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1889" r:id="rId2"/>
    <p:sldId id="1882" r:id="rId3"/>
    <p:sldId id="1876" r:id="rId4"/>
    <p:sldId id="1860" r:id="rId5"/>
    <p:sldId id="1886" r:id="rId6"/>
    <p:sldId id="1847" r:id="rId7"/>
    <p:sldId id="1850" r:id="rId8"/>
    <p:sldId id="1851" r:id="rId9"/>
    <p:sldId id="1883" r:id="rId10"/>
    <p:sldId id="1791" r:id="rId11"/>
    <p:sldId id="1833" r:id="rId12"/>
    <p:sldId id="1884" r:id="rId13"/>
    <p:sldId id="1844" r:id="rId14"/>
    <p:sldId id="1840" r:id="rId15"/>
    <p:sldId id="1848" r:id="rId16"/>
    <p:sldId id="1861" r:id="rId17"/>
    <p:sldId id="1838" r:id="rId18"/>
    <p:sldId id="1885" r:id="rId19"/>
    <p:sldId id="1845" r:id="rId20"/>
    <p:sldId id="1817" r:id="rId21"/>
    <p:sldId id="1859" r:id="rId22"/>
    <p:sldId id="1853" r:id="rId23"/>
    <p:sldId id="1829" r:id="rId24"/>
    <p:sldId id="1830" r:id="rId25"/>
    <p:sldId id="1831" r:id="rId26"/>
    <p:sldId id="185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κiζs_緈鍢" initials="κ"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9093"/>
    <a:srgbClr val="554864"/>
    <a:srgbClr val="88C1D4"/>
    <a:srgbClr val="FBFBFB"/>
    <a:srgbClr val="B79869"/>
    <a:srgbClr val="434244"/>
    <a:srgbClr val="F7F7F7"/>
    <a:srgbClr val="29496D"/>
    <a:srgbClr val="DADCDE"/>
    <a:srgbClr val="E8E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37" autoAdjust="0"/>
    <p:restoredTop sz="93095" autoAdjust="0"/>
  </p:normalViewPr>
  <p:slideViewPr>
    <p:cSldViewPr>
      <p:cViewPr>
        <p:scale>
          <a:sx n="66" d="100"/>
          <a:sy n="66" d="100"/>
        </p:scale>
        <p:origin x="1908" y="1104"/>
      </p:cViewPr>
      <p:guideLst>
        <p:guide orient="horz" pos="2205"/>
        <p:guide pos="384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PC</c:v>
                </c:pt>
              </c:strCache>
            </c:strRef>
          </c:tx>
          <c:spPr>
            <a:solidFill>
              <a:srgbClr val="F23B48"/>
            </a:solidFill>
            <a:ln>
              <a:noFill/>
            </a:ln>
            <a:effectLst/>
          </c:spPr>
          <c:invertIfNegative val="0"/>
          <c:dPt>
            <c:idx val="0"/>
            <c:invertIfNegative val="0"/>
            <c:bubble3D val="0"/>
            <c:spPr>
              <a:solidFill>
                <a:schemeClr val="accent1"/>
              </a:solidFill>
              <a:ln>
                <a:noFill/>
              </a:ln>
              <a:effectLst/>
            </c:spPr>
          </c:dPt>
          <c:dPt>
            <c:idx val="1"/>
            <c:invertIfNegative val="0"/>
            <c:bubble3D val="0"/>
            <c:spPr>
              <a:solidFill>
                <a:schemeClr val="accent2"/>
              </a:solidFill>
              <a:ln>
                <a:noFill/>
              </a:ln>
              <a:effectLst/>
            </c:spPr>
          </c:dPt>
          <c:dPt>
            <c:idx val="2"/>
            <c:invertIfNegative val="0"/>
            <c:bubble3D val="0"/>
            <c:spPr>
              <a:solidFill>
                <a:schemeClr val="accent1"/>
              </a:solidFill>
              <a:ln>
                <a:noFill/>
              </a:ln>
              <a:effectLst/>
            </c:spPr>
          </c:dPt>
          <c:dPt>
            <c:idx val="3"/>
            <c:invertIfNegative val="0"/>
            <c:bubble3D val="0"/>
            <c:spPr>
              <a:solidFill>
                <a:schemeClr val="accent2"/>
              </a:solidFill>
              <a:ln>
                <a:noFill/>
              </a:ln>
              <a:effectLst/>
            </c:spPr>
          </c:dPt>
          <c:dPt>
            <c:idx val="4"/>
            <c:invertIfNegative val="0"/>
            <c:bubble3D val="0"/>
            <c:spPr>
              <a:solidFill>
                <a:schemeClr val="accent1"/>
              </a:solidFill>
              <a:ln>
                <a:noFill/>
              </a:ln>
              <a:effectLst/>
            </c:spPr>
          </c:dPt>
          <c:cat>
            <c:strRef>
              <c:f>Sheet1!$A$2:$A$6</c:f>
              <c:strCache>
                <c:ptCount val="5"/>
                <c:pt idx="0">
                  <c:v>20XX</c:v>
                </c:pt>
                <c:pt idx="1">
                  <c:v>20XX</c:v>
                </c:pt>
                <c:pt idx="2">
                  <c:v>20XX</c:v>
                </c:pt>
                <c:pt idx="3">
                  <c:v>20XX</c:v>
                </c:pt>
                <c:pt idx="4">
                  <c:v>20XX</c:v>
                </c:pt>
              </c:strCache>
            </c:strRef>
          </c:cat>
          <c:val>
            <c:numRef>
              <c:f>Sheet1!$B$2:$B$6</c:f>
              <c:numCache>
                <c:formatCode>General</c:formatCode>
                <c:ptCount val="5"/>
                <c:pt idx="0">
                  <c:v>3.5</c:v>
                </c:pt>
                <c:pt idx="1">
                  <c:v>2.5</c:v>
                </c:pt>
                <c:pt idx="2">
                  <c:v>3.5</c:v>
                </c:pt>
                <c:pt idx="3">
                  <c:v>4.5</c:v>
                </c:pt>
                <c:pt idx="4">
                  <c:v>3.7</c:v>
                </c:pt>
              </c:numCache>
            </c:numRef>
          </c:val>
        </c:ser>
        <c:dLbls>
          <c:showLegendKey val="0"/>
          <c:showVal val="0"/>
          <c:showCatName val="0"/>
          <c:showSerName val="0"/>
          <c:showPercent val="0"/>
          <c:showBubbleSize val="0"/>
        </c:dLbls>
        <c:gapWidth val="100"/>
        <c:overlap val="-30"/>
        <c:axId val="-303713024"/>
        <c:axId val="-303708672"/>
      </c:barChart>
      <c:catAx>
        <c:axId val="-303713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marL="0" indent="0" algn="l" defTabSz="685800" rtl="0" eaLnBrk="1" latinLnBrk="0" hangingPunct="1">
              <a:lnSpc>
                <a:spcPct val="100000"/>
              </a:lnSpc>
              <a:spcBef>
                <a:spcPct val="20000"/>
              </a:spcBef>
              <a:buFont typeface="Arial" panose="020B0604020202020204" pitchFamily="34" charset="0"/>
              <a:buNone/>
              <a:defRPr lang="en-US" sz="1200" b="0" i="0" u="none" strike="noStrike" kern="1200" baseline="0">
                <a:solidFill>
                  <a:schemeClr val="tx2"/>
                </a:solidFill>
                <a:latin typeface="Arial" panose="020B0604020202020204" pitchFamily="34" charset="0"/>
                <a:ea typeface="+mn-ea"/>
                <a:cs typeface="+mn-cs"/>
              </a:defRPr>
            </a:pPr>
            <a:endParaRPr lang="zh-CN"/>
          </a:p>
        </c:txPr>
        <c:crossAx val="-303708672"/>
        <c:crosses val="autoZero"/>
        <c:auto val="1"/>
        <c:lblAlgn val="ctr"/>
        <c:lblOffset val="100"/>
        <c:noMultiLvlLbl val="0"/>
      </c:catAx>
      <c:valAx>
        <c:axId val="-303708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marL="0" indent="0" algn="l" defTabSz="685800" rtl="0" eaLnBrk="1" latinLnBrk="0" hangingPunct="1">
              <a:lnSpc>
                <a:spcPct val="100000"/>
              </a:lnSpc>
              <a:spcBef>
                <a:spcPct val="20000"/>
              </a:spcBef>
              <a:buFont typeface="Arial" panose="020B0604020202020204" pitchFamily="34" charset="0"/>
              <a:buNone/>
              <a:defRPr lang="en-US" sz="1200" b="0" i="0" u="none" strike="noStrike" kern="1200" baseline="0">
                <a:solidFill>
                  <a:schemeClr val="tx2"/>
                </a:solidFill>
                <a:latin typeface="Arial" panose="020B0604020202020204" pitchFamily="34" charset="0"/>
                <a:ea typeface="+mn-ea"/>
                <a:cs typeface="+mn-cs"/>
              </a:defRPr>
            </a:pPr>
            <a:endParaRPr lang="zh-CN"/>
          </a:p>
        </c:txPr>
        <c:crossAx val="-3037130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2020/4/2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575995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71216A-7A78-4F6E-AA82-29CFEC344375}" type="datetimeFigureOut">
              <a:rPr lang="zh-CN" altLang="en-US" smtClean="0"/>
              <a:t>2020/4/2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ADDCEE-B938-4AE8-98CF-EB91900D4C25}" type="slidenum">
              <a:rPr lang="zh-CN" altLang="en-US" smtClean="0"/>
              <a:t>‹#›</a:t>
            </a:fld>
            <a:endParaRPr lang="zh-CN" altLang="en-US"/>
          </a:p>
        </p:txBody>
      </p:sp>
    </p:spTree>
    <p:extLst>
      <p:ext uri="{BB962C8B-B14F-4D97-AF65-F5344CB8AC3E}">
        <p14:creationId xmlns:p14="http://schemas.microsoft.com/office/powerpoint/2010/main" val="77515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06B68A-6829-4462-AE1C-23173783F840}" type="slidenum">
              <a:rPr lang="zh-CN" altLang="en-US" smtClean="0">
                <a:solidFill>
                  <a:prstClr val="black"/>
                </a:solidFill>
              </a:rPr>
              <a:t>1</a:t>
            </a:fld>
            <a:endParaRPr lang="zh-CN" altLang="en-US">
              <a:solidFill>
                <a:prstClr val="black"/>
              </a:solidFill>
            </a:endParaRPr>
          </a:p>
        </p:txBody>
      </p:sp>
    </p:spTree>
    <p:extLst>
      <p:ext uri="{BB962C8B-B14F-4D97-AF65-F5344CB8AC3E}">
        <p14:creationId xmlns:p14="http://schemas.microsoft.com/office/powerpoint/2010/main" val="2589243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06B68A-6829-4462-AE1C-23173783F840}" type="slidenum">
              <a:rPr lang="zh-CN" altLang="en-US" smtClean="0">
                <a:solidFill>
                  <a:prstClr val="black"/>
                </a:solidFill>
              </a:rPr>
              <a:t>23</a:t>
            </a:fld>
            <a:endParaRPr lang="zh-CN" altLang="en-US">
              <a:solidFill>
                <a:prstClr val="black"/>
              </a:solidFill>
            </a:endParaRPr>
          </a:p>
        </p:txBody>
      </p:sp>
    </p:spTree>
    <p:extLst>
      <p:ext uri="{BB962C8B-B14F-4D97-AF65-F5344CB8AC3E}">
        <p14:creationId xmlns:p14="http://schemas.microsoft.com/office/powerpoint/2010/main" val="2838438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06B68A-6829-4462-AE1C-23173783F840}" type="slidenum">
              <a:rPr lang="zh-CN" altLang="en-US" smtClean="0">
                <a:solidFill>
                  <a:prstClr val="black"/>
                </a:solidFill>
              </a:rPr>
              <a:t>24</a:t>
            </a:fld>
            <a:endParaRPr lang="zh-CN" altLang="en-US">
              <a:solidFill>
                <a:prstClr val="black"/>
              </a:solidFill>
            </a:endParaRPr>
          </a:p>
        </p:txBody>
      </p:sp>
    </p:spTree>
    <p:extLst>
      <p:ext uri="{BB962C8B-B14F-4D97-AF65-F5344CB8AC3E}">
        <p14:creationId xmlns:p14="http://schemas.microsoft.com/office/powerpoint/2010/main" val="1869503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06B68A-6829-4462-AE1C-23173783F840}" type="slidenum">
              <a:rPr lang="zh-CN" altLang="en-US" smtClean="0">
                <a:solidFill>
                  <a:prstClr val="black"/>
                </a:solidFill>
              </a:rPr>
              <a:t>25</a:t>
            </a:fld>
            <a:endParaRPr lang="zh-CN" altLang="en-US">
              <a:solidFill>
                <a:prstClr val="black"/>
              </a:solidFill>
            </a:endParaRPr>
          </a:p>
        </p:txBody>
      </p:sp>
    </p:spTree>
    <p:extLst>
      <p:ext uri="{BB962C8B-B14F-4D97-AF65-F5344CB8AC3E}">
        <p14:creationId xmlns:p14="http://schemas.microsoft.com/office/powerpoint/2010/main" val="2839555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669E05-33B4-4031-B6A0-786CF90A18A7}" type="slidenum">
              <a:rPr lang="zh-CN" altLang="en-US" smtClean="0">
                <a:solidFill>
                  <a:prstClr val="black"/>
                </a:solidFill>
              </a:rPr>
              <a:t>2</a:t>
            </a:fld>
            <a:endParaRPr lang="zh-CN" altLang="en-US">
              <a:solidFill>
                <a:prstClr val="black"/>
              </a:solidFill>
            </a:endParaRPr>
          </a:p>
        </p:txBody>
      </p:sp>
    </p:spTree>
    <p:extLst>
      <p:ext uri="{BB962C8B-B14F-4D97-AF65-F5344CB8AC3E}">
        <p14:creationId xmlns:p14="http://schemas.microsoft.com/office/powerpoint/2010/main" val="3703358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669E05-33B4-4031-B6A0-786CF90A18A7}" type="slidenum">
              <a:rPr lang="zh-CN" altLang="en-US" smtClean="0">
                <a:solidFill>
                  <a:prstClr val="black"/>
                </a:solidFill>
              </a:rPr>
              <a:t>3</a:t>
            </a:fld>
            <a:endParaRPr lang="zh-CN" altLang="en-US">
              <a:solidFill>
                <a:prstClr val="black"/>
              </a:solidFill>
            </a:endParaRPr>
          </a:p>
        </p:txBody>
      </p:sp>
    </p:spTree>
    <p:extLst>
      <p:ext uri="{BB962C8B-B14F-4D97-AF65-F5344CB8AC3E}">
        <p14:creationId xmlns:p14="http://schemas.microsoft.com/office/powerpoint/2010/main" val="1204508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669E05-33B4-4031-B6A0-786CF90A18A7}" type="slidenum">
              <a:rPr lang="zh-CN" altLang="en-US" smtClean="0">
                <a:solidFill>
                  <a:prstClr val="black"/>
                </a:solidFill>
              </a:rPr>
              <a:t>6</a:t>
            </a:fld>
            <a:endParaRPr lang="zh-CN" altLang="en-US">
              <a:solidFill>
                <a:prstClr val="black"/>
              </a:solidFill>
            </a:endParaRPr>
          </a:p>
        </p:txBody>
      </p:sp>
    </p:spTree>
    <p:extLst>
      <p:ext uri="{BB962C8B-B14F-4D97-AF65-F5344CB8AC3E}">
        <p14:creationId xmlns:p14="http://schemas.microsoft.com/office/powerpoint/2010/main" val="1114770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669E05-33B4-4031-B6A0-786CF90A18A7}" type="slidenum">
              <a:rPr lang="zh-CN" altLang="en-US" smtClean="0">
                <a:solidFill>
                  <a:prstClr val="black"/>
                </a:solidFill>
              </a:rPr>
              <a:t>9</a:t>
            </a:fld>
            <a:endParaRPr lang="zh-CN" altLang="en-US">
              <a:solidFill>
                <a:prstClr val="black"/>
              </a:solidFill>
            </a:endParaRPr>
          </a:p>
        </p:txBody>
      </p:sp>
    </p:spTree>
    <p:extLst>
      <p:ext uri="{BB962C8B-B14F-4D97-AF65-F5344CB8AC3E}">
        <p14:creationId xmlns:p14="http://schemas.microsoft.com/office/powerpoint/2010/main" val="1067104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669E05-33B4-4031-B6A0-786CF90A18A7}" type="slidenum">
              <a:rPr lang="zh-CN" altLang="en-US" smtClean="0">
                <a:solidFill>
                  <a:prstClr val="black"/>
                </a:solidFill>
              </a:rPr>
              <a:t>12</a:t>
            </a:fld>
            <a:endParaRPr lang="zh-CN" altLang="en-US">
              <a:solidFill>
                <a:prstClr val="black"/>
              </a:solidFill>
            </a:endParaRPr>
          </a:p>
        </p:txBody>
      </p:sp>
    </p:spTree>
    <p:extLst>
      <p:ext uri="{BB962C8B-B14F-4D97-AF65-F5344CB8AC3E}">
        <p14:creationId xmlns:p14="http://schemas.microsoft.com/office/powerpoint/2010/main" val="1954694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669E05-33B4-4031-B6A0-786CF90A18A7}" type="slidenum">
              <a:rPr lang="zh-CN" altLang="en-US" smtClean="0">
                <a:solidFill>
                  <a:prstClr val="black"/>
                </a:solidFill>
              </a:rPr>
              <a:t>15</a:t>
            </a:fld>
            <a:endParaRPr lang="zh-CN" altLang="en-US">
              <a:solidFill>
                <a:prstClr val="black"/>
              </a:solidFill>
            </a:endParaRPr>
          </a:p>
        </p:txBody>
      </p:sp>
    </p:spTree>
    <p:extLst>
      <p:ext uri="{BB962C8B-B14F-4D97-AF65-F5344CB8AC3E}">
        <p14:creationId xmlns:p14="http://schemas.microsoft.com/office/powerpoint/2010/main" val="4080612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669E05-33B4-4031-B6A0-786CF90A18A7}" type="slidenum">
              <a:rPr lang="zh-CN" altLang="en-US" smtClean="0">
                <a:solidFill>
                  <a:prstClr val="black"/>
                </a:solidFill>
              </a:rPr>
              <a:t>18</a:t>
            </a:fld>
            <a:endParaRPr lang="zh-CN" altLang="en-US">
              <a:solidFill>
                <a:prstClr val="black"/>
              </a:solidFill>
            </a:endParaRPr>
          </a:p>
        </p:txBody>
      </p:sp>
    </p:spTree>
    <p:extLst>
      <p:ext uri="{BB962C8B-B14F-4D97-AF65-F5344CB8AC3E}">
        <p14:creationId xmlns:p14="http://schemas.microsoft.com/office/powerpoint/2010/main" val="2444033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06B68A-6829-4462-AE1C-23173783F840}" type="slidenum">
              <a:rPr lang="zh-CN" altLang="en-US" smtClean="0">
                <a:solidFill>
                  <a:prstClr val="black"/>
                </a:solidFill>
              </a:rPr>
              <a:t>22</a:t>
            </a:fld>
            <a:endParaRPr lang="zh-CN" altLang="en-US">
              <a:solidFill>
                <a:prstClr val="black"/>
              </a:solidFill>
            </a:endParaRPr>
          </a:p>
        </p:txBody>
      </p:sp>
    </p:spTree>
    <p:extLst>
      <p:ext uri="{BB962C8B-B14F-4D97-AF65-F5344CB8AC3E}">
        <p14:creationId xmlns:p14="http://schemas.microsoft.com/office/powerpoint/2010/main" val="2314385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16" name="任意多边形 15"/>
          <p:cNvSpPr/>
          <p:nvPr userDrawn="1"/>
        </p:nvSpPr>
        <p:spPr>
          <a:xfrm flipH="1">
            <a:off x="7269270" y="0"/>
            <a:ext cx="4922730" cy="6858000"/>
          </a:xfrm>
          <a:custGeom>
            <a:avLst/>
            <a:gdLst>
              <a:gd name="connsiteX0" fmla="*/ 4922730 w 4922730"/>
              <a:gd name="connsiteY0" fmla="*/ 0 h 6858000"/>
              <a:gd name="connsiteX1" fmla="*/ 0 w 4922730"/>
              <a:gd name="connsiteY1" fmla="*/ 0 h 6858000"/>
              <a:gd name="connsiteX2" fmla="*/ 0 w 4922730"/>
              <a:gd name="connsiteY2" fmla="*/ 6858000 h 6858000"/>
              <a:gd name="connsiteX3" fmla="*/ 900033 w 4922730"/>
              <a:gd name="connsiteY3" fmla="*/ 6858000 h 6858000"/>
              <a:gd name="connsiteX4" fmla="*/ 4922730 w 492273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2730" h="6858000">
                <a:moveTo>
                  <a:pt x="4922730" y="0"/>
                </a:moveTo>
                <a:lnTo>
                  <a:pt x="0" y="0"/>
                </a:lnTo>
                <a:lnTo>
                  <a:pt x="0" y="6858000"/>
                </a:lnTo>
                <a:lnTo>
                  <a:pt x="900033" y="6858000"/>
                </a:lnTo>
                <a:lnTo>
                  <a:pt x="4922730" y="0"/>
                </a:lnTo>
                <a:close/>
              </a:path>
            </a:pathLst>
          </a:cu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userDrawn="1"/>
        </p:nvSpPr>
        <p:spPr>
          <a:xfrm flipH="1">
            <a:off x="9683420" y="0"/>
            <a:ext cx="2508580" cy="4335630"/>
          </a:xfrm>
          <a:custGeom>
            <a:avLst/>
            <a:gdLst>
              <a:gd name="connsiteX0" fmla="*/ 2508580 w 2508580"/>
              <a:gd name="connsiteY0" fmla="*/ 0 h 4335630"/>
              <a:gd name="connsiteX1" fmla="*/ 1691120 w 2508580"/>
              <a:gd name="connsiteY1" fmla="*/ 0 h 4335630"/>
              <a:gd name="connsiteX2" fmla="*/ 0 w 2508580"/>
              <a:gd name="connsiteY2" fmla="*/ 2922797 h 4335630"/>
              <a:gd name="connsiteX3" fmla="*/ 0 w 2508580"/>
              <a:gd name="connsiteY3" fmla="*/ 4335630 h 4335630"/>
              <a:gd name="connsiteX4" fmla="*/ 2508580 w 2508580"/>
              <a:gd name="connsiteY4" fmla="*/ 0 h 4335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580" h="4335630">
                <a:moveTo>
                  <a:pt x="2508580" y="0"/>
                </a:moveTo>
                <a:lnTo>
                  <a:pt x="1691120" y="0"/>
                </a:lnTo>
                <a:lnTo>
                  <a:pt x="0" y="2922797"/>
                </a:lnTo>
                <a:lnTo>
                  <a:pt x="0" y="4335630"/>
                </a:lnTo>
                <a:lnTo>
                  <a:pt x="2508580" y="0"/>
                </a:lnTo>
                <a:close/>
              </a:path>
            </a:pathLst>
          </a:custGeom>
          <a:solidFill>
            <a:srgbClr val="B7909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 name="任意多边形 17"/>
          <p:cNvSpPr/>
          <p:nvPr userDrawn="1"/>
        </p:nvSpPr>
        <p:spPr>
          <a:xfrm flipH="1">
            <a:off x="8873416" y="0"/>
            <a:ext cx="3318584" cy="5735576"/>
          </a:xfrm>
          <a:custGeom>
            <a:avLst/>
            <a:gdLst>
              <a:gd name="connsiteX0" fmla="*/ 3318584 w 3318584"/>
              <a:gd name="connsiteY0" fmla="*/ 0 h 5735576"/>
              <a:gd name="connsiteX1" fmla="*/ 2501124 w 3318584"/>
              <a:gd name="connsiteY1" fmla="*/ 0 h 5735576"/>
              <a:gd name="connsiteX2" fmla="*/ 0 w 3318584"/>
              <a:gd name="connsiteY2" fmla="*/ 4322743 h 5735576"/>
              <a:gd name="connsiteX3" fmla="*/ 0 w 3318584"/>
              <a:gd name="connsiteY3" fmla="*/ 5735576 h 5735576"/>
              <a:gd name="connsiteX4" fmla="*/ 3318584 w 3318584"/>
              <a:gd name="connsiteY4" fmla="*/ 0 h 573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8584" h="5735576">
                <a:moveTo>
                  <a:pt x="3318584" y="0"/>
                </a:moveTo>
                <a:lnTo>
                  <a:pt x="2501124" y="0"/>
                </a:lnTo>
                <a:lnTo>
                  <a:pt x="0" y="4322743"/>
                </a:lnTo>
                <a:lnTo>
                  <a:pt x="0" y="5735576"/>
                </a:lnTo>
                <a:lnTo>
                  <a:pt x="3318584" y="0"/>
                </a:lnTo>
                <a:close/>
              </a:path>
            </a:pathLst>
          </a:custGeom>
          <a:solidFill>
            <a:srgbClr val="554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18"/>
          <p:cNvSpPr/>
          <p:nvPr userDrawn="1"/>
        </p:nvSpPr>
        <p:spPr>
          <a:xfrm flipH="1">
            <a:off x="8050513" y="0"/>
            <a:ext cx="3601444" cy="4811616"/>
          </a:xfrm>
          <a:custGeom>
            <a:avLst/>
            <a:gdLst>
              <a:gd name="connsiteX0" fmla="*/ 2329837 w 2329837"/>
              <a:gd name="connsiteY0" fmla="*/ 0 h 3112718"/>
              <a:gd name="connsiteX1" fmla="*/ 1801008 w 2329837"/>
              <a:gd name="connsiteY1" fmla="*/ 0 h 3112718"/>
              <a:gd name="connsiteX2" fmla="*/ 0 w 2329837"/>
              <a:gd name="connsiteY2" fmla="*/ 3112718 h 3112718"/>
              <a:gd name="connsiteX3" fmla="*/ 528829 w 2329837"/>
              <a:gd name="connsiteY3" fmla="*/ 3112718 h 3112718"/>
              <a:gd name="connsiteX4" fmla="*/ 2329837 w 2329837"/>
              <a:gd name="connsiteY4" fmla="*/ 0 h 3112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837" h="3112718">
                <a:moveTo>
                  <a:pt x="2329837" y="0"/>
                </a:moveTo>
                <a:lnTo>
                  <a:pt x="1801008" y="0"/>
                </a:lnTo>
                <a:lnTo>
                  <a:pt x="0" y="3112718"/>
                </a:lnTo>
                <a:lnTo>
                  <a:pt x="528829" y="3112718"/>
                </a:lnTo>
                <a:lnTo>
                  <a:pt x="2329837" y="0"/>
                </a:lnTo>
                <a:close/>
              </a:path>
            </a:pathLst>
          </a:custGeom>
          <a:solidFill>
            <a:srgbClr val="88C1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userDrawn="1"/>
        </p:nvGrpSpPr>
        <p:grpSpPr>
          <a:xfrm>
            <a:off x="0" y="4104415"/>
            <a:ext cx="1593216" cy="2753585"/>
            <a:chOff x="0" y="4104415"/>
            <a:chExt cx="1593216" cy="2753585"/>
          </a:xfrm>
        </p:grpSpPr>
        <p:sp>
          <p:nvSpPr>
            <p:cNvPr id="32" name="任意多边形 31"/>
            <p:cNvSpPr/>
            <p:nvPr/>
          </p:nvSpPr>
          <p:spPr>
            <a:xfrm flipH="1">
              <a:off x="1" y="4104415"/>
              <a:ext cx="1593215" cy="2753585"/>
            </a:xfrm>
            <a:custGeom>
              <a:avLst/>
              <a:gdLst>
                <a:gd name="connsiteX0" fmla="*/ 1593215 w 1593215"/>
                <a:gd name="connsiteY0" fmla="*/ 0 h 2753585"/>
                <a:gd name="connsiteX1" fmla="*/ 0 w 1593215"/>
                <a:gd name="connsiteY1" fmla="*/ 2753585 h 2753585"/>
                <a:gd name="connsiteX2" fmla="*/ 375943 w 1593215"/>
                <a:gd name="connsiteY2" fmla="*/ 2753585 h 2753585"/>
                <a:gd name="connsiteX3" fmla="*/ 1593215 w 1593215"/>
                <a:gd name="connsiteY3" fmla="*/ 649750 h 2753585"/>
                <a:gd name="connsiteX4" fmla="*/ 1593215 w 1593215"/>
                <a:gd name="connsiteY4" fmla="*/ 0 h 27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215" h="2753585">
                  <a:moveTo>
                    <a:pt x="1593215" y="0"/>
                  </a:moveTo>
                  <a:lnTo>
                    <a:pt x="0" y="2753585"/>
                  </a:lnTo>
                  <a:lnTo>
                    <a:pt x="375943" y="2753585"/>
                  </a:lnTo>
                  <a:lnTo>
                    <a:pt x="1593215" y="649750"/>
                  </a:lnTo>
                  <a:lnTo>
                    <a:pt x="1593215" y="0"/>
                  </a:lnTo>
                  <a:close/>
                </a:path>
              </a:pathLst>
            </a:custGeom>
            <a:solidFill>
              <a:srgbClr val="554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3" name="任意多边形 32"/>
            <p:cNvSpPr/>
            <p:nvPr/>
          </p:nvSpPr>
          <p:spPr>
            <a:xfrm flipH="1">
              <a:off x="0" y="4760148"/>
              <a:ext cx="1213810" cy="2097852"/>
            </a:xfrm>
            <a:custGeom>
              <a:avLst/>
              <a:gdLst>
                <a:gd name="connsiteX0" fmla="*/ 1213810 w 1213810"/>
                <a:gd name="connsiteY0" fmla="*/ 0 h 2097852"/>
                <a:gd name="connsiteX1" fmla="*/ 0 w 1213810"/>
                <a:gd name="connsiteY1" fmla="*/ 2097852 h 2097852"/>
                <a:gd name="connsiteX2" fmla="*/ 375943 w 1213810"/>
                <a:gd name="connsiteY2" fmla="*/ 2097852 h 2097852"/>
                <a:gd name="connsiteX3" fmla="*/ 1213810 w 1213810"/>
                <a:gd name="connsiteY3" fmla="*/ 649750 h 2097852"/>
                <a:gd name="connsiteX4" fmla="*/ 1213810 w 1213810"/>
                <a:gd name="connsiteY4" fmla="*/ 0 h 2097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3810" h="2097852">
                  <a:moveTo>
                    <a:pt x="1213810" y="0"/>
                  </a:moveTo>
                  <a:lnTo>
                    <a:pt x="0" y="2097852"/>
                  </a:lnTo>
                  <a:lnTo>
                    <a:pt x="375943" y="2097852"/>
                  </a:lnTo>
                  <a:lnTo>
                    <a:pt x="1213810" y="649750"/>
                  </a:lnTo>
                  <a:lnTo>
                    <a:pt x="1213810" y="0"/>
                  </a:lnTo>
                  <a:close/>
                </a:path>
              </a:pathLst>
            </a:custGeom>
            <a:solidFill>
              <a:srgbClr val="B7909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Tree>
    <p:extLst>
      <p:ext uri="{BB962C8B-B14F-4D97-AF65-F5344CB8AC3E}">
        <p14:creationId xmlns:p14="http://schemas.microsoft.com/office/powerpoint/2010/main" val="9231019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grpSp>
        <p:nvGrpSpPr>
          <p:cNvPr id="37" name="组合 36"/>
          <p:cNvGrpSpPr/>
          <p:nvPr userDrawn="1"/>
        </p:nvGrpSpPr>
        <p:grpSpPr>
          <a:xfrm>
            <a:off x="-3584" y="633147"/>
            <a:ext cx="3651312" cy="6224854"/>
            <a:chOff x="-3584" y="1504473"/>
            <a:chExt cx="3140218" cy="5353527"/>
          </a:xfrm>
        </p:grpSpPr>
        <p:sp>
          <p:nvSpPr>
            <p:cNvPr id="38" name="任意多边形 37"/>
            <p:cNvSpPr/>
            <p:nvPr/>
          </p:nvSpPr>
          <p:spPr>
            <a:xfrm rot="10800000" flipH="1">
              <a:off x="-3584" y="1504473"/>
              <a:ext cx="3140218" cy="5353526"/>
            </a:xfrm>
            <a:custGeom>
              <a:avLst/>
              <a:gdLst>
                <a:gd name="connsiteX0" fmla="*/ 0 w 3140218"/>
                <a:gd name="connsiteY0" fmla="*/ 5353526 h 5353526"/>
                <a:gd name="connsiteX1" fmla="*/ 3140218 w 3140218"/>
                <a:gd name="connsiteY1" fmla="*/ 0 h 5353526"/>
                <a:gd name="connsiteX2" fmla="*/ 0 w 3140218"/>
                <a:gd name="connsiteY2" fmla="*/ 0 h 5353526"/>
                <a:gd name="connsiteX3" fmla="*/ 0 w 3140218"/>
                <a:gd name="connsiteY3" fmla="*/ 5353526 h 5353526"/>
              </a:gdLst>
              <a:ahLst/>
              <a:cxnLst>
                <a:cxn ang="0">
                  <a:pos x="connsiteX0" y="connsiteY0"/>
                </a:cxn>
                <a:cxn ang="0">
                  <a:pos x="connsiteX1" y="connsiteY1"/>
                </a:cxn>
                <a:cxn ang="0">
                  <a:pos x="connsiteX2" y="connsiteY2"/>
                </a:cxn>
                <a:cxn ang="0">
                  <a:pos x="connsiteX3" y="connsiteY3"/>
                </a:cxn>
              </a:cxnLst>
              <a:rect l="l" t="t" r="r" b="b"/>
              <a:pathLst>
                <a:path w="3140218" h="5353526">
                  <a:moveTo>
                    <a:pt x="0" y="5353526"/>
                  </a:moveTo>
                  <a:lnTo>
                    <a:pt x="3140218" y="0"/>
                  </a:lnTo>
                  <a:lnTo>
                    <a:pt x="0" y="0"/>
                  </a:lnTo>
                  <a:lnTo>
                    <a:pt x="0" y="5353526"/>
                  </a:lnTo>
                  <a:close/>
                </a:path>
              </a:pathLst>
            </a:cu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9" name="任意多边形 38"/>
            <p:cNvSpPr/>
            <p:nvPr/>
          </p:nvSpPr>
          <p:spPr>
            <a:xfrm rot="10800000" flipH="1">
              <a:off x="-3582" y="3752318"/>
              <a:ext cx="1796937" cy="3105682"/>
            </a:xfrm>
            <a:custGeom>
              <a:avLst/>
              <a:gdLst>
                <a:gd name="connsiteX0" fmla="*/ 2458201 w 2458201"/>
                <a:gd name="connsiteY0" fmla="*/ 0 h 4248558"/>
                <a:gd name="connsiteX1" fmla="*/ 1929372 w 2458201"/>
                <a:gd name="connsiteY1" fmla="*/ 0 h 4248558"/>
                <a:gd name="connsiteX2" fmla="*/ 0 w 2458201"/>
                <a:gd name="connsiteY2" fmla="*/ 3334572 h 4248558"/>
                <a:gd name="connsiteX3" fmla="*/ 0 w 2458201"/>
                <a:gd name="connsiteY3" fmla="*/ 4248558 h 4248558"/>
                <a:gd name="connsiteX4" fmla="*/ 2458201 w 2458201"/>
                <a:gd name="connsiteY4" fmla="*/ 0 h 42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8201" h="4248558">
                  <a:moveTo>
                    <a:pt x="2458201" y="0"/>
                  </a:moveTo>
                  <a:lnTo>
                    <a:pt x="1929372" y="0"/>
                  </a:lnTo>
                  <a:lnTo>
                    <a:pt x="0" y="3334572"/>
                  </a:lnTo>
                  <a:lnTo>
                    <a:pt x="0" y="4248558"/>
                  </a:lnTo>
                  <a:lnTo>
                    <a:pt x="2458201" y="0"/>
                  </a:lnTo>
                  <a:close/>
                </a:path>
              </a:pathLst>
            </a:custGeom>
            <a:solidFill>
              <a:srgbClr val="B7909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0" name="任意多边形 39"/>
            <p:cNvSpPr/>
            <p:nvPr/>
          </p:nvSpPr>
          <p:spPr>
            <a:xfrm rot="10800000" flipH="1">
              <a:off x="-3582" y="3090291"/>
              <a:ext cx="2179984" cy="3767709"/>
            </a:xfrm>
            <a:custGeom>
              <a:avLst/>
              <a:gdLst>
                <a:gd name="connsiteX0" fmla="*/ 2982207 w 2982207"/>
                <a:gd name="connsiteY0" fmla="*/ 0 h 5154208"/>
                <a:gd name="connsiteX1" fmla="*/ 2453378 w 2982207"/>
                <a:gd name="connsiteY1" fmla="*/ 0 h 5154208"/>
                <a:gd name="connsiteX2" fmla="*/ 0 w 2982207"/>
                <a:gd name="connsiteY2" fmla="*/ 4240223 h 5154208"/>
                <a:gd name="connsiteX3" fmla="*/ 0 w 2982207"/>
                <a:gd name="connsiteY3" fmla="*/ 5154208 h 5154208"/>
                <a:gd name="connsiteX4" fmla="*/ 2982207 w 2982207"/>
                <a:gd name="connsiteY4" fmla="*/ 0 h 5154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2207" h="5154208">
                  <a:moveTo>
                    <a:pt x="2982207" y="0"/>
                  </a:moveTo>
                  <a:lnTo>
                    <a:pt x="2453378" y="0"/>
                  </a:lnTo>
                  <a:lnTo>
                    <a:pt x="0" y="4240223"/>
                  </a:lnTo>
                  <a:lnTo>
                    <a:pt x="0" y="5154208"/>
                  </a:lnTo>
                  <a:lnTo>
                    <a:pt x="2982207" y="0"/>
                  </a:lnTo>
                  <a:close/>
                </a:path>
              </a:pathLst>
            </a:custGeom>
            <a:solidFill>
              <a:srgbClr val="554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1" name="任意多边形 40"/>
            <p:cNvSpPr/>
            <p:nvPr/>
          </p:nvSpPr>
          <p:spPr>
            <a:xfrm rot="10800000" flipH="1">
              <a:off x="862445" y="4582613"/>
              <a:ext cx="1703103" cy="2275387"/>
            </a:xfrm>
            <a:custGeom>
              <a:avLst/>
              <a:gdLst>
                <a:gd name="connsiteX0" fmla="*/ 2329837 w 2329837"/>
                <a:gd name="connsiteY0" fmla="*/ 0 h 3112718"/>
                <a:gd name="connsiteX1" fmla="*/ 1801008 w 2329837"/>
                <a:gd name="connsiteY1" fmla="*/ 0 h 3112718"/>
                <a:gd name="connsiteX2" fmla="*/ 0 w 2329837"/>
                <a:gd name="connsiteY2" fmla="*/ 3112718 h 3112718"/>
                <a:gd name="connsiteX3" fmla="*/ 528829 w 2329837"/>
                <a:gd name="connsiteY3" fmla="*/ 3112718 h 3112718"/>
                <a:gd name="connsiteX4" fmla="*/ 2329837 w 2329837"/>
                <a:gd name="connsiteY4" fmla="*/ 0 h 3112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837" h="3112718">
                  <a:moveTo>
                    <a:pt x="2329837" y="0"/>
                  </a:moveTo>
                  <a:lnTo>
                    <a:pt x="1801008" y="0"/>
                  </a:lnTo>
                  <a:lnTo>
                    <a:pt x="0" y="3112718"/>
                  </a:lnTo>
                  <a:lnTo>
                    <a:pt x="528829" y="3112718"/>
                  </a:lnTo>
                  <a:lnTo>
                    <a:pt x="2329837" y="0"/>
                  </a:lnTo>
                  <a:close/>
                </a:path>
              </a:pathLst>
            </a:custGeom>
            <a:solidFill>
              <a:srgbClr val="88C1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userDrawn="1"/>
        </p:nvGrpSpPr>
        <p:grpSpPr>
          <a:xfrm rot="10800000">
            <a:off x="8545333" y="4410"/>
            <a:ext cx="3651312" cy="6224854"/>
            <a:chOff x="-3584" y="1504473"/>
            <a:chExt cx="3140218" cy="5353527"/>
          </a:xfrm>
        </p:grpSpPr>
        <p:sp>
          <p:nvSpPr>
            <p:cNvPr id="43" name="任意多边形 42"/>
            <p:cNvSpPr/>
            <p:nvPr/>
          </p:nvSpPr>
          <p:spPr>
            <a:xfrm rot="10800000" flipH="1">
              <a:off x="-3584" y="1504473"/>
              <a:ext cx="3140218" cy="5353526"/>
            </a:xfrm>
            <a:custGeom>
              <a:avLst/>
              <a:gdLst>
                <a:gd name="connsiteX0" fmla="*/ 0 w 3140218"/>
                <a:gd name="connsiteY0" fmla="*/ 5353526 h 5353526"/>
                <a:gd name="connsiteX1" fmla="*/ 3140218 w 3140218"/>
                <a:gd name="connsiteY1" fmla="*/ 0 h 5353526"/>
                <a:gd name="connsiteX2" fmla="*/ 0 w 3140218"/>
                <a:gd name="connsiteY2" fmla="*/ 0 h 5353526"/>
                <a:gd name="connsiteX3" fmla="*/ 0 w 3140218"/>
                <a:gd name="connsiteY3" fmla="*/ 5353526 h 5353526"/>
              </a:gdLst>
              <a:ahLst/>
              <a:cxnLst>
                <a:cxn ang="0">
                  <a:pos x="connsiteX0" y="connsiteY0"/>
                </a:cxn>
                <a:cxn ang="0">
                  <a:pos x="connsiteX1" y="connsiteY1"/>
                </a:cxn>
                <a:cxn ang="0">
                  <a:pos x="connsiteX2" y="connsiteY2"/>
                </a:cxn>
                <a:cxn ang="0">
                  <a:pos x="connsiteX3" y="connsiteY3"/>
                </a:cxn>
              </a:cxnLst>
              <a:rect l="l" t="t" r="r" b="b"/>
              <a:pathLst>
                <a:path w="3140218" h="5353526">
                  <a:moveTo>
                    <a:pt x="0" y="5353526"/>
                  </a:moveTo>
                  <a:lnTo>
                    <a:pt x="3140218" y="0"/>
                  </a:lnTo>
                  <a:lnTo>
                    <a:pt x="0" y="0"/>
                  </a:lnTo>
                  <a:lnTo>
                    <a:pt x="0" y="5353526"/>
                  </a:lnTo>
                  <a:close/>
                </a:path>
              </a:pathLst>
            </a:cu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4" name="任意多边形 43"/>
            <p:cNvSpPr/>
            <p:nvPr/>
          </p:nvSpPr>
          <p:spPr>
            <a:xfrm rot="10800000" flipH="1">
              <a:off x="-3582" y="3752318"/>
              <a:ext cx="1796937" cy="3105682"/>
            </a:xfrm>
            <a:custGeom>
              <a:avLst/>
              <a:gdLst>
                <a:gd name="connsiteX0" fmla="*/ 2458201 w 2458201"/>
                <a:gd name="connsiteY0" fmla="*/ 0 h 4248558"/>
                <a:gd name="connsiteX1" fmla="*/ 1929372 w 2458201"/>
                <a:gd name="connsiteY1" fmla="*/ 0 h 4248558"/>
                <a:gd name="connsiteX2" fmla="*/ 0 w 2458201"/>
                <a:gd name="connsiteY2" fmla="*/ 3334572 h 4248558"/>
                <a:gd name="connsiteX3" fmla="*/ 0 w 2458201"/>
                <a:gd name="connsiteY3" fmla="*/ 4248558 h 4248558"/>
                <a:gd name="connsiteX4" fmla="*/ 2458201 w 2458201"/>
                <a:gd name="connsiteY4" fmla="*/ 0 h 42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8201" h="4248558">
                  <a:moveTo>
                    <a:pt x="2458201" y="0"/>
                  </a:moveTo>
                  <a:lnTo>
                    <a:pt x="1929372" y="0"/>
                  </a:lnTo>
                  <a:lnTo>
                    <a:pt x="0" y="3334572"/>
                  </a:lnTo>
                  <a:lnTo>
                    <a:pt x="0" y="4248558"/>
                  </a:lnTo>
                  <a:lnTo>
                    <a:pt x="2458201" y="0"/>
                  </a:lnTo>
                  <a:close/>
                </a:path>
              </a:pathLst>
            </a:custGeom>
            <a:solidFill>
              <a:srgbClr val="B7909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5" name="任意多边形 44"/>
            <p:cNvSpPr/>
            <p:nvPr/>
          </p:nvSpPr>
          <p:spPr>
            <a:xfrm rot="10800000" flipH="1">
              <a:off x="-3582" y="3090291"/>
              <a:ext cx="2179984" cy="3767709"/>
            </a:xfrm>
            <a:custGeom>
              <a:avLst/>
              <a:gdLst>
                <a:gd name="connsiteX0" fmla="*/ 2982207 w 2982207"/>
                <a:gd name="connsiteY0" fmla="*/ 0 h 5154208"/>
                <a:gd name="connsiteX1" fmla="*/ 2453378 w 2982207"/>
                <a:gd name="connsiteY1" fmla="*/ 0 h 5154208"/>
                <a:gd name="connsiteX2" fmla="*/ 0 w 2982207"/>
                <a:gd name="connsiteY2" fmla="*/ 4240223 h 5154208"/>
                <a:gd name="connsiteX3" fmla="*/ 0 w 2982207"/>
                <a:gd name="connsiteY3" fmla="*/ 5154208 h 5154208"/>
                <a:gd name="connsiteX4" fmla="*/ 2982207 w 2982207"/>
                <a:gd name="connsiteY4" fmla="*/ 0 h 5154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2207" h="5154208">
                  <a:moveTo>
                    <a:pt x="2982207" y="0"/>
                  </a:moveTo>
                  <a:lnTo>
                    <a:pt x="2453378" y="0"/>
                  </a:lnTo>
                  <a:lnTo>
                    <a:pt x="0" y="4240223"/>
                  </a:lnTo>
                  <a:lnTo>
                    <a:pt x="0" y="5154208"/>
                  </a:lnTo>
                  <a:lnTo>
                    <a:pt x="2982207" y="0"/>
                  </a:lnTo>
                  <a:close/>
                </a:path>
              </a:pathLst>
            </a:custGeom>
            <a:solidFill>
              <a:srgbClr val="554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6" name="任意多边形 45"/>
            <p:cNvSpPr/>
            <p:nvPr/>
          </p:nvSpPr>
          <p:spPr>
            <a:xfrm rot="10800000" flipH="1">
              <a:off x="862445" y="4582613"/>
              <a:ext cx="1703103" cy="2275387"/>
            </a:xfrm>
            <a:custGeom>
              <a:avLst/>
              <a:gdLst>
                <a:gd name="connsiteX0" fmla="*/ 2329837 w 2329837"/>
                <a:gd name="connsiteY0" fmla="*/ 0 h 3112718"/>
                <a:gd name="connsiteX1" fmla="*/ 1801008 w 2329837"/>
                <a:gd name="connsiteY1" fmla="*/ 0 h 3112718"/>
                <a:gd name="connsiteX2" fmla="*/ 0 w 2329837"/>
                <a:gd name="connsiteY2" fmla="*/ 3112718 h 3112718"/>
                <a:gd name="connsiteX3" fmla="*/ 528829 w 2329837"/>
                <a:gd name="connsiteY3" fmla="*/ 3112718 h 3112718"/>
                <a:gd name="connsiteX4" fmla="*/ 2329837 w 2329837"/>
                <a:gd name="connsiteY4" fmla="*/ 0 h 3112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837" h="3112718">
                  <a:moveTo>
                    <a:pt x="2329837" y="0"/>
                  </a:moveTo>
                  <a:lnTo>
                    <a:pt x="1801008" y="0"/>
                  </a:lnTo>
                  <a:lnTo>
                    <a:pt x="0" y="3112718"/>
                  </a:lnTo>
                  <a:lnTo>
                    <a:pt x="528829" y="3112718"/>
                  </a:lnTo>
                  <a:lnTo>
                    <a:pt x="2329837" y="0"/>
                  </a:lnTo>
                  <a:close/>
                </a:path>
              </a:pathLst>
            </a:custGeom>
            <a:solidFill>
              <a:srgbClr val="88C1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044493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grpSp>
        <p:nvGrpSpPr>
          <p:cNvPr id="18" name="组合 17"/>
          <p:cNvGrpSpPr/>
          <p:nvPr userDrawn="1"/>
        </p:nvGrpSpPr>
        <p:grpSpPr>
          <a:xfrm>
            <a:off x="0" y="4809364"/>
            <a:ext cx="1201668" cy="2048636"/>
            <a:chOff x="0" y="4809364"/>
            <a:chExt cx="1201668" cy="2048636"/>
          </a:xfrm>
        </p:grpSpPr>
        <p:sp>
          <p:nvSpPr>
            <p:cNvPr id="19" name="任意多边形 18"/>
            <p:cNvSpPr/>
            <p:nvPr/>
          </p:nvSpPr>
          <p:spPr>
            <a:xfrm rot="10800000" flipH="1">
              <a:off x="0" y="4809364"/>
              <a:ext cx="1201668" cy="2048635"/>
            </a:xfrm>
            <a:custGeom>
              <a:avLst/>
              <a:gdLst>
                <a:gd name="connsiteX0" fmla="*/ 0 w 1201668"/>
                <a:gd name="connsiteY0" fmla="*/ 2048635 h 2048635"/>
                <a:gd name="connsiteX1" fmla="*/ 1201668 w 1201668"/>
                <a:gd name="connsiteY1" fmla="*/ 0 h 2048635"/>
                <a:gd name="connsiteX2" fmla="*/ 0 w 1201668"/>
                <a:gd name="connsiteY2" fmla="*/ 0 h 2048635"/>
                <a:gd name="connsiteX3" fmla="*/ 0 w 1201668"/>
                <a:gd name="connsiteY3" fmla="*/ 2048635 h 2048635"/>
              </a:gdLst>
              <a:ahLst/>
              <a:cxnLst>
                <a:cxn ang="0">
                  <a:pos x="connsiteX0" y="connsiteY0"/>
                </a:cxn>
                <a:cxn ang="0">
                  <a:pos x="connsiteX1" y="connsiteY1"/>
                </a:cxn>
                <a:cxn ang="0">
                  <a:pos x="connsiteX2" y="connsiteY2"/>
                </a:cxn>
                <a:cxn ang="0">
                  <a:pos x="connsiteX3" y="connsiteY3"/>
                </a:cxn>
              </a:cxnLst>
              <a:rect l="l" t="t" r="r" b="b"/>
              <a:pathLst>
                <a:path w="1201668" h="2048635">
                  <a:moveTo>
                    <a:pt x="0" y="2048635"/>
                  </a:moveTo>
                  <a:lnTo>
                    <a:pt x="1201668" y="0"/>
                  </a:lnTo>
                  <a:lnTo>
                    <a:pt x="0" y="0"/>
                  </a:lnTo>
                  <a:lnTo>
                    <a:pt x="0" y="2048635"/>
                  </a:lnTo>
                  <a:close/>
                </a:path>
              </a:pathLst>
            </a:cu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任意多边形 19"/>
            <p:cNvSpPr/>
            <p:nvPr/>
          </p:nvSpPr>
          <p:spPr>
            <a:xfrm rot="10800000" flipH="1">
              <a:off x="0" y="6433108"/>
              <a:ext cx="245841" cy="424892"/>
            </a:xfrm>
            <a:custGeom>
              <a:avLst/>
              <a:gdLst>
                <a:gd name="connsiteX0" fmla="*/ 0 w 245841"/>
                <a:gd name="connsiteY0" fmla="*/ 424892 h 424892"/>
                <a:gd name="connsiteX1" fmla="*/ 245841 w 245841"/>
                <a:gd name="connsiteY1" fmla="*/ 0 h 424892"/>
                <a:gd name="connsiteX2" fmla="*/ 0 w 245841"/>
                <a:gd name="connsiteY2" fmla="*/ 0 h 424892"/>
                <a:gd name="connsiteX3" fmla="*/ 0 w 245841"/>
                <a:gd name="connsiteY3" fmla="*/ 424892 h 424892"/>
              </a:gdLst>
              <a:ahLst/>
              <a:cxnLst>
                <a:cxn ang="0">
                  <a:pos x="connsiteX0" y="connsiteY0"/>
                </a:cxn>
                <a:cxn ang="0">
                  <a:pos x="connsiteX1" y="connsiteY1"/>
                </a:cxn>
                <a:cxn ang="0">
                  <a:pos x="connsiteX2" y="connsiteY2"/>
                </a:cxn>
                <a:cxn ang="0">
                  <a:pos x="connsiteX3" y="connsiteY3"/>
                </a:cxn>
              </a:cxnLst>
              <a:rect l="l" t="t" r="r" b="b"/>
              <a:pathLst>
                <a:path w="245841" h="424892">
                  <a:moveTo>
                    <a:pt x="0" y="424892"/>
                  </a:moveTo>
                  <a:lnTo>
                    <a:pt x="245841" y="0"/>
                  </a:lnTo>
                  <a:lnTo>
                    <a:pt x="0" y="0"/>
                  </a:lnTo>
                  <a:lnTo>
                    <a:pt x="0" y="424892"/>
                  </a:lnTo>
                  <a:close/>
                </a:path>
              </a:pathLst>
            </a:custGeom>
            <a:solidFill>
              <a:srgbClr val="B7909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任意多边形 20"/>
            <p:cNvSpPr/>
            <p:nvPr/>
          </p:nvSpPr>
          <p:spPr>
            <a:xfrm rot="10800000" flipH="1">
              <a:off x="0" y="5962033"/>
              <a:ext cx="518403" cy="895966"/>
            </a:xfrm>
            <a:custGeom>
              <a:avLst/>
              <a:gdLst>
                <a:gd name="connsiteX0" fmla="*/ 0 w 518403"/>
                <a:gd name="connsiteY0" fmla="*/ 895966 h 895966"/>
                <a:gd name="connsiteX1" fmla="*/ 518403 w 518403"/>
                <a:gd name="connsiteY1" fmla="*/ 0 h 895966"/>
                <a:gd name="connsiteX2" fmla="*/ 243333 w 518403"/>
                <a:gd name="connsiteY2" fmla="*/ 0 h 895966"/>
                <a:gd name="connsiteX3" fmla="*/ 0 w 518403"/>
                <a:gd name="connsiteY3" fmla="*/ 420557 h 895966"/>
                <a:gd name="connsiteX4" fmla="*/ 0 w 518403"/>
                <a:gd name="connsiteY4" fmla="*/ 895966 h 895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403" h="895966">
                  <a:moveTo>
                    <a:pt x="0" y="895966"/>
                  </a:moveTo>
                  <a:lnTo>
                    <a:pt x="518403" y="0"/>
                  </a:lnTo>
                  <a:lnTo>
                    <a:pt x="243333" y="0"/>
                  </a:lnTo>
                  <a:lnTo>
                    <a:pt x="0" y="420557"/>
                  </a:lnTo>
                  <a:lnTo>
                    <a:pt x="0" y="895966"/>
                  </a:lnTo>
                  <a:close/>
                </a:path>
              </a:pathLst>
            </a:custGeom>
            <a:solidFill>
              <a:srgbClr val="554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任意多边形 21"/>
            <p:cNvSpPr/>
            <p:nvPr/>
          </p:nvSpPr>
          <p:spPr>
            <a:xfrm rot="10800000" flipH="1">
              <a:off x="0" y="5483459"/>
              <a:ext cx="795303" cy="1374540"/>
            </a:xfrm>
            <a:custGeom>
              <a:avLst/>
              <a:gdLst>
                <a:gd name="connsiteX0" fmla="*/ 0 w 795303"/>
                <a:gd name="connsiteY0" fmla="*/ 1374540 h 1374540"/>
                <a:gd name="connsiteX1" fmla="*/ 795303 w 795303"/>
                <a:gd name="connsiteY1" fmla="*/ 0 h 1374540"/>
                <a:gd name="connsiteX2" fmla="*/ 520233 w 795303"/>
                <a:gd name="connsiteY2" fmla="*/ 0 h 1374540"/>
                <a:gd name="connsiteX3" fmla="*/ 0 w 795303"/>
                <a:gd name="connsiteY3" fmla="*/ 899131 h 1374540"/>
                <a:gd name="connsiteX4" fmla="*/ 0 w 795303"/>
                <a:gd name="connsiteY4" fmla="*/ 1374540 h 1374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5303" h="1374540">
                  <a:moveTo>
                    <a:pt x="0" y="1374540"/>
                  </a:moveTo>
                  <a:lnTo>
                    <a:pt x="795303" y="0"/>
                  </a:lnTo>
                  <a:lnTo>
                    <a:pt x="520233" y="0"/>
                  </a:lnTo>
                  <a:lnTo>
                    <a:pt x="0" y="899131"/>
                  </a:lnTo>
                  <a:lnTo>
                    <a:pt x="0" y="1374540"/>
                  </a:lnTo>
                  <a:close/>
                </a:path>
              </a:pathLst>
            </a:custGeom>
            <a:solidFill>
              <a:srgbClr val="88C1D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23" name="组合 22"/>
          <p:cNvGrpSpPr/>
          <p:nvPr userDrawn="1"/>
        </p:nvGrpSpPr>
        <p:grpSpPr>
          <a:xfrm rot="10800000">
            <a:off x="10985225" y="0"/>
            <a:ext cx="1201668" cy="2048636"/>
            <a:chOff x="0" y="4809364"/>
            <a:chExt cx="1201668" cy="2048636"/>
          </a:xfrm>
        </p:grpSpPr>
        <p:sp>
          <p:nvSpPr>
            <p:cNvPr id="24" name="任意多边形 23"/>
            <p:cNvSpPr/>
            <p:nvPr/>
          </p:nvSpPr>
          <p:spPr>
            <a:xfrm rot="10800000" flipH="1">
              <a:off x="0" y="4809364"/>
              <a:ext cx="1201668" cy="2048635"/>
            </a:xfrm>
            <a:custGeom>
              <a:avLst/>
              <a:gdLst>
                <a:gd name="connsiteX0" fmla="*/ 0 w 1201668"/>
                <a:gd name="connsiteY0" fmla="*/ 2048635 h 2048635"/>
                <a:gd name="connsiteX1" fmla="*/ 1201668 w 1201668"/>
                <a:gd name="connsiteY1" fmla="*/ 0 h 2048635"/>
                <a:gd name="connsiteX2" fmla="*/ 0 w 1201668"/>
                <a:gd name="connsiteY2" fmla="*/ 0 h 2048635"/>
                <a:gd name="connsiteX3" fmla="*/ 0 w 1201668"/>
                <a:gd name="connsiteY3" fmla="*/ 2048635 h 2048635"/>
              </a:gdLst>
              <a:ahLst/>
              <a:cxnLst>
                <a:cxn ang="0">
                  <a:pos x="connsiteX0" y="connsiteY0"/>
                </a:cxn>
                <a:cxn ang="0">
                  <a:pos x="connsiteX1" y="connsiteY1"/>
                </a:cxn>
                <a:cxn ang="0">
                  <a:pos x="connsiteX2" y="connsiteY2"/>
                </a:cxn>
                <a:cxn ang="0">
                  <a:pos x="connsiteX3" y="connsiteY3"/>
                </a:cxn>
              </a:cxnLst>
              <a:rect l="l" t="t" r="r" b="b"/>
              <a:pathLst>
                <a:path w="1201668" h="2048635">
                  <a:moveTo>
                    <a:pt x="0" y="2048635"/>
                  </a:moveTo>
                  <a:lnTo>
                    <a:pt x="1201668" y="0"/>
                  </a:lnTo>
                  <a:lnTo>
                    <a:pt x="0" y="0"/>
                  </a:lnTo>
                  <a:lnTo>
                    <a:pt x="0" y="2048635"/>
                  </a:lnTo>
                  <a:close/>
                </a:path>
              </a:pathLst>
            </a:cu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任意多边形 24"/>
            <p:cNvSpPr/>
            <p:nvPr/>
          </p:nvSpPr>
          <p:spPr>
            <a:xfrm rot="10800000" flipH="1">
              <a:off x="0" y="6433108"/>
              <a:ext cx="245841" cy="424892"/>
            </a:xfrm>
            <a:custGeom>
              <a:avLst/>
              <a:gdLst>
                <a:gd name="connsiteX0" fmla="*/ 0 w 245841"/>
                <a:gd name="connsiteY0" fmla="*/ 424892 h 424892"/>
                <a:gd name="connsiteX1" fmla="*/ 245841 w 245841"/>
                <a:gd name="connsiteY1" fmla="*/ 0 h 424892"/>
                <a:gd name="connsiteX2" fmla="*/ 0 w 245841"/>
                <a:gd name="connsiteY2" fmla="*/ 0 h 424892"/>
                <a:gd name="connsiteX3" fmla="*/ 0 w 245841"/>
                <a:gd name="connsiteY3" fmla="*/ 424892 h 424892"/>
              </a:gdLst>
              <a:ahLst/>
              <a:cxnLst>
                <a:cxn ang="0">
                  <a:pos x="connsiteX0" y="connsiteY0"/>
                </a:cxn>
                <a:cxn ang="0">
                  <a:pos x="connsiteX1" y="connsiteY1"/>
                </a:cxn>
                <a:cxn ang="0">
                  <a:pos x="connsiteX2" y="connsiteY2"/>
                </a:cxn>
                <a:cxn ang="0">
                  <a:pos x="connsiteX3" y="connsiteY3"/>
                </a:cxn>
              </a:cxnLst>
              <a:rect l="l" t="t" r="r" b="b"/>
              <a:pathLst>
                <a:path w="245841" h="424892">
                  <a:moveTo>
                    <a:pt x="0" y="424892"/>
                  </a:moveTo>
                  <a:lnTo>
                    <a:pt x="245841" y="0"/>
                  </a:lnTo>
                  <a:lnTo>
                    <a:pt x="0" y="0"/>
                  </a:lnTo>
                  <a:lnTo>
                    <a:pt x="0" y="424892"/>
                  </a:lnTo>
                  <a:close/>
                </a:path>
              </a:pathLst>
            </a:custGeom>
            <a:solidFill>
              <a:srgbClr val="B7909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任意多边形 25"/>
            <p:cNvSpPr/>
            <p:nvPr/>
          </p:nvSpPr>
          <p:spPr>
            <a:xfrm rot="10800000" flipH="1">
              <a:off x="0" y="5962033"/>
              <a:ext cx="518403" cy="895966"/>
            </a:xfrm>
            <a:custGeom>
              <a:avLst/>
              <a:gdLst>
                <a:gd name="connsiteX0" fmla="*/ 0 w 518403"/>
                <a:gd name="connsiteY0" fmla="*/ 895966 h 895966"/>
                <a:gd name="connsiteX1" fmla="*/ 518403 w 518403"/>
                <a:gd name="connsiteY1" fmla="*/ 0 h 895966"/>
                <a:gd name="connsiteX2" fmla="*/ 243333 w 518403"/>
                <a:gd name="connsiteY2" fmla="*/ 0 h 895966"/>
                <a:gd name="connsiteX3" fmla="*/ 0 w 518403"/>
                <a:gd name="connsiteY3" fmla="*/ 420557 h 895966"/>
                <a:gd name="connsiteX4" fmla="*/ 0 w 518403"/>
                <a:gd name="connsiteY4" fmla="*/ 895966 h 895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403" h="895966">
                  <a:moveTo>
                    <a:pt x="0" y="895966"/>
                  </a:moveTo>
                  <a:lnTo>
                    <a:pt x="518403" y="0"/>
                  </a:lnTo>
                  <a:lnTo>
                    <a:pt x="243333" y="0"/>
                  </a:lnTo>
                  <a:lnTo>
                    <a:pt x="0" y="420557"/>
                  </a:lnTo>
                  <a:lnTo>
                    <a:pt x="0" y="895966"/>
                  </a:lnTo>
                  <a:close/>
                </a:path>
              </a:pathLst>
            </a:custGeom>
            <a:solidFill>
              <a:srgbClr val="554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7" name="任意多边形 26"/>
            <p:cNvSpPr/>
            <p:nvPr/>
          </p:nvSpPr>
          <p:spPr>
            <a:xfrm rot="10800000" flipH="1">
              <a:off x="0" y="5483459"/>
              <a:ext cx="795303" cy="1374540"/>
            </a:xfrm>
            <a:custGeom>
              <a:avLst/>
              <a:gdLst>
                <a:gd name="connsiteX0" fmla="*/ 0 w 795303"/>
                <a:gd name="connsiteY0" fmla="*/ 1374540 h 1374540"/>
                <a:gd name="connsiteX1" fmla="*/ 795303 w 795303"/>
                <a:gd name="connsiteY1" fmla="*/ 0 h 1374540"/>
                <a:gd name="connsiteX2" fmla="*/ 520233 w 795303"/>
                <a:gd name="connsiteY2" fmla="*/ 0 h 1374540"/>
                <a:gd name="connsiteX3" fmla="*/ 0 w 795303"/>
                <a:gd name="connsiteY3" fmla="*/ 899131 h 1374540"/>
                <a:gd name="connsiteX4" fmla="*/ 0 w 795303"/>
                <a:gd name="connsiteY4" fmla="*/ 1374540 h 1374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5303" h="1374540">
                  <a:moveTo>
                    <a:pt x="0" y="1374540"/>
                  </a:moveTo>
                  <a:lnTo>
                    <a:pt x="795303" y="0"/>
                  </a:lnTo>
                  <a:lnTo>
                    <a:pt x="520233" y="0"/>
                  </a:lnTo>
                  <a:lnTo>
                    <a:pt x="0" y="899131"/>
                  </a:lnTo>
                  <a:lnTo>
                    <a:pt x="0" y="1374540"/>
                  </a:lnTo>
                  <a:close/>
                </a:path>
              </a:pathLst>
            </a:custGeom>
            <a:solidFill>
              <a:srgbClr val="88C1D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7_标题幻灯片">
    <p:spTree>
      <p:nvGrpSpPr>
        <p:cNvPr id="1" name=""/>
        <p:cNvGrpSpPr/>
        <p:nvPr/>
      </p:nvGrpSpPr>
      <p:grpSpPr>
        <a:xfrm>
          <a:off x="0" y="0"/>
          <a:ext cx="0" cy="0"/>
          <a:chOff x="0" y="0"/>
          <a:chExt cx="0" cy="0"/>
        </a:xfrm>
      </p:grpSpPr>
      <p:sp>
        <p:nvSpPr>
          <p:cNvPr id="23" name="椭圆 22"/>
          <p:cNvSpPr/>
          <p:nvPr userDrawn="1"/>
        </p:nvSpPr>
        <p:spPr>
          <a:xfrm>
            <a:off x="1621894" y="-634912"/>
            <a:ext cx="1567884" cy="1567884"/>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42116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0" y="1589"/>
            <a:ext cx="12192391" cy="6856412"/>
          </a:xfrm>
          <a:prstGeom prst="rect">
            <a:avLst/>
          </a:prstGeom>
          <a:solidFill>
            <a:srgbClr val="FBFBFB"/>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70" r:id="rId2"/>
    <p:sldLayoutId id="2147483651" r:id="rId3"/>
    <p:sldLayoutId id="2147483667"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www.docer.com/designer/detail/190140949"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171889" y="-4136"/>
            <a:ext cx="4020112" cy="6853590"/>
            <a:chOff x="7824194" y="4410"/>
            <a:chExt cx="4367807" cy="7446350"/>
          </a:xfrm>
        </p:grpSpPr>
        <p:sp>
          <p:nvSpPr>
            <p:cNvPr id="58" name="任意多边形 57"/>
            <p:cNvSpPr/>
            <p:nvPr/>
          </p:nvSpPr>
          <p:spPr>
            <a:xfrm flipH="1">
              <a:off x="7824194" y="4412"/>
              <a:ext cx="4367807" cy="7446348"/>
            </a:xfrm>
            <a:custGeom>
              <a:avLst/>
              <a:gdLst>
                <a:gd name="connsiteX0" fmla="*/ 4367807 w 4367807"/>
                <a:gd name="connsiteY0" fmla="*/ 0 h 7446348"/>
                <a:gd name="connsiteX1" fmla="*/ 0 w 4367807"/>
                <a:gd name="connsiteY1" fmla="*/ 0 h 7446348"/>
                <a:gd name="connsiteX2" fmla="*/ 0 w 4367807"/>
                <a:gd name="connsiteY2" fmla="*/ 7446348 h 7446348"/>
                <a:gd name="connsiteX3" fmla="*/ 4367807 w 4367807"/>
                <a:gd name="connsiteY3" fmla="*/ 0 h 7446348"/>
              </a:gdLst>
              <a:ahLst/>
              <a:cxnLst>
                <a:cxn ang="0">
                  <a:pos x="connsiteX0" y="connsiteY0"/>
                </a:cxn>
                <a:cxn ang="0">
                  <a:pos x="connsiteX1" y="connsiteY1"/>
                </a:cxn>
                <a:cxn ang="0">
                  <a:pos x="connsiteX2" y="connsiteY2"/>
                </a:cxn>
                <a:cxn ang="0">
                  <a:pos x="connsiteX3" y="connsiteY3"/>
                </a:cxn>
              </a:cxnLst>
              <a:rect l="l" t="t" r="r" b="b"/>
              <a:pathLst>
                <a:path w="4367807" h="7446348">
                  <a:moveTo>
                    <a:pt x="4367807" y="0"/>
                  </a:moveTo>
                  <a:lnTo>
                    <a:pt x="0" y="0"/>
                  </a:lnTo>
                  <a:lnTo>
                    <a:pt x="0" y="7446348"/>
                  </a:lnTo>
                  <a:lnTo>
                    <a:pt x="4367807" y="0"/>
                  </a:lnTo>
                  <a:close/>
                </a:path>
              </a:pathLst>
            </a:cu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3" name="任意多边形 62"/>
            <p:cNvSpPr/>
            <p:nvPr/>
          </p:nvSpPr>
          <p:spPr>
            <a:xfrm flipH="1">
              <a:off x="9971722" y="4410"/>
              <a:ext cx="2220278" cy="3837348"/>
            </a:xfrm>
            <a:custGeom>
              <a:avLst/>
              <a:gdLst>
                <a:gd name="connsiteX0" fmla="*/ 2220278 w 2220278"/>
                <a:gd name="connsiteY0" fmla="*/ 0 h 3837348"/>
                <a:gd name="connsiteX1" fmla="*/ 1531152 w 2220278"/>
                <a:gd name="connsiteY1" fmla="*/ 0 h 3837348"/>
                <a:gd name="connsiteX2" fmla="*/ 0 w 2220278"/>
                <a:gd name="connsiteY2" fmla="*/ 2646319 h 3837348"/>
                <a:gd name="connsiteX3" fmla="*/ 0 w 2220278"/>
                <a:gd name="connsiteY3" fmla="*/ 3837348 h 3837348"/>
                <a:gd name="connsiteX4" fmla="*/ 2220278 w 2220278"/>
                <a:gd name="connsiteY4" fmla="*/ 0 h 3837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278" h="3837348">
                  <a:moveTo>
                    <a:pt x="2220278" y="0"/>
                  </a:moveTo>
                  <a:lnTo>
                    <a:pt x="1531152" y="0"/>
                  </a:lnTo>
                  <a:lnTo>
                    <a:pt x="0" y="2646319"/>
                  </a:lnTo>
                  <a:lnTo>
                    <a:pt x="0" y="3837348"/>
                  </a:lnTo>
                  <a:lnTo>
                    <a:pt x="2220278" y="0"/>
                  </a:lnTo>
                  <a:close/>
                </a:path>
              </a:pathLst>
            </a:custGeom>
            <a:solidFill>
              <a:srgbClr val="B7909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0" name="任意多边形 89"/>
            <p:cNvSpPr/>
            <p:nvPr/>
          </p:nvSpPr>
          <p:spPr>
            <a:xfrm flipH="1">
              <a:off x="9288881" y="4411"/>
              <a:ext cx="2903119" cy="5017515"/>
            </a:xfrm>
            <a:custGeom>
              <a:avLst/>
              <a:gdLst>
                <a:gd name="connsiteX0" fmla="*/ 2903119 w 2903119"/>
                <a:gd name="connsiteY0" fmla="*/ 0 h 5017515"/>
                <a:gd name="connsiteX1" fmla="*/ 2213993 w 2903119"/>
                <a:gd name="connsiteY1" fmla="*/ 0 h 5017515"/>
                <a:gd name="connsiteX2" fmla="*/ 0 w 2903119"/>
                <a:gd name="connsiteY2" fmla="*/ 3826486 h 5017515"/>
                <a:gd name="connsiteX3" fmla="*/ 0 w 2903119"/>
                <a:gd name="connsiteY3" fmla="*/ 5017515 h 5017515"/>
                <a:gd name="connsiteX4" fmla="*/ 2903119 w 2903119"/>
                <a:gd name="connsiteY4" fmla="*/ 0 h 5017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3119" h="5017515">
                  <a:moveTo>
                    <a:pt x="2903119" y="0"/>
                  </a:moveTo>
                  <a:lnTo>
                    <a:pt x="2213993" y="0"/>
                  </a:lnTo>
                  <a:lnTo>
                    <a:pt x="0" y="3826486"/>
                  </a:lnTo>
                  <a:lnTo>
                    <a:pt x="0" y="5017515"/>
                  </a:lnTo>
                  <a:lnTo>
                    <a:pt x="2903119" y="0"/>
                  </a:lnTo>
                  <a:close/>
                </a:path>
              </a:pathLst>
            </a:custGeom>
            <a:solidFill>
              <a:srgbClr val="554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3" name="任意多边形 52"/>
            <p:cNvSpPr/>
            <p:nvPr/>
          </p:nvSpPr>
          <p:spPr>
            <a:xfrm flipH="1">
              <a:off x="8595167" y="4410"/>
              <a:ext cx="3036048" cy="4056231"/>
            </a:xfrm>
            <a:custGeom>
              <a:avLst/>
              <a:gdLst>
                <a:gd name="connsiteX0" fmla="*/ 2329837 w 2329837"/>
                <a:gd name="connsiteY0" fmla="*/ 0 h 3112718"/>
                <a:gd name="connsiteX1" fmla="*/ 1801008 w 2329837"/>
                <a:gd name="connsiteY1" fmla="*/ 0 h 3112718"/>
                <a:gd name="connsiteX2" fmla="*/ 0 w 2329837"/>
                <a:gd name="connsiteY2" fmla="*/ 3112718 h 3112718"/>
                <a:gd name="connsiteX3" fmla="*/ 528829 w 2329837"/>
                <a:gd name="connsiteY3" fmla="*/ 3112718 h 3112718"/>
                <a:gd name="connsiteX4" fmla="*/ 2329837 w 2329837"/>
                <a:gd name="connsiteY4" fmla="*/ 0 h 3112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837" h="3112718">
                  <a:moveTo>
                    <a:pt x="2329837" y="0"/>
                  </a:moveTo>
                  <a:lnTo>
                    <a:pt x="1801008" y="0"/>
                  </a:lnTo>
                  <a:lnTo>
                    <a:pt x="0" y="3112718"/>
                  </a:lnTo>
                  <a:lnTo>
                    <a:pt x="528829" y="3112718"/>
                  </a:lnTo>
                  <a:lnTo>
                    <a:pt x="2329837" y="0"/>
                  </a:lnTo>
                  <a:close/>
                </a:path>
              </a:pathLst>
            </a:custGeom>
            <a:solidFill>
              <a:srgbClr val="88C1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2" name="Rectangle 6"/>
          <p:cNvSpPr>
            <a:spLocks noChangeArrowheads="1"/>
          </p:cNvSpPr>
          <p:nvPr/>
        </p:nvSpPr>
        <p:spPr bwMode="auto">
          <a:xfrm>
            <a:off x="4238020" y="4219061"/>
            <a:ext cx="3715960" cy="396068"/>
          </a:xfrm>
          <a:prstGeom prst="rect">
            <a:avLst/>
          </a:prstGeom>
          <a:solidFill>
            <a:schemeClr val="accent2"/>
          </a:solidFill>
          <a:ln>
            <a:noFill/>
          </a:ln>
          <a:extLst/>
        </p:spPr>
        <p:txBody>
          <a:bodyPr vert="horz" wrap="square" lIns="91440" tIns="45720" rIns="91440" bIns="45720" numCol="1" anchor="ctr" anchorCtr="0" compatLnSpc="1">
            <a:prstTxWarp prst="textNoShape">
              <a:avLst/>
            </a:prstTxWarp>
          </a:bodyPr>
          <a:lstStyle/>
          <a:p>
            <a:pPr algn="ctr"/>
            <a:r>
              <a:rPr lang="zh-CN" altLang="en-US" sz="2000" dirty="0" smtClean="0">
                <a:solidFill>
                  <a:schemeClr val="bg1"/>
                </a:solidFill>
              </a:rPr>
              <a:t>上海理工大学  艺术设计学院</a:t>
            </a:r>
            <a:endParaRPr lang="zh-CN" altLang="en-US" sz="2000" dirty="0">
              <a:solidFill>
                <a:schemeClr val="bg1"/>
              </a:solidFill>
            </a:endParaRPr>
          </a:p>
        </p:txBody>
      </p:sp>
      <p:sp>
        <p:nvSpPr>
          <p:cNvPr id="195" name="Rectangle 206"/>
          <p:cNvSpPr>
            <a:spLocks noChangeArrowheads="1"/>
          </p:cNvSpPr>
          <p:nvPr/>
        </p:nvSpPr>
        <p:spPr bwMode="auto">
          <a:xfrm>
            <a:off x="3119420" y="4606292"/>
            <a:ext cx="5953160" cy="17671"/>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39" name="文本框 138"/>
          <p:cNvSpPr txBox="1"/>
          <p:nvPr/>
        </p:nvSpPr>
        <p:spPr>
          <a:xfrm>
            <a:off x="3180779" y="2294784"/>
            <a:ext cx="5830442" cy="707886"/>
          </a:xfrm>
          <a:prstGeom prst="rect">
            <a:avLst/>
          </a:prstGeom>
          <a:noFill/>
        </p:spPr>
        <p:txBody>
          <a:bodyPr wrap="none" rtlCol="0" anchor="ctr">
            <a:spAutoFit/>
          </a:bodyPr>
          <a:lstStyle>
            <a:defPPr>
              <a:defRPr lang="zh-CN"/>
            </a:defPPr>
            <a:lvl1pPr algn="ctr">
              <a:defRPr sz="44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en-US" altLang="zh-CN" sz="4000" dirty="0">
                <a:solidFill>
                  <a:srgbClr val="B79093"/>
                </a:solidFill>
                <a:effectLst/>
                <a:latin typeface="AlternateGothic2 BT" panose="020B0608020202050204" pitchFamily="34" charset="0"/>
              </a:rPr>
              <a:t>THESIS DEFENSE / OPENING REPORT</a:t>
            </a:r>
            <a:endParaRPr lang="zh-CN" altLang="en-US" sz="4000" dirty="0">
              <a:solidFill>
                <a:srgbClr val="B79093"/>
              </a:solidFill>
              <a:effectLst/>
              <a:latin typeface="AlternateGothic2 BT" panose="020B0608020202050204" pitchFamily="34" charset="0"/>
            </a:endParaRPr>
          </a:p>
        </p:txBody>
      </p:sp>
      <p:sp>
        <p:nvSpPr>
          <p:cNvPr id="140" name="文本框 139"/>
          <p:cNvSpPr txBox="1"/>
          <p:nvPr/>
        </p:nvSpPr>
        <p:spPr>
          <a:xfrm>
            <a:off x="2376873" y="3016651"/>
            <a:ext cx="7438254" cy="1107996"/>
          </a:xfrm>
          <a:prstGeom prst="rect">
            <a:avLst/>
          </a:prstGeom>
          <a:noFill/>
        </p:spPr>
        <p:txBody>
          <a:bodyPr wrap="none" rtlCol="0" anchor="ctr">
            <a:spAutoFit/>
          </a:bodyPr>
          <a:lstStyle>
            <a:defPPr>
              <a:defRPr lang="zh-CN"/>
            </a:defPPr>
            <a:lvl1pPr algn="ctr">
              <a:defRPr sz="75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zh-CN" altLang="en-US" sz="6600" dirty="0">
                <a:effectLst/>
              </a:rPr>
              <a:t>毕业</a:t>
            </a:r>
            <a:r>
              <a:rPr lang="zh-CN" altLang="en-US" sz="6600" dirty="0" smtClean="0">
                <a:effectLst/>
              </a:rPr>
              <a:t>答</a:t>
            </a:r>
            <a:r>
              <a:rPr lang="zh-CN" altLang="en-US" sz="6600" spc="600" dirty="0" smtClean="0">
                <a:effectLst/>
              </a:rPr>
              <a:t>辩</a:t>
            </a:r>
            <a:r>
              <a:rPr lang="en-US" altLang="zh-CN" sz="6600" spc="600" dirty="0">
                <a:effectLst/>
                <a:latin typeface="+mj-ea"/>
              </a:rPr>
              <a:t>/</a:t>
            </a:r>
            <a:r>
              <a:rPr lang="zh-CN" altLang="en-US" sz="6600" dirty="0">
                <a:effectLst/>
              </a:rPr>
              <a:t>开题报告</a:t>
            </a:r>
          </a:p>
        </p:txBody>
      </p:sp>
      <p:grpSp>
        <p:nvGrpSpPr>
          <p:cNvPr id="54" name="组合 53"/>
          <p:cNvGrpSpPr/>
          <p:nvPr/>
        </p:nvGrpSpPr>
        <p:grpSpPr>
          <a:xfrm>
            <a:off x="5483932" y="712928"/>
            <a:ext cx="1224136" cy="1332048"/>
            <a:chOff x="-26988" y="2516188"/>
            <a:chExt cx="1728789" cy="1881188"/>
          </a:xfrm>
          <a:solidFill>
            <a:schemeClr val="accent1"/>
          </a:solidFill>
        </p:grpSpPr>
        <p:sp>
          <p:nvSpPr>
            <p:cNvPr id="55" name="Freeform 10"/>
            <p:cNvSpPr>
              <a:spLocks/>
            </p:cNvSpPr>
            <p:nvPr/>
          </p:nvSpPr>
          <p:spPr bwMode="auto">
            <a:xfrm>
              <a:off x="1141413" y="3413125"/>
              <a:ext cx="333375" cy="293688"/>
            </a:xfrm>
            <a:custGeom>
              <a:avLst/>
              <a:gdLst>
                <a:gd name="T0" fmla="*/ 135 w 227"/>
                <a:gd name="T1" fmla="*/ 4 h 200"/>
                <a:gd name="T2" fmla="*/ 104 w 227"/>
                <a:gd name="T3" fmla="*/ 89 h 200"/>
                <a:gd name="T4" fmla="*/ 47 w 227"/>
                <a:gd name="T5" fmla="*/ 165 h 200"/>
                <a:gd name="T6" fmla="*/ 227 w 227"/>
                <a:gd name="T7" fmla="*/ 108 h 200"/>
                <a:gd name="T8" fmla="*/ 0 w 227"/>
                <a:gd name="T9" fmla="*/ 173 h 200"/>
                <a:gd name="T10" fmla="*/ 126 w 227"/>
                <a:gd name="T11" fmla="*/ 0 h 200"/>
                <a:gd name="T12" fmla="*/ 135 w 227"/>
                <a:gd name="T13" fmla="*/ 4 h 200"/>
              </a:gdLst>
              <a:ahLst/>
              <a:cxnLst>
                <a:cxn ang="0">
                  <a:pos x="T0" y="T1"/>
                </a:cxn>
                <a:cxn ang="0">
                  <a:pos x="T2" y="T3"/>
                </a:cxn>
                <a:cxn ang="0">
                  <a:pos x="T4" y="T5"/>
                </a:cxn>
                <a:cxn ang="0">
                  <a:pos x="T6" y="T7"/>
                </a:cxn>
                <a:cxn ang="0">
                  <a:pos x="T8" y="T9"/>
                </a:cxn>
                <a:cxn ang="0">
                  <a:pos x="T10" y="T11"/>
                </a:cxn>
                <a:cxn ang="0">
                  <a:pos x="T12" y="T13"/>
                </a:cxn>
              </a:cxnLst>
              <a:rect l="0" t="0" r="r" b="b"/>
              <a:pathLst>
                <a:path w="227" h="200">
                  <a:moveTo>
                    <a:pt x="135" y="4"/>
                  </a:moveTo>
                  <a:cubicBezTo>
                    <a:pt x="125" y="33"/>
                    <a:pt x="118" y="63"/>
                    <a:pt x="104" y="89"/>
                  </a:cubicBezTo>
                  <a:cubicBezTo>
                    <a:pt x="90" y="115"/>
                    <a:pt x="69" y="136"/>
                    <a:pt x="47" y="165"/>
                  </a:cubicBezTo>
                  <a:cubicBezTo>
                    <a:pt x="110" y="145"/>
                    <a:pt x="170" y="126"/>
                    <a:pt x="227" y="108"/>
                  </a:cubicBezTo>
                  <a:cubicBezTo>
                    <a:pt x="184" y="171"/>
                    <a:pt x="104" y="200"/>
                    <a:pt x="0" y="173"/>
                  </a:cubicBezTo>
                  <a:cubicBezTo>
                    <a:pt x="42" y="115"/>
                    <a:pt x="84" y="57"/>
                    <a:pt x="126" y="0"/>
                  </a:cubicBezTo>
                  <a:cubicBezTo>
                    <a:pt x="129" y="1"/>
                    <a:pt x="132" y="3"/>
                    <a:pt x="13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1"/>
            <p:cNvSpPr>
              <a:spLocks/>
            </p:cNvSpPr>
            <p:nvPr/>
          </p:nvSpPr>
          <p:spPr bwMode="auto">
            <a:xfrm>
              <a:off x="198438" y="3416300"/>
              <a:ext cx="336550" cy="287338"/>
            </a:xfrm>
            <a:custGeom>
              <a:avLst/>
              <a:gdLst>
                <a:gd name="T0" fmla="*/ 230 w 230"/>
                <a:gd name="T1" fmla="*/ 170 h 196"/>
                <a:gd name="T2" fmla="*/ 0 w 230"/>
                <a:gd name="T3" fmla="*/ 107 h 196"/>
                <a:gd name="T4" fmla="*/ 184 w 230"/>
                <a:gd name="T5" fmla="*/ 164 h 196"/>
                <a:gd name="T6" fmla="*/ 102 w 230"/>
                <a:gd name="T7" fmla="*/ 4 h 196"/>
                <a:gd name="T8" fmla="*/ 108 w 230"/>
                <a:gd name="T9" fmla="*/ 0 h 196"/>
                <a:gd name="T10" fmla="*/ 230 w 230"/>
                <a:gd name="T11" fmla="*/ 170 h 196"/>
              </a:gdLst>
              <a:ahLst/>
              <a:cxnLst>
                <a:cxn ang="0">
                  <a:pos x="T0" y="T1"/>
                </a:cxn>
                <a:cxn ang="0">
                  <a:pos x="T2" y="T3"/>
                </a:cxn>
                <a:cxn ang="0">
                  <a:pos x="T4" y="T5"/>
                </a:cxn>
                <a:cxn ang="0">
                  <a:pos x="T6" y="T7"/>
                </a:cxn>
                <a:cxn ang="0">
                  <a:pos x="T8" y="T9"/>
                </a:cxn>
                <a:cxn ang="0">
                  <a:pos x="T10" y="T11"/>
                </a:cxn>
              </a:cxnLst>
              <a:rect l="0" t="0" r="r" b="b"/>
              <a:pathLst>
                <a:path w="230" h="196">
                  <a:moveTo>
                    <a:pt x="230" y="170"/>
                  </a:moveTo>
                  <a:cubicBezTo>
                    <a:pt x="131" y="196"/>
                    <a:pt x="49" y="172"/>
                    <a:pt x="0" y="107"/>
                  </a:cubicBezTo>
                  <a:cubicBezTo>
                    <a:pt x="62" y="126"/>
                    <a:pt x="123" y="145"/>
                    <a:pt x="184" y="164"/>
                  </a:cubicBezTo>
                  <a:cubicBezTo>
                    <a:pt x="139" y="118"/>
                    <a:pt x="107" y="68"/>
                    <a:pt x="102" y="4"/>
                  </a:cubicBezTo>
                  <a:cubicBezTo>
                    <a:pt x="104" y="3"/>
                    <a:pt x="106" y="2"/>
                    <a:pt x="108" y="0"/>
                  </a:cubicBezTo>
                  <a:cubicBezTo>
                    <a:pt x="148" y="57"/>
                    <a:pt x="189" y="113"/>
                    <a:pt x="230"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2"/>
            <p:cNvSpPr>
              <a:spLocks/>
            </p:cNvSpPr>
            <p:nvPr/>
          </p:nvSpPr>
          <p:spPr bwMode="auto">
            <a:xfrm>
              <a:off x="1344613" y="3276600"/>
              <a:ext cx="273050" cy="300038"/>
            </a:xfrm>
            <a:custGeom>
              <a:avLst/>
              <a:gdLst>
                <a:gd name="T0" fmla="*/ 41 w 186"/>
                <a:gd name="T1" fmla="*/ 162 h 205"/>
                <a:gd name="T2" fmla="*/ 186 w 186"/>
                <a:gd name="T3" fmla="*/ 42 h 205"/>
                <a:gd name="T4" fmla="*/ 0 w 186"/>
                <a:gd name="T5" fmla="*/ 205 h 205"/>
                <a:gd name="T6" fmla="*/ 66 w 186"/>
                <a:gd name="T7" fmla="*/ 0 h 205"/>
                <a:gd name="T8" fmla="*/ 66 w 186"/>
                <a:gd name="T9" fmla="*/ 52 h 205"/>
                <a:gd name="T10" fmla="*/ 54 w 186"/>
                <a:gd name="T11" fmla="*/ 107 h 205"/>
                <a:gd name="T12" fmla="*/ 37 w 186"/>
                <a:gd name="T13" fmla="*/ 159 h 205"/>
                <a:gd name="T14" fmla="*/ 41 w 186"/>
                <a:gd name="T15" fmla="*/ 162 h 2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6" h="205">
                  <a:moveTo>
                    <a:pt x="41" y="162"/>
                  </a:moveTo>
                  <a:cubicBezTo>
                    <a:pt x="89" y="123"/>
                    <a:pt x="137" y="83"/>
                    <a:pt x="186" y="42"/>
                  </a:cubicBezTo>
                  <a:cubicBezTo>
                    <a:pt x="159" y="135"/>
                    <a:pt x="86" y="175"/>
                    <a:pt x="0" y="205"/>
                  </a:cubicBezTo>
                  <a:cubicBezTo>
                    <a:pt x="9" y="131"/>
                    <a:pt x="28" y="63"/>
                    <a:pt x="66" y="0"/>
                  </a:cubicBezTo>
                  <a:cubicBezTo>
                    <a:pt x="66" y="17"/>
                    <a:pt x="68" y="35"/>
                    <a:pt x="66" y="52"/>
                  </a:cubicBezTo>
                  <a:cubicBezTo>
                    <a:pt x="64" y="71"/>
                    <a:pt x="59" y="89"/>
                    <a:pt x="54" y="107"/>
                  </a:cubicBezTo>
                  <a:cubicBezTo>
                    <a:pt x="49" y="124"/>
                    <a:pt x="43" y="142"/>
                    <a:pt x="37" y="159"/>
                  </a:cubicBezTo>
                  <a:cubicBezTo>
                    <a:pt x="39" y="160"/>
                    <a:pt x="40" y="161"/>
                    <a:pt x="41" y="1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3"/>
            <p:cNvSpPr>
              <a:spLocks/>
            </p:cNvSpPr>
            <p:nvPr/>
          </p:nvSpPr>
          <p:spPr bwMode="auto">
            <a:xfrm>
              <a:off x="68263" y="3279775"/>
              <a:ext cx="265113" cy="295275"/>
            </a:xfrm>
            <a:custGeom>
              <a:avLst/>
              <a:gdLst>
                <a:gd name="T0" fmla="*/ 118 w 181"/>
                <a:gd name="T1" fmla="*/ 0 h 202"/>
                <a:gd name="T2" fmla="*/ 181 w 181"/>
                <a:gd name="T3" fmla="*/ 202 h 202"/>
                <a:gd name="T4" fmla="*/ 0 w 181"/>
                <a:gd name="T5" fmla="*/ 44 h 202"/>
                <a:gd name="T6" fmla="*/ 72 w 181"/>
                <a:gd name="T7" fmla="*/ 107 h 202"/>
                <a:gd name="T8" fmla="*/ 147 w 181"/>
                <a:gd name="T9" fmla="*/ 163 h 202"/>
                <a:gd name="T10" fmla="*/ 118 w 181"/>
                <a:gd name="T11" fmla="*/ 0 h 202"/>
              </a:gdLst>
              <a:ahLst/>
              <a:cxnLst>
                <a:cxn ang="0">
                  <a:pos x="T0" y="T1"/>
                </a:cxn>
                <a:cxn ang="0">
                  <a:pos x="T2" y="T3"/>
                </a:cxn>
                <a:cxn ang="0">
                  <a:pos x="T4" y="T5"/>
                </a:cxn>
                <a:cxn ang="0">
                  <a:pos x="T6" y="T7"/>
                </a:cxn>
                <a:cxn ang="0">
                  <a:pos x="T8" y="T9"/>
                </a:cxn>
                <a:cxn ang="0">
                  <a:pos x="T10" y="T11"/>
                </a:cxn>
              </a:cxnLst>
              <a:rect l="0" t="0" r="r" b="b"/>
              <a:pathLst>
                <a:path w="181" h="202">
                  <a:moveTo>
                    <a:pt x="118" y="0"/>
                  </a:moveTo>
                  <a:cubicBezTo>
                    <a:pt x="154" y="66"/>
                    <a:pt x="180" y="150"/>
                    <a:pt x="181" y="202"/>
                  </a:cubicBezTo>
                  <a:cubicBezTo>
                    <a:pt x="100" y="187"/>
                    <a:pt x="2" y="105"/>
                    <a:pt x="0" y="44"/>
                  </a:cubicBezTo>
                  <a:cubicBezTo>
                    <a:pt x="24" y="66"/>
                    <a:pt x="47" y="87"/>
                    <a:pt x="72" y="107"/>
                  </a:cubicBezTo>
                  <a:cubicBezTo>
                    <a:pt x="96" y="126"/>
                    <a:pt x="121" y="145"/>
                    <a:pt x="147" y="163"/>
                  </a:cubicBezTo>
                  <a:cubicBezTo>
                    <a:pt x="125" y="110"/>
                    <a:pt x="118" y="56"/>
                    <a:pt x="1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5"/>
            <p:cNvSpPr>
              <a:spLocks/>
            </p:cNvSpPr>
            <p:nvPr/>
          </p:nvSpPr>
          <p:spPr bwMode="auto">
            <a:xfrm>
              <a:off x="1463675" y="3108325"/>
              <a:ext cx="214313" cy="290513"/>
            </a:xfrm>
            <a:custGeom>
              <a:avLst/>
              <a:gdLst>
                <a:gd name="T0" fmla="*/ 17 w 146"/>
                <a:gd name="T1" fmla="*/ 197 h 197"/>
                <a:gd name="T2" fmla="*/ 18 w 146"/>
                <a:gd name="T3" fmla="*/ 0 h 197"/>
                <a:gd name="T4" fmla="*/ 35 w 146"/>
                <a:gd name="T5" fmla="*/ 71 h 197"/>
                <a:gd name="T6" fmla="*/ 38 w 146"/>
                <a:gd name="T7" fmla="*/ 146 h 197"/>
                <a:gd name="T8" fmla="*/ 133 w 146"/>
                <a:gd name="T9" fmla="*/ 18 h 197"/>
                <a:gd name="T10" fmla="*/ 17 w 146"/>
                <a:gd name="T11" fmla="*/ 197 h 197"/>
              </a:gdLst>
              <a:ahLst/>
              <a:cxnLst>
                <a:cxn ang="0">
                  <a:pos x="T0" y="T1"/>
                </a:cxn>
                <a:cxn ang="0">
                  <a:pos x="T2" y="T3"/>
                </a:cxn>
                <a:cxn ang="0">
                  <a:pos x="T4" y="T5"/>
                </a:cxn>
                <a:cxn ang="0">
                  <a:pos x="T6" y="T7"/>
                </a:cxn>
                <a:cxn ang="0">
                  <a:pos x="T8" y="T9"/>
                </a:cxn>
                <a:cxn ang="0">
                  <a:pos x="T10" y="T11"/>
                </a:cxn>
              </a:cxnLst>
              <a:rect l="0" t="0" r="r" b="b"/>
              <a:pathLst>
                <a:path w="146" h="197">
                  <a:moveTo>
                    <a:pt x="17" y="197"/>
                  </a:moveTo>
                  <a:cubicBezTo>
                    <a:pt x="4" y="131"/>
                    <a:pt x="0" y="38"/>
                    <a:pt x="18" y="0"/>
                  </a:cubicBezTo>
                  <a:cubicBezTo>
                    <a:pt x="24" y="25"/>
                    <a:pt x="31" y="48"/>
                    <a:pt x="35" y="71"/>
                  </a:cubicBezTo>
                  <a:cubicBezTo>
                    <a:pt x="38" y="94"/>
                    <a:pt x="37" y="118"/>
                    <a:pt x="38" y="146"/>
                  </a:cubicBezTo>
                  <a:cubicBezTo>
                    <a:pt x="71" y="102"/>
                    <a:pt x="102" y="60"/>
                    <a:pt x="133" y="18"/>
                  </a:cubicBezTo>
                  <a:cubicBezTo>
                    <a:pt x="146" y="75"/>
                    <a:pt x="94" y="146"/>
                    <a:pt x="17"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6"/>
            <p:cNvSpPr>
              <a:spLocks/>
            </p:cNvSpPr>
            <p:nvPr/>
          </p:nvSpPr>
          <p:spPr bwMode="auto">
            <a:xfrm>
              <a:off x="315913" y="3676650"/>
              <a:ext cx="533400" cy="96838"/>
            </a:xfrm>
            <a:custGeom>
              <a:avLst/>
              <a:gdLst>
                <a:gd name="T0" fmla="*/ 362 w 363"/>
                <a:gd name="T1" fmla="*/ 24 h 66"/>
                <a:gd name="T2" fmla="*/ 349 w 363"/>
                <a:gd name="T3" fmla="*/ 27 h 66"/>
                <a:gd name="T4" fmla="*/ 248 w 363"/>
                <a:gd name="T5" fmla="*/ 29 h 66"/>
                <a:gd name="T6" fmla="*/ 120 w 363"/>
                <a:gd name="T7" fmla="*/ 57 h 66"/>
                <a:gd name="T8" fmla="*/ 0 w 363"/>
                <a:gd name="T9" fmla="*/ 20 h 66"/>
                <a:gd name="T10" fmla="*/ 31 w 363"/>
                <a:gd name="T11" fmla="*/ 24 h 66"/>
                <a:gd name="T12" fmla="*/ 63 w 363"/>
                <a:gd name="T13" fmla="*/ 25 h 66"/>
                <a:gd name="T14" fmla="*/ 195 w 363"/>
                <a:gd name="T15" fmla="*/ 7 h 66"/>
                <a:gd name="T16" fmla="*/ 349 w 363"/>
                <a:gd name="T17" fmla="*/ 20 h 66"/>
                <a:gd name="T18" fmla="*/ 363 w 363"/>
                <a:gd name="T19" fmla="*/ 24 h 66"/>
                <a:gd name="T20" fmla="*/ 362 w 363"/>
                <a:gd name="T21" fmla="*/ 2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3" h="66">
                  <a:moveTo>
                    <a:pt x="362" y="24"/>
                  </a:moveTo>
                  <a:cubicBezTo>
                    <a:pt x="358" y="25"/>
                    <a:pt x="353" y="28"/>
                    <a:pt x="349" y="27"/>
                  </a:cubicBezTo>
                  <a:cubicBezTo>
                    <a:pt x="315" y="14"/>
                    <a:pt x="282" y="20"/>
                    <a:pt x="248" y="29"/>
                  </a:cubicBezTo>
                  <a:cubicBezTo>
                    <a:pt x="206" y="41"/>
                    <a:pt x="163" y="49"/>
                    <a:pt x="120" y="57"/>
                  </a:cubicBezTo>
                  <a:cubicBezTo>
                    <a:pt x="75" y="66"/>
                    <a:pt x="36" y="49"/>
                    <a:pt x="0" y="20"/>
                  </a:cubicBezTo>
                  <a:cubicBezTo>
                    <a:pt x="10" y="22"/>
                    <a:pt x="21" y="23"/>
                    <a:pt x="31" y="24"/>
                  </a:cubicBezTo>
                  <a:cubicBezTo>
                    <a:pt x="42" y="25"/>
                    <a:pt x="52" y="26"/>
                    <a:pt x="63" y="25"/>
                  </a:cubicBezTo>
                  <a:cubicBezTo>
                    <a:pt x="107" y="19"/>
                    <a:pt x="151" y="14"/>
                    <a:pt x="195" y="7"/>
                  </a:cubicBezTo>
                  <a:cubicBezTo>
                    <a:pt x="247" y="0"/>
                    <a:pt x="299" y="0"/>
                    <a:pt x="349" y="20"/>
                  </a:cubicBezTo>
                  <a:cubicBezTo>
                    <a:pt x="354" y="22"/>
                    <a:pt x="358" y="23"/>
                    <a:pt x="363" y="24"/>
                  </a:cubicBezTo>
                  <a:lnTo>
                    <a:pt x="36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7"/>
            <p:cNvSpPr>
              <a:spLocks/>
            </p:cNvSpPr>
            <p:nvPr/>
          </p:nvSpPr>
          <p:spPr bwMode="auto">
            <a:xfrm>
              <a:off x="15875" y="3113088"/>
              <a:ext cx="182563" cy="287338"/>
            </a:xfrm>
            <a:custGeom>
              <a:avLst/>
              <a:gdLst>
                <a:gd name="T0" fmla="*/ 1 w 124"/>
                <a:gd name="T1" fmla="*/ 7 h 196"/>
                <a:gd name="T2" fmla="*/ 96 w 124"/>
                <a:gd name="T3" fmla="*/ 141 h 196"/>
                <a:gd name="T4" fmla="*/ 116 w 124"/>
                <a:gd name="T5" fmla="*/ 0 h 196"/>
                <a:gd name="T6" fmla="*/ 124 w 124"/>
                <a:gd name="T7" fmla="*/ 1 h 196"/>
                <a:gd name="T8" fmla="*/ 124 w 124"/>
                <a:gd name="T9" fmla="*/ 194 h 196"/>
                <a:gd name="T10" fmla="*/ 118 w 124"/>
                <a:gd name="T11" fmla="*/ 196 h 196"/>
                <a:gd name="T12" fmla="*/ 1 w 124"/>
                <a:gd name="T13" fmla="*/ 7 h 196"/>
              </a:gdLst>
              <a:ahLst/>
              <a:cxnLst>
                <a:cxn ang="0">
                  <a:pos x="T0" y="T1"/>
                </a:cxn>
                <a:cxn ang="0">
                  <a:pos x="T2" y="T3"/>
                </a:cxn>
                <a:cxn ang="0">
                  <a:pos x="T4" y="T5"/>
                </a:cxn>
                <a:cxn ang="0">
                  <a:pos x="T6" y="T7"/>
                </a:cxn>
                <a:cxn ang="0">
                  <a:pos x="T8" y="T9"/>
                </a:cxn>
                <a:cxn ang="0">
                  <a:pos x="T10" y="T11"/>
                </a:cxn>
                <a:cxn ang="0">
                  <a:pos x="T12" y="T13"/>
                </a:cxn>
              </a:cxnLst>
              <a:rect l="0" t="0" r="r" b="b"/>
              <a:pathLst>
                <a:path w="124" h="196">
                  <a:moveTo>
                    <a:pt x="1" y="7"/>
                  </a:moveTo>
                  <a:cubicBezTo>
                    <a:pt x="35" y="55"/>
                    <a:pt x="65" y="98"/>
                    <a:pt x="96" y="141"/>
                  </a:cubicBezTo>
                  <a:cubicBezTo>
                    <a:pt x="103" y="94"/>
                    <a:pt x="109" y="47"/>
                    <a:pt x="116" y="0"/>
                  </a:cubicBezTo>
                  <a:cubicBezTo>
                    <a:pt x="119" y="1"/>
                    <a:pt x="121" y="1"/>
                    <a:pt x="124" y="1"/>
                  </a:cubicBezTo>
                  <a:cubicBezTo>
                    <a:pt x="124" y="66"/>
                    <a:pt x="124" y="130"/>
                    <a:pt x="124" y="194"/>
                  </a:cubicBezTo>
                  <a:cubicBezTo>
                    <a:pt x="122" y="195"/>
                    <a:pt x="120" y="195"/>
                    <a:pt x="118" y="196"/>
                  </a:cubicBezTo>
                  <a:cubicBezTo>
                    <a:pt x="57" y="149"/>
                    <a:pt x="0" y="100"/>
                    <a:pt x="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8"/>
            <p:cNvSpPr>
              <a:spLocks/>
            </p:cNvSpPr>
            <p:nvPr/>
          </p:nvSpPr>
          <p:spPr bwMode="auto">
            <a:xfrm>
              <a:off x="847725" y="3678238"/>
              <a:ext cx="519113" cy="90488"/>
            </a:xfrm>
            <a:custGeom>
              <a:avLst/>
              <a:gdLst>
                <a:gd name="T0" fmla="*/ 1 w 354"/>
                <a:gd name="T1" fmla="*/ 23 h 61"/>
                <a:gd name="T2" fmla="*/ 97 w 354"/>
                <a:gd name="T3" fmla="*/ 0 h 61"/>
                <a:gd name="T4" fmla="*/ 192 w 354"/>
                <a:gd name="T5" fmla="*/ 11 h 61"/>
                <a:gd name="T6" fmla="*/ 354 w 354"/>
                <a:gd name="T7" fmla="*/ 20 h 61"/>
                <a:gd name="T8" fmla="*/ 238 w 354"/>
                <a:gd name="T9" fmla="*/ 56 h 61"/>
                <a:gd name="T10" fmla="*/ 108 w 354"/>
                <a:gd name="T11" fmla="*/ 27 h 61"/>
                <a:gd name="T12" fmla="*/ 0 w 354"/>
                <a:gd name="T13" fmla="*/ 23 h 61"/>
                <a:gd name="T14" fmla="*/ 1 w 354"/>
                <a:gd name="T15" fmla="*/ 23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4" h="61">
                  <a:moveTo>
                    <a:pt x="1" y="23"/>
                  </a:moveTo>
                  <a:cubicBezTo>
                    <a:pt x="29" y="2"/>
                    <a:pt x="64" y="1"/>
                    <a:pt x="97" y="0"/>
                  </a:cubicBezTo>
                  <a:cubicBezTo>
                    <a:pt x="129" y="0"/>
                    <a:pt x="160" y="6"/>
                    <a:pt x="192" y="11"/>
                  </a:cubicBezTo>
                  <a:cubicBezTo>
                    <a:pt x="246" y="19"/>
                    <a:pt x="299" y="30"/>
                    <a:pt x="354" y="20"/>
                  </a:cubicBezTo>
                  <a:cubicBezTo>
                    <a:pt x="320" y="47"/>
                    <a:pt x="280" y="61"/>
                    <a:pt x="238" y="56"/>
                  </a:cubicBezTo>
                  <a:cubicBezTo>
                    <a:pt x="194" y="50"/>
                    <a:pt x="151" y="39"/>
                    <a:pt x="108" y="27"/>
                  </a:cubicBezTo>
                  <a:cubicBezTo>
                    <a:pt x="72" y="17"/>
                    <a:pt x="37" y="16"/>
                    <a:pt x="0" y="23"/>
                  </a:cubicBezTo>
                  <a:cubicBezTo>
                    <a:pt x="0" y="23"/>
                    <a:pt x="1" y="23"/>
                    <a:pt x="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9"/>
            <p:cNvSpPr>
              <a:spLocks/>
            </p:cNvSpPr>
            <p:nvPr/>
          </p:nvSpPr>
          <p:spPr bwMode="auto">
            <a:xfrm>
              <a:off x="1441450" y="2738438"/>
              <a:ext cx="190500" cy="319088"/>
            </a:xfrm>
            <a:custGeom>
              <a:avLst/>
              <a:gdLst>
                <a:gd name="T0" fmla="*/ 9 w 130"/>
                <a:gd name="T1" fmla="*/ 47 h 217"/>
                <a:gd name="T2" fmla="*/ 83 w 130"/>
                <a:gd name="T3" fmla="*/ 134 h 217"/>
                <a:gd name="T4" fmla="*/ 98 w 130"/>
                <a:gd name="T5" fmla="*/ 0 h 217"/>
                <a:gd name="T6" fmla="*/ 88 w 130"/>
                <a:gd name="T7" fmla="*/ 217 h 217"/>
                <a:gd name="T8" fmla="*/ 0 w 130"/>
                <a:gd name="T9" fmla="*/ 52 h 217"/>
                <a:gd name="T10" fmla="*/ 9 w 130"/>
                <a:gd name="T11" fmla="*/ 47 h 217"/>
              </a:gdLst>
              <a:ahLst/>
              <a:cxnLst>
                <a:cxn ang="0">
                  <a:pos x="T0" y="T1"/>
                </a:cxn>
                <a:cxn ang="0">
                  <a:pos x="T2" y="T3"/>
                </a:cxn>
                <a:cxn ang="0">
                  <a:pos x="T4" y="T5"/>
                </a:cxn>
                <a:cxn ang="0">
                  <a:pos x="T6" y="T7"/>
                </a:cxn>
                <a:cxn ang="0">
                  <a:pos x="T8" y="T9"/>
                </a:cxn>
                <a:cxn ang="0">
                  <a:pos x="T10" y="T11"/>
                </a:cxn>
              </a:cxnLst>
              <a:rect l="0" t="0" r="r" b="b"/>
              <a:pathLst>
                <a:path w="130" h="217">
                  <a:moveTo>
                    <a:pt x="9" y="47"/>
                  </a:moveTo>
                  <a:cubicBezTo>
                    <a:pt x="33" y="75"/>
                    <a:pt x="58" y="104"/>
                    <a:pt x="83" y="134"/>
                  </a:cubicBezTo>
                  <a:cubicBezTo>
                    <a:pt x="88" y="88"/>
                    <a:pt x="93" y="43"/>
                    <a:pt x="98" y="0"/>
                  </a:cubicBezTo>
                  <a:cubicBezTo>
                    <a:pt x="130" y="36"/>
                    <a:pt x="127" y="127"/>
                    <a:pt x="88" y="217"/>
                  </a:cubicBezTo>
                  <a:cubicBezTo>
                    <a:pt x="57" y="160"/>
                    <a:pt x="29" y="106"/>
                    <a:pt x="0" y="52"/>
                  </a:cubicBezTo>
                  <a:cubicBezTo>
                    <a:pt x="3" y="50"/>
                    <a:pt x="6" y="48"/>
                    <a:pt x="9"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20"/>
            <p:cNvSpPr>
              <a:spLocks/>
            </p:cNvSpPr>
            <p:nvPr/>
          </p:nvSpPr>
          <p:spPr bwMode="auto">
            <a:xfrm>
              <a:off x="44450" y="2728913"/>
              <a:ext cx="187325" cy="322263"/>
            </a:xfrm>
            <a:custGeom>
              <a:avLst/>
              <a:gdLst>
                <a:gd name="T0" fmla="*/ 40 w 127"/>
                <a:gd name="T1" fmla="*/ 0 h 220"/>
                <a:gd name="T2" fmla="*/ 49 w 127"/>
                <a:gd name="T3" fmla="*/ 146 h 220"/>
                <a:gd name="T4" fmla="*/ 127 w 127"/>
                <a:gd name="T5" fmla="*/ 56 h 220"/>
                <a:gd name="T6" fmla="*/ 47 w 127"/>
                <a:gd name="T7" fmla="*/ 220 h 220"/>
                <a:gd name="T8" fmla="*/ 40 w 127"/>
                <a:gd name="T9" fmla="*/ 0 h 220"/>
              </a:gdLst>
              <a:ahLst/>
              <a:cxnLst>
                <a:cxn ang="0">
                  <a:pos x="T0" y="T1"/>
                </a:cxn>
                <a:cxn ang="0">
                  <a:pos x="T2" y="T3"/>
                </a:cxn>
                <a:cxn ang="0">
                  <a:pos x="T4" y="T5"/>
                </a:cxn>
                <a:cxn ang="0">
                  <a:pos x="T6" y="T7"/>
                </a:cxn>
                <a:cxn ang="0">
                  <a:pos x="T8" y="T9"/>
                </a:cxn>
              </a:cxnLst>
              <a:rect l="0" t="0" r="r" b="b"/>
              <a:pathLst>
                <a:path w="127" h="220">
                  <a:moveTo>
                    <a:pt x="40" y="0"/>
                  </a:moveTo>
                  <a:cubicBezTo>
                    <a:pt x="43" y="49"/>
                    <a:pt x="46" y="96"/>
                    <a:pt x="49" y="146"/>
                  </a:cubicBezTo>
                  <a:cubicBezTo>
                    <a:pt x="76" y="115"/>
                    <a:pt x="101" y="85"/>
                    <a:pt x="127" y="56"/>
                  </a:cubicBezTo>
                  <a:cubicBezTo>
                    <a:pt x="116" y="119"/>
                    <a:pt x="77" y="167"/>
                    <a:pt x="47" y="220"/>
                  </a:cubicBezTo>
                  <a:cubicBezTo>
                    <a:pt x="15" y="161"/>
                    <a:pt x="0" y="46"/>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1"/>
            <p:cNvSpPr>
              <a:spLocks/>
            </p:cNvSpPr>
            <p:nvPr/>
          </p:nvSpPr>
          <p:spPr bwMode="auto">
            <a:xfrm>
              <a:off x="1484313" y="2930525"/>
              <a:ext cx="185738" cy="285750"/>
            </a:xfrm>
            <a:custGeom>
              <a:avLst/>
              <a:gdLst>
                <a:gd name="T0" fmla="*/ 0 w 127"/>
                <a:gd name="T1" fmla="*/ 21 h 195"/>
                <a:gd name="T2" fmla="*/ 57 w 127"/>
                <a:gd name="T3" fmla="*/ 139 h 195"/>
                <a:gd name="T4" fmla="*/ 111 w 127"/>
                <a:gd name="T5" fmla="*/ 0 h 195"/>
                <a:gd name="T6" fmla="*/ 55 w 127"/>
                <a:gd name="T7" fmla="*/ 195 h 195"/>
                <a:gd name="T8" fmla="*/ 0 w 127"/>
                <a:gd name="T9" fmla="*/ 21 h 195"/>
              </a:gdLst>
              <a:ahLst/>
              <a:cxnLst>
                <a:cxn ang="0">
                  <a:pos x="T0" y="T1"/>
                </a:cxn>
                <a:cxn ang="0">
                  <a:pos x="T2" y="T3"/>
                </a:cxn>
                <a:cxn ang="0">
                  <a:pos x="T4" y="T5"/>
                </a:cxn>
                <a:cxn ang="0">
                  <a:pos x="T6" y="T7"/>
                </a:cxn>
                <a:cxn ang="0">
                  <a:pos x="T8" y="T9"/>
                </a:cxn>
              </a:cxnLst>
              <a:rect l="0" t="0" r="r" b="b"/>
              <a:pathLst>
                <a:path w="127" h="195">
                  <a:moveTo>
                    <a:pt x="0" y="21"/>
                  </a:moveTo>
                  <a:cubicBezTo>
                    <a:pt x="29" y="54"/>
                    <a:pt x="45" y="94"/>
                    <a:pt x="57" y="139"/>
                  </a:cubicBezTo>
                  <a:cubicBezTo>
                    <a:pt x="76" y="90"/>
                    <a:pt x="93" y="45"/>
                    <a:pt x="111" y="0"/>
                  </a:cubicBezTo>
                  <a:cubicBezTo>
                    <a:pt x="127" y="75"/>
                    <a:pt x="102" y="137"/>
                    <a:pt x="55" y="195"/>
                  </a:cubicBezTo>
                  <a:cubicBezTo>
                    <a:pt x="29" y="138"/>
                    <a:pt x="5" y="83"/>
                    <a:pt x="0"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2"/>
            <p:cNvSpPr>
              <a:spLocks/>
            </p:cNvSpPr>
            <p:nvPr/>
          </p:nvSpPr>
          <p:spPr bwMode="auto">
            <a:xfrm>
              <a:off x="17463" y="2928938"/>
              <a:ext cx="185738" cy="290513"/>
            </a:xfrm>
            <a:custGeom>
              <a:avLst/>
              <a:gdLst>
                <a:gd name="T0" fmla="*/ 66 w 127"/>
                <a:gd name="T1" fmla="*/ 198 h 198"/>
                <a:gd name="T2" fmla="*/ 15 w 127"/>
                <a:gd name="T3" fmla="*/ 0 h 198"/>
                <a:gd name="T4" fmla="*/ 65 w 127"/>
                <a:gd name="T5" fmla="*/ 137 h 198"/>
                <a:gd name="T6" fmla="*/ 118 w 127"/>
                <a:gd name="T7" fmla="*/ 20 h 198"/>
                <a:gd name="T8" fmla="*/ 66 w 127"/>
                <a:gd name="T9" fmla="*/ 198 h 198"/>
              </a:gdLst>
              <a:ahLst/>
              <a:cxnLst>
                <a:cxn ang="0">
                  <a:pos x="T0" y="T1"/>
                </a:cxn>
                <a:cxn ang="0">
                  <a:pos x="T2" y="T3"/>
                </a:cxn>
                <a:cxn ang="0">
                  <a:pos x="T4" y="T5"/>
                </a:cxn>
                <a:cxn ang="0">
                  <a:pos x="T6" y="T7"/>
                </a:cxn>
                <a:cxn ang="0">
                  <a:pos x="T8" y="T9"/>
                </a:cxn>
              </a:cxnLst>
              <a:rect l="0" t="0" r="r" b="b"/>
              <a:pathLst>
                <a:path w="127" h="198">
                  <a:moveTo>
                    <a:pt x="66" y="198"/>
                  </a:moveTo>
                  <a:cubicBezTo>
                    <a:pt x="19" y="139"/>
                    <a:pt x="0" y="75"/>
                    <a:pt x="15" y="0"/>
                  </a:cubicBezTo>
                  <a:cubicBezTo>
                    <a:pt x="31" y="46"/>
                    <a:pt x="48" y="92"/>
                    <a:pt x="65" y="137"/>
                  </a:cubicBezTo>
                  <a:cubicBezTo>
                    <a:pt x="82" y="100"/>
                    <a:pt x="99" y="62"/>
                    <a:pt x="118" y="20"/>
                  </a:cubicBezTo>
                  <a:cubicBezTo>
                    <a:pt x="127" y="53"/>
                    <a:pt x="104" y="126"/>
                    <a:pt x="66"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3"/>
            <p:cNvSpPr>
              <a:spLocks/>
            </p:cNvSpPr>
            <p:nvPr/>
          </p:nvSpPr>
          <p:spPr bwMode="auto">
            <a:xfrm>
              <a:off x="1382713" y="2597150"/>
              <a:ext cx="187325" cy="252413"/>
            </a:xfrm>
            <a:custGeom>
              <a:avLst/>
              <a:gdLst>
                <a:gd name="T0" fmla="*/ 0 w 128"/>
                <a:gd name="T1" fmla="*/ 46 h 172"/>
                <a:gd name="T2" fmla="*/ 89 w 128"/>
                <a:gd name="T3" fmla="*/ 122 h 172"/>
                <a:gd name="T4" fmla="*/ 66 w 128"/>
                <a:gd name="T5" fmla="*/ 0 h 172"/>
                <a:gd name="T6" fmla="*/ 109 w 128"/>
                <a:gd name="T7" fmla="*/ 172 h 172"/>
                <a:gd name="T8" fmla="*/ 0 w 128"/>
                <a:gd name="T9" fmla="*/ 46 h 172"/>
              </a:gdLst>
              <a:ahLst/>
              <a:cxnLst>
                <a:cxn ang="0">
                  <a:pos x="T0" y="T1"/>
                </a:cxn>
                <a:cxn ang="0">
                  <a:pos x="T2" y="T3"/>
                </a:cxn>
                <a:cxn ang="0">
                  <a:pos x="T4" y="T5"/>
                </a:cxn>
                <a:cxn ang="0">
                  <a:pos x="T6" y="T7"/>
                </a:cxn>
                <a:cxn ang="0">
                  <a:pos x="T8" y="T9"/>
                </a:cxn>
              </a:cxnLst>
              <a:rect l="0" t="0" r="r" b="b"/>
              <a:pathLst>
                <a:path w="128" h="172">
                  <a:moveTo>
                    <a:pt x="0" y="46"/>
                  </a:moveTo>
                  <a:cubicBezTo>
                    <a:pt x="28" y="70"/>
                    <a:pt x="57" y="95"/>
                    <a:pt x="89" y="122"/>
                  </a:cubicBezTo>
                  <a:cubicBezTo>
                    <a:pt x="81" y="79"/>
                    <a:pt x="74" y="39"/>
                    <a:pt x="66" y="0"/>
                  </a:cubicBezTo>
                  <a:cubicBezTo>
                    <a:pt x="107" y="18"/>
                    <a:pt x="128" y="98"/>
                    <a:pt x="109" y="172"/>
                  </a:cubicBezTo>
                  <a:cubicBezTo>
                    <a:pt x="72" y="148"/>
                    <a:pt x="5" y="74"/>
                    <a:pt x="0"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4"/>
            <p:cNvSpPr>
              <a:spLocks/>
            </p:cNvSpPr>
            <p:nvPr/>
          </p:nvSpPr>
          <p:spPr bwMode="auto">
            <a:xfrm>
              <a:off x="111125" y="2603500"/>
              <a:ext cx="201613" cy="255588"/>
            </a:xfrm>
            <a:custGeom>
              <a:avLst/>
              <a:gdLst>
                <a:gd name="T0" fmla="*/ 41 w 138"/>
                <a:gd name="T1" fmla="*/ 122 h 174"/>
                <a:gd name="T2" fmla="*/ 138 w 138"/>
                <a:gd name="T3" fmla="*/ 42 h 174"/>
                <a:gd name="T4" fmla="*/ 22 w 138"/>
                <a:gd name="T5" fmla="*/ 174 h 174"/>
                <a:gd name="T6" fmla="*/ 67 w 138"/>
                <a:gd name="T7" fmla="*/ 0 h 174"/>
                <a:gd name="T8" fmla="*/ 50 w 138"/>
                <a:gd name="T9" fmla="*/ 60 h 174"/>
                <a:gd name="T10" fmla="*/ 41 w 138"/>
                <a:gd name="T11" fmla="*/ 122 h 174"/>
              </a:gdLst>
              <a:ahLst/>
              <a:cxnLst>
                <a:cxn ang="0">
                  <a:pos x="T0" y="T1"/>
                </a:cxn>
                <a:cxn ang="0">
                  <a:pos x="T2" y="T3"/>
                </a:cxn>
                <a:cxn ang="0">
                  <a:pos x="T4" y="T5"/>
                </a:cxn>
                <a:cxn ang="0">
                  <a:pos x="T6" y="T7"/>
                </a:cxn>
                <a:cxn ang="0">
                  <a:pos x="T8" y="T9"/>
                </a:cxn>
                <a:cxn ang="0">
                  <a:pos x="T10" y="T11"/>
                </a:cxn>
              </a:cxnLst>
              <a:rect l="0" t="0" r="r" b="b"/>
              <a:pathLst>
                <a:path w="138" h="174">
                  <a:moveTo>
                    <a:pt x="41" y="122"/>
                  </a:moveTo>
                  <a:cubicBezTo>
                    <a:pt x="75" y="94"/>
                    <a:pt x="105" y="69"/>
                    <a:pt x="138" y="42"/>
                  </a:cubicBezTo>
                  <a:cubicBezTo>
                    <a:pt x="125" y="76"/>
                    <a:pt x="64" y="143"/>
                    <a:pt x="22" y="174"/>
                  </a:cubicBezTo>
                  <a:cubicBezTo>
                    <a:pt x="0" y="118"/>
                    <a:pt x="20" y="35"/>
                    <a:pt x="67" y="0"/>
                  </a:cubicBezTo>
                  <a:cubicBezTo>
                    <a:pt x="61" y="21"/>
                    <a:pt x="54" y="40"/>
                    <a:pt x="50" y="60"/>
                  </a:cubicBezTo>
                  <a:cubicBezTo>
                    <a:pt x="46" y="80"/>
                    <a:pt x="44" y="99"/>
                    <a:pt x="41"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6"/>
            <p:cNvSpPr>
              <a:spLocks/>
            </p:cNvSpPr>
            <p:nvPr/>
          </p:nvSpPr>
          <p:spPr bwMode="auto">
            <a:xfrm>
              <a:off x="196850" y="2516188"/>
              <a:ext cx="173038" cy="193675"/>
            </a:xfrm>
            <a:custGeom>
              <a:avLst/>
              <a:gdLst>
                <a:gd name="T0" fmla="*/ 119 w 119"/>
                <a:gd name="T1" fmla="*/ 0 h 132"/>
                <a:gd name="T2" fmla="*/ 7 w 119"/>
                <a:gd name="T3" fmla="*/ 132 h 132"/>
                <a:gd name="T4" fmla="*/ 119 w 119"/>
                <a:gd name="T5" fmla="*/ 0 h 132"/>
              </a:gdLst>
              <a:ahLst/>
              <a:cxnLst>
                <a:cxn ang="0">
                  <a:pos x="T0" y="T1"/>
                </a:cxn>
                <a:cxn ang="0">
                  <a:pos x="T2" y="T3"/>
                </a:cxn>
                <a:cxn ang="0">
                  <a:pos x="T4" y="T5"/>
                </a:cxn>
              </a:cxnLst>
              <a:rect l="0" t="0" r="r" b="b"/>
              <a:pathLst>
                <a:path w="119" h="132">
                  <a:moveTo>
                    <a:pt x="119" y="0"/>
                  </a:moveTo>
                  <a:cubicBezTo>
                    <a:pt x="97" y="60"/>
                    <a:pt x="64" y="106"/>
                    <a:pt x="7" y="132"/>
                  </a:cubicBezTo>
                  <a:cubicBezTo>
                    <a:pt x="0" y="90"/>
                    <a:pt x="53" y="27"/>
                    <a:pt x="1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7"/>
            <p:cNvSpPr>
              <a:spLocks/>
            </p:cNvSpPr>
            <p:nvPr/>
          </p:nvSpPr>
          <p:spPr bwMode="auto">
            <a:xfrm>
              <a:off x="1319213" y="2522538"/>
              <a:ext cx="161925" cy="196850"/>
            </a:xfrm>
            <a:custGeom>
              <a:avLst/>
              <a:gdLst>
                <a:gd name="T0" fmla="*/ 110 w 110"/>
                <a:gd name="T1" fmla="*/ 134 h 134"/>
                <a:gd name="T2" fmla="*/ 0 w 110"/>
                <a:gd name="T3" fmla="*/ 0 h 134"/>
                <a:gd name="T4" fmla="*/ 110 w 110"/>
                <a:gd name="T5" fmla="*/ 134 h 134"/>
              </a:gdLst>
              <a:ahLst/>
              <a:cxnLst>
                <a:cxn ang="0">
                  <a:pos x="T0" y="T1"/>
                </a:cxn>
                <a:cxn ang="0">
                  <a:pos x="T2" y="T3"/>
                </a:cxn>
                <a:cxn ang="0">
                  <a:pos x="T4" y="T5"/>
                </a:cxn>
              </a:cxnLst>
              <a:rect l="0" t="0" r="r" b="b"/>
              <a:pathLst>
                <a:path w="110" h="134">
                  <a:moveTo>
                    <a:pt x="110" y="134"/>
                  </a:moveTo>
                  <a:cubicBezTo>
                    <a:pt x="60" y="98"/>
                    <a:pt x="31" y="50"/>
                    <a:pt x="0" y="0"/>
                  </a:cubicBezTo>
                  <a:cubicBezTo>
                    <a:pt x="55" y="17"/>
                    <a:pt x="106" y="73"/>
                    <a:pt x="110" y="1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30"/>
            <p:cNvSpPr>
              <a:spLocks/>
            </p:cNvSpPr>
            <p:nvPr/>
          </p:nvSpPr>
          <p:spPr bwMode="auto">
            <a:xfrm>
              <a:off x="900113" y="3740150"/>
              <a:ext cx="122238" cy="93663"/>
            </a:xfrm>
            <a:custGeom>
              <a:avLst/>
              <a:gdLst>
                <a:gd name="T0" fmla="*/ 79 w 84"/>
                <a:gd name="T1" fmla="*/ 64 h 64"/>
                <a:gd name="T2" fmla="*/ 48 w 84"/>
                <a:gd name="T3" fmla="*/ 48 h 64"/>
                <a:gd name="T4" fmla="*/ 0 w 84"/>
                <a:gd name="T5" fmla="*/ 0 h 64"/>
                <a:gd name="T6" fmla="*/ 84 w 84"/>
                <a:gd name="T7" fmla="*/ 57 h 64"/>
                <a:gd name="T8" fmla="*/ 79 w 84"/>
                <a:gd name="T9" fmla="*/ 64 h 64"/>
              </a:gdLst>
              <a:ahLst/>
              <a:cxnLst>
                <a:cxn ang="0">
                  <a:pos x="T0" y="T1"/>
                </a:cxn>
                <a:cxn ang="0">
                  <a:pos x="T2" y="T3"/>
                </a:cxn>
                <a:cxn ang="0">
                  <a:pos x="T4" y="T5"/>
                </a:cxn>
                <a:cxn ang="0">
                  <a:pos x="T6" y="T7"/>
                </a:cxn>
                <a:cxn ang="0">
                  <a:pos x="T8" y="T9"/>
                </a:cxn>
              </a:cxnLst>
              <a:rect l="0" t="0" r="r" b="b"/>
              <a:pathLst>
                <a:path w="84" h="64">
                  <a:moveTo>
                    <a:pt x="79" y="64"/>
                  </a:moveTo>
                  <a:cubicBezTo>
                    <a:pt x="69" y="59"/>
                    <a:pt x="57" y="56"/>
                    <a:pt x="48" y="48"/>
                  </a:cubicBezTo>
                  <a:cubicBezTo>
                    <a:pt x="30" y="34"/>
                    <a:pt x="15" y="18"/>
                    <a:pt x="0" y="0"/>
                  </a:cubicBezTo>
                  <a:cubicBezTo>
                    <a:pt x="28" y="19"/>
                    <a:pt x="56" y="38"/>
                    <a:pt x="84" y="57"/>
                  </a:cubicBezTo>
                  <a:cubicBezTo>
                    <a:pt x="82" y="59"/>
                    <a:pt x="81" y="62"/>
                    <a:pt x="79"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31"/>
            <p:cNvSpPr>
              <a:spLocks/>
            </p:cNvSpPr>
            <p:nvPr/>
          </p:nvSpPr>
          <p:spPr bwMode="auto">
            <a:xfrm>
              <a:off x="660400" y="3749675"/>
              <a:ext cx="104775" cy="77788"/>
            </a:xfrm>
            <a:custGeom>
              <a:avLst/>
              <a:gdLst>
                <a:gd name="T0" fmla="*/ 71 w 71"/>
                <a:gd name="T1" fmla="*/ 5 h 53"/>
                <a:gd name="T2" fmla="*/ 0 w 71"/>
                <a:gd name="T3" fmla="*/ 47 h 53"/>
                <a:gd name="T4" fmla="*/ 68 w 71"/>
                <a:gd name="T5" fmla="*/ 0 h 53"/>
                <a:gd name="T6" fmla="*/ 71 w 71"/>
                <a:gd name="T7" fmla="*/ 5 h 53"/>
              </a:gdLst>
              <a:ahLst/>
              <a:cxnLst>
                <a:cxn ang="0">
                  <a:pos x="T0" y="T1"/>
                </a:cxn>
                <a:cxn ang="0">
                  <a:pos x="T2" y="T3"/>
                </a:cxn>
                <a:cxn ang="0">
                  <a:pos x="T4" y="T5"/>
                </a:cxn>
                <a:cxn ang="0">
                  <a:pos x="T6" y="T7"/>
                </a:cxn>
              </a:cxnLst>
              <a:rect l="0" t="0" r="r" b="b"/>
              <a:pathLst>
                <a:path w="71" h="53">
                  <a:moveTo>
                    <a:pt x="71" y="5"/>
                  </a:moveTo>
                  <a:cubicBezTo>
                    <a:pt x="45" y="15"/>
                    <a:pt x="37" y="53"/>
                    <a:pt x="0" y="47"/>
                  </a:cubicBezTo>
                  <a:cubicBezTo>
                    <a:pt x="23" y="31"/>
                    <a:pt x="45" y="16"/>
                    <a:pt x="68" y="0"/>
                  </a:cubicBezTo>
                  <a:cubicBezTo>
                    <a:pt x="69" y="2"/>
                    <a:pt x="70" y="4"/>
                    <a:pt x="7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32"/>
            <p:cNvSpPr>
              <a:spLocks noEditPoints="1"/>
            </p:cNvSpPr>
            <p:nvPr/>
          </p:nvSpPr>
          <p:spPr bwMode="auto">
            <a:xfrm>
              <a:off x="50800" y="4011613"/>
              <a:ext cx="231775" cy="230188"/>
            </a:xfrm>
            <a:custGeom>
              <a:avLst/>
              <a:gdLst>
                <a:gd name="T0" fmla="*/ 158 w 158"/>
                <a:gd name="T1" fmla="*/ 71 h 157"/>
                <a:gd name="T2" fmla="*/ 145 w 158"/>
                <a:gd name="T3" fmla="*/ 90 h 157"/>
                <a:gd name="T4" fmla="*/ 70 w 158"/>
                <a:gd name="T5" fmla="*/ 87 h 157"/>
                <a:gd name="T6" fmla="*/ 98 w 158"/>
                <a:gd name="T7" fmla="*/ 48 h 157"/>
                <a:gd name="T8" fmla="*/ 79 w 158"/>
                <a:gd name="T9" fmla="*/ 46 h 157"/>
                <a:gd name="T10" fmla="*/ 47 w 158"/>
                <a:gd name="T11" fmla="*/ 48 h 157"/>
                <a:gd name="T12" fmla="*/ 58 w 158"/>
                <a:gd name="T13" fmla="*/ 79 h 157"/>
                <a:gd name="T14" fmla="*/ 2 w 158"/>
                <a:gd name="T15" fmla="*/ 92 h 157"/>
                <a:gd name="T16" fmla="*/ 30 w 158"/>
                <a:gd name="T17" fmla="*/ 48 h 157"/>
                <a:gd name="T18" fmla="*/ 2 w 158"/>
                <a:gd name="T19" fmla="*/ 43 h 157"/>
                <a:gd name="T20" fmla="*/ 32 w 158"/>
                <a:gd name="T21" fmla="*/ 27 h 157"/>
                <a:gd name="T22" fmla="*/ 4 w 158"/>
                <a:gd name="T23" fmla="*/ 22 h 157"/>
                <a:gd name="T24" fmla="*/ 32 w 158"/>
                <a:gd name="T25" fmla="*/ 0 h 157"/>
                <a:gd name="T26" fmla="*/ 51 w 158"/>
                <a:gd name="T27" fmla="*/ 7 h 157"/>
                <a:gd name="T28" fmla="*/ 53 w 158"/>
                <a:gd name="T29" fmla="*/ 22 h 157"/>
                <a:gd name="T30" fmla="*/ 78 w 158"/>
                <a:gd name="T31" fmla="*/ 24 h 157"/>
                <a:gd name="T32" fmla="*/ 50 w 158"/>
                <a:gd name="T33" fmla="*/ 27 h 157"/>
                <a:gd name="T34" fmla="*/ 54 w 158"/>
                <a:gd name="T35" fmla="*/ 43 h 157"/>
                <a:gd name="T36" fmla="*/ 78 w 158"/>
                <a:gd name="T37" fmla="*/ 44 h 157"/>
                <a:gd name="T38" fmla="*/ 99 w 158"/>
                <a:gd name="T39" fmla="*/ 43 h 157"/>
                <a:gd name="T40" fmla="*/ 80 w 158"/>
                <a:gd name="T41" fmla="*/ 27 h 157"/>
                <a:gd name="T42" fmla="*/ 101 w 158"/>
                <a:gd name="T43" fmla="*/ 22 h 157"/>
                <a:gd name="T44" fmla="*/ 126 w 158"/>
                <a:gd name="T45" fmla="*/ 2 h 157"/>
                <a:gd name="T46" fmla="*/ 120 w 158"/>
                <a:gd name="T47" fmla="*/ 22 h 157"/>
                <a:gd name="T48" fmla="*/ 138 w 158"/>
                <a:gd name="T49" fmla="*/ 10 h 157"/>
                <a:gd name="T50" fmla="*/ 150 w 158"/>
                <a:gd name="T51" fmla="*/ 27 h 157"/>
                <a:gd name="T52" fmla="*/ 117 w 158"/>
                <a:gd name="T53" fmla="*/ 43 h 157"/>
                <a:gd name="T54" fmla="*/ 140 w 158"/>
                <a:gd name="T55" fmla="*/ 31 h 157"/>
                <a:gd name="T56" fmla="*/ 153 w 158"/>
                <a:gd name="T57" fmla="*/ 48 h 157"/>
                <a:gd name="T58" fmla="*/ 116 w 158"/>
                <a:gd name="T59" fmla="*/ 79 h 157"/>
                <a:gd name="T60" fmla="*/ 128 w 158"/>
                <a:gd name="T61" fmla="*/ 97 h 157"/>
                <a:gd name="T62" fmla="*/ 112 w 158"/>
                <a:gd name="T63" fmla="*/ 156 h 157"/>
                <a:gd name="T64" fmla="*/ 109 w 158"/>
                <a:gd name="T65" fmla="*/ 146 h 157"/>
                <a:gd name="T66" fmla="*/ 50 w 158"/>
                <a:gd name="T67" fmla="*/ 151 h 157"/>
                <a:gd name="T68" fmla="*/ 31 w 158"/>
                <a:gd name="T69" fmla="*/ 157 h 157"/>
                <a:gd name="T70" fmla="*/ 51 w 158"/>
                <a:gd name="T71" fmla="*/ 89 h 157"/>
                <a:gd name="T72" fmla="*/ 116 w 158"/>
                <a:gd name="T73" fmla="*/ 79 h 157"/>
                <a:gd name="T74" fmla="*/ 50 w 158"/>
                <a:gd name="T75" fmla="*/ 115 h 157"/>
                <a:gd name="T76" fmla="*/ 109 w 158"/>
                <a:gd name="T77" fmla="*/ 94 h 157"/>
                <a:gd name="T78" fmla="*/ 109 w 158"/>
                <a:gd name="T79" fmla="*/ 141 h 157"/>
                <a:gd name="T80" fmla="*/ 50 w 158"/>
                <a:gd name="T81" fmla="*/ 119 h 157"/>
                <a:gd name="T82" fmla="*/ 109 w 158"/>
                <a:gd name="T83" fmla="*/ 141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8" h="157">
                  <a:moveTo>
                    <a:pt x="119" y="48"/>
                  </a:moveTo>
                  <a:cubicBezTo>
                    <a:pt x="127" y="61"/>
                    <a:pt x="142" y="68"/>
                    <a:pt x="158" y="71"/>
                  </a:cubicBezTo>
                  <a:cubicBezTo>
                    <a:pt x="158" y="73"/>
                    <a:pt x="158" y="73"/>
                    <a:pt x="158" y="73"/>
                  </a:cubicBezTo>
                  <a:cubicBezTo>
                    <a:pt x="151" y="75"/>
                    <a:pt x="147" y="81"/>
                    <a:pt x="145" y="90"/>
                  </a:cubicBezTo>
                  <a:cubicBezTo>
                    <a:pt x="130" y="80"/>
                    <a:pt x="121" y="68"/>
                    <a:pt x="116" y="50"/>
                  </a:cubicBezTo>
                  <a:cubicBezTo>
                    <a:pt x="110" y="66"/>
                    <a:pt x="98" y="78"/>
                    <a:pt x="70" y="87"/>
                  </a:cubicBezTo>
                  <a:cubicBezTo>
                    <a:pt x="68" y="84"/>
                    <a:pt x="68" y="84"/>
                    <a:pt x="68" y="84"/>
                  </a:cubicBezTo>
                  <a:cubicBezTo>
                    <a:pt x="87" y="75"/>
                    <a:pt x="95" y="63"/>
                    <a:pt x="98" y="48"/>
                  </a:cubicBezTo>
                  <a:cubicBezTo>
                    <a:pt x="79" y="48"/>
                    <a:pt x="79" y="48"/>
                    <a:pt x="79" y="48"/>
                  </a:cubicBezTo>
                  <a:cubicBezTo>
                    <a:pt x="79" y="46"/>
                    <a:pt x="79" y="46"/>
                    <a:pt x="79" y="46"/>
                  </a:cubicBezTo>
                  <a:cubicBezTo>
                    <a:pt x="78" y="47"/>
                    <a:pt x="77" y="48"/>
                    <a:pt x="75" y="48"/>
                  </a:cubicBezTo>
                  <a:cubicBezTo>
                    <a:pt x="47" y="48"/>
                    <a:pt x="47" y="48"/>
                    <a:pt x="47" y="48"/>
                  </a:cubicBezTo>
                  <a:cubicBezTo>
                    <a:pt x="46" y="50"/>
                    <a:pt x="46" y="52"/>
                    <a:pt x="45" y="54"/>
                  </a:cubicBezTo>
                  <a:cubicBezTo>
                    <a:pt x="85" y="58"/>
                    <a:pt x="74" y="88"/>
                    <a:pt x="58" y="79"/>
                  </a:cubicBezTo>
                  <a:cubicBezTo>
                    <a:pt x="56" y="71"/>
                    <a:pt x="50" y="63"/>
                    <a:pt x="44" y="58"/>
                  </a:cubicBezTo>
                  <a:cubicBezTo>
                    <a:pt x="37" y="72"/>
                    <a:pt x="26" y="83"/>
                    <a:pt x="2" y="92"/>
                  </a:cubicBezTo>
                  <a:cubicBezTo>
                    <a:pt x="0" y="90"/>
                    <a:pt x="0" y="90"/>
                    <a:pt x="0" y="90"/>
                  </a:cubicBezTo>
                  <a:cubicBezTo>
                    <a:pt x="18" y="78"/>
                    <a:pt x="26" y="65"/>
                    <a:pt x="30" y="48"/>
                  </a:cubicBezTo>
                  <a:cubicBezTo>
                    <a:pt x="3" y="48"/>
                    <a:pt x="3" y="48"/>
                    <a:pt x="3" y="48"/>
                  </a:cubicBezTo>
                  <a:cubicBezTo>
                    <a:pt x="2" y="43"/>
                    <a:pt x="2" y="43"/>
                    <a:pt x="2" y="43"/>
                  </a:cubicBezTo>
                  <a:cubicBezTo>
                    <a:pt x="30" y="43"/>
                    <a:pt x="30" y="43"/>
                    <a:pt x="30" y="43"/>
                  </a:cubicBezTo>
                  <a:cubicBezTo>
                    <a:pt x="31" y="38"/>
                    <a:pt x="32" y="33"/>
                    <a:pt x="32" y="27"/>
                  </a:cubicBezTo>
                  <a:cubicBezTo>
                    <a:pt x="5" y="27"/>
                    <a:pt x="5" y="27"/>
                    <a:pt x="5" y="27"/>
                  </a:cubicBezTo>
                  <a:cubicBezTo>
                    <a:pt x="4" y="22"/>
                    <a:pt x="4" y="22"/>
                    <a:pt x="4" y="22"/>
                  </a:cubicBezTo>
                  <a:cubicBezTo>
                    <a:pt x="32" y="22"/>
                    <a:pt x="32" y="22"/>
                    <a:pt x="32" y="22"/>
                  </a:cubicBezTo>
                  <a:cubicBezTo>
                    <a:pt x="32" y="15"/>
                    <a:pt x="32" y="8"/>
                    <a:pt x="32" y="0"/>
                  </a:cubicBezTo>
                  <a:cubicBezTo>
                    <a:pt x="56" y="2"/>
                    <a:pt x="56" y="2"/>
                    <a:pt x="56" y="2"/>
                  </a:cubicBezTo>
                  <a:cubicBezTo>
                    <a:pt x="56" y="5"/>
                    <a:pt x="54" y="6"/>
                    <a:pt x="51" y="7"/>
                  </a:cubicBezTo>
                  <a:cubicBezTo>
                    <a:pt x="50" y="12"/>
                    <a:pt x="50" y="17"/>
                    <a:pt x="50" y="22"/>
                  </a:cubicBezTo>
                  <a:cubicBezTo>
                    <a:pt x="53" y="22"/>
                    <a:pt x="53" y="22"/>
                    <a:pt x="53" y="22"/>
                  </a:cubicBezTo>
                  <a:cubicBezTo>
                    <a:pt x="62" y="11"/>
                    <a:pt x="62" y="11"/>
                    <a:pt x="62" y="11"/>
                  </a:cubicBezTo>
                  <a:cubicBezTo>
                    <a:pt x="62" y="11"/>
                    <a:pt x="72" y="19"/>
                    <a:pt x="78" y="24"/>
                  </a:cubicBezTo>
                  <a:cubicBezTo>
                    <a:pt x="78" y="26"/>
                    <a:pt x="76" y="27"/>
                    <a:pt x="73" y="27"/>
                  </a:cubicBezTo>
                  <a:cubicBezTo>
                    <a:pt x="50" y="27"/>
                    <a:pt x="50" y="27"/>
                    <a:pt x="50" y="27"/>
                  </a:cubicBezTo>
                  <a:cubicBezTo>
                    <a:pt x="49" y="33"/>
                    <a:pt x="49" y="38"/>
                    <a:pt x="48" y="43"/>
                  </a:cubicBezTo>
                  <a:cubicBezTo>
                    <a:pt x="54" y="43"/>
                    <a:pt x="54" y="43"/>
                    <a:pt x="54" y="43"/>
                  </a:cubicBezTo>
                  <a:cubicBezTo>
                    <a:pt x="62" y="31"/>
                    <a:pt x="62" y="31"/>
                    <a:pt x="62" y="31"/>
                  </a:cubicBezTo>
                  <a:cubicBezTo>
                    <a:pt x="62" y="31"/>
                    <a:pt x="72" y="39"/>
                    <a:pt x="78" y="44"/>
                  </a:cubicBezTo>
                  <a:cubicBezTo>
                    <a:pt x="78" y="43"/>
                    <a:pt x="78" y="43"/>
                    <a:pt x="78" y="43"/>
                  </a:cubicBezTo>
                  <a:cubicBezTo>
                    <a:pt x="99" y="43"/>
                    <a:pt x="99" y="43"/>
                    <a:pt x="99" y="43"/>
                  </a:cubicBezTo>
                  <a:cubicBezTo>
                    <a:pt x="100" y="38"/>
                    <a:pt x="100" y="33"/>
                    <a:pt x="101" y="27"/>
                  </a:cubicBezTo>
                  <a:cubicBezTo>
                    <a:pt x="80" y="27"/>
                    <a:pt x="80" y="27"/>
                    <a:pt x="80" y="27"/>
                  </a:cubicBezTo>
                  <a:cubicBezTo>
                    <a:pt x="79" y="22"/>
                    <a:pt x="79" y="22"/>
                    <a:pt x="79" y="22"/>
                  </a:cubicBezTo>
                  <a:cubicBezTo>
                    <a:pt x="101" y="22"/>
                    <a:pt x="101" y="22"/>
                    <a:pt x="101" y="22"/>
                  </a:cubicBezTo>
                  <a:cubicBezTo>
                    <a:pt x="101" y="15"/>
                    <a:pt x="101" y="8"/>
                    <a:pt x="101" y="0"/>
                  </a:cubicBezTo>
                  <a:cubicBezTo>
                    <a:pt x="126" y="2"/>
                    <a:pt x="126" y="2"/>
                    <a:pt x="126" y="2"/>
                  </a:cubicBezTo>
                  <a:cubicBezTo>
                    <a:pt x="125" y="5"/>
                    <a:pt x="124" y="6"/>
                    <a:pt x="120" y="7"/>
                  </a:cubicBezTo>
                  <a:cubicBezTo>
                    <a:pt x="120" y="12"/>
                    <a:pt x="120" y="17"/>
                    <a:pt x="120" y="22"/>
                  </a:cubicBezTo>
                  <a:cubicBezTo>
                    <a:pt x="129" y="22"/>
                    <a:pt x="129" y="22"/>
                    <a:pt x="129" y="22"/>
                  </a:cubicBezTo>
                  <a:cubicBezTo>
                    <a:pt x="138" y="10"/>
                    <a:pt x="138" y="10"/>
                    <a:pt x="138" y="10"/>
                  </a:cubicBezTo>
                  <a:cubicBezTo>
                    <a:pt x="138" y="10"/>
                    <a:pt x="148" y="18"/>
                    <a:pt x="155" y="24"/>
                  </a:cubicBezTo>
                  <a:cubicBezTo>
                    <a:pt x="154" y="26"/>
                    <a:pt x="152" y="27"/>
                    <a:pt x="150" y="27"/>
                  </a:cubicBezTo>
                  <a:cubicBezTo>
                    <a:pt x="119" y="27"/>
                    <a:pt x="119" y="27"/>
                    <a:pt x="119" y="27"/>
                  </a:cubicBezTo>
                  <a:cubicBezTo>
                    <a:pt x="119" y="33"/>
                    <a:pt x="118" y="38"/>
                    <a:pt x="117" y="43"/>
                  </a:cubicBezTo>
                  <a:cubicBezTo>
                    <a:pt x="131" y="43"/>
                    <a:pt x="131" y="43"/>
                    <a:pt x="131" y="43"/>
                  </a:cubicBezTo>
                  <a:cubicBezTo>
                    <a:pt x="140" y="31"/>
                    <a:pt x="140" y="31"/>
                    <a:pt x="140" y="31"/>
                  </a:cubicBezTo>
                  <a:cubicBezTo>
                    <a:pt x="140" y="31"/>
                    <a:pt x="151" y="39"/>
                    <a:pt x="158" y="45"/>
                  </a:cubicBezTo>
                  <a:cubicBezTo>
                    <a:pt x="157" y="47"/>
                    <a:pt x="155" y="48"/>
                    <a:pt x="153" y="48"/>
                  </a:cubicBezTo>
                  <a:lnTo>
                    <a:pt x="119" y="48"/>
                  </a:lnTo>
                  <a:close/>
                  <a:moveTo>
                    <a:pt x="116" y="79"/>
                  </a:moveTo>
                  <a:cubicBezTo>
                    <a:pt x="135" y="94"/>
                    <a:pt x="135" y="94"/>
                    <a:pt x="135" y="94"/>
                  </a:cubicBezTo>
                  <a:cubicBezTo>
                    <a:pt x="134" y="95"/>
                    <a:pt x="132" y="96"/>
                    <a:pt x="128" y="97"/>
                  </a:cubicBezTo>
                  <a:cubicBezTo>
                    <a:pt x="128" y="152"/>
                    <a:pt x="128" y="152"/>
                    <a:pt x="128" y="152"/>
                  </a:cubicBezTo>
                  <a:cubicBezTo>
                    <a:pt x="128" y="153"/>
                    <a:pt x="118" y="156"/>
                    <a:pt x="112" y="156"/>
                  </a:cubicBezTo>
                  <a:cubicBezTo>
                    <a:pt x="109" y="156"/>
                    <a:pt x="109" y="156"/>
                    <a:pt x="109" y="156"/>
                  </a:cubicBezTo>
                  <a:cubicBezTo>
                    <a:pt x="109" y="146"/>
                    <a:pt x="109" y="146"/>
                    <a:pt x="109" y="146"/>
                  </a:cubicBezTo>
                  <a:cubicBezTo>
                    <a:pt x="50" y="146"/>
                    <a:pt x="50" y="146"/>
                    <a:pt x="50" y="146"/>
                  </a:cubicBezTo>
                  <a:cubicBezTo>
                    <a:pt x="50" y="151"/>
                    <a:pt x="50" y="151"/>
                    <a:pt x="50" y="151"/>
                  </a:cubicBezTo>
                  <a:cubicBezTo>
                    <a:pt x="50" y="153"/>
                    <a:pt x="42" y="157"/>
                    <a:pt x="34" y="157"/>
                  </a:cubicBezTo>
                  <a:cubicBezTo>
                    <a:pt x="31" y="157"/>
                    <a:pt x="31" y="157"/>
                    <a:pt x="31" y="157"/>
                  </a:cubicBezTo>
                  <a:cubicBezTo>
                    <a:pt x="31" y="81"/>
                    <a:pt x="31" y="81"/>
                    <a:pt x="31" y="81"/>
                  </a:cubicBezTo>
                  <a:cubicBezTo>
                    <a:pt x="51" y="89"/>
                    <a:pt x="51" y="89"/>
                    <a:pt x="51" y="89"/>
                  </a:cubicBezTo>
                  <a:cubicBezTo>
                    <a:pt x="107" y="89"/>
                    <a:pt x="107" y="89"/>
                    <a:pt x="107" y="89"/>
                  </a:cubicBezTo>
                  <a:lnTo>
                    <a:pt x="116" y="79"/>
                  </a:lnTo>
                  <a:close/>
                  <a:moveTo>
                    <a:pt x="50" y="94"/>
                  </a:moveTo>
                  <a:cubicBezTo>
                    <a:pt x="50" y="115"/>
                    <a:pt x="50" y="115"/>
                    <a:pt x="50" y="115"/>
                  </a:cubicBezTo>
                  <a:cubicBezTo>
                    <a:pt x="109" y="115"/>
                    <a:pt x="109" y="115"/>
                    <a:pt x="109" y="115"/>
                  </a:cubicBezTo>
                  <a:cubicBezTo>
                    <a:pt x="109" y="94"/>
                    <a:pt x="109" y="94"/>
                    <a:pt x="109" y="94"/>
                  </a:cubicBezTo>
                  <a:lnTo>
                    <a:pt x="50" y="94"/>
                  </a:lnTo>
                  <a:close/>
                  <a:moveTo>
                    <a:pt x="109" y="141"/>
                  </a:moveTo>
                  <a:cubicBezTo>
                    <a:pt x="109" y="119"/>
                    <a:pt x="109" y="119"/>
                    <a:pt x="109" y="119"/>
                  </a:cubicBezTo>
                  <a:cubicBezTo>
                    <a:pt x="50" y="119"/>
                    <a:pt x="50" y="119"/>
                    <a:pt x="50" y="119"/>
                  </a:cubicBezTo>
                  <a:cubicBezTo>
                    <a:pt x="50" y="141"/>
                    <a:pt x="50" y="141"/>
                    <a:pt x="50" y="141"/>
                  </a:cubicBezTo>
                  <a:lnTo>
                    <a:pt x="109" y="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33"/>
            <p:cNvSpPr>
              <a:spLocks noEditPoints="1"/>
            </p:cNvSpPr>
            <p:nvPr/>
          </p:nvSpPr>
          <p:spPr bwMode="auto">
            <a:xfrm>
              <a:off x="320675" y="4008438"/>
              <a:ext cx="236538" cy="234950"/>
            </a:xfrm>
            <a:custGeom>
              <a:avLst/>
              <a:gdLst>
                <a:gd name="T0" fmla="*/ 16 w 161"/>
                <a:gd name="T1" fmla="*/ 160 h 160"/>
                <a:gd name="T2" fmla="*/ 1 w 161"/>
                <a:gd name="T3" fmla="*/ 139 h 160"/>
                <a:gd name="T4" fmla="*/ 18 w 161"/>
                <a:gd name="T5" fmla="*/ 137 h 160"/>
                <a:gd name="T6" fmla="*/ 21 w 161"/>
                <a:gd name="T7" fmla="*/ 99 h 160"/>
                <a:gd name="T8" fmla="*/ 9 w 161"/>
                <a:gd name="T9" fmla="*/ 109 h 160"/>
                <a:gd name="T10" fmla="*/ 21 w 161"/>
                <a:gd name="T11" fmla="*/ 82 h 160"/>
                <a:gd name="T12" fmla="*/ 2 w 161"/>
                <a:gd name="T13" fmla="*/ 46 h 160"/>
                <a:gd name="T14" fmla="*/ 21 w 161"/>
                <a:gd name="T15" fmla="*/ 41 h 160"/>
                <a:gd name="T16" fmla="*/ 46 w 161"/>
                <a:gd name="T17" fmla="*/ 4 h 160"/>
                <a:gd name="T18" fmla="*/ 39 w 161"/>
                <a:gd name="T19" fmla="*/ 40 h 160"/>
                <a:gd name="T20" fmla="*/ 61 w 161"/>
                <a:gd name="T21" fmla="*/ 44 h 160"/>
                <a:gd name="T22" fmla="*/ 39 w 161"/>
                <a:gd name="T23" fmla="*/ 46 h 160"/>
                <a:gd name="T24" fmla="*/ 57 w 161"/>
                <a:gd name="T25" fmla="*/ 71 h 160"/>
                <a:gd name="T26" fmla="*/ 39 w 161"/>
                <a:gd name="T27" fmla="*/ 86 h 160"/>
                <a:gd name="T28" fmla="*/ 109 w 161"/>
                <a:gd name="T29" fmla="*/ 109 h 160"/>
                <a:gd name="T30" fmla="*/ 160 w 161"/>
                <a:gd name="T31" fmla="*/ 142 h 160"/>
                <a:gd name="T32" fmla="*/ 106 w 161"/>
                <a:gd name="T33" fmla="*/ 109 h 160"/>
                <a:gd name="T34" fmla="*/ 39 w 161"/>
                <a:gd name="T35" fmla="*/ 160 h 160"/>
                <a:gd name="T36" fmla="*/ 87 w 161"/>
                <a:gd name="T37" fmla="*/ 109 h 160"/>
                <a:gd name="T38" fmla="*/ 45 w 161"/>
                <a:gd name="T39" fmla="*/ 104 h 160"/>
                <a:gd name="T40" fmla="*/ 60 w 161"/>
                <a:gd name="T41" fmla="*/ 59 h 160"/>
                <a:gd name="T42" fmla="*/ 49 w 161"/>
                <a:gd name="T43" fmla="*/ 64 h 160"/>
                <a:gd name="T44" fmla="*/ 102 w 161"/>
                <a:gd name="T45" fmla="*/ 9 h 160"/>
                <a:gd name="T46" fmla="*/ 91 w 161"/>
                <a:gd name="T47" fmla="*/ 21 h 160"/>
                <a:gd name="T48" fmla="*/ 118 w 161"/>
                <a:gd name="T49" fmla="*/ 12 h 160"/>
                <a:gd name="T50" fmla="*/ 129 w 161"/>
                <a:gd name="T51" fmla="*/ 29 h 160"/>
                <a:gd name="T52" fmla="*/ 123 w 161"/>
                <a:gd name="T53" fmla="*/ 52 h 160"/>
                <a:gd name="T54" fmla="*/ 149 w 161"/>
                <a:gd name="T55" fmla="*/ 56 h 160"/>
                <a:gd name="T56" fmla="*/ 142 w 161"/>
                <a:gd name="T57" fmla="*/ 102 h 160"/>
                <a:gd name="T58" fmla="*/ 161 w 161"/>
                <a:gd name="T59" fmla="*/ 106 h 160"/>
                <a:gd name="T60" fmla="*/ 109 w 161"/>
                <a:gd name="T61" fmla="*/ 109 h 160"/>
                <a:gd name="T62" fmla="*/ 71 w 161"/>
                <a:gd name="T63" fmla="*/ 48 h 160"/>
                <a:gd name="T64" fmla="*/ 99 w 161"/>
                <a:gd name="T65" fmla="*/ 52 h 160"/>
                <a:gd name="T66" fmla="*/ 88 w 161"/>
                <a:gd name="T67" fmla="*/ 26 h 160"/>
                <a:gd name="T68" fmla="*/ 92 w 161"/>
                <a:gd name="T69" fmla="*/ 56 h 160"/>
                <a:gd name="T70" fmla="*/ 78 w 161"/>
                <a:gd name="T71" fmla="*/ 104 h 160"/>
                <a:gd name="T72" fmla="*/ 110 w 161"/>
                <a:gd name="T73" fmla="*/ 56 h 160"/>
                <a:gd name="T74" fmla="*/ 125 w 161"/>
                <a:gd name="T75" fmla="*/ 104 h 160"/>
                <a:gd name="T76" fmla="*/ 110 w 161"/>
                <a:gd name="T77" fmla="*/ 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1" h="160">
                  <a:moveTo>
                    <a:pt x="39" y="136"/>
                  </a:moveTo>
                  <a:cubicBezTo>
                    <a:pt x="39" y="150"/>
                    <a:pt x="37" y="158"/>
                    <a:pt x="16" y="160"/>
                  </a:cubicBezTo>
                  <a:cubicBezTo>
                    <a:pt x="16" y="153"/>
                    <a:pt x="15" y="148"/>
                    <a:pt x="13" y="145"/>
                  </a:cubicBezTo>
                  <a:cubicBezTo>
                    <a:pt x="11" y="142"/>
                    <a:pt x="8" y="140"/>
                    <a:pt x="1" y="139"/>
                  </a:cubicBezTo>
                  <a:cubicBezTo>
                    <a:pt x="1" y="136"/>
                    <a:pt x="1" y="136"/>
                    <a:pt x="1" y="136"/>
                  </a:cubicBezTo>
                  <a:cubicBezTo>
                    <a:pt x="1" y="136"/>
                    <a:pt x="15" y="137"/>
                    <a:pt x="18" y="137"/>
                  </a:cubicBezTo>
                  <a:cubicBezTo>
                    <a:pt x="20" y="137"/>
                    <a:pt x="21" y="136"/>
                    <a:pt x="21" y="134"/>
                  </a:cubicBezTo>
                  <a:cubicBezTo>
                    <a:pt x="21" y="99"/>
                    <a:pt x="21" y="99"/>
                    <a:pt x="21" y="99"/>
                  </a:cubicBezTo>
                  <a:cubicBezTo>
                    <a:pt x="18" y="101"/>
                    <a:pt x="16" y="102"/>
                    <a:pt x="13" y="104"/>
                  </a:cubicBezTo>
                  <a:cubicBezTo>
                    <a:pt x="12" y="106"/>
                    <a:pt x="11" y="108"/>
                    <a:pt x="9" y="109"/>
                  </a:cubicBezTo>
                  <a:cubicBezTo>
                    <a:pt x="0" y="88"/>
                    <a:pt x="0" y="88"/>
                    <a:pt x="0" y="88"/>
                  </a:cubicBezTo>
                  <a:cubicBezTo>
                    <a:pt x="4" y="86"/>
                    <a:pt x="12" y="84"/>
                    <a:pt x="21" y="82"/>
                  </a:cubicBezTo>
                  <a:cubicBezTo>
                    <a:pt x="21" y="46"/>
                    <a:pt x="21" y="46"/>
                    <a:pt x="21" y="46"/>
                  </a:cubicBezTo>
                  <a:cubicBezTo>
                    <a:pt x="2" y="46"/>
                    <a:pt x="2" y="46"/>
                    <a:pt x="2" y="46"/>
                  </a:cubicBezTo>
                  <a:cubicBezTo>
                    <a:pt x="1" y="41"/>
                    <a:pt x="1" y="41"/>
                    <a:pt x="1" y="41"/>
                  </a:cubicBezTo>
                  <a:cubicBezTo>
                    <a:pt x="21" y="41"/>
                    <a:pt x="21" y="41"/>
                    <a:pt x="21" y="41"/>
                  </a:cubicBezTo>
                  <a:cubicBezTo>
                    <a:pt x="21" y="2"/>
                    <a:pt x="21" y="2"/>
                    <a:pt x="21" y="2"/>
                  </a:cubicBezTo>
                  <a:cubicBezTo>
                    <a:pt x="46" y="4"/>
                    <a:pt x="46" y="4"/>
                    <a:pt x="46" y="4"/>
                  </a:cubicBezTo>
                  <a:cubicBezTo>
                    <a:pt x="45" y="7"/>
                    <a:pt x="44" y="9"/>
                    <a:pt x="39" y="9"/>
                  </a:cubicBezTo>
                  <a:cubicBezTo>
                    <a:pt x="39" y="40"/>
                    <a:pt x="39" y="40"/>
                    <a:pt x="39" y="40"/>
                  </a:cubicBezTo>
                  <a:cubicBezTo>
                    <a:pt x="47" y="29"/>
                    <a:pt x="47" y="29"/>
                    <a:pt x="47" y="29"/>
                  </a:cubicBezTo>
                  <a:cubicBezTo>
                    <a:pt x="47" y="29"/>
                    <a:pt x="56" y="38"/>
                    <a:pt x="61" y="44"/>
                  </a:cubicBezTo>
                  <a:cubicBezTo>
                    <a:pt x="60" y="45"/>
                    <a:pt x="59" y="46"/>
                    <a:pt x="56" y="46"/>
                  </a:cubicBezTo>
                  <a:cubicBezTo>
                    <a:pt x="39" y="46"/>
                    <a:pt x="39" y="46"/>
                    <a:pt x="39" y="46"/>
                  </a:cubicBezTo>
                  <a:cubicBezTo>
                    <a:pt x="39" y="76"/>
                    <a:pt x="39" y="76"/>
                    <a:pt x="39" y="76"/>
                  </a:cubicBezTo>
                  <a:cubicBezTo>
                    <a:pt x="45" y="75"/>
                    <a:pt x="51" y="73"/>
                    <a:pt x="57" y="71"/>
                  </a:cubicBezTo>
                  <a:cubicBezTo>
                    <a:pt x="57" y="73"/>
                    <a:pt x="57" y="73"/>
                    <a:pt x="57" y="73"/>
                  </a:cubicBezTo>
                  <a:cubicBezTo>
                    <a:pt x="53" y="76"/>
                    <a:pt x="47" y="81"/>
                    <a:pt x="39" y="86"/>
                  </a:cubicBezTo>
                  <a:lnTo>
                    <a:pt x="39" y="136"/>
                  </a:lnTo>
                  <a:close/>
                  <a:moveTo>
                    <a:pt x="109" y="109"/>
                  </a:moveTo>
                  <a:cubicBezTo>
                    <a:pt x="119" y="125"/>
                    <a:pt x="138" y="137"/>
                    <a:pt x="160" y="141"/>
                  </a:cubicBezTo>
                  <a:cubicBezTo>
                    <a:pt x="160" y="142"/>
                    <a:pt x="160" y="142"/>
                    <a:pt x="160" y="142"/>
                  </a:cubicBezTo>
                  <a:cubicBezTo>
                    <a:pt x="154" y="144"/>
                    <a:pt x="148" y="151"/>
                    <a:pt x="146" y="160"/>
                  </a:cubicBezTo>
                  <a:cubicBezTo>
                    <a:pt x="125" y="151"/>
                    <a:pt x="113" y="135"/>
                    <a:pt x="106" y="109"/>
                  </a:cubicBezTo>
                  <a:cubicBezTo>
                    <a:pt x="105" y="109"/>
                    <a:pt x="105" y="109"/>
                    <a:pt x="105" y="109"/>
                  </a:cubicBezTo>
                  <a:cubicBezTo>
                    <a:pt x="97" y="134"/>
                    <a:pt x="79" y="150"/>
                    <a:pt x="39" y="160"/>
                  </a:cubicBezTo>
                  <a:cubicBezTo>
                    <a:pt x="38" y="158"/>
                    <a:pt x="38" y="158"/>
                    <a:pt x="38" y="158"/>
                  </a:cubicBezTo>
                  <a:cubicBezTo>
                    <a:pt x="67" y="145"/>
                    <a:pt x="81" y="129"/>
                    <a:pt x="87" y="109"/>
                  </a:cubicBezTo>
                  <a:cubicBezTo>
                    <a:pt x="46" y="109"/>
                    <a:pt x="46" y="109"/>
                    <a:pt x="46" y="109"/>
                  </a:cubicBezTo>
                  <a:cubicBezTo>
                    <a:pt x="45" y="104"/>
                    <a:pt x="45" y="104"/>
                    <a:pt x="45" y="104"/>
                  </a:cubicBezTo>
                  <a:cubicBezTo>
                    <a:pt x="60" y="104"/>
                    <a:pt x="60" y="104"/>
                    <a:pt x="60" y="104"/>
                  </a:cubicBezTo>
                  <a:cubicBezTo>
                    <a:pt x="60" y="59"/>
                    <a:pt x="60" y="59"/>
                    <a:pt x="60" y="59"/>
                  </a:cubicBezTo>
                  <a:cubicBezTo>
                    <a:pt x="57" y="61"/>
                    <a:pt x="54" y="63"/>
                    <a:pt x="51" y="65"/>
                  </a:cubicBezTo>
                  <a:cubicBezTo>
                    <a:pt x="49" y="64"/>
                    <a:pt x="49" y="64"/>
                    <a:pt x="49" y="64"/>
                  </a:cubicBezTo>
                  <a:cubicBezTo>
                    <a:pt x="60" y="49"/>
                    <a:pt x="72" y="24"/>
                    <a:pt x="78" y="0"/>
                  </a:cubicBezTo>
                  <a:cubicBezTo>
                    <a:pt x="102" y="9"/>
                    <a:pt x="102" y="9"/>
                    <a:pt x="102" y="9"/>
                  </a:cubicBezTo>
                  <a:cubicBezTo>
                    <a:pt x="102" y="11"/>
                    <a:pt x="100" y="12"/>
                    <a:pt x="96" y="12"/>
                  </a:cubicBezTo>
                  <a:cubicBezTo>
                    <a:pt x="94" y="15"/>
                    <a:pt x="93" y="18"/>
                    <a:pt x="91" y="21"/>
                  </a:cubicBezTo>
                  <a:cubicBezTo>
                    <a:pt x="109" y="21"/>
                    <a:pt x="109" y="21"/>
                    <a:pt x="109" y="21"/>
                  </a:cubicBezTo>
                  <a:cubicBezTo>
                    <a:pt x="118" y="12"/>
                    <a:pt x="118" y="12"/>
                    <a:pt x="118" y="12"/>
                  </a:cubicBezTo>
                  <a:cubicBezTo>
                    <a:pt x="136" y="26"/>
                    <a:pt x="136" y="26"/>
                    <a:pt x="136" y="26"/>
                  </a:cubicBezTo>
                  <a:cubicBezTo>
                    <a:pt x="134" y="28"/>
                    <a:pt x="132" y="28"/>
                    <a:pt x="129" y="29"/>
                  </a:cubicBezTo>
                  <a:cubicBezTo>
                    <a:pt x="123" y="36"/>
                    <a:pt x="114" y="45"/>
                    <a:pt x="105" y="52"/>
                  </a:cubicBezTo>
                  <a:cubicBezTo>
                    <a:pt x="123" y="52"/>
                    <a:pt x="123" y="52"/>
                    <a:pt x="123" y="52"/>
                  </a:cubicBezTo>
                  <a:cubicBezTo>
                    <a:pt x="132" y="42"/>
                    <a:pt x="132" y="42"/>
                    <a:pt x="132" y="42"/>
                  </a:cubicBezTo>
                  <a:cubicBezTo>
                    <a:pt x="149" y="56"/>
                    <a:pt x="149" y="56"/>
                    <a:pt x="149" y="56"/>
                  </a:cubicBezTo>
                  <a:cubicBezTo>
                    <a:pt x="148" y="57"/>
                    <a:pt x="146" y="58"/>
                    <a:pt x="142" y="59"/>
                  </a:cubicBezTo>
                  <a:cubicBezTo>
                    <a:pt x="142" y="102"/>
                    <a:pt x="142" y="102"/>
                    <a:pt x="142" y="102"/>
                  </a:cubicBezTo>
                  <a:cubicBezTo>
                    <a:pt x="149" y="91"/>
                    <a:pt x="149" y="91"/>
                    <a:pt x="149" y="91"/>
                  </a:cubicBezTo>
                  <a:cubicBezTo>
                    <a:pt x="149" y="91"/>
                    <a:pt x="157" y="100"/>
                    <a:pt x="161" y="106"/>
                  </a:cubicBezTo>
                  <a:cubicBezTo>
                    <a:pt x="161" y="108"/>
                    <a:pt x="159" y="109"/>
                    <a:pt x="157" y="109"/>
                  </a:cubicBezTo>
                  <a:lnTo>
                    <a:pt x="109" y="109"/>
                  </a:lnTo>
                  <a:close/>
                  <a:moveTo>
                    <a:pt x="88" y="26"/>
                  </a:moveTo>
                  <a:cubicBezTo>
                    <a:pt x="83" y="34"/>
                    <a:pt x="77" y="42"/>
                    <a:pt x="71" y="48"/>
                  </a:cubicBezTo>
                  <a:cubicBezTo>
                    <a:pt x="80" y="52"/>
                    <a:pt x="80" y="52"/>
                    <a:pt x="80" y="52"/>
                  </a:cubicBezTo>
                  <a:cubicBezTo>
                    <a:pt x="99" y="52"/>
                    <a:pt x="99" y="52"/>
                    <a:pt x="99" y="52"/>
                  </a:cubicBezTo>
                  <a:cubicBezTo>
                    <a:pt x="103" y="44"/>
                    <a:pt x="107" y="34"/>
                    <a:pt x="109" y="26"/>
                  </a:cubicBezTo>
                  <a:lnTo>
                    <a:pt x="88" y="26"/>
                  </a:lnTo>
                  <a:close/>
                  <a:moveTo>
                    <a:pt x="89" y="104"/>
                  </a:moveTo>
                  <a:cubicBezTo>
                    <a:pt x="92" y="90"/>
                    <a:pt x="92" y="75"/>
                    <a:pt x="92" y="56"/>
                  </a:cubicBezTo>
                  <a:cubicBezTo>
                    <a:pt x="78" y="56"/>
                    <a:pt x="78" y="56"/>
                    <a:pt x="78" y="56"/>
                  </a:cubicBezTo>
                  <a:cubicBezTo>
                    <a:pt x="78" y="104"/>
                    <a:pt x="78" y="104"/>
                    <a:pt x="78" y="104"/>
                  </a:cubicBezTo>
                  <a:lnTo>
                    <a:pt x="89" y="104"/>
                  </a:lnTo>
                  <a:close/>
                  <a:moveTo>
                    <a:pt x="110" y="56"/>
                  </a:moveTo>
                  <a:cubicBezTo>
                    <a:pt x="111" y="74"/>
                    <a:pt x="110" y="90"/>
                    <a:pt x="106" y="104"/>
                  </a:cubicBezTo>
                  <a:cubicBezTo>
                    <a:pt x="125" y="104"/>
                    <a:pt x="125" y="104"/>
                    <a:pt x="125" y="104"/>
                  </a:cubicBezTo>
                  <a:cubicBezTo>
                    <a:pt x="125" y="56"/>
                    <a:pt x="125" y="56"/>
                    <a:pt x="125" y="56"/>
                  </a:cubicBezTo>
                  <a:lnTo>
                    <a:pt x="11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34"/>
            <p:cNvSpPr>
              <a:spLocks noEditPoints="1"/>
            </p:cNvSpPr>
            <p:nvPr/>
          </p:nvSpPr>
          <p:spPr bwMode="auto">
            <a:xfrm>
              <a:off x="592138" y="4011613"/>
              <a:ext cx="234950" cy="231775"/>
            </a:xfrm>
            <a:custGeom>
              <a:avLst/>
              <a:gdLst>
                <a:gd name="T0" fmla="*/ 160 w 160"/>
                <a:gd name="T1" fmla="*/ 44 h 158"/>
                <a:gd name="T2" fmla="*/ 153 w 160"/>
                <a:gd name="T3" fmla="*/ 46 h 158"/>
                <a:gd name="T4" fmla="*/ 125 w 160"/>
                <a:gd name="T5" fmla="*/ 62 h 158"/>
                <a:gd name="T6" fmla="*/ 131 w 160"/>
                <a:gd name="T7" fmla="*/ 67 h 158"/>
                <a:gd name="T8" fmla="*/ 124 w 160"/>
                <a:gd name="T9" fmla="*/ 69 h 158"/>
                <a:gd name="T10" fmla="*/ 92 w 160"/>
                <a:gd name="T11" fmla="*/ 83 h 158"/>
                <a:gd name="T12" fmla="*/ 96 w 160"/>
                <a:gd name="T13" fmla="*/ 84 h 158"/>
                <a:gd name="T14" fmla="*/ 90 w 160"/>
                <a:gd name="T15" fmla="*/ 88 h 158"/>
                <a:gd name="T16" fmla="*/ 90 w 160"/>
                <a:gd name="T17" fmla="*/ 99 h 158"/>
                <a:gd name="T18" fmla="*/ 126 w 160"/>
                <a:gd name="T19" fmla="*/ 99 h 158"/>
                <a:gd name="T20" fmla="*/ 138 w 160"/>
                <a:gd name="T21" fmla="*/ 84 h 158"/>
                <a:gd name="T22" fmla="*/ 158 w 160"/>
                <a:gd name="T23" fmla="*/ 101 h 158"/>
                <a:gd name="T24" fmla="*/ 153 w 160"/>
                <a:gd name="T25" fmla="*/ 104 h 158"/>
                <a:gd name="T26" fmla="*/ 90 w 160"/>
                <a:gd name="T27" fmla="*/ 104 h 158"/>
                <a:gd name="T28" fmla="*/ 90 w 160"/>
                <a:gd name="T29" fmla="*/ 134 h 158"/>
                <a:gd name="T30" fmla="*/ 61 w 160"/>
                <a:gd name="T31" fmla="*/ 158 h 158"/>
                <a:gd name="T32" fmla="*/ 55 w 160"/>
                <a:gd name="T33" fmla="*/ 144 h 158"/>
                <a:gd name="T34" fmla="*/ 36 w 160"/>
                <a:gd name="T35" fmla="*/ 136 h 158"/>
                <a:gd name="T36" fmla="*/ 36 w 160"/>
                <a:gd name="T37" fmla="*/ 134 h 158"/>
                <a:gd name="T38" fmla="*/ 65 w 160"/>
                <a:gd name="T39" fmla="*/ 136 h 158"/>
                <a:gd name="T40" fmla="*/ 69 w 160"/>
                <a:gd name="T41" fmla="*/ 133 h 158"/>
                <a:gd name="T42" fmla="*/ 69 w 160"/>
                <a:gd name="T43" fmla="*/ 104 h 158"/>
                <a:gd name="T44" fmla="*/ 4 w 160"/>
                <a:gd name="T45" fmla="*/ 104 h 158"/>
                <a:gd name="T46" fmla="*/ 2 w 160"/>
                <a:gd name="T47" fmla="*/ 99 h 158"/>
                <a:gd name="T48" fmla="*/ 69 w 160"/>
                <a:gd name="T49" fmla="*/ 99 h 158"/>
                <a:gd name="T50" fmla="*/ 69 w 160"/>
                <a:gd name="T51" fmla="*/ 81 h 158"/>
                <a:gd name="T52" fmla="*/ 84 w 160"/>
                <a:gd name="T53" fmla="*/ 83 h 158"/>
                <a:gd name="T54" fmla="*/ 99 w 160"/>
                <a:gd name="T55" fmla="*/ 65 h 158"/>
                <a:gd name="T56" fmla="*/ 32 w 160"/>
                <a:gd name="T57" fmla="*/ 65 h 158"/>
                <a:gd name="T58" fmla="*/ 31 w 160"/>
                <a:gd name="T59" fmla="*/ 60 h 158"/>
                <a:gd name="T60" fmla="*/ 101 w 160"/>
                <a:gd name="T61" fmla="*/ 60 h 158"/>
                <a:gd name="T62" fmla="*/ 112 w 160"/>
                <a:gd name="T63" fmla="*/ 50 h 158"/>
                <a:gd name="T64" fmla="*/ 123 w 160"/>
                <a:gd name="T65" fmla="*/ 60 h 158"/>
                <a:gd name="T66" fmla="*/ 130 w 160"/>
                <a:gd name="T67" fmla="*/ 42 h 158"/>
                <a:gd name="T68" fmla="*/ 27 w 160"/>
                <a:gd name="T69" fmla="*/ 42 h 158"/>
                <a:gd name="T70" fmla="*/ 17 w 160"/>
                <a:gd name="T71" fmla="*/ 67 h 158"/>
                <a:gd name="T72" fmla="*/ 2 w 160"/>
                <a:gd name="T73" fmla="*/ 63 h 158"/>
                <a:gd name="T74" fmla="*/ 8 w 160"/>
                <a:gd name="T75" fmla="*/ 50 h 158"/>
                <a:gd name="T76" fmla="*/ 19 w 160"/>
                <a:gd name="T77" fmla="*/ 24 h 158"/>
                <a:gd name="T78" fmla="*/ 21 w 160"/>
                <a:gd name="T79" fmla="*/ 24 h 158"/>
                <a:gd name="T80" fmla="*/ 26 w 160"/>
                <a:gd name="T81" fmla="*/ 37 h 158"/>
                <a:gd name="T82" fmla="*/ 98 w 160"/>
                <a:gd name="T83" fmla="*/ 37 h 158"/>
                <a:gd name="T84" fmla="*/ 114 w 160"/>
                <a:gd name="T85" fmla="*/ 0 h 158"/>
                <a:gd name="T86" fmla="*/ 140 w 160"/>
                <a:gd name="T87" fmla="*/ 10 h 158"/>
                <a:gd name="T88" fmla="*/ 133 w 160"/>
                <a:gd name="T89" fmla="*/ 12 h 158"/>
                <a:gd name="T90" fmla="*/ 104 w 160"/>
                <a:gd name="T91" fmla="*/ 37 h 158"/>
                <a:gd name="T92" fmla="*/ 129 w 160"/>
                <a:gd name="T93" fmla="*/ 37 h 158"/>
                <a:gd name="T94" fmla="*/ 141 w 160"/>
                <a:gd name="T95" fmla="*/ 26 h 158"/>
                <a:gd name="T96" fmla="*/ 160 w 160"/>
                <a:gd name="T97" fmla="*/ 44 h 158"/>
                <a:gd name="T98" fmla="*/ 28 w 160"/>
                <a:gd name="T99" fmla="*/ 2 h 158"/>
                <a:gd name="T100" fmla="*/ 40 w 160"/>
                <a:gd name="T101" fmla="*/ 33 h 158"/>
                <a:gd name="T102" fmla="*/ 26 w 160"/>
                <a:gd name="T103" fmla="*/ 3 h 158"/>
                <a:gd name="T104" fmla="*/ 28 w 160"/>
                <a:gd name="T105" fmla="*/ 2 h 158"/>
                <a:gd name="T106" fmla="*/ 66 w 160"/>
                <a:gd name="T107" fmla="*/ 0 h 158"/>
                <a:gd name="T108" fmla="*/ 73 w 160"/>
                <a:gd name="T109" fmla="*/ 30 h 158"/>
                <a:gd name="T110" fmla="*/ 64 w 160"/>
                <a:gd name="T111" fmla="*/ 1 h 158"/>
                <a:gd name="T112" fmla="*/ 66 w 160"/>
                <a:gd name="T113"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 h="158">
                  <a:moveTo>
                    <a:pt x="160" y="44"/>
                  </a:moveTo>
                  <a:cubicBezTo>
                    <a:pt x="158" y="46"/>
                    <a:pt x="157" y="46"/>
                    <a:pt x="153" y="46"/>
                  </a:cubicBezTo>
                  <a:cubicBezTo>
                    <a:pt x="146" y="51"/>
                    <a:pt x="134" y="58"/>
                    <a:pt x="125" y="62"/>
                  </a:cubicBezTo>
                  <a:cubicBezTo>
                    <a:pt x="131" y="67"/>
                    <a:pt x="131" y="67"/>
                    <a:pt x="131" y="67"/>
                  </a:cubicBezTo>
                  <a:cubicBezTo>
                    <a:pt x="129" y="69"/>
                    <a:pt x="127" y="69"/>
                    <a:pt x="124" y="69"/>
                  </a:cubicBezTo>
                  <a:cubicBezTo>
                    <a:pt x="116" y="74"/>
                    <a:pt x="103" y="79"/>
                    <a:pt x="92" y="83"/>
                  </a:cubicBezTo>
                  <a:cubicBezTo>
                    <a:pt x="96" y="84"/>
                    <a:pt x="96" y="84"/>
                    <a:pt x="96" y="84"/>
                  </a:cubicBezTo>
                  <a:cubicBezTo>
                    <a:pt x="96" y="86"/>
                    <a:pt x="94" y="88"/>
                    <a:pt x="90" y="88"/>
                  </a:cubicBezTo>
                  <a:cubicBezTo>
                    <a:pt x="90" y="99"/>
                    <a:pt x="90" y="99"/>
                    <a:pt x="90" y="99"/>
                  </a:cubicBezTo>
                  <a:cubicBezTo>
                    <a:pt x="126" y="99"/>
                    <a:pt x="126" y="99"/>
                    <a:pt x="126" y="99"/>
                  </a:cubicBezTo>
                  <a:cubicBezTo>
                    <a:pt x="138" y="84"/>
                    <a:pt x="138" y="84"/>
                    <a:pt x="138" y="84"/>
                  </a:cubicBezTo>
                  <a:cubicBezTo>
                    <a:pt x="138" y="84"/>
                    <a:pt x="151" y="94"/>
                    <a:pt x="158" y="101"/>
                  </a:cubicBezTo>
                  <a:cubicBezTo>
                    <a:pt x="158" y="103"/>
                    <a:pt x="156" y="104"/>
                    <a:pt x="153" y="104"/>
                  </a:cubicBezTo>
                  <a:cubicBezTo>
                    <a:pt x="90" y="104"/>
                    <a:pt x="90" y="104"/>
                    <a:pt x="90" y="104"/>
                  </a:cubicBezTo>
                  <a:cubicBezTo>
                    <a:pt x="90" y="134"/>
                    <a:pt x="90" y="134"/>
                    <a:pt x="90" y="134"/>
                  </a:cubicBezTo>
                  <a:cubicBezTo>
                    <a:pt x="90" y="148"/>
                    <a:pt x="87" y="156"/>
                    <a:pt x="61" y="158"/>
                  </a:cubicBezTo>
                  <a:cubicBezTo>
                    <a:pt x="60" y="151"/>
                    <a:pt x="59" y="147"/>
                    <a:pt x="55" y="144"/>
                  </a:cubicBezTo>
                  <a:cubicBezTo>
                    <a:pt x="52" y="140"/>
                    <a:pt x="47" y="138"/>
                    <a:pt x="36" y="136"/>
                  </a:cubicBezTo>
                  <a:cubicBezTo>
                    <a:pt x="36" y="134"/>
                    <a:pt x="36" y="134"/>
                    <a:pt x="36" y="134"/>
                  </a:cubicBezTo>
                  <a:cubicBezTo>
                    <a:pt x="36" y="134"/>
                    <a:pt x="61" y="136"/>
                    <a:pt x="65" y="136"/>
                  </a:cubicBezTo>
                  <a:cubicBezTo>
                    <a:pt x="68" y="136"/>
                    <a:pt x="69" y="135"/>
                    <a:pt x="69" y="133"/>
                  </a:cubicBezTo>
                  <a:cubicBezTo>
                    <a:pt x="69" y="104"/>
                    <a:pt x="69" y="104"/>
                    <a:pt x="69" y="104"/>
                  </a:cubicBezTo>
                  <a:cubicBezTo>
                    <a:pt x="4" y="104"/>
                    <a:pt x="4" y="104"/>
                    <a:pt x="4" y="104"/>
                  </a:cubicBezTo>
                  <a:cubicBezTo>
                    <a:pt x="2" y="99"/>
                    <a:pt x="2" y="99"/>
                    <a:pt x="2" y="99"/>
                  </a:cubicBezTo>
                  <a:cubicBezTo>
                    <a:pt x="69" y="99"/>
                    <a:pt x="69" y="99"/>
                    <a:pt x="69" y="99"/>
                  </a:cubicBezTo>
                  <a:cubicBezTo>
                    <a:pt x="69" y="81"/>
                    <a:pt x="69" y="81"/>
                    <a:pt x="69" y="81"/>
                  </a:cubicBezTo>
                  <a:cubicBezTo>
                    <a:pt x="84" y="83"/>
                    <a:pt x="84" y="83"/>
                    <a:pt x="84" y="83"/>
                  </a:cubicBezTo>
                  <a:cubicBezTo>
                    <a:pt x="89" y="77"/>
                    <a:pt x="95" y="71"/>
                    <a:pt x="99" y="65"/>
                  </a:cubicBezTo>
                  <a:cubicBezTo>
                    <a:pt x="32" y="65"/>
                    <a:pt x="32" y="65"/>
                    <a:pt x="32" y="65"/>
                  </a:cubicBezTo>
                  <a:cubicBezTo>
                    <a:pt x="31" y="60"/>
                    <a:pt x="31" y="60"/>
                    <a:pt x="31" y="60"/>
                  </a:cubicBezTo>
                  <a:cubicBezTo>
                    <a:pt x="101" y="60"/>
                    <a:pt x="101" y="60"/>
                    <a:pt x="101" y="60"/>
                  </a:cubicBezTo>
                  <a:cubicBezTo>
                    <a:pt x="112" y="50"/>
                    <a:pt x="112" y="50"/>
                    <a:pt x="112" y="50"/>
                  </a:cubicBezTo>
                  <a:cubicBezTo>
                    <a:pt x="123" y="60"/>
                    <a:pt x="123" y="60"/>
                    <a:pt x="123" y="60"/>
                  </a:cubicBezTo>
                  <a:cubicBezTo>
                    <a:pt x="126" y="55"/>
                    <a:pt x="128" y="48"/>
                    <a:pt x="130" y="42"/>
                  </a:cubicBezTo>
                  <a:cubicBezTo>
                    <a:pt x="27" y="42"/>
                    <a:pt x="27" y="42"/>
                    <a:pt x="27" y="42"/>
                  </a:cubicBezTo>
                  <a:cubicBezTo>
                    <a:pt x="28" y="54"/>
                    <a:pt x="23" y="63"/>
                    <a:pt x="17" y="67"/>
                  </a:cubicBezTo>
                  <a:cubicBezTo>
                    <a:pt x="12" y="71"/>
                    <a:pt x="4" y="69"/>
                    <a:pt x="2" y="63"/>
                  </a:cubicBezTo>
                  <a:cubicBezTo>
                    <a:pt x="0" y="57"/>
                    <a:pt x="3" y="53"/>
                    <a:pt x="8" y="50"/>
                  </a:cubicBezTo>
                  <a:cubicBezTo>
                    <a:pt x="15" y="46"/>
                    <a:pt x="20" y="36"/>
                    <a:pt x="19" y="24"/>
                  </a:cubicBezTo>
                  <a:cubicBezTo>
                    <a:pt x="21" y="24"/>
                    <a:pt x="21" y="24"/>
                    <a:pt x="21" y="24"/>
                  </a:cubicBezTo>
                  <a:cubicBezTo>
                    <a:pt x="24" y="29"/>
                    <a:pt x="25" y="33"/>
                    <a:pt x="26" y="37"/>
                  </a:cubicBezTo>
                  <a:cubicBezTo>
                    <a:pt x="98" y="37"/>
                    <a:pt x="98" y="37"/>
                    <a:pt x="98" y="37"/>
                  </a:cubicBezTo>
                  <a:cubicBezTo>
                    <a:pt x="104" y="26"/>
                    <a:pt x="110" y="11"/>
                    <a:pt x="114" y="0"/>
                  </a:cubicBezTo>
                  <a:cubicBezTo>
                    <a:pt x="140" y="10"/>
                    <a:pt x="140" y="10"/>
                    <a:pt x="140" y="10"/>
                  </a:cubicBezTo>
                  <a:cubicBezTo>
                    <a:pt x="139" y="11"/>
                    <a:pt x="137" y="13"/>
                    <a:pt x="133" y="12"/>
                  </a:cubicBezTo>
                  <a:cubicBezTo>
                    <a:pt x="126" y="20"/>
                    <a:pt x="115" y="30"/>
                    <a:pt x="104" y="37"/>
                  </a:cubicBezTo>
                  <a:cubicBezTo>
                    <a:pt x="129" y="37"/>
                    <a:pt x="129" y="37"/>
                    <a:pt x="129" y="37"/>
                  </a:cubicBezTo>
                  <a:cubicBezTo>
                    <a:pt x="141" y="26"/>
                    <a:pt x="141" y="26"/>
                    <a:pt x="141" y="26"/>
                  </a:cubicBezTo>
                  <a:lnTo>
                    <a:pt x="160" y="44"/>
                  </a:lnTo>
                  <a:close/>
                  <a:moveTo>
                    <a:pt x="28" y="2"/>
                  </a:moveTo>
                  <a:cubicBezTo>
                    <a:pt x="74" y="11"/>
                    <a:pt x="57" y="46"/>
                    <a:pt x="40" y="33"/>
                  </a:cubicBezTo>
                  <a:cubicBezTo>
                    <a:pt x="39" y="22"/>
                    <a:pt x="32" y="11"/>
                    <a:pt x="26" y="3"/>
                  </a:cubicBezTo>
                  <a:lnTo>
                    <a:pt x="28" y="2"/>
                  </a:lnTo>
                  <a:close/>
                  <a:moveTo>
                    <a:pt x="66" y="0"/>
                  </a:moveTo>
                  <a:cubicBezTo>
                    <a:pt x="110" y="13"/>
                    <a:pt x="90" y="46"/>
                    <a:pt x="73" y="30"/>
                  </a:cubicBezTo>
                  <a:cubicBezTo>
                    <a:pt x="73" y="20"/>
                    <a:pt x="69" y="9"/>
                    <a:pt x="64" y="1"/>
                  </a:cubicBez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35"/>
            <p:cNvSpPr>
              <a:spLocks noEditPoints="1"/>
            </p:cNvSpPr>
            <p:nvPr/>
          </p:nvSpPr>
          <p:spPr bwMode="auto">
            <a:xfrm>
              <a:off x="862013" y="4011613"/>
              <a:ext cx="257175" cy="231775"/>
            </a:xfrm>
            <a:custGeom>
              <a:avLst/>
              <a:gdLst>
                <a:gd name="T0" fmla="*/ 45 w 176"/>
                <a:gd name="T1" fmla="*/ 54 h 158"/>
                <a:gd name="T2" fmla="*/ 51 w 176"/>
                <a:gd name="T3" fmla="*/ 81 h 158"/>
                <a:gd name="T4" fmla="*/ 45 w 176"/>
                <a:gd name="T5" fmla="*/ 62 h 158"/>
                <a:gd name="T6" fmla="*/ 45 w 176"/>
                <a:gd name="T7" fmla="*/ 152 h 158"/>
                <a:gd name="T8" fmla="*/ 30 w 176"/>
                <a:gd name="T9" fmla="*/ 158 h 158"/>
                <a:gd name="T10" fmla="*/ 27 w 176"/>
                <a:gd name="T11" fmla="*/ 158 h 158"/>
                <a:gd name="T12" fmla="*/ 27 w 176"/>
                <a:gd name="T13" fmla="*/ 89 h 158"/>
                <a:gd name="T14" fmla="*/ 2 w 176"/>
                <a:gd name="T15" fmla="*/ 119 h 158"/>
                <a:gd name="T16" fmla="*/ 0 w 176"/>
                <a:gd name="T17" fmla="*/ 117 h 158"/>
                <a:gd name="T18" fmla="*/ 24 w 176"/>
                <a:gd name="T19" fmla="*/ 46 h 158"/>
                <a:gd name="T20" fmla="*/ 3 w 176"/>
                <a:gd name="T21" fmla="*/ 46 h 158"/>
                <a:gd name="T22" fmla="*/ 2 w 176"/>
                <a:gd name="T23" fmla="*/ 41 h 158"/>
                <a:gd name="T24" fmla="*/ 27 w 176"/>
                <a:gd name="T25" fmla="*/ 41 h 158"/>
                <a:gd name="T26" fmla="*/ 27 w 176"/>
                <a:gd name="T27" fmla="*/ 0 h 158"/>
                <a:gd name="T28" fmla="*/ 51 w 176"/>
                <a:gd name="T29" fmla="*/ 2 h 158"/>
                <a:gd name="T30" fmla="*/ 45 w 176"/>
                <a:gd name="T31" fmla="*/ 7 h 158"/>
                <a:gd name="T32" fmla="*/ 45 w 176"/>
                <a:gd name="T33" fmla="*/ 41 h 158"/>
                <a:gd name="T34" fmla="*/ 46 w 176"/>
                <a:gd name="T35" fmla="*/ 41 h 158"/>
                <a:gd name="T36" fmla="*/ 54 w 176"/>
                <a:gd name="T37" fmla="*/ 29 h 158"/>
                <a:gd name="T38" fmla="*/ 69 w 176"/>
                <a:gd name="T39" fmla="*/ 43 h 158"/>
                <a:gd name="T40" fmla="*/ 65 w 176"/>
                <a:gd name="T41" fmla="*/ 46 h 158"/>
                <a:gd name="T42" fmla="*/ 45 w 176"/>
                <a:gd name="T43" fmla="*/ 46 h 158"/>
                <a:gd name="T44" fmla="*/ 45 w 176"/>
                <a:gd name="T45" fmla="*/ 54 h 158"/>
                <a:gd name="T46" fmla="*/ 141 w 176"/>
                <a:gd name="T47" fmla="*/ 80 h 158"/>
                <a:gd name="T48" fmla="*/ 138 w 176"/>
                <a:gd name="T49" fmla="*/ 80 h 158"/>
                <a:gd name="T50" fmla="*/ 117 w 176"/>
                <a:gd name="T51" fmla="*/ 120 h 158"/>
                <a:gd name="T52" fmla="*/ 163 w 176"/>
                <a:gd name="T53" fmla="*/ 140 h 158"/>
                <a:gd name="T54" fmla="*/ 162 w 176"/>
                <a:gd name="T55" fmla="*/ 141 h 158"/>
                <a:gd name="T56" fmla="*/ 146 w 176"/>
                <a:gd name="T57" fmla="*/ 157 h 158"/>
                <a:gd name="T58" fmla="*/ 107 w 176"/>
                <a:gd name="T59" fmla="*/ 130 h 158"/>
                <a:gd name="T60" fmla="*/ 53 w 176"/>
                <a:gd name="T61" fmla="*/ 158 h 158"/>
                <a:gd name="T62" fmla="*/ 51 w 176"/>
                <a:gd name="T63" fmla="*/ 156 h 158"/>
                <a:gd name="T64" fmla="*/ 99 w 176"/>
                <a:gd name="T65" fmla="*/ 119 h 158"/>
                <a:gd name="T66" fmla="*/ 84 w 176"/>
                <a:gd name="T67" fmla="*/ 78 h 158"/>
                <a:gd name="T68" fmla="*/ 87 w 176"/>
                <a:gd name="T69" fmla="*/ 76 h 158"/>
                <a:gd name="T70" fmla="*/ 106 w 176"/>
                <a:gd name="T71" fmla="*/ 110 h 158"/>
                <a:gd name="T72" fmla="*/ 120 w 176"/>
                <a:gd name="T73" fmla="*/ 69 h 158"/>
                <a:gd name="T74" fmla="*/ 139 w 176"/>
                <a:gd name="T75" fmla="*/ 75 h 158"/>
                <a:gd name="T76" fmla="*/ 119 w 176"/>
                <a:gd name="T77" fmla="*/ 43 h 158"/>
                <a:gd name="T78" fmla="*/ 121 w 176"/>
                <a:gd name="T79" fmla="*/ 41 h 158"/>
                <a:gd name="T80" fmla="*/ 141 w 176"/>
                <a:gd name="T81" fmla="*/ 82 h 158"/>
                <a:gd name="T82" fmla="*/ 141 w 176"/>
                <a:gd name="T83" fmla="*/ 80 h 158"/>
                <a:gd name="T84" fmla="*/ 59 w 176"/>
                <a:gd name="T85" fmla="*/ 94 h 158"/>
                <a:gd name="T86" fmla="*/ 83 w 176"/>
                <a:gd name="T87" fmla="*/ 40 h 158"/>
                <a:gd name="T88" fmla="*/ 107 w 176"/>
                <a:gd name="T89" fmla="*/ 50 h 158"/>
                <a:gd name="T90" fmla="*/ 101 w 176"/>
                <a:gd name="T91" fmla="*/ 52 h 158"/>
                <a:gd name="T92" fmla="*/ 61 w 176"/>
                <a:gd name="T93" fmla="*/ 95 h 158"/>
                <a:gd name="T94" fmla="*/ 59 w 176"/>
                <a:gd name="T95" fmla="*/ 94 h 158"/>
                <a:gd name="T96" fmla="*/ 65 w 176"/>
                <a:gd name="T97" fmla="*/ 37 h 158"/>
                <a:gd name="T98" fmla="*/ 63 w 176"/>
                <a:gd name="T99" fmla="*/ 32 h 158"/>
                <a:gd name="T100" fmla="*/ 131 w 176"/>
                <a:gd name="T101" fmla="*/ 32 h 158"/>
                <a:gd name="T102" fmla="*/ 142 w 176"/>
                <a:gd name="T103" fmla="*/ 18 h 158"/>
                <a:gd name="T104" fmla="*/ 160 w 176"/>
                <a:gd name="T105" fmla="*/ 34 h 158"/>
                <a:gd name="T106" fmla="*/ 156 w 176"/>
                <a:gd name="T107" fmla="*/ 37 h 158"/>
                <a:gd name="T108" fmla="*/ 65 w 176"/>
                <a:gd name="T109" fmla="*/ 37 h 158"/>
                <a:gd name="T110" fmla="*/ 93 w 176"/>
                <a:gd name="T111" fmla="*/ 0 h 158"/>
                <a:gd name="T112" fmla="*/ 102 w 176"/>
                <a:gd name="T113" fmla="*/ 29 h 158"/>
                <a:gd name="T114" fmla="*/ 91 w 176"/>
                <a:gd name="T115" fmla="*/ 1 h 158"/>
                <a:gd name="T116" fmla="*/ 93 w 176"/>
                <a:gd name="T1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6" h="158">
                  <a:moveTo>
                    <a:pt x="45" y="54"/>
                  </a:moveTo>
                  <a:cubicBezTo>
                    <a:pt x="81" y="66"/>
                    <a:pt x="65" y="93"/>
                    <a:pt x="51" y="81"/>
                  </a:cubicBezTo>
                  <a:cubicBezTo>
                    <a:pt x="51" y="75"/>
                    <a:pt x="48" y="68"/>
                    <a:pt x="45" y="62"/>
                  </a:cubicBezTo>
                  <a:cubicBezTo>
                    <a:pt x="45" y="152"/>
                    <a:pt x="45" y="152"/>
                    <a:pt x="45" y="152"/>
                  </a:cubicBezTo>
                  <a:cubicBezTo>
                    <a:pt x="45" y="154"/>
                    <a:pt x="37" y="158"/>
                    <a:pt x="30" y="158"/>
                  </a:cubicBezTo>
                  <a:cubicBezTo>
                    <a:pt x="27" y="158"/>
                    <a:pt x="27" y="158"/>
                    <a:pt x="27" y="158"/>
                  </a:cubicBezTo>
                  <a:cubicBezTo>
                    <a:pt x="27" y="89"/>
                    <a:pt x="27" y="89"/>
                    <a:pt x="27" y="89"/>
                  </a:cubicBezTo>
                  <a:cubicBezTo>
                    <a:pt x="20" y="100"/>
                    <a:pt x="11" y="110"/>
                    <a:pt x="2" y="119"/>
                  </a:cubicBezTo>
                  <a:cubicBezTo>
                    <a:pt x="0" y="117"/>
                    <a:pt x="0" y="117"/>
                    <a:pt x="0" y="117"/>
                  </a:cubicBezTo>
                  <a:cubicBezTo>
                    <a:pt x="12" y="98"/>
                    <a:pt x="20" y="71"/>
                    <a:pt x="24" y="46"/>
                  </a:cubicBezTo>
                  <a:cubicBezTo>
                    <a:pt x="3" y="46"/>
                    <a:pt x="3" y="46"/>
                    <a:pt x="3" y="46"/>
                  </a:cubicBezTo>
                  <a:cubicBezTo>
                    <a:pt x="2" y="41"/>
                    <a:pt x="2" y="41"/>
                    <a:pt x="2" y="41"/>
                  </a:cubicBezTo>
                  <a:cubicBezTo>
                    <a:pt x="27" y="41"/>
                    <a:pt x="27" y="41"/>
                    <a:pt x="27" y="41"/>
                  </a:cubicBezTo>
                  <a:cubicBezTo>
                    <a:pt x="27" y="0"/>
                    <a:pt x="27" y="0"/>
                    <a:pt x="27" y="0"/>
                  </a:cubicBezTo>
                  <a:cubicBezTo>
                    <a:pt x="51" y="2"/>
                    <a:pt x="51" y="2"/>
                    <a:pt x="51" y="2"/>
                  </a:cubicBezTo>
                  <a:cubicBezTo>
                    <a:pt x="51" y="5"/>
                    <a:pt x="50" y="6"/>
                    <a:pt x="45" y="7"/>
                  </a:cubicBezTo>
                  <a:cubicBezTo>
                    <a:pt x="45" y="41"/>
                    <a:pt x="45" y="41"/>
                    <a:pt x="45" y="41"/>
                  </a:cubicBezTo>
                  <a:cubicBezTo>
                    <a:pt x="46" y="41"/>
                    <a:pt x="46" y="41"/>
                    <a:pt x="46" y="41"/>
                  </a:cubicBezTo>
                  <a:cubicBezTo>
                    <a:pt x="54" y="29"/>
                    <a:pt x="54" y="29"/>
                    <a:pt x="54" y="29"/>
                  </a:cubicBezTo>
                  <a:cubicBezTo>
                    <a:pt x="54" y="29"/>
                    <a:pt x="64" y="37"/>
                    <a:pt x="69" y="43"/>
                  </a:cubicBezTo>
                  <a:cubicBezTo>
                    <a:pt x="69" y="45"/>
                    <a:pt x="67" y="46"/>
                    <a:pt x="65" y="46"/>
                  </a:cubicBezTo>
                  <a:cubicBezTo>
                    <a:pt x="45" y="46"/>
                    <a:pt x="45" y="46"/>
                    <a:pt x="45" y="46"/>
                  </a:cubicBezTo>
                  <a:lnTo>
                    <a:pt x="45" y="54"/>
                  </a:lnTo>
                  <a:close/>
                  <a:moveTo>
                    <a:pt x="141" y="80"/>
                  </a:moveTo>
                  <a:cubicBezTo>
                    <a:pt x="140" y="80"/>
                    <a:pt x="139" y="80"/>
                    <a:pt x="138" y="80"/>
                  </a:cubicBezTo>
                  <a:cubicBezTo>
                    <a:pt x="135" y="92"/>
                    <a:pt x="131" y="106"/>
                    <a:pt x="117" y="120"/>
                  </a:cubicBezTo>
                  <a:cubicBezTo>
                    <a:pt x="130" y="129"/>
                    <a:pt x="146" y="135"/>
                    <a:pt x="163" y="140"/>
                  </a:cubicBezTo>
                  <a:cubicBezTo>
                    <a:pt x="162" y="141"/>
                    <a:pt x="162" y="141"/>
                    <a:pt x="162" y="141"/>
                  </a:cubicBezTo>
                  <a:cubicBezTo>
                    <a:pt x="154" y="143"/>
                    <a:pt x="149" y="149"/>
                    <a:pt x="146" y="157"/>
                  </a:cubicBezTo>
                  <a:cubicBezTo>
                    <a:pt x="130" y="151"/>
                    <a:pt x="117" y="142"/>
                    <a:pt x="107" y="130"/>
                  </a:cubicBezTo>
                  <a:cubicBezTo>
                    <a:pt x="95" y="140"/>
                    <a:pt x="77" y="150"/>
                    <a:pt x="53" y="158"/>
                  </a:cubicBezTo>
                  <a:cubicBezTo>
                    <a:pt x="51" y="156"/>
                    <a:pt x="51" y="156"/>
                    <a:pt x="51" y="156"/>
                  </a:cubicBezTo>
                  <a:cubicBezTo>
                    <a:pt x="74" y="143"/>
                    <a:pt x="89" y="131"/>
                    <a:pt x="99" y="119"/>
                  </a:cubicBezTo>
                  <a:cubicBezTo>
                    <a:pt x="92" y="108"/>
                    <a:pt x="88" y="94"/>
                    <a:pt x="84" y="78"/>
                  </a:cubicBezTo>
                  <a:cubicBezTo>
                    <a:pt x="87" y="76"/>
                    <a:pt x="87" y="76"/>
                    <a:pt x="87" y="76"/>
                  </a:cubicBezTo>
                  <a:cubicBezTo>
                    <a:pt x="91" y="90"/>
                    <a:pt x="97" y="101"/>
                    <a:pt x="106" y="110"/>
                  </a:cubicBezTo>
                  <a:cubicBezTo>
                    <a:pt x="115" y="95"/>
                    <a:pt x="119" y="81"/>
                    <a:pt x="120" y="69"/>
                  </a:cubicBezTo>
                  <a:cubicBezTo>
                    <a:pt x="139" y="75"/>
                    <a:pt x="139" y="75"/>
                    <a:pt x="139" y="75"/>
                  </a:cubicBezTo>
                  <a:cubicBezTo>
                    <a:pt x="135" y="63"/>
                    <a:pt x="127" y="51"/>
                    <a:pt x="119" y="43"/>
                  </a:cubicBezTo>
                  <a:cubicBezTo>
                    <a:pt x="121" y="41"/>
                    <a:pt x="121" y="41"/>
                    <a:pt x="121" y="41"/>
                  </a:cubicBezTo>
                  <a:cubicBezTo>
                    <a:pt x="176" y="56"/>
                    <a:pt x="160" y="97"/>
                    <a:pt x="141" y="82"/>
                  </a:cubicBezTo>
                  <a:lnTo>
                    <a:pt x="141" y="80"/>
                  </a:lnTo>
                  <a:close/>
                  <a:moveTo>
                    <a:pt x="59" y="94"/>
                  </a:moveTo>
                  <a:cubicBezTo>
                    <a:pt x="69" y="81"/>
                    <a:pt x="78" y="61"/>
                    <a:pt x="83" y="40"/>
                  </a:cubicBezTo>
                  <a:cubicBezTo>
                    <a:pt x="107" y="50"/>
                    <a:pt x="107" y="50"/>
                    <a:pt x="107" y="50"/>
                  </a:cubicBezTo>
                  <a:cubicBezTo>
                    <a:pt x="107" y="52"/>
                    <a:pt x="105" y="53"/>
                    <a:pt x="101" y="52"/>
                  </a:cubicBezTo>
                  <a:cubicBezTo>
                    <a:pt x="91" y="72"/>
                    <a:pt x="77" y="86"/>
                    <a:pt x="61" y="95"/>
                  </a:cubicBezTo>
                  <a:lnTo>
                    <a:pt x="59" y="94"/>
                  </a:lnTo>
                  <a:close/>
                  <a:moveTo>
                    <a:pt x="65" y="37"/>
                  </a:moveTo>
                  <a:cubicBezTo>
                    <a:pt x="63" y="32"/>
                    <a:pt x="63" y="32"/>
                    <a:pt x="63" y="32"/>
                  </a:cubicBezTo>
                  <a:cubicBezTo>
                    <a:pt x="131" y="32"/>
                    <a:pt x="131" y="32"/>
                    <a:pt x="131" y="32"/>
                  </a:cubicBezTo>
                  <a:cubicBezTo>
                    <a:pt x="142" y="18"/>
                    <a:pt x="142" y="18"/>
                    <a:pt x="142" y="18"/>
                  </a:cubicBezTo>
                  <a:cubicBezTo>
                    <a:pt x="142" y="18"/>
                    <a:pt x="153" y="28"/>
                    <a:pt x="160" y="34"/>
                  </a:cubicBezTo>
                  <a:cubicBezTo>
                    <a:pt x="160" y="36"/>
                    <a:pt x="158" y="37"/>
                    <a:pt x="156" y="37"/>
                  </a:cubicBezTo>
                  <a:lnTo>
                    <a:pt x="65" y="37"/>
                  </a:lnTo>
                  <a:close/>
                  <a:moveTo>
                    <a:pt x="93" y="0"/>
                  </a:moveTo>
                  <a:cubicBezTo>
                    <a:pt x="138" y="8"/>
                    <a:pt x="120" y="43"/>
                    <a:pt x="102" y="29"/>
                  </a:cubicBezTo>
                  <a:cubicBezTo>
                    <a:pt x="102" y="19"/>
                    <a:pt x="97" y="8"/>
                    <a:pt x="91" y="1"/>
                  </a:cubicBez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36"/>
            <p:cNvSpPr>
              <a:spLocks noEditPoints="1"/>
            </p:cNvSpPr>
            <p:nvPr/>
          </p:nvSpPr>
          <p:spPr bwMode="auto">
            <a:xfrm>
              <a:off x="1131888" y="4011613"/>
              <a:ext cx="258763" cy="231775"/>
            </a:xfrm>
            <a:custGeom>
              <a:avLst/>
              <a:gdLst>
                <a:gd name="T0" fmla="*/ 44 w 177"/>
                <a:gd name="T1" fmla="*/ 58 h 158"/>
                <a:gd name="T2" fmla="*/ 50 w 177"/>
                <a:gd name="T3" fmla="*/ 87 h 158"/>
                <a:gd name="T4" fmla="*/ 44 w 177"/>
                <a:gd name="T5" fmla="*/ 63 h 158"/>
                <a:gd name="T6" fmla="*/ 44 w 177"/>
                <a:gd name="T7" fmla="*/ 152 h 158"/>
                <a:gd name="T8" fmla="*/ 29 w 177"/>
                <a:gd name="T9" fmla="*/ 158 h 158"/>
                <a:gd name="T10" fmla="*/ 25 w 177"/>
                <a:gd name="T11" fmla="*/ 158 h 158"/>
                <a:gd name="T12" fmla="*/ 25 w 177"/>
                <a:gd name="T13" fmla="*/ 90 h 158"/>
                <a:gd name="T14" fmla="*/ 2 w 177"/>
                <a:gd name="T15" fmla="*/ 119 h 158"/>
                <a:gd name="T16" fmla="*/ 0 w 177"/>
                <a:gd name="T17" fmla="*/ 117 h 158"/>
                <a:gd name="T18" fmla="*/ 22 w 177"/>
                <a:gd name="T19" fmla="*/ 46 h 158"/>
                <a:gd name="T20" fmla="*/ 4 w 177"/>
                <a:gd name="T21" fmla="*/ 46 h 158"/>
                <a:gd name="T22" fmla="*/ 3 w 177"/>
                <a:gd name="T23" fmla="*/ 41 h 158"/>
                <a:gd name="T24" fmla="*/ 25 w 177"/>
                <a:gd name="T25" fmla="*/ 41 h 158"/>
                <a:gd name="T26" fmla="*/ 25 w 177"/>
                <a:gd name="T27" fmla="*/ 0 h 158"/>
                <a:gd name="T28" fmla="*/ 50 w 177"/>
                <a:gd name="T29" fmla="*/ 2 h 158"/>
                <a:gd name="T30" fmla="*/ 44 w 177"/>
                <a:gd name="T31" fmla="*/ 7 h 158"/>
                <a:gd name="T32" fmla="*/ 44 w 177"/>
                <a:gd name="T33" fmla="*/ 41 h 158"/>
                <a:gd name="T34" fmla="*/ 45 w 177"/>
                <a:gd name="T35" fmla="*/ 41 h 158"/>
                <a:gd name="T36" fmla="*/ 54 w 177"/>
                <a:gd name="T37" fmla="*/ 28 h 158"/>
                <a:gd name="T38" fmla="*/ 70 w 177"/>
                <a:gd name="T39" fmla="*/ 43 h 158"/>
                <a:gd name="T40" fmla="*/ 65 w 177"/>
                <a:gd name="T41" fmla="*/ 46 h 158"/>
                <a:gd name="T42" fmla="*/ 44 w 177"/>
                <a:gd name="T43" fmla="*/ 46 h 158"/>
                <a:gd name="T44" fmla="*/ 44 w 177"/>
                <a:gd name="T45" fmla="*/ 58 h 158"/>
                <a:gd name="T46" fmla="*/ 96 w 177"/>
                <a:gd name="T47" fmla="*/ 84 h 158"/>
                <a:gd name="T48" fmla="*/ 90 w 177"/>
                <a:gd name="T49" fmla="*/ 87 h 158"/>
                <a:gd name="T50" fmla="*/ 52 w 177"/>
                <a:gd name="T51" fmla="*/ 140 h 158"/>
                <a:gd name="T52" fmla="*/ 51 w 177"/>
                <a:gd name="T53" fmla="*/ 138 h 158"/>
                <a:gd name="T54" fmla="*/ 72 w 177"/>
                <a:gd name="T55" fmla="*/ 75 h 158"/>
                <a:gd name="T56" fmla="*/ 96 w 177"/>
                <a:gd name="T57" fmla="*/ 84 h 158"/>
                <a:gd name="T58" fmla="*/ 116 w 177"/>
                <a:gd name="T59" fmla="*/ 62 h 158"/>
                <a:gd name="T60" fmla="*/ 116 w 177"/>
                <a:gd name="T61" fmla="*/ 135 h 158"/>
                <a:gd name="T62" fmla="*/ 91 w 177"/>
                <a:gd name="T63" fmla="*/ 157 h 158"/>
                <a:gd name="T64" fmla="*/ 88 w 177"/>
                <a:gd name="T65" fmla="*/ 145 h 158"/>
                <a:gd name="T66" fmla="*/ 73 w 177"/>
                <a:gd name="T67" fmla="*/ 138 h 158"/>
                <a:gd name="T68" fmla="*/ 73 w 177"/>
                <a:gd name="T69" fmla="*/ 136 h 158"/>
                <a:gd name="T70" fmla="*/ 93 w 177"/>
                <a:gd name="T71" fmla="*/ 137 h 158"/>
                <a:gd name="T72" fmla="*/ 97 w 177"/>
                <a:gd name="T73" fmla="*/ 134 h 158"/>
                <a:gd name="T74" fmla="*/ 97 w 177"/>
                <a:gd name="T75" fmla="*/ 62 h 158"/>
                <a:gd name="T76" fmla="*/ 62 w 177"/>
                <a:gd name="T77" fmla="*/ 62 h 158"/>
                <a:gd name="T78" fmla="*/ 60 w 177"/>
                <a:gd name="T79" fmla="*/ 57 h 158"/>
                <a:gd name="T80" fmla="*/ 130 w 177"/>
                <a:gd name="T81" fmla="*/ 57 h 158"/>
                <a:gd name="T82" fmla="*/ 140 w 177"/>
                <a:gd name="T83" fmla="*/ 42 h 158"/>
                <a:gd name="T84" fmla="*/ 160 w 177"/>
                <a:gd name="T85" fmla="*/ 59 h 158"/>
                <a:gd name="T86" fmla="*/ 155 w 177"/>
                <a:gd name="T87" fmla="*/ 62 h 158"/>
                <a:gd name="T88" fmla="*/ 116 w 177"/>
                <a:gd name="T89" fmla="*/ 62 h 158"/>
                <a:gd name="T90" fmla="*/ 70 w 177"/>
                <a:gd name="T91" fmla="*/ 22 h 158"/>
                <a:gd name="T92" fmla="*/ 69 w 177"/>
                <a:gd name="T93" fmla="*/ 17 h 158"/>
                <a:gd name="T94" fmla="*/ 122 w 177"/>
                <a:gd name="T95" fmla="*/ 17 h 158"/>
                <a:gd name="T96" fmla="*/ 132 w 177"/>
                <a:gd name="T97" fmla="*/ 4 h 158"/>
                <a:gd name="T98" fmla="*/ 150 w 177"/>
                <a:gd name="T99" fmla="*/ 19 h 158"/>
                <a:gd name="T100" fmla="*/ 146 w 177"/>
                <a:gd name="T101" fmla="*/ 22 h 158"/>
                <a:gd name="T102" fmla="*/ 70 w 177"/>
                <a:gd name="T103" fmla="*/ 22 h 158"/>
                <a:gd name="T104" fmla="*/ 124 w 177"/>
                <a:gd name="T105" fmla="*/ 78 h 158"/>
                <a:gd name="T106" fmla="*/ 142 w 177"/>
                <a:gd name="T107" fmla="*/ 135 h 158"/>
                <a:gd name="T108" fmla="*/ 121 w 177"/>
                <a:gd name="T109" fmla="*/ 79 h 158"/>
                <a:gd name="T110" fmla="*/ 124 w 177"/>
                <a:gd name="T111" fmla="*/ 7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158">
                  <a:moveTo>
                    <a:pt x="44" y="58"/>
                  </a:moveTo>
                  <a:cubicBezTo>
                    <a:pt x="81" y="72"/>
                    <a:pt x="64" y="99"/>
                    <a:pt x="50" y="87"/>
                  </a:cubicBezTo>
                  <a:cubicBezTo>
                    <a:pt x="50" y="79"/>
                    <a:pt x="47" y="71"/>
                    <a:pt x="44" y="63"/>
                  </a:cubicBezTo>
                  <a:cubicBezTo>
                    <a:pt x="44" y="152"/>
                    <a:pt x="44" y="152"/>
                    <a:pt x="44" y="152"/>
                  </a:cubicBezTo>
                  <a:cubicBezTo>
                    <a:pt x="44" y="154"/>
                    <a:pt x="36" y="158"/>
                    <a:pt x="29" y="158"/>
                  </a:cubicBezTo>
                  <a:cubicBezTo>
                    <a:pt x="25" y="158"/>
                    <a:pt x="25" y="158"/>
                    <a:pt x="25" y="158"/>
                  </a:cubicBezTo>
                  <a:cubicBezTo>
                    <a:pt x="25" y="90"/>
                    <a:pt x="25" y="90"/>
                    <a:pt x="25" y="90"/>
                  </a:cubicBezTo>
                  <a:cubicBezTo>
                    <a:pt x="19" y="100"/>
                    <a:pt x="11" y="110"/>
                    <a:pt x="2" y="119"/>
                  </a:cubicBezTo>
                  <a:cubicBezTo>
                    <a:pt x="0" y="117"/>
                    <a:pt x="0" y="117"/>
                    <a:pt x="0" y="117"/>
                  </a:cubicBezTo>
                  <a:cubicBezTo>
                    <a:pt x="11" y="98"/>
                    <a:pt x="18" y="71"/>
                    <a:pt x="22" y="46"/>
                  </a:cubicBezTo>
                  <a:cubicBezTo>
                    <a:pt x="4" y="46"/>
                    <a:pt x="4" y="46"/>
                    <a:pt x="4" y="46"/>
                  </a:cubicBezTo>
                  <a:cubicBezTo>
                    <a:pt x="3" y="41"/>
                    <a:pt x="3" y="41"/>
                    <a:pt x="3" y="41"/>
                  </a:cubicBezTo>
                  <a:cubicBezTo>
                    <a:pt x="25" y="41"/>
                    <a:pt x="25" y="41"/>
                    <a:pt x="25" y="41"/>
                  </a:cubicBezTo>
                  <a:cubicBezTo>
                    <a:pt x="25" y="0"/>
                    <a:pt x="25" y="0"/>
                    <a:pt x="25" y="0"/>
                  </a:cubicBezTo>
                  <a:cubicBezTo>
                    <a:pt x="50" y="2"/>
                    <a:pt x="50" y="2"/>
                    <a:pt x="50" y="2"/>
                  </a:cubicBezTo>
                  <a:cubicBezTo>
                    <a:pt x="50" y="5"/>
                    <a:pt x="48" y="6"/>
                    <a:pt x="44" y="7"/>
                  </a:cubicBezTo>
                  <a:cubicBezTo>
                    <a:pt x="44" y="41"/>
                    <a:pt x="44" y="41"/>
                    <a:pt x="44" y="41"/>
                  </a:cubicBezTo>
                  <a:cubicBezTo>
                    <a:pt x="45" y="41"/>
                    <a:pt x="45" y="41"/>
                    <a:pt x="45" y="41"/>
                  </a:cubicBezTo>
                  <a:cubicBezTo>
                    <a:pt x="54" y="28"/>
                    <a:pt x="54" y="28"/>
                    <a:pt x="54" y="28"/>
                  </a:cubicBezTo>
                  <a:cubicBezTo>
                    <a:pt x="54" y="28"/>
                    <a:pt x="64" y="37"/>
                    <a:pt x="70" y="43"/>
                  </a:cubicBezTo>
                  <a:cubicBezTo>
                    <a:pt x="69" y="45"/>
                    <a:pt x="68" y="46"/>
                    <a:pt x="65" y="46"/>
                  </a:cubicBezTo>
                  <a:cubicBezTo>
                    <a:pt x="44" y="46"/>
                    <a:pt x="44" y="46"/>
                    <a:pt x="44" y="46"/>
                  </a:cubicBezTo>
                  <a:lnTo>
                    <a:pt x="44" y="58"/>
                  </a:lnTo>
                  <a:close/>
                  <a:moveTo>
                    <a:pt x="96" y="84"/>
                  </a:moveTo>
                  <a:cubicBezTo>
                    <a:pt x="95" y="86"/>
                    <a:pt x="94" y="88"/>
                    <a:pt x="90" y="87"/>
                  </a:cubicBezTo>
                  <a:cubicBezTo>
                    <a:pt x="83" y="104"/>
                    <a:pt x="70" y="126"/>
                    <a:pt x="52" y="140"/>
                  </a:cubicBezTo>
                  <a:cubicBezTo>
                    <a:pt x="51" y="138"/>
                    <a:pt x="51" y="138"/>
                    <a:pt x="51" y="138"/>
                  </a:cubicBezTo>
                  <a:cubicBezTo>
                    <a:pt x="62" y="120"/>
                    <a:pt x="70" y="93"/>
                    <a:pt x="72" y="75"/>
                  </a:cubicBezTo>
                  <a:lnTo>
                    <a:pt x="96" y="84"/>
                  </a:lnTo>
                  <a:close/>
                  <a:moveTo>
                    <a:pt x="116" y="62"/>
                  </a:moveTo>
                  <a:cubicBezTo>
                    <a:pt x="116" y="135"/>
                    <a:pt x="116" y="135"/>
                    <a:pt x="116" y="135"/>
                  </a:cubicBezTo>
                  <a:cubicBezTo>
                    <a:pt x="116" y="147"/>
                    <a:pt x="113" y="156"/>
                    <a:pt x="91" y="157"/>
                  </a:cubicBezTo>
                  <a:cubicBezTo>
                    <a:pt x="91" y="152"/>
                    <a:pt x="90" y="147"/>
                    <a:pt x="88" y="145"/>
                  </a:cubicBezTo>
                  <a:cubicBezTo>
                    <a:pt x="85" y="142"/>
                    <a:pt x="81" y="140"/>
                    <a:pt x="73" y="138"/>
                  </a:cubicBezTo>
                  <a:cubicBezTo>
                    <a:pt x="73" y="136"/>
                    <a:pt x="73" y="136"/>
                    <a:pt x="73" y="136"/>
                  </a:cubicBezTo>
                  <a:cubicBezTo>
                    <a:pt x="73" y="136"/>
                    <a:pt x="90" y="137"/>
                    <a:pt x="93" y="137"/>
                  </a:cubicBezTo>
                  <a:cubicBezTo>
                    <a:pt x="96" y="137"/>
                    <a:pt x="97" y="136"/>
                    <a:pt x="97" y="134"/>
                  </a:cubicBezTo>
                  <a:cubicBezTo>
                    <a:pt x="97" y="62"/>
                    <a:pt x="97" y="62"/>
                    <a:pt x="97" y="62"/>
                  </a:cubicBezTo>
                  <a:cubicBezTo>
                    <a:pt x="62" y="62"/>
                    <a:pt x="62" y="62"/>
                    <a:pt x="62" y="62"/>
                  </a:cubicBezTo>
                  <a:cubicBezTo>
                    <a:pt x="60" y="57"/>
                    <a:pt x="60" y="57"/>
                    <a:pt x="60" y="57"/>
                  </a:cubicBezTo>
                  <a:cubicBezTo>
                    <a:pt x="130" y="57"/>
                    <a:pt x="130" y="57"/>
                    <a:pt x="130" y="57"/>
                  </a:cubicBezTo>
                  <a:cubicBezTo>
                    <a:pt x="140" y="42"/>
                    <a:pt x="140" y="42"/>
                    <a:pt x="140" y="42"/>
                  </a:cubicBezTo>
                  <a:cubicBezTo>
                    <a:pt x="140" y="42"/>
                    <a:pt x="153" y="52"/>
                    <a:pt x="160" y="59"/>
                  </a:cubicBezTo>
                  <a:cubicBezTo>
                    <a:pt x="160" y="61"/>
                    <a:pt x="158" y="62"/>
                    <a:pt x="155" y="62"/>
                  </a:cubicBezTo>
                  <a:lnTo>
                    <a:pt x="116" y="62"/>
                  </a:lnTo>
                  <a:close/>
                  <a:moveTo>
                    <a:pt x="70" y="22"/>
                  </a:moveTo>
                  <a:cubicBezTo>
                    <a:pt x="69" y="17"/>
                    <a:pt x="69" y="17"/>
                    <a:pt x="69" y="17"/>
                  </a:cubicBezTo>
                  <a:cubicBezTo>
                    <a:pt x="122" y="17"/>
                    <a:pt x="122" y="17"/>
                    <a:pt x="122" y="17"/>
                  </a:cubicBezTo>
                  <a:cubicBezTo>
                    <a:pt x="132" y="4"/>
                    <a:pt x="132" y="4"/>
                    <a:pt x="132" y="4"/>
                  </a:cubicBezTo>
                  <a:cubicBezTo>
                    <a:pt x="132" y="4"/>
                    <a:pt x="144" y="13"/>
                    <a:pt x="150" y="19"/>
                  </a:cubicBezTo>
                  <a:cubicBezTo>
                    <a:pt x="150" y="21"/>
                    <a:pt x="148" y="22"/>
                    <a:pt x="146" y="22"/>
                  </a:cubicBezTo>
                  <a:lnTo>
                    <a:pt x="70" y="22"/>
                  </a:lnTo>
                  <a:close/>
                  <a:moveTo>
                    <a:pt x="124" y="78"/>
                  </a:moveTo>
                  <a:cubicBezTo>
                    <a:pt x="177" y="110"/>
                    <a:pt x="161" y="152"/>
                    <a:pt x="142" y="135"/>
                  </a:cubicBezTo>
                  <a:cubicBezTo>
                    <a:pt x="140" y="117"/>
                    <a:pt x="130" y="95"/>
                    <a:pt x="121" y="79"/>
                  </a:cubicBezTo>
                  <a:lnTo>
                    <a:pt x="124"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37"/>
            <p:cNvSpPr>
              <a:spLocks noEditPoints="1"/>
            </p:cNvSpPr>
            <p:nvPr/>
          </p:nvSpPr>
          <p:spPr bwMode="auto">
            <a:xfrm>
              <a:off x="1406525" y="4011613"/>
              <a:ext cx="254000" cy="223838"/>
            </a:xfrm>
            <a:custGeom>
              <a:avLst/>
              <a:gdLst>
                <a:gd name="T0" fmla="*/ 25 w 173"/>
                <a:gd name="T1" fmla="*/ 94 h 152"/>
                <a:gd name="T2" fmla="*/ 18 w 173"/>
                <a:gd name="T3" fmla="*/ 138 h 152"/>
                <a:gd name="T4" fmla="*/ 2 w 173"/>
                <a:gd name="T5" fmla="*/ 136 h 152"/>
                <a:gd name="T6" fmla="*/ 8 w 173"/>
                <a:gd name="T7" fmla="*/ 122 h 152"/>
                <a:gd name="T8" fmla="*/ 22 w 173"/>
                <a:gd name="T9" fmla="*/ 94 h 152"/>
                <a:gd name="T10" fmla="*/ 25 w 173"/>
                <a:gd name="T11" fmla="*/ 94 h 152"/>
                <a:gd name="T12" fmla="*/ 2 w 173"/>
                <a:gd name="T13" fmla="*/ 33 h 152"/>
                <a:gd name="T14" fmla="*/ 67 w 173"/>
                <a:gd name="T15" fmla="*/ 33 h 152"/>
                <a:gd name="T16" fmla="*/ 67 w 173"/>
                <a:gd name="T17" fmla="*/ 0 h 152"/>
                <a:gd name="T18" fmla="*/ 94 w 173"/>
                <a:gd name="T19" fmla="*/ 3 h 152"/>
                <a:gd name="T20" fmla="*/ 88 w 173"/>
                <a:gd name="T21" fmla="*/ 8 h 152"/>
                <a:gd name="T22" fmla="*/ 88 w 173"/>
                <a:gd name="T23" fmla="*/ 33 h 152"/>
                <a:gd name="T24" fmla="*/ 124 w 173"/>
                <a:gd name="T25" fmla="*/ 33 h 152"/>
                <a:gd name="T26" fmla="*/ 135 w 173"/>
                <a:gd name="T27" fmla="*/ 19 h 152"/>
                <a:gd name="T28" fmla="*/ 155 w 173"/>
                <a:gd name="T29" fmla="*/ 35 h 152"/>
                <a:gd name="T30" fmla="*/ 150 w 173"/>
                <a:gd name="T31" fmla="*/ 38 h 152"/>
                <a:gd name="T32" fmla="*/ 88 w 173"/>
                <a:gd name="T33" fmla="*/ 38 h 152"/>
                <a:gd name="T34" fmla="*/ 88 w 173"/>
                <a:gd name="T35" fmla="*/ 70 h 152"/>
                <a:gd name="T36" fmla="*/ 113 w 173"/>
                <a:gd name="T37" fmla="*/ 70 h 152"/>
                <a:gd name="T38" fmla="*/ 124 w 173"/>
                <a:gd name="T39" fmla="*/ 55 h 152"/>
                <a:gd name="T40" fmla="*/ 144 w 173"/>
                <a:gd name="T41" fmla="*/ 72 h 152"/>
                <a:gd name="T42" fmla="*/ 140 w 173"/>
                <a:gd name="T43" fmla="*/ 75 h 152"/>
                <a:gd name="T44" fmla="*/ 15 w 173"/>
                <a:gd name="T45" fmla="*/ 75 h 152"/>
                <a:gd name="T46" fmla="*/ 14 w 173"/>
                <a:gd name="T47" fmla="*/ 70 h 152"/>
                <a:gd name="T48" fmla="*/ 67 w 173"/>
                <a:gd name="T49" fmla="*/ 70 h 152"/>
                <a:gd name="T50" fmla="*/ 67 w 173"/>
                <a:gd name="T51" fmla="*/ 38 h 152"/>
                <a:gd name="T52" fmla="*/ 4 w 173"/>
                <a:gd name="T53" fmla="*/ 38 h 152"/>
                <a:gd name="T54" fmla="*/ 2 w 173"/>
                <a:gd name="T55" fmla="*/ 33 h 152"/>
                <a:gd name="T56" fmla="*/ 120 w 173"/>
                <a:gd name="T57" fmla="*/ 133 h 152"/>
                <a:gd name="T58" fmla="*/ 127 w 173"/>
                <a:gd name="T59" fmla="*/ 141 h 152"/>
                <a:gd name="T60" fmla="*/ 86 w 173"/>
                <a:gd name="T61" fmla="*/ 152 h 152"/>
                <a:gd name="T62" fmla="*/ 64 w 173"/>
                <a:gd name="T63" fmla="*/ 152 h 152"/>
                <a:gd name="T64" fmla="*/ 40 w 173"/>
                <a:gd name="T65" fmla="*/ 135 h 152"/>
                <a:gd name="T66" fmla="*/ 40 w 173"/>
                <a:gd name="T67" fmla="*/ 86 h 152"/>
                <a:gd name="T68" fmla="*/ 65 w 173"/>
                <a:gd name="T69" fmla="*/ 88 h 152"/>
                <a:gd name="T70" fmla="*/ 59 w 173"/>
                <a:gd name="T71" fmla="*/ 92 h 152"/>
                <a:gd name="T72" fmla="*/ 59 w 173"/>
                <a:gd name="T73" fmla="*/ 131 h 152"/>
                <a:gd name="T74" fmla="*/ 67 w 173"/>
                <a:gd name="T75" fmla="*/ 135 h 152"/>
                <a:gd name="T76" fmla="*/ 88 w 173"/>
                <a:gd name="T77" fmla="*/ 135 h 152"/>
                <a:gd name="T78" fmla="*/ 104 w 173"/>
                <a:gd name="T79" fmla="*/ 135 h 152"/>
                <a:gd name="T80" fmla="*/ 109 w 173"/>
                <a:gd name="T81" fmla="*/ 132 h 152"/>
                <a:gd name="T82" fmla="*/ 118 w 173"/>
                <a:gd name="T83" fmla="*/ 111 h 152"/>
                <a:gd name="T84" fmla="*/ 119 w 173"/>
                <a:gd name="T85" fmla="*/ 111 h 152"/>
                <a:gd name="T86" fmla="*/ 120 w 173"/>
                <a:gd name="T87" fmla="*/ 133 h 152"/>
                <a:gd name="T88" fmla="*/ 72 w 173"/>
                <a:gd name="T89" fmla="*/ 81 h 152"/>
                <a:gd name="T90" fmla="*/ 84 w 173"/>
                <a:gd name="T91" fmla="*/ 116 h 152"/>
                <a:gd name="T92" fmla="*/ 71 w 173"/>
                <a:gd name="T93" fmla="*/ 82 h 152"/>
                <a:gd name="T94" fmla="*/ 72 w 173"/>
                <a:gd name="T95" fmla="*/ 81 h 152"/>
                <a:gd name="T96" fmla="*/ 121 w 173"/>
                <a:gd name="T97" fmla="*/ 91 h 152"/>
                <a:gd name="T98" fmla="*/ 138 w 173"/>
                <a:gd name="T99" fmla="*/ 131 h 152"/>
                <a:gd name="T100" fmla="*/ 119 w 173"/>
                <a:gd name="T101" fmla="*/ 92 h 152"/>
                <a:gd name="T102" fmla="*/ 121 w 173"/>
                <a:gd name="T103" fmla="*/ 9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3" h="152">
                  <a:moveTo>
                    <a:pt x="25" y="94"/>
                  </a:moveTo>
                  <a:cubicBezTo>
                    <a:pt x="34" y="117"/>
                    <a:pt x="27" y="132"/>
                    <a:pt x="18" y="138"/>
                  </a:cubicBezTo>
                  <a:cubicBezTo>
                    <a:pt x="12" y="142"/>
                    <a:pt x="4" y="141"/>
                    <a:pt x="2" y="136"/>
                  </a:cubicBezTo>
                  <a:cubicBezTo>
                    <a:pt x="0" y="130"/>
                    <a:pt x="3" y="125"/>
                    <a:pt x="8" y="122"/>
                  </a:cubicBezTo>
                  <a:cubicBezTo>
                    <a:pt x="15" y="118"/>
                    <a:pt x="23" y="107"/>
                    <a:pt x="22" y="94"/>
                  </a:cubicBezTo>
                  <a:lnTo>
                    <a:pt x="25" y="94"/>
                  </a:lnTo>
                  <a:close/>
                  <a:moveTo>
                    <a:pt x="2" y="33"/>
                  </a:moveTo>
                  <a:cubicBezTo>
                    <a:pt x="67" y="33"/>
                    <a:pt x="67" y="33"/>
                    <a:pt x="67" y="33"/>
                  </a:cubicBezTo>
                  <a:cubicBezTo>
                    <a:pt x="67" y="0"/>
                    <a:pt x="67" y="0"/>
                    <a:pt x="67" y="0"/>
                  </a:cubicBezTo>
                  <a:cubicBezTo>
                    <a:pt x="94" y="3"/>
                    <a:pt x="94" y="3"/>
                    <a:pt x="94" y="3"/>
                  </a:cubicBezTo>
                  <a:cubicBezTo>
                    <a:pt x="94" y="5"/>
                    <a:pt x="92" y="7"/>
                    <a:pt x="88" y="8"/>
                  </a:cubicBezTo>
                  <a:cubicBezTo>
                    <a:pt x="88" y="33"/>
                    <a:pt x="88" y="33"/>
                    <a:pt x="88" y="33"/>
                  </a:cubicBezTo>
                  <a:cubicBezTo>
                    <a:pt x="124" y="33"/>
                    <a:pt x="124" y="33"/>
                    <a:pt x="124" y="33"/>
                  </a:cubicBezTo>
                  <a:cubicBezTo>
                    <a:pt x="135" y="19"/>
                    <a:pt x="135" y="19"/>
                    <a:pt x="135" y="19"/>
                  </a:cubicBezTo>
                  <a:cubicBezTo>
                    <a:pt x="135" y="19"/>
                    <a:pt x="147" y="28"/>
                    <a:pt x="155" y="35"/>
                  </a:cubicBezTo>
                  <a:cubicBezTo>
                    <a:pt x="154" y="37"/>
                    <a:pt x="153" y="38"/>
                    <a:pt x="150" y="38"/>
                  </a:cubicBezTo>
                  <a:cubicBezTo>
                    <a:pt x="88" y="38"/>
                    <a:pt x="88" y="38"/>
                    <a:pt x="88" y="38"/>
                  </a:cubicBezTo>
                  <a:cubicBezTo>
                    <a:pt x="88" y="70"/>
                    <a:pt x="88" y="70"/>
                    <a:pt x="88" y="70"/>
                  </a:cubicBezTo>
                  <a:cubicBezTo>
                    <a:pt x="113" y="70"/>
                    <a:pt x="113" y="70"/>
                    <a:pt x="113" y="70"/>
                  </a:cubicBezTo>
                  <a:cubicBezTo>
                    <a:pt x="124" y="55"/>
                    <a:pt x="124" y="55"/>
                    <a:pt x="124" y="55"/>
                  </a:cubicBezTo>
                  <a:cubicBezTo>
                    <a:pt x="124" y="55"/>
                    <a:pt x="137" y="65"/>
                    <a:pt x="144" y="72"/>
                  </a:cubicBezTo>
                  <a:cubicBezTo>
                    <a:pt x="144" y="74"/>
                    <a:pt x="142" y="75"/>
                    <a:pt x="140" y="75"/>
                  </a:cubicBezTo>
                  <a:cubicBezTo>
                    <a:pt x="15" y="75"/>
                    <a:pt x="15" y="75"/>
                    <a:pt x="15" y="75"/>
                  </a:cubicBezTo>
                  <a:cubicBezTo>
                    <a:pt x="14" y="70"/>
                    <a:pt x="14" y="70"/>
                    <a:pt x="14" y="70"/>
                  </a:cubicBezTo>
                  <a:cubicBezTo>
                    <a:pt x="67" y="70"/>
                    <a:pt x="67" y="70"/>
                    <a:pt x="67" y="70"/>
                  </a:cubicBezTo>
                  <a:cubicBezTo>
                    <a:pt x="67" y="38"/>
                    <a:pt x="67" y="38"/>
                    <a:pt x="67" y="38"/>
                  </a:cubicBezTo>
                  <a:cubicBezTo>
                    <a:pt x="4" y="38"/>
                    <a:pt x="4" y="38"/>
                    <a:pt x="4" y="38"/>
                  </a:cubicBezTo>
                  <a:lnTo>
                    <a:pt x="2" y="33"/>
                  </a:lnTo>
                  <a:close/>
                  <a:moveTo>
                    <a:pt x="120" y="133"/>
                  </a:moveTo>
                  <a:cubicBezTo>
                    <a:pt x="126" y="135"/>
                    <a:pt x="127" y="137"/>
                    <a:pt x="127" y="141"/>
                  </a:cubicBezTo>
                  <a:cubicBezTo>
                    <a:pt x="127" y="149"/>
                    <a:pt x="119" y="152"/>
                    <a:pt x="86" y="152"/>
                  </a:cubicBezTo>
                  <a:cubicBezTo>
                    <a:pt x="64" y="152"/>
                    <a:pt x="64" y="152"/>
                    <a:pt x="64" y="152"/>
                  </a:cubicBezTo>
                  <a:cubicBezTo>
                    <a:pt x="44" y="152"/>
                    <a:pt x="40" y="149"/>
                    <a:pt x="40" y="135"/>
                  </a:cubicBezTo>
                  <a:cubicBezTo>
                    <a:pt x="40" y="86"/>
                    <a:pt x="40" y="86"/>
                    <a:pt x="40" y="86"/>
                  </a:cubicBezTo>
                  <a:cubicBezTo>
                    <a:pt x="65" y="88"/>
                    <a:pt x="65" y="88"/>
                    <a:pt x="65" y="88"/>
                  </a:cubicBezTo>
                  <a:cubicBezTo>
                    <a:pt x="65" y="90"/>
                    <a:pt x="63" y="92"/>
                    <a:pt x="59" y="92"/>
                  </a:cubicBezTo>
                  <a:cubicBezTo>
                    <a:pt x="59" y="131"/>
                    <a:pt x="59" y="131"/>
                    <a:pt x="59" y="131"/>
                  </a:cubicBezTo>
                  <a:cubicBezTo>
                    <a:pt x="59" y="134"/>
                    <a:pt x="60" y="135"/>
                    <a:pt x="67" y="135"/>
                  </a:cubicBezTo>
                  <a:cubicBezTo>
                    <a:pt x="88" y="135"/>
                    <a:pt x="88" y="135"/>
                    <a:pt x="88" y="135"/>
                  </a:cubicBezTo>
                  <a:cubicBezTo>
                    <a:pt x="95" y="135"/>
                    <a:pt x="101" y="135"/>
                    <a:pt x="104" y="135"/>
                  </a:cubicBezTo>
                  <a:cubicBezTo>
                    <a:pt x="107" y="134"/>
                    <a:pt x="108" y="134"/>
                    <a:pt x="109" y="132"/>
                  </a:cubicBezTo>
                  <a:cubicBezTo>
                    <a:pt x="111" y="129"/>
                    <a:pt x="114" y="121"/>
                    <a:pt x="118" y="111"/>
                  </a:cubicBezTo>
                  <a:cubicBezTo>
                    <a:pt x="119" y="111"/>
                    <a:pt x="119" y="111"/>
                    <a:pt x="119" y="111"/>
                  </a:cubicBezTo>
                  <a:lnTo>
                    <a:pt x="120" y="133"/>
                  </a:lnTo>
                  <a:close/>
                  <a:moveTo>
                    <a:pt x="72" y="81"/>
                  </a:moveTo>
                  <a:cubicBezTo>
                    <a:pt x="119" y="95"/>
                    <a:pt x="101" y="131"/>
                    <a:pt x="84" y="116"/>
                  </a:cubicBezTo>
                  <a:cubicBezTo>
                    <a:pt x="84" y="104"/>
                    <a:pt x="77" y="91"/>
                    <a:pt x="71" y="82"/>
                  </a:cubicBezTo>
                  <a:lnTo>
                    <a:pt x="72" y="81"/>
                  </a:lnTo>
                  <a:close/>
                  <a:moveTo>
                    <a:pt x="121" y="91"/>
                  </a:moveTo>
                  <a:cubicBezTo>
                    <a:pt x="173" y="107"/>
                    <a:pt x="157" y="146"/>
                    <a:pt x="138" y="131"/>
                  </a:cubicBezTo>
                  <a:cubicBezTo>
                    <a:pt x="136" y="118"/>
                    <a:pt x="127" y="102"/>
                    <a:pt x="119" y="92"/>
                  </a:cubicBezTo>
                  <a:lnTo>
                    <a:pt x="121"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Rectangle 38"/>
            <p:cNvSpPr>
              <a:spLocks noChangeArrowheads="1"/>
            </p:cNvSpPr>
            <p:nvPr/>
          </p:nvSpPr>
          <p:spPr bwMode="auto">
            <a:xfrm>
              <a:off x="1431925" y="4341813"/>
              <a:ext cx="2698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Rectangle 39"/>
            <p:cNvSpPr>
              <a:spLocks noChangeArrowheads="1"/>
            </p:cNvSpPr>
            <p:nvPr/>
          </p:nvSpPr>
          <p:spPr bwMode="auto">
            <a:xfrm>
              <a:off x="-26988" y="4341813"/>
              <a:ext cx="2698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40"/>
            <p:cNvSpPr>
              <a:spLocks/>
            </p:cNvSpPr>
            <p:nvPr/>
          </p:nvSpPr>
          <p:spPr bwMode="auto">
            <a:xfrm>
              <a:off x="412750" y="4313238"/>
              <a:ext cx="47625" cy="84138"/>
            </a:xfrm>
            <a:custGeom>
              <a:avLst/>
              <a:gdLst>
                <a:gd name="T0" fmla="*/ 0 w 32"/>
                <a:gd name="T1" fmla="*/ 46 h 57"/>
                <a:gd name="T2" fmla="*/ 5 w 32"/>
                <a:gd name="T3" fmla="*/ 43 h 57"/>
                <a:gd name="T4" fmla="*/ 16 w 32"/>
                <a:gd name="T5" fmla="*/ 52 h 57"/>
                <a:gd name="T6" fmla="*/ 21 w 32"/>
                <a:gd name="T7" fmla="*/ 51 h 57"/>
                <a:gd name="T8" fmla="*/ 25 w 32"/>
                <a:gd name="T9" fmla="*/ 47 h 57"/>
                <a:gd name="T10" fmla="*/ 26 w 32"/>
                <a:gd name="T11" fmla="*/ 43 h 57"/>
                <a:gd name="T12" fmla="*/ 24 w 32"/>
                <a:gd name="T13" fmla="*/ 37 h 57"/>
                <a:gd name="T14" fmla="*/ 15 w 32"/>
                <a:gd name="T15" fmla="*/ 29 h 57"/>
                <a:gd name="T16" fmla="*/ 7 w 32"/>
                <a:gd name="T17" fmla="*/ 21 h 57"/>
                <a:gd name="T18" fmla="*/ 4 w 32"/>
                <a:gd name="T19" fmla="*/ 13 h 57"/>
                <a:gd name="T20" fmla="*/ 5 w 32"/>
                <a:gd name="T21" fmla="*/ 6 h 57"/>
                <a:gd name="T22" fmla="*/ 10 w 32"/>
                <a:gd name="T23" fmla="*/ 2 h 57"/>
                <a:gd name="T24" fmla="*/ 17 w 32"/>
                <a:gd name="T25" fmla="*/ 0 h 57"/>
                <a:gd name="T26" fmla="*/ 24 w 32"/>
                <a:gd name="T27" fmla="*/ 2 h 57"/>
                <a:gd name="T28" fmla="*/ 31 w 32"/>
                <a:gd name="T29" fmla="*/ 9 h 57"/>
                <a:gd name="T30" fmla="*/ 27 w 32"/>
                <a:gd name="T31" fmla="*/ 12 h 57"/>
                <a:gd name="T32" fmla="*/ 22 w 32"/>
                <a:gd name="T33" fmla="*/ 7 h 57"/>
                <a:gd name="T34" fmla="*/ 17 w 32"/>
                <a:gd name="T35" fmla="*/ 6 h 57"/>
                <a:gd name="T36" fmla="*/ 11 w 32"/>
                <a:gd name="T37" fmla="*/ 8 h 57"/>
                <a:gd name="T38" fmla="*/ 9 w 32"/>
                <a:gd name="T39" fmla="*/ 13 h 57"/>
                <a:gd name="T40" fmla="*/ 10 w 32"/>
                <a:gd name="T41" fmla="*/ 16 h 57"/>
                <a:gd name="T42" fmla="*/ 13 w 32"/>
                <a:gd name="T43" fmla="*/ 20 h 57"/>
                <a:gd name="T44" fmla="*/ 20 w 32"/>
                <a:gd name="T45" fmla="*/ 25 h 57"/>
                <a:gd name="T46" fmla="*/ 30 w 32"/>
                <a:gd name="T47" fmla="*/ 34 h 57"/>
                <a:gd name="T48" fmla="*/ 32 w 32"/>
                <a:gd name="T49" fmla="*/ 43 h 57"/>
                <a:gd name="T50" fmla="*/ 28 w 32"/>
                <a:gd name="T51" fmla="*/ 53 h 57"/>
                <a:gd name="T52" fmla="*/ 17 w 32"/>
                <a:gd name="T53" fmla="*/ 57 h 57"/>
                <a:gd name="T54" fmla="*/ 8 w 32"/>
                <a:gd name="T55" fmla="*/ 55 h 57"/>
                <a:gd name="T56" fmla="*/ 0 w 32"/>
                <a:gd name="T57" fmla="*/ 4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57">
                  <a:moveTo>
                    <a:pt x="0" y="46"/>
                  </a:moveTo>
                  <a:cubicBezTo>
                    <a:pt x="5" y="43"/>
                    <a:pt x="5" y="43"/>
                    <a:pt x="5" y="43"/>
                  </a:cubicBezTo>
                  <a:cubicBezTo>
                    <a:pt x="8" y="49"/>
                    <a:pt x="12" y="52"/>
                    <a:pt x="16" y="52"/>
                  </a:cubicBezTo>
                  <a:cubicBezTo>
                    <a:pt x="18" y="52"/>
                    <a:pt x="20" y="52"/>
                    <a:pt x="21" y="51"/>
                  </a:cubicBezTo>
                  <a:cubicBezTo>
                    <a:pt x="23" y="50"/>
                    <a:pt x="24" y="49"/>
                    <a:pt x="25" y="47"/>
                  </a:cubicBezTo>
                  <a:cubicBezTo>
                    <a:pt x="26" y="46"/>
                    <a:pt x="26" y="44"/>
                    <a:pt x="26" y="43"/>
                  </a:cubicBezTo>
                  <a:cubicBezTo>
                    <a:pt x="26" y="41"/>
                    <a:pt x="26" y="39"/>
                    <a:pt x="24" y="37"/>
                  </a:cubicBezTo>
                  <a:cubicBezTo>
                    <a:pt x="23" y="35"/>
                    <a:pt x="20" y="32"/>
                    <a:pt x="15" y="29"/>
                  </a:cubicBezTo>
                  <a:cubicBezTo>
                    <a:pt x="11" y="25"/>
                    <a:pt x="8" y="23"/>
                    <a:pt x="7" y="21"/>
                  </a:cubicBezTo>
                  <a:cubicBezTo>
                    <a:pt x="5" y="19"/>
                    <a:pt x="4" y="16"/>
                    <a:pt x="4" y="13"/>
                  </a:cubicBezTo>
                  <a:cubicBezTo>
                    <a:pt x="4" y="10"/>
                    <a:pt x="4" y="8"/>
                    <a:pt x="5" y="6"/>
                  </a:cubicBezTo>
                  <a:cubicBezTo>
                    <a:pt x="7" y="4"/>
                    <a:pt x="8" y="3"/>
                    <a:pt x="10" y="2"/>
                  </a:cubicBezTo>
                  <a:cubicBezTo>
                    <a:pt x="12" y="1"/>
                    <a:pt x="15" y="0"/>
                    <a:pt x="17" y="0"/>
                  </a:cubicBezTo>
                  <a:cubicBezTo>
                    <a:pt x="20" y="0"/>
                    <a:pt x="22" y="1"/>
                    <a:pt x="24" y="2"/>
                  </a:cubicBezTo>
                  <a:cubicBezTo>
                    <a:pt x="26" y="3"/>
                    <a:pt x="29" y="6"/>
                    <a:pt x="31" y="9"/>
                  </a:cubicBezTo>
                  <a:cubicBezTo>
                    <a:pt x="27" y="12"/>
                    <a:pt x="27" y="12"/>
                    <a:pt x="27" y="12"/>
                  </a:cubicBezTo>
                  <a:cubicBezTo>
                    <a:pt x="25" y="10"/>
                    <a:pt x="23" y="8"/>
                    <a:pt x="22" y="7"/>
                  </a:cubicBezTo>
                  <a:cubicBezTo>
                    <a:pt x="20" y="6"/>
                    <a:pt x="19" y="6"/>
                    <a:pt x="17" y="6"/>
                  </a:cubicBezTo>
                  <a:cubicBezTo>
                    <a:pt x="15" y="6"/>
                    <a:pt x="13" y="6"/>
                    <a:pt x="11" y="8"/>
                  </a:cubicBezTo>
                  <a:cubicBezTo>
                    <a:pt x="10" y="9"/>
                    <a:pt x="9" y="11"/>
                    <a:pt x="9" y="13"/>
                  </a:cubicBezTo>
                  <a:cubicBezTo>
                    <a:pt x="9" y="14"/>
                    <a:pt x="10" y="15"/>
                    <a:pt x="10" y="16"/>
                  </a:cubicBezTo>
                  <a:cubicBezTo>
                    <a:pt x="11" y="17"/>
                    <a:pt x="12" y="18"/>
                    <a:pt x="13" y="20"/>
                  </a:cubicBezTo>
                  <a:cubicBezTo>
                    <a:pt x="14" y="20"/>
                    <a:pt x="16" y="22"/>
                    <a:pt x="20" y="25"/>
                  </a:cubicBezTo>
                  <a:cubicBezTo>
                    <a:pt x="25" y="29"/>
                    <a:pt x="28" y="32"/>
                    <a:pt x="30" y="34"/>
                  </a:cubicBezTo>
                  <a:cubicBezTo>
                    <a:pt x="31" y="37"/>
                    <a:pt x="32" y="40"/>
                    <a:pt x="32" y="43"/>
                  </a:cubicBezTo>
                  <a:cubicBezTo>
                    <a:pt x="32" y="47"/>
                    <a:pt x="31" y="50"/>
                    <a:pt x="28" y="53"/>
                  </a:cubicBezTo>
                  <a:cubicBezTo>
                    <a:pt x="25" y="56"/>
                    <a:pt x="21" y="57"/>
                    <a:pt x="17" y="57"/>
                  </a:cubicBezTo>
                  <a:cubicBezTo>
                    <a:pt x="13" y="57"/>
                    <a:pt x="10" y="56"/>
                    <a:pt x="8" y="55"/>
                  </a:cubicBezTo>
                  <a:cubicBezTo>
                    <a:pt x="5" y="53"/>
                    <a:pt x="3" y="50"/>
                    <a:pt x="0"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41"/>
            <p:cNvSpPr>
              <a:spLocks/>
            </p:cNvSpPr>
            <p:nvPr/>
          </p:nvSpPr>
          <p:spPr bwMode="auto">
            <a:xfrm>
              <a:off x="473075" y="4313238"/>
              <a:ext cx="79375" cy="84138"/>
            </a:xfrm>
            <a:custGeom>
              <a:avLst/>
              <a:gdLst>
                <a:gd name="T0" fmla="*/ 54 w 54"/>
                <a:gd name="T1" fmla="*/ 11 h 57"/>
                <a:gd name="T2" fmla="*/ 49 w 54"/>
                <a:gd name="T3" fmla="*/ 15 h 57"/>
                <a:gd name="T4" fmla="*/ 41 w 54"/>
                <a:gd name="T5" fmla="*/ 8 h 57"/>
                <a:gd name="T6" fmla="*/ 30 w 54"/>
                <a:gd name="T7" fmla="*/ 5 h 57"/>
                <a:gd name="T8" fmla="*/ 18 w 54"/>
                <a:gd name="T9" fmla="*/ 9 h 57"/>
                <a:gd name="T10" fmla="*/ 9 w 54"/>
                <a:gd name="T11" fmla="*/ 17 h 57"/>
                <a:gd name="T12" fmla="*/ 6 w 54"/>
                <a:gd name="T13" fmla="*/ 29 h 57"/>
                <a:gd name="T14" fmla="*/ 13 w 54"/>
                <a:gd name="T15" fmla="*/ 45 h 57"/>
                <a:gd name="T16" fmla="*/ 30 w 54"/>
                <a:gd name="T17" fmla="*/ 52 h 57"/>
                <a:gd name="T18" fmla="*/ 49 w 54"/>
                <a:gd name="T19" fmla="*/ 43 h 57"/>
                <a:gd name="T20" fmla="*/ 54 w 54"/>
                <a:gd name="T21" fmla="*/ 46 h 57"/>
                <a:gd name="T22" fmla="*/ 43 w 54"/>
                <a:gd name="T23" fmla="*/ 54 h 57"/>
                <a:gd name="T24" fmla="*/ 30 w 54"/>
                <a:gd name="T25" fmla="*/ 57 h 57"/>
                <a:gd name="T26" fmla="*/ 7 w 54"/>
                <a:gd name="T27" fmla="*/ 48 h 57"/>
                <a:gd name="T28" fmla="*/ 0 w 54"/>
                <a:gd name="T29" fmla="*/ 28 h 57"/>
                <a:gd name="T30" fmla="*/ 9 w 54"/>
                <a:gd name="T31" fmla="*/ 8 h 57"/>
                <a:gd name="T32" fmla="*/ 30 w 54"/>
                <a:gd name="T33" fmla="*/ 0 h 57"/>
                <a:gd name="T34" fmla="*/ 44 w 54"/>
                <a:gd name="T35" fmla="*/ 3 h 57"/>
                <a:gd name="T36" fmla="*/ 54 w 54"/>
                <a:gd name="T37" fmla="*/ 1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57">
                  <a:moveTo>
                    <a:pt x="54" y="11"/>
                  </a:moveTo>
                  <a:cubicBezTo>
                    <a:pt x="49" y="15"/>
                    <a:pt x="49" y="15"/>
                    <a:pt x="49" y="15"/>
                  </a:cubicBezTo>
                  <a:cubicBezTo>
                    <a:pt x="47" y="12"/>
                    <a:pt x="44" y="9"/>
                    <a:pt x="41" y="8"/>
                  </a:cubicBezTo>
                  <a:cubicBezTo>
                    <a:pt x="37" y="6"/>
                    <a:pt x="34" y="5"/>
                    <a:pt x="30" y="5"/>
                  </a:cubicBezTo>
                  <a:cubicBezTo>
                    <a:pt x="25" y="5"/>
                    <a:pt x="21" y="6"/>
                    <a:pt x="18" y="9"/>
                  </a:cubicBezTo>
                  <a:cubicBezTo>
                    <a:pt x="14" y="11"/>
                    <a:pt x="11" y="13"/>
                    <a:pt x="9" y="17"/>
                  </a:cubicBezTo>
                  <a:cubicBezTo>
                    <a:pt x="7" y="20"/>
                    <a:pt x="6" y="24"/>
                    <a:pt x="6" y="29"/>
                  </a:cubicBezTo>
                  <a:cubicBezTo>
                    <a:pt x="6" y="35"/>
                    <a:pt x="8" y="41"/>
                    <a:pt x="13" y="45"/>
                  </a:cubicBezTo>
                  <a:cubicBezTo>
                    <a:pt x="17" y="50"/>
                    <a:pt x="23" y="52"/>
                    <a:pt x="30" y="52"/>
                  </a:cubicBezTo>
                  <a:cubicBezTo>
                    <a:pt x="38" y="52"/>
                    <a:pt x="44" y="49"/>
                    <a:pt x="49" y="43"/>
                  </a:cubicBezTo>
                  <a:cubicBezTo>
                    <a:pt x="54" y="46"/>
                    <a:pt x="54" y="46"/>
                    <a:pt x="54" y="46"/>
                  </a:cubicBezTo>
                  <a:cubicBezTo>
                    <a:pt x="51" y="50"/>
                    <a:pt x="47" y="53"/>
                    <a:pt x="43" y="54"/>
                  </a:cubicBezTo>
                  <a:cubicBezTo>
                    <a:pt x="39" y="56"/>
                    <a:pt x="35" y="57"/>
                    <a:pt x="30" y="57"/>
                  </a:cubicBezTo>
                  <a:cubicBezTo>
                    <a:pt x="20" y="57"/>
                    <a:pt x="13" y="54"/>
                    <a:pt x="7" y="48"/>
                  </a:cubicBezTo>
                  <a:cubicBezTo>
                    <a:pt x="3" y="42"/>
                    <a:pt x="0" y="36"/>
                    <a:pt x="0" y="28"/>
                  </a:cubicBezTo>
                  <a:cubicBezTo>
                    <a:pt x="0" y="20"/>
                    <a:pt x="3" y="14"/>
                    <a:pt x="9" y="8"/>
                  </a:cubicBezTo>
                  <a:cubicBezTo>
                    <a:pt x="14" y="3"/>
                    <a:pt x="21" y="0"/>
                    <a:pt x="30" y="0"/>
                  </a:cubicBezTo>
                  <a:cubicBezTo>
                    <a:pt x="35" y="0"/>
                    <a:pt x="39" y="1"/>
                    <a:pt x="44" y="3"/>
                  </a:cubicBezTo>
                  <a:cubicBezTo>
                    <a:pt x="48" y="5"/>
                    <a:pt x="51" y="8"/>
                    <a:pt x="54"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42"/>
            <p:cNvSpPr>
              <a:spLocks/>
            </p:cNvSpPr>
            <p:nvPr/>
          </p:nvSpPr>
          <p:spPr bwMode="auto">
            <a:xfrm>
              <a:off x="566738" y="4314825"/>
              <a:ext cx="57150" cy="80963"/>
            </a:xfrm>
            <a:custGeom>
              <a:avLst/>
              <a:gdLst>
                <a:gd name="T0" fmla="*/ 0 w 36"/>
                <a:gd name="T1" fmla="*/ 0 h 51"/>
                <a:gd name="T2" fmla="*/ 6 w 36"/>
                <a:gd name="T3" fmla="*/ 0 h 51"/>
                <a:gd name="T4" fmla="*/ 6 w 36"/>
                <a:gd name="T5" fmla="*/ 22 h 51"/>
                <a:gd name="T6" fmla="*/ 32 w 36"/>
                <a:gd name="T7" fmla="*/ 22 h 51"/>
                <a:gd name="T8" fmla="*/ 32 w 36"/>
                <a:gd name="T9" fmla="*/ 0 h 51"/>
                <a:gd name="T10" fmla="*/ 36 w 36"/>
                <a:gd name="T11" fmla="*/ 0 h 51"/>
                <a:gd name="T12" fmla="*/ 36 w 36"/>
                <a:gd name="T13" fmla="*/ 51 h 51"/>
                <a:gd name="T14" fmla="*/ 32 w 36"/>
                <a:gd name="T15" fmla="*/ 51 h 51"/>
                <a:gd name="T16" fmla="*/ 32 w 36"/>
                <a:gd name="T17" fmla="*/ 27 h 51"/>
                <a:gd name="T18" fmla="*/ 6 w 36"/>
                <a:gd name="T19" fmla="*/ 27 h 51"/>
                <a:gd name="T20" fmla="*/ 6 w 36"/>
                <a:gd name="T21" fmla="*/ 51 h 51"/>
                <a:gd name="T22" fmla="*/ 0 w 36"/>
                <a:gd name="T23" fmla="*/ 51 h 51"/>
                <a:gd name="T24" fmla="*/ 0 w 36"/>
                <a:gd name="T2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51">
                  <a:moveTo>
                    <a:pt x="0" y="0"/>
                  </a:moveTo>
                  <a:lnTo>
                    <a:pt x="6" y="0"/>
                  </a:lnTo>
                  <a:lnTo>
                    <a:pt x="6" y="22"/>
                  </a:lnTo>
                  <a:lnTo>
                    <a:pt x="32" y="22"/>
                  </a:lnTo>
                  <a:lnTo>
                    <a:pt x="32" y="0"/>
                  </a:lnTo>
                  <a:lnTo>
                    <a:pt x="36" y="0"/>
                  </a:lnTo>
                  <a:lnTo>
                    <a:pt x="36" y="51"/>
                  </a:lnTo>
                  <a:lnTo>
                    <a:pt x="32" y="51"/>
                  </a:lnTo>
                  <a:lnTo>
                    <a:pt x="32" y="27"/>
                  </a:lnTo>
                  <a:lnTo>
                    <a:pt x="6" y="27"/>
                  </a:lnTo>
                  <a:lnTo>
                    <a:pt x="6" y="51"/>
                  </a:lnTo>
                  <a:lnTo>
                    <a:pt x="0" y="5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43"/>
            <p:cNvSpPr>
              <a:spLocks noEditPoints="1"/>
            </p:cNvSpPr>
            <p:nvPr/>
          </p:nvSpPr>
          <p:spPr bwMode="auto">
            <a:xfrm>
              <a:off x="639763" y="4313238"/>
              <a:ext cx="85725" cy="84138"/>
            </a:xfrm>
            <a:custGeom>
              <a:avLst/>
              <a:gdLst>
                <a:gd name="T0" fmla="*/ 28 w 58"/>
                <a:gd name="T1" fmla="*/ 0 h 57"/>
                <a:gd name="T2" fmla="*/ 49 w 58"/>
                <a:gd name="T3" fmla="*/ 8 h 57"/>
                <a:gd name="T4" fmla="*/ 58 w 58"/>
                <a:gd name="T5" fmla="*/ 29 h 57"/>
                <a:gd name="T6" fmla="*/ 49 w 58"/>
                <a:gd name="T7" fmla="*/ 49 h 57"/>
                <a:gd name="T8" fmla="*/ 29 w 58"/>
                <a:gd name="T9" fmla="*/ 57 h 57"/>
                <a:gd name="T10" fmla="*/ 8 w 58"/>
                <a:gd name="T11" fmla="*/ 49 h 57"/>
                <a:gd name="T12" fmla="*/ 0 w 58"/>
                <a:gd name="T13" fmla="*/ 29 h 57"/>
                <a:gd name="T14" fmla="*/ 4 w 58"/>
                <a:gd name="T15" fmla="*/ 14 h 57"/>
                <a:gd name="T16" fmla="*/ 14 w 58"/>
                <a:gd name="T17" fmla="*/ 4 h 57"/>
                <a:gd name="T18" fmla="*/ 28 w 58"/>
                <a:gd name="T19" fmla="*/ 0 h 57"/>
                <a:gd name="T20" fmla="*/ 29 w 58"/>
                <a:gd name="T21" fmla="*/ 5 h 57"/>
                <a:gd name="T22" fmla="*/ 17 w 58"/>
                <a:gd name="T23" fmla="*/ 8 h 57"/>
                <a:gd name="T24" fmla="*/ 9 w 58"/>
                <a:gd name="T25" fmla="*/ 17 h 57"/>
                <a:gd name="T26" fmla="*/ 6 w 58"/>
                <a:gd name="T27" fmla="*/ 29 h 57"/>
                <a:gd name="T28" fmla="*/ 12 w 58"/>
                <a:gd name="T29" fmla="*/ 45 h 57"/>
                <a:gd name="T30" fmla="*/ 29 w 58"/>
                <a:gd name="T31" fmla="*/ 52 h 57"/>
                <a:gd name="T32" fmla="*/ 40 w 58"/>
                <a:gd name="T33" fmla="*/ 49 h 57"/>
                <a:gd name="T34" fmla="*/ 49 w 58"/>
                <a:gd name="T35" fmla="*/ 41 h 57"/>
                <a:gd name="T36" fmla="*/ 52 w 58"/>
                <a:gd name="T37" fmla="*/ 29 h 57"/>
                <a:gd name="T38" fmla="*/ 49 w 58"/>
                <a:gd name="T39" fmla="*/ 17 h 57"/>
                <a:gd name="T40" fmla="*/ 40 w 58"/>
                <a:gd name="T41" fmla="*/ 8 h 57"/>
                <a:gd name="T42" fmla="*/ 29 w 58"/>
                <a:gd name="T43" fmla="*/ 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 h="57">
                  <a:moveTo>
                    <a:pt x="28" y="0"/>
                  </a:moveTo>
                  <a:cubicBezTo>
                    <a:pt x="37" y="0"/>
                    <a:pt x="44" y="3"/>
                    <a:pt x="49" y="8"/>
                  </a:cubicBezTo>
                  <a:cubicBezTo>
                    <a:pt x="55" y="14"/>
                    <a:pt x="58" y="21"/>
                    <a:pt x="58" y="29"/>
                  </a:cubicBezTo>
                  <a:cubicBezTo>
                    <a:pt x="58" y="37"/>
                    <a:pt x="55" y="43"/>
                    <a:pt x="49" y="49"/>
                  </a:cubicBezTo>
                  <a:cubicBezTo>
                    <a:pt x="44" y="55"/>
                    <a:pt x="37" y="57"/>
                    <a:pt x="29" y="57"/>
                  </a:cubicBezTo>
                  <a:cubicBezTo>
                    <a:pt x="21" y="57"/>
                    <a:pt x="14" y="55"/>
                    <a:pt x="8" y="49"/>
                  </a:cubicBezTo>
                  <a:cubicBezTo>
                    <a:pt x="3" y="43"/>
                    <a:pt x="0" y="37"/>
                    <a:pt x="0" y="29"/>
                  </a:cubicBezTo>
                  <a:cubicBezTo>
                    <a:pt x="0" y="24"/>
                    <a:pt x="1" y="19"/>
                    <a:pt x="4" y="14"/>
                  </a:cubicBezTo>
                  <a:cubicBezTo>
                    <a:pt x="6" y="10"/>
                    <a:pt x="10" y="6"/>
                    <a:pt x="14" y="4"/>
                  </a:cubicBezTo>
                  <a:cubicBezTo>
                    <a:pt x="19" y="1"/>
                    <a:pt x="23" y="0"/>
                    <a:pt x="28" y="0"/>
                  </a:cubicBezTo>
                  <a:close/>
                  <a:moveTo>
                    <a:pt x="29" y="5"/>
                  </a:moveTo>
                  <a:cubicBezTo>
                    <a:pt x="25" y="5"/>
                    <a:pt x="21" y="6"/>
                    <a:pt x="17" y="8"/>
                  </a:cubicBezTo>
                  <a:cubicBezTo>
                    <a:pt x="14" y="11"/>
                    <a:pt x="11" y="13"/>
                    <a:pt x="9" y="17"/>
                  </a:cubicBezTo>
                  <a:cubicBezTo>
                    <a:pt x="7" y="21"/>
                    <a:pt x="6" y="25"/>
                    <a:pt x="6" y="29"/>
                  </a:cubicBezTo>
                  <a:cubicBezTo>
                    <a:pt x="6" y="35"/>
                    <a:pt x="8" y="41"/>
                    <a:pt x="12" y="45"/>
                  </a:cubicBezTo>
                  <a:cubicBezTo>
                    <a:pt x="17" y="50"/>
                    <a:pt x="22" y="52"/>
                    <a:pt x="29" y="52"/>
                  </a:cubicBezTo>
                  <a:cubicBezTo>
                    <a:pt x="33" y="52"/>
                    <a:pt x="37" y="51"/>
                    <a:pt x="40" y="49"/>
                  </a:cubicBezTo>
                  <a:cubicBezTo>
                    <a:pt x="44" y="47"/>
                    <a:pt x="47" y="44"/>
                    <a:pt x="49" y="41"/>
                  </a:cubicBezTo>
                  <a:cubicBezTo>
                    <a:pt x="51" y="37"/>
                    <a:pt x="52" y="33"/>
                    <a:pt x="52" y="29"/>
                  </a:cubicBezTo>
                  <a:cubicBezTo>
                    <a:pt x="52" y="24"/>
                    <a:pt x="51" y="20"/>
                    <a:pt x="49" y="17"/>
                  </a:cubicBezTo>
                  <a:cubicBezTo>
                    <a:pt x="47" y="13"/>
                    <a:pt x="44" y="11"/>
                    <a:pt x="40" y="8"/>
                  </a:cubicBezTo>
                  <a:cubicBezTo>
                    <a:pt x="37" y="6"/>
                    <a:pt x="33" y="5"/>
                    <a:pt x="2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44"/>
            <p:cNvSpPr>
              <a:spLocks noEditPoints="1"/>
            </p:cNvSpPr>
            <p:nvPr/>
          </p:nvSpPr>
          <p:spPr bwMode="auto">
            <a:xfrm>
              <a:off x="736600" y="4313238"/>
              <a:ext cx="85725" cy="84138"/>
            </a:xfrm>
            <a:custGeom>
              <a:avLst/>
              <a:gdLst>
                <a:gd name="T0" fmla="*/ 29 w 58"/>
                <a:gd name="T1" fmla="*/ 0 h 57"/>
                <a:gd name="T2" fmla="*/ 49 w 58"/>
                <a:gd name="T3" fmla="*/ 8 h 57"/>
                <a:gd name="T4" fmla="*/ 58 w 58"/>
                <a:gd name="T5" fmla="*/ 29 h 57"/>
                <a:gd name="T6" fmla="*/ 49 w 58"/>
                <a:gd name="T7" fmla="*/ 49 h 57"/>
                <a:gd name="T8" fmla="*/ 29 w 58"/>
                <a:gd name="T9" fmla="*/ 57 h 57"/>
                <a:gd name="T10" fmla="*/ 8 w 58"/>
                <a:gd name="T11" fmla="*/ 49 h 57"/>
                <a:gd name="T12" fmla="*/ 0 w 58"/>
                <a:gd name="T13" fmla="*/ 29 h 57"/>
                <a:gd name="T14" fmla="*/ 4 w 58"/>
                <a:gd name="T15" fmla="*/ 14 h 57"/>
                <a:gd name="T16" fmla="*/ 14 w 58"/>
                <a:gd name="T17" fmla="*/ 4 h 57"/>
                <a:gd name="T18" fmla="*/ 29 w 58"/>
                <a:gd name="T19" fmla="*/ 0 h 57"/>
                <a:gd name="T20" fmla="*/ 29 w 58"/>
                <a:gd name="T21" fmla="*/ 5 h 57"/>
                <a:gd name="T22" fmla="*/ 17 w 58"/>
                <a:gd name="T23" fmla="*/ 8 h 57"/>
                <a:gd name="T24" fmla="*/ 9 w 58"/>
                <a:gd name="T25" fmla="*/ 17 h 57"/>
                <a:gd name="T26" fmla="*/ 6 w 58"/>
                <a:gd name="T27" fmla="*/ 29 h 57"/>
                <a:gd name="T28" fmla="*/ 13 w 58"/>
                <a:gd name="T29" fmla="*/ 45 h 57"/>
                <a:gd name="T30" fmla="*/ 29 w 58"/>
                <a:gd name="T31" fmla="*/ 52 h 57"/>
                <a:gd name="T32" fmla="*/ 41 w 58"/>
                <a:gd name="T33" fmla="*/ 49 h 57"/>
                <a:gd name="T34" fmla="*/ 49 w 58"/>
                <a:gd name="T35" fmla="*/ 41 h 57"/>
                <a:gd name="T36" fmla="*/ 52 w 58"/>
                <a:gd name="T37" fmla="*/ 29 h 57"/>
                <a:gd name="T38" fmla="*/ 49 w 58"/>
                <a:gd name="T39" fmla="*/ 17 h 57"/>
                <a:gd name="T40" fmla="*/ 40 w 58"/>
                <a:gd name="T41" fmla="*/ 8 h 57"/>
                <a:gd name="T42" fmla="*/ 29 w 58"/>
                <a:gd name="T43" fmla="*/ 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 h="57">
                  <a:moveTo>
                    <a:pt x="29" y="0"/>
                  </a:moveTo>
                  <a:cubicBezTo>
                    <a:pt x="37" y="0"/>
                    <a:pt x="44" y="3"/>
                    <a:pt x="49" y="8"/>
                  </a:cubicBezTo>
                  <a:cubicBezTo>
                    <a:pt x="55" y="14"/>
                    <a:pt x="58" y="21"/>
                    <a:pt x="58" y="29"/>
                  </a:cubicBezTo>
                  <a:cubicBezTo>
                    <a:pt x="58" y="37"/>
                    <a:pt x="55" y="43"/>
                    <a:pt x="49" y="49"/>
                  </a:cubicBezTo>
                  <a:cubicBezTo>
                    <a:pt x="44" y="55"/>
                    <a:pt x="37" y="57"/>
                    <a:pt x="29" y="57"/>
                  </a:cubicBezTo>
                  <a:cubicBezTo>
                    <a:pt x="21" y="57"/>
                    <a:pt x="14" y="55"/>
                    <a:pt x="8" y="49"/>
                  </a:cubicBezTo>
                  <a:cubicBezTo>
                    <a:pt x="3" y="43"/>
                    <a:pt x="0" y="37"/>
                    <a:pt x="0" y="29"/>
                  </a:cubicBezTo>
                  <a:cubicBezTo>
                    <a:pt x="0" y="24"/>
                    <a:pt x="1" y="19"/>
                    <a:pt x="4" y="14"/>
                  </a:cubicBezTo>
                  <a:cubicBezTo>
                    <a:pt x="6" y="10"/>
                    <a:pt x="10" y="6"/>
                    <a:pt x="14" y="4"/>
                  </a:cubicBezTo>
                  <a:cubicBezTo>
                    <a:pt x="19" y="1"/>
                    <a:pt x="23" y="0"/>
                    <a:pt x="29" y="0"/>
                  </a:cubicBezTo>
                  <a:close/>
                  <a:moveTo>
                    <a:pt x="29" y="5"/>
                  </a:moveTo>
                  <a:cubicBezTo>
                    <a:pt x="25" y="5"/>
                    <a:pt x="21" y="6"/>
                    <a:pt x="17" y="8"/>
                  </a:cubicBezTo>
                  <a:cubicBezTo>
                    <a:pt x="14" y="11"/>
                    <a:pt x="11" y="13"/>
                    <a:pt x="9" y="17"/>
                  </a:cubicBezTo>
                  <a:cubicBezTo>
                    <a:pt x="7" y="21"/>
                    <a:pt x="6" y="25"/>
                    <a:pt x="6" y="29"/>
                  </a:cubicBezTo>
                  <a:cubicBezTo>
                    <a:pt x="6" y="35"/>
                    <a:pt x="8" y="41"/>
                    <a:pt x="13" y="45"/>
                  </a:cubicBezTo>
                  <a:cubicBezTo>
                    <a:pt x="17" y="50"/>
                    <a:pt x="22" y="52"/>
                    <a:pt x="29" y="52"/>
                  </a:cubicBezTo>
                  <a:cubicBezTo>
                    <a:pt x="33" y="52"/>
                    <a:pt x="37" y="51"/>
                    <a:pt x="41" y="49"/>
                  </a:cubicBezTo>
                  <a:cubicBezTo>
                    <a:pt x="44" y="47"/>
                    <a:pt x="47" y="44"/>
                    <a:pt x="49" y="41"/>
                  </a:cubicBezTo>
                  <a:cubicBezTo>
                    <a:pt x="51" y="37"/>
                    <a:pt x="52" y="33"/>
                    <a:pt x="52" y="29"/>
                  </a:cubicBezTo>
                  <a:cubicBezTo>
                    <a:pt x="52" y="24"/>
                    <a:pt x="51" y="20"/>
                    <a:pt x="49" y="17"/>
                  </a:cubicBezTo>
                  <a:cubicBezTo>
                    <a:pt x="47" y="13"/>
                    <a:pt x="44" y="11"/>
                    <a:pt x="40" y="8"/>
                  </a:cubicBezTo>
                  <a:cubicBezTo>
                    <a:pt x="37" y="6"/>
                    <a:pt x="33" y="5"/>
                    <a:pt x="2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45"/>
            <p:cNvSpPr>
              <a:spLocks/>
            </p:cNvSpPr>
            <p:nvPr/>
          </p:nvSpPr>
          <p:spPr bwMode="auto">
            <a:xfrm>
              <a:off x="838200" y="4314825"/>
              <a:ext cx="38100" cy="80963"/>
            </a:xfrm>
            <a:custGeom>
              <a:avLst/>
              <a:gdLst>
                <a:gd name="T0" fmla="*/ 0 w 24"/>
                <a:gd name="T1" fmla="*/ 0 h 51"/>
                <a:gd name="T2" fmla="*/ 5 w 24"/>
                <a:gd name="T3" fmla="*/ 0 h 51"/>
                <a:gd name="T4" fmla="*/ 5 w 24"/>
                <a:gd name="T5" fmla="*/ 47 h 51"/>
                <a:gd name="T6" fmla="*/ 24 w 24"/>
                <a:gd name="T7" fmla="*/ 47 h 51"/>
                <a:gd name="T8" fmla="*/ 24 w 24"/>
                <a:gd name="T9" fmla="*/ 51 h 51"/>
                <a:gd name="T10" fmla="*/ 0 w 24"/>
                <a:gd name="T11" fmla="*/ 51 h 51"/>
                <a:gd name="T12" fmla="*/ 0 w 24"/>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24" h="51">
                  <a:moveTo>
                    <a:pt x="0" y="0"/>
                  </a:moveTo>
                  <a:lnTo>
                    <a:pt x="5" y="0"/>
                  </a:lnTo>
                  <a:lnTo>
                    <a:pt x="5" y="47"/>
                  </a:lnTo>
                  <a:lnTo>
                    <a:pt x="24" y="47"/>
                  </a:lnTo>
                  <a:lnTo>
                    <a:pt x="24" y="51"/>
                  </a:lnTo>
                  <a:lnTo>
                    <a:pt x="0" y="5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46"/>
            <p:cNvSpPr>
              <a:spLocks/>
            </p:cNvSpPr>
            <p:nvPr/>
          </p:nvSpPr>
          <p:spPr bwMode="auto">
            <a:xfrm>
              <a:off x="915988" y="4314825"/>
              <a:ext cx="90488" cy="80963"/>
            </a:xfrm>
            <a:custGeom>
              <a:avLst/>
              <a:gdLst>
                <a:gd name="T0" fmla="*/ 0 w 57"/>
                <a:gd name="T1" fmla="*/ 51 h 51"/>
                <a:gd name="T2" fmla="*/ 7 w 57"/>
                <a:gd name="T3" fmla="*/ 0 h 51"/>
                <a:gd name="T4" fmla="*/ 8 w 57"/>
                <a:gd name="T5" fmla="*/ 0 h 51"/>
                <a:gd name="T6" fmla="*/ 29 w 57"/>
                <a:gd name="T7" fmla="*/ 42 h 51"/>
                <a:gd name="T8" fmla="*/ 49 w 57"/>
                <a:gd name="T9" fmla="*/ 0 h 51"/>
                <a:gd name="T10" fmla="*/ 50 w 57"/>
                <a:gd name="T11" fmla="*/ 0 h 51"/>
                <a:gd name="T12" fmla="*/ 57 w 57"/>
                <a:gd name="T13" fmla="*/ 51 h 51"/>
                <a:gd name="T14" fmla="*/ 52 w 57"/>
                <a:gd name="T15" fmla="*/ 51 h 51"/>
                <a:gd name="T16" fmla="*/ 47 w 57"/>
                <a:gd name="T17" fmla="*/ 15 h 51"/>
                <a:gd name="T18" fmla="*/ 30 w 57"/>
                <a:gd name="T19" fmla="*/ 51 h 51"/>
                <a:gd name="T20" fmla="*/ 28 w 57"/>
                <a:gd name="T21" fmla="*/ 51 h 51"/>
                <a:gd name="T22" fmla="*/ 10 w 57"/>
                <a:gd name="T23" fmla="*/ 15 h 51"/>
                <a:gd name="T24" fmla="*/ 6 w 57"/>
                <a:gd name="T25" fmla="*/ 51 h 51"/>
                <a:gd name="T26" fmla="*/ 0 w 57"/>
                <a:gd name="T2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51">
                  <a:moveTo>
                    <a:pt x="0" y="51"/>
                  </a:moveTo>
                  <a:lnTo>
                    <a:pt x="7" y="0"/>
                  </a:lnTo>
                  <a:lnTo>
                    <a:pt x="8" y="0"/>
                  </a:lnTo>
                  <a:lnTo>
                    <a:pt x="29" y="42"/>
                  </a:lnTo>
                  <a:lnTo>
                    <a:pt x="49" y="0"/>
                  </a:lnTo>
                  <a:lnTo>
                    <a:pt x="50" y="0"/>
                  </a:lnTo>
                  <a:lnTo>
                    <a:pt x="57" y="51"/>
                  </a:lnTo>
                  <a:lnTo>
                    <a:pt x="52" y="51"/>
                  </a:lnTo>
                  <a:lnTo>
                    <a:pt x="47" y="15"/>
                  </a:lnTo>
                  <a:lnTo>
                    <a:pt x="30" y="51"/>
                  </a:lnTo>
                  <a:lnTo>
                    <a:pt x="28" y="51"/>
                  </a:lnTo>
                  <a:lnTo>
                    <a:pt x="10" y="15"/>
                  </a:lnTo>
                  <a:lnTo>
                    <a:pt x="6" y="51"/>
                  </a:lnTo>
                  <a:lnTo>
                    <a:pt x="0"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47"/>
            <p:cNvSpPr>
              <a:spLocks noEditPoints="1"/>
            </p:cNvSpPr>
            <p:nvPr/>
          </p:nvSpPr>
          <p:spPr bwMode="auto">
            <a:xfrm>
              <a:off x="1016000" y="4314825"/>
              <a:ext cx="76200" cy="80963"/>
            </a:xfrm>
            <a:custGeom>
              <a:avLst/>
              <a:gdLst>
                <a:gd name="T0" fmla="*/ 25 w 48"/>
                <a:gd name="T1" fmla="*/ 0 h 51"/>
                <a:gd name="T2" fmla="*/ 48 w 48"/>
                <a:gd name="T3" fmla="*/ 51 h 51"/>
                <a:gd name="T4" fmla="*/ 42 w 48"/>
                <a:gd name="T5" fmla="*/ 51 h 51"/>
                <a:gd name="T6" fmla="*/ 35 w 48"/>
                <a:gd name="T7" fmla="*/ 35 h 51"/>
                <a:gd name="T8" fmla="*/ 13 w 48"/>
                <a:gd name="T9" fmla="*/ 35 h 51"/>
                <a:gd name="T10" fmla="*/ 5 w 48"/>
                <a:gd name="T11" fmla="*/ 51 h 51"/>
                <a:gd name="T12" fmla="*/ 0 w 48"/>
                <a:gd name="T13" fmla="*/ 51 h 51"/>
                <a:gd name="T14" fmla="*/ 24 w 48"/>
                <a:gd name="T15" fmla="*/ 0 h 51"/>
                <a:gd name="T16" fmla="*/ 25 w 48"/>
                <a:gd name="T17" fmla="*/ 0 h 51"/>
                <a:gd name="T18" fmla="*/ 24 w 48"/>
                <a:gd name="T19" fmla="*/ 11 h 51"/>
                <a:gd name="T20" fmla="*/ 16 w 48"/>
                <a:gd name="T21" fmla="*/ 30 h 51"/>
                <a:gd name="T22" fmla="*/ 32 w 48"/>
                <a:gd name="T23" fmla="*/ 30 h 51"/>
                <a:gd name="T24" fmla="*/ 24 w 48"/>
                <a:gd name="T25" fmla="*/ 1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51">
                  <a:moveTo>
                    <a:pt x="25" y="0"/>
                  </a:moveTo>
                  <a:lnTo>
                    <a:pt x="48" y="51"/>
                  </a:lnTo>
                  <a:lnTo>
                    <a:pt x="42" y="51"/>
                  </a:lnTo>
                  <a:lnTo>
                    <a:pt x="35" y="35"/>
                  </a:lnTo>
                  <a:lnTo>
                    <a:pt x="13" y="35"/>
                  </a:lnTo>
                  <a:lnTo>
                    <a:pt x="5" y="51"/>
                  </a:lnTo>
                  <a:lnTo>
                    <a:pt x="0" y="51"/>
                  </a:lnTo>
                  <a:lnTo>
                    <a:pt x="24" y="0"/>
                  </a:lnTo>
                  <a:lnTo>
                    <a:pt x="25" y="0"/>
                  </a:lnTo>
                  <a:close/>
                  <a:moveTo>
                    <a:pt x="24" y="11"/>
                  </a:moveTo>
                  <a:lnTo>
                    <a:pt x="16" y="30"/>
                  </a:lnTo>
                  <a:lnTo>
                    <a:pt x="32" y="30"/>
                  </a:lnTo>
                  <a:lnTo>
                    <a:pt x="2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48"/>
            <p:cNvSpPr>
              <a:spLocks noEditPoints="1"/>
            </p:cNvSpPr>
            <p:nvPr/>
          </p:nvSpPr>
          <p:spPr bwMode="auto">
            <a:xfrm>
              <a:off x="1104900" y="4314825"/>
              <a:ext cx="52388" cy="80963"/>
            </a:xfrm>
            <a:custGeom>
              <a:avLst/>
              <a:gdLst>
                <a:gd name="T0" fmla="*/ 0 w 35"/>
                <a:gd name="T1" fmla="*/ 0 h 55"/>
                <a:gd name="T2" fmla="*/ 11 w 35"/>
                <a:gd name="T3" fmla="*/ 0 h 55"/>
                <a:gd name="T4" fmla="*/ 23 w 35"/>
                <a:gd name="T5" fmla="*/ 1 h 55"/>
                <a:gd name="T6" fmla="*/ 31 w 35"/>
                <a:gd name="T7" fmla="*/ 6 h 55"/>
                <a:gd name="T8" fmla="*/ 34 w 35"/>
                <a:gd name="T9" fmla="*/ 15 h 55"/>
                <a:gd name="T10" fmla="*/ 32 w 35"/>
                <a:gd name="T11" fmla="*/ 23 h 55"/>
                <a:gd name="T12" fmla="*/ 26 w 35"/>
                <a:gd name="T13" fmla="*/ 28 h 55"/>
                <a:gd name="T14" fmla="*/ 15 w 35"/>
                <a:gd name="T15" fmla="*/ 30 h 55"/>
                <a:gd name="T16" fmla="*/ 35 w 35"/>
                <a:gd name="T17" fmla="*/ 55 h 55"/>
                <a:gd name="T18" fmla="*/ 28 w 35"/>
                <a:gd name="T19" fmla="*/ 55 h 55"/>
                <a:gd name="T20" fmla="*/ 9 w 35"/>
                <a:gd name="T21" fmla="*/ 30 h 55"/>
                <a:gd name="T22" fmla="*/ 6 w 35"/>
                <a:gd name="T23" fmla="*/ 30 h 55"/>
                <a:gd name="T24" fmla="*/ 6 w 35"/>
                <a:gd name="T25" fmla="*/ 55 h 55"/>
                <a:gd name="T26" fmla="*/ 0 w 35"/>
                <a:gd name="T27" fmla="*/ 55 h 55"/>
                <a:gd name="T28" fmla="*/ 0 w 35"/>
                <a:gd name="T29" fmla="*/ 0 h 55"/>
                <a:gd name="T30" fmla="*/ 6 w 35"/>
                <a:gd name="T31" fmla="*/ 6 h 55"/>
                <a:gd name="T32" fmla="*/ 6 w 35"/>
                <a:gd name="T33" fmla="*/ 24 h 55"/>
                <a:gd name="T34" fmla="*/ 15 w 35"/>
                <a:gd name="T35" fmla="*/ 24 h 55"/>
                <a:gd name="T36" fmla="*/ 23 w 35"/>
                <a:gd name="T37" fmla="*/ 23 h 55"/>
                <a:gd name="T38" fmla="*/ 27 w 35"/>
                <a:gd name="T39" fmla="*/ 20 h 55"/>
                <a:gd name="T40" fmla="*/ 29 w 35"/>
                <a:gd name="T41" fmla="*/ 15 h 55"/>
                <a:gd name="T42" fmla="*/ 27 w 35"/>
                <a:gd name="T43" fmla="*/ 10 h 55"/>
                <a:gd name="T44" fmla="*/ 23 w 35"/>
                <a:gd name="T45" fmla="*/ 7 h 55"/>
                <a:gd name="T46" fmla="*/ 15 w 35"/>
                <a:gd name="T47" fmla="*/ 6 h 55"/>
                <a:gd name="T48" fmla="*/ 6 w 35"/>
                <a:gd name="T49"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 h="55">
                  <a:moveTo>
                    <a:pt x="0" y="0"/>
                  </a:moveTo>
                  <a:cubicBezTo>
                    <a:pt x="11" y="0"/>
                    <a:pt x="11" y="0"/>
                    <a:pt x="11" y="0"/>
                  </a:cubicBezTo>
                  <a:cubicBezTo>
                    <a:pt x="17" y="0"/>
                    <a:pt x="21" y="1"/>
                    <a:pt x="23" y="1"/>
                  </a:cubicBezTo>
                  <a:cubicBezTo>
                    <a:pt x="27" y="2"/>
                    <a:pt x="29" y="3"/>
                    <a:pt x="31" y="6"/>
                  </a:cubicBezTo>
                  <a:cubicBezTo>
                    <a:pt x="33" y="8"/>
                    <a:pt x="34" y="11"/>
                    <a:pt x="34" y="15"/>
                  </a:cubicBezTo>
                  <a:cubicBezTo>
                    <a:pt x="34" y="18"/>
                    <a:pt x="34" y="20"/>
                    <a:pt x="32" y="23"/>
                  </a:cubicBezTo>
                  <a:cubicBezTo>
                    <a:pt x="31" y="25"/>
                    <a:pt x="29" y="27"/>
                    <a:pt x="26" y="28"/>
                  </a:cubicBezTo>
                  <a:cubicBezTo>
                    <a:pt x="24" y="29"/>
                    <a:pt x="20" y="30"/>
                    <a:pt x="15" y="30"/>
                  </a:cubicBezTo>
                  <a:cubicBezTo>
                    <a:pt x="35" y="55"/>
                    <a:pt x="35" y="55"/>
                    <a:pt x="35" y="55"/>
                  </a:cubicBezTo>
                  <a:cubicBezTo>
                    <a:pt x="28" y="55"/>
                    <a:pt x="28" y="55"/>
                    <a:pt x="28" y="55"/>
                  </a:cubicBezTo>
                  <a:cubicBezTo>
                    <a:pt x="9" y="30"/>
                    <a:pt x="9" y="30"/>
                    <a:pt x="9" y="30"/>
                  </a:cubicBezTo>
                  <a:cubicBezTo>
                    <a:pt x="6" y="30"/>
                    <a:pt x="6" y="30"/>
                    <a:pt x="6" y="30"/>
                  </a:cubicBezTo>
                  <a:cubicBezTo>
                    <a:pt x="6" y="55"/>
                    <a:pt x="6" y="55"/>
                    <a:pt x="6" y="55"/>
                  </a:cubicBezTo>
                  <a:cubicBezTo>
                    <a:pt x="0" y="55"/>
                    <a:pt x="0" y="55"/>
                    <a:pt x="0" y="55"/>
                  </a:cubicBezTo>
                  <a:lnTo>
                    <a:pt x="0" y="0"/>
                  </a:lnTo>
                  <a:close/>
                  <a:moveTo>
                    <a:pt x="6" y="6"/>
                  </a:moveTo>
                  <a:cubicBezTo>
                    <a:pt x="6" y="24"/>
                    <a:pt x="6" y="24"/>
                    <a:pt x="6" y="24"/>
                  </a:cubicBezTo>
                  <a:cubicBezTo>
                    <a:pt x="15" y="24"/>
                    <a:pt x="15" y="24"/>
                    <a:pt x="15" y="24"/>
                  </a:cubicBezTo>
                  <a:cubicBezTo>
                    <a:pt x="19" y="24"/>
                    <a:pt x="21" y="24"/>
                    <a:pt x="23" y="23"/>
                  </a:cubicBezTo>
                  <a:cubicBezTo>
                    <a:pt x="25" y="23"/>
                    <a:pt x="26" y="22"/>
                    <a:pt x="27" y="20"/>
                  </a:cubicBezTo>
                  <a:cubicBezTo>
                    <a:pt x="28" y="18"/>
                    <a:pt x="29" y="17"/>
                    <a:pt x="29" y="15"/>
                  </a:cubicBezTo>
                  <a:cubicBezTo>
                    <a:pt x="29" y="13"/>
                    <a:pt x="28" y="11"/>
                    <a:pt x="27" y="10"/>
                  </a:cubicBezTo>
                  <a:cubicBezTo>
                    <a:pt x="26" y="8"/>
                    <a:pt x="25" y="7"/>
                    <a:pt x="23" y="7"/>
                  </a:cubicBezTo>
                  <a:cubicBezTo>
                    <a:pt x="22" y="6"/>
                    <a:pt x="19" y="6"/>
                    <a:pt x="15" y="6"/>
                  </a:cubicBezTo>
                  <a:lnTo>
                    <a:pt x="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49"/>
            <p:cNvSpPr>
              <a:spLocks/>
            </p:cNvSpPr>
            <p:nvPr/>
          </p:nvSpPr>
          <p:spPr bwMode="auto">
            <a:xfrm>
              <a:off x="1173163" y="4314825"/>
              <a:ext cx="53975" cy="80963"/>
            </a:xfrm>
            <a:custGeom>
              <a:avLst/>
              <a:gdLst>
                <a:gd name="T0" fmla="*/ 0 w 34"/>
                <a:gd name="T1" fmla="*/ 0 h 51"/>
                <a:gd name="T2" fmla="*/ 4 w 34"/>
                <a:gd name="T3" fmla="*/ 0 h 51"/>
                <a:gd name="T4" fmla="*/ 4 w 34"/>
                <a:gd name="T5" fmla="*/ 20 h 51"/>
                <a:gd name="T6" fmla="*/ 25 w 34"/>
                <a:gd name="T7" fmla="*/ 0 h 51"/>
                <a:gd name="T8" fmla="*/ 32 w 34"/>
                <a:gd name="T9" fmla="*/ 0 h 51"/>
                <a:gd name="T10" fmla="*/ 7 w 34"/>
                <a:gd name="T11" fmla="*/ 23 h 51"/>
                <a:gd name="T12" fmla="*/ 34 w 34"/>
                <a:gd name="T13" fmla="*/ 51 h 51"/>
                <a:gd name="T14" fmla="*/ 26 w 34"/>
                <a:gd name="T15" fmla="*/ 51 h 51"/>
                <a:gd name="T16" fmla="*/ 4 w 34"/>
                <a:gd name="T17" fmla="*/ 28 h 51"/>
                <a:gd name="T18" fmla="*/ 4 w 34"/>
                <a:gd name="T19" fmla="*/ 51 h 51"/>
                <a:gd name="T20" fmla="*/ 0 w 34"/>
                <a:gd name="T21" fmla="*/ 51 h 51"/>
                <a:gd name="T22" fmla="*/ 0 w 34"/>
                <a:gd name="T2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51">
                  <a:moveTo>
                    <a:pt x="0" y="0"/>
                  </a:moveTo>
                  <a:lnTo>
                    <a:pt x="4" y="0"/>
                  </a:lnTo>
                  <a:lnTo>
                    <a:pt x="4" y="20"/>
                  </a:lnTo>
                  <a:lnTo>
                    <a:pt x="25" y="0"/>
                  </a:lnTo>
                  <a:lnTo>
                    <a:pt x="32" y="0"/>
                  </a:lnTo>
                  <a:lnTo>
                    <a:pt x="7" y="23"/>
                  </a:lnTo>
                  <a:lnTo>
                    <a:pt x="34" y="51"/>
                  </a:lnTo>
                  <a:lnTo>
                    <a:pt x="26" y="51"/>
                  </a:lnTo>
                  <a:lnTo>
                    <a:pt x="4" y="28"/>
                  </a:lnTo>
                  <a:lnTo>
                    <a:pt x="4" y="51"/>
                  </a:lnTo>
                  <a:lnTo>
                    <a:pt x="0" y="5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50"/>
            <p:cNvSpPr>
              <a:spLocks/>
            </p:cNvSpPr>
            <p:nvPr/>
          </p:nvSpPr>
          <p:spPr bwMode="auto">
            <a:xfrm>
              <a:off x="1230313" y="4313238"/>
              <a:ext cx="46038" cy="84138"/>
            </a:xfrm>
            <a:custGeom>
              <a:avLst/>
              <a:gdLst>
                <a:gd name="T0" fmla="*/ 0 w 32"/>
                <a:gd name="T1" fmla="*/ 46 h 57"/>
                <a:gd name="T2" fmla="*/ 5 w 32"/>
                <a:gd name="T3" fmla="*/ 43 h 57"/>
                <a:gd name="T4" fmla="*/ 16 w 32"/>
                <a:gd name="T5" fmla="*/ 52 h 57"/>
                <a:gd name="T6" fmla="*/ 21 w 32"/>
                <a:gd name="T7" fmla="*/ 51 h 57"/>
                <a:gd name="T8" fmla="*/ 25 w 32"/>
                <a:gd name="T9" fmla="*/ 47 h 57"/>
                <a:gd name="T10" fmla="*/ 26 w 32"/>
                <a:gd name="T11" fmla="*/ 43 h 57"/>
                <a:gd name="T12" fmla="*/ 24 w 32"/>
                <a:gd name="T13" fmla="*/ 37 h 57"/>
                <a:gd name="T14" fmla="*/ 15 w 32"/>
                <a:gd name="T15" fmla="*/ 29 h 57"/>
                <a:gd name="T16" fmla="*/ 7 w 32"/>
                <a:gd name="T17" fmla="*/ 21 h 57"/>
                <a:gd name="T18" fmla="*/ 4 w 32"/>
                <a:gd name="T19" fmla="*/ 13 h 57"/>
                <a:gd name="T20" fmla="*/ 5 w 32"/>
                <a:gd name="T21" fmla="*/ 6 h 57"/>
                <a:gd name="T22" fmla="*/ 10 w 32"/>
                <a:gd name="T23" fmla="*/ 2 h 57"/>
                <a:gd name="T24" fmla="*/ 17 w 32"/>
                <a:gd name="T25" fmla="*/ 0 h 57"/>
                <a:gd name="T26" fmla="*/ 24 w 32"/>
                <a:gd name="T27" fmla="*/ 2 h 57"/>
                <a:gd name="T28" fmla="*/ 31 w 32"/>
                <a:gd name="T29" fmla="*/ 9 h 57"/>
                <a:gd name="T30" fmla="*/ 27 w 32"/>
                <a:gd name="T31" fmla="*/ 12 h 57"/>
                <a:gd name="T32" fmla="*/ 21 w 32"/>
                <a:gd name="T33" fmla="*/ 7 h 57"/>
                <a:gd name="T34" fmla="*/ 17 w 32"/>
                <a:gd name="T35" fmla="*/ 6 h 57"/>
                <a:gd name="T36" fmla="*/ 11 w 32"/>
                <a:gd name="T37" fmla="*/ 8 h 57"/>
                <a:gd name="T38" fmla="*/ 9 w 32"/>
                <a:gd name="T39" fmla="*/ 13 h 57"/>
                <a:gd name="T40" fmla="*/ 10 w 32"/>
                <a:gd name="T41" fmla="*/ 16 h 57"/>
                <a:gd name="T42" fmla="*/ 13 w 32"/>
                <a:gd name="T43" fmla="*/ 20 h 57"/>
                <a:gd name="T44" fmla="*/ 20 w 32"/>
                <a:gd name="T45" fmla="*/ 25 h 57"/>
                <a:gd name="T46" fmla="*/ 29 w 32"/>
                <a:gd name="T47" fmla="*/ 34 h 57"/>
                <a:gd name="T48" fmla="*/ 32 w 32"/>
                <a:gd name="T49" fmla="*/ 43 h 57"/>
                <a:gd name="T50" fmla="*/ 28 w 32"/>
                <a:gd name="T51" fmla="*/ 53 h 57"/>
                <a:gd name="T52" fmla="*/ 17 w 32"/>
                <a:gd name="T53" fmla="*/ 57 h 57"/>
                <a:gd name="T54" fmla="*/ 8 w 32"/>
                <a:gd name="T55" fmla="*/ 55 h 57"/>
                <a:gd name="T56" fmla="*/ 0 w 32"/>
                <a:gd name="T57" fmla="*/ 4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57">
                  <a:moveTo>
                    <a:pt x="0" y="46"/>
                  </a:moveTo>
                  <a:cubicBezTo>
                    <a:pt x="5" y="43"/>
                    <a:pt x="5" y="43"/>
                    <a:pt x="5" y="43"/>
                  </a:cubicBezTo>
                  <a:cubicBezTo>
                    <a:pt x="8" y="49"/>
                    <a:pt x="12" y="52"/>
                    <a:pt x="16" y="52"/>
                  </a:cubicBezTo>
                  <a:cubicBezTo>
                    <a:pt x="18" y="52"/>
                    <a:pt x="20" y="52"/>
                    <a:pt x="21" y="51"/>
                  </a:cubicBezTo>
                  <a:cubicBezTo>
                    <a:pt x="23" y="50"/>
                    <a:pt x="24" y="49"/>
                    <a:pt x="25" y="47"/>
                  </a:cubicBezTo>
                  <a:cubicBezTo>
                    <a:pt x="26" y="46"/>
                    <a:pt x="26" y="44"/>
                    <a:pt x="26" y="43"/>
                  </a:cubicBezTo>
                  <a:cubicBezTo>
                    <a:pt x="26" y="41"/>
                    <a:pt x="26" y="39"/>
                    <a:pt x="24" y="37"/>
                  </a:cubicBezTo>
                  <a:cubicBezTo>
                    <a:pt x="23" y="35"/>
                    <a:pt x="20" y="32"/>
                    <a:pt x="15" y="29"/>
                  </a:cubicBezTo>
                  <a:cubicBezTo>
                    <a:pt x="10" y="25"/>
                    <a:pt x="8" y="23"/>
                    <a:pt x="7" y="21"/>
                  </a:cubicBezTo>
                  <a:cubicBezTo>
                    <a:pt x="5" y="19"/>
                    <a:pt x="4" y="16"/>
                    <a:pt x="4" y="13"/>
                  </a:cubicBezTo>
                  <a:cubicBezTo>
                    <a:pt x="4" y="10"/>
                    <a:pt x="4" y="8"/>
                    <a:pt x="5" y="6"/>
                  </a:cubicBezTo>
                  <a:cubicBezTo>
                    <a:pt x="6" y="4"/>
                    <a:pt x="8" y="3"/>
                    <a:pt x="10" y="2"/>
                  </a:cubicBezTo>
                  <a:cubicBezTo>
                    <a:pt x="12" y="1"/>
                    <a:pt x="14" y="0"/>
                    <a:pt x="17" y="0"/>
                  </a:cubicBezTo>
                  <a:cubicBezTo>
                    <a:pt x="19" y="0"/>
                    <a:pt x="22" y="1"/>
                    <a:pt x="24" y="2"/>
                  </a:cubicBezTo>
                  <a:cubicBezTo>
                    <a:pt x="26" y="3"/>
                    <a:pt x="29" y="6"/>
                    <a:pt x="31" y="9"/>
                  </a:cubicBezTo>
                  <a:cubicBezTo>
                    <a:pt x="27" y="12"/>
                    <a:pt x="27" y="12"/>
                    <a:pt x="27" y="12"/>
                  </a:cubicBezTo>
                  <a:cubicBezTo>
                    <a:pt x="25" y="10"/>
                    <a:pt x="23" y="8"/>
                    <a:pt x="21" y="7"/>
                  </a:cubicBezTo>
                  <a:cubicBezTo>
                    <a:pt x="20" y="6"/>
                    <a:pt x="18" y="6"/>
                    <a:pt x="17" y="6"/>
                  </a:cubicBezTo>
                  <a:cubicBezTo>
                    <a:pt x="15" y="6"/>
                    <a:pt x="13" y="6"/>
                    <a:pt x="11" y="8"/>
                  </a:cubicBezTo>
                  <a:cubicBezTo>
                    <a:pt x="10" y="9"/>
                    <a:pt x="9" y="11"/>
                    <a:pt x="9" y="13"/>
                  </a:cubicBezTo>
                  <a:cubicBezTo>
                    <a:pt x="9" y="14"/>
                    <a:pt x="10" y="15"/>
                    <a:pt x="10" y="16"/>
                  </a:cubicBezTo>
                  <a:cubicBezTo>
                    <a:pt x="11" y="17"/>
                    <a:pt x="11" y="18"/>
                    <a:pt x="13" y="20"/>
                  </a:cubicBezTo>
                  <a:cubicBezTo>
                    <a:pt x="13" y="20"/>
                    <a:pt x="16" y="22"/>
                    <a:pt x="20" y="25"/>
                  </a:cubicBezTo>
                  <a:cubicBezTo>
                    <a:pt x="24" y="29"/>
                    <a:pt x="28" y="32"/>
                    <a:pt x="29" y="34"/>
                  </a:cubicBezTo>
                  <a:cubicBezTo>
                    <a:pt x="31" y="37"/>
                    <a:pt x="32" y="40"/>
                    <a:pt x="32" y="43"/>
                  </a:cubicBezTo>
                  <a:cubicBezTo>
                    <a:pt x="32" y="47"/>
                    <a:pt x="31" y="50"/>
                    <a:pt x="28" y="53"/>
                  </a:cubicBezTo>
                  <a:cubicBezTo>
                    <a:pt x="25" y="56"/>
                    <a:pt x="21" y="57"/>
                    <a:pt x="17" y="57"/>
                  </a:cubicBezTo>
                  <a:cubicBezTo>
                    <a:pt x="13" y="57"/>
                    <a:pt x="10" y="56"/>
                    <a:pt x="8" y="55"/>
                  </a:cubicBezTo>
                  <a:cubicBezTo>
                    <a:pt x="5" y="53"/>
                    <a:pt x="2" y="50"/>
                    <a:pt x="0"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Oval 51"/>
            <p:cNvSpPr>
              <a:spLocks noChangeArrowheads="1"/>
            </p:cNvSpPr>
            <p:nvPr/>
          </p:nvSpPr>
          <p:spPr bwMode="auto">
            <a:xfrm>
              <a:off x="811213" y="3900488"/>
              <a:ext cx="46038" cy="444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Rectangle 52"/>
            <p:cNvSpPr>
              <a:spLocks noChangeArrowheads="1"/>
            </p:cNvSpPr>
            <p:nvPr/>
          </p:nvSpPr>
          <p:spPr bwMode="auto">
            <a:xfrm>
              <a:off x="919163" y="3917950"/>
              <a:ext cx="782638"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Rectangle 53"/>
            <p:cNvSpPr>
              <a:spLocks noChangeArrowheads="1"/>
            </p:cNvSpPr>
            <p:nvPr/>
          </p:nvSpPr>
          <p:spPr bwMode="auto">
            <a:xfrm>
              <a:off x="-6350" y="3917950"/>
              <a:ext cx="782638"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7"/>
            <p:cNvSpPr>
              <a:spLocks noEditPoints="1"/>
            </p:cNvSpPr>
            <p:nvPr/>
          </p:nvSpPr>
          <p:spPr bwMode="auto">
            <a:xfrm>
              <a:off x="332271" y="2784440"/>
              <a:ext cx="1055203" cy="644362"/>
            </a:xfrm>
            <a:custGeom>
              <a:avLst/>
              <a:gdLst>
                <a:gd name="T0" fmla="*/ 72 w 316"/>
                <a:gd name="T1" fmla="*/ 96 h 179"/>
                <a:gd name="T2" fmla="*/ 72 w 316"/>
                <a:gd name="T3" fmla="*/ 133 h 179"/>
                <a:gd name="T4" fmla="*/ 244 w 316"/>
                <a:gd name="T5" fmla="*/ 133 h 179"/>
                <a:gd name="T6" fmla="*/ 244 w 316"/>
                <a:gd name="T7" fmla="*/ 96 h 179"/>
                <a:gd name="T8" fmla="*/ 237 w 316"/>
                <a:gd name="T9" fmla="*/ 91 h 179"/>
                <a:gd name="T10" fmla="*/ 163 w 316"/>
                <a:gd name="T11" fmla="*/ 122 h 179"/>
                <a:gd name="T12" fmla="*/ 153 w 316"/>
                <a:gd name="T13" fmla="*/ 122 h 179"/>
                <a:gd name="T14" fmla="*/ 80 w 316"/>
                <a:gd name="T15" fmla="*/ 91 h 179"/>
                <a:gd name="T16" fmla="*/ 72 w 316"/>
                <a:gd name="T17" fmla="*/ 96 h 179"/>
                <a:gd name="T18" fmla="*/ 39 w 316"/>
                <a:gd name="T19" fmla="*/ 73 h 179"/>
                <a:gd name="T20" fmla="*/ 39 w 316"/>
                <a:gd name="T21" fmla="*/ 106 h 179"/>
                <a:gd name="T22" fmla="*/ 39 w 316"/>
                <a:gd name="T23" fmla="*/ 107 h 179"/>
                <a:gd name="T24" fmla="*/ 41 w 316"/>
                <a:gd name="T25" fmla="*/ 107 h 179"/>
                <a:gd name="T26" fmla="*/ 45 w 316"/>
                <a:gd name="T27" fmla="*/ 112 h 179"/>
                <a:gd name="T28" fmla="*/ 44 w 316"/>
                <a:gd name="T29" fmla="*/ 119 h 179"/>
                <a:gd name="T30" fmla="*/ 44 w 316"/>
                <a:gd name="T31" fmla="*/ 119 h 179"/>
                <a:gd name="T32" fmla="*/ 44 w 316"/>
                <a:gd name="T33" fmla="*/ 123 h 179"/>
                <a:gd name="T34" fmla="*/ 44 w 316"/>
                <a:gd name="T35" fmla="*/ 124 h 179"/>
                <a:gd name="T36" fmla="*/ 42 w 316"/>
                <a:gd name="T37" fmla="*/ 174 h 179"/>
                <a:gd name="T38" fmla="*/ 41 w 316"/>
                <a:gd name="T39" fmla="*/ 174 h 179"/>
                <a:gd name="T40" fmla="*/ 42 w 316"/>
                <a:gd name="T41" fmla="*/ 169 h 179"/>
                <a:gd name="T42" fmla="*/ 40 w 316"/>
                <a:gd name="T43" fmla="*/ 169 h 179"/>
                <a:gd name="T44" fmla="*/ 35 w 316"/>
                <a:gd name="T45" fmla="*/ 179 h 179"/>
                <a:gd name="T46" fmla="*/ 34 w 316"/>
                <a:gd name="T47" fmla="*/ 178 h 179"/>
                <a:gd name="T48" fmla="*/ 33 w 316"/>
                <a:gd name="T49" fmla="*/ 168 h 179"/>
                <a:gd name="T50" fmla="*/ 31 w 316"/>
                <a:gd name="T51" fmla="*/ 166 h 179"/>
                <a:gd name="T52" fmla="*/ 31 w 316"/>
                <a:gd name="T53" fmla="*/ 172 h 179"/>
                <a:gd name="T54" fmla="*/ 30 w 316"/>
                <a:gd name="T55" fmla="*/ 172 h 179"/>
                <a:gd name="T56" fmla="*/ 29 w 316"/>
                <a:gd name="T57" fmla="*/ 168 h 179"/>
                <a:gd name="T58" fmla="*/ 28 w 316"/>
                <a:gd name="T59" fmla="*/ 169 h 179"/>
                <a:gd name="T60" fmla="*/ 28 w 316"/>
                <a:gd name="T61" fmla="*/ 174 h 179"/>
                <a:gd name="T62" fmla="*/ 27 w 316"/>
                <a:gd name="T63" fmla="*/ 175 h 179"/>
                <a:gd name="T64" fmla="*/ 26 w 316"/>
                <a:gd name="T65" fmla="*/ 123 h 179"/>
                <a:gd name="T66" fmla="*/ 26 w 316"/>
                <a:gd name="T67" fmla="*/ 122 h 179"/>
                <a:gd name="T68" fmla="*/ 26 w 316"/>
                <a:gd name="T69" fmla="*/ 118 h 179"/>
                <a:gd name="T70" fmla="*/ 26 w 316"/>
                <a:gd name="T71" fmla="*/ 118 h 179"/>
                <a:gd name="T72" fmla="*/ 25 w 316"/>
                <a:gd name="T73" fmla="*/ 112 h 179"/>
                <a:gd name="T74" fmla="*/ 30 w 316"/>
                <a:gd name="T75" fmla="*/ 105 h 179"/>
                <a:gd name="T76" fmla="*/ 32 w 316"/>
                <a:gd name="T77" fmla="*/ 105 h 179"/>
                <a:gd name="T78" fmla="*/ 32 w 316"/>
                <a:gd name="T79" fmla="*/ 104 h 179"/>
                <a:gd name="T80" fmla="*/ 32 w 316"/>
                <a:gd name="T81" fmla="*/ 68 h 179"/>
                <a:gd name="T82" fmla="*/ 30 w 316"/>
                <a:gd name="T83" fmla="*/ 65 h 179"/>
                <a:gd name="T84" fmla="*/ 4 w 316"/>
                <a:gd name="T85" fmla="*/ 54 h 179"/>
                <a:gd name="T86" fmla="*/ 4 w 316"/>
                <a:gd name="T87" fmla="*/ 45 h 179"/>
                <a:gd name="T88" fmla="*/ 154 w 316"/>
                <a:gd name="T89" fmla="*/ 0 h 179"/>
                <a:gd name="T90" fmla="*/ 162 w 316"/>
                <a:gd name="T91" fmla="*/ 0 h 179"/>
                <a:gd name="T92" fmla="*/ 311 w 316"/>
                <a:gd name="T93" fmla="*/ 45 h 179"/>
                <a:gd name="T94" fmla="*/ 312 w 316"/>
                <a:gd name="T95" fmla="*/ 54 h 179"/>
                <a:gd name="T96" fmla="*/ 163 w 316"/>
                <a:gd name="T97" fmla="*/ 116 h 179"/>
                <a:gd name="T98" fmla="*/ 153 w 316"/>
                <a:gd name="T99" fmla="*/ 116 h 179"/>
                <a:gd name="T100" fmla="*/ 43 w 316"/>
                <a:gd name="T101" fmla="*/ 70 h 179"/>
                <a:gd name="T102" fmla="*/ 39 w 316"/>
                <a:gd name="T103" fmla="*/ 7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6" h="179">
                  <a:moveTo>
                    <a:pt x="72" y="96"/>
                  </a:moveTo>
                  <a:cubicBezTo>
                    <a:pt x="72" y="133"/>
                    <a:pt x="72" y="133"/>
                    <a:pt x="72" y="133"/>
                  </a:cubicBezTo>
                  <a:cubicBezTo>
                    <a:pt x="72" y="177"/>
                    <a:pt x="244" y="177"/>
                    <a:pt x="244" y="133"/>
                  </a:cubicBezTo>
                  <a:cubicBezTo>
                    <a:pt x="244" y="96"/>
                    <a:pt x="244" y="96"/>
                    <a:pt x="244" y="96"/>
                  </a:cubicBezTo>
                  <a:cubicBezTo>
                    <a:pt x="244" y="92"/>
                    <a:pt x="240" y="89"/>
                    <a:pt x="237" y="91"/>
                  </a:cubicBezTo>
                  <a:cubicBezTo>
                    <a:pt x="163" y="122"/>
                    <a:pt x="163" y="122"/>
                    <a:pt x="163" y="122"/>
                  </a:cubicBezTo>
                  <a:cubicBezTo>
                    <a:pt x="160" y="123"/>
                    <a:pt x="156" y="123"/>
                    <a:pt x="153" y="122"/>
                  </a:cubicBezTo>
                  <a:cubicBezTo>
                    <a:pt x="80" y="91"/>
                    <a:pt x="80" y="91"/>
                    <a:pt x="80" y="91"/>
                  </a:cubicBezTo>
                  <a:cubicBezTo>
                    <a:pt x="76" y="89"/>
                    <a:pt x="72" y="92"/>
                    <a:pt x="72" y="96"/>
                  </a:cubicBezTo>
                  <a:close/>
                  <a:moveTo>
                    <a:pt x="39" y="73"/>
                  </a:moveTo>
                  <a:cubicBezTo>
                    <a:pt x="39" y="106"/>
                    <a:pt x="39" y="106"/>
                    <a:pt x="39" y="106"/>
                  </a:cubicBezTo>
                  <a:cubicBezTo>
                    <a:pt x="39" y="106"/>
                    <a:pt x="39" y="106"/>
                    <a:pt x="39" y="107"/>
                  </a:cubicBezTo>
                  <a:cubicBezTo>
                    <a:pt x="40" y="107"/>
                    <a:pt x="40" y="107"/>
                    <a:pt x="41" y="107"/>
                  </a:cubicBezTo>
                  <a:cubicBezTo>
                    <a:pt x="45" y="105"/>
                    <a:pt x="45" y="109"/>
                    <a:pt x="45" y="112"/>
                  </a:cubicBezTo>
                  <a:cubicBezTo>
                    <a:pt x="45" y="114"/>
                    <a:pt x="45" y="117"/>
                    <a:pt x="44" y="119"/>
                  </a:cubicBezTo>
                  <a:cubicBezTo>
                    <a:pt x="44" y="119"/>
                    <a:pt x="44" y="119"/>
                    <a:pt x="44" y="119"/>
                  </a:cubicBezTo>
                  <a:cubicBezTo>
                    <a:pt x="46" y="120"/>
                    <a:pt x="46" y="123"/>
                    <a:pt x="44" y="123"/>
                  </a:cubicBezTo>
                  <a:cubicBezTo>
                    <a:pt x="44" y="123"/>
                    <a:pt x="44" y="124"/>
                    <a:pt x="44" y="124"/>
                  </a:cubicBezTo>
                  <a:cubicBezTo>
                    <a:pt x="53" y="139"/>
                    <a:pt x="57" y="161"/>
                    <a:pt x="42" y="174"/>
                  </a:cubicBezTo>
                  <a:cubicBezTo>
                    <a:pt x="41" y="175"/>
                    <a:pt x="41" y="175"/>
                    <a:pt x="41" y="174"/>
                  </a:cubicBezTo>
                  <a:cubicBezTo>
                    <a:pt x="41" y="172"/>
                    <a:pt x="42" y="171"/>
                    <a:pt x="42" y="169"/>
                  </a:cubicBezTo>
                  <a:cubicBezTo>
                    <a:pt x="43" y="163"/>
                    <a:pt x="42" y="163"/>
                    <a:pt x="40" y="169"/>
                  </a:cubicBezTo>
                  <a:cubicBezTo>
                    <a:pt x="39" y="173"/>
                    <a:pt x="37" y="176"/>
                    <a:pt x="35" y="179"/>
                  </a:cubicBezTo>
                  <a:cubicBezTo>
                    <a:pt x="35" y="179"/>
                    <a:pt x="34" y="179"/>
                    <a:pt x="34" y="178"/>
                  </a:cubicBezTo>
                  <a:cubicBezTo>
                    <a:pt x="34" y="175"/>
                    <a:pt x="34" y="172"/>
                    <a:pt x="33" y="168"/>
                  </a:cubicBezTo>
                  <a:cubicBezTo>
                    <a:pt x="33" y="161"/>
                    <a:pt x="32" y="160"/>
                    <a:pt x="31" y="166"/>
                  </a:cubicBezTo>
                  <a:cubicBezTo>
                    <a:pt x="31" y="168"/>
                    <a:pt x="31" y="170"/>
                    <a:pt x="31" y="172"/>
                  </a:cubicBezTo>
                  <a:cubicBezTo>
                    <a:pt x="31" y="173"/>
                    <a:pt x="31" y="174"/>
                    <a:pt x="30" y="172"/>
                  </a:cubicBezTo>
                  <a:cubicBezTo>
                    <a:pt x="30" y="171"/>
                    <a:pt x="30" y="170"/>
                    <a:pt x="29" y="168"/>
                  </a:cubicBezTo>
                  <a:cubicBezTo>
                    <a:pt x="28" y="165"/>
                    <a:pt x="28" y="165"/>
                    <a:pt x="28" y="169"/>
                  </a:cubicBezTo>
                  <a:cubicBezTo>
                    <a:pt x="28" y="171"/>
                    <a:pt x="28" y="172"/>
                    <a:pt x="28" y="174"/>
                  </a:cubicBezTo>
                  <a:cubicBezTo>
                    <a:pt x="28" y="175"/>
                    <a:pt x="28" y="175"/>
                    <a:pt x="27" y="175"/>
                  </a:cubicBezTo>
                  <a:cubicBezTo>
                    <a:pt x="13" y="162"/>
                    <a:pt x="13" y="142"/>
                    <a:pt x="26" y="123"/>
                  </a:cubicBezTo>
                  <a:cubicBezTo>
                    <a:pt x="26" y="123"/>
                    <a:pt x="26" y="123"/>
                    <a:pt x="26" y="122"/>
                  </a:cubicBezTo>
                  <a:cubicBezTo>
                    <a:pt x="23" y="122"/>
                    <a:pt x="23" y="119"/>
                    <a:pt x="26" y="118"/>
                  </a:cubicBezTo>
                  <a:cubicBezTo>
                    <a:pt x="26" y="118"/>
                    <a:pt x="26" y="118"/>
                    <a:pt x="26" y="118"/>
                  </a:cubicBezTo>
                  <a:cubicBezTo>
                    <a:pt x="26" y="116"/>
                    <a:pt x="25" y="114"/>
                    <a:pt x="25" y="112"/>
                  </a:cubicBezTo>
                  <a:cubicBezTo>
                    <a:pt x="25" y="110"/>
                    <a:pt x="27" y="104"/>
                    <a:pt x="30" y="105"/>
                  </a:cubicBezTo>
                  <a:cubicBezTo>
                    <a:pt x="31" y="106"/>
                    <a:pt x="31" y="106"/>
                    <a:pt x="32" y="105"/>
                  </a:cubicBezTo>
                  <a:cubicBezTo>
                    <a:pt x="32" y="105"/>
                    <a:pt x="32" y="105"/>
                    <a:pt x="32" y="104"/>
                  </a:cubicBezTo>
                  <a:cubicBezTo>
                    <a:pt x="32" y="68"/>
                    <a:pt x="32" y="68"/>
                    <a:pt x="32" y="68"/>
                  </a:cubicBezTo>
                  <a:cubicBezTo>
                    <a:pt x="32" y="67"/>
                    <a:pt x="32" y="65"/>
                    <a:pt x="30" y="65"/>
                  </a:cubicBezTo>
                  <a:cubicBezTo>
                    <a:pt x="4" y="54"/>
                    <a:pt x="4" y="54"/>
                    <a:pt x="4" y="54"/>
                  </a:cubicBezTo>
                  <a:cubicBezTo>
                    <a:pt x="0" y="52"/>
                    <a:pt x="0" y="46"/>
                    <a:pt x="4" y="45"/>
                  </a:cubicBezTo>
                  <a:cubicBezTo>
                    <a:pt x="154" y="0"/>
                    <a:pt x="154" y="0"/>
                    <a:pt x="154" y="0"/>
                  </a:cubicBezTo>
                  <a:cubicBezTo>
                    <a:pt x="157" y="0"/>
                    <a:pt x="159" y="0"/>
                    <a:pt x="162" y="0"/>
                  </a:cubicBezTo>
                  <a:cubicBezTo>
                    <a:pt x="311" y="45"/>
                    <a:pt x="311" y="45"/>
                    <a:pt x="311" y="45"/>
                  </a:cubicBezTo>
                  <a:cubicBezTo>
                    <a:pt x="316" y="46"/>
                    <a:pt x="316" y="52"/>
                    <a:pt x="312" y="54"/>
                  </a:cubicBezTo>
                  <a:cubicBezTo>
                    <a:pt x="163" y="116"/>
                    <a:pt x="163" y="116"/>
                    <a:pt x="163" y="116"/>
                  </a:cubicBezTo>
                  <a:cubicBezTo>
                    <a:pt x="160" y="118"/>
                    <a:pt x="156" y="118"/>
                    <a:pt x="153" y="116"/>
                  </a:cubicBezTo>
                  <a:cubicBezTo>
                    <a:pt x="43" y="70"/>
                    <a:pt x="43" y="70"/>
                    <a:pt x="43" y="70"/>
                  </a:cubicBezTo>
                  <a:cubicBezTo>
                    <a:pt x="41" y="69"/>
                    <a:pt x="39" y="71"/>
                    <a:pt x="39" y="73"/>
                  </a:cubicBezTo>
                  <a:close/>
                </a:path>
              </a:pathLst>
            </a:custGeom>
            <a:grpFill/>
            <a:ln w="28575">
              <a:noFill/>
              <a:round/>
            </a:ln>
          </p:spPr>
          <p:style>
            <a:lnRef idx="2">
              <a:schemeClr val="dk1"/>
            </a:lnRef>
            <a:fillRef idx="1">
              <a:schemeClr val="lt1"/>
            </a:fillRef>
            <a:effectRef idx="0">
              <a:schemeClr val="dk1"/>
            </a:effectRef>
            <a:fontRef idx="minor">
              <a:schemeClr val="dk1"/>
            </a:fontRef>
          </p:style>
          <p:txBody>
            <a:bodyPr vert="horz" wrap="square" lIns="128580" tIns="64290" rIns="128580" bIns="64290" numCol="1" anchor="t" anchorCtr="0" compatLnSpc="1"/>
            <a:lstStyle/>
            <a:p>
              <a:endParaRPr lang="zh-CN" altLang="en-US">
                <a:solidFill>
                  <a:prstClr val="black"/>
                </a:solidFill>
              </a:endParaRPr>
            </a:p>
          </p:txBody>
        </p:sp>
      </p:grpSp>
      <p:sp>
        <p:nvSpPr>
          <p:cNvPr id="62" name="文本框 61"/>
          <p:cNvSpPr txBox="1"/>
          <p:nvPr/>
        </p:nvSpPr>
        <p:spPr>
          <a:xfrm>
            <a:off x="4221128" y="4931876"/>
            <a:ext cx="3749744" cy="369332"/>
          </a:xfrm>
          <a:prstGeom prst="rect">
            <a:avLst/>
          </a:prstGeom>
          <a:noFill/>
        </p:spPr>
        <p:txBody>
          <a:bodyPr wrap="none" rtlCol="0" anchor="ctr">
            <a:spAutoFit/>
          </a:bodyPr>
          <a:lstStyle>
            <a:defPPr>
              <a:defRPr lang="zh-CN"/>
            </a:defPPr>
            <a:lvl1pPr algn="ctr">
              <a:defRPr sz="2400">
                <a:solidFill>
                  <a:schemeClr val="accent1"/>
                </a:solidFill>
                <a:effectLst>
                  <a:outerShdw dist="63500" dir="5400000" algn="tl" rotWithShape="0">
                    <a:prstClr val="black">
                      <a:alpha val="10000"/>
                    </a:prstClr>
                  </a:outerShdw>
                </a:effectLst>
                <a:latin typeface="DIN-BlackItalic" pitchFamily="50" charset="0"/>
                <a:ea typeface="+mj-ea"/>
              </a:defRPr>
            </a:lvl1pPr>
          </a:lstStyle>
          <a:p>
            <a:pPr algn="l"/>
            <a:r>
              <a:rPr lang="zh-CN" altLang="en-US" sz="1800" dirty="0">
                <a:solidFill>
                  <a:schemeClr val="tx2"/>
                </a:solidFill>
                <a:effectLst/>
                <a:latin typeface="+mn-ea"/>
                <a:ea typeface="+mn-ea"/>
              </a:rPr>
              <a:t>指导老师：金山           答辩人：山丘</a:t>
            </a:r>
          </a:p>
        </p:txBody>
      </p:sp>
      <p:grpSp>
        <p:nvGrpSpPr>
          <p:cNvPr id="119" name="组合 118"/>
          <p:cNvGrpSpPr/>
          <p:nvPr/>
        </p:nvGrpSpPr>
        <p:grpSpPr>
          <a:xfrm rot="10800000">
            <a:off x="-4744" y="11017"/>
            <a:ext cx="4020112" cy="6853590"/>
            <a:chOff x="7824194" y="4410"/>
            <a:chExt cx="4367807" cy="7446350"/>
          </a:xfrm>
        </p:grpSpPr>
        <p:sp>
          <p:nvSpPr>
            <p:cNvPr id="120" name="任意多边形 119"/>
            <p:cNvSpPr/>
            <p:nvPr/>
          </p:nvSpPr>
          <p:spPr>
            <a:xfrm flipH="1">
              <a:off x="7824194" y="4412"/>
              <a:ext cx="4367807" cy="7446348"/>
            </a:xfrm>
            <a:custGeom>
              <a:avLst/>
              <a:gdLst>
                <a:gd name="connsiteX0" fmla="*/ 4367807 w 4367807"/>
                <a:gd name="connsiteY0" fmla="*/ 0 h 7446348"/>
                <a:gd name="connsiteX1" fmla="*/ 0 w 4367807"/>
                <a:gd name="connsiteY1" fmla="*/ 0 h 7446348"/>
                <a:gd name="connsiteX2" fmla="*/ 0 w 4367807"/>
                <a:gd name="connsiteY2" fmla="*/ 7446348 h 7446348"/>
                <a:gd name="connsiteX3" fmla="*/ 4367807 w 4367807"/>
                <a:gd name="connsiteY3" fmla="*/ 0 h 7446348"/>
              </a:gdLst>
              <a:ahLst/>
              <a:cxnLst>
                <a:cxn ang="0">
                  <a:pos x="connsiteX0" y="connsiteY0"/>
                </a:cxn>
                <a:cxn ang="0">
                  <a:pos x="connsiteX1" y="connsiteY1"/>
                </a:cxn>
                <a:cxn ang="0">
                  <a:pos x="connsiteX2" y="connsiteY2"/>
                </a:cxn>
                <a:cxn ang="0">
                  <a:pos x="connsiteX3" y="connsiteY3"/>
                </a:cxn>
              </a:cxnLst>
              <a:rect l="l" t="t" r="r" b="b"/>
              <a:pathLst>
                <a:path w="4367807" h="7446348">
                  <a:moveTo>
                    <a:pt x="4367807" y="0"/>
                  </a:moveTo>
                  <a:lnTo>
                    <a:pt x="0" y="0"/>
                  </a:lnTo>
                  <a:lnTo>
                    <a:pt x="0" y="7446348"/>
                  </a:lnTo>
                  <a:lnTo>
                    <a:pt x="4367807" y="0"/>
                  </a:lnTo>
                  <a:close/>
                </a:path>
              </a:pathLst>
            </a:cu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1" name="任意多边形 120"/>
            <p:cNvSpPr/>
            <p:nvPr/>
          </p:nvSpPr>
          <p:spPr>
            <a:xfrm flipH="1">
              <a:off x="9971722" y="4410"/>
              <a:ext cx="2220278" cy="3837348"/>
            </a:xfrm>
            <a:custGeom>
              <a:avLst/>
              <a:gdLst>
                <a:gd name="connsiteX0" fmla="*/ 2220278 w 2220278"/>
                <a:gd name="connsiteY0" fmla="*/ 0 h 3837348"/>
                <a:gd name="connsiteX1" fmla="*/ 1531152 w 2220278"/>
                <a:gd name="connsiteY1" fmla="*/ 0 h 3837348"/>
                <a:gd name="connsiteX2" fmla="*/ 0 w 2220278"/>
                <a:gd name="connsiteY2" fmla="*/ 2646319 h 3837348"/>
                <a:gd name="connsiteX3" fmla="*/ 0 w 2220278"/>
                <a:gd name="connsiteY3" fmla="*/ 3837348 h 3837348"/>
                <a:gd name="connsiteX4" fmla="*/ 2220278 w 2220278"/>
                <a:gd name="connsiteY4" fmla="*/ 0 h 3837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278" h="3837348">
                  <a:moveTo>
                    <a:pt x="2220278" y="0"/>
                  </a:moveTo>
                  <a:lnTo>
                    <a:pt x="1531152" y="0"/>
                  </a:lnTo>
                  <a:lnTo>
                    <a:pt x="0" y="2646319"/>
                  </a:lnTo>
                  <a:lnTo>
                    <a:pt x="0" y="3837348"/>
                  </a:lnTo>
                  <a:lnTo>
                    <a:pt x="2220278" y="0"/>
                  </a:lnTo>
                  <a:close/>
                </a:path>
              </a:pathLst>
            </a:custGeom>
            <a:solidFill>
              <a:srgbClr val="B7909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2" name="任意多边形 121"/>
            <p:cNvSpPr/>
            <p:nvPr/>
          </p:nvSpPr>
          <p:spPr>
            <a:xfrm flipH="1">
              <a:off x="9288881" y="4411"/>
              <a:ext cx="2903119" cy="5017515"/>
            </a:xfrm>
            <a:custGeom>
              <a:avLst/>
              <a:gdLst>
                <a:gd name="connsiteX0" fmla="*/ 2903119 w 2903119"/>
                <a:gd name="connsiteY0" fmla="*/ 0 h 5017515"/>
                <a:gd name="connsiteX1" fmla="*/ 2213993 w 2903119"/>
                <a:gd name="connsiteY1" fmla="*/ 0 h 5017515"/>
                <a:gd name="connsiteX2" fmla="*/ 0 w 2903119"/>
                <a:gd name="connsiteY2" fmla="*/ 3826486 h 5017515"/>
                <a:gd name="connsiteX3" fmla="*/ 0 w 2903119"/>
                <a:gd name="connsiteY3" fmla="*/ 5017515 h 5017515"/>
                <a:gd name="connsiteX4" fmla="*/ 2903119 w 2903119"/>
                <a:gd name="connsiteY4" fmla="*/ 0 h 5017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3119" h="5017515">
                  <a:moveTo>
                    <a:pt x="2903119" y="0"/>
                  </a:moveTo>
                  <a:lnTo>
                    <a:pt x="2213993" y="0"/>
                  </a:lnTo>
                  <a:lnTo>
                    <a:pt x="0" y="3826486"/>
                  </a:lnTo>
                  <a:lnTo>
                    <a:pt x="0" y="5017515"/>
                  </a:lnTo>
                  <a:lnTo>
                    <a:pt x="2903119" y="0"/>
                  </a:lnTo>
                  <a:close/>
                </a:path>
              </a:pathLst>
            </a:custGeom>
            <a:solidFill>
              <a:srgbClr val="554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3" name="任意多边形 122"/>
            <p:cNvSpPr/>
            <p:nvPr/>
          </p:nvSpPr>
          <p:spPr>
            <a:xfrm flipH="1">
              <a:off x="8595167" y="4410"/>
              <a:ext cx="3036048" cy="4056231"/>
            </a:xfrm>
            <a:custGeom>
              <a:avLst/>
              <a:gdLst>
                <a:gd name="connsiteX0" fmla="*/ 2329837 w 2329837"/>
                <a:gd name="connsiteY0" fmla="*/ 0 h 3112718"/>
                <a:gd name="connsiteX1" fmla="*/ 1801008 w 2329837"/>
                <a:gd name="connsiteY1" fmla="*/ 0 h 3112718"/>
                <a:gd name="connsiteX2" fmla="*/ 0 w 2329837"/>
                <a:gd name="connsiteY2" fmla="*/ 3112718 h 3112718"/>
                <a:gd name="connsiteX3" fmla="*/ 528829 w 2329837"/>
                <a:gd name="connsiteY3" fmla="*/ 3112718 h 3112718"/>
                <a:gd name="connsiteX4" fmla="*/ 2329837 w 2329837"/>
                <a:gd name="connsiteY4" fmla="*/ 0 h 3112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837" h="3112718">
                  <a:moveTo>
                    <a:pt x="2329837" y="0"/>
                  </a:moveTo>
                  <a:lnTo>
                    <a:pt x="1801008" y="0"/>
                  </a:lnTo>
                  <a:lnTo>
                    <a:pt x="0" y="3112718"/>
                  </a:lnTo>
                  <a:lnTo>
                    <a:pt x="528829" y="3112718"/>
                  </a:lnTo>
                  <a:lnTo>
                    <a:pt x="2329837" y="0"/>
                  </a:lnTo>
                  <a:close/>
                </a:path>
              </a:pathLst>
            </a:custGeom>
            <a:solidFill>
              <a:srgbClr val="88C1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6204751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
          <p:cNvSpPr/>
          <p:nvPr/>
        </p:nvSpPr>
        <p:spPr>
          <a:xfrm>
            <a:off x="0" y="3239258"/>
            <a:ext cx="3054096" cy="739987"/>
          </a:xfrm>
          <a:custGeom>
            <a:avLst/>
            <a:gdLst/>
            <a:ahLst/>
            <a:cxnLst/>
            <a:rect l="l" t="t" r="r" b="b"/>
            <a:pathLst>
              <a:path w="2286000" h="554989">
                <a:moveTo>
                  <a:pt x="0" y="554736"/>
                </a:moveTo>
                <a:lnTo>
                  <a:pt x="2286000" y="554736"/>
                </a:lnTo>
                <a:lnTo>
                  <a:pt x="2286000" y="0"/>
                </a:lnTo>
                <a:lnTo>
                  <a:pt x="0" y="0"/>
                </a:lnTo>
                <a:lnTo>
                  <a:pt x="0" y="554736"/>
                </a:lnTo>
                <a:close/>
              </a:path>
            </a:pathLst>
          </a:custGeom>
          <a:solidFill>
            <a:schemeClr val="accent1"/>
          </a:solidFill>
        </p:spPr>
        <p:txBody>
          <a:bodyPr wrap="square" lIns="0" tIns="0" rIns="0" bIns="0" rtlCol="0"/>
          <a:lstStyle/>
          <a:p>
            <a:endParaRPr sz="3200">
              <a:solidFill>
                <a:schemeClr val="bg1"/>
              </a:solidFill>
            </a:endParaRPr>
          </a:p>
        </p:txBody>
      </p:sp>
      <p:sp>
        <p:nvSpPr>
          <p:cNvPr id="28" name="object 3"/>
          <p:cNvSpPr/>
          <p:nvPr/>
        </p:nvSpPr>
        <p:spPr>
          <a:xfrm>
            <a:off x="3054097" y="3239258"/>
            <a:ext cx="3050540" cy="739987"/>
          </a:xfrm>
          <a:custGeom>
            <a:avLst/>
            <a:gdLst/>
            <a:ahLst/>
            <a:cxnLst/>
            <a:rect l="l" t="t" r="r" b="b"/>
            <a:pathLst>
              <a:path w="2287904" h="554989">
                <a:moveTo>
                  <a:pt x="0" y="554736"/>
                </a:moveTo>
                <a:lnTo>
                  <a:pt x="2287524" y="554736"/>
                </a:lnTo>
                <a:lnTo>
                  <a:pt x="2287524" y="0"/>
                </a:lnTo>
                <a:lnTo>
                  <a:pt x="0" y="0"/>
                </a:lnTo>
                <a:lnTo>
                  <a:pt x="0" y="554736"/>
                </a:lnTo>
                <a:close/>
              </a:path>
            </a:pathLst>
          </a:custGeom>
          <a:solidFill>
            <a:schemeClr val="accent2"/>
          </a:solidFill>
        </p:spPr>
        <p:txBody>
          <a:bodyPr wrap="square" lIns="0" tIns="0" rIns="0" bIns="0" rtlCol="0"/>
          <a:lstStyle/>
          <a:p>
            <a:endParaRPr sz="3200">
              <a:solidFill>
                <a:schemeClr val="bg1"/>
              </a:solidFill>
            </a:endParaRPr>
          </a:p>
        </p:txBody>
      </p:sp>
      <p:sp>
        <p:nvSpPr>
          <p:cNvPr id="29" name="object 4"/>
          <p:cNvSpPr/>
          <p:nvPr/>
        </p:nvSpPr>
        <p:spPr>
          <a:xfrm>
            <a:off x="6087871" y="3239258"/>
            <a:ext cx="2715260" cy="739987"/>
          </a:xfrm>
          <a:custGeom>
            <a:avLst/>
            <a:gdLst/>
            <a:ahLst/>
            <a:cxnLst/>
            <a:rect l="l" t="t" r="r" b="b"/>
            <a:pathLst>
              <a:path w="2036445" h="554989">
                <a:moveTo>
                  <a:pt x="0" y="554736"/>
                </a:moveTo>
                <a:lnTo>
                  <a:pt x="2036063" y="554736"/>
                </a:lnTo>
                <a:lnTo>
                  <a:pt x="2036063" y="0"/>
                </a:lnTo>
                <a:lnTo>
                  <a:pt x="0" y="0"/>
                </a:lnTo>
                <a:lnTo>
                  <a:pt x="0" y="554736"/>
                </a:lnTo>
                <a:close/>
              </a:path>
            </a:pathLst>
          </a:custGeom>
          <a:solidFill>
            <a:schemeClr val="accent1"/>
          </a:solidFill>
        </p:spPr>
        <p:txBody>
          <a:bodyPr wrap="square" lIns="0" tIns="0" rIns="0" bIns="0" rtlCol="0"/>
          <a:lstStyle/>
          <a:p>
            <a:endParaRPr sz="3200">
              <a:solidFill>
                <a:schemeClr val="bg1"/>
              </a:solidFill>
            </a:endParaRPr>
          </a:p>
        </p:txBody>
      </p:sp>
      <p:sp>
        <p:nvSpPr>
          <p:cNvPr id="30" name="object 5"/>
          <p:cNvSpPr/>
          <p:nvPr/>
        </p:nvSpPr>
        <p:spPr>
          <a:xfrm>
            <a:off x="8802624" y="3239258"/>
            <a:ext cx="3389375" cy="739987"/>
          </a:xfrm>
          <a:custGeom>
            <a:avLst/>
            <a:gdLst/>
            <a:ahLst/>
            <a:cxnLst/>
            <a:rect l="l" t="t" r="r" b="b"/>
            <a:pathLst>
              <a:path w="2539365" h="554989">
                <a:moveTo>
                  <a:pt x="0" y="554736"/>
                </a:moveTo>
                <a:lnTo>
                  <a:pt x="2538983" y="554736"/>
                </a:lnTo>
                <a:lnTo>
                  <a:pt x="2538983" y="0"/>
                </a:lnTo>
                <a:lnTo>
                  <a:pt x="0" y="0"/>
                </a:lnTo>
                <a:lnTo>
                  <a:pt x="0" y="554736"/>
                </a:lnTo>
                <a:close/>
              </a:path>
            </a:pathLst>
          </a:custGeom>
          <a:solidFill>
            <a:schemeClr val="accent2"/>
          </a:solidFill>
        </p:spPr>
        <p:txBody>
          <a:bodyPr wrap="square" lIns="0" tIns="0" rIns="0" bIns="0" rtlCol="0"/>
          <a:lstStyle/>
          <a:p>
            <a:endParaRPr sz="3200">
              <a:solidFill>
                <a:schemeClr val="bg1"/>
              </a:solidFill>
            </a:endParaRPr>
          </a:p>
        </p:txBody>
      </p:sp>
      <p:sp>
        <p:nvSpPr>
          <p:cNvPr id="31" name="object 6"/>
          <p:cNvSpPr/>
          <p:nvPr/>
        </p:nvSpPr>
        <p:spPr>
          <a:xfrm>
            <a:off x="4433824" y="3031995"/>
            <a:ext cx="288713" cy="288713"/>
          </a:xfrm>
          <a:custGeom>
            <a:avLst/>
            <a:gdLst/>
            <a:ahLst/>
            <a:cxnLst/>
            <a:rect l="l" t="t" r="r" b="b"/>
            <a:pathLst>
              <a:path w="216535" h="216535">
                <a:moveTo>
                  <a:pt x="108204" y="0"/>
                </a:moveTo>
                <a:lnTo>
                  <a:pt x="0" y="216407"/>
                </a:lnTo>
                <a:lnTo>
                  <a:pt x="216408" y="216407"/>
                </a:lnTo>
                <a:lnTo>
                  <a:pt x="108204" y="0"/>
                </a:lnTo>
                <a:close/>
              </a:path>
            </a:pathLst>
          </a:custGeom>
          <a:solidFill>
            <a:schemeClr val="accent2"/>
          </a:solidFill>
        </p:spPr>
        <p:txBody>
          <a:bodyPr wrap="square" lIns="0" tIns="0" rIns="0" bIns="0" rtlCol="0"/>
          <a:lstStyle/>
          <a:p>
            <a:endParaRPr sz="3200">
              <a:solidFill>
                <a:schemeClr val="bg1"/>
              </a:solidFill>
            </a:endParaRPr>
          </a:p>
        </p:txBody>
      </p:sp>
      <p:sp>
        <p:nvSpPr>
          <p:cNvPr id="32" name="object 7"/>
          <p:cNvSpPr/>
          <p:nvPr/>
        </p:nvSpPr>
        <p:spPr>
          <a:xfrm>
            <a:off x="10103105" y="3031995"/>
            <a:ext cx="288713" cy="288713"/>
          </a:xfrm>
          <a:custGeom>
            <a:avLst/>
            <a:gdLst/>
            <a:ahLst/>
            <a:cxnLst/>
            <a:rect l="l" t="t" r="r" b="b"/>
            <a:pathLst>
              <a:path w="216534" h="216535">
                <a:moveTo>
                  <a:pt x="108203" y="0"/>
                </a:moveTo>
                <a:lnTo>
                  <a:pt x="0" y="216407"/>
                </a:lnTo>
                <a:lnTo>
                  <a:pt x="216407" y="216407"/>
                </a:lnTo>
                <a:lnTo>
                  <a:pt x="108203" y="0"/>
                </a:lnTo>
                <a:close/>
              </a:path>
            </a:pathLst>
          </a:custGeom>
          <a:solidFill>
            <a:schemeClr val="accent2"/>
          </a:solidFill>
        </p:spPr>
        <p:txBody>
          <a:bodyPr wrap="square" lIns="0" tIns="0" rIns="0" bIns="0" rtlCol="0"/>
          <a:lstStyle/>
          <a:p>
            <a:endParaRPr sz="3200">
              <a:solidFill>
                <a:schemeClr val="bg1"/>
              </a:solidFill>
            </a:endParaRPr>
          </a:p>
        </p:txBody>
      </p:sp>
      <p:sp>
        <p:nvSpPr>
          <p:cNvPr id="33" name="object 8"/>
          <p:cNvSpPr/>
          <p:nvPr/>
        </p:nvSpPr>
        <p:spPr>
          <a:xfrm>
            <a:off x="1385824" y="3875275"/>
            <a:ext cx="288713" cy="288713"/>
          </a:xfrm>
          <a:custGeom>
            <a:avLst/>
            <a:gdLst/>
            <a:ahLst/>
            <a:cxnLst/>
            <a:rect l="l" t="t" r="r" b="b"/>
            <a:pathLst>
              <a:path w="216534" h="216535">
                <a:moveTo>
                  <a:pt x="216407" y="0"/>
                </a:moveTo>
                <a:lnTo>
                  <a:pt x="0" y="0"/>
                </a:lnTo>
                <a:lnTo>
                  <a:pt x="108203" y="216408"/>
                </a:lnTo>
                <a:lnTo>
                  <a:pt x="216407" y="0"/>
                </a:lnTo>
                <a:close/>
              </a:path>
            </a:pathLst>
          </a:custGeom>
          <a:solidFill>
            <a:schemeClr val="accent1"/>
          </a:solidFill>
        </p:spPr>
        <p:txBody>
          <a:bodyPr wrap="square" lIns="0" tIns="0" rIns="0" bIns="0" rtlCol="0"/>
          <a:lstStyle/>
          <a:p>
            <a:endParaRPr sz="3200">
              <a:solidFill>
                <a:schemeClr val="bg1"/>
              </a:solidFill>
            </a:endParaRPr>
          </a:p>
        </p:txBody>
      </p:sp>
      <p:sp>
        <p:nvSpPr>
          <p:cNvPr id="34" name="object 9"/>
          <p:cNvSpPr/>
          <p:nvPr/>
        </p:nvSpPr>
        <p:spPr>
          <a:xfrm>
            <a:off x="7300977" y="3875275"/>
            <a:ext cx="288713" cy="288713"/>
          </a:xfrm>
          <a:custGeom>
            <a:avLst/>
            <a:gdLst/>
            <a:ahLst/>
            <a:cxnLst/>
            <a:rect l="l" t="t" r="r" b="b"/>
            <a:pathLst>
              <a:path w="216535" h="216535">
                <a:moveTo>
                  <a:pt x="216407" y="0"/>
                </a:moveTo>
                <a:lnTo>
                  <a:pt x="0" y="0"/>
                </a:lnTo>
                <a:lnTo>
                  <a:pt x="108203" y="216408"/>
                </a:lnTo>
                <a:lnTo>
                  <a:pt x="216407" y="0"/>
                </a:lnTo>
                <a:close/>
              </a:path>
            </a:pathLst>
          </a:custGeom>
          <a:solidFill>
            <a:schemeClr val="accent1"/>
          </a:solidFill>
        </p:spPr>
        <p:txBody>
          <a:bodyPr wrap="square" lIns="0" tIns="0" rIns="0" bIns="0" rtlCol="0"/>
          <a:lstStyle/>
          <a:p>
            <a:endParaRPr sz="3200">
              <a:solidFill>
                <a:schemeClr val="bg1"/>
              </a:solidFill>
            </a:endParaRPr>
          </a:p>
        </p:txBody>
      </p:sp>
      <p:sp>
        <p:nvSpPr>
          <p:cNvPr id="35" name="object 10"/>
          <p:cNvSpPr txBox="1"/>
          <p:nvPr/>
        </p:nvSpPr>
        <p:spPr>
          <a:xfrm>
            <a:off x="668321" y="3374944"/>
            <a:ext cx="1723549" cy="400110"/>
          </a:xfrm>
          <a:prstGeom prst="rect">
            <a:avLst/>
          </a:prstGeom>
          <a:noFill/>
        </p:spPr>
        <p:txBody>
          <a:bodyPr wrap="none" rtlCol="0">
            <a:spAutoFit/>
          </a:bodyPr>
          <a:lstStyle>
            <a:defPPr>
              <a:defRPr lang="zh-CN"/>
            </a:defPPr>
            <a:lvl1pPr algn="ctr">
              <a:defRPr sz="2800">
                <a:solidFill>
                  <a:schemeClr val="tx2"/>
                </a:solidFill>
                <a:effectLst>
                  <a:outerShdw dist="63500" dir="5400000" algn="tl" rotWithShape="0">
                    <a:prstClr val="black">
                      <a:alpha val="10000"/>
                    </a:prstClr>
                  </a:outerShdw>
                </a:effectLst>
                <a:latin typeface="DIN-BlackItalic" pitchFamily="50" charset="0"/>
                <a:ea typeface="+mj-ea"/>
              </a:defRPr>
            </a:lvl1pPr>
          </a:lstStyle>
          <a:p>
            <a:r>
              <a:rPr lang="zh-CN" altLang="en-US" sz="2000" dirty="0">
                <a:solidFill>
                  <a:schemeClr val="bg1"/>
                </a:solidFill>
                <a:effectLst/>
              </a:rPr>
              <a:t>添加标题内容</a:t>
            </a:r>
          </a:p>
        </p:txBody>
      </p:sp>
      <p:sp>
        <p:nvSpPr>
          <p:cNvPr id="36" name="object 11"/>
          <p:cNvSpPr txBox="1"/>
          <p:nvPr/>
        </p:nvSpPr>
        <p:spPr>
          <a:xfrm>
            <a:off x="3717591" y="3374944"/>
            <a:ext cx="1723549" cy="400110"/>
          </a:xfrm>
          <a:prstGeom prst="rect">
            <a:avLst/>
          </a:prstGeom>
          <a:noFill/>
        </p:spPr>
        <p:txBody>
          <a:bodyPr wrap="none" rtlCol="0">
            <a:spAutoFit/>
          </a:bodyPr>
          <a:lstStyle>
            <a:defPPr>
              <a:defRPr lang="zh-CN"/>
            </a:defPPr>
            <a:lvl1pPr algn="ctr">
              <a:defRPr sz="2800">
                <a:solidFill>
                  <a:schemeClr val="tx2"/>
                </a:solidFill>
                <a:effectLst>
                  <a:outerShdw dist="63500" dir="5400000" algn="tl" rotWithShape="0">
                    <a:prstClr val="black">
                      <a:alpha val="10000"/>
                    </a:prstClr>
                  </a:outerShdw>
                </a:effectLst>
                <a:latin typeface="DIN-BlackItalic" pitchFamily="50" charset="0"/>
                <a:ea typeface="+mj-ea"/>
              </a:defRPr>
            </a:lvl1pPr>
          </a:lstStyle>
          <a:p>
            <a:r>
              <a:rPr lang="zh-CN" altLang="en-US" sz="2000" dirty="0">
                <a:solidFill>
                  <a:schemeClr val="bg1"/>
                </a:solidFill>
                <a:effectLst/>
              </a:rPr>
              <a:t>添加标题内容</a:t>
            </a:r>
          </a:p>
        </p:txBody>
      </p:sp>
      <p:sp>
        <p:nvSpPr>
          <p:cNvPr id="37" name="object 12"/>
          <p:cNvSpPr txBox="1"/>
          <p:nvPr/>
        </p:nvSpPr>
        <p:spPr>
          <a:xfrm>
            <a:off x="6591939" y="3374944"/>
            <a:ext cx="1723549" cy="400110"/>
          </a:xfrm>
          <a:prstGeom prst="rect">
            <a:avLst/>
          </a:prstGeom>
          <a:noFill/>
        </p:spPr>
        <p:txBody>
          <a:bodyPr wrap="none" rtlCol="0">
            <a:spAutoFit/>
          </a:bodyPr>
          <a:lstStyle>
            <a:defPPr>
              <a:defRPr lang="zh-CN"/>
            </a:defPPr>
            <a:lvl1pPr algn="ctr">
              <a:defRPr sz="2800">
                <a:solidFill>
                  <a:schemeClr val="tx2"/>
                </a:solidFill>
                <a:effectLst>
                  <a:outerShdw dist="63500" dir="5400000" algn="tl" rotWithShape="0">
                    <a:prstClr val="black">
                      <a:alpha val="10000"/>
                    </a:prstClr>
                  </a:outerShdw>
                </a:effectLst>
                <a:latin typeface="DIN-BlackItalic" pitchFamily="50" charset="0"/>
                <a:ea typeface="+mj-ea"/>
              </a:defRPr>
            </a:lvl1pPr>
          </a:lstStyle>
          <a:p>
            <a:r>
              <a:rPr lang="zh-CN" altLang="en-US" sz="2000" dirty="0">
                <a:solidFill>
                  <a:schemeClr val="bg1"/>
                </a:solidFill>
                <a:effectLst/>
              </a:rPr>
              <a:t>添加标题内容</a:t>
            </a:r>
          </a:p>
        </p:txBody>
      </p:sp>
      <p:sp>
        <p:nvSpPr>
          <p:cNvPr id="38" name="object 13"/>
          <p:cNvSpPr txBox="1"/>
          <p:nvPr/>
        </p:nvSpPr>
        <p:spPr>
          <a:xfrm>
            <a:off x="9633760" y="3374944"/>
            <a:ext cx="1723549" cy="400110"/>
          </a:xfrm>
          <a:prstGeom prst="rect">
            <a:avLst/>
          </a:prstGeom>
          <a:noFill/>
        </p:spPr>
        <p:txBody>
          <a:bodyPr wrap="none" rtlCol="0">
            <a:spAutoFit/>
          </a:bodyPr>
          <a:lstStyle>
            <a:defPPr>
              <a:defRPr lang="zh-CN"/>
            </a:defPPr>
            <a:lvl1pPr algn="ctr">
              <a:defRPr sz="2800">
                <a:solidFill>
                  <a:schemeClr val="tx2"/>
                </a:solidFill>
                <a:effectLst>
                  <a:outerShdw dist="63500" dir="5400000" algn="tl" rotWithShape="0">
                    <a:prstClr val="black">
                      <a:alpha val="10000"/>
                    </a:prstClr>
                  </a:outerShdw>
                </a:effectLst>
                <a:latin typeface="DIN-BlackItalic" pitchFamily="50" charset="0"/>
                <a:ea typeface="+mj-ea"/>
              </a:defRPr>
            </a:lvl1pPr>
          </a:lstStyle>
          <a:p>
            <a:r>
              <a:rPr lang="zh-CN" altLang="en-US" sz="2000" dirty="0">
                <a:solidFill>
                  <a:schemeClr val="bg1"/>
                </a:solidFill>
                <a:effectLst/>
              </a:rPr>
              <a:t>添加标题内容</a:t>
            </a:r>
          </a:p>
        </p:txBody>
      </p:sp>
      <p:sp>
        <p:nvSpPr>
          <p:cNvPr id="39" name="object 15"/>
          <p:cNvSpPr txBox="1"/>
          <p:nvPr/>
        </p:nvSpPr>
        <p:spPr>
          <a:xfrm>
            <a:off x="1074453" y="2050797"/>
            <a:ext cx="995785" cy="1015663"/>
          </a:xfrm>
          <a:prstGeom prst="rect">
            <a:avLst/>
          </a:prstGeom>
          <a:noFill/>
        </p:spPr>
        <p:txBody>
          <a:bodyPr wrap="none" rtlCol="0" anchor="ctr">
            <a:spAutoFit/>
          </a:bodyPr>
          <a:lstStyle>
            <a:defPPr>
              <a:defRPr lang="zh-CN"/>
            </a:defPPr>
            <a:lvl1pPr>
              <a:defRPr sz="8800">
                <a:solidFill>
                  <a:schemeClr val="bg1"/>
                </a:solidFill>
                <a:effectLst>
                  <a:outerShdw dist="63500" dir="5400000" algn="tl" rotWithShape="0">
                    <a:prstClr val="black">
                      <a:alpha val="10000"/>
                    </a:prstClr>
                  </a:outerShdw>
                </a:effectLst>
                <a:latin typeface="DIN-BlackItalic" pitchFamily="50" charset="0"/>
                <a:ea typeface="+mj-ea"/>
              </a:defRPr>
            </a:lvl1pPr>
          </a:lstStyle>
          <a:p>
            <a:pPr algn="ctr"/>
            <a:r>
              <a:rPr sz="6000" dirty="0">
                <a:solidFill>
                  <a:schemeClr val="accent1"/>
                </a:solidFill>
                <a:latin typeface="DIN-MediumItalic" pitchFamily="50" charset="0"/>
              </a:rPr>
              <a:t>01</a:t>
            </a:r>
          </a:p>
        </p:txBody>
      </p:sp>
      <p:sp>
        <p:nvSpPr>
          <p:cNvPr id="40" name="object 16"/>
          <p:cNvSpPr txBox="1"/>
          <p:nvPr/>
        </p:nvSpPr>
        <p:spPr>
          <a:xfrm>
            <a:off x="4040258" y="4224304"/>
            <a:ext cx="995785" cy="1015663"/>
          </a:xfrm>
          <a:prstGeom prst="rect">
            <a:avLst/>
          </a:prstGeom>
          <a:noFill/>
        </p:spPr>
        <p:txBody>
          <a:bodyPr wrap="none" rtlCol="0" anchor="ctr">
            <a:spAutoFit/>
          </a:bodyPr>
          <a:lstStyle>
            <a:defPPr>
              <a:defRPr lang="zh-CN"/>
            </a:defPPr>
            <a:lvl1pPr>
              <a:defRPr sz="8800">
                <a:solidFill>
                  <a:schemeClr val="bg1"/>
                </a:solidFill>
                <a:effectLst>
                  <a:outerShdw dist="63500" dir="5400000" algn="tl" rotWithShape="0">
                    <a:prstClr val="black">
                      <a:alpha val="10000"/>
                    </a:prstClr>
                  </a:outerShdw>
                </a:effectLst>
                <a:latin typeface="DIN-BlackItalic" pitchFamily="50" charset="0"/>
                <a:ea typeface="+mj-ea"/>
              </a:defRPr>
            </a:lvl1pPr>
          </a:lstStyle>
          <a:p>
            <a:pPr algn="ctr"/>
            <a:r>
              <a:rPr sz="6000" dirty="0">
                <a:solidFill>
                  <a:schemeClr val="accent2"/>
                </a:solidFill>
                <a:latin typeface="DIN-MediumItalic" pitchFamily="50" charset="0"/>
              </a:rPr>
              <a:t>02</a:t>
            </a:r>
          </a:p>
        </p:txBody>
      </p:sp>
      <p:sp>
        <p:nvSpPr>
          <p:cNvPr id="41" name="object 17"/>
          <p:cNvSpPr txBox="1"/>
          <p:nvPr/>
        </p:nvSpPr>
        <p:spPr>
          <a:xfrm>
            <a:off x="6955820" y="2050797"/>
            <a:ext cx="995785" cy="1015663"/>
          </a:xfrm>
          <a:prstGeom prst="rect">
            <a:avLst/>
          </a:prstGeom>
          <a:noFill/>
        </p:spPr>
        <p:txBody>
          <a:bodyPr wrap="none" rtlCol="0" anchor="ctr">
            <a:spAutoFit/>
          </a:bodyPr>
          <a:lstStyle>
            <a:defPPr>
              <a:defRPr lang="zh-CN"/>
            </a:defPPr>
            <a:lvl1pPr>
              <a:defRPr sz="8800">
                <a:solidFill>
                  <a:schemeClr val="bg1"/>
                </a:solidFill>
                <a:effectLst>
                  <a:outerShdw dist="63500" dir="5400000" algn="tl" rotWithShape="0">
                    <a:prstClr val="black">
                      <a:alpha val="10000"/>
                    </a:prstClr>
                  </a:outerShdw>
                </a:effectLst>
                <a:latin typeface="DIN-BlackItalic" pitchFamily="50" charset="0"/>
                <a:ea typeface="+mj-ea"/>
              </a:defRPr>
            </a:lvl1pPr>
          </a:lstStyle>
          <a:p>
            <a:pPr algn="ctr"/>
            <a:r>
              <a:rPr sz="6000" dirty="0">
                <a:solidFill>
                  <a:schemeClr val="accent1"/>
                </a:solidFill>
                <a:latin typeface="DIN-MediumItalic" pitchFamily="50" charset="0"/>
              </a:rPr>
              <a:t>03</a:t>
            </a:r>
          </a:p>
        </p:txBody>
      </p:sp>
      <p:sp>
        <p:nvSpPr>
          <p:cNvPr id="42" name="object 18"/>
          <p:cNvSpPr txBox="1"/>
          <p:nvPr/>
        </p:nvSpPr>
        <p:spPr>
          <a:xfrm>
            <a:off x="9774885" y="4224304"/>
            <a:ext cx="995785" cy="1015663"/>
          </a:xfrm>
          <a:prstGeom prst="rect">
            <a:avLst/>
          </a:prstGeom>
          <a:noFill/>
        </p:spPr>
        <p:txBody>
          <a:bodyPr wrap="none" rtlCol="0" anchor="ctr">
            <a:spAutoFit/>
          </a:bodyPr>
          <a:lstStyle>
            <a:defPPr>
              <a:defRPr lang="zh-CN"/>
            </a:defPPr>
            <a:lvl1pPr>
              <a:defRPr sz="8800">
                <a:solidFill>
                  <a:schemeClr val="bg1"/>
                </a:solidFill>
                <a:effectLst>
                  <a:outerShdw dist="63500" dir="5400000" algn="tl" rotWithShape="0">
                    <a:prstClr val="black">
                      <a:alpha val="10000"/>
                    </a:prstClr>
                  </a:outerShdw>
                </a:effectLst>
                <a:latin typeface="DIN-BlackItalic" pitchFamily="50" charset="0"/>
                <a:ea typeface="+mj-ea"/>
              </a:defRPr>
            </a:lvl1pPr>
          </a:lstStyle>
          <a:p>
            <a:pPr algn="ctr"/>
            <a:r>
              <a:rPr sz="6000" dirty="0">
                <a:solidFill>
                  <a:schemeClr val="accent2"/>
                </a:solidFill>
                <a:latin typeface="DIN-MediumItalic" pitchFamily="50" charset="0"/>
              </a:rPr>
              <a:t>04</a:t>
            </a:r>
          </a:p>
        </p:txBody>
      </p:sp>
      <p:sp>
        <p:nvSpPr>
          <p:cNvPr id="43" name="矩形 42">
            <a:extLst>
              <a:ext uri="{FF2B5EF4-FFF2-40B4-BE49-F238E27FC236}">
                <a16:creationId xmlns:a16="http://schemas.microsoft.com/office/drawing/2014/main" xmlns="" id="{0AD35DD1-E35E-4886-A794-3142CD58880E}"/>
              </a:ext>
            </a:extLst>
          </p:cNvPr>
          <p:cNvSpPr/>
          <p:nvPr/>
        </p:nvSpPr>
        <p:spPr>
          <a:xfrm>
            <a:off x="359838" y="4325871"/>
            <a:ext cx="2694258" cy="812530"/>
          </a:xfrm>
          <a:prstGeom prst="rect">
            <a:avLst/>
          </a:prstGeom>
          <a:noFill/>
        </p:spPr>
        <p:txBody>
          <a:bodyPr wrap="square" rtlCol="0">
            <a:spAutoFit/>
          </a:bodyPr>
          <a:lstStyle/>
          <a:p>
            <a:pPr>
              <a:lnSpc>
                <a:spcPct val="130000"/>
              </a:lnSpc>
            </a:pP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please add your text here, 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endPar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4" name="矩形 43">
            <a:extLst>
              <a:ext uri="{FF2B5EF4-FFF2-40B4-BE49-F238E27FC236}">
                <a16:creationId xmlns:a16="http://schemas.microsoft.com/office/drawing/2014/main" xmlns="" id="{0AD35DD1-E35E-4886-A794-3142CD58880E}"/>
              </a:ext>
            </a:extLst>
          </p:cNvPr>
          <p:cNvSpPr/>
          <p:nvPr/>
        </p:nvSpPr>
        <p:spPr>
          <a:xfrm>
            <a:off x="3191022" y="1916832"/>
            <a:ext cx="2694258" cy="812530"/>
          </a:xfrm>
          <a:prstGeom prst="rect">
            <a:avLst/>
          </a:prstGeom>
          <a:noFill/>
        </p:spPr>
        <p:txBody>
          <a:bodyPr wrap="square" rtlCol="0">
            <a:spAutoFit/>
          </a:bodyPr>
          <a:lstStyle/>
          <a:p>
            <a:pPr>
              <a:lnSpc>
                <a:spcPct val="130000"/>
              </a:lnSpc>
            </a:pP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please add your text here, 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endPar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5" name="矩形 44">
            <a:extLst>
              <a:ext uri="{FF2B5EF4-FFF2-40B4-BE49-F238E27FC236}">
                <a16:creationId xmlns:a16="http://schemas.microsoft.com/office/drawing/2014/main" xmlns="" id="{0AD35DD1-E35E-4886-A794-3142CD58880E}"/>
              </a:ext>
            </a:extLst>
          </p:cNvPr>
          <p:cNvSpPr/>
          <p:nvPr/>
        </p:nvSpPr>
        <p:spPr>
          <a:xfrm>
            <a:off x="9022146" y="1916832"/>
            <a:ext cx="2694258" cy="812530"/>
          </a:xfrm>
          <a:prstGeom prst="rect">
            <a:avLst/>
          </a:prstGeom>
          <a:noFill/>
        </p:spPr>
        <p:txBody>
          <a:bodyPr wrap="square" rtlCol="0">
            <a:spAutoFit/>
          </a:bodyPr>
          <a:lstStyle/>
          <a:p>
            <a:pPr>
              <a:lnSpc>
                <a:spcPct val="130000"/>
              </a:lnSpc>
            </a:pP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please add your text here, 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endPar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6" name="矩形 45">
            <a:extLst>
              <a:ext uri="{FF2B5EF4-FFF2-40B4-BE49-F238E27FC236}">
                <a16:creationId xmlns:a16="http://schemas.microsoft.com/office/drawing/2014/main" xmlns="" id="{0AD35DD1-E35E-4886-A794-3142CD58880E}"/>
              </a:ext>
            </a:extLst>
          </p:cNvPr>
          <p:cNvSpPr/>
          <p:nvPr/>
        </p:nvSpPr>
        <p:spPr>
          <a:xfrm>
            <a:off x="6108367" y="4325871"/>
            <a:ext cx="2694258" cy="812530"/>
          </a:xfrm>
          <a:prstGeom prst="rect">
            <a:avLst/>
          </a:prstGeom>
          <a:noFill/>
        </p:spPr>
        <p:txBody>
          <a:bodyPr wrap="square" rtlCol="0">
            <a:spAutoFit/>
          </a:bodyPr>
          <a:lstStyle/>
          <a:p>
            <a:pPr>
              <a:lnSpc>
                <a:spcPct val="130000"/>
              </a:lnSpc>
            </a:pP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please add your text here, 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endPar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4" name="文本框 23"/>
          <p:cNvSpPr txBox="1"/>
          <p:nvPr/>
        </p:nvSpPr>
        <p:spPr>
          <a:xfrm>
            <a:off x="5182927" y="516875"/>
            <a:ext cx="1826142" cy="584775"/>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r>
              <a:rPr lang="zh-CN" altLang="en-US" dirty="0"/>
              <a:t>研究方法</a:t>
            </a:r>
          </a:p>
        </p:txBody>
      </p:sp>
      <p:cxnSp>
        <p:nvCxnSpPr>
          <p:cNvPr id="25" name="直接连接符 24"/>
          <p:cNvCxnSpPr/>
          <p:nvPr/>
        </p:nvCxnSpPr>
        <p:spPr>
          <a:xfrm>
            <a:off x="5813830" y="1124744"/>
            <a:ext cx="5643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32"/>
          <p:cNvSpPr txBox="1">
            <a:spLocks/>
          </p:cNvSpPr>
          <p:nvPr/>
        </p:nvSpPr>
        <p:spPr>
          <a:xfrm>
            <a:off x="728289" y="1603972"/>
            <a:ext cx="10674989" cy="812530"/>
          </a:xfrm>
          <a:prstGeom prst="rect">
            <a:avLst/>
          </a:prstGeom>
          <a:noFill/>
        </p:spPr>
        <p:txBody>
          <a:bodyPr wrap="square" rtlCol="0">
            <a:noAutofit/>
          </a:bodyPr>
          <a:lstStyle>
            <a:defPPr>
              <a:defRPr lang="zh-CN"/>
            </a:defPPr>
            <a:lvl1pPr>
              <a:lnSpc>
                <a:spcPct val="130000"/>
              </a:lnSpc>
              <a:defRPr sz="1200">
                <a:solidFill>
                  <a:schemeClr val="tx2"/>
                </a:solidFill>
                <a:latin typeface="Open Sans Light"/>
                <a:cs typeface="Open Sans Light"/>
              </a:defRPr>
            </a:lvl1pPr>
          </a:lstStyle>
          <a:p>
            <a:r>
              <a:rPr lang="pt-BR" dirty="0"/>
              <a:t>Lorem ipsum dolor sit amet, consectetur adipiscing elit. Aliquam tincidunt ante nec sem congue convallis. Pellentesque vel mauris quis nisl ornare rutrum in id risus. Proin vehicula ut sem et tempus. Interdum et malesuada fames ac ante ipsum primis in faucibus Lorem ipsum dolor sit amet, consectetur adipiscing elit. Aliquam tincidunt ante nec sem congue convallis. Pellentesque vel mauris quis nisl ornare.</a:t>
            </a:r>
            <a:endParaRPr lang="en-US" dirty="0"/>
          </a:p>
        </p:txBody>
      </p:sp>
      <p:sp>
        <p:nvSpPr>
          <p:cNvPr id="16" name="Text Placeholder 32"/>
          <p:cNvSpPr txBox="1">
            <a:spLocks/>
          </p:cNvSpPr>
          <p:nvPr/>
        </p:nvSpPr>
        <p:spPr>
          <a:xfrm>
            <a:off x="6547636" y="5155417"/>
            <a:ext cx="4256177" cy="793863"/>
          </a:xfrm>
          <a:prstGeom prst="rect">
            <a:avLst/>
          </a:prstGeom>
          <a:noFill/>
        </p:spPr>
        <p:txBody>
          <a:bodyPr wrap="square" rtlCol="0">
            <a:noAutofit/>
          </a:bodyPr>
          <a:lstStyle>
            <a:defPPr>
              <a:defRPr lang="zh-CN"/>
            </a:defPPr>
            <a:lvl1pPr>
              <a:lnSpc>
                <a:spcPct val="130000"/>
              </a:lnSpc>
              <a:defRPr sz="1200">
                <a:solidFill>
                  <a:schemeClr val="tx2"/>
                </a:solidFill>
                <a:latin typeface="Open Sans Light"/>
                <a:cs typeface="Open Sans Light"/>
              </a:defRPr>
            </a:lvl1pPr>
          </a:lstStyle>
          <a:p>
            <a:r>
              <a:rPr lang="en-US" dirty="0"/>
              <a:t>Liquorice chupa chups applicake apple pie cupcake brownie bear claw  cake gingerbread cotton candy. Bear claw croissant apple pie</a:t>
            </a:r>
            <a:r>
              <a:rPr lang="en-US" dirty="0" smtClean="0"/>
              <a:t>.</a:t>
            </a:r>
            <a:endParaRPr lang="en-US" dirty="0"/>
          </a:p>
        </p:txBody>
      </p:sp>
      <p:cxnSp>
        <p:nvCxnSpPr>
          <p:cNvPr id="17" name="Straight Connector 7"/>
          <p:cNvCxnSpPr/>
          <p:nvPr/>
        </p:nvCxnSpPr>
        <p:spPr>
          <a:xfrm>
            <a:off x="6313964" y="5257943"/>
            <a:ext cx="0" cy="603655"/>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9" name="Chart 8"/>
          <p:cNvGraphicFramePr/>
          <p:nvPr>
            <p:extLst>
              <p:ext uri="{D42A27DB-BD31-4B8C-83A1-F6EECF244321}">
                <p14:modId xmlns:p14="http://schemas.microsoft.com/office/powerpoint/2010/main" val="3477228705"/>
              </p:ext>
            </p:extLst>
          </p:nvPr>
        </p:nvGraphicFramePr>
        <p:xfrm>
          <a:off x="6313964" y="3035546"/>
          <a:ext cx="4436524" cy="2222397"/>
        </p:xfrm>
        <a:graphic>
          <a:graphicData uri="http://schemas.openxmlformats.org/drawingml/2006/chart">
            <c:chart xmlns:c="http://schemas.openxmlformats.org/drawingml/2006/chart" xmlns:r="http://schemas.openxmlformats.org/officeDocument/2006/relationships" r:id="rId2"/>
          </a:graphicData>
        </a:graphic>
      </p:graphicFrame>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0123" y="2739396"/>
            <a:ext cx="4574092" cy="3047869"/>
          </a:xfrm>
          <a:prstGeom prst="rect">
            <a:avLst/>
          </a:prstGeom>
        </p:spPr>
      </p:pic>
      <p:sp>
        <p:nvSpPr>
          <p:cNvPr id="22" name="TextBox 42"/>
          <p:cNvSpPr txBox="1"/>
          <p:nvPr/>
        </p:nvSpPr>
        <p:spPr>
          <a:xfrm>
            <a:off x="7369409" y="2658910"/>
            <a:ext cx="2325633" cy="400110"/>
          </a:xfrm>
          <a:prstGeom prst="rect">
            <a:avLst/>
          </a:prstGeom>
          <a:noFill/>
        </p:spPr>
        <p:txBody>
          <a:bodyPr wrap="square" rtlCol="0">
            <a:spAutoFit/>
          </a:bodyPr>
          <a:lstStyle/>
          <a:p>
            <a:pPr algn="ctr"/>
            <a:r>
              <a:rPr lang="zh-CN" altLang="en-US" sz="2000" dirty="0">
                <a:solidFill>
                  <a:schemeClr val="tx2"/>
                </a:solidFill>
                <a:latin typeface="+mj-ea"/>
                <a:ea typeface="+mj-ea"/>
              </a:rPr>
              <a:t>项目数据分析</a:t>
            </a:r>
          </a:p>
        </p:txBody>
      </p:sp>
      <p:sp>
        <p:nvSpPr>
          <p:cNvPr id="11" name="文本框 10"/>
          <p:cNvSpPr txBox="1"/>
          <p:nvPr/>
        </p:nvSpPr>
        <p:spPr>
          <a:xfrm>
            <a:off x="5182928" y="516875"/>
            <a:ext cx="1826142" cy="584775"/>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r>
              <a:rPr lang="zh-CN" altLang="en-US" dirty="0"/>
              <a:t>研究方法</a:t>
            </a:r>
          </a:p>
        </p:txBody>
      </p:sp>
      <p:cxnSp>
        <p:nvCxnSpPr>
          <p:cNvPr id="12" name="直接连接符 11"/>
          <p:cNvCxnSpPr/>
          <p:nvPr/>
        </p:nvCxnSpPr>
        <p:spPr>
          <a:xfrm>
            <a:off x="5813830" y="1124744"/>
            <a:ext cx="5643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722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占位符 24">
            <a:extLst>
              <a:ext uri="{FF2B5EF4-FFF2-40B4-BE49-F238E27FC236}">
                <a16:creationId xmlns:a16="http://schemas.microsoft.com/office/drawing/2014/main" xmlns="" id="{CD455566-3954-4AC5-9889-41073E773D9D}"/>
              </a:ext>
            </a:extLst>
          </p:cNvPr>
          <p:cNvSpPr txBox="1">
            <a:spLocks/>
          </p:cNvSpPr>
          <p:nvPr/>
        </p:nvSpPr>
        <p:spPr>
          <a:xfrm>
            <a:off x="4618673" y="2899102"/>
            <a:ext cx="2954656" cy="923330"/>
          </a:xfrm>
          <a:prstGeom prst="rect">
            <a:avLst/>
          </a:prstGeom>
          <a:noFill/>
        </p:spPr>
        <p:txBody>
          <a:bodyPr wrap="none" rtlCol="0" anchor="ctr">
            <a:spAutoFit/>
          </a:bodyPr>
          <a:lstStyle>
            <a:defPPr>
              <a:defRPr lang="zh-CN"/>
            </a:defPPr>
            <a:lvl1pPr algn="ctr">
              <a:defRPr sz="60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zh-CN" altLang="en-US" sz="5400" dirty="0" smtClean="0">
                <a:solidFill>
                  <a:schemeClr val="tx2"/>
                </a:solidFill>
                <a:effectLst/>
              </a:rPr>
              <a:t>研究过程</a:t>
            </a:r>
            <a:endParaRPr lang="zh-CN" altLang="en-US" sz="5400" dirty="0">
              <a:solidFill>
                <a:schemeClr val="tx2"/>
              </a:solidFill>
              <a:effectLst/>
            </a:endParaRPr>
          </a:p>
        </p:txBody>
      </p:sp>
      <p:sp>
        <p:nvSpPr>
          <p:cNvPr id="42" name="文本框 41">
            <a:extLst>
              <a:ext uri="{FF2B5EF4-FFF2-40B4-BE49-F238E27FC236}">
                <a16:creationId xmlns:a16="http://schemas.microsoft.com/office/drawing/2014/main" xmlns="" id="{D866A5C0-5EEA-4C2D-A12C-0192BE9FC82D}"/>
              </a:ext>
            </a:extLst>
          </p:cNvPr>
          <p:cNvSpPr txBox="1"/>
          <p:nvPr/>
        </p:nvSpPr>
        <p:spPr>
          <a:xfrm>
            <a:off x="2969751" y="3873193"/>
            <a:ext cx="6254795" cy="713681"/>
          </a:xfrm>
          <a:prstGeom prst="rect">
            <a:avLst/>
          </a:prstGeom>
          <a:noFill/>
        </p:spPr>
        <p:txBody>
          <a:bodyPr wrap="square" rtlCol="0" anchor="ctr">
            <a:noAutofit/>
          </a:bodyPr>
          <a:lstStyle>
            <a:defPPr>
              <a:defRPr lang="zh-CN"/>
            </a:defPPr>
            <a:lvl1pPr>
              <a:lnSpc>
                <a:spcPct val="130000"/>
              </a:lnSpc>
              <a:defRPr sz="1200">
                <a:solidFill>
                  <a:schemeClr val="tx2"/>
                </a:solidFill>
                <a:latin typeface="Open Sans Light"/>
                <a:cs typeface="Open Sans Light"/>
              </a:defRPr>
            </a:lvl1pPr>
          </a:lstStyle>
          <a:p>
            <a:pPr algn="ctr"/>
            <a:r>
              <a:rPr lang="en-US" altLang="zh-CN" sz="1600" dirty="0">
                <a:sym typeface="+mn-lt"/>
              </a:rPr>
              <a:t>Lorem ipsum dolor sit </a:t>
            </a:r>
            <a:r>
              <a:rPr lang="en-US" altLang="zh-CN" sz="1600" dirty="0" err="1">
                <a:sym typeface="+mn-lt"/>
              </a:rPr>
              <a:t>amet</a:t>
            </a:r>
            <a:r>
              <a:rPr lang="en-US" altLang="zh-CN" sz="1600" dirty="0">
                <a:sym typeface="+mn-lt"/>
              </a:rPr>
              <a:t> </a:t>
            </a:r>
            <a:r>
              <a:rPr lang="en-US" altLang="zh-CN" sz="1600" dirty="0" err="1">
                <a:sym typeface="+mn-lt"/>
              </a:rPr>
              <a:t>consectetur</a:t>
            </a:r>
            <a:r>
              <a:rPr lang="en-US" altLang="zh-CN" sz="1600" dirty="0">
                <a:sym typeface="+mn-lt"/>
              </a:rPr>
              <a:t> </a:t>
            </a:r>
            <a:r>
              <a:rPr lang="en-US" altLang="zh-CN" sz="1600" dirty="0" err="1">
                <a:sym typeface="+mn-lt"/>
              </a:rPr>
              <a:t>adipisicing</a:t>
            </a:r>
            <a:r>
              <a:rPr lang="en-US" altLang="zh-CN" sz="1600" dirty="0">
                <a:sym typeface="+mn-lt"/>
              </a:rPr>
              <a:t> </a:t>
            </a:r>
            <a:r>
              <a:rPr lang="en-US" altLang="zh-CN" sz="1600" dirty="0" err="1">
                <a:sym typeface="+mn-lt"/>
              </a:rPr>
              <a:t>elit</a:t>
            </a:r>
            <a:r>
              <a:rPr lang="en-US" altLang="zh-CN" sz="1600" dirty="0">
                <a:sym typeface="+mn-lt"/>
              </a:rPr>
              <a:t>, </a:t>
            </a:r>
            <a:endParaRPr lang="en-US" altLang="zh-CN" sz="1600" dirty="0" smtClean="0">
              <a:sym typeface="+mn-lt"/>
            </a:endParaRPr>
          </a:p>
          <a:p>
            <a:pPr algn="ctr"/>
            <a:r>
              <a:rPr lang="en-US" altLang="zh-CN" sz="1600" dirty="0" err="1" smtClean="0">
                <a:sym typeface="+mn-lt"/>
              </a:rPr>
              <a:t>sed</a:t>
            </a:r>
            <a:r>
              <a:rPr lang="en-US" altLang="zh-CN" sz="1600" dirty="0" smtClean="0">
                <a:sym typeface="+mn-lt"/>
              </a:rPr>
              <a:t> </a:t>
            </a:r>
            <a:r>
              <a:rPr lang="en-US" altLang="zh-CN" sz="1600" dirty="0">
                <a:sym typeface="+mn-lt"/>
              </a:rPr>
              <a:t>do </a:t>
            </a:r>
            <a:r>
              <a:rPr lang="en-US" altLang="zh-CN" sz="1600" dirty="0" err="1">
                <a:sym typeface="+mn-lt"/>
              </a:rPr>
              <a:t>eiusmod</a:t>
            </a:r>
            <a:r>
              <a:rPr lang="en-US" altLang="zh-CN" sz="1600" dirty="0">
                <a:sym typeface="+mn-lt"/>
              </a:rPr>
              <a:t> </a:t>
            </a:r>
            <a:r>
              <a:rPr lang="en-US" altLang="zh-CN" sz="1600" dirty="0" err="1" smtClean="0">
                <a:sym typeface="+mn-lt"/>
              </a:rPr>
              <a:t>tempor</a:t>
            </a:r>
            <a:r>
              <a:rPr lang="en-US" altLang="zh-CN" sz="1600" dirty="0" smtClean="0">
                <a:sym typeface="+mn-lt"/>
              </a:rPr>
              <a:t> </a:t>
            </a:r>
            <a:r>
              <a:rPr lang="en-US" altLang="zh-CN" sz="1600" dirty="0" err="1" smtClean="0">
                <a:sym typeface="+mn-lt"/>
              </a:rPr>
              <a:t>incididunt</a:t>
            </a:r>
            <a:endParaRPr lang="en-US" altLang="zh-CN" sz="1600" dirty="0">
              <a:sym typeface="+mn-lt"/>
            </a:endParaRPr>
          </a:p>
        </p:txBody>
      </p:sp>
      <p:sp>
        <p:nvSpPr>
          <p:cNvPr id="8" name="文本占位符 51">
            <a:extLst>
              <a:ext uri="{FF2B5EF4-FFF2-40B4-BE49-F238E27FC236}">
                <a16:creationId xmlns:a16="http://schemas.microsoft.com/office/drawing/2014/main" xmlns="" id="{AB68936D-40B7-448F-A5B0-1FFCC95446AF}"/>
              </a:ext>
            </a:extLst>
          </p:cNvPr>
          <p:cNvSpPr txBox="1">
            <a:spLocks/>
          </p:cNvSpPr>
          <p:nvPr/>
        </p:nvSpPr>
        <p:spPr>
          <a:xfrm>
            <a:off x="5637645" y="1740458"/>
            <a:ext cx="919007" cy="973550"/>
          </a:xfrm>
          <a:prstGeom prst="rect">
            <a:avLst/>
          </a:prstGeom>
          <a:solidFill>
            <a:schemeClr val="accent2"/>
          </a:solidFill>
          <a:ln>
            <a:noFill/>
          </a:ln>
        </p:spPr>
        <p:txBody>
          <a:bodyPr lIns="0" tIns="0" rIns="0" bIns="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3600" b="0" kern="1200" baseline="0" dirty="0">
                <a:solidFill>
                  <a:schemeClr val="bg1"/>
                </a:solidFill>
                <a:latin typeface="Impact" panose="020B0806030902050204" pitchFamily="34" charset="0"/>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4400" dirty="0" smtClean="0">
                <a:latin typeface="+mj-lt"/>
              </a:rPr>
              <a:t>04</a:t>
            </a:r>
            <a:endParaRPr lang="en-US" sz="4400" dirty="0">
              <a:latin typeface="+mj-lt"/>
            </a:endParaRPr>
          </a:p>
        </p:txBody>
      </p:sp>
      <p:cxnSp>
        <p:nvCxnSpPr>
          <p:cNvPr id="9" name="直接连接符 8"/>
          <p:cNvCxnSpPr/>
          <p:nvPr/>
        </p:nvCxnSpPr>
        <p:spPr>
          <a:xfrm>
            <a:off x="5651676" y="5085184"/>
            <a:ext cx="890944"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51221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5182928" y="516875"/>
            <a:ext cx="1826142" cy="584775"/>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r>
              <a:rPr lang="zh-CN" altLang="en-US" dirty="0"/>
              <a:t>研究过程</a:t>
            </a:r>
          </a:p>
        </p:txBody>
      </p:sp>
      <p:cxnSp>
        <p:nvCxnSpPr>
          <p:cNvPr id="13" name="直接连接符 12"/>
          <p:cNvCxnSpPr/>
          <p:nvPr/>
        </p:nvCxnSpPr>
        <p:spPr>
          <a:xfrm>
            <a:off x="5813830" y="1124744"/>
            <a:ext cx="5643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793423" y="2465342"/>
            <a:ext cx="3066961" cy="0"/>
          </a:xfrm>
          <a:prstGeom prst="line">
            <a:avLst/>
          </a:prstGeom>
          <a:ln>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1227961" y="1894301"/>
            <a:ext cx="1525717" cy="1484818"/>
            <a:chOff x="1863777" y="1617922"/>
            <a:chExt cx="1879172" cy="1828800"/>
          </a:xfrm>
        </p:grpSpPr>
        <p:sp>
          <p:nvSpPr>
            <p:cNvPr id="26" name="椭圆 25"/>
            <p:cNvSpPr/>
            <p:nvPr/>
          </p:nvSpPr>
          <p:spPr>
            <a:xfrm>
              <a:off x="1863777" y="1617922"/>
              <a:ext cx="1828800" cy="1828800"/>
            </a:xfrm>
            <a:prstGeom prst="ellipse">
              <a:avLst/>
            </a:prstGeom>
            <a:noFill/>
            <a:ln w="12700" cap="flat" cmpd="sng" algn="ctr">
              <a:solidFill>
                <a:schemeClr val="accent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800" b="1" dirty="0" smtClean="0">
                  <a:solidFill>
                    <a:schemeClr val="accent2"/>
                  </a:solidFill>
                  <a:latin typeface="+mj-lt"/>
                </a:rPr>
                <a:t>25</a:t>
              </a:r>
              <a:r>
                <a:rPr lang="en-US" sz="2800" b="1" dirty="0">
                  <a:solidFill>
                    <a:schemeClr val="accent2"/>
                  </a:solidFill>
                  <a:latin typeface="+mj-lt"/>
                </a:rPr>
                <a:t>%</a:t>
              </a:r>
            </a:p>
          </p:txBody>
        </p:sp>
        <p:sp>
          <p:nvSpPr>
            <p:cNvPr id="27" name="弧形 26"/>
            <p:cNvSpPr/>
            <p:nvPr/>
          </p:nvSpPr>
          <p:spPr>
            <a:xfrm>
              <a:off x="2065795" y="1819940"/>
              <a:ext cx="1424764" cy="1424763"/>
            </a:xfrm>
            <a:prstGeom prst="arc">
              <a:avLst>
                <a:gd name="adj1" fmla="val 16200000"/>
                <a:gd name="adj2" fmla="val 20728475"/>
              </a:avLst>
            </a:prstGeom>
            <a:noFill/>
            <a:ln w="190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8" name="椭圆 27"/>
            <p:cNvSpPr/>
            <p:nvPr/>
          </p:nvSpPr>
          <p:spPr>
            <a:xfrm>
              <a:off x="3620937" y="2262203"/>
              <a:ext cx="122012" cy="122012"/>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30" name="矩形 29"/>
          <p:cNvSpPr/>
          <p:nvPr/>
        </p:nvSpPr>
        <p:spPr>
          <a:xfrm>
            <a:off x="2831523" y="1952213"/>
            <a:ext cx="1723549" cy="400110"/>
          </a:xfrm>
          <a:prstGeom prst="rect">
            <a:avLst/>
          </a:prstGeom>
          <a:noFill/>
        </p:spPr>
        <p:txBody>
          <a:bodyPr wrap="none" rtlCol="0">
            <a:spAutoFit/>
          </a:bodyPr>
          <a:lstStyle/>
          <a:p>
            <a:r>
              <a:rPr lang="zh-CN" altLang="en-US" sz="2000" dirty="0">
                <a:solidFill>
                  <a:schemeClr val="tx2"/>
                </a:solidFill>
                <a:latin typeface="DIN-BlackItalic" pitchFamily="50" charset="0"/>
                <a:ea typeface="+mj-ea"/>
              </a:rPr>
              <a:t>添加标题内容</a:t>
            </a:r>
          </a:p>
        </p:txBody>
      </p:sp>
      <p:cxnSp>
        <p:nvCxnSpPr>
          <p:cNvPr id="31" name="直接连接符 30"/>
          <p:cNvCxnSpPr/>
          <p:nvPr/>
        </p:nvCxnSpPr>
        <p:spPr>
          <a:xfrm>
            <a:off x="2793423" y="4812493"/>
            <a:ext cx="3066961" cy="0"/>
          </a:xfrm>
          <a:prstGeom prst="line">
            <a:avLst/>
          </a:prstGeom>
          <a:ln>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1227961" y="4241452"/>
            <a:ext cx="1525717" cy="1484818"/>
            <a:chOff x="1863777" y="4186915"/>
            <a:chExt cx="1879172" cy="1828800"/>
          </a:xfrm>
        </p:grpSpPr>
        <p:sp>
          <p:nvSpPr>
            <p:cNvPr id="33" name="椭圆 32"/>
            <p:cNvSpPr/>
            <p:nvPr/>
          </p:nvSpPr>
          <p:spPr>
            <a:xfrm>
              <a:off x="1863777" y="4186915"/>
              <a:ext cx="1828800" cy="1828800"/>
            </a:xfrm>
            <a:prstGeom prst="ellipse">
              <a:avLst/>
            </a:prstGeom>
            <a:noFill/>
            <a:ln w="12700" cap="flat" cmpd="sng" algn="ctr">
              <a:solidFill>
                <a:schemeClr val="accent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800" b="1" dirty="0" smtClean="0">
                  <a:solidFill>
                    <a:schemeClr val="accent2"/>
                  </a:solidFill>
                  <a:latin typeface="+mj-lt"/>
                </a:rPr>
                <a:t>55</a:t>
              </a:r>
              <a:r>
                <a:rPr lang="en-US" sz="2800" b="1" dirty="0">
                  <a:solidFill>
                    <a:schemeClr val="accent2"/>
                  </a:solidFill>
                  <a:latin typeface="+mj-lt"/>
                </a:rPr>
                <a:t>%</a:t>
              </a:r>
            </a:p>
          </p:txBody>
        </p:sp>
        <p:sp>
          <p:nvSpPr>
            <p:cNvPr id="34" name="弧形 33"/>
            <p:cNvSpPr/>
            <p:nvPr/>
          </p:nvSpPr>
          <p:spPr>
            <a:xfrm>
              <a:off x="2065795" y="4388933"/>
              <a:ext cx="1424763" cy="1424763"/>
            </a:xfrm>
            <a:prstGeom prst="arc">
              <a:avLst>
                <a:gd name="adj1" fmla="val 16200000"/>
                <a:gd name="adj2" fmla="val 6289673"/>
              </a:avLst>
            </a:prstGeom>
            <a:noFill/>
            <a:ln w="190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5" name="椭圆 34"/>
            <p:cNvSpPr/>
            <p:nvPr/>
          </p:nvSpPr>
          <p:spPr>
            <a:xfrm>
              <a:off x="3620937" y="4831196"/>
              <a:ext cx="122012" cy="122012"/>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37" name="矩形 36"/>
          <p:cNvSpPr/>
          <p:nvPr/>
        </p:nvSpPr>
        <p:spPr>
          <a:xfrm>
            <a:off x="2831523" y="4328256"/>
            <a:ext cx="1723549" cy="400110"/>
          </a:xfrm>
          <a:prstGeom prst="rect">
            <a:avLst/>
          </a:prstGeom>
          <a:noFill/>
        </p:spPr>
        <p:txBody>
          <a:bodyPr wrap="none" rtlCol="0">
            <a:spAutoFit/>
          </a:bodyPr>
          <a:lstStyle/>
          <a:p>
            <a:r>
              <a:rPr lang="zh-CN" altLang="en-US" sz="2000" dirty="0">
                <a:solidFill>
                  <a:schemeClr val="tx2"/>
                </a:solidFill>
                <a:latin typeface="DIN-BlackItalic" pitchFamily="50" charset="0"/>
                <a:ea typeface="+mj-ea"/>
              </a:rPr>
              <a:t>添加标题内容</a:t>
            </a:r>
          </a:p>
        </p:txBody>
      </p:sp>
      <p:cxnSp>
        <p:nvCxnSpPr>
          <p:cNvPr id="38" name="直接连接符 37"/>
          <p:cNvCxnSpPr/>
          <p:nvPr/>
        </p:nvCxnSpPr>
        <p:spPr>
          <a:xfrm>
            <a:off x="7853596" y="2449150"/>
            <a:ext cx="3066961" cy="0"/>
          </a:xfrm>
          <a:prstGeom prst="line">
            <a:avLst/>
          </a:prstGeom>
          <a:ln>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6297581" y="1878109"/>
            <a:ext cx="1522538" cy="1484818"/>
            <a:chOff x="6995834" y="1600200"/>
            <a:chExt cx="1875259" cy="1828800"/>
          </a:xfrm>
        </p:grpSpPr>
        <p:sp>
          <p:nvSpPr>
            <p:cNvPr id="40" name="椭圆 39"/>
            <p:cNvSpPr/>
            <p:nvPr/>
          </p:nvSpPr>
          <p:spPr>
            <a:xfrm>
              <a:off x="6995834" y="1600200"/>
              <a:ext cx="1828800" cy="1828800"/>
            </a:xfrm>
            <a:prstGeom prst="ellipse">
              <a:avLst/>
            </a:prstGeom>
            <a:noFill/>
            <a:ln w="12700" cap="flat" cmpd="sng" algn="ctr">
              <a:solidFill>
                <a:schemeClr val="accent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800" b="1" dirty="0" smtClean="0">
                  <a:solidFill>
                    <a:schemeClr val="accent2"/>
                  </a:solidFill>
                  <a:latin typeface="+mj-lt"/>
                </a:rPr>
                <a:t>70</a:t>
              </a:r>
              <a:r>
                <a:rPr lang="en-US" sz="2800" b="1" dirty="0">
                  <a:solidFill>
                    <a:schemeClr val="accent2"/>
                  </a:solidFill>
                  <a:latin typeface="+mj-lt"/>
                </a:rPr>
                <a:t>%</a:t>
              </a:r>
            </a:p>
          </p:txBody>
        </p:sp>
        <p:sp>
          <p:nvSpPr>
            <p:cNvPr id="41" name="弧形 40"/>
            <p:cNvSpPr/>
            <p:nvPr/>
          </p:nvSpPr>
          <p:spPr>
            <a:xfrm>
              <a:off x="7197852" y="1802218"/>
              <a:ext cx="1424763" cy="1424763"/>
            </a:xfrm>
            <a:prstGeom prst="arc">
              <a:avLst>
                <a:gd name="adj1" fmla="val 16200000"/>
                <a:gd name="adj2" fmla="val 11372633"/>
              </a:avLst>
            </a:prstGeom>
            <a:noFill/>
            <a:ln w="190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b="1">
                <a:solidFill>
                  <a:schemeClr val="accent2"/>
                </a:solidFill>
                <a:latin typeface="+mj-lt"/>
              </a:endParaRPr>
            </a:p>
          </p:txBody>
        </p:sp>
        <p:sp>
          <p:nvSpPr>
            <p:cNvPr id="42" name="椭圆 41"/>
            <p:cNvSpPr/>
            <p:nvPr/>
          </p:nvSpPr>
          <p:spPr>
            <a:xfrm>
              <a:off x="8749081" y="2267514"/>
              <a:ext cx="122012" cy="122012"/>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b="1">
                <a:solidFill>
                  <a:schemeClr val="accent2"/>
                </a:solidFill>
                <a:latin typeface="+mj-lt"/>
              </a:endParaRPr>
            </a:p>
          </p:txBody>
        </p:sp>
      </p:grpSp>
      <p:sp>
        <p:nvSpPr>
          <p:cNvPr id="44" name="矩形 43"/>
          <p:cNvSpPr/>
          <p:nvPr/>
        </p:nvSpPr>
        <p:spPr>
          <a:xfrm>
            <a:off x="7926836" y="1952213"/>
            <a:ext cx="1723549" cy="400110"/>
          </a:xfrm>
          <a:prstGeom prst="rect">
            <a:avLst/>
          </a:prstGeom>
          <a:noFill/>
        </p:spPr>
        <p:txBody>
          <a:bodyPr wrap="none" rtlCol="0">
            <a:spAutoFit/>
          </a:bodyPr>
          <a:lstStyle/>
          <a:p>
            <a:r>
              <a:rPr lang="zh-CN" altLang="en-US" sz="2000" dirty="0">
                <a:solidFill>
                  <a:schemeClr val="tx2"/>
                </a:solidFill>
                <a:latin typeface="DIN-BlackItalic" pitchFamily="50" charset="0"/>
                <a:ea typeface="+mj-ea"/>
              </a:rPr>
              <a:t>添加标题内容</a:t>
            </a:r>
          </a:p>
        </p:txBody>
      </p:sp>
      <p:cxnSp>
        <p:nvCxnSpPr>
          <p:cNvPr id="45" name="直接连接符 44"/>
          <p:cNvCxnSpPr/>
          <p:nvPr/>
        </p:nvCxnSpPr>
        <p:spPr>
          <a:xfrm>
            <a:off x="7865540" y="4812492"/>
            <a:ext cx="3066961" cy="0"/>
          </a:xfrm>
          <a:prstGeom prst="line">
            <a:avLst/>
          </a:prstGeom>
          <a:ln>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6296594" y="4241452"/>
            <a:ext cx="1525717" cy="1484818"/>
            <a:chOff x="6994464" y="4186915"/>
            <a:chExt cx="1879172" cy="1828800"/>
          </a:xfrm>
        </p:grpSpPr>
        <p:sp>
          <p:nvSpPr>
            <p:cNvPr id="47" name="椭圆 46"/>
            <p:cNvSpPr/>
            <p:nvPr/>
          </p:nvSpPr>
          <p:spPr>
            <a:xfrm>
              <a:off x="6994464" y="4186915"/>
              <a:ext cx="1828800" cy="1828800"/>
            </a:xfrm>
            <a:prstGeom prst="ellipse">
              <a:avLst/>
            </a:prstGeom>
            <a:noFill/>
            <a:ln w="12700" cap="flat" cmpd="sng" algn="ctr">
              <a:solidFill>
                <a:schemeClr val="accent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800" b="1" dirty="0" smtClean="0">
                  <a:solidFill>
                    <a:schemeClr val="accent2"/>
                  </a:solidFill>
                  <a:latin typeface="+mj-lt"/>
                </a:rPr>
                <a:t>95</a:t>
              </a:r>
              <a:r>
                <a:rPr lang="en-US" sz="2800" b="1" dirty="0">
                  <a:solidFill>
                    <a:schemeClr val="accent2"/>
                  </a:solidFill>
                  <a:latin typeface="+mj-lt"/>
                </a:rPr>
                <a:t>%</a:t>
              </a:r>
            </a:p>
          </p:txBody>
        </p:sp>
        <p:sp>
          <p:nvSpPr>
            <p:cNvPr id="48" name="弧形 47"/>
            <p:cNvSpPr/>
            <p:nvPr/>
          </p:nvSpPr>
          <p:spPr>
            <a:xfrm>
              <a:off x="7196482" y="4388933"/>
              <a:ext cx="1424763" cy="1424763"/>
            </a:xfrm>
            <a:prstGeom prst="arc">
              <a:avLst>
                <a:gd name="adj1" fmla="val 16200000"/>
                <a:gd name="adj2" fmla="val 14595106"/>
              </a:avLst>
            </a:prstGeom>
            <a:noFill/>
            <a:ln w="190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b="1">
                <a:solidFill>
                  <a:schemeClr val="accent2"/>
                </a:solidFill>
                <a:latin typeface="+mj-lt"/>
              </a:endParaRPr>
            </a:p>
          </p:txBody>
        </p:sp>
        <p:sp>
          <p:nvSpPr>
            <p:cNvPr id="49" name="椭圆 48"/>
            <p:cNvSpPr/>
            <p:nvPr/>
          </p:nvSpPr>
          <p:spPr>
            <a:xfrm>
              <a:off x="8751624" y="4831196"/>
              <a:ext cx="122012" cy="122012"/>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b="1">
                <a:solidFill>
                  <a:schemeClr val="accent2"/>
                </a:solidFill>
                <a:latin typeface="+mj-lt"/>
              </a:endParaRPr>
            </a:p>
          </p:txBody>
        </p:sp>
      </p:grpSp>
      <p:sp>
        <p:nvSpPr>
          <p:cNvPr id="51" name="矩形 50"/>
          <p:cNvSpPr/>
          <p:nvPr/>
        </p:nvSpPr>
        <p:spPr>
          <a:xfrm>
            <a:off x="7926836" y="4328256"/>
            <a:ext cx="1723549" cy="400110"/>
          </a:xfrm>
          <a:prstGeom prst="rect">
            <a:avLst/>
          </a:prstGeom>
          <a:noFill/>
        </p:spPr>
        <p:txBody>
          <a:bodyPr wrap="none" rtlCol="0">
            <a:spAutoFit/>
          </a:bodyPr>
          <a:lstStyle/>
          <a:p>
            <a:r>
              <a:rPr lang="zh-CN" altLang="en-US" sz="2000" dirty="0">
                <a:solidFill>
                  <a:schemeClr val="tx2"/>
                </a:solidFill>
                <a:latin typeface="DIN-BlackItalic" pitchFamily="50" charset="0"/>
                <a:ea typeface="+mj-ea"/>
              </a:rPr>
              <a:t>添加标题内容</a:t>
            </a:r>
          </a:p>
        </p:txBody>
      </p:sp>
      <p:sp>
        <p:nvSpPr>
          <p:cNvPr id="53" name="文本框 52"/>
          <p:cNvSpPr txBox="1"/>
          <p:nvPr/>
        </p:nvSpPr>
        <p:spPr>
          <a:xfrm>
            <a:off x="7926836" y="2499616"/>
            <a:ext cx="2701222" cy="1052596"/>
          </a:xfrm>
          <a:prstGeom prst="rect">
            <a:avLst/>
          </a:prstGeom>
          <a:noFill/>
        </p:spPr>
        <p:txBody>
          <a:bodyPr wrap="square" rtlCol="0">
            <a:spAutoFit/>
          </a:bodyPr>
          <a:lstStyle/>
          <a:p>
            <a:pPr lvl="0">
              <a:lnSpc>
                <a:spcPct val="130000"/>
              </a:lnSpc>
              <a:defRPr/>
            </a:pPr>
            <a:r>
              <a:rPr lang="en-US" altLang="zh-CN" sz="1200" dirty="0">
                <a:solidFill>
                  <a:schemeClr val="tx2"/>
                </a:solidFill>
                <a:ea typeface="苹方 常规" panose="020B0300000000000000" pitchFamily="34" charset="-122"/>
              </a:rPr>
              <a:t>Lorem ipsum is simply dummy text of the printing and typesetting industry. Lorem Ipsum has been the industry's standard dummy</a:t>
            </a:r>
            <a:endParaRPr lang="zh-CN" altLang="en-US" sz="1200" dirty="0">
              <a:solidFill>
                <a:schemeClr val="tx2"/>
              </a:solidFill>
              <a:ea typeface="苹方 常规" panose="020B0300000000000000" pitchFamily="34" charset="-122"/>
            </a:endParaRPr>
          </a:p>
        </p:txBody>
      </p:sp>
      <p:sp>
        <p:nvSpPr>
          <p:cNvPr id="55" name="文本框 54"/>
          <p:cNvSpPr txBox="1"/>
          <p:nvPr/>
        </p:nvSpPr>
        <p:spPr>
          <a:xfrm>
            <a:off x="7926836" y="4862957"/>
            <a:ext cx="2701222" cy="1052596"/>
          </a:xfrm>
          <a:prstGeom prst="rect">
            <a:avLst/>
          </a:prstGeom>
          <a:noFill/>
        </p:spPr>
        <p:txBody>
          <a:bodyPr wrap="square" rtlCol="0">
            <a:spAutoFit/>
          </a:bodyPr>
          <a:lstStyle/>
          <a:p>
            <a:pPr lvl="0">
              <a:lnSpc>
                <a:spcPct val="130000"/>
              </a:lnSpc>
              <a:defRPr/>
            </a:pPr>
            <a:r>
              <a:rPr lang="en-US" altLang="zh-CN" sz="1200" dirty="0">
                <a:solidFill>
                  <a:schemeClr val="tx2"/>
                </a:solidFill>
                <a:ea typeface="苹方 常规" panose="020B0300000000000000" pitchFamily="34" charset="-122"/>
              </a:rPr>
              <a:t>Lorem ipsum is simply dummy text of the printing and typesetting industry. Lorem Ipsum has been the industry's standard dummy</a:t>
            </a:r>
            <a:endParaRPr lang="zh-CN" altLang="en-US" sz="1200" dirty="0">
              <a:solidFill>
                <a:schemeClr val="tx2"/>
              </a:solidFill>
              <a:ea typeface="苹方 常规" panose="020B0300000000000000" pitchFamily="34" charset="-122"/>
            </a:endParaRPr>
          </a:p>
        </p:txBody>
      </p:sp>
      <p:sp>
        <p:nvSpPr>
          <p:cNvPr id="56" name="文本框 55"/>
          <p:cNvSpPr txBox="1"/>
          <p:nvPr/>
        </p:nvSpPr>
        <p:spPr>
          <a:xfrm>
            <a:off x="2831523" y="2524407"/>
            <a:ext cx="2701222" cy="1052596"/>
          </a:xfrm>
          <a:prstGeom prst="rect">
            <a:avLst/>
          </a:prstGeom>
          <a:noFill/>
        </p:spPr>
        <p:txBody>
          <a:bodyPr wrap="square" rtlCol="0">
            <a:spAutoFit/>
          </a:bodyPr>
          <a:lstStyle/>
          <a:p>
            <a:pPr lvl="0">
              <a:lnSpc>
                <a:spcPct val="130000"/>
              </a:lnSpc>
              <a:defRPr/>
            </a:pPr>
            <a:r>
              <a:rPr lang="en-US" altLang="zh-CN" sz="1200" dirty="0">
                <a:solidFill>
                  <a:schemeClr val="tx2"/>
                </a:solidFill>
                <a:ea typeface="苹方 常规" panose="020B0300000000000000" pitchFamily="34" charset="-122"/>
              </a:rPr>
              <a:t>Lorem ipsum is simply dummy text of the printing and typesetting industry. Lorem Ipsum has been the industry's standard dummy</a:t>
            </a:r>
            <a:endParaRPr lang="zh-CN" altLang="en-US" sz="1200" dirty="0">
              <a:solidFill>
                <a:schemeClr val="tx2"/>
              </a:solidFill>
              <a:ea typeface="苹方 常规" panose="020B0300000000000000" pitchFamily="34" charset="-122"/>
            </a:endParaRPr>
          </a:p>
        </p:txBody>
      </p:sp>
      <p:sp>
        <p:nvSpPr>
          <p:cNvPr id="57" name="文本框 56"/>
          <p:cNvSpPr txBox="1"/>
          <p:nvPr/>
        </p:nvSpPr>
        <p:spPr>
          <a:xfrm>
            <a:off x="2831523" y="4887748"/>
            <a:ext cx="2701222" cy="1052596"/>
          </a:xfrm>
          <a:prstGeom prst="rect">
            <a:avLst/>
          </a:prstGeom>
          <a:noFill/>
        </p:spPr>
        <p:txBody>
          <a:bodyPr wrap="square" rtlCol="0">
            <a:spAutoFit/>
          </a:bodyPr>
          <a:lstStyle/>
          <a:p>
            <a:pPr lvl="0">
              <a:lnSpc>
                <a:spcPct val="130000"/>
              </a:lnSpc>
              <a:defRPr/>
            </a:pPr>
            <a:r>
              <a:rPr lang="en-US" altLang="zh-CN" sz="1200" dirty="0">
                <a:solidFill>
                  <a:schemeClr val="tx2"/>
                </a:solidFill>
                <a:ea typeface="苹方 常规" panose="020B0300000000000000" pitchFamily="34" charset="-122"/>
              </a:rPr>
              <a:t>Lorem ipsum is simply dummy text of the printing and typesetting industry. Lorem Ipsum has been the industry's standard dummy</a:t>
            </a:r>
            <a:endParaRPr lang="zh-CN" altLang="en-US" sz="1200" dirty="0">
              <a:solidFill>
                <a:schemeClr val="tx2"/>
              </a:solidFill>
              <a:ea typeface="苹方 常规" panose="020B0300000000000000" pitchFamily="34" charset="-122"/>
            </a:endParaRPr>
          </a:p>
        </p:txBody>
      </p:sp>
    </p:spTree>
    <p:extLst>
      <p:ext uri="{BB962C8B-B14F-4D97-AF65-F5344CB8AC3E}">
        <p14:creationId xmlns:p14="http://schemas.microsoft.com/office/powerpoint/2010/main" val="2408129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文本框 85"/>
          <p:cNvSpPr txBox="1"/>
          <p:nvPr/>
        </p:nvSpPr>
        <p:spPr>
          <a:xfrm>
            <a:off x="5182928" y="516875"/>
            <a:ext cx="1826142" cy="584775"/>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r>
              <a:rPr lang="zh-CN" altLang="en-US" dirty="0"/>
              <a:t>研究过程</a:t>
            </a:r>
          </a:p>
        </p:txBody>
      </p:sp>
      <p:cxnSp>
        <p:nvCxnSpPr>
          <p:cNvPr id="87" name="直接连接符 86"/>
          <p:cNvCxnSpPr/>
          <p:nvPr/>
        </p:nvCxnSpPr>
        <p:spPr>
          <a:xfrm>
            <a:off x="5813830" y="1124744"/>
            <a:ext cx="5643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4" name="Up Arrow 214"/>
          <p:cNvSpPr/>
          <p:nvPr/>
        </p:nvSpPr>
        <p:spPr>
          <a:xfrm>
            <a:off x="3536915" y="1988840"/>
            <a:ext cx="2556407" cy="3749160"/>
          </a:xfrm>
          <a:prstGeom prst="upArrow">
            <a:avLst>
              <a:gd name="adj1" fmla="val 69872"/>
              <a:gd name="adj2" fmla="val 45564"/>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15" name="Up Arrow 216"/>
          <p:cNvSpPr/>
          <p:nvPr/>
        </p:nvSpPr>
        <p:spPr>
          <a:xfrm>
            <a:off x="6094413" y="1988840"/>
            <a:ext cx="2556407" cy="3749160"/>
          </a:xfrm>
          <a:prstGeom prst="upArrow">
            <a:avLst>
              <a:gd name="adj1" fmla="val 69872"/>
              <a:gd name="adj2" fmla="val 45564"/>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16" name="Up Arrow 217"/>
          <p:cNvSpPr/>
          <p:nvPr/>
        </p:nvSpPr>
        <p:spPr>
          <a:xfrm>
            <a:off x="8650819" y="1988840"/>
            <a:ext cx="2556407" cy="3749160"/>
          </a:xfrm>
          <a:prstGeom prst="upArrow">
            <a:avLst>
              <a:gd name="adj1" fmla="val 69872"/>
              <a:gd name="adj2" fmla="val 45564"/>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17" name="Up Arrow 1"/>
          <p:cNvSpPr/>
          <p:nvPr/>
        </p:nvSpPr>
        <p:spPr>
          <a:xfrm>
            <a:off x="980509" y="1988840"/>
            <a:ext cx="2556407" cy="3749160"/>
          </a:xfrm>
          <a:prstGeom prst="upArrow">
            <a:avLst>
              <a:gd name="adj1" fmla="val 69872"/>
              <a:gd name="adj2" fmla="val 45564"/>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18" name="Freeform 22"/>
          <p:cNvSpPr>
            <a:spLocks noChangeArrowheads="1"/>
          </p:cNvSpPr>
          <p:nvPr/>
        </p:nvSpPr>
        <p:spPr bwMode="auto">
          <a:xfrm>
            <a:off x="1919524" y="2814547"/>
            <a:ext cx="631809" cy="631807"/>
          </a:xfrm>
          <a:custGeom>
            <a:avLst/>
            <a:gdLst>
              <a:gd name="T0" fmla="*/ 230 w 461"/>
              <a:gd name="T1" fmla="*/ 8 h 461"/>
              <a:gd name="T2" fmla="*/ 230 w 461"/>
              <a:gd name="T3" fmla="*/ 8 h 461"/>
              <a:gd name="T4" fmla="*/ 0 w 461"/>
              <a:gd name="T5" fmla="*/ 239 h 461"/>
              <a:gd name="T6" fmla="*/ 230 w 461"/>
              <a:gd name="T7" fmla="*/ 460 h 461"/>
              <a:gd name="T8" fmla="*/ 460 w 461"/>
              <a:gd name="T9" fmla="*/ 230 h 461"/>
              <a:gd name="T10" fmla="*/ 230 w 461"/>
              <a:gd name="T11" fmla="*/ 8 h 461"/>
              <a:gd name="T12" fmla="*/ 230 w 461"/>
              <a:gd name="T13" fmla="*/ 35 h 461"/>
              <a:gd name="T14" fmla="*/ 230 w 461"/>
              <a:gd name="T15" fmla="*/ 35 h 461"/>
              <a:gd name="T16" fmla="*/ 319 w 461"/>
              <a:gd name="T17" fmla="*/ 53 h 461"/>
              <a:gd name="T18" fmla="*/ 291 w 461"/>
              <a:gd name="T19" fmla="*/ 106 h 461"/>
              <a:gd name="T20" fmla="*/ 230 w 461"/>
              <a:gd name="T21" fmla="*/ 97 h 461"/>
              <a:gd name="T22" fmla="*/ 168 w 461"/>
              <a:gd name="T23" fmla="*/ 106 h 461"/>
              <a:gd name="T24" fmla="*/ 141 w 461"/>
              <a:gd name="T25" fmla="*/ 53 h 461"/>
              <a:gd name="T26" fmla="*/ 230 w 461"/>
              <a:gd name="T27" fmla="*/ 35 h 461"/>
              <a:gd name="T28" fmla="*/ 106 w 461"/>
              <a:gd name="T29" fmla="*/ 292 h 461"/>
              <a:gd name="T30" fmla="*/ 106 w 461"/>
              <a:gd name="T31" fmla="*/ 292 h 461"/>
              <a:gd name="T32" fmla="*/ 53 w 461"/>
              <a:gd name="T33" fmla="*/ 327 h 461"/>
              <a:gd name="T34" fmla="*/ 35 w 461"/>
              <a:gd name="T35" fmla="*/ 239 h 461"/>
              <a:gd name="T36" fmla="*/ 53 w 461"/>
              <a:gd name="T37" fmla="*/ 141 h 461"/>
              <a:gd name="T38" fmla="*/ 106 w 461"/>
              <a:gd name="T39" fmla="*/ 167 h 461"/>
              <a:gd name="T40" fmla="*/ 88 w 461"/>
              <a:gd name="T41" fmla="*/ 230 h 461"/>
              <a:gd name="T42" fmla="*/ 106 w 461"/>
              <a:gd name="T43" fmla="*/ 292 h 461"/>
              <a:gd name="T44" fmla="*/ 230 w 461"/>
              <a:gd name="T45" fmla="*/ 433 h 461"/>
              <a:gd name="T46" fmla="*/ 230 w 461"/>
              <a:gd name="T47" fmla="*/ 433 h 461"/>
              <a:gd name="T48" fmla="*/ 141 w 461"/>
              <a:gd name="T49" fmla="*/ 407 h 461"/>
              <a:gd name="T50" fmla="*/ 168 w 461"/>
              <a:gd name="T51" fmla="*/ 354 h 461"/>
              <a:gd name="T52" fmla="*/ 230 w 461"/>
              <a:gd name="T53" fmla="*/ 372 h 461"/>
              <a:gd name="T54" fmla="*/ 291 w 461"/>
              <a:gd name="T55" fmla="*/ 354 h 461"/>
              <a:gd name="T56" fmla="*/ 319 w 461"/>
              <a:gd name="T57" fmla="*/ 407 h 461"/>
              <a:gd name="T58" fmla="*/ 230 w 461"/>
              <a:gd name="T59" fmla="*/ 433 h 461"/>
              <a:gd name="T60" fmla="*/ 230 w 461"/>
              <a:gd name="T61" fmla="*/ 345 h 461"/>
              <a:gd name="T62" fmla="*/ 230 w 461"/>
              <a:gd name="T63" fmla="*/ 345 h 461"/>
              <a:gd name="T64" fmla="*/ 124 w 461"/>
              <a:gd name="T65" fmla="*/ 230 h 461"/>
              <a:gd name="T66" fmla="*/ 230 w 461"/>
              <a:gd name="T67" fmla="*/ 123 h 461"/>
              <a:gd name="T68" fmla="*/ 336 w 461"/>
              <a:gd name="T69" fmla="*/ 230 h 461"/>
              <a:gd name="T70" fmla="*/ 230 w 461"/>
              <a:gd name="T71" fmla="*/ 345 h 461"/>
              <a:gd name="T72" fmla="*/ 354 w 461"/>
              <a:gd name="T73" fmla="*/ 292 h 461"/>
              <a:gd name="T74" fmla="*/ 354 w 461"/>
              <a:gd name="T75" fmla="*/ 292 h 461"/>
              <a:gd name="T76" fmla="*/ 372 w 461"/>
              <a:gd name="T77" fmla="*/ 230 h 461"/>
              <a:gd name="T78" fmla="*/ 354 w 461"/>
              <a:gd name="T79" fmla="*/ 167 h 461"/>
              <a:gd name="T80" fmla="*/ 407 w 461"/>
              <a:gd name="T81" fmla="*/ 141 h 461"/>
              <a:gd name="T82" fmla="*/ 425 w 461"/>
              <a:gd name="T83" fmla="*/ 230 h 461"/>
              <a:gd name="T84" fmla="*/ 407 w 461"/>
              <a:gd name="T85" fmla="*/ 327 h 461"/>
              <a:gd name="T86" fmla="*/ 354 w 461"/>
              <a:gd name="T87" fmla="*/ 29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1" h="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17145" tIns="8573" rIns="17145" bIns="8573" anchor="ctr"/>
          <a:lstStyle/>
          <a:p>
            <a:pPr>
              <a:defRPr/>
            </a:pPr>
            <a:endParaRPr lang="en-US" sz="900" dirty="0"/>
          </a:p>
        </p:txBody>
      </p:sp>
      <p:sp>
        <p:nvSpPr>
          <p:cNvPr id="119" name="Freeform 29"/>
          <p:cNvSpPr>
            <a:spLocks noChangeArrowheads="1"/>
          </p:cNvSpPr>
          <p:nvPr/>
        </p:nvSpPr>
        <p:spPr bwMode="auto">
          <a:xfrm>
            <a:off x="4516911" y="2819920"/>
            <a:ext cx="636071" cy="656264"/>
          </a:xfrm>
          <a:custGeom>
            <a:avLst/>
            <a:gdLst>
              <a:gd name="T0" fmla="*/ 248 w 444"/>
              <a:gd name="T1" fmla="*/ 337 h 462"/>
              <a:gd name="T2" fmla="*/ 248 w 444"/>
              <a:gd name="T3" fmla="*/ 337 h 462"/>
              <a:gd name="T4" fmla="*/ 320 w 444"/>
              <a:gd name="T5" fmla="*/ 257 h 462"/>
              <a:gd name="T6" fmla="*/ 443 w 444"/>
              <a:gd name="T7" fmla="*/ 71 h 462"/>
              <a:gd name="T8" fmla="*/ 426 w 444"/>
              <a:gd name="T9" fmla="*/ 53 h 462"/>
              <a:gd name="T10" fmla="*/ 346 w 444"/>
              <a:gd name="T11" fmla="*/ 53 h 462"/>
              <a:gd name="T12" fmla="*/ 222 w 444"/>
              <a:gd name="T13" fmla="*/ 0 h 462"/>
              <a:gd name="T14" fmla="*/ 98 w 444"/>
              <a:gd name="T15" fmla="*/ 53 h 462"/>
              <a:gd name="T16" fmla="*/ 18 w 444"/>
              <a:gd name="T17" fmla="*/ 53 h 462"/>
              <a:gd name="T18" fmla="*/ 0 w 444"/>
              <a:gd name="T19" fmla="*/ 71 h 462"/>
              <a:gd name="T20" fmla="*/ 124 w 444"/>
              <a:gd name="T21" fmla="*/ 257 h 462"/>
              <a:gd name="T22" fmla="*/ 195 w 444"/>
              <a:gd name="T23" fmla="*/ 337 h 462"/>
              <a:gd name="T24" fmla="*/ 195 w 444"/>
              <a:gd name="T25" fmla="*/ 372 h 462"/>
              <a:gd name="T26" fmla="*/ 107 w 444"/>
              <a:gd name="T27" fmla="*/ 416 h 462"/>
              <a:gd name="T28" fmla="*/ 222 w 444"/>
              <a:gd name="T29" fmla="*/ 461 h 462"/>
              <a:gd name="T30" fmla="*/ 328 w 444"/>
              <a:gd name="T31" fmla="*/ 416 h 462"/>
              <a:gd name="T32" fmla="*/ 248 w 444"/>
              <a:gd name="T33" fmla="*/ 372 h 462"/>
              <a:gd name="T34" fmla="*/ 248 w 444"/>
              <a:gd name="T35" fmla="*/ 337 h 462"/>
              <a:gd name="T36" fmla="*/ 320 w 444"/>
              <a:gd name="T37" fmla="*/ 212 h 462"/>
              <a:gd name="T38" fmla="*/ 320 w 444"/>
              <a:gd name="T39" fmla="*/ 212 h 462"/>
              <a:gd name="T40" fmla="*/ 346 w 444"/>
              <a:gd name="T41" fmla="*/ 89 h 462"/>
              <a:gd name="T42" fmla="*/ 408 w 444"/>
              <a:gd name="T43" fmla="*/ 89 h 462"/>
              <a:gd name="T44" fmla="*/ 320 w 444"/>
              <a:gd name="T45" fmla="*/ 212 h 462"/>
              <a:gd name="T46" fmla="*/ 222 w 444"/>
              <a:gd name="T47" fmla="*/ 36 h 462"/>
              <a:gd name="T48" fmla="*/ 222 w 444"/>
              <a:gd name="T49" fmla="*/ 36 h 462"/>
              <a:gd name="T50" fmla="*/ 320 w 444"/>
              <a:gd name="T51" fmla="*/ 71 h 462"/>
              <a:gd name="T52" fmla="*/ 222 w 444"/>
              <a:gd name="T53" fmla="*/ 115 h 462"/>
              <a:gd name="T54" fmla="*/ 124 w 444"/>
              <a:gd name="T55" fmla="*/ 71 h 462"/>
              <a:gd name="T56" fmla="*/ 222 w 444"/>
              <a:gd name="T57" fmla="*/ 36 h 462"/>
              <a:gd name="T58" fmla="*/ 36 w 444"/>
              <a:gd name="T59" fmla="*/ 89 h 462"/>
              <a:gd name="T60" fmla="*/ 36 w 444"/>
              <a:gd name="T61" fmla="*/ 89 h 462"/>
              <a:gd name="T62" fmla="*/ 98 w 444"/>
              <a:gd name="T63" fmla="*/ 89 h 462"/>
              <a:gd name="T64" fmla="*/ 124 w 444"/>
              <a:gd name="T65" fmla="*/ 212 h 462"/>
              <a:gd name="T66" fmla="*/ 36 w 444"/>
              <a:gd name="T67" fmla="*/ 89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17145" tIns="8573" rIns="17145" bIns="8573" anchor="ctr"/>
          <a:lstStyle/>
          <a:p>
            <a:pPr>
              <a:defRPr/>
            </a:pPr>
            <a:endParaRPr lang="en-US" sz="900" dirty="0"/>
          </a:p>
        </p:txBody>
      </p:sp>
      <p:sp>
        <p:nvSpPr>
          <p:cNvPr id="120" name="Freeform 67"/>
          <p:cNvSpPr>
            <a:spLocks noChangeArrowheads="1"/>
          </p:cNvSpPr>
          <p:nvPr/>
        </p:nvSpPr>
        <p:spPr bwMode="auto">
          <a:xfrm>
            <a:off x="7130099" y="2783293"/>
            <a:ext cx="584321" cy="679444"/>
          </a:xfrm>
          <a:custGeom>
            <a:avLst/>
            <a:gdLst>
              <a:gd name="T0" fmla="*/ 434 w 453"/>
              <a:gd name="T1" fmla="*/ 186 h 533"/>
              <a:gd name="T2" fmla="*/ 434 w 453"/>
              <a:gd name="T3" fmla="*/ 186 h 533"/>
              <a:gd name="T4" fmla="*/ 44 w 453"/>
              <a:gd name="T5" fmla="*/ 160 h 533"/>
              <a:gd name="T6" fmla="*/ 0 w 453"/>
              <a:gd name="T7" fmla="*/ 178 h 533"/>
              <a:gd name="T8" fmla="*/ 88 w 453"/>
              <a:gd name="T9" fmla="*/ 532 h 533"/>
              <a:gd name="T10" fmla="*/ 141 w 453"/>
              <a:gd name="T11" fmla="*/ 532 h 533"/>
              <a:gd name="T12" fmla="*/ 97 w 453"/>
              <a:gd name="T13" fmla="*/ 355 h 533"/>
              <a:gd name="T14" fmla="*/ 443 w 453"/>
              <a:gd name="T15" fmla="*/ 195 h 533"/>
              <a:gd name="T16" fmla="*/ 434 w 453"/>
              <a:gd name="T17" fmla="*/ 18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3" h="533">
                <a:moveTo>
                  <a:pt x="434" y="186"/>
                </a:moveTo>
                <a:lnTo>
                  <a:pt x="434" y="186"/>
                </a:lnTo>
                <a:cubicBezTo>
                  <a:pt x="151" y="301"/>
                  <a:pt x="266" y="0"/>
                  <a:pt x="44" y="160"/>
                </a:cubicBezTo>
                <a:cubicBezTo>
                  <a:pt x="0" y="178"/>
                  <a:pt x="0" y="178"/>
                  <a:pt x="0" y="178"/>
                </a:cubicBezTo>
                <a:cubicBezTo>
                  <a:pt x="88" y="532"/>
                  <a:pt x="88" y="532"/>
                  <a:pt x="88" y="532"/>
                </a:cubicBezTo>
                <a:cubicBezTo>
                  <a:pt x="141" y="532"/>
                  <a:pt x="141" y="532"/>
                  <a:pt x="141" y="532"/>
                </a:cubicBezTo>
                <a:cubicBezTo>
                  <a:pt x="97" y="355"/>
                  <a:pt x="97" y="355"/>
                  <a:pt x="97" y="355"/>
                </a:cubicBezTo>
                <a:cubicBezTo>
                  <a:pt x="293" y="195"/>
                  <a:pt x="213" y="532"/>
                  <a:pt x="443" y="195"/>
                </a:cubicBezTo>
                <a:cubicBezTo>
                  <a:pt x="452" y="195"/>
                  <a:pt x="443" y="186"/>
                  <a:pt x="434" y="186"/>
                </a:cubicBezTo>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17145" tIns="8573" rIns="17145" bIns="8573" anchor="ctr"/>
          <a:lstStyle/>
          <a:p>
            <a:pPr>
              <a:defRPr/>
            </a:pPr>
            <a:endParaRPr lang="en-US" sz="900" dirty="0"/>
          </a:p>
        </p:txBody>
      </p:sp>
      <p:sp>
        <p:nvSpPr>
          <p:cNvPr id="121" name="Freeform 120"/>
          <p:cNvSpPr>
            <a:spLocks noEditPoints="1"/>
          </p:cNvSpPr>
          <p:nvPr/>
        </p:nvSpPr>
        <p:spPr bwMode="auto">
          <a:xfrm>
            <a:off x="9658698" y="2924657"/>
            <a:ext cx="547647" cy="469413"/>
          </a:xfrm>
          <a:custGeom>
            <a:avLst/>
            <a:gdLst>
              <a:gd name="T0" fmla="*/ 37750 w 68"/>
              <a:gd name="T1" fmla="*/ 200025 h 58"/>
              <a:gd name="T2" fmla="*/ 30886 w 68"/>
              <a:gd name="T3" fmla="*/ 200025 h 58"/>
              <a:gd name="T4" fmla="*/ 0 w 68"/>
              <a:gd name="T5" fmla="*/ 168987 h 58"/>
              <a:gd name="T6" fmla="*/ 0 w 68"/>
              <a:gd name="T7" fmla="*/ 62077 h 58"/>
              <a:gd name="T8" fmla="*/ 30886 w 68"/>
              <a:gd name="T9" fmla="*/ 31038 h 58"/>
              <a:gd name="T10" fmla="*/ 37750 w 68"/>
              <a:gd name="T11" fmla="*/ 31038 h 58"/>
              <a:gd name="T12" fmla="*/ 37750 w 68"/>
              <a:gd name="T13" fmla="*/ 200025 h 58"/>
              <a:gd name="T14" fmla="*/ 185317 w 68"/>
              <a:gd name="T15" fmla="*/ 200025 h 58"/>
              <a:gd name="T16" fmla="*/ 51477 w 68"/>
              <a:gd name="T17" fmla="*/ 200025 h 58"/>
              <a:gd name="T18" fmla="*/ 51477 w 68"/>
              <a:gd name="T19" fmla="*/ 31038 h 58"/>
              <a:gd name="T20" fmla="*/ 68636 w 68"/>
              <a:gd name="T21" fmla="*/ 31038 h 58"/>
              <a:gd name="T22" fmla="*/ 68636 w 68"/>
              <a:gd name="T23" fmla="*/ 10346 h 58"/>
              <a:gd name="T24" fmla="*/ 82363 w 68"/>
              <a:gd name="T25" fmla="*/ 0 h 58"/>
              <a:gd name="T26" fmla="*/ 154431 w 68"/>
              <a:gd name="T27" fmla="*/ 0 h 58"/>
              <a:gd name="T28" fmla="*/ 168158 w 68"/>
              <a:gd name="T29" fmla="*/ 10346 h 58"/>
              <a:gd name="T30" fmla="*/ 168158 w 68"/>
              <a:gd name="T31" fmla="*/ 31038 h 58"/>
              <a:gd name="T32" fmla="*/ 185317 w 68"/>
              <a:gd name="T33" fmla="*/ 31038 h 58"/>
              <a:gd name="T34" fmla="*/ 185317 w 68"/>
              <a:gd name="T35" fmla="*/ 200025 h 58"/>
              <a:gd name="T36" fmla="*/ 150999 w 68"/>
              <a:gd name="T37" fmla="*/ 31038 h 58"/>
              <a:gd name="T38" fmla="*/ 150999 w 68"/>
              <a:gd name="T39" fmla="*/ 13795 h 58"/>
              <a:gd name="T40" fmla="*/ 85795 w 68"/>
              <a:gd name="T41" fmla="*/ 13795 h 58"/>
              <a:gd name="T42" fmla="*/ 85795 w 68"/>
              <a:gd name="T43" fmla="*/ 31038 h 58"/>
              <a:gd name="T44" fmla="*/ 150999 w 68"/>
              <a:gd name="T45" fmla="*/ 31038 h 58"/>
              <a:gd name="T46" fmla="*/ 233362 w 68"/>
              <a:gd name="T47" fmla="*/ 168987 h 58"/>
              <a:gd name="T48" fmla="*/ 205908 w 68"/>
              <a:gd name="T49" fmla="*/ 200025 h 58"/>
              <a:gd name="T50" fmla="*/ 199044 w 68"/>
              <a:gd name="T51" fmla="*/ 200025 h 58"/>
              <a:gd name="T52" fmla="*/ 199044 w 68"/>
              <a:gd name="T53" fmla="*/ 31038 h 58"/>
              <a:gd name="T54" fmla="*/ 205908 w 68"/>
              <a:gd name="T55" fmla="*/ 31038 h 58"/>
              <a:gd name="T56" fmla="*/ 233362 w 68"/>
              <a:gd name="T57" fmla="*/ 62077 h 58"/>
              <a:gd name="T58" fmla="*/ 233362 w 68"/>
              <a:gd name="T59" fmla="*/ 168987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8" h="58">
                <a:moveTo>
                  <a:pt x="11" y="58"/>
                </a:moveTo>
                <a:cubicBezTo>
                  <a:pt x="9" y="58"/>
                  <a:pt x="9" y="58"/>
                  <a:pt x="9" y="58"/>
                </a:cubicBezTo>
                <a:cubicBezTo>
                  <a:pt x="4" y="58"/>
                  <a:pt x="0" y="54"/>
                  <a:pt x="0" y="49"/>
                </a:cubicBezTo>
                <a:cubicBezTo>
                  <a:pt x="0" y="18"/>
                  <a:pt x="0" y="18"/>
                  <a:pt x="0" y="18"/>
                </a:cubicBezTo>
                <a:cubicBezTo>
                  <a:pt x="0" y="13"/>
                  <a:pt x="4" y="9"/>
                  <a:pt x="9" y="9"/>
                </a:cubicBezTo>
                <a:cubicBezTo>
                  <a:pt x="11" y="9"/>
                  <a:pt x="11" y="9"/>
                  <a:pt x="11" y="9"/>
                </a:cubicBezTo>
                <a:lnTo>
                  <a:pt x="11" y="58"/>
                </a:lnTo>
                <a:close/>
                <a:moveTo>
                  <a:pt x="54" y="58"/>
                </a:moveTo>
                <a:cubicBezTo>
                  <a:pt x="15" y="58"/>
                  <a:pt x="15" y="58"/>
                  <a:pt x="15" y="58"/>
                </a:cubicBezTo>
                <a:cubicBezTo>
                  <a:pt x="15" y="9"/>
                  <a:pt x="15" y="9"/>
                  <a:pt x="15" y="9"/>
                </a:cubicBezTo>
                <a:cubicBezTo>
                  <a:pt x="20" y="9"/>
                  <a:pt x="20" y="9"/>
                  <a:pt x="20" y="9"/>
                </a:cubicBezTo>
                <a:cubicBezTo>
                  <a:pt x="20" y="3"/>
                  <a:pt x="20" y="3"/>
                  <a:pt x="20" y="3"/>
                </a:cubicBezTo>
                <a:cubicBezTo>
                  <a:pt x="20" y="1"/>
                  <a:pt x="22" y="0"/>
                  <a:pt x="24" y="0"/>
                </a:cubicBezTo>
                <a:cubicBezTo>
                  <a:pt x="45" y="0"/>
                  <a:pt x="45" y="0"/>
                  <a:pt x="45" y="0"/>
                </a:cubicBezTo>
                <a:cubicBezTo>
                  <a:pt x="47" y="0"/>
                  <a:pt x="49" y="1"/>
                  <a:pt x="49" y="3"/>
                </a:cubicBezTo>
                <a:cubicBezTo>
                  <a:pt x="49" y="9"/>
                  <a:pt x="49" y="9"/>
                  <a:pt x="49" y="9"/>
                </a:cubicBezTo>
                <a:cubicBezTo>
                  <a:pt x="54" y="9"/>
                  <a:pt x="54" y="9"/>
                  <a:pt x="54" y="9"/>
                </a:cubicBezTo>
                <a:lnTo>
                  <a:pt x="54" y="58"/>
                </a:lnTo>
                <a:close/>
                <a:moveTo>
                  <a:pt x="44" y="9"/>
                </a:moveTo>
                <a:cubicBezTo>
                  <a:pt x="44" y="4"/>
                  <a:pt x="44" y="4"/>
                  <a:pt x="44" y="4"/>
                </a:cubicBezTo>
                <a:cubicBezTo>
                  <a:pt x="25" y="4"/>
                  <a:pt x="25" y="4"/>
                  <a:pt x="25" y="4"/>
                </a:cubicBezTo>
                <a:cubicBezTo>
                  <a:pt x="25" y="9"/>
                  <a:pt x="25" y="9"/>
                  <a:pt x="25" y="9"/>
                </a:cubicBezTo>
                <a:lnTo>
                  <a:pt x="44" y="9"/>
                </a:lnTo>
                <a:close/>
                <a:moveTo>
                  <a:pt x="68" y="49"/>
                </a:moveTo>
                <a:cubicBezTo>
                  <a:pt x="68" y="54"/>
                  <a:pt x="65" y="58"/>
                  <a:pt x="60" y="58"/>
                </a:cubicBezTo>
                <a:cubicBezTo>
                  <a:pt x="58" y="58"/>
                  <a:pt x="58" y="58"/>
                  <a:pt x="58" y="58"/>
                </a:cubicBezTo>
                <a:cubicBezTo>
                  <a:pt x="58" y="9"/>
                  <a:pt x="58" y="9"/>
                  <a:pt x="58" y="9"/>
                </a:cubicBezTo>
                <a:cubicBezTo>
                  <a:pt x="60" y="9"/>
                  <a:pt x="60" y="9"/>
                  <a:pt x="60" y="9"/>
                </a:cubicBezTo>
                <a:cubicBezTo>
                  <a:pt x="65" y="9"/>
                  <a:pt x="68" y="13"/>
                  <a:pt x="68" y="18"/>
                </a:cubicBezTo>
                <a:lnTo>
                  <a:pt x="68" y="4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900"/>
          </a:p>
        </p:txBody>
      </p:sp>
      <p:sp>
        <p:nvSpPr>
          <p:cNvPr id="122" name="TextBox 218"/>
          <p:cNvSpPr txBox="1"/>
          <p:nvPr/>
        </p:nvSpPr>
        <p:spPr>
          <a:xfrm>
            <a:off x="1383500" y="3692781"/>
            <a:ext cx="1734855" cy="400110"/>
          </a:xfrm>
          <a:prstGeom prst="rect">
            <a:avLst/>
          </a:prstGeom>
          <a:noFill/>
        </p:spPr>
        <p:txBody>
          <a:bodyPr wrap="square" rtlCol="0">
            <a:spAutoFit/>
          </a:bodyPr>
          <a:lstStyle/>
          <a:p>
            <a:pPr algn="ctr"/>
            <a:r>
              <a:rPr lang="zh-CN" altLang="en-US" sz="2000" dirty="0" smtClean="0">
                <a:solidFill>
                  <a:srgbClr val="FFFFFF"/>
                </a:solidFill>
                <a:latin typeface="+mj-ea"/>
                <a:ea typeface="+mj-ea"/>
                <a:cs typeface="Lato Regular"/>
              </a:rPr>
              <a:t>添加标题</a:t>
            </a:r>
            <a:endParaRPr lang="en-US" sz="2000" dirty="0">
              <a:solidFill>
                <a:srgbClr val="FFFFFF"/>
              </a:solidFill>
              <a:latin typeface="+mj-ea"/>
              <a:ea typeface="+mj-ea"/>
              <a:cs typeface="Lato Regular"/>
            </a:endParaRPr>
          </a:p>
        </p:txBody>
      </p:sp>
      <p:sp>
        <p:nvSpPr>
          <p:cNvPr id="123" name="TextBox 219"/>
          <p:cNvSpPr txBox="1"/>
          <p:nvPr/>
        </p:nvSpPr>
        <p:spPr>
          <a:xfrm>
            <a:off x="1383500" y="4318442"/>
            <a:ext cx="1734855" cy="1052596"/>
          </a:xfrm>
          <a:prstGeom prst="rect">
            <a:avLst/>
          </a:prstGeom>
          <a:noFill/>
        </p:spPr>
        <p:txBody>
          <a:bodyPr wrap="square" rtlCol="0">
            <a:noAutofit/>
          </a:bodyPr>
          <a:lstStyle>
            <a:defPPr>
              <a:defRPr lang="zh-CN"/>
            </a:defPPr>
            <a:lvl1pPr>
              <a:lnSpc>
                <a:spcPct val="130000"/>
              </a:lnSpc>
              <a:defRPr sz="1200">
                <a:solidFill>
                  <a:schemeClr val="tx2"/>
                </a:solidFill>
                <a:latin typeface="Open Sans Light"/>
                <a:cs typeface="Open Sans Light"/>
              </a:defRPr>
            </a:lvl1pPr>
          </a:lstStyle>
          <a:p>
            <a:pPr algn="ctr"/>
            <a:r>
              <a:rPr lang="en-US" dirty="0">
                <a:solidFill>
                  <a:schemeClr val="bg1"/>
                </a:solidFill>
              </a:rPr>
              <a:t>Lorem ipsum dolor sit </a:t>
            </a:r>
            <a:r>
              <a:rPr lang="en-US" dirty="0" err="1">
                <a:solidFill>
                  <a:schemeClr val="bg1"/>
                </a:solidFill>
              </a:rPr>
              <a:t>amet</a:t>
            </a:r>
            <a:r>
              <a:rPr lang="en-US" dirty="0">
                <a:solidFill>
                  <a:schemeClr val="bg1"/>
                </a:solidFill>
              </a:rPr>
              <a:t> </a:t>
            </a:r>
            <a:r>
              <a:rPr lang="en-US" dirty="0" err="1">
                <a:solidFill>
                  <a:schemeClr val="bg1"/>
                </a:solidFill>
              </a:rPr>
              <a:t>consectetur</a:t>
            </a:r>
            <a:r>
              <a:rPr lang="en-US" dirty="0">
                <a:solidFill>
                  <a:schemeClr val="bg1"/>
                </a:solidFill>
              </a:rPr>
              <a:t> </a:t>
            </a:r>
            <a:r>
              <a:rPr lang="en-US" dirty="0" err="1">
                <a:solidFill>
                  <a:schemeClr val="bg1"/>
                </a:solidFill>
              </a:rPr>
              <a:t>adipisicing</a:t>
            </a:r>
            <a:r>
              <a:rPr lang="en-US" dirty="0">
                <a:solidFill>
                  <a:schemeClr val="bg1"/>
                </a:solidFill>
              </a:rPr>
              <a:t> </a:t>
            </a:r>
            <a:r>
              <a:rPr lang="en-US" dirty="0" err="1">
                <a:solidFill>
                  <a:schemeClr val="bg1"/>
                </a:solidFill>
              </a:rPr>
              <a:t>elit</a:t>
            </a:r>
            <a:r>
              <a:rPr lang="en-US" dirty="0">
                <a:solidFill>
                  <a:schemeClr val="bg1"/>
                </a:solidFill>
              </a:rPr>
              <a:t>, </a:t>
            </a:r>
          </a:p>
          <a:p>
            <a:pPr algn="ctr"/>
            <a:r>
              <a:rPr lang="en-US" dirty="0" err="1">
                <a:solidFill>
                  <a:schemeClr val="bg1"/>
                </a:solidFill>
              </a:rPr>
              <a:t>sed</a:t>
            </a:r>
            <a:r>
              <a:rPr lang="en-US" dirty="0">
                <a:solidFill>
                  <a:schemeClr val="bg1"/>
                </a:solidFill>
              </a:rPr>
              <a:t> do </a:t>
            </a:r>
            <a:r>
              <a:rPr lang="en-US" dirty="0" err="1" smtClean="0">
                <a:solidFill>
                  <a:schemeClr val="bg1"/>
                </a:solidFill>
              </a:rPr>
              <a:t>eiusmod</a:t>
            </a:r>
            <a:endParaRPr lang="en-US" dirty="0">
              <a:solidFill>
                <a:schemeClr val="bg1"/>
              </a:solidFill>
            </a:endParaRPr>
          </a:p>
        </p:txBody>
      </p:sp>
      <p:sp>
        <p:nvSpPr>
          <p:cNvPr id="124" name="TextBox 220"/>
          <p:cNvSpPr txBox="1"/>
          <p:nvPr/>
        </p:nvSpPr>
        <p:spPr>
          <a:xfrm>
            <a:off x="3951797" y="3692781"/>
            <a:ext cx="1734855" cy="400110"/>
          </a:xfrm>
          <a:prstGeom prst="rect">
            <a:avLst/>
          </a:prstGeom>
          <a:noFill/>
        </p:spPr>
        <p:txBody>
          <a:bodyPr wrap="square" rtlCol="0">
            <a:spAutoFit/>
          </a:bodyPr>
          <a:lstStyle/>
          <a:p>
            <a:pPr algn="ctr"/>
            <a:r>
              <a:rPr lang="zh-CN" altLang="en-US" sz="2000" dirty="0">
                <a:solidFill>
                  <a:srgbClr val="FFFFFF"/>
                </a:solidFill>
                <a:latin typeface="+mj-ea"/>
                <a:ea typeface="+mj-ea"/>
                <a:cs typeface="Lato Regular"/>
              </a:rPr>
              <a:t>添加标题</a:t>
            </a:r>
            <a:endParaRPr lang="en-US" altLang="zh-CN" sz="2000" dirty="0">
              <a:solidFill>
                <a:srgbClr val="FFFFFF"/>
              </a:solidFill>
              <a:latin typeface="+mj-ea"/>
              <a:ea typeface="+mj-ea"/>
              <a:cs typeface="Lato Regular"/>
            </a:endParaRPr>
          </a:p>
        </p:txBody>
      </p:sp>
      <p:sp>
        <p:nvSpPr>
          <p:cNvPr id="125" name="TextBox 221"/>
          <p:cNvSpPr txBox="1"/>
          <p:nvPr/>
        </p:nvSpPr>
        <p:spPr>
          <a:xfrm>
            <a:off x="3951797" y="4318442"/>
            <a:ext cx="1734855" cy="1052596"/>
          </a:xfrm>
          <a:prstGeom prst="rect">
            <a:avLst/>
          </a:prstGeom>
          <a:noFill/>
        </p:spPr>
        <p:txBody>
          <a:bodyPr wrap="square" rtlCol="0">
            <a:noAutofit/>
          </a:bodyPr>
          <a:lstStyle>
            <a:defPPr>
              <a:defRPr lang="zh-CN"/>
            </a:defPPr>
            <a:lvl1pPr>
              <a:lnSpc>
                <a:spcPct val="130000"/>
              </a:lnSpc>
              <a:defRPr sz="1200">
                <a:solidFill>
                  <a:schemeClr val="tx2"/>
                </a:solidFill>
                <a:latin typeface="Open Sans Light"/>
                <a:cs typeface="Open Sans Light"/>
              </a:defRPr>
            </a:lvl1pPr>
          </a:lstStyle>
          <a:p>
            <a:pPr algn="ctr"/>
            <a:r>
              <a:rPr lang="en-US" dirty="0">
                <a:solidFill>
                  <a:schemeClr val="bg1"/>
                </a:solidFill>
              </a:rPr>
              <a:t>Lorem ipsum dolor sit </a:t>
            </a:r>
            <a:r>
              <a:rPr lang="en-US" dirty="0" err="1">
                <a:solidFill>
                  <a:schemeClr val="bg1"/>
                </a:solidFill>
              </a:rPr>
              <a:t>amet</a:t>
            </a:r>
            <a:r>
              <a:rPr lang="en-US" dirty="0">
                <a:solidFill>
                  <a:schemeClr val="bg1"/>
                </a:solidFill>
              </a:rPr>
              <a:t> </a:t>
            </a:r>
            <a:r>
              <a:rPr lang="en-US" dirty="0" err="1">
                <a:solidFill>
                  <a:schemeClr val="bg1"/>
                </a:solidFill>
              </a:rPr>
              <a:t>consectetur</a:t>
            </a:r>
            <a:r>
              <a:rPr lang="en-US" dirty="0">
                <a:solidFill>
                  <a:schemeClr val="bg1"/>
                </a:solidFill>
              </a:rPr>
              <a:t> </a:t>
            </a:r>
            <a:r>
              <a:rPr lang="en-US" dirty="0" err="1">
                <a:solidFill>
                  <a:schemeClr val="bg1"/>
                </a:solidFill>
              </a:rPr>
              <a:t>adipisicing</a:t>
            </a:r>
            <a:r>
              <a:rPr lang="en-US" dirty="0">
                <a:solidFill>
                  <a:schemeClr val="bg1"/>
                </a:solidFill>
              </a:rPr>
              <a:t> </a:t>
            </a:r>
            <a:r>
              <a:rPr lang="en-US" dirty="0" err="1">
                <a:solidFill>
                  <a:schemeClr val="bg1"/>
                </a:solidFill>
              </a:rPr>
              <a:t>elit</a:t>
            </a:r>
            <a:r>
              <a:rPr lang="en-US" dirty="0">
                <a:solidFill>
                  <a:schemeClr val="bg1"/>
                </a:solidFill>
              </a:rPr>
              <a:t>, </a:t>
            </a:r>
          </a:p>
          <a:p>
            <a:pPr algn="ctr"/>
            <a:r>
              <a:rPr lang="en-US" dirty="0" err="1">
                <a:solidFill>
                  <a:schemeClr val="bg1"/>
                </a:solidFill>
              </a:rPr>
              <a:t>sed</a:t>
            </a:r>
            <a:r>
              <a:rPr lang="en-US" dirty="0">
                <a:solidFill>
                  <a:schemeClr val="bg1"/>
                </a:solidFill>
              </a:rPr>
              <a:t> </a:t>
            </a:r>
            <a:r>
              <a:rPr lang="en-US" dirty="0" smtClean="0">
                <a:solidFill>
                  <a:schemeClr val="bg1"/>
                </a:solidFill>
              </a:rPr>
              <a:t>do </a:t>
            </a:r>
            <a:r>
              <a:rPr lang="en-US" dirty="0" err="1" smtClean="0">
                <a:solidFill>
                  <a:schemeClr val="bg1"/>
                </a:solidFill>
              </a:rPr>
              <a:t>eiusmod</a:t>
            </a:r>
            <a:endParaRPr lang="en-US" dirty="0">
              <a:solidFill>
                <a:schemeClr val="bg1"/>
              </a:solidFill>
            </a:endParaRPr>
          </a:p>
        </p:txBody>
      </p:sp>
      <p:sp>
        <p:nvSpPr>
          <p:cNvPr id="126" name="TextBox 222"/>
          <p:cNvSpPr txBox="1"/>
          <p:nvPr/>
        </p:nvSpPr>
        <p:spPr>
          <a:xfrm>
            <a:off x="6505982" y="3692781"/>
            <a:ext cx="1734855" cy="400110"/>
          </a:xfrm>
          <a:prstGeom prst="rect">
            <a:avLst/>
          </a:prstGeom>
          <a:noFill/>
        </p:spPr>
        <p:txBody>
          <a:bodyPr wrap="square" rtlCol="0">
            <a:spAutoFit/>
          </a:bodyPr>
          <a:lstStyle/>
          <a:p>
            <a:pPr algn="ctr"/>
            <a:r>
              <a:rPr lang="zh-CN" altLang="en-US" sz="2000" dirty="0">
                <a:solidFill>
                  <a:srgbClr val="FFFFFF"/>
                </a:solidFill>
                <a:latin typeface="+mj-ea"/>
                <a:ea typeface="+mj-ea"/>
                <a:cs typeface="Lato Regular"/>
              </a:rPr>
              <a:t>添加标题</a:t>
            </a:r>
            <a:endParaRPr lang="en-US" altLang="zh-CN" sz="2000" dirty="0">
              <a:solidFill>
                <a:srgbClr val="FFFFFF"/>
              </a:solidFill>
              <a:latin typeface="+mj-ea"/>
              <a:ea typeface="+mj-ea"/>
              <a:cs typeface="Lato Regular"/>
            </a:endParaRPr>
          </a:p>
        </p:txBody>
      </p:sp>
      <p:sp>
        <p:nvSpPr>
          <p:cNvPr id="127" name="TextBox 223"/>
          <p:cNvSpPr txBox="1"/>
          <p:nvPr/>
        </p:nvSpPr>
        <p:spPr>
          <a:xfrm>
            <a:off x="6505982" y="4318442"/>
            <a:ext cx="1734855" cy="1052596"/>
          </a:xfrm>
          <a:prstGeom prst="rect">
            <a:avLst/>
          </a:prstGeom>
          <a:noFill/>
        </p:spPr>
        <p:txBody>
          <a:bodyPr wrap="square" rtlCol="0">
            <a:noAutofit/>
          </a:bodyPr>
          <a:lstStyle>
            <a:defPPr>
              <a:defRPr lang="zh-CN"/>
            </a:defPPr>
            <a:lvl1pPr>
              <a:lnSpc>
                <a:spcPct val="130000"/>
              </a:lnSpc>
              <a:defRPr sz="1200">
                <a:solidFill>
                  <a:schemeClr val="tx2"/>
                </a:solidFill>
                <a:latin typeface="Open Sans Light"/>
                <a:cs typeface="Open Sans Light"/>
              </a:defRPr>
            </a:lvl1pPr>
          </a:lstStyle>
          <a:p>
            <a:pPr algn="ctr"/>
            <a:r>
              <a:rPr lang="en-US" dirty="0">
                <a:solidFill>
                  <a:schemeClr val="bg1"/>
                </a:solidFill>
              </a:rPr>
              <a:t>Lorem ipsum dolor sit </a:t>
            </a:r>
            <a:r>
              <a:rPr lang="en-US" dirty="0" err="1">
                <a:solidFill>
                  <a:schemeClr val="bg1"/>
                </a:solidFill>
              </a:rPr>
              <a:t>amet</a:t>
            </a:r>
            <a:r>
              <a:rPr lang="en-US" dirty="0">
                <a:solidFill>
                  <a:schemeClr val="bg1"/>
                </a:solidFill>
              </a:rPr>
              <a:t> </a:t>
            </a:r>
            <a:r>
              <a:rPr lang="en-US" dirty="0" err="1">
                <a:solidFill>
                  <a:schemeClr val="bg1"/>
                </a:solidFill>
              </a:rPr>
              <a:t>consectetur</a:t>
            </a:r>
            <a:r>
              <a:rPr lang="en-US" dirty="0">
                <a:solidFill>
                  <a:schemeClr val="bg1"/>
                </a:solidFill>
              </a:rPr>
              <a:t> </a:t>
            </a:r>
            <a:r>
              <a:rPr lang="en-US" dirty="0" err="1">
                <a:solidFill>
                  <a:schemeClr val="bg1"/>
                </a:solidFill>
              </a:rPr>
              <a:t>adipisicing</a:t>
            </a:r>
            <a:r>
              <a:rPr lang="en-US" dirty="0">
                <a:solidFill>
                  <a:schemeClr val="bg1"/>
                </a:solidFill>
              </a:rPr>
              <a:t> </a:t>
            </a:r>
            <a:r>
              <a:rPr lang="en-US" dirty="0" err="1">
                <a:solidFill>
                  <a:schemeClr val="bg1"/>
                </a:solidFill>
              </a:rPr>
              <a:t>elit</a:t>
            </a:r>
            <a:r>
              <a:rPr lang="en-US" dirty="0">
                <a:solidFill>
                  <a:schemeClr val="bg1"/>
                </a:solidFill>
              </a:rPr>
              <a:t>, </a:t>
            </a:r>
          </a:p>
          <a:p>
            <a:pPr algn="ctr"/>
            <a:r>
              <a:rPr lang="en-US" dirty="0" err="1">
                <a:solidFill>
                  <a:schemeClr val="bg1"/>
                </a:solidFill>
              </a:rPr>
              <a:t>sed</a:t>
            </a:r>
            <a:r>
              <a:rPr lang="en-US" dirty="0">
                <a:solidFill>
                  <a:schemeClr val="bg1"/>
                </a:solidFill>
              </a:rPr>
              <a:t> do </a:t>
            </a:r>
            <a:r>
              <a:rPr lang="en-US" dirty="0" err="1" smtClean="0">
                <a:solidFill>
                  <a:schemeClr val="bg1"/>
                </a:solidFill>
              </a:rPr>
              <a:t>eiusmod</a:t>
            </a:r>
            <a:endParaRPr lang="en-US" dirty="0">
              <a:solidFill>
                <a:schemeClr val="bg1"/>
              </a:solidFill>
            </a:endParaRPr>
          </a:p>
        </p:txBody>
      </p:sp>
      <p:sp>
        <p:nvSpPr>
          <p:cNvPr id="128" name="TextBox 224"/>
          <p:cNvSpPr txBox="1"/>
          <p:nvPr/>
        </p:nvSpPr>
        <p:spPr>
          <a:xfrm>
            <a:off x="9074278" y="3692781"/>
            <a:ext cx="1734855" cy="400110"/>
          </a:xfrm>
          <a:prstGeom prst="rect">
            <a:avLst/>
          </a:prstGeom>
          <a:noFill/>
        </p:spPr>
        <p:txBody>
          <a:bodyPr wrap="square" rtlCol="0">
            <a:spAutoFit/>
          </a:bodyPr>
          <a:lstStyle/>
          <a:p>
            <a:pPr algn="ctr"/>
            <a:r>
              <a:rPr lang="zh-CN" altLang="en-US" sz="2000" dirty="0">
                <a:solidFill>
                  <a:srgbClr val="FFFFFF"/>
                </a:solidFill>
                <a:latin typeface="+mj-ea"/>
                <a:ea typeface="+mj-ea"/>
                <a:cs typeface="Lato Regular"/>
              </a:rPr>
              <a:t>数据分析</a:t>
            </a:r>
            <a:endParaRPr lang="en-US" altLang="zh-CN" sz="2000" dirty="0">
              <a:solidFill>
                <a:srgbClr val="FFFFFF"/>
              </a:solidFill>
              <a:latin typeface="+mj-ea"/>
              <a:ea typeface="+mj-ea"/>
              <a:cs typeface="Lato Regular"/>
            </a:endParaRPr>
          </a:p>
        </p:txBody>
      </p:sp>
      <p:sp>
        <p:nvSpPr>
          <p:cNvPr id="129" name="TextBox 225"/>
          <p:cNvSpPr txBox="1"/>
          <p:nvPr/>
        </p:nvSpPr>
        <p:spPr>
          <a:xfrm>
            <a:off x="9074278" y="4318442"/>
            <a:ext cx="1734855" cy="1052596"/>
          </a:xfrm>
          <a:prstGeom prst="rect">
            <a:avLst/>
          </a:prstGeom>
          <a:noFill/>
        </p:spPr>
        <p:txBody>
          <a:bodyPr wrap="square" rtlCol="0">
            <a:noAutofit/>
          </a:bodyPr>
          <a:lstStyle>
            <a:defPPr>
              <a:defRPr lang="zh-CN"/>
            </a:defPPr>
            <a:lvl1pPr>
              <a:lnSpc>
                <a:spcPct val="130000"/>
              </a:lnSpc>
              <a:defRPr sz="1200">
                <a:solidFill>
                  <a:schemeClr val="tx2"/>
                </a:solidFill>
                <a:latin typeface="Open Sans Light"/>
                <a:cs typeface="Open Sans Light"/>
              </a:defRPr>
            </a:lvl1pPr>
          </a:lstStyle>
          <a:p>
            <a:pPr algn="ctr"/>
            <a:r>
              <a:rPr lang="en-US" dirty="0">
                <a:solidFill>
                  <a:schemeClr val="bg1"/>
                </a:solidFill>
              </a:rPr>
              <a:t>Lorem ipsum dolor sit </a:t>
            </a:r>
            <a:r>
              <a:rPr lang="en-US" dirty="0" err="1">
                <a:solidFill>
                  <a:schemeClr val="bg1"/>
                </a:solidFill>
              </a:rPr>
              <a:t>amet</a:t>
            </a:r>
            <a:r>
              <a:rPr lang="en-US" dirty="0">
                <a:solidFill>
                  <a:schemeClr val="bg1"/>
                </a:solidFill>
              </a:rPr>
              <a:t> </a:t>
            </a:r>
            <a:r>
              <a:rPr lang="en-US" dirty="0" err="1">
                <a:solidFill>
                  <a:schemeClr val="bg1"/>
                </a:solidFill>
              </a:rPr>
              <a:t>consectetur</a:t>
            </a:r>
            <a:r>
              <a:rPr lang="en-US" dirty="0">
                <a:solidFill>
                  <a:schemeClr val="bg1"/>
                </a:solidFill>
              </a:rPr>
              <a:t> </a:t>
            </a:r>
            <a:r>
              <a:rPr lang="en-US" dirty="0" err="1">
                <a:solidFill>
                  <a:schemeClr val="bg1"/>
                </a:solidFill>
              </a:rPr>
              <a:t>adipisicing</a:t>
            </a:r>
            <a:r>
              <a:rPr lang="en-US" dirty="0">
                <a:solidFill>
                  <a:schemeClr val="bg1"/>
                </a:solidFill>
              </a:rPr>
              <a:t> </a:t>
            </a:r>
            <a:r>
              <a:rPr lang="en-US" dirty="0" err="1">
                <a:solidFill>
                  <a:schemeClr val="bg1"/>
                </a:solidFill>
              </a:rPr>
              <a:t>elit</a:t>
            </a:r>
            <a:r>
              <a:rPr lang="en-US" dirty="0">
                <a:solidFill>
                  <a:schemeClr val="bg1"/>
                </a:solidFill>
              </a:rPr>
              <a:t>, </a:t>
            </a:r>
          </a:p>
          <a:p>
            <a:pPr algn="ctr"/>
            <a:r>
              <a:rPr lang="en-US" dirty="0" err="1">
                <a:solidFill>
                  <a:schemeClr val="bg1"/>
                </a:solidFill>
              </a:rPr>
              <a:t>sed</a:t>
            </a:r>
            <a:r>
              <a:rPr lang="en-US" dirty="0">
                <a:solidFill>
                  <a:schemeClr val="bg1"/>
                </a:solidFill>
              </a:rPr>
              <a:t> do </a:t>
            </a:r>
            <a:r>
              <a:rPr lang="en-US" dirty="0" err="1" smtClean="0">
                <a:solidFill>
                  <a:schemeClr val="bg1"/>
                </a:solidFill>
              </a:rPr>
              <a:t>eiusmod</a:t>
            </a:r>
            <a:endParaRPr lang="en-US" dirty="0">
              <a:solidFill>
                <a:schemeClr val="bg1"/>
              </a:solidFill>
            </a:endParaRPr>
          </a:p>
        </p:txBody>
      </p:sp>
    </p:spTree>
    <p:extLst>
      <p:ext uri="{BB962C8B-B14F-4D97-AF65-F5344CB8AC3E}">
        <p14:creationId xmlns:p14="http://schemas.microsoft.com/office/powerpoint/2010/main" val="18386862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24">
            <a:extLst>
              <a:ext uri="{FF2B5EF4-FFF2-40B4-BE49-F238E27FC236}">
                <a16:creationId xmlns:a16="http://schemas.microsoft.com/office/drawing/2014/main" xmlns="" id="{CD455566-3954-4AC5-9889-41073E773D9D}"/>
              </a:ext>
            </a:extLst>
          </p:cNvPr>
          <p:cNvSpPr txBox="1">
            <a:spLocks/>
          </p:cNvSpPr>
          <p:nvPr/>
        </p:nvSpPr>
        <p:spPr>
          <a:xfrm>
            <a:off x="4618673" y="2899102"/>
            <a:ext cx="2954656" cy="923330"/>
          </a:xfrm>
          <a:prstGeom prst="rect">
            <a:avLst/>
          </a:prstGeom>
          <a:noFill/>
        </p:spPr>
        <p:txBody>
          <a:bodyPr wrap="none" rtlCol="0" anchor="ctr">
            <a:spAutoFit/>
          </a:bodyPr>
          <a:lstStyle>
            <a:defPPr>
              <a:defRPr lang="zh-CN"/>
            </a:defPPr>
            <a:lvl1pPr algn="ctr">
              <a:defRPr sz="60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zh-CN" altLang="en-US" sz="5400" dirty="0" smtClean="0">
                <a:solidFill>
                  <a:schemeClr val="tx2"/>
                </a:solidFill>
                <a:effectLst/>
              </a:rPr>
              <a:t>结论分析</a:t>
            </a:r>
            <a:endParaRPr lang="zh-CN" altLang="en-US" sz="5400" dirty="0">
              <a:solidFill>
                <a:schemeClr val="tx2"/>
              </a:solidFill>
              <a:effectLst/>
            </a:endParaRPr>
          </a:p>
        </p:txBody>
      </p:sp>
      <p:sp>
        <p:nvSpPr>
          <p:cNvPr id="9" name="文本框 8">
            <a:extLst>
              <a:ext uri="{FF2B5EF4-FFF2-40B4-BE49-F238E27FC236}">
                <a16:creationId xmlns:a16="http://schemas.microsoft.com/office/drawing/2014/main" xmlns="" id="{D866A5C0-5EEA-4C2D-A12C-0192BE9FC82D}"/>
              </a:ext>
            </a:extLst>
          </p:cNvPr>
          <p:cNvSpPr txBox="1"/>
          <p:nvPr/>
        </p:nvSpPr>
        <p:spPr>
          <a:xfrm>
            <a:off x="2969751" y="3873193"/>
            <a:ext cx="6254795" cy="713681"/>
          </a:xfrm>
          <a:prstGeom prst="rect">
            <a:avLst/>
          </a:prstGeom>
          <a:noFill/>
        </p:spPr>
        <p:txBody>
          <a:bodyPr wrap="square" rtlCol="0" anchor="ctr">
            <a:noAutofit/>
          </a:bodyPr>
          <a:lstStyle>
            <a:defPPr>
              <a:defRPr lang="zh-CN"/>
            </a:defPPr>
            <a:lvl1pPr>
              <a:lnSpc>
                <a:spcPct val="130000"/>
              </a:lnSpc>
              <a:defRPr sz="1200">
                <a:solidFill>
                  <a:schemeClr val="tx2"/>
                </a:solidFill>
                <a:latin typeface="Open Sans Light"/>
                <a:cs typeface="Open Sans Light"/>
              </a:defRPr>
            </a:lvl1pPr>
          </a:lstStyle>
          <a:p>
            <a:pPr algn="ctr"/>
            <a:r>
              <a:rPr lang="en-US" altLang="zh-CN" sz="1600" dirty="0">
                <a:sym typeface="+mn-lt"/>
              </a:rPr>
              <a:t>Lorem ipsum dolor sit </a:t>
            </a:r>
            <a:r>
              <a:rPr lang="en-US" altLang="zh-CN" sz="1600" dirty="0" err="1">
                <a:sym typeface="+mn-lt"/>
              </a:rPr>
              <a:t>amet</a:t>
            </a:r>
            <a:r>
              <a:rPr lang="en-US" altLang="zh-CN" sz="1600" dirty="0">
                <a:sym typeface="+mn-lt"/>
              </a:rPr>
              <a:t> </a:t>
            </a:r>
            <a:r>
              <a:rPr lang="en-US" altLang="zh-CN" sz="1600" dirty="0" err="1">
                <a:sym typeface="+mn-lt"/>
              </a:rPr>
              <a:t>consectetur</a:t>
            </a:r>
            <a:r>
              <a:rPr lang="en-US" altLang="zh-CN" sz="1600" dirty="0">
                <a:sym typeface="+mn-lt"/>
              </a:rPr>
              <a:t> </a:t>
            </a:r>
            <a:r>
              <a:rPr lang="en-US" altLang="zh-CN" sz="1600" dirty="0" err="1">
                <a:sym typeface="+mn-lt"/>
              </a:rPr>
              <a:t>adipisicing</a:t>
            </a:r>
            <a:r>
              <a:rPr lang="en-US" altLang="zh-CN" sz="1600" dirty="0">
                <a:sym typeface="+mn-lt"/>
              </a:rPr>
              <a:t> </a:t>
            </a:r>
            <a:r>
              <a:rPr lang="en-US" altLang="zh-CN" sz="1600" dirty="0" err="1">
                <a:sym typeface="+mn-lt"/>
              </a:rPr>
              <a:t>elit</a:t>
            </a:r>
            <a:r>
              <a:rPr lang="en-US" altLang="zh-CN" sz="1600" dirty="0">
                <a:sym typeface="+mn-lt"/>
              </a:rPr>
              <a:t>, </a:t>
            </a:r>
            <a:endParaRPr lang="en-US" altLang="zh-CN" sz="1600" dirty="0" smtClean="0">
              <a:sym typeface="+mn-lt"/>
            </a:endParaRPr>
          </a:p>
          <a:p>
            <a:pPr algn="ctr"/>
            <a:r>
              <a:rPr lang="en-US" altLang="zh-CN" sz="1600" dirty="0" err="1" smtClean="0">
                <a:sym typeface="+mn-lt"/>
              </a:rPr>
              <a:t>sed</a:t>
            </a:r>
            <a:r>
              <a:rPr lang="en-US" altLang="zh-CN" sz="1600" dirty="0" smtClean="0">
                <a:sym typeface="+mn-lt"/>
              </a:rPr>
              <a:t> </a:t>
            </a:r>
            <a:r>
              <a:rPr lang="en-US" altLang="zh-CN" sz="1600" dirty="0">
                <a:sym typeface="+mn-lt"/>
              </a:rPr>
              <a:t>do </a:t>
            </a:r>
            <a:r>
              <a:rPr lang="en-US" altLang="zh-CN" sz="1600" dirty="0" err="1">
                <a:sym typeface="+mn-lt"/>
              </a:rPr>
              <a:t>eiusmod</a:t>
            </a:r>
            <a:r>
              <a:rPr lang="en-US" altLang="zh-CN" sz="1600" dirty="0">
                <a:sym typeface="+mn-lt"/>
              </a:rPr>
              <a:t> </a:t>
            </a:r>
            <a:r>
              <a:rPr lang="en-US" altLang="zh-CN" sz="1600" dirty="0" err="1" smtClean="0">
                <a:sym typeface="+mn-lt"/>
              </a:rPr>
              <a:t>tempor</a:t>
            </a:r>
            <a:r>
              <a:rPr lang="en-US" altLang="zh-CN" sz="1600" dirty="0" smtClean="0">
                <a:sym typeface="+mn-lt"/>
              </a:rPr>
              <a:t> </a:t>
            </a:r>
            <a:r>
              <a:rPr lang="en-US" altLang="zh-CN" sz="1600" dirty="0" err="1" smtClean="0">
                <a:sym typeface="+mn-lt"/>
              </a:rPr>
              <a:t>incididunt</a:t>
            </a:r>
            <a:endParaRPr lang="en-US" altLang="zh-CN" sz="1600" dirty="0">
              <a:sym typeface="+mn-lt"/>
            </a:endParaRPr>
          </a:p>
        </p:txBody>
      </p:sp>
      <p:sp>
        <p:nvSpPr>
          <p:cNvPr id="10" name="文本占位符 51">
            <a:extLst>
              <a:ext uri="{FF2B5EF4-FFF2-40B4-BE49-F238E27FC236}">
                <a16:creationId xmlns:a16="http://schemas.microsoft.com/office/drawing/2014/main" xmlns="" id="{AB68936D-40B7-448F-A5B0-1FFCC95446AF}"/>
              </a:ext>
            </a:extLst>
          </p:cNvPr>
          <p:cNvSpPr txBox="1">
            <a:spLocks/>
          </p:cNvSpPr>
          <p:nvPr/>
        </p:nvSpPr>
        <p:spPr>
          <a:xfrm>
            <a:off x="5637645" y="1740458"/>
            <a:ext cx="919007" cy="973550"/>
          </a:xfrm>
          <a:prstGeom prst="rect">
            <a:avLst/>
          </a:prstGeom>
          <a:solidFill>
            <a:schemeClr val="accent2"/>
          </a:solidFill>
          <a:ln>
            <a:noFill/>
          </a:ln>
        </p:spPr>
        <p:txBody>
          <a:bodyPr lIns="0" tIns="0" rIns="0" bIns="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3600" b="0" kern="1200" baseline="0" dirty="0">
                <a:solidFill>
                  <a:schemeClr val="bg1"/>
                </a:solidFill>
                <a:latin typeface="Impact" panose="020B0806030902050204" pitchFamily="34" charset="0"/>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4400" dirty="0" smtClean="0">
                <a:latin typeface="+mj-lt"/>
              </a:rPr>
              <a:t>05</a:t>
            </a:r>
            <a:endParaRPr lang="en-US" sz="4400" dirty="0">
              <a:latin typeface="+mj-lt"/>
            </a:endParaRPr>
          </a:p>
        </p:txBody>
      </p:sp>
      <p:cxnSp>
        <p:nvCxnSpPr>
          <p:cNvPr id="11" name="直接连接符 10"/>
          <p:cNvCxnSpPr/>
          <p:nvPr/>
        </p:nvCxnSpPr>
        <p:spPr>
          <a:xfrm>
            <a:off x="5651676" y="5085184"/>
            <a:ext cx="890944"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6646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5182928" y="516875"/>
            <a:ext cx="1826142" cy="584775"/>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r>
              <a:rPr lang="zh-CN" altLang="en-US" dirty="0"/>
              <a:t>结论分析</a:t>
            </a:r>
          </a:p>
        </p:txBody>
      </p:sp>
      <p:cxnSp>
        <p:nvCxnSpPr>
          <p:cNvPr id="17" name="直接连接符 16"/>
          <p:cNvCxnSpPr/>
          <p:nvPr/>
        </p:nvCxnSpPr>
        <p:spPr>
          <a:xfrm>
            <a:off x="5813830" y="1124744"/>
            <a:ext cx="5643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8" name="图片占位符 16"/>
          <p:cNvPicPr>
            <a:picLocks noChangeAspect="1"/>
          </p:cNvPicPr>
          <p:nvPr/>
        </p:nvPicPr>
        <p:blipFill rotWithShape="1">
          <a:blip r:embed="rId2" cstate="print">
            <a:extLst>
              <a:ext uri="{28A0092B-C50C-407E-A947-70E740481C1C}">
                <a14:useLocalDpi xmlns:a14="http://schemas.microsoft.com/office/drawing/2010/main" val="0"/>
              </a:ext>
            </a:extLst>
          </a:blip>
          <a:srcRect t="37198"/>
          <a:stretch/>
        </p:blipFill>
        <p:spPr>
          <a:xfrm>
            <a:off x="955710" y="1628800"/>
            <a:ext cx="3110689" cy="2930577"/>
          </a:xfrm>
          <a:custGeom>
            <a:avLst/>
            <a:gdLst>
              <a:gd name="connsiteX0" fmla="*/ 0 w 4064000"/>
              <a:gd name="connsiteY0" fmla="*/ 0 h 4941887"/>
              <a:gd name="connsiteX1" fmla="*/ 4064000 w 4064000"/>
              <a:gd name="connsiteY1" fmla="*/ 0 h 4941887"/>
              <a:gd name="connsiteX2" fmla="*/ 4064000 w 4064000"/>
              <a:gd name="connsiteY2" fmla="*/ 4941887 h 4941887"/>
              <a:gd name="connsiteX3" fmla="*/ 0 w 4064000"/>
              <a:gd name="connsiteY3" fmla="*/ 4941887 h 4941887"/>
            </a:gdLst>
            <a:ahLst/>
            <a:cxnLst>
              <a:cxn ang="0">
                <a:pos x="connsiteX0" y="connsiteY0"/>
              </a:cxn>
              <a:cxn ang="0">
                <a:pos x="connsiteX1" y="connsiteY1"/>
              </a:cxn>
              <a:cxn ang="0">
                <a:pos x="connsiteX2" y="connsiteY2"/>
              </a:cxn>
              <a:cxn ang="0">
                <a:pos x="connsiteX3" y="connsiteY3"/>
              </a:cxn>
            </a:cxnLst>
            <a:rect l="l" t="t" r="r" b="b"/>
            <a:pathLst>
              <a:path w="4064000" h="4941887">
                <a:moveTo>
                  <a:pt x="0" y="0"/>
                </a:moveTo>
                <a:lnTo>
                  <a:pt x="4064000" y="0"/>
                </a:lnTo>
                <a:lnTo>
                  <a:pt x="4064000" y="4941887"/>
                </a:lnTo>
                <a:lnTo>
                  <a:pt x="0" y="4941887"/>
                </a:lnTo>
                <a:close/>
              </a:path>
            </a:pathLst>
          </a:custGeom>
        </p:spPr>
      </p:pic>
      <p:pic>
        <p:nvPicPr>
          <p:cNvPr id="19" name="图片占位符 18"/>
          <p:cNvPicPr>
            <a:picLocks noChangeAspect="1"/>
          </p:cNvPicPr>
          <p:nvPr/>
        </p:nvPicPr>
        <p:blipFill rotWithShape="1">
          <a:blip r:embed="rId3" cstate="print">
            <a:extLst>
              <a:ext uri="{28A0092B-C50C-407E-A947-70E740481C1C}">
                <a14:useLocalDpi xmlns:a14="http://schemas.microsoft.com/office/drawing/2010/main" val="0"/>
              </a:ext>
            </a:extLst>
          </a:blip>
          <a:srcRect l="30149"/>
          <a:stretch/>
        </p:blipFill>
        <p:spPr>
          <a:xfrm>
            <a:off x="4538598" y="1629723"/>
            <a:ext cx="3114802" cy="2929654"/>
          </a:xfrm>
          <a:custGeom>
            <a:avLst/>
            <a:gdLst>
              <a:gd name="connsiteX0" fmla="*/ 0 w 4064000"/>
              <a:gd name="connsiteY0" fmla="*/ 0 h 4941887"/>
              <a:gd name="connsiteX1" fmla="*/ 4064000 w 4064000"/>
              <a:gd name="connsiteY1" fmla="*/ 0 h 4941887"/>
              <a:gd name="connsiteX2" fmla="*/ 4064000 w 4064000"/>
              <a:gd name="connsiteY2" fmla="*/ 4941887 h 4941887"/>
              <a:gd name="connsiteX3" fmla="*/ 0 w 4064000"/>
              <a:gd name="connsiteY3" fmla="*/ 4941887 h 4941887"/>
            </a:gdLst>
            <a:ahLst/>
            <a:cxnLst>
              <a:cxn ang="0">
                <a:pos x="connsiteX0" y="connsiteY0"/>
              </a:cxn>
              <a:cxn ang="0">
                <a:pos x="connsiteX1" y="connsiteY1"/>
              </a:cxn>
              <a:cxn ang="0">
                <a:pos x="connsiteX2" y="connsiteY2"/>
              </a:cxn>
              <a:cxn ang="0">
                <a:pos x="connsiteX3" y="connsiteY3"/>
              </a:cxn>
            </a:cxnLst>
            <a:rect l="l" t="t" r="r" b="b"/>
            <a:pathLst>
              <a:path w="4064000" h="4941887">
                <a:moveTo>
                  <a:pt x="0" y="0"/>
                </a:moveTo>
                <a:lnTo>
                  <a:pt x="4064000" y="0"/>
                </a:lnTo>
                <a:lnTo>
                  <a:pt x="4064000" y="4941887"/>
                </a:lnTo>
                <a:lnTo>
                  <a:pt x="0" y="4941887"/>
                </a:lnTo>
                <a:close/>
              </a:path>
            </a:pathLst>
          </a:custGeom>
          <a:solidFill>
            <a:schemeClr val="bg1"/>
          </a:solidFill>
        </p:spPr>
      </p:pic>
      <p:pic>
        <p:nvPicPr>
          <p:cNvPr id="22" name="图片占位符 20"/>
          <p:cNvPicPr>
            <a:picLocks noChangeAspect="1"/>
          </p:cNvPicPr>
          <p:nvPr/>
        </p:nvPicPr>
        <p:blipFill rotWithShape="1">
          <a:blip r:embed="rId4" cstate="print">
            <a:extLst>
              <a:ext uri="{28A0092B-C50C-407E-A947-70E740481C1C}">
                <a14:useLocalDpi xmlns:a14="http://schemas.microsoft.com/office/drawing/2010/main" val="0"/>
              </a:ext>
            </a:extLst>
          </a:blip>
          <a:srcRect r="29773"/>
          <a:stretch/>
        </p:blipFill>
        <p:spPr>
          <a:xfrm>
            <a:off x="8121484" y="1628800"/>
            <a:ext cx="3114802" cy="2930577"/>
          </a:xfrm>
          <a:custGeom>
            <a:avLst/>
            <a:gdLst>
              <a:gd name="connsiteX0" fmla="*/ 0 w 4064000"/>
              <a:gd name="connsiteY0" fmla="*/ 0 h 4941887"/>
              <a:gd name="connsiteX1" fmla="*/ 4064000 w 4064000"/>
              <a:gd name="connsiteY1" fmla="*/ 0 h 4941887"/>
              <a:gd name="connsiteX2" fmla="*/ 4064000 w 4064000"/>
              <a:gd name="connsiteY2" fmla="*/ 4941887 h 4941887"/>
              <a:gd name="connsiteX3" fmla="*/ 0 w 4064000"/>
              <a:gd name="connsiteY3" fmla="*/ 4941887 h 4941887"/>
            </a:gdLst>
            <a:ahLst/>
            <a:cxnLst>
              <a:cxn ang="0">
                <a:pos x="connsiteX0" y="connsiteY0"/>
              </a:cxn>
              <a:cxn ang="0">
                <a:pos x="connsiteX1" y="connsiteY1"/>
              </a:cxn>
              <a:cxn ang="0">
                <a:pos x="connsiteX2" y="connsiteY2"/>
              </a:cxn>
              <a:cxn ang="0">
                <a:pos x="connsiteX3" y="connsiteY3"/>
              </a:cxn>
            </a:cxnLst>
            <a:rect l="l" t="t" r="r" b="b"/>
            <a:pathLst>
              <a:path w="4064000" h="4941887">
                <a:moveTo>
                  <a:pt x="0" y="0"/>
                </a:moveTo>
                <a:lnTo>
                  <a:pt x="4064000" y="0"/>
                </a:lnTo>
                <a:lnTo>
                  <a:pt x="4064000" y="4941887"/>
                </a:lnTo>
                <a:lnTo>
                  <a:pt x="0" y="4941887"/>
                </a:lnTo>
                <a:close/>
              </a:path>
            </a:pathLst>
          </a:custGeom>
        </p:spPr>
      </p:pic>
      <p:sp>
        <p:nvSpPr>
          <p:cNvPr id="23" name="矩形 22"/>
          <p:cNvSpPr/>
          <p:nvPr/>
        </p:nvSpPr>
        <p:spPr>
          <a:xfrm>
            <a:off x="955712" y="4639981"/>
            <a:ext cx="3114802" cy="1373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538598" y="4639981"/>
            <a:ext cx="3114802" cy="1373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8121484" y="4639981"/>
            <a:ext cx="3114802" cy="1373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1658100" y="4823225"/>
            <a:ext cx="1723549" cy="400110"/>
          </a:xfrm>
          <a:prstGeom prst="rect">
            <a:avLst/>
          </a:prstGeom>
          <a:noFill/>
        </p:spPr>
        <p:txBody>
          <a:bodyPr wrap="none" rtlCol="0">
            <a:spAutoFit/>
          </a:bodyPr>
          <a:lstStyle>
            <a:defPPr>
              <a:defRPr lang="zh-CN"/>
            </a:defPPr>
            <a:lvl1pPr>
              <a:defRPr sz="2400">
                <a:solidFill>
                  <a:schemeClr val="tx2"/>
                </a:solidFill>
                <a:effectLst>
                  <a:outerShdw dist="63500" dir="5400000" algn="tl" rotWithShape="0">
                    <a:prstClr val="black">
                      <a:alpha val="10000"/>
                    </a:prstClr>
                  </a:outerShdw>
                </a:effectLst>
                <a:latin typeface="DIN-BlackItalic" pitchFamily="50" charset="0"/>
                <a:ea typeface="+mj-ea"/>
              </a:defRPr>
            </a:lvl1pPr>
          </a:lstStyle>
          <a:p>
            <a:pPr algn="ctr"/>
            <a:r>
              <a:rPr lang="zh-CN" altLang="en-US" sz="2000" dirty="0">
                <a:solidFill>
                  <a:schemeClr val="bg1"/>
                </a:solidFill>
                <a:effectLst/>
              </a:rPr>
              <a:t>添加标题内容</a:t>
            </a:r>
          </a:p>
        </p:txBody>
      </p:sp>
      <p:sp>
        <p:nvSpPr>
          <p:cNvPr id="27" name="文本框 26"/>
          <p:cNvSpPr txBox="1"/>
          <p:nvPr/>
        </p:nvSpPr>
        <p:spPr>
          <a:xfrm>
            <a:off x="5258500" y="4823225"/>
            <a:ext cx="1723549" cy="400110"/>
          </a:xfrm>
          <a:prstGeom prst="rect">
            <a:avLst/>
          </a:prstGeom>
          <a:noFill/>
        </p:spPr>
        <p:txBody>
          <a:bodyPr wrap="none" rtlCol="0">
            <a:spAutoFit/>
          </a:bodyPr>
          <a:lstStyle>
            <a:defPPr>
              <a:defRPr lang="zh-CN"/>
            </a:defPPr>
            <a:lvl1pPr>
              <a:defRPr sz="2400">
                <a:solidFill>
                  <a:schemeClr val="tx2"/>
                </a:solidFill>
                <a:effectLst>
                  <a:outerShdw dist="63500" dir="5400000" algn="tl" rotWithShape="0">
                    <a:prstClr val="black">
                      <a:alpha val="10000"/>
                    </a:prstClr>
                  </a:outerShdw>
                </a:effectLst>
                <a:latin typeface="DIN-BlackItalic" pitchFamily="50" charset="0"/>
                <a:ea typeface="+mj-ea"/>
              </a:defRPr>
            </a:lvl1pPr>
          </a:lstStyle>
          <a:p>
            <a:pPr algn="ctr"/>
            <a:r>
              <a:rPr lang="zh-CN" altLang="en-US" sz="2000" dirty="0">
                <a:solidFill>
                  <a:schemeClr val="bg1"/>
                </a:solidFill>
                <a:effectLst/>
              </a:rPr>
              <a:t>添加标题内容</a:t>
            </a:r>
          </a:p>
        </p:txBody>
      </p:sp>
      <p:sp>
        <p:nvSpPr>
          <p:cNvPr id="28" name="文本框 27"/>
          <p:cNvSpPr txBox="1"/>
          <p:nvPr/>
        </p:nvSpPr>
        <p:spPr>
          <a:xfrm>
            <a:off x="8858900" y="4823225"/>
            <a:ext cx="1723549" cy="400110"/>
          </a:xfrm>
          <a:prstGeom prst="rect">
            <a:avLst/>
          </a:prstGeom>
          <a:noFill/>
        </p:spPr>
        <p:txBody>
          <a:bodyPr wrap="none" rtlCol="0">
            <a:spAutoFit/>
          </a:bodyPr>
          <a:lstStyle>
            <a:defPPr>
              <a:defRPr lang="zh-CN"/>
            </a:defPPr>
            <a:lvl1pPr>
              <a:defRPr sz="2400">
                <a:solidFill>
                  <a:schemeClr val="tx2"/>
                </a:solidFill>
                <a:effectLst>
                  <a:outerShdw dist="63500" dir="5400000" algn="tl" rotWithShape="0">
                    <a:prstClr val="black">
                      <a:alpha val="10000"/>
                    </a:prstClr>
                  </a:outerShdw>
                </a:effectLst>
                <a:latin typeface="DIN-BlackItalic" pitchFamily="50" charset="0"/>
                <a:ea typeface="+mj-ea"/>
              </a:defRPr>
            </a:lvl1pPr>
          </a:lstStyle>
          <a:p>
            <a:pPr algn="ctr"/>
            <a:r>
              <a:rPr lang="zh-CN" altLang="en-US" sz="2000" dirty="0">
                <a:solidFill>
                  <a:schemeClr val="bg1"/>
                </a:solidFill>
                <a:effectLst/>
              </a:rPr>
              <a:t>添加标题内容</a:t>
            </a:r>
          </a:p>
        </p:txBody>
      </p:sp>
      <p:sp>
        <p:nvSpPr>
          <p:cNvPr id="29" name="矩形 28">
            <a:extLst>
              <a:ext uri="{FF2B5EF4-FFF2-40B4-BE49-F238E27FC236}">
                <a16:creationId xmlns:a16="http://schemas.microsoft.com/office/drawing/2014/main" xmlns="" id="{3D239EA3-AB81-4D72-9EC8-959CC012EDEB}"/>
              </a:ext>
            </a:extLst>
          </p:cNvPr>
          <p:cNvSpPr/>
          <p:nvPr/>
        </p:nvSpPr>
        <p:spPr>
          <a:xfrm>
            <a:off x="1320015" y="5278420"/>
            <a:ext cx="2399721" cy="572464"/>
          </a:xfrm>
          <a:prstGeom prst="rect">
            <a:avLst/>
          </a:prstGeom>
          <a:noFill/>
        </p:spPr>
        <p:txBody>
          <a:bodyPr wrap="square" rtlCol="0">
            <a:spAutoFit/>
          </a:bodyPr>
          <a:lstStyle/>
          <a:p>
            <a:pPr algn="ctr">
              <a:lnSpc>
                <a:spcPct val="130000"/>
              </a:lnSpc>
            </a:pPr>
            <a:r>
              <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t>
            </a:r>
            <a:r>
              <a:rPr lang="en-US" altLang="zh-CN" sz="1200" dirty="0" err="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please add your text </a:t>
            </a:r>
            <a:r>
              <a:rPr lang="en-US" altLang="zh-CN"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here</a:t>
            </a:r>
            <a:endPar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0" name="矩形 29">
            <a:extLst>
              <a:ext uri="{FF2B5EF4-FFF2-40B4-BE49-F238E27FC236}">
                <a16:creationId xmlns:a16="http://schemas.microsoft.com/office/drawing/2014/main" xmlns="" id="{3D239EA3-AB81-4D72-9EC8-959CC012EDEB}"/>
              </a:ext>
            </a:extLst>
          </p:cNvPr>
          <p:cNvSpPr/>
          <p:nvPr/>
        </p:nvSpPr>
        <p:spPr>
          <a:xfrm>
            <a:off x="4920415" y="5278420"/>
            <a:ext cx="2399721" cy="572464"/>
          </a:xfrm>
          <a:prstGeom prst="rect">
            <a:avLst/>
          </a:prstGeom>
          <a:noFill/>
        </p:spPr>
        <p:txBody>
          <a:bodyPr wrap="square" rtlCol="0">
            <a:spAutoFit/>
          </a:bodyPr>
          <a:lstStyle/>
          <a:p>
            <a:pPr algn="ctr">
              <a:lnSpc>
                <a:spcPct val="130000"/>
              </a:lnSpc>
            </a:pPr>
            <a:r>
              <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t>
            </a:r>
            <a:r>
              <a:rPr lang="en-US" altLang="zh-CN" sz="1200" dirty="0" err="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please add your text </a:t>
            </a:r>
            <a:r>
              <a:rPr lang="en-US" altLang="zh-CN"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here</a:t>
            </a:r>
            <a:endPar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1" name="矩形 30">
            <a:extLst>
              <a:ext uri="{FF2B5EF4-FFF2-40B4-BE49-F238E27FC236}">
                <a16:creationId xmlns:a16="http://schemas.microsoft.com/office/drawing/2014/main" xmlns="" id="{3D239EA3-AB81-4D72-9EC8-959CC012EDEB}"/>
              </a:ext>
            </a:extLst>
          </p:cNvPr>
          <p:cNvSpPr/>
          <p:nvPr/>
        </p:nvSpPr>
        <p:spPr>
          <a:xfrm>
            <a:off x="8520815" y="5278420"/>
            <a:ext cx="2399721" cy="572464"/>
          </a:xfrm>
          <a:prstGeom prst="rect">
            <a:avLst/>
          </a:prstGeom>
          <a:noFill/>
        </p:spPr>
        <p:txBody>
          <a:bodyPr wrap="square" rtlCol="0">
            <a:spAutoFit/>
          </a:bodyPr>
          <a:lstStyle/>
          <a:p>
            <a:pPr algn="ctr">
              <a:lnSpc>
                <a:spcPct val="130000"/>
              </a:lnSpc>
            </a:pPr>
            <a:r>
              <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t>
            </a:r>
            <a:r>
              <a:rPr lang="en-US" altLang="zh-CN" sz="1200" dirty="0" err="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please add your text </a:t>
            </a:r>
            <a:r>
              <a:rPr lang="en-US" altLang="zh-CN"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here</a:t>
            </a:r>
            <a:endPar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7015347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5182928" y="516875"/>
            <a:ext cx="1826142" cy="584775"/>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r>
              <a:rPr lang="zh-CN" altLang="en-US" dirty="0"/>
              <a:t>结论分析</a:t>
            </a:r>
          </a:p>
        </p:txBody>
      </p:sp>
      <p:cxnSp>
        <p:nvCxnSpPr>
          <p:cNvPr id="34" name="直接连接符 33"/>
          <p:cNvCxnSpPr/>
          <p:nvPr/>
        </p:nvCxnSpPr>
        <p:spPr>
          <a:xfrm>
            <a:off x="5813830" y="1124744"/>
            <a:ext cx="5643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5"/>
          <p:cNvSpPr>
            <a:spLocks/>
          </p:cNvSpPr>
          <p:nvPr/>
        </p:nvSpPr>
        <p:spPr bwMode="auto">
          <a:xfrm rot="5400000">
            <a:off x="1372624" y="2337792"/>
            <a:ext cx="2761056" cy="248940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2"/>
          </a:solidFill>
          <a:ln w="9525" cap="flat">
            <a:noFill/>
            <a:prstDash val="solid"/>
            <a:miter lim="800000"/>
            <a:headEnd/>
            <a:tailEnd/>
          </a:ln>
          <a:extLst/>
        </p:spPr>
        <p:txBody>
          <a:bodyPr vert="horz" wrap="square" lIns="109728" tIns="54864" rIns="109728" bIns="54864" numCol="1" anchor="t" anchorCtr="0" compatLnSpc="1">
            <a:prstTxWarp prst="textNoShape">
              <a:avLst/>
            </a:prstTxWarp>
          </a:bodyPr>
          <a:lstStyle/>
          <a:p>
            <a:endParaRPr lang="zh-CN" altLang="en-US" sz="2615"/>
          </a:p>
        </p:txBody>
      </p:sp>
      <p:sp>
        <p:nvSpPr>
          <p:cNvPr id="36" name="TextBox 19"/>
          <p:cNvSpPr txBox="1"/>
          <p:nvPr/>
        </p:nvSpPr>
        <p:spPr>
          <a:xfrm>
            <a:off x="1675997" y="3163550"/>
            <a:ext cx="2154311" cy="369332"/>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400" b="1" dirty="0"/>
              <a:t>结论分析</a:t>
            </a:r>
          </a:p>
        </p:txBody>
      </p:sp>
      <p:sp>
        <p:nvSpPr>
          <p:cNvPr id="39" name="TextBox 20"/>
          <p:cNvSpPr txBox="1"/>
          <p:nvPr/>
        </p:nvSpPr>
        <p:spPr>
          <a:xfrm>
            <a:off x="1864173" y="3622074"/>
            <a:ext cx="1807109" cy="572464"/>
          </a:xfrm>
          <a:prstGeom prst="rect">
            <a:avLst/>
          </a:prstGeom>
        </p:spPr>
        <p:txBody>
          <a:bodyPr wrap="square">
            <a:spAutoFit/>
            <a:scene3d>
              <a:camera prst="orthographicFront"/>
              <a:lightRig rig="threePt" dir="t"/>
            </a:scene3d>
            <a:sp3d contourW="12700"/>
          </a:bodyPr>
          <a:lstStyle>
            <a:defPPr>
              <a:defRPr lang="zh-CN"/>
            </a:defPPr>
            <a:lvl1pPr>
              <a:lnSpc>
                <a:spcPct val="130000"/>
              </a:lnSpc>
              <a:spcBef>
                <a:spcPts val="1200"/>
              </a:spcBef>
              <a:defRPr sz="1200">
                <a:solidFill>
                  <a:prstClr val="black">
                    <a:lumMod val="75000"/>
                    <a:lumOff val="25000"/>
                  </a:prstClr>
                </a:solidFill>
                <a:latin typeface="微软雅黑"/>
              </a:defRPr>
            </a:lvl1pPr>
          </a:lstStyle>
          <a:p>
            <a:pPr algn="ctr"/>
            <a:r>
              <a:rPr lang="zh-CN" altLang="en-US" dirty="0">
                <a:solidFill>
                  <a:schemeClr val="bg1"/>
                </a:solidFill>
              </a:rPr>
              <a:t>将该阶段所做的具体事情在此位置进行展示</a:t>
            </a:r>
          </a:p>
        </p:txBody>
      </p:sp>
      <p:sp>
        <p:nvSpPr>
          <p:cNvPr id="40" name="Freeform 5"/>
          <p:cNvSpPr>
            <a:spLocks/>
          </p:cNvSpPr>
          <p:nvPr/>
        </p:nvSpPr>
        <p:spPr bwMode="auto">
          <a:xfrm rot="5400000">
            <a:off x="1238549" y="2231041"/>
            <a:ext cx="3029206" cy="270290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tx2"/>
            </a:solidFill>
            <a:prstDash val="solid"/>
            <a:miter lim="800000"/>
            <a:headEnd/>
            <a:tailEnd/>
          </a:ln>
          <a:extLst/>
        </p:spPr>
        <p:txBody>
          <a:bodyPr vert="horz" wrap="square" lIns="109728" tIns="54864" rIns="109728" bIns="54864" numCol="1" anchor="t" anchorCtr="0" compatLnSpc="1">
            <a:prstTxWarp prst="textNoShape">
              <a:avLst/>
            </a:prstTxWarp>
          </a:bodyPr>
          <a:lstStyle/>
          <a:p>
            <a:endParaRPr lang="zh-CN" altLang="en-US" sz="2615"/>
          </a:p>
        </p:txBody>
      </p:sp>
      <p:sp>
        <p:nvSpPr>
          <p:cNvPr id="41" name="椭圆 40"/>
          <p:cNvSpPr/>
          <p:nvPr/>
        </p:nvSpPr>
        <p:spPr>
          <a:xfrm>
            <a:off x="3271186" y="2105550"/>
            <a:ext cx="513377" cy="513377"/>
          </a:xfrm>
          <a:prstGeom prst="ellipse">
            <a:avLst/>
          </a:prstGeom>
          <a:solidFill>
            <a:schemeClr val="accent2"/>
          </a:solidFill>
          <a:ln w="28575">
            <a:solidFill>
              <a:srgbClr val="F8F9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mj-lt"/>
                <a:ea typeface="微软雅黑" pitchFamily="34" charset="-122"/>
              </a:rPr>
              <a:t>1</a:t>
            </a:r>
            <a:endParaRPr lang="zh-CN" altLang="en-US" sz="2400" dirty="0">
              <a:solidFill>
                <a:schemeClr val="bg1"/>
              </a:solidFill>
              <a:latin typeface="+mj-lt"/>
              <a:ea typeface="微软雅黑" pitchFamily="34" charset="-122"/>
            </a:endParaRPr>
          </a:p>
        </p:txBody>
      </p:sp>
      <p:sp>
        <p:nvSpPr>
          <p:cNvPr id="42" name="椭圆 41"/>
          <p:cNvSpPr/>
          <p:nvPr/>
        </p:nvSpPr>
        <p:spPr>
          <a:xfrm>
            <a:off x="3924701" y="3325804"/>
            <a:ext cx="513377" cy="513377"/>
          </a:xfrm>
          <a:prstGeom prst="ellipse">
            <a:avLst/>
          </a:prstGeom>
          <a:solidFill>
            <a:schemeClr val="accent2"/>
          </a:solidFill>
          <a:ln w="28575">
            <a:solidFill>
              <a:srgbClr val="F8F9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mj-lt"/>
                <a:ea typeface="微软雅黑" pitchFamily="34" charset="-122"/>
              </a:rPr>
              <a:t>2</a:t>
            </a:r>
            <a:endParaRPr lang="zh-CN" altLang="en-US" sz="2400" dirty="0">
              <a:solidFill>
                <a:schemeClr val="bg1"/>
              </a:solidFill>
              <a:latin typeface="+mj-lt"/>
              <a:ea typeface="微软雅黑" pitchFamily="34" charset="-122"/>
            </a:endParaRPr>
          </a:p>
        </p:txBody>
      </p:sp>
      <p:sp>
        <p:nvSpPr>
          <p:cNvPr id="43" name="椭圆 42"/>
          <p:cNvSpPr/>
          <p:nvPr/>
        </p:nvSpPr>
        <p:spPr>
          <a:xfrm>
            <a:off x="3271186" y="4538835"/>
            <a:ext cx="513377" cy="513377"/>
          </a:xfrm>
          <a:prstGeom prst="ellipse">
            <a:avLst/>
          </a:prstGeom>
          <a:solidFill>
            <a:schemeClr val="accent2"/>
          </a:solidFill>
          <a:ln w="28575">
            <a:solidFill>
              <a:srgbClr val="F8F9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mj-lt"/>
                <a:ea typeface="微软雅黑" pitchFamily="34" charset="-122"/>
              </a:rPr>
              <a:t>3</a:t>
            </a:r>
            <a:endParaRPr lang="zh-CN" altLang="en-US" sz="2400" dirty="0">
              <a:solidFill>
                <a:schemeClr val="bg1"/>
              </a:solidFill>
              <a:latin typeface="+mj-lt"/>
              <a:ea typeface="微软雅黑" pitchFamily="34" charset="-122"/>
            </a:endParaRPr>
          </a:p>
        </p:txBody>
      </p:sp>
      <p:grpSp>
        <p:nvGrpSpPr>
          <p:cNvPr id="44" name="组合 43"/>
          <p:cNvGrpSpPr/>
          <p:nvPr/>
        </p:nvGrpSpPr>
        <p:grpSpPr>
          <a:xfrm>
            <a:off x="3784563" y="2149468"/>
            <a:ext cx="1262075" cy="425542"/>
            <a:chOff x="3513818" y="1963801"/>
            <a:chExt cx="1051729" cy="354618"/>
          </a:xfrm>
        </p:grpSpPr>
        <p:cxnSp>
          <p:nvCxnSpPr>
            <p:cNvPr id="45" name="直接连接符 44"/>
            <p:cNvCxnSpPr/>
            <p:nvPr/>
          </p:nvCxnSpPr>
          <p:spPr>
            <a:xfrm>
              <a:off x="3513818" y="2141110"/>
              <a:ext cx="1051729" cy="0"/>
            </a:xfrm>
            <a:prstGeom prst="line">
              <a:avLst/>
            </a:prstGeom>
            <a:ln>
              <a:solidFill>
                <a:schemeClr val="accent1"/>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4565547" y="1963801"/>
              <a:ext cx="0" cy="35461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4443567" y="3369720"/>
            <a:ext cx="1262075" cy="425542"/>
            <a:chOff x="3513818" y="1963801"/>
            <a:chExt cx="1051729" cy="354618"/>
          </a:xfrm>
        </p:grpSpPr>
        <p:cxnSp>
          <p:nvCxnSpPr>
            <p:cNvPr id="48" name="直接连接符 47"/>
            <p:cNvCxnSpPr/>
            <p:nvPr/>
          </p:nvCxnSpPr>
          <p:spPr>
            <a:xfrm>
              <a:off x="3513818" y="2141110"/>
              <a:ext cx="1051729" cy="0"/>
            </a:xfrm>
            <a:prstGeom prst="line">
              <a:avLst/>
            </a:prstGeom>
            <a:ln>
              <a:solidFill>
                <a:schemeClr val="accent1"/>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565547" y="1963801"/>
              <a:ext cx="0" cy="35461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a:off x="3784563" y="4582751"/>
            <a:ext cx="1262075" cy="425542"/>
            <a:chOff x="3513818" y="1963801"/>
            <a:chExt cx="1051729" cy="354618"/>
          </a:xfrm>
        </p:grpSpPr>
        <p:cxnSp>
          <p:nvCxnSpPr>
            <p:cNvPr id="51" name="直接连接符 50"/>
            <p:cNvCxnSpPr/>
            <p:nvPr/>
          </p:nvCxnSpPr>
          <p:spPr>
            <a:xfrm>
              <a:off x="3513818" y="2141110"/>
              <a:ext cx="1051729" cy="0"/>
            </a:xfrm>
            <a:prstGeom prst="line">
              <a:avLst/>
            </a:prstGeom>
            <a:ln>
              <a:solidFill>
                <a:schemeClr val="accent1"/>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4565547" y="1963801"/>
              <a:ext cx="0" cy="35461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3" name="文本框 52">
            <a:extLst>
              <a:ext uri="{FF2B5EF4-FFF2-40B4-BE49-F238E27FC236}">
                <a16:creationId xmlns:a16="http://schemas.microsoft.com/office/drawing/2014/main" xmlns="" id="{BF0F178E-D07D-4EA5-888B-8D23DA07F6D7}"/>
              </a:ext>
            </a:extLst>
          </p:cNvPr>
          <p:cNvSpPr txBox="1"/>
          <p:nvPr/>
        </p:nvSpPr>
        <p:spPr>
          <a:xfrm>
            <a:off x="5258571" y="1817643"/>
            <a:ext cx="1723549"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chemeClr val="tx2"/>
                </a:solidFill>
                <a:latin typeface="+mj-ea"/>
                <a:ea typeface="+mj-ea"/>
              </a:rPr>
              <a:t>添加标题内容</a:t>
            </a:r>
          </a:p>
        </p:txBody>
      </p:sp>
      <p:sp>
        <p:nvSpPr>
          <p:cNvPr id="54" name="文本框 53">
            <a:extLst>
              <a:ext uri="{FF2B5EF4-FFF2-40B4-BE49-F238E27FC236}">
                <a16:creationId xmlns:a16="http://schemas.microsoft.com/office/drawing/2014/main" xmlns="" id="{BF0F178E-D07D-4EA5-888B-8D23DA07F6D7}"/>
              </a:ext>
            </a:extLst>
          </p:cNvPr>
          <p:cNvSpPr txBox="1"/>
          <p:nvPr/>
        </p:nvSpPr>
        <p:spPr>
          <a:xfrm>
            <a:off x="5885011" y="3073744"/>
            <a:ext cx="1723549"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chemeClr val="tx2"/>
                </a:solidFill>
                <a:latin typeface="+mj-ea"/>
                <a:ea typeface="+mj-ea"/>
              </a:rPr>
              <a:t>添加标题内容</a:t>
            </a:r>
          </a:p>
        </p:txBody>
      </p:sp>
      <p:sp>
        <p:nvSpPr>
          <p:cNvPr id="55" name="文本框 54">
            <a:extLst>
              <a:ext uri="{FF2B5EF4-FFF2-40B4-BE49-F238E27FC236}">
                <a16:creationId xmlns:a16="http://schemas.microsoft.com/office/drawing/2014/main" xmlns="" id="{BF0F178E-D07D-4EA5-888B-8D23DA07F6D7}"/>
              </a:ext>
            </a:extLst>
          </p:cNvPr>
          <p:cNvSpPr txBox="1"/>
          <p:nvPr/>
        </p:nvSpPr>
        <p:spPr>
          <a:xfrm>
            <a:off x="5258571" y="4402357"/>
            <a:ext cx="1723549"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chemeClr val="tx2"/>
                </a:solidFill>
                <a:latin typeface="+mj-ea"/>
                <a:ea typeface="+mj-ea"/>
              </a:rPr>
              <a:t>添加标题内容</a:t>
            </a:r>
          </a:p>
        </p:txBody>
      </p:sp>
      <p:sp>
        <p:nvSpPr>
          <p:cNvPr id="56" name="文本框 55"/>
          <p:cNvSpPr txBox="1"/>
          <p:nvPr/>
        </p:nvSpPr>
        <p:spPr>
          <a:xfrm>
            <a:off x="5258571" y="2196475"/>
            <a:ext cx="4853927" cy="572464"/>
          </a:xfrm>
          <a:prstGeom prst="rect">
            <a:avLst/>
          </a:prstGeom>
          <a:noFill/>
        </p:spPr>
        <p:txBody>
          <a:bodyPr wrap="square" rtlCol="0">
            <a:spAutoFit/>
          </a:bodyPr>
          <a:lstStyle/>
          <a:p>
            <a:pPr>
              <a:lnSpc>
                <a:spcPct val="130000"/>
              </a:lnSpc>
            </a:pPr>
            <a:r>
              <a:rPr lang="en-US" altLang="zh-CN" sz="1200" dirty="0">
                <a:solidFill>
                  <a:schemeClr val="tx2"/>
                </a:solidFill>
                <a:sym typeface="+mn-lt"/>
              </a:rPr>
              <a:t>Lorem ipsum dolor sit </a:t>
            </a:r>
            <a:r>
              <a:rPr lang="en-US" altLang="zh-CN" sz="1200" dirty="0" err="1">
                <a:solidFill>
                  <a:schemeClr val="tx2"/>
                </a:solidFill>
                <a:sym typeface="+mn-lt"/>
              </a:rPr>
              <a:t>amet</a:t>
            </a:r>
            <a:r>
              <a:rPr lang="en-US" altLang="zh-CN" sz="1200" dirty="0">
                <a:solidFill>
                  <a:schemeClr val="tx2"/>
                </a:solidFill>
                <a:sym typeface="+mn-lt"/>
              </a:rPr>
              <a:t>, please add your text here, lorem ipsum dolor sit </a:t>
            </a:r>
            <a:r>
              <a:rPr lang="en-US" altLang="zh-CN" sz="1200" dirty="0" err="1">
                <a:solidFill>
                  <a:schemeClr val="tx2"/>
                </a:solidFill>
                <a:sym typeface="+mn-lt"/>
              </a:rPr>
              <a:t>amet</a:t>
            </a:r>
            <a:r>
              <a:rPr lang="en-US" altLang="zh-CN" sz="1200" dirty="0">
                <a:solidFill>
                  <a:schemeClr val="tx2"/>
                </a:solidFill>
                <a:sym typeface="+mn-lt"/>
              </a:rPr>
              <a:t>, please add your text </a:t>
            </a:r>
            <a:r>
              <a:rPr lang="en-US" altLang="zh-CN" sz="1200" dirty="0" err="1">
                <a:solidFill>
                  <a:schemeClr val="tx2"/>
                </a:solidFill>
                <a:sym typeface="+mn-lt"/>
              </a:rPr>
              <a:t>hereLorem</a:t>
            </a:r>
            <a:r>
              <a:rPr lang="en-US" altLang="zh-CN" sz="1200" dirty="0">
                <a:solidFill>
                  <a:schemeClr val="tx2"/>
                </a:solidFill>
                <a:sym typeface="+mn-lt"/>
              </a:rPr>
              <a:t> </a:t>
            </a:r>
            <a:r>
              <a:rPr lang="en-US" altLang="zh-CN" sz="1200" dirty="0" smtClean="0">
                <a:solidFill>
                  <a:schemeClr val="tx2"/>
                </a:solidFill>
                <a:sym typeface="+mn-lt"/>
              </a:rPr>
              <a:t>ipsum</a:t>
            </a:r>
            <a:endParaRPr lang="en-US" altLang="zh-CN" sz="1200" dirty="0">
              <a:solidFill>
                <a:schemeClr val="tx2"/>
              </a:solidFill>
              <a:sym typeface="+mn-lt"/>
            </a:endParaRPr>
          </a:p>
        </p:txBody>
      </p:sp>
      <p:sp>
        <p:nvSpPr>
          <p:cNvPr id="57" name="文本框 56"/>
          <p:cNvSpPr txBox="1"/>
          <p:nvPr/>
        </p:nvSpPr>
        <p:spPr>
          <a:xfrm>
            <a:off x="5885011" y="3417320"/>
            <a:ext cx="4853927" cy="572464"/>
          </a:xfrm>
          <a:prstGeom prst="rect">
            <a:avLst/>
          </a:prstGeom>
          <a:noFill/>
        </p:spPr>
        <p:txBody>
          <a:bodyPr wrap="square" rtlCol="0">
            <a:spAutoFit/>
          </a:bodyPr>
          <a:lstStyle/>
          <a:p>
            <a:pPr>
              <a:lnSpc>
                <a:spcPct val="130000"/>
              </a:lnSpc>
            </a:pPr>
            <a:r>
              <a:rPr lang="en-US" altLang="zh-CN" sz="1200" dirty="0">
                <a:solidFill>
                  <a:schemeClr val="tx2"/>
                </a:solidFill>
                <a:sym typeface="+mn-lt"/>
              </a:rPr>
              <a:t>Lorem ipsum dolor sit </a:t>
            </a:r>
            <a:r>
              <a:rPr lang="en-US" altLang="zh-CN" sz="1200" dirty="0" err="1">
                <a:solidFill>
                  <a:schemeClr val="tx2"/>
                </a:solidFill>
                <a:sym typeface="+mn-lt"/>
              </a:rPr>
              <a:t>amet</a:t>
            </a:r>
            <a:r>
              <a:rPr lang="en-US" altLang="zh-CN" sz="1200" dirty="0">
                <a:solidFill>
                  <a:schemeClr val="tx2"/>
                </a:solidFill>
                <a:sym typeface="+mn-lt"/>
              </a:rPr>
              <a:t>, please add your text here, lorem ipsum dolor sit </a:t>
            </a:r>
            <a:r>
              <a:rPr lang="en-US" altLang="zh-CN" sz="1200" dirty="0" err="1">
                <a:solidFill>
                  <a:schemeClr val="tx2"/>
                </a:solidFill>
                <a:sym typeface="+mn-lt"/>
              </a:rPr>
              <a:t>amet</a:t>
            </a:r>
            <a:r>
              <a:rPr lang="en-US" altLang="zh-CN" sz="1200" dirty="0">
                <a:solidFill>
                  <a:schemeClr val="tx2"/>
                </a:solidFill>
                <a:sym typeface="+mn-lt"/>
              </a:rPr>
              <a:t>, please add your text </a:t>
            </a:r>
            <a:r>
              <a:rPr lang="en-US" altLang="zh-CN" sz="1200" dirty="0" err="1">
                <a:solidFill>
                  <a:schemeClr val="tx2"/>
                </a:solidFill>
                <a:sym typeface="+mn-lt"/>
              </a:rPr>
              <a:t>hereLorem</a:t>
            </a:r>
            <a:r>
              <a:rPr lang="en-US" altLang="zh-CN" sz="1200" dirty="0">
                <a:solidFill>
                  <a:schemeClr val="tx2"/>
                </a:solidFill>
                <a:sym typeface="+mn-lt"/>
              </a:rPr>
              <a:t> </a:t>
            </a:r>
            <a:r>
              <a:rPr lang="en-US" altLang="zh-CN" sz="1200" dirty="0" smtClean="0">
                <a:solidFill>
                  <a:schemeClr val="tx2"/>
                </a:solidFill>
                <a:sym typeface="+mn-lt"/>
              </a:rPr>
              <a:t>ipsum</a:t>
            </a:r>
            <a:endParaRPr lang="en-US" altLang="zh-CN" sz="1200" dirty="0">
              <a:solidFill>
                <a:schemeClr val="tx2"/>
              </a:solidFill>
              <a:sym typeface="+mn-lt"/>
            </a:endParaRPr>
          </a:p>
        </p:txBody>
      </p:sp>
      <p:sp>
        <p:nvSpPr>
          <p:cNvPr id="58" name="文本框 57"/>
          <p:cNvSpPr txBox="1"/>
          <p:nvPr/>
        </p:nvSpPr>
        <p:spPr>
          <a:xfrm>
            <a:off x="5258571" y="4782545"/>
            <a:ext cx="4853927" cy="572464"/>
          </a:xfrm>
          <a:prstGeom prst="rect">
            <a:avLst/>
          </a:prstGeom>
          <a:noFill/>
        </p:spPr>
        <p:txBody>
          <a:bodyPr wrap="square" rtlCol="0">
            <a:spAutoFit/>
          </a:bodyPr>
          <a:lstStyle/>
          <a:p>
            <a:pPr>
              <a:lnSpc>
                <a:spcPct val="130000"/>
              </a:lnSpc>
            </a:pPr>
            <a:r>
              <a:rPr lang="en-US" altLang="zh-CN" sz="1200" dirty="0">
                <a:solidFill>
                  <a:schemeClr val="tx2"/>
                </a:solidFill>
                <a:sym typeface="+mn-lt"/>
              </a:rPr>
              <a:t>Lorem ipsum dolor sit </a:t>
            </a:r>
            <a:r>
              <a:rPr lang="en-US" altLang="zh-CN" sz="1200" dirty="0" err="1">
                <a:solidFill>
                  <a:schemeClr val="tx2"/>
                </a:solidFill>
                <a:sym typeface="+mn-lt"/>
              </a:rPr>
              <a:t>amet</a:t>
            </a:r>
            <a:r>
              <a:rPr lang="en-US" altLang="zh-CN" sz="1200" dirty="0">
                <a:solidFill>
                  <a:schemeClr val="tx2"/>
                </a:solidFill>
                <a:sym typeface="+mn-lt"/>
              </a:rPr>
              <a:t>, please add your text here, lorem ipsum dolor sit </a:t>
            </a:r>
            <a:r>
              <a:rPr lang="en-US" altLang="zh-CN" sz="1200" dirty="0" err="1">
                <a:solidFill>
                  <a:schemeClr val="tx2"/>
                </a:solidFill>
                <a:sym typeface="+mn-lt"/>
              </a:rPr>
              <a:t>amet</a:t>
            </a:r>
            <a:r>
              <a:rPr lang="en-US" altLang="zh-CN" sz="1200" dirty="0">
                <a:solidFill>
                  <a:schemeClr val="tx2"/>
                </a:solidFill>
                <a:sym typeface="+mn-lt"/>
              </a:rPr>
              <a:t>, please add your text </a:t>
            </a:r>
            <a:r>
              <a:rPr lang="en-US" altLang="zh-CN" sz="1200" dirty="0" err="1">
                <a:solidFill>
                  <a:schemeClr val="tx2"/>
                </a:solidFill>
                <a:sym typeface="+mn-lt"/>
              </a:rPr>
              <a:t>hereLorem</a:t>
            </a:r>
            <a:r>
              <a:rPr lang="en-US" altLang="zh-CN" sz="1200" dirty="0">
                <a:solidFill>
                  <a:schemeClr val="tx2"/>
                </a:solidFill>
                <a:sym typeface="+mn-lt"/>
              </a:rPr>
              <a:t> </a:t>
            </a:r>
            <a:r>
              <a:rPr lang="en-US" altLang="zh-CN" sz="1200" dirty="0" smtClean="0">
                <a:solidFill>
                  <a:schemeClr val="tx2"/>
                </a:solidFill>
                <a:sym typeface="+mn-lt"/>
              </a:rPr>
              <a:t>ipsum</a:t>
            </a:r>
            <a:endParaRPr lang="en-US" altLang="zh-CN" sz="1200" dirty="0">
              <a:solidFill>
                <a:schemeClr val="tx2"/>
              </a:solidFill>
              <a:sym typeface="+mn-lt"/>
            </a:endParaRPr>
          </a:p>
        </p:txBody>
      </p:sp>
    </p:spTree>
    <p:extLst>
      <p:ext uri="{BB962C8B-B14F-4D97-AF65-F5344CB8AC3E}">
        <p14:creationId xmlns:p14="http://schemas.microsoft.com/office/powerpoint/2010/main" val="344469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anim calcmode="lin" valueType="num">
                                      <p:cBhvr>
                                        <p:cTn id="10" dur="500" fill="hold"/>
                                        <p:tgtEl>
                                          <p:spTgt spid="40"/>
                                        </p:tgtEl>
                                        <p:attrNameLst>
                                          <p:attrName>ppt_x</p:attrName>
                                        </p:attrNameLst>
                                      </p:cBhvr>
                                      <p:tavLst>
                                        <p:tav tm="0">
                                          <p:val>
                                            <p:fltVal val="0.5"/>
                                          </p:val>
                                        </p:tav>
                                        <p:tav tm="100000">
                                          <p:val>
                                            <p:strVal val="#ppt_x"/>
                                          </p:val>
                                        </p:tav>
                                      </p:tavLst>
                                    </p:anim>
                                    <p:anim calcmode="lin" valueType="num">
                                      <p:cBhvr>
                                        <p:cTn id="11" dur="500" fill="hold"/>
                                        <p:tgtEl>
                                          <p:spTgt spid="40"/>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35"/>
                                        </p:tgtEl>
                                        <p:attrNameLst>
                                          <p:attrName>style.visibility</p:attrName>
                                        </p:attrNameLst>
                                      </p:cBhvr>
                                      <p:to>
                                        <p:strVal val="visible"/>
                                      </p:to>
                                    </p:set>
                                    <p:anim calcmode="lin" valueType="num">
                                      <p:cBhvr>
                                        <p:cTn id="14" dur="500" fill="hold"/>
                                        <p:tgtEl>
                                          <p:spTgt spid="35"/>
                                        </p:tgtEl>
                                        <p:attrNameLst>
                                          <p:attrName>ppt_w</p:attrName>
                                        </p:attrNameLst>
                                      </p:cBhvr>
                                      <p:tavLst>
                                        <p:tav tm="0">
                                          <p:val>
                                            <p:fltVal val="0"/>
                                          </p:val>
                                        </p:tav>
                                        <p:tav tm="100000">
                                          <p:val>
                                            <p:strVal val="#ppt_w"/>
                                          </p:val>
                                        </p:tav>
                                      </p:tavLst>
                                    </p:anim>
                                    <p:anim calcmode="lin" valueType="num">
                                      <p:cBhvr>
                                        <p:cTn id="15" dur="500" fill="hold"/>
                                        <p:tgtEl>
                                          <p:spTgt spid="35"/>
                                        </p:tgtEl>
                                        <p:attrNameLst>
                                          <p:attrName>ppt_h</p:attrName>
                                        </p:attrNameLst>
                                      </p:cBhvr>
                                      <p:tavLst>
                                        <p:tav tm="0">
                                          <p:val>
                                            <p:fltVal val="0"/>
                                          </p:val>
                                        </p:tav>
                                        <p:tav tm="100000">
                                          <p:val>
                                            <p:strVal val="#ppt_h"/>
                                          </p:val>
                                        </p:tav>
                                      </p:tavLst>
                                    </p:anim>
                                    <p:animEffect transition="in" filter="fade">
                                      <p:cBhvr>
                                        <p:cTn id="16" dur="500"/>
                                        <p:tgtEl>
                                          <p:spTgt spid="35"/>
                                        </p:tgtEl>
                                      </p:cBhvr>
                                    </p:animEffect>
                                    <p:anim calcmode="lin" valueType="num">
                                      <p:cBhvr>
                                        <p:cTn id="17" dur="500" fill="hold"/>
                                        <p:tgtEl>
                                          <p:spTgt spid="35"/>
                                        </p:tgtEl>
                                        <p:attrNameLst>
                                          <p:attrName>ppt_x</p:attrName>
                                        </p:attrNameLst>
                                      </p:cBhvr>
                                      <p:tavLst>
                                        <p:tav tm="0">
                                          <p:val>
                                            <p:fltVal val="0.5"/>
                                          </p:val>
                                        </p:tav>
                                        <p:tav tm="100000">
                                          <p:val>
                                            <p:strVal val="#ppt_x"/>
                                          </p:val>
                                        </p:tav>
                                      </p:tavLst>
                                    </p:anim>
                                    <p:anim calcmode="lin" valueType="num">
                                      <p:cBhvr>
                                        <p:cTn id="18" dur="500" fill="hold"/>
                                        <p:tgtEl>
                                          <p:spTgt spid="3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53" presetClass="entr" presetSubtype="528"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p:cTn id="22" dur="500" fill="hold"/>
                                        <p:tgtEl>
                                          <p:spTgt spid="36"/>
                                        </p:tgtEl>
                                        <p:attrNameLst>
                                          <p:attrName>ppt_w</p:attrName>
                                        </p:attrNameLst>
                                      </p:cBhvr>
                                      <p:tavLst>
                                        <p:tav tm="0">
                                          <p:val>
                                            <p:fltVal val="0"/>
                                          </p:val>
                                        </p:tav>
                                        <p:tav tm="100000">
                                          <p:val>
                                            <p:strVal val="#ppt_w"/>
                                          </p:val>
                                        </p:tav>
                                      </p:tavLst>
                                    </p:anim>
                                    <p:anim calcmode="lin" valueType="num">
                                      <p:cBhvr>
                                        <p:cTn id="23" dur="500" fill="hold"/>
                                        <p:tgtEl>
                                          <p:spTgt spid="36"/>
                                        </p:tgtEl>
                                        <p:attrNameLst>
                                          <p:attrName>ppt_h</p:attrName>
                                        </p:attrNameLst>
                                      </p:cBhvr>
                                      <p:tavLst>
                                        <p:tav tm="0">
                                          <p:val>
                                            <p:fltVal val="0"/>
                                          </p:val>
                                        </p:tav>
                                        <p:tav tm="100000">
                                          <p:val>
                                            <p:strVal val="#ppt_h"/>
                                          </p:val>
                                        </p:tav>
                                      </p:tavLst>
                                    </p:anim>
                                    <p:animEffect transition="in" filter="fade">
                                      <p:cBhvr>
                                        <p:cTn id="24" dur="500"/>
                                        <p:tgtEl>
                                          <p:spTgt spid="36"/>
                                        </p:tgtEl>
                                      </p:cBhvr>
                                    </p:animEffect>
                                    <p:anim calcmode="lin" valueType="num">
                                      <p:cBhvr>
                                        <p:cTn id="25" dur="500" fill="hold"/>
                                        <p:tgtEl>
                                          <p:spTgt spid="36"/>
                                        </p:tgtEl>
                                        <p:attrNameLst>
                                          <p:attrName>ppt_x</p:attrName>
                                        </p:attrNameLst>
                                      </p:cBhvr>
                                      <p:tavLst>
                                        <p:tav tm="0">
                                          <p:val>
                                            <p:fltVal val="0.5"/>
                                          </p:val>
                                        </p:tav>
                                        <p:tav tm="100000">
                                          <p:val>
                                            <p:strVal val="#ppt_x"/>
                                          </p:val>
                                        </p:tav>
                                      </p:tavLst>
                                    </p:anim>
                                    <p:anim calcmode="lin" valueType="num">
                                      <p:cBhvr>
                                        <p:cTn id="26" dur="500" fill="hold"/>
                                        <p:tgtEl>
                                          <p:spTgt spid="36"/>
                                        </p:tgtEl>
                                        <p:attrNameLst>
                                          <p:attrName>ppt_y</p:attrName>
                                        </p:attrNameLst>
                                      </p:cBhvr>
                                      <p:tavLst>
                                        <p:tav tm="0">
                                          <p:val>
                                            <p:fltVal val="0.5"/>
                                          </p:val>
                                        </p:tav>
                                        <p:tav tm="100000">
                                          <p:val>
                                            <p:strVal val="#ppt_y"/>
                                          </p:val>
                                        </p:tav>
                                      </p:tavLst>
                                    </p:anim>
                                  </p:childTnLst>
                                </p:cTn>
                              </p:par>
                              <p:par>
                                <p:cTn id="27" presetID="53" presetClass="entr" presetSubtype="528"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p:cTn id="29" dur="500" fill="hold"/>
                                        <p:tgtEl>
                                          <p:spTgt spid="39"/>
                                        </p:tgtEl>
                                        <p:attrNameLst>
                                          <p:attrName>ppt_w</p:attrName>
                                        </p:attrNameLst>
                                      </p:cBhvr>
                                      <p:tavLst>
                                        <p:tav tm="0">
                                          <p:val>
                                            <p:fltVal val="0"/>
                                          </p:val>
                                        </p:tav>
                                        <p:tav tm="100000">
                                          <p:val>
                                            <p:strVal val="#ppt_w"/>
                                          </p:val>
                                        </p:tav>
                                      </p:tavLst>
                                    </p:anim>
                                    <p:anim calcmode="lin" valueType="num">
                                      <p:cBhvr>
                                        <p:cTn id="30" dur="500" fill="hold"/>
                                        <p:tgtEl>
                                          <p:spTgt spid="39"/>
                                        </p:tgtEl>
                                        <p:attrNameLst>
                                          <p:attrName>ppt_h</p:attrName>
                                        </p:attrNameLst>
                                      </p:cBhvr>
                                      <p:tavLst>
                                        <p:tav tm="0">
                                          <p:val>
                                            <p:fltVal val="0"/>
                                          </p:val>
                                        </p:tav>
                                        <p:tav tm="100000">
                                          <p:val>
                                            <p:strVal val="#ppt_h"/>
                                          </p:val>
                                        </p:tav>
                                      </p:tavLst>
                                    </p:anim>
                                    <p:animEffect transition="in" filter="fade">
                                      <p:cBhvr>
                                        <p:cTn id="31" dur="500"/>
                                        <p:tgtEl>
                                          <p:spTgt spid="39"/>
                                        </p:tgtEl>
                                      </p:cBhvr>
                                    </p:animEffect>
                                    <p:anim calcmode="lin" valueType="num">
                                      <p:cBhvr>
                                        <p:cTn id="32" dur="500" fill="hold"/>
                                        <p:tgtEl>
                                          <p:spTgt spid="39"/>
                                        </p:tgtEl>
                                        <p:attrNameLst>
                                          <p:attrName>ppt_x</p:attrName>
                                        </p:attrNameLst>
                                      </p:cBhvr>
                                      <p:tavLst>
                                        <p:tav tm="0">
                                          <p:val>
                                            <p:fltVal val="0.5"/>
                                          </p:val>
                                        </p:tav>
                                        <p:tav tm="100000">
                                          <p:val>
                                            <p:strVal val="#ppt_x"/>
                                          </p:val>
                                        </p:tav>
                                      </p:tavLst>
                                    </p:anim>
                                    <p:anim calcmode="lin" valueType="num">
                                      <p:cBhvr>
                                        <p:cTn id="33" dur="500" fill="hold"/>
                                        <p:tgtEl>
                                          <p:spTgt spid="39"/>
                                        </p:tgtEl>
                                        <p:attrNameLst>
                                          <p:attrName>ppt_y</p:attrName>
                                        </p:attrNameLst>
                                      </p:cBhvr>
                                      <p:tavLst>
                                        <p:tav tm="0">
                                          <p:val>
                                            <p:fltVal val="0.5"/>
                                          </p:val>
                                        </p:tav>
                                        <p:tav tm="100000">
                                          <p:val>
                                            <p:strVal val="#ppt_y"/>
                                          </p:val>
                                        </p:tav>
                                      </p:tavLst>
                                    </p:anim>
                                  </p:childTnLst>
                                </p:cTn>
                              </p:par>
                            </p:childTnLst>
                          </p:cTn>
                        </p:par>
                        <p:par>
                          <p:cTn id="34" fill="hold">
                            <p:stCondLst>
                              <p:cond delay="1000"/>
                            </p:stCondLst>
                            <p:childTnLst>
                              <p:par>
                                <p:cTn id="35" presetID="53" presetClass="entr" presetSubtype="16"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anim calcmode="lin" valueType="num">
                                      <p:cBhvr>
                                        <p:cTn id="37" dur="500" fill="hold"/>
                                        <p:tgtEl>
                                          <p:spTgt spid="41"/>
                                        </p:tgtEl>
                                        <p:attrNameLst>
                                          <p:attrName>ppt_w</p:attrName>
                                        </p:attrNameLst>
                                      </p:cBhvr>
                                      <p:tavLst>
                                        <p:tav tm="0">
                                          <p:val>
                                            <p:fltVal val="0"/>
                                          </p:val>
                                        </p:tav>
                                        <p:tav tm="100000">
                                          <p:val>
                                            <p:strVal val="#ppt_w"/>
                                          </p:val>
                                        </p:tav>
                                      </p:tavLst>
                                    </p:anim>
                                    <p:anim calcmode="lin" valueType="num">
                                      <p:cBhvr>
                                        <p:cTn id="38" dur="500" fill="hold"/>
                                        <p:tgtEl>
                                          <p:spTgt spid="41"/>
                                        </p:tgtEl>
                                        <p:attrNameLst>
                                          <p:attrName>ppt_h</p:attrName>
                                        </p:attrNameLst>
                                      </p:cBhvr>
                                      <p:tavLst>
                                        <p:tav tm="0">
                                          <p:val>
                                            <p:fltVal val="0"/>
                                          </p:val>
                                        </p:tav>
                                        <p:tav tm="100000">
                                          <p:val>
                                            <p:strVal val="#ppt_h"/>
                                          </p:val>
                                        </p:tav>
                                      </p:tavLst>
                                    </p:anim>
                                    <p:animEffect transition="in" filter="fade">
                                      <p:cBhvr>
                                        <p:cTn id="39" dur="500"/>
                                        <p:tgtEl>
                                          <p:spTgt spid="41"/>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42"/>
                                        </p:tgtEl>
                                        <p:attrNameLst>
                                          <p:attrName>style.visibility</p:attrName>
                                        </p:attrNameLst>
                                      </p:cBhvr>
                                      <p:to>
                                        <p:strVal val="visible"/>
                                      </p:to>
                                    </p:set>
                                    <p:anim calcmode="lin" valueType="num">
                                      <p:cBhvr>
                                        <p:cTn id="42" dur="500" fill="hold"/>
                                        <p:tgtEl>
                                          <p:spTgt spid="42"/>
                                        </p:tgtEl>
                                        <p:attrNameLst>
                                          <p:attrName>ppt_w</p:attrName>
                                        </p:attrNameLst>
                                      </p:cBhvr>
                                      <p:tavLst>
                                        <p:tav tm="0">
                                          <p:val>
                                            <p:fltVal val="0"/>
                                          </p:val>
                                        </p:tav>
                                        <p:tav tm="100000">
                                          <p:val>
                                            <p:strVal val="#ppt_w"/>
                                          </p:val>
                                        </p:tav>
                                      </p:tavLst>
                                    </p:anim>
                                    <p:anim calcmode="lin" valueType="num">
                                      <p:cBhvr>
                                        <p:cTn id="43" dur="500" fill="hold"/>
                                        <p:tgtEl>
                                          <p:spTgt spid="42"/>
                                        </p:tgtEl>
                                        <p:attrNameLst>
                                          <p:attrName>ppt_h</p:attrName>
                                        </p:attrNameLst>
                                      </p:cBhvr>
                                      <p:tavLst>
                                        <p:tav tm="0">
                                          <p:val>
                                            <p:fltVal val="0"/>
                                          </p:val>
                                        </p:tav>
                                        <p:tav tm="100000">
                                          <p:val>
                                            <p:strVal val="#ppt_h"/>
                                          </p:val>
                                        </p:tav>
                                      </p:tavLst>
                                    </p:anim>
                                    <p:animEffect transition="in" filter="fade">
                                      <p:cBhvr>
                                        <p:cTn id="44" dur="500"/>
                                        <p:tgtEl>
                                          <p:spTgt spid="42"/>
                                        </p:tgtEl>
                                      </p:cBhvr>
                                    </p:animEffect>
                                  </p:childTnLst>
                                </p:cTn>
                              </p:par>
                              <p:par>
                                <p:cTn id="45" presetID="53" presetClass="entr" presetSubtype="16" fill="hold" grpId="0" nodeType="withEffect">
                                  <p:stCondLst>
                                    <p:cond delay="400"/>
                                  </p:stCondLst>
                                  <p:childTnLst>
                                    <p:set>
                                      <p:cBhvr>
                                        <p:cTn id="46" dur="1" fill="hold">
                                          <p:stCondLst>
                                            <p:cond delay="0"/>
                                          </p:stCondLst>
                                        </p:cTn>
                                        <p:tgtEl>
                                          <p:spTgt spid="43"/>
                                        </p:tgtEl>
                                        <p:attrNameLst>
                                          <p:attrName>style.visibility</p:attrName>
                                        </p:attrNameLst>
                                      </p:cBhvr>
                                      <p:to>
                                        <p:strVal val="visible"/>
                                      </p:to>
                                    </p:set>
                                    <p:anim calcmode="lin" valueType="num">
                                      <p:cBhvr>
                                        <p:cTn id="47" dur="500" fill="hold"/>
                                        <p:tgtEl>
                                          <p:spTgt spid="43"/>
                                        </p:tgtEl>
                                        <p:attrNameLst>
                                          <p:attrName>ppt_w</p:attrName>
                                        </p:attrNameLst>
                                      </p:cBhvr>
                                      <p:tavLst>
                                        <p:tav tm="0">
                                          <p:val>
                                            <p:fltVal val="0"/>
                                          </p:val>
                                        </p:tav>
                                        <p:tav tm="100000">
                                          <p:val>
                                            <p:strVal val="#ppt_w"/>
                                          </p:val>
                                        </p:tav>
                                      </p:tavLst>
                                    </p:anim>
                                    <p:anim calcmode="lin" valueType="num">
                                      <p:cBhvr>
                                        <p:cTn id="48" dur="500" fill="hold"/>
                                        <p:tgtEl>
                                          <p:spTgt spid="43"/>
                                        </p:tgtEl>
                                        <p:attrNameLst>
                                          <p:attrName>ppt_h</p:attrName>
                                        </p:attrNameLst>
                                      </p:cBhvr>
                                      <p:tavLst>
                                        <p:tav tm="0">
                                          <p:val>
                                            <p:fltVal val="0"/>
                                          </p:val>
                                        </p:tav>
                                        <p:tav tm="100000">
                                          <p:val>
                                            <p:strVal val="#ppt_h"/>
                                          </p:val>
                                        </p:tav>
                                      </p:tavLst>
                                    </p:anim>
                                    <p:animEffect transition="in" filter="fade">
                                      <p:cBhvr>
                                        <p:cTn id="49" dur="500"/>
                                        <p:tgtEl>
                                          <p:spTgt spid="43"/>
                                        </p:tgtEl>
                                      </p:cBhvr>
                                    </p:animEffect>
                                  </p:childTnLst>
                                </p:cTn>
                              </p:par>
                            </p:childTnLst>
                          </p:cTn>
                        </p:par>
                        <p:par>
                          <p:cTn id="50" fill="hold">
                            <p:stCondLst>
                              <p:cond delay="1900"/>
                            </p:stCondLst>
                            <p:childTnLst>
                              <p:par>
                                <p:cTn id="51" presetID="22" presetClass="entr" presetSubtype="8" fill="hold" nodeType="after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wipe(left)">
                                      <p:cBhvr>
                                        <p:cTn id="53" dur="500"/>
                                        <p:tgtEl>
                                          <p:spTgt spid="44"/>
                                        </p:tgtEl>
                                      </p:cBhvr>
                                    </p:animEffect>
                                  </p:childTnLst>
                                </p:cTn>
                              </p:par>
                            </p:childTnLst>
                          </p:cTn>
                        </p:par>
                        <p:par>
                          <p:cTn id="54" fill="hold">
                            <p:stCondLst>
                              <p:cond delay="2400"/>
                            </p:stCondLst>
                            <p:childTnLst>
                              <p:par>
                                <p:cTn id="55" presetID="22" presetClass="entr" presetSubtype="8" fill="hold" nodeType="after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wipe(left)">
                                      <p:cBhvr>
                                        <p:cTn id="57" dur="500"/>
                                        <p:tgtEl>
                                          <p:spTgt spid="47"/>
                                        </p:tgtEl>
                                      </p:cBhvr>
                                    </p:animEffect>
                                  </p:childTnLst>
                                </p:cTn>
                              </p:par>
                            </p:childTnLst>
                          </p:cTn>
                        </p:par>
                        <p:par>
                          <p:cTn id="58" fill="hold">
                            <p:stCondLst>
                              <p:cond delay="2900"/>
                            </p:stCondLst>
                            <p:childTnLst>
                              <p:par>
                                <p:cTn id="59" presetID="22" presetClass="entr" presetSubtype="8" fill="hold" nodeType="after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wipe(left)">
                                      <p:cBhvr>
                                        <p:cTn id="6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P spid="39" grpId="0"/>
      <p:bldP spid="40" grpId="0" animBg="1"/>
      <p:bldP spid="41" grpId="0" animBg="1"/>
      <p:bldP spid="42" grpId="0" animBg="1"/>
      <p:bldP spid="4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24">
            <a:extLst>
              <a:ext uri="{FF2B5EF4-FFF2-40B4-BE49-F238E27FC236}">
                <a16:creationId xmlns:a16="http://schemas.microsoft.com/office/drawing/2014/main" xmlns="" id="{CD455566-3954-4AC5-9889-41073E773D9D}"/>
              </a:ext>
            </a:extLst>
          </p:cNvPr>
          <p:cNvSpPr txBox="1">
            <a:spLocks/>
          </p:cNvSpPr>
          <p:nvPr/>
        </p:nvSpPr>
        <p:spPr>
          <a:xfrm>
            <a:off x="4618674" y="2899102"/>
            <a:ext cx="2954656" cy="923330"/>
          </a:xfrm>
          <a:prstGeom prst="rect">
            <a:avLst/>
          </a:prstGeom>
          <a:noFill/>
        </p:spPr>
        <p:txBody>
          <a:bodyPr wrap="none" rtlCol="0" anchor="ctr">
            <a:spAutoFit/>
          </a:bodyPr>
          <a:lstStyle>
            <a:defPPr>
              <a:defRPr lang="zh-CN"/>
            </a:defPPr>
            <a:lvl1pPr algn="ctr">
              <a:defRPr sz="60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zh-CN" altLang="en-US" sz="5400" dirty="0" smtClean="0">
                <a:solidFill>
                  <a:schemeClr val="tx2"/>
                </a:solidFill>
                <a:effectLst/>
              </a:rPr>
              <a:t>规划愿景</a:t>
            </a:r>
            <a:endParaRPr lang="zh-CN" altLang="en-US" sz="5400" dirty="0">
              <a:solidFill>
                <a:schemeClr val="tx2"/>
              </a:solidFill>
              <a:effectLst/>
            </a:endParaRPr>
          </a:p>
        </p:txBody>
      </p:sp>
      <p:sp>
        <p:nvSpPr>
          <p:cNvPr id="9" name="文本框 8">
            <a:extLst>
              <a:ext uri="{FF2B5EF4-FFF2-40B4-BE49-F238E27FC236}">
                <a16:creationId xmlns:a16="http://schemas.microsoft.com/office/drawing/2014/main" xmlns="" id="{D866A5C0-5EEA-4C2D-A12C-0192BE9FC82D}"/>
              </a:ext>
            </a:extLst>
          </p:cNvPr>
          <p:cNvSpPr txBox="1"/>
          <p:nvPr/>
        </p:nvSpPr>
        <p:spPr>
          <a:xfrm>
            <a:off x="2969751" y="3873193"/>
            <a:ext cx="6254795" cy="713681"/>
          </a:xfrm>
          <a:prstGeom prst="rect">
            <a:avLst/>
          </a:prstGeom>
          <a:noFill/>
        </p:spPr>
        <p:txBody>
          <a:bodyPr wrap="square" rtlCol="0" anchor="ctr">
            <a:noAutofit/>
          </a:bodyPr>
          <a:lstStyle>
            <a:defPPr>
              <a:defRPr lang="zh-CN"/>
            </a:defPPr>
            <a:lvl1pPr>
              <a:lnSpc>
                <a:spcPct val="130000"/>
              </a:lnSpc>
              <a:defRPr sz="1200">
                <a:solidFill>
                  <a:schemeClr val="tx2"/>
                </a:solidFill>
                <a:latin typeface="Open Sans Light"/>
                <a:cs typeface="Open Sans Light"/>
              </a:defRPr>
            </a:lvl1pPr>
          </a:lstStyle>
          <a:p>
            <a:pPr algn="ctr"/>
            <a:r>
              <a:rPr lang="en-US" altLang="zh-CN" sz="1600" dirty="0">
                <a:sym typeface="+mn-lt"/>
              </a:rPr>
              <a:t>Lorem ipsum dolor sit </a:t>
            </a:r>
            <a:r>
              <a:rPr lang="en-US" altLang="zh-CN" sz="1600" dirty="0" err="1">
                <a:sym typeface="+mn-lt"/>
              </a:rPr>
              <a:t>amet</a:t>
            </a:r>
            <a:r>
              <a:rPr lang="en-US" altLang="zh-CN" sz="1600" dirty="0">
                <a:sym typeface="+mn-lt"/>
              </a:rPr>
              <a:t> </a:t>
            </a:r>
            <a:r>
              <a:rPr lang="en-US" altLang="zh-CN" sz="1600" dirty="0" err="1">
                <a:sym typeface="+mn-lt"/>
              </a:rPr>
              <a:t>consectetur</a:t>
            </a:r>
            <a:r>
              <a:rPr lang="en-US" altLang="zh-CN" sz="1600" dirty="0">
                <a:sym typeface="+mn-lt"/>
              </a:rPr>
              <a:t> </a:t>
            </a:r>
            <a:r>
              <a:rPr lang="en-US" altLang="zh-CN" sz="1600" dirty="0" err="1">
                <a:sym typeface="+mn-lt"/>
              </a:rPr>
              <a:t>adipisicing</a:t>
            </a:r>
            <a:r>
              <a:rPr lang="en-US" altLang="zh-CN" sz="1600" dirty="0">
                <a:sym typeface="+mn-lt"/>
              </a:rPr>
              <a:t> </a:t>
            </a:r>
            <a:r>
              <a:rPr lang="en-US" altLang="zh-CN" sz="1600" dirty="0" err="1">
                <a:sym typeface="+mn-lt"/>
              </a:rPr>
              <a:t>elit</a:t>
            </a:r>
            <a:r>
              <a:rPr lang="en-US" altLang="zh-CN" sz="1600" dirty="0">
                <a:sym typeface="+mn-lt"/>
              </a:rPr>
              <a:t>, </a:t>
            </a:r>
            <a:endParaRPr lang="en-US" altLang="zh-CN" sz="1600" dirty="0" smtClean="0">
              <a:sym typeface="+mn-lt"/>
            </a:endParaRPr>
          </a:p>
          <a:p>
            <a:pPr algn="ctr"/>
            <a:r>
              <a:rPr lang="en-US" altLang="zh-CN" sz="1600" dirty="0" err="1" smtClean="0">
                <a:sym typeface="+mn-lt"/>
              </a:rPr>
              <a:t>sed</a:t>
            </a:r>
            <a:r>
              <a:rPr lang="en-US" altLang="zh-CN" sz="1600" dirty="0" smtClean="0">
                <a:sym typeface="+mn-lt"/>
              </a:rPr>
              <a:t> </a:t>
            </a:r>
            <a:r>
              <a:rPr lang="en-US" altLang="zh-CN" sz="1600" dirty="0">
                <a:sym typeface="+mn-lt"/>
              </a:rPr>
              <a:t>do </a:t>
            </a:r>
            <a:r>
              <a:rPr lang="en-US" altLang="zh-CN" sz="1600" dirty="0" err="1">
                <a:sym typeface="+mn-lt"/>
              </a:rPr>
              <a:t>eiusmod</a:t>
            </a:r>
            <a:r>
              <a:rPr lang="en-US" altLang="zh-CN" sz="1600" dirty="0">
                <a:sym typeface="+mn-lt"/>
              </a:rPr>
              <a:t> </a:t>
            </a:r>
            <a:r>
              <a:rPr lang="en-US" altLang="zh-CN" sz="1600" dirty="0" err="1" smtClean="0">
                <a:sym typeface="+mn-lt"/>
              </a:rPr>
              <a:t>tempor</a:t>
            </a:r>
            <a:r>
              <a:rPr lang="en-US" altLang="zh-CN" sz="1600" dirty="0" smtClean="0">
                <a:sym typeface="+mn-lt"/>
              </a:rPr>
              <a:t> </a:t>
            </a:r>
            <a:r>
              <a:rPr lang="en-US" altLang="zh-CN" sz="1600" dirty="0" err="1" smtClean="0">
                <a:sym typeface="+mn-lt"/>
              </a:rPr>
              <a:t>incididunt</a:t>
            </a:r>
            <a:endParaRPr lang="en-US" altLang="zh-CN" sz="1600" dirty="0">
              <a:sym typeface="+mn-lt"/>
            </a:endParaRPr>
          </a:p>
        </p:txBody>
      </p:sp>
      <p:sp>
        <p:nvSpPr>
          <p:cNvPr id="10" name="文本占位符 51">
            <a:extLst>
              <a:ext uri="{FF2B5EF4-FFF2-40B4-BE49-F238E27FC236}">
                <a16:creationId xmlns:a16="http://schemas.microsoft.com/office/drawing/2014/main" xmlns="" id="{AB68936D-40B7-448F-A5B0-1FFCC95446AF}"/>
              </a:ext>
            </a:extLst>
          </p:cNvPr>
          <p:cNvSpPr txBox="1">
            <a:spLocks/>
          </p:cNvSpPr>
          <p:nvPr/>
        </p:nvSpPr>
        <p:spPr>
          <a:xfrm>
            <a:off x="5637645" y="1740458"/>
            <a:ext cx="919007" cy="973550"/>
          </a:xfrm>
          <a:prstGeom prst="rect">
            <a:avLst/>
          </a:prstGeom>
          <a:solidFill>
            <a:schemeClr val="accent2"/>
          </a:solidFill>
          <a:ln>
            <a:noFill/>
          </a:ln>
        </p:spPr>
        <p:txBody>
          <a:bodyPr lIns="0" tIns="0" rIns="0" bIns="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3600" b="0" kern="1200" baseline="0" dirty="0">
                <a:solidFill>
                  <a:schemeClr val="bg1"/>
                </a:solidFill>
                <a:latin typeface="Impact" panose="020B0806030902050204" pitchFamily="34" charset="0"/>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dirty="0" smtClean="0">
                <a:latin typeface="+mj-lt"/>
              </a:rPr>
              <a:t>06</a:t>
            </a:r>
          </a:p>
        </p:txBody>
      </p:sp>
      <p:cxnSp>
        <p:nvCxnSpPr>
          <p:cNvPr id="11" name="直接连接符 10"/>
          <p:cNvCxnSpPr/>
          <p:nvPr/>
        </p:nvCxnSpPr>
        <p:spPr>
          <a:xfrm>
            <a:off x="5651676" y="5085184"/>
            <a:ext cx="890944"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458815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182928" y="516875"/>
            <a:ext cx="1826142" cy="584775"/>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r>
              <a:rPr lang="zh-CN" altLang="en-US" dirty="0"/>
              <a:t>规划愿景</a:t>
            </a:r>
          </a:p>
        </p:txBody>
      </p:sp>
      <p:cxnSp>
        <p:nvCxnSpPr>
          <p:cNvPr id="16" name="直接连接符 15"/>
          <p:cNvCxnSpPr/>
          <p:nvPr/>
        </p:nvCxnSpPr>
        <p:spPr>
          <a:xfrm>
            <a:off x="5813830" y="1124744"/>
            <a:ext cx="5643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矩形: 圆角 1">
            <a:extLst>
              <a:ext uri="{FF2B5EF4-FFF2-40B4-BE49-F238E27FC236}">
                <a16:creationId xmlns="" xmlns:a16="http://schemas.microsoft.com/office/drawing/2014/main" id="{7BA9CC5B-1EA6-4B70-8DF5-81FBBB4780B4}"/>
              </a:ext>
            </a:extLst>
          </p:cNvPr>
          <p:cNvSpPr/>
          <p:nvPr/>
        </p:nvSpPr>
        <p:spPr>
          <a:xfrm>
            <a:off x="6268821" y="1594973"/>
            <a:ext cx="4819168" cy="2173131"/>
          </a:xfrm>
          <a:prstGeom prst="roundRect">
            <a:avLst>
              <a:gd name="adj" fmla="val 6219"/>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prstClr val="white"/>
              </a:solidFill>
              <a:latin typeface="苹方 常规" panose="020B0300000000000000" pitchFamily="34" charset="-122"/>
              <a:ea typeface="苹方 常规" panose="020B0300000000000000" pitchFamily="34" charset="-122"/>
            </a:endParaRPr>
          </a:p>
        </p:txBody>
      </p:sp>
      <p:sp>
        <p:nvSpPr>
          <p:cNvPr id="44" name="矩形: 圆角 2">
            <a:extLst>
              <a:ext uri="{FF2B5EF4-FFF2-40B4-BE49-F238E27FC236}">
                <a16:creationId xmlns="" xmlns:a16="http://schemas.microsoft.com/office/drawing/2014/main" id="{C51972C9-3A9D-468A-AA14-10DE8FD2FDBF}"/>
              </a:ext>
            </a:extLst>
          </p:cNvPr>
          <p:cNvSpPr/>
          <p:nvPr/>
        </p:nvSpPr>
        <p:spPr>
          <a:xfrm>
            <a:off x="1104011" y="1594973"/>
            <a:ext cx="4819168" cy="2173131"/>
          </a:xfrm>
          <a:prstGeom prst="roundRect">
            <a:avLst>
              <a:gd name="adj" fmla="val 6219"/>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苹方 常规" panose="020B0300000000000000" pitchFamily="34" charset="-122"/>
              <a:ea typeface="苹方 常规" panose="020B0300000000000000" pitchFamily="34" charset="-122"/>
            </a:endParaRPr>
          </a:p>
        </p:txBody>
      </p:sp>
      <p:sp>
        <p:nvSpPr>
          <p:cNvPr id="45" name="矩形: 圆角 3">
            <a:extLst>
              <a:ext uri="{FF2B5EF4-FFF2-40B4-BE49-F238E27FC236}">
                <a16:creationId xmlns="" xmlns:a16="http://schemas.microsoft.com/office/drawing/2014/main" id="{A87B13EA-FE54-44B3-B8DA-B340FAFFF6BD}"/>
              </a:ext>
            </a:extLst>
          </p:cNvPr>
          <p:cNvSpPr/>
          <p:nvPr/>
        </p:nvSpPr>
        <p:spPr>
          <a:xfrm>
            <a:off x="1104011" y="4064181"/>
            <a:ext cx="4819168" cy="2173131"/>
          </a:xfrm>
          <a:prstGeom prst="roundRect">
            <a:avLst>
              <a:gd name="adj" fmla="val 6219"/>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苹方 常规" panose="020B0300000000000000" pitchFamily="34" charset="-122"/>
              <a:ea typeface="苹方 常规" panose="020B0300000000000000" pitchFamily="34" charset="-122"/>
            </a:endParaRPr>
          </a:p>
        </p:txBody>
      </p:sp>
      <p:sp>
        <p:nvSpPr>
          <p:cNvPr id="46" name="矩形: 圆角 4">
            <a:extLst>
              <a:ext uri="{FF2B5EF4-FFF2-40B4-BE49-F238E27FC236}">
                <a16:creationId xmlns="" xmlns:a16="http://schemas.microsoft.com/office/drawing/2014/main" id="{79086BDB-4276-4EC3-AA16-7D2E075D0633}"/>
              </a:ext>
            </a:extLst>
          </p:cNvPr>
          <p:cNvSpPr/>
          <p:nvPr/>
        </p:nvSpPr>
        <p:spPr>
          <a:xfrm>
            <a:off x="6268820" y="4064181"/>
            <a:ext cx="4819168" cy="2173131"/>
          </a:xfrm>
          <a:prstGeom prst="roundRect">
            <a:avLst>
              <a:gd name="adj" fmla="val 6219"/>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苹方 常规" panose="020B0300000000000000" pitchFamily="34" charset="-122"/>
              <a:ea typeface="苹方 常规" panose="020B0300000000000000" pitchFamily="34" charset="-122"/>
            </a:endParaRPr>
          </a:p>
        </p:txBody>
      </p:sp>
      <p:sp>
        <p:nvSpPr>
          <p:cNvPr id="47" name="Freeform 460">
            <a:extLst>
              <a:ext uri="{FF2B5EF4-FFF2-40B4-BE49-F238E27FC236}">
                <a16:creationId xmlns="" xmlns:a16="http://schemas.microsoft.com/office/drawing/2014/main" id="{89C64D33-A986-485E-8EBA-31AB6CB02CF5}"/>
              </a:ext>
            </a:extLst>
          </p:cNvPr>
          <p:cNvSpPr>
            <a:spLocks noEditPoints="1"/>
          </p:cNvSpPr>
          <p:nvPr/>
        </p:nvSpPr>
        <p:spPr bwMode="auto">
          <a:xfrm>
            <a:off x="1567358" y="1995114"/>
            <a:ext cx="735332" cy="735332"/>
          </a:xfrm>
          <a:custGeom>
            <a:avLst/>
            <a:gdLst>
              <a:gd name="T0" fmla="*/ 175 w 176"/>
              <a:gd name="T1" fmla="*/ 85 h 176"/>
              <a:gd name="T2" fmla="*/ 144 w 176"/>
              <a:gd name="T3" fmla="*/ 54 h 176"/>
              <a:gd name="T4" fmla="*/ 144 w 176"/>
              <a:gd name="T5" fmla="*/ 12 h 176"/>
              <a:gd name="T6" fmla="*/ 140 w 176"/>
              <a:gd name="T7" fmla="*/ 8 h 176"/>
              <a:gd name="T8" fmla="*/ 116 w 176"/>
              <a:gd name="T9" fmla="*/ 8 h 176"/>
              <a:gd name="T10" fmla="*/ 112 w 176"/>
              <a:gd name="T11" fmla="*/ 12 h 176"/>
              <a:gd name="T12" fmla="*/ 112 w 176"/>
              <a:gd name="T13" fmla="*/ 22 h 176"/>
              <a:gd name="T14" fmla="*/ 91 w 176"/>
              <a:gd name="T15" fmla="*/ 1 h 176"/>
              <a:gd name="T16" fmla="*/ 88 w 176"/>
              <a:gd name="T17" fmla="*/ 0 h 176"/>
              <a:gd name="T18" fmla="*/ 85 w 176"/>
              <a:gd name="T19" fmla="*/ 1 h 176"/>
              <a:gd name="T20" fmla="*/ 1 w 176"/>
              <a:gd name="T21" fmla="*/ 85 h 176"/>
              <a:gd name="T22" fmla="*/ 0 w 176"/>
              <a:gd name="T23" fmla="*/ 88 h 176"/>
              <a:gd name="T24" fmla="*/ 4 w 176"/>
              <a:gd name="T25" fmla="*/ 92 h 176"/>
              <a:gd name="T26" fmla="*/ 7 w 176"/>
              <a:gd name="T27" fmla="*/ 91 h 176"/>
              <a:gd name="T28" fmla="*/ 24 w 176"/>
              <a:gd name="T29" fmla="*/ 74 h 176"/>
              <a:gd name="T30" fmla="*/ 24 w 176"/>
              <a:gd name="T31" fmla="*/ 172 h 176"/>
              <a:gd name="T32" fmla="*/ 28 w 176"/>
              <a:gd name="T33" fmla="*/ 176 h 176"/>
              <a:gd name="T34" fmla="*/ 148 w 176"/>
              <a:gd name="T35" fmla="*/ 176 h 176"/>
              <a:gd name="T36" fmla="*/ 152 w 176"/>
              <a:gd name="T37" fmla="*/ 172 h 176"/>
              <a:gd name="T38" fmla="*/ 152 w 176"/>
              <a:gd name="T39" fmla="*/ 74 h 176"/>
              <a:gd name="T40" fmla="*/ 169 w 176"/>
              <a:gd name="T41" fmla="*/ 91 h 176"/>
              <a:gd name="T42" fmla="*/ 172 w 176"/>
              <a:gd name="T43" fmla="*/ 92 h 176"/>
              <a:gd name="T44" fmla="*/ 176 w 176"/>
              <a:gd name="T45" fmla="*/ 88 h 176"/>
              <a:gd name="T46" fmla="*/ 175 w 176"/>
              <a:gd name="T47" fmla="*/ 85 h 176"/>
              <a:gd name="T48" fmla="*/ 120 w 176"/>
              <a:gd name="T49" fmla="*/ 16 h 176"/>
              <a:gd name="T50" fmla="*/ 136 w 176"/>
              <a:gd name="T51" fmla="*/ 16 h 176"/>
              <a:gd name="T52" fmla="*/ 136 w 176"/>
              <a:gd name="T53" fmla="*/ 46 h 176"/>
              <a:gd name="T54" fmla="*/ 120 w 176"/>
              <a:gd name="T55" fmla="*/ 30 h 176"/>
              <a:gd name="T56" fmla="*/ 120 w 176"/>
              <a:gd name="T57" fmla="*/ 16 h 176"/>
              <a:gd name="T58" fmla="*/ 64 w 176"/>
              <a:gd name="T59" fmla="*/ 168 h 176"/>
              <a:gd name="T60" fmla="*/ 32 w 176"/>
              <a:gd name="T61" fmla="*/ 168 h 176"/>
              <a:gd name="T62" fmla="*/ 32 w 176"/>
              <a:gd name="T63" fmla="*/ 160 h 176"/>
              <a:gd name="T64" fmla="*/ 64 w 176"/>
              <a:gd name="T65" fmla="*/ 160 h 176"/>
              <a:gd name="T66" fmla="*/ 64 w 176"/>
              <a:gd name="T67" fmla="*/ 168 h 176"/>
              <a:gd name="T68" fmla="*/ 104 w 176"/>
              <a:gd name="T69" fmla="*/ 168 h 176"/>
              <a:gd name="T70" fmla="*/ 72 w 176"/>
              <a:gd name="T71" fmla="*/ 168 h 176"/>
              <a:gd name="T72" fmla="*/ 72 w 176"/>
              <a:gd name="T73" fmla="*/ 104 h 176"/>
              <a:gd name="T74" fmla="*/ 104 w 176"/>
              <a:gd name="T75" fmla="*/ 104 h 176"/>
              <a:gd name="T76" fmla="*/ 104 w 176"/>
              <a:gd name="T77" fmla="*/ 168 h 176"/>
              <a:gd name="T78" fmla="*/ 144 w 176"/>
              <a:gd name="T79" fmla="*/ 168 h 176"/>
              <a:gd name="T80" fmla="*/ 112 w 176"/>
              <a:gd name="T81" fmla="*/ 168 h 176"/>
              <a:gd name="T82" fmla="*/ 112 w 176"/>
              <a:gd name="T83" fmla="*/ 160 h 176"/>
              <a:gd name="T84" fmla="*/ 144 w 176"/>
              <a:gd name="T85" fmla="*/ 160 h 176"/>
              <a:gd name="T86" fmla="*/ 144 w 176"/>
              <a:gd name="T87" fmla="*/ 168 h 176"/>
              <a:gd name="T88" fmla="*/ 144 w 176"/>
              <a:gd name="T89" fmla="*/ 152 h 176"/>
              <a:gd name="T90" fmla="*/ 112 w 176"/>
              <a:gd name="T91" fmla="*/ 152 h 176"/>
              <a:gd name="T92" fmla="*/ 112 w 176"/>
              <a:gd name="T93" fmla="*/ 100 h 176"/>
              <a:gd name="T94" fmla="*/ 108 w 176"/>
              <a:gd name="T95" fmla="*/ 96 h 176"/>
              <a:gd name="T96" fmla="*/ 68 w 176"/>
              <a:gd name="T97" fmla="*/ 96 h 176"/>
              <a:gd name="T98" fmla="*/ 64 w 176"/>
              <a:gd name="T99" fmla="*/ 100 h 176"/>
              <a:gd name="T100" fmla="*/ 64 w 176"/>
              <a:gd name="T101" fmla="*/ 152 h 176"/>
              <a:gd name="T102" fmla="*/ 32 w 176"/>
              <a:gd name="T103" fmla="*/ 152 h 176"/>
              <a:gd name="T104" fmla="*/ 32 w 176"/>
              <a:gd name="T105" fmla="*/ 66 h 176"/>
              <a:gd name="T106" fmla="*/ 88 w 176"/>
              <a:gd name="T107" fmla="*/ 10 h 176"/>
              <a:gd name="T108" fmla="*/ 144 w 176"/>
              <a:gd name="T109" fmla="*/ 66 h 176"/>
              <a:gd name="T110" fmla="*/ 144 w 176"/>
              <a:gd name="T111" fmla="*/ 152 h 176"/>
              <a:gd name="T112" fmla="*/ 92 w 176"/>
              <a:gd name="T113" fmla="*/ 144 h 176"/>
              <a:gd name="T114" fmla="*/ 96 w 176"/>
              <a:gd name="T115" fmla="*/ 140 h 176"/>
              <a:gd name="T116" fmla="*/ 92 w 176"/>
              <a:gd name="T117" fmla="*/ 136 h 176"/>
              <a:gd name="T118" fmla="*/ 88 w 176"/>
              <a:gd name="T119" fmla="*/ 140 h 176"/>
              <a:gd name="T120" fmla="*/ 92 w 176"/>
              <a:gd name="T121" fmla="*/ 14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175" y="85"/>
                </a:moveTo>
                <a:cubicBezTo>
                  <a:pt x="144" y="54"/>
                  <a:pt x="144" y="54"/>
                  <a:pt x="144" y="54"/>
                </a:cubicBezTo>
                <a:cubicBezTo>
                  <a:pt x="144" y="12"/>
                  <a:pt x="144" y="12"/>
                  <a:pt x="144" y="12"/>
                </a:cubicBezTo>
                <a:cubicBezTo>
                  <a:pt x="144" y="10"/>
                  <a:pt x="142" y="8"/>
                  <a:pt x="140" y="8"/>
                </a:cubicBezTo>
                <a:cubicBezTo>
                  <a:pt x="116" y="8"/>
                  <a:pt x="116" y="8"/>
                  <a:pt x="116" y="8"/>
                </a:cubicBezTo>
                <a:cubicBezTo>
                  <a:pt x="114" y="8"/>
                  <a:pt x="112" y="10"/>
                  <a:pt x="112" y="12"/>
                </a:cubicBezTo>
                <a:cubicBezTo>
                  <a:pt x="112" y="22"/>
                  <a:pt x="112" y="22"/>
                  <a:pt x="112" y="22"/>
                </a:cubicBezTo>
                <a:cubicBezTo>
                  <a:pt x="91" y="1"/>
                  <a:pt x="91" y="1"/>
                  <a:pt x="91" y="1"/>
                </a:cubicBezTo>
                <a:cubicBezTo>
                  <a:pt x="90" y="0"/>
                  <a:pt x="89" y="0"/>
                  <a:pt x="88" y="0"/>
                </a:cubicBezTo>
                <a:cubicBezTo>
                  <a:pt x="87" y="0"/>
                  <a:pt x="86" y="0"/>
                  <a:pt x="85" y="1"/>
                </a:cubicBezTo>
                <a:cubicBezTo>
                  <a:pt x="1" y="85"/>
                  <a:pt x="1" y="85"/>
                  <a:pt x="1" y="85"/>
                </a:cubicBezTo>
                <a:cubicBezTo>
                  <a:pt x="0" y="86"/>
                  <a:pt x="0" y="87"/>
                  <a:pt x="0" y="88"/>
                </a:cubicBezTo>
                <a:cubicBezTo>
                  <a:pt x="0" y="90"/>
                  <a:pt x="2" y="92"/>
                  <a:pt x="4" y="92"/>
                </a:cubicBezTo>
                <a:cubicBezTo>
                  <a:pt x="5" y="92"/>
                  <a:pt x="6" y="92"/>
                  <a:pt x="7" y="91"/>
                </a:cubicBezTo>
                <a:cubicBezTo>
                  <a:pt x="24" y="74"/>
                  <a:pt x="24" y="74"/>
                  <a:pt x="24" y="74"/>
                </a:cubicBezTo>
                <a:cubicBezTo>
                  <a:pt x="24" y="172"/>
                  <a:pt x="24" y="172"/>
                  <a:pt x="24" y="172"/>
                </a:cubicBezTo>
                <a:cubicBezTo>
                  <a:pt x="24" y="174"/>
                  <a:pt x="26" y="176"/>
                  <a:pt x="28" y="176"/>
                </a:cubicBezTo>
                <a:cubicBezTo>
                  <a:pt x="148" y="176"/>
                  <a:pt x="148" y="176"/>
                  <a:pt x="148" y="176"/>
                </a:cubicBezTo>
                <a:cubicBezTo>
                  <a:pt x="150" y="176"/>
                  <a:pt x="152" y="174"/>
                  <a:pt x="152" y="172"/>
                </a:cubicBezTo>
                <a:cubicBezTo>
                  <a:pt x="152" y="74"/>
                  <a:pt x="152" y="74"/>
                  <a:pt x="152" y="74"/>
                </a:cubicBezTo>
                <a:cubicBezTo>
                  <a:pt x="169" y="91"/>
                  <a:pt x="169" y="91"/>
                  <a:pt x="169" y="91"/>
                </a:cubicBezTo>
                <a:cubicBezTo>
                  <a:pt x="170" y="92"/>
                  <a:pt x="171" y="92"/>
                  <a:pt x="172" y="92"/>
                </a:cubicBezTo>
                <a:cubicBezTo>
                  <a:pt x="174" y="92"/>
                  <a:pt x="176" y="90"/>
                  <a:pt x="176" y="88"/>
                </a:cubicBezTo>
                <a:cubicBezTo>
                  <a:pt x="176" y="87"/>
                  <a:pt x="176" y="86"/>
                  <a:pt x="175" y="85"/>
                </a:cubicBezTo>
                <a:close/>
                <a:moveTo>
                  <a:pt x="120" y="16"/>
                </a:moveTo>
                <a:cubicBezTo>
                  <a:pt x="136" y="16"/>
                  <a:pt x="136" y="16"/>
                  <a:pt x="136" y="16"/>
                </a:cubicBezTo>
                <a:cubicBezTo>
                  <a:pt x="136" y="46"/>
                  <a:pt x="136" y="46"/>
                  <a:pt x="136" y="46"/>
                </a:cubicBezTo>
                <a:cubicBezTo>
                  <a:pt x="120" y="30"/>
                  <a:pt x="120" y="30"/>
                  <a:pt x="120" y="30"/>
                </a:cubicBezTo>
                <a:lnTo>
                  <a:pt x="120" y="16"/>
                </a:lnTo>
                <a:close/>
                <a:moveTo>
                  <a:pt x="64" y="168"/>
                </a:moveTo>
                <a:cubicBezTo>
                  <a:pt x="32" y="168"/>
                  <a:pt x="32" y="168"/>
                  <a:pt x="32" y="168"/>
                </a:cubicBezTo>
                <a:cubicBezTo>
                  <a:pt x="32" y="160"/>
                  <a:pt x="32" y="160"/>
                  <a:pt x="32" y="160"/>
                </a:cubicBezTo>
                <a:cubicBezTo>
                  <a:pt x="64" y="160"/>
                  <a:pt x="64" y="160"/>
                  <a:pt x="64" y="160"/>
                </a:cubicBezTo>
                <a:lnTo>
                  <a:pt x="64" y="168"/>
                </a:lnTo>
                <a:close/>
                <a:moveTo>
                  <a:pt x="104" y="168"/>
                </a:moveTo>
                <a:cubicBezTo>
                  <a:pt x="72" y="168"/>
                  <a:pt x="72" y="168"/>
                  <a:pt x="72" y="168"/>
                </a:cubicBezTo>
                <a:cubicBezTo>
                  <a:pt x="72" y="104"/>
                  <a:pt x="72" y="104"/>
                  <a:pt x="72" y="104"/>
                </a:cubicBezTo>
                <a:cubicBezTo>
                  <a:pt x="104" y="104"/>
                  <a:pt x="104" y="104"/>
                  <a:pt x="104" y="104"/>
                </a:cubicBezTo>
                <a:lnTo>
                  <a:pt x="104" y="168"/>
                </a:lnTo>
                <a:close/>
                <a:moveTo>
                  <a:pt x="144" y="168"/>
                </a:moveTo>
                <a:cubicBezTo>
                  <a:pt x="112" y="168"/>
                  <a:pt x="112" y="168"/>
                  <a:pt x="112" y="168"/>
                </a:cubicBezTo>
                <a:cubicBezTo>
                  <a:pt x="112" y="160"/>
                  <a:pt x="112" y="160"/>
                  <a:pt x="112" y="160"/>
                </a:cubicBezTo>
                <a:cubicBezTo>
                  <a:pt x="144" y="160"/>
                  <a:pt x="144" y="160"/>
                  <a:pt x="144" y="160"/>
                </a:cubicBezTo>
                <a:lnTo>
                  <a:pt x="144" y="168"/>
                </a:lnTo>
                <a:close/>
                <a:moveTo>
                  <a:pt x="144" y="152"/>
                </a:moveTo>
                <a:cubicBezTo>
                  <a:pt x="112" y="152"/>
                  <a:pt x="112" y="152"/>
                  <a:pt x="112" y="152"/>
                </a:cubicBezTo>
                <a:cubicBezTo>
                  <a:pt x="112" y="100"/>
                  <a:pt x="112" y="100"/>
                  <a:pt x="112" y="100"/>
                </a:cubicBezTo>
                <a:cubicBezTo>
                  <a:pt x="112" y="98"/>
                  <a:pt x="110" y="96"/>
                  <a:pt x="108" y="96"/>
                </a:cubicBezTo>
                <a:cubicBezTo>
                  <a:pt x="68" y="96"/>
                  <a:pt x="68" y="96"/>
                  <a:pt x="68" y="96"/>
                </a:cubicBezTo>
                <a:cubicBezTo>
                  <a:pt x="66" y="96"/>
                  <a:pt x="64" y="98"/>
                  <a:pt x="64" y="100"/>
                </a:cubicBezTo>
                <a:cubicBezTo>
                  <a:pt x="64" y="152"/>
                  <a:pt x="64" y="152"/>
                  <a:pt x="64" y="152"/>
                </a:cubicBezTo>
                <a:cubicBezTo>
                  <a:pt x="32" y="152"/>
                  <a:pt x="32" y="152"/>
                  <a:pt x="32" y="152"/>
                </a:cubicBezTo>
                <a:cubicBezTo>
                  <a:pt x="32" y="66"/>
                  <a:pt x="32" y="66"/>
                  <a:pt x="32" y="66"/>
                </a:cubicBezTo>
                <a:cubicBezTo>
                  <a:pt x="88" y="10"/>
                  <a:pt x="88" y="10"/>
                  <a:pt x="88" y="10"/>
                </a:cubicBezTo>
                <a:cubicBezTo>
                  <a:pt x="144" y="66"/>
                  <a:pt x="144" y="66"/>
                  <a:pt x="144" y="66"/>
                </a:cubicBezTo>
                <a:lnTo>
                  <a:pt x="144" y="152"/>
                </a:lnTo>
                <a:close/>
                <a:moveTo>
                  <a:pt x="92" y="144"/>
                </a:moveTo>
                <a:cubicBezTo>
                  <a:pt x="94" y="144"/>
                  <a:pt x="96" y="142"/>
                  <a:pt x="96" y="140"/>
                </a:cubicBezTo>
                <a:cubicBezTo>
                  <a:pt x="96" y="138"/>
                  <a:pt x="94" y="136"/>
                  <a:pt x="92" y="136"/>
                </a:cubicBezTo>
                <a:cubicBezTo>
                  <a:pt x="90" y="136"/>
                  <a:pt x="88" y="138"/>
                  <a:pt x="88" y="140"/>
                </a:cubicBezTo>
                <a:cubicBezTo>
                  <a:pt x="88" y="142"/>
                  <a:pt x="90" y="144"/>
                  <a:pt x="92" y="144"/>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sng" strike="noStrike" kern="1200" cap="none" spc="0" normalizeH="0" baseline="0" noProof="0" dirty="0">
              <a:ln>
                <a:noFill/>
              </a:ln>
              <a:solidFill>
                <a:prstClr val="black"/>
              </a:solidFill>
              <a:effectLst/>
              <a:uLnTx/>
              <a:uFillTx/>
              <a:latin typeface="苹方 常规" panose="020B0300000000000000" pitchFamily="34" charset="-122"/>
              <a:ea typeface="苹方 常规" panose="020B0300000000000000" pitchFamily="34" charset="-122"/>
              <a:cs typeface="+mn-cs"/>
            </a:endParaRPr>
          </a:p>
        </p:txBody>
      </p:sp>
      <p:sp>
        <p:nvSpPr>
          <p:cNvPr id="48" name="Freeform 472">
            <a:extLst>
              <a:ext uri="{FF2B5EF4-FFF2-40B4-BE49-F238E27FC236}">
                <a16:creationId xmlns="" xmlns:a16="http://schemas.microsoft.com/office/drawing/2014/main" id="{6C191199-2651-4FDE-A66C-96C41AF86E00}"/>
              </a:ext>
            </a:extLst>
          </p:cNvPr>
          <p:cNvSpPr>
            <a:spLocks noEditPoints="1"/>
          </p:cNvSpPr>
          <p:nvPr/>
        </p:nvSpPr>
        <p:spPr bwMode="auto">
          <a:xfrm>
            <a:off x="6932816" y="4403856"/>
            <a:ext cx="603344" cy="716471"/>
          </a:xfrm>
          <a:custGeom>
            <a:avLst/>
            <a:gdLst>
              <a:gd name="T0" fmla="*/ 72 w 144"/>
              <a:gd name="T1" fmla="*/ 72 h 176"/>
              <a:gd name="T2" fmla="*/ 72 w 144"/>
              <a:gd name="T3" fmla="*/ 64 h 176"/>
              <a:gd name="T4" fmla="*/ 20 w 144"/>
              <a:gd name="T5" fmla="*/ 68 h 176"/>
              <a:gd name="T6" fmla="*/ 136 w 144"/>
              <a:gd name="T7" fmla="*/ 16 h 176"/>
              <a:gd name="T8" fmla="*/ 116 w 144"/>
              <a:gd name="T9" fmla="*/ 4 h 176"/>
              <a:gd name="T10" fmla="*/ 108 w 144"/>
              <a:gd name="T11" fmla="*/ 4 h 176"/>
              <a:gd name="T12" fmla="*/ 100 w 144"/>
              <a:gd name="T13" fmla="*/ 16 h 176"/>
              <a:gd name="T14" fmla="*/ 96 w 144"/>
              <a:gd name="T15" fmla="*/ 0 h 176"/>
              <a:gd name="T16" fmla="*/ 92 w 144"/>
              <a:gd name="T17" fmla="*/ 16 h 176"/>
              <a:gd name="T18" fmla="*/ 84 w 144"/>
              <a:gd name="T19" fmla="*/ 4 h 176"/>
              <a:gd name="T20" fmla="*/ 76 w 144"/>
              <a:gd name="T21" fmla="*/ 4 h 176"/>
              <a:gd name="T22" fmla="*/ 68 w 144"/>
              <a:gd name="T23" fmla="*/ 16 h 176"/>
              <a:gd name="T24" fmla="*/ 64 w 144"/>
              <a:gd name="T25" fmla="*/ 0 h 176"/>
              <a:gd name="T26" fmla="*/ 60 w 144"/>
              <a:gd name="T27" fmla="*/ 16 h 176"/>
              <a:gd name="T28" fmla="*/ 52 w 144"/>
              <a:gd name="T29" fmla="*/ 4 h 176"/>
              <a:gd name="T30" fmla="*/ 44 w 144"/>
              <a:gd name="T31" fmla="*/ 4 h 176"/>
              <a:gd name="T32" fmla="*/ 36 w 144"/>
              <a:gd name="T33" fmla="*/ 16 h 176"/>
              <a:gd name="T34" fmla="*/ 32 w 144"/>
              <a:gd name="T35" fmla="*/ 0 h 176"/>
              <a:gd name="T36" fmla="*/ 28 w 144"/>
              <a:gd name="T37" fmla="*/ 16 h 176"/>
              <a:gd name="T38" fmla="*/ 0 w 144"/>
              <a:gd name="T39" fmla="*/ 24 h 176"/>
              <a:gd name="T40" fmla="*/ 8 w 144"/>
              <a:gd name="T41" fmla="*/ 176 h 176"/>
              <a:gd name="T42" fmla="*/ 144 w 144"/>
              <a:gd name="T43" fmla="*/ 168 h 176"/>
              <a:gd name="T44" fmla="*/ 136 w 144"/>
              <a:gd name="T45" fmla="*/ 16 h 176"/>
              <a:gd name="T46" fmla="*/ 8 w 144"/>
              <a:gd name="T47" fmla="*/ 144 h 176"/>
              <a:gd name="T48" fmla="*/ 8 w 144"/>
              <a:gd name="T49" fmla="*/ 168 h 176"/>
              <a:gd name="T50" fmla="*/ 44 w 144"/>
              <a:gd name="T51" fmla="*/ 168 h 176"/>
              <a:gd name="T52" fmla="*/ 8 w 144"/>
              <a:gd name="T53" fmla="*/ 24 h 176"/>
              <a:gd name="T54" fmla="*/ 28 w 144"/>
              <a:gd name="T55" fmla="*/ 36 h 176"/>
              <a:gd name="T56" fmla="*/ 36 w 144"/>
              <a:gd name="T57" fmla="*/ 36 h 176"/>
              <a:gd name="T58" fmla="*/ 44 w 144"/>
              <a:gd name="T59" fmla="*/ 24 h 176"/>
              <a:gd name="T60" fmla="*/ 48 w 144"/>
              <a:gd name="T61" fmla="*/ 40 h 176"/>
              <a:gd name="T62" fmla="*/ 52 w 144"/>
              <a:gd name="T63" fmla="*/ 24 h 176"/>
              <a:gd name="T64" fmla="*/ 60 w 144"/>
              <a:gd name="T65" fmla="*/ 36 h 176"/>
              <a:gd name="T66" fmla="*/ 68 w 144"/>
              <a:gd name="T67" fmla="*/ 36 h 176"/>
              <a:gd name="T68" fmla="*/ 76 w 144"/>
              <a:gd name="T69" fmla="*/ 24 h 176"/>
              <a:gd name="T70" fmla="*/ 80 w 144"/>
              <a:gd name="T71" fmla="*/ 40 h 176"/>
              <a:gd name="T72" fmla="*/ 84 w 144"/>
              <a:gd name="T73" fmla="*/ 24 h 176"/>
              <a:gd name="T74" fmla="*/ 92 w 144"/>
              <a:gd name="T75" fmla="*/ 36 h 176"/>
              <a:gd name="T76" fmla="*/ 100 w 144"/>
              <a:gd name="T77" fmla="*/ 36 h 176"/>
              <a:gd name="T78" fmla="*/ 108 w 144"/>
              <a:gd name="T79" fmla="*/ 24 h 176"/>
              <a:gd name="T80" fmla="*/ 112 w 144"/>
              <a:gd name="T81" fmla="*/ 40 h 176"/>
              <a:gd name="T82" fmla="*/ 116 w 144"/>
              <a:gd name="T83" fmla="*/ 24 h 176"/>
              <a:gd name="T84" fmla="*/ 136 w 144"/>
              <a:gd name="T85" fmla="*/ 168 h 176"/>
              <a:gd name="T86" fmla="*/ 24 w 144"/>
              <a:gd name="T87" fmla="*/ 96 h 176"/>
              <a:gd name="T88" fmla="*/ 124 w 144"/>
              <a:gd name="T89" fmla="*/ 92 h 176"/>
              <a:gd name="T90" fmla="*/ 24 w 144"/>
              <a:gd name="T91" fmla="*/ 88 h 176"/>
              <a:gd name="T92" fmla="*/ 96 w 144"/>
              <a:gd name="T93" fmla="*/ 112 h 176"/>
              <a:gd name="T94" fmla="*/ 20 w 144"/>
              <a:gd name="T95" fmla="*/ 116 h 176"/>
              <a:gd name="T96" fmla="*/ 96 w 144"/>
              <a:gd name="T97" fmla="*/ 120 h 176"/>
              <a:gd name="T98" fmla="*/ 96 w 144"/>
              <a:gd name="T99"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4" h="176">
                <a:moveTo>
                  <a:pt x="24" y="72"/>
                </a:moveTo>
                <a:cubicBezTo>
                  <a:pt x="72" y="72"/>
                  <a:pt x="72" y="72"/>
                  <a:pt x="72" y="72"/>
                </a:cubicBezTo>
                <a:cubicBezTo>
                  <a:pt x="74" y="72"/>
                  <a:pt x="76" y="70"/>
                  <a:pt x="76" y="68"/>
                </a:cubicBezTo>
                <a:cubicBezTo>
                  <a:pt x="76" y="66"/>
                  <a:pt x="74" y="64"/>
                  <a:pt x="72" y="64"/>
                </a:cubicBezTo>
                <a:cubicBezTo>
                  <a:pt x="24" y="64"/>
                  <a:pt x="24" y="64"/>
                  <a:pt x="24" y="64"/>
                </a:cubicBezTo>
                <a:cubicBezTo>
                  <a:pt x="22" y="64"/>
                  <a:pt x="20" y="66"/>
                  <a:pt x="20" y="68"/>
                </a:cubicBezTo>
                <a:cubicBezTo>
                  <a:pt x="20" y="70"/>
                  <a:pt x="22" y="72"/>
                  <a:pt x="24" y="72"/>
                </a:cubicBezTo>
                <a:close/>
                <a:moveTo>
                  <a:pt x="136" y="16"/>
                </a:moveTo>
                <a:cubicBezTo>
                  <a:pt x="116" y="16"/>
                  <a:pt x="116" y="16"/>
                  <a:pt x="116" y="16"/>
                </a:cubicBezTo>
                <a:cubicBezTo>
                  <a:pt x="116" y="4"/>
                  <a:pt x="116" y="4"/>
                  <a:pt x="116" y="4"/>
                </a:cubicBezTo>
                <a:cubicBezTo>
                  <a:pt x="116" y="2"/>
                  <a:pt x="114" y="0"/>
                  <a:pt x="112" y="0"/>
                </a:cubicBezTo>
                <a:cubicBezTo>
                  <a:pt x="110" y="0"/>
                  <a:pt x="108" y="2"/>
                  <a:pt x="108" y="4"/>
                </a:cubicBezTo>
                <a:cubicBezTo>
                  <a:pt x="108" y="16"/>
                  <a:pt x="108" y="16"/>
                  <a:pt x="108" y="16"/>
                </a:cubicBezTo>
                <a:cubicBezTo>
                  <a:pt x="100" y="16"/>
                  <a:pt x="100" y="16"/>
                  <a:pt x="100" y="16"/>
                </a:cubicBezTo>
                <a:cubicBezTo>
                  <a:pt x="100" y="4"/>
                  <a:pt x="100" y="4"/>
                  <a:pt x="100" y="4"/>
                </a:cubicBezTo>
                <a:cubicBezTo>
                  <a:pt x="100" y="2"/>
                  <a:pt x="98" y="0"/>
                  <a:pt x="96" y="0"/>
                </a:cubicBezTo>
                <a:cubicBezTo>
                  <a:pt x="94" y="0"/>
                  <a:pt x="92" y="2"/>
                  <a:pt x="92" y="4"/>
                </a:cubicBezTo>
                <a:cubicBezTo>
                  <a:pt x="92" y="16"/>
                  <a:pt x="92" y="16"/>
                  <a:pt x="92" y="16"/>
                </a:cubicBezTo>
                <a:cubicBezTo>
                  <a:pt x="84" y="16"/>
                  <a:pt x="84" y="16"/>
                  <a:pt x="84" y="16"/>
                </a:cubicBezTo>
                <a:cubicBezTo>
                  <a:pt x="84" y="4"/>
                  <a:pt x="84" y="4"/>
                  <a:pt x="84" y="4"/>
                </a:cubicBezTo>
                <a:cubicBezTo>
                  <a:pt x="84" y="2"/>
                  <a:pt x="82" y="0"/>
                  <a:pt x="80" y="0"/>
                </a:cubicBezTo>
                <a:cubicBezTo>
                  <a:pt x="78" y="0"/>
                  <a:pt x="76" y="2"/>
                  <a:pt x="76" y="4"/>
                </a:cubicBezTo>
                <a:cubicBezTo>
                  <a:pt x="76" y="16"/>
                  <a:pt x="76" y="16"/>
                  <a:pt x="76" y="16"/>
                </a:cubicBezTo>
                <a:cubicBezTo>
                  <a:pt x="68" y="16"/>
                  <a:pt x="68" y="16"/>
                  <a:pt x="68" y="16"/>
                </a:cubicBezTo>
                <a:cubicBezTo>
                  <a:pt x="68" y="4"/>
                  <a:pt x="68" y="4"/>
                  <a:pt x="68" y="4"/>
                </a:cubicBezTo>
                <a:cubicBezTo>
                  <a:pt x="68" y="2"/>
                  <a:pt x="66" y="0"/>
                  <a:pt x="64" y="0"/>
                </a:cubicBezTo>
                <a:cubicBezTo>
                  <a:pt x="62" y="0"/>
                  <a:pt x="60" y="2"/>
                  <a:pt x="60" y="4"/>
                </a:cubicBezTo>
                <a:cubicBezTo>
                  <a:pt x="60" y="16"/>
                  <a:pt x="60" y="16"/>
                  <a:pt x="60" y="16"/>
                </a:cubicBezTo>
                <a:cubicBezTo>
                  <a:pt x="52" y="16"/>
                  <a:pt x="52" y="16"/>
                  <a:pt x="52" y="16"/>
                </a:cubicBezTo>
                <a:cubicBezTo>
                  <a:pt x="52" y="4"/>
                  <a:pt x="52" y="4"/>
                  <a:pt x="52" y="4"/>
                </a:cubicBezTo>
                <a:cubicBezTo>
                  <a:pt x="52" y="2"/>
                  <a:pt x="50" y="0"/>
                  <a:pt x="48" y="0"/>
                </a:cubicBezTo>
                <a:cubicBezTo>
                  <a:pt x="46" y="0"/>
                  <a:pt x="44" y="2"/>
                  <a:pt x="44" y="4"/>
                </a:cubicBezTo>
                <a:cubicBezTo>
                  <a:pt x="44" y="16"/>
                  <a:pt x="44" y="16"/>
                  <a:pt x="44" y="16"/>
                </a:cubicBezTo>
                <a:cubicBezTo>
                  <a:pt x="36" y="16"/>
                  <a:pt x="36" y="16"/>
                  <a:pt x="36" y="16"/>
                </a:cubicBezTo>
                <a:cubicBezTo>
                  <a:pt x="36" y="4"/>
                  <a:pt x="36" y="4"/>
                  <a:pt x="36" y="4"/>
                </a:cubicBezTo>
                <a:cubicBezTo>
                  <a:pt x="36" y="2"/>
                  <a:pt x="34" y="0"/>
                  <a:pt x="32" y="0"/>
                </a:cubicBezTo>
                <a:cubicBezTo>
                  <a:pt x="30" y="0"/>
                  <a:pt x="28" y="2"/>
                  <a:pt x="28" y="4"/>
                </a:cubicBezTo>
                <a:cubicBezTo>
                  <a:pt x="28" y="16"/>
                  <a:pt x="28" y="16"/>
                  <a:pt x="28" y="16"/>
                </a:cubicBezTo>
                <a:cubicBezTo>
                  <a:pt x="8" y="16"/>
                  <a:pt x="8" y="16"/>
                  <a:pt x="8" y="16"/>
                </a:cubicBezTo>
                <a:cubicBezTo>
                  <a:pt x="4" y="16"/>
                  <a:pt x="0" y="20"/>
                  <a:pt x="0" y="24"/>
                </a:cubicBezTo>
                <a:cubicBezTo>
                  <a:pt x="0" y="168"/>
                  <a:pt x="0" y="168"/>
                  <a:pt x="0" y="168"/>
                </a:cubicBezTo>
                <a:cubicBezTo>
                  <a:pt x="0" y="172"/>
                  <a:pt x="4" y="176"/>
                  <a:pt x="8" y="176"/>
                </a:cubicBezTo>
                <a:cubicBezTo>
                  <a:pt x="136" y="176"/>
                  <a:pt x="136" y="176"/>
                  <a:pt x="136" y="176"/>
                </a:cubicBezTo>
                <a:cubicBezTo>
                  <a:pt x="140" y="176"/>
                  <a:pt x="144" y="172"/>
                  <a:pt x="144" y="168"/>
                </a:cubicBezTo>
                <a:cubicBezTo>
                  <a:pt x="144" y="24"/>
                  <a:pt x="144" y="24"/>
                  <a:pt x="144" y="24"/>
                </a:cubicBezTo>
                <a:cubicBezTo>
                  <a:pt x="144" y="20"/>
                  <a:pt x="140" y="16"/>
                  <a:pt x="136" y="16"/>
                </a:cubicBezTo>
                <a:close/>
                <a:moveTo>
                  <a:pt x="8" y="168"/>
                </a:moveTo>
                <a:cubicBezTo>
                  <a:pt x="8" y="144"/>
                  <a:pt x="8" y="144"/>
                  <a:pt x="8" y="144"/>
                </a:cubicBezTo>
                <a:cubicBezTo>
                  <a:pt x="32" y="168"/>
                  <a:pt x="32" y="168"/>
                  <a:pt x="32" y="168"/>
                </a:cubicBezTo>
                <a:lnTo>
                  <a:pt x="8" y="168"/>
                </a:lnTo>
                <a:close/>
                <a:moveTo>
                  <a:pt x="136" y="168"/>
                </a:moveTo>
                <a:cubicBezTo>
                  <a:pt x="44" y="168"/>
                  <a:pt x="44" y="168"/>
                  <a:pt x="44" y="168"/>
                </a:cubicBezTo>
                <a:cubicBezTo>
                  <a:pt x="8" y="132"/>
                  <a:pt x="8" y="132"/>
                  <a:pt x="8" y="132"/>
                </a:cubicBezTo>
                <a:cubicBezTo>
                  <a:pt x="8" y="24"/>
                  <a:pt x="8" y="24"/>
                  <a:pt x="8" y="24"/>
                </a:cubicBezTo>
                <a:cubicBezTo>
                  <a:pt x="28" y="24"/>
                  <a:pt x="28" y="24"/>
                  <a:pt x="28" y="24"/>
                </a:cubicBezTo>
                <a:cubicBezTo>
                  <a:pt x="28" y="36"/>
                  <a:pt x="28" y="36"/>
                  <a:pt x="28" y="36"/>
                </a:cubicBezTo>
                <a:cubicBezTo>
                  <a:pt x="28" y="38"/>
                  <a:pt x="30" y="40"/>
                  <a:pt x="32" y="40"/>
                </a:cubicBezTo>
                <a:cubicBezTo>
                  <a:pt x="34" y="40"/>
                  <a:pt x="36" y="38"/>
                  <a:pt x="36" y="36"/>
                </a:cubicBezTo>
                <a:cubicBezTo>
                  <a:pt x="36" y="24"/>
                  <a:pt x="36" y="24"/>
                  <a:pt x="36" y="24"/>
                </a:cubicBezTo>
                <a:cubicBezTo>
                  <a:pt x="44" y="24"/>
                  <a:pt x="44" y="24"/>
                  <a:pt x="44" y="24"/>
                </a:cubicBezTo>
                <a:cubicBezTo>
                  <a:pt x="44" y="36"/>
                  <a:pt x="44" y="36"/>
                  <a:pt x="44" y="36"/>
                </a:cubicBezTo>
                <a:cubicBezTo>
                  <a:pt x="44" y="38"/>
                  <a:pt x="46" y="40"/>
                  <a:pt x="48" y="40"/>
                </a:cubicBezTo>
                <a:cubicBezTo>
                  <a:pt x="50" y="40"/>
                  <a:pt x="52" y="38"/>
                  <a:pt x="52" y="36"/>
                </a:cubicBezTo>
                <a:cubicBezTo>
                  <a:pt x="52" y="24"/>
                  <a:pt x="52" y="24"/>
                  <a:pt x="52" y="24"/>
                </a:cubicBezTo>
                <a:cubicBezTo>
                  <a:pt x="60" y="24"/>
                  <a:pt x="60" y="24"/>
                  <a:pt x="60" y="24"/>
                </a:cubicBezTo>
                <a:cubicBezTo>
                  <a:pt x="60" y="36"/>
                  <a:pt x="60" y="36"/>
                  <a:pt x="60" y="36"/>
                </a:cubicBezTo>
                <a:cubicBezTo>
                  <a:pt x="60" y="38"/>
                  <a:pt x="62" y="40"/>
                  <a:pt x="64" y="40"/>
                </a:cubicBezTo>
                <a:cubicBezTo>
                  <a:pt x="66" y="40"/>
                  <a:pt x="68" y="38"/>
                  <a:pt x="68" y="36"/>
                </a:cubicBezTo>
                <a:cubicBezTo>
                  <a:pt x="68" y="24"/>
                  <a:pt x="68" y="24"/>
                  <a:pt x="68" y="24"/>
                </a:cubicBezTo>
                <a:cubicBezTo>
                  <a:pt x="76" y="24"/>
                  <a:pt x="76" y="24"/>
                  <a:pt x="76" y="24"/>
                </a:cubicBezTo>
                <a:cubicBezTo>
                  <a:pt x="76" y="36"/>
                  <a:pt x="76" y="36"/>
                  <a:pt x="76" y="36"/>
                </a:cubicBezTo>
                <a:cubicBezTo>
                  <a:pt x="76" y="38"/>
                  <a:pt x="78" y="40"/>
                  <a:pt x="80" y="40"/>
                </a:cubicBezTo>
                <a:cubicBezTo>
                  <a:pt x="82" y="40"/>
                  <a:pt x="84" y="38"/>
                  <a:pt x="84" y="36"/>
                </a:cubicBezTo>
                <a:cubicBezTo>
                  <a:pt x="84" y="24"/>
                  <a:pt x="84" y="24"/>
                  <a:pt x="84" y="24"/>
                </a:cubicBezTo>
                <a:cubicBezTo>
                  <a:pt x="92" y="24"/>
                  <a:pt x="92" y="24"/>
                  <a:pt x="92" y="24"/>
                </a:cubicBezTo>
                <a:cubicBezTo>
                  <a:pt x="92" y="36"/>
                  <a:pt x="92" y="36"/>
                  <a:pt x="92" y="36"/>
                </a:cubicBezTo>
                <a:cubicBezTo>
                  <a:pt x="92" y="38"/>
                  <a:pt x="94" y="40"/>
                  <a:pt x="96" y="40"/>
                </a:cubicBezTo>
                <a:cubicBezTo>
                  <a:pt x="98" y="40"/>
                  <a:pt x="100" y="38"/>
                  <a:pt x="100" y="36"/>
                </a:cubicBezTo>
                <a:cubicBezTo>
                  <a:pt x="100" y="24"/>
                  <a:pt x="100" y="24"/>
                  <a:pt x="100" y="24"/>
                </a:cubicBezTo>
                <a:cubicBezTo>
                  <a:pt x="108" y="24"/>
                  <a:pt x="108" y="24"/>
                  <a:pt x="108" y="24"/>
                </a:cubicBezTo>
                <a:cubicBezTo>
                  <a:pt x="108" y="36"/>
                  <a:pt x="108" y="36"/>
                  <a:pt x="108" y="36"/>
                </a:cubicBezTo>
                <a:cubicBezTo>
                  <a:pt x="108" y="38"/>
                  <a:pt x="110" y="40"/>
                  <a:pt x="112" y="40"/>
                </a:cubicBezTo>
                <a:cubicBezTo>
                  <a:pt x="114" y="40"/>
                  <a:pt x="116" y="38"/>
                  <a:pt x="116" y="36"/>
                </a:cubicBezTo>
                <a:cubicBezTo>
                  <a:pt x="116" y="24"/>
                  <a:pt x="116" y="24"/>
                  <a:pt x="116" y="24"/>
                </a:cubicBezTo>
                <a:cubicBezTo>
                  <a:pt x="136" y="24"/>
                  <a:pt x="136" y="24"/>
                  <a:pt x="136" y="24"/>
                </a:cubicBezTo>
                <a:lnTo>
                  <a:pt x="136" y="168"/>
                </a:lnTo>
                <a:close/>
                <a:moveTo>
                  <a:pt x="20" y="92"/>
                </a:moveTo>
                <a:cubicBezTo>
                  <a:pt x="20" y="94"/>
                  <a:pt x="22" y="96"/>
                  <a:pt x="24" y="96"/>
                </a:cubicBezTo>
                <a:cubicBezTo>
                  <a:pt x="120" y="96"/>
                  <a:pt x="120" y="96"/>
                  <a:pt x="120" y="96"/>
                </a:cubicBezTo>
                <a:cubicBezTo>
                  <a:pt x="122" y="96"/>
                  <a:pt x="124" y="94"/>
                  <a:pt x="124" y="92"/>
                </a:cubicBezTo>
                <a:cubicBezTo>
                  <a:pt x="124" y="90"/>
                  <a:pt x="122" y="88"/>
                  <a:pt x="120" y="88"/>
                </a:cubicBezTo>
                <a:cubicBezTo>
                  <a:pt x="24" y="88"/>
                  <a:pt x="24" y="88"/>
                  <a:pt x="24" y="88"/>
                </a:cubicBezTo>
                <a:cubicBezTo>
                  <a:pt x="22" y="88"/>
                  <a:pt x="20" y="90"/>
                  <a:pt x="20" y="92"/>
                </a:cubicBezTo>
                <a:close/>
                <a:moveTo>
                  <a:pt x="96" y="112"/>
                </a:moveTo>
                <a:cubicBezTo>
                  <a:pt x="24" y="112"/>
                  <a:pt x="24" y="112"/>
                  <a:pt x="24" y="112"/>
                </a:cubicBezTo>
                <a:cubicBezTo>
                  <a:pt x="22" y="112"/>
                  <a:pt x="20" y="114"/>
                  <a:pt x="20" y="116"/>
                </a:cubicBezTo>
                <a:cubicBezTo>
                  <a:pt x="20" y="118"/>
                  <a:pt x="22" y="120"/>
                  <a:pt x="24" y="120"/>
                </a:cubicBezTo>
                <a:cubicBezTo>
                  <a:pt x="96" y="120"/>
                  <a:pt x="96" y="120"/>
                  <a:pt x="96" y="120"/>
                </a:cubicBezTo>
                <a:cubicBezTo>
                  <a:pt x="98" y="120"/>
                  <a:pt x="100" y="118"/>
                  <a:pt x="100" y="116"/>
                </a:cubicBezTo>
                <a:cubicBezTo>
                  <a:pt x="100" y="114"/>
                  <a:pt x="98" y="112"/>
                  <a:pt x="96" y="112"/>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sng" strike="noStrike" kern="1200" cap="none" spc="0" normalizeH="0" baseline="0" noProof="0" dirty="0">
              <a:ln>
                <a:noFill/>
              </a:ln>
              <a:solidFill>
                <a:prstClr val="black"/>
              </a:solidFill>
              <a:effectLst/>
              <a:uLnTx/>
              <a:uFillTx/>
              <a:latin typeface="苹方 常规" panose="020B0300000000000000" pitchFamily="34" charset="-122"/>
              <a:ea typeface="苹方 常规" panose="020B0300000000000000" pitchFamily="34" charset="-122"/>
              <a:cs typeface="+mn-cs"/>
            </a:endParaRPr>
          </a:p>
        </p:txBody>
      </p:sp>
      <p:sp>
        <p:nvSpPr>
          <p:cNvPr id="49" name="Freeform 480">
            <a:extLst>
              <a:ext uri="{FF2B5EF4-FFF2-40B4-BE49-F238E27FC236}">
                <a16:creationId xmlns="" xmlns:a16="http://schemas.microsoft.com/office/drawing/2014/main" id="{06E275F1-2F38-4B96-B6E2-774744915264}"/>
              </a:ext>
            </a:extLst>
          </p:cNvPr>
          <p:cNvSpPr>
            <a:spLocks noEditPoints="1"/>
          </p:cNvSpPr>
          <p:nvPr/>
        </p:nvSpPr>
        <p:spPr bwMode="auto">
          <a:xfrm>
            <a:off x="1567358" y="4414823"/>
            <a:ext cx="735332" cy="735332"/>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168 w 176"/>
              <a:gd name="T11" fmla="*/ 84 h 176"/>
              <a:gd name="T12" fmla="*/ 98 w 176"/>
              <a:gd name="T13" fmla="*/ 84 h 176"/>
              <a:gd name="T14" fmla="*/ 147 w 176"/>
              <a:gd name="T15" fmla="*/ 34 h 176"/>
              <a:gd name="T16" fmla="*/ 168 w 176"/>
              <a:gd name="T17" fmla="*/ 84 h 176"/>
              <a:gd name="T18" fmla="*/ 88 w 176"/>
              <a:gd name="T19" fmla="*/ 168 h 176"/>
              <a:gd name="T20" fmla="*/ 8 w 176"/>
              <a:gd name="T21" fmla="*/ 88 h 176"/>
              <a:gd name="T22" fmla="*/ 88 w 176"/>
              <a:gd name="T23" fmla="*/ 8 h 176"/>
              <a:gd name="T24" fmla="*/ 142 w 176"/>
              <a:gd name="T25" fmla="*/ 29 h 176"/>
              <a:gd name="T26" fmla="*/ 85 w 176"/>
              <a:gd name="T27" fmla="*/ 85 h 176"/>
              <a:gd name="T28" fmla="*/ 84 w 176"/>
              <a:gd name="T29" fmla="*/ 88 h 176"/>
              <a:gd name="T30" fmla="*/ 88 w 176"/>
              <a:gd name="T31" fmla="*/ 92 h 176"/>
              <a:gd name="T32" fmla="*/ 168 w 176"/>
              <a:gd name="T33" fmla="*/ 92 h 176"/>
              <a:gd name="T34" fmla="*/ 88 w 176"/>
              <a:gd name="T3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close/>
                <a:moveTo>
                  <a:pt x="168" y="84"/>
                </a:moveTo>
                <a:cubicBezTo>
                  <a:pt x="98" y="84"/>
                  <a:pt x="98" y="84"/>
                  <a:pt x="98" y="84"/>
                </a:cubicBezTo>
                <a:cubicBezTo>
                  <a:pt x="147" y="34"/>
                  <a:pt x="147" y="34"/>
                  <a:pt x="147" y="34"/>
                </a:cubicBezTo>
                <a:cubicBezTo>
                  <a:pt x="159" y="48"/>
                  <a:pt x="167" y="65"/>
                  <a:pt x="168" y="84"/>
                </a:cubicBezTo>
                <a:close/>
                <a:moveTo>
                  <a:pt x="88" y="168"/>
                </a:moveTo>
                <a:cubicBezTo>
                  <a:pt x="44" y="168"/>
                  <a:pt x="8" y="132"/>
                  <a:pt x="8" y="88"/>
                </a:cubicBezTo>
                <a:cubicBezTo>
                  <a:pt x="8" y="44"/>
                  <a:pt x="44" y="8"/>
                  <a:pt x="88" y="8"/>
                </a:cubicBezTo>
                <a:cubicBezTo>
                  <a:pt x="109" y="8"/>
                  <a:pt x="127" y="16"/>
                  <a:pt x="142" y="29"/>
                </a:cubicBezTo>
                <a:cubicBezTo>
                  <a:pt x="85" y="85"/>
                  <a:pt x="85" y="85"/>
                  <a:pt x="85" y="85"/>
                </a:cubicBezTo>
                <a:cubicBezTo>
                  <a:pt x="84" y="86"/>
                  <a:pt x="84" y="87"/>
                  <a:pt x="84" y="88"/>
                </a:cubicBezTo>
                <a:cubicBezTo>
                  <a:pt x="84" y="90"/>
                  <a:pt x="86" y="92"/>
                  <a:pt x="88" y="92"/>
                </a:cubicBezTo>
                <a:cubicBezTo>
                  <a:pt x="168" y="92"/>
                  <a:pt x="168" y="92"/>
                  <a:pt x="168" y="92"/>
                </a:cubicBezTo>
                <a:cubicBezTo>
                  <a:pt x="166" y="134"/>
                  <a:pt x="131" y="168"/>
                  <a:pt x="88" y="168"/>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sng" strike="noStrike" kern="1200" cap="none" spc="0" normalizeH="0" baseline="0" noProof="0" dirty="0">
              <a:ln>
                <a:noFill/>
              </a:ln>
              <a:solidFill>
                <a:prstClr val="black"/>
              </a:solidFill>
              <a:effectLst/>
              <a:uLnTx/>
              <a:uFillTx/>
              <a:latin typeface="苹方 常规" panose="020B0300000000000000" pitchFamily="34" charset="-122"/>
              <a:ea typeface="苹方 常规" panose="020B0300000000000000" pitchFamily="34" charset="-122"/>
              <a:cs typeface="+mn-cs"/>
            </a:endParaRPr>
          </a:p>
        </p:txBody>
      </p:sp>
      <p:sp>
        <p:nvSpPr>
          <p:cNvPr id="50" name="Freeform 489">
            <a:extLst>
              <a:ext uri="{FF2B5EF4-FFF2-40B4-BE49-F238E27FC236}">
                <a16:creationId xmlns="" xmlns:a16="http://schemas.microsoft.com/office/drawing/2014/main" id="{B6379042-D516-4FA1-96A6-9CD43B027AC0}"/>
              </a:ext>
            </a:extLst>
          </p:cNvPr>
          <p:cNvSpPr>
            <a:spLocks noEditPoints="1"/>
          </p:cNvSpPr>
          <p:nvPr/>
        </p:nvSpPr>
        <p:spPr bwMode="auto">
          <a:xfrm>
            <a:off x="6796013" y="2036871"/>
            <a:ext cx="735332" cy="659912"/>
          </a:xfrm>
          <a:custGeom>
            <a:avLst/>
            <a:gdLst>
              <a:gd name="T0" fmla="*/ 176 w 176"/>
              <a:gd name="T1" fmla="*/ 54 h 160"/>
              <a:gd name="T2" fmla="*/ 112 w 176"/>
              <a:gd name="T3" fmla="*/ 0 h 160"/>
              <a:gd name="T4" fmla="*/ 53 w 176"/>
              <a:gd name="T5" fmla="*/ 33 h 160"/>
              <a:gd name="T6" fmla="*/ 63 w 176"/>
              <a:gd name="T7" fmla="*/ 32 h 160"/>
              <a:gd name="T8" fmla="*/ 112 w 176"/>
              <a:gd name="T9" fmla="*/ 8 h 160"/>
              <a:gd name="T10" fmla="*/ 168 w 176"/>
              <a:gd name="T11" fmla="*/ 54 h 160"/>
              <a:gd name="T12" fmla="*/ 151 w 176"/>
              <a:gd name="T13" fmla="*/ 87 h 160"/>
              <a:gd name="T14" fmla="*/ 149 w 176"/>
              <a:gd name="T15" fmla="*/ 95 h 160"/>
              <a:gd name="T16" fmla="*/ 152 w 176"/>
              <a:gd name="T17" fmla="*/ 107 h 160"/>
              <a:gd name="T18" fmla="*/ 135 w 176"/>
              <a:gd name="T19" fmla="*/ 100 h 160"/>
              <a:gd name="T20" fmla="*/ 134 w 176"/>
              <a:gd name="T21" fmla="*/ 108 h 160"/>
              <a:gd name="T22" fmla="*/ 164 w 176"/>
              <a:gd name="T23" fmla="*/ 120 h 160"/>
              <a:gd name="T24" fmla="*/ 156 w 176"/>
              <a:gd name="T25" fmla="*/ 93 h 160"/>
              <a:gd name="T26" fmla="*/ 176 w 176"/>
              <a:gd name="T27" fmla="*/ 54 h 160"/>
              <a:gd name="T28" fmla="*/ 64 w 176"/>
              <a:gd name="T29" fmla="*/ 40 h 160"/>
              <a:gd name="T30" fmla="*/ 0 w 176"/>
              <a:gd name="T31" fmla="*/ 94 h 160"/>
              <a:gd name="T32" fmla="*/ 20 w 176"/>
              <a:gd name="T33" fmla="*/ 133 h 160"/>
              <a:gd name="T34" fmla="*/ 12 w 176"/>
              <a:gd name="T35" fmla="*/ 160 h 160"/>
              <a:gd name="T36" fmla="*/ 48 w 176"/>
              <a:gd name="T37" fmla="*/ 146 h 160"/>
              <a:gd name="T38" fmla="*/ 64 w 176"/>
              <a:gd name="T39" fmla="*/ 148 h 160"/>
              <a:gd name="T40" fmla="*/ 128 w 176"/>
              <a:gd name="T41" fmla="*/ 94 h 160"/>
              <a:gd name="T42" fmla="*/ 64 w 176"/>
              <a:gd name="T43" fmla="*/ 40 h 160"/>
              <a:gd name="T44" fmla="*/ 64 w 176"/>
              <a:gd name="T45" fmla="*/ 140 h 160"/>
              <a:gd name="T46" fmla="*/ 50 w 176"/>
              <a:gd name="T47" fmla="*/ 138 h 160"/>
              <a:gd name="T48" fmla="*/ 48 w 176"/>
              <a:gd name="T49" fmla="*/ 138 h 160"/>
              <a:gd name="T50" fmla="*/ 45 w 176"/>
              <a:gd name="T51" fmla="*/ 139 h 160"/>
              <a:gd name="T52" fmla="*/ 24 w 176"/>
              <a:gd name="T53" fmla="*/ 147 h 160"/>
              <a:gd name="T54" fmla="*/ 27 w 176"/>
              <a:gd name="T55" fmla="*/ 135 h 160"/>
              <a:gd name="T56" fmla="*/ 25 w 176"/>
              <a:gd name="T57" fmla="*/ 127 h 160"/>
              <a:gd name="T58" fmla="*/ 8 w 176"/>
              <a:gd name="T59" fmla="*/ 94 h 160"/>
              <a:gd name="T60" fmla="*/ 64 w 176"/>
              <a:gd name="T61" fmla="*/ 48 h 160"/>
              <a:gd name="T62" fmla="*/ 120 w 176"/>
              <a:gd name="T63" fmla="*/ 94 h 160"/>
              <a:gd name="T64" fmla="*/ 64 w 176"/>
              <a:gd name="T65" fmla="*/ 14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60">
                <a:moveTo>
                  <a:pt x="176" y="54"/>
                </a:moveTo>
                <a:cubicBezTo>
                  <a:pt x="176" y="24"/>
                  <a:pt x="147" y="0"/>
                  <a:pt x="112" y="0"/>
                </a:cubicBezTo>
                <a:cubicBezTo>
                  <a:pt x="86" y="0"/>
                  <a:pt x="63" y="13"/>
                  <a:pt x="53" y="33"/>
                </a:cubicBezTo>
                <a:cubicBezTo>
                  <a:pt x="56" y="32"/>
                  <a:pt x="60" y="32"/>
                  <a:pt x="63" y="32"/>
                </a:cubicBezTo>
                <a:cubicBezTo>
                  <a:pt x="72" y="18"/>
                  <a:pt x="91" y="8"/>
                  <a:pt x="112" y="8"/>
                </a:cubicBezTo>
                <a:cubicBezTo>
                  <a:pt x="143" y="8"/>
                  <a:pt x="168" y="29"/>
                  <a:pt x="168" y="54"/>
                </a:cubicBezTo>
                <a:cubicBezTo>
                  <a:pt x="168" y="66"/>
                  <a:pt x="162" y="78"/>
                  <a:pt x="151" y="87"/>
                </a:cubicBezTo>
                <a:cubicBezTo>
                  <a:pt x="149" y="89"/>
                  <a:pt x="148" y="92"/>
                  <a:pt x="149" y="95"/>
                </a:cubicBezTo>
                <a:cubicBezTo>
                  <a:pt x="152" y="107"/>
                  <a:pt x="152" y="107"/>
                  <a:pt x="152" y="107"/>
                </a:cubicBezTo>
                <a:cubicBezTo>
                  <a:pt x="135" y="100"/>
                  <a:pt x="135" y="100"/>
                  <a:pt x="135" y="100"/>
                </a:cubicBezTo>
                <a:cubicBezTo>
                  <a:pt x="135" y="103"/>
                  <a:pt x="134" y="106"/>
                  <a:pt x="134" y="108"/>
                </a:cubicBezTo>
                <a:cubicBezTo>
                  <a:pt x="164" y="120"/>
                  <a:pt x="164" y="120"/>
                  <a:pt x="164" y="120"/>
                </a:cubicBezTo>
                <a:cubicBezTo>
                  <a:pt x="156" y="93"/>
                  <a:pt x="156" y="93"/>
                  <a:pt x="156" y="93"/>
                </a:cubicBezTo>
                <a:cubicBezTo>
                  <a:pt x="168" y="83"/>
                  <a:pt x="176" y="69"/>
                  <a:pt x="176" y="54"/>
                </a:cubicBezTo>
                <a:close/>
                <a:moveTo>
                  <a:pt x="64" y="40"/>
                </a:moveTo>
                <a:cubicBezTo>
                  <a:pt x="29" y="40"/>
                  <a:pt x="0" y="64"/>
                  <a:pt x="0" y="94"/>
                </a:cubicBezTo>
                <a:cubicBezTo>
                  <a:pt x="0" y="109"/>
                  <a:pt x="8" y="123"/>
                  <a:pt x="20" y="133"/>
                </a:cubicBezTo>
                <a:cubicBezTo>
                  <a:pt x="12" y="160"/>
                  <a:pt x="12" y="160"/>
                  <a:pt x="12" y="160"/>
                </a:cubicBezTo>
                <a:cubicBezTo>
                  <a:pt x="48" y="146"/>
                  <a:pt x="48" y="146"/>
                  <a:pt x="48" y="146"/>
                </a:cubicBezTo>
                <a:cubicBezTo>
                  <a:pt x="53" y="147"/>
                  <a:pt x="58" y="148"/>
                  <a:pt x="64" y="148"/>
                </a:cubicBezTo>
                <a:cubicBezTo>
                  <a:pt x="99" y="148"/>
                  <a:pt x="128" y="124"/>
                  <a:pt x="128" y="94"/>
                </a:cubicBezTo>
                <a:cubicBezTo>
                  <a:pt x="128" y="64"/>
                  <a:pt x="99" y="40"/>
                  <a:pt x="64" y="40"/>
                </a:cubicBezTo>
                <a:close/>
                <a:moveTo>
                  <a:pt x="64" y="140"/>
                </a:moveTo>
                <a:cubicBezTo>
                  <a:pt x="59" y="140"/>
                  <a:pt x="54" y="139"/>
                  <a:pt x="50" y="138"/>
                </a:cubicBezTo>
                <a:cubicBezTo>
                  <a:pt x="49" y="138"/>
                  <a:pt x="48" y="138"/>
                  <a:pt x="48" y="138"/>
                </a:cubicBezTo>
                <a:cubicBezTo>
                  <a:pt x="47" y="138"/>
                  <a:pt x="46" y="138"/>
                  <a:pt x="45" y="139"/>
                </a:cubicBezTo>
                <a:cubicBezTo>
                  <a:pt x="24" y="147"/>
                  <a:pt x="24" y="147"/>
                  <a:pt x="24" y="147"/>
                </a:cubicBezTo>
                <a:cubicBezTo>
                  <a:pt x="27" y="135"/>
                  <a:pt x="27" y="135"/>
                  <a:pt x="27" y="135"/>
                </a:cubicBezTo>
                <a:cubicBezTo>
                  <a:pt x="28" y="132"/>
                  <a:pt x="27" y="129"/>
                  <a:pt x="25" y="127"/>
                </a:cubicBezTo>
                <a:cubicBezTo>
                  <a:pt x="14" y="118"/>
                  <a:pt x="8" y="106"/>
                  <a:pt x="8" y="94"/>
                </a:cubicBezTo>
                <a:cubicBezTo>
                  <a:pt x="8" y="69"/>
                  <a:pt x="33" y="48"/>
                  <a:pt x="64" y="48"/>
                </a:cubicBezTo>
                <a:cubicBezTo>
                  <a:pt x="95" y="48"/>
                  <a:pt x="120" y="69"/>
                  <a:pt x="120" y="94"/>
                </a:cubicBezTo>
                <a:cubicBezTo>
                  <a:pt x="120" y="119"/>
                  <a:pt x="95" y="140"/>
                  <a:pt x="64" y="14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sng" strike="noStrike" kern="1200" cap="none" spc="0" normalizeH="0" baseline="0" noProof="0" dirty="0">
              <a:ln>
                <a:noFill/>
              </a:ln>
              <a:solidFill>
                <a:prstClr val="black"/>
              </a:solidFill>
              <a:effectLst/>
              <a:uLnTx/>
              <a:uFillTx/>
              <a:latin typeface="苹方 常规" panose="020B0300000000000000" pitchFamily="34" charset="-122"/>
              <a:ea typeface="苹方 常规" panose="020B0300000000000000" pitchFamily="34" charset="-122"/>
              <a:cs typeface="+mn-cs"/>
            </a:endParaRPr>
          </a:p>
        </p:txBody>
      </p:sp>
      <p:sp>
        <p:nvSpPr>
          <p:cNvPr id="52" name="文本框 51">
            <a:extLst>
              <a:ext uri="{FF2B5EF4-FFF2-40B4-BE49-F238E27FC236}">
                <a16:creationId xmlns="" xmlns:a16="http://schemas.microsoft.com/office/drawing/2014/main" id="{F5A0EC64-10EB-44A8-AAD6-A40B27027EE1}"/>
              </a:ext>
            </a:extLst>
          </p:cNvPr>
          <p:cNvSpPr txBox="1"/>
          <p:nvPr/>
        </p:nvSpPr>
        <p:spPr>
          <a:xfrm>
            <a:off x="2587861" y="1857115"/>
            <a:ext cx="2031325" cy="461665"/>
          </a:xfrm>
          <a:prstGeom prst="rect">
            <a:avLst/>
          </a:prstGeom>
          <a:noFill/>
        </p:spPr>
        <p:txBody>
          <a:bodyPr wrap="none" rtlCol="0">
            <a:spAutoFit/>
          </a:bodyPr>
          <a:lstStyle>
            <a:defPPr>
              <a:defRPr lang="zh-CN"/>
            </a:defPPr>
            <a:lvl1pPr>
              <a:defRPr sz="2800">
                <a:solidFill>
                  <a:schemeClr val="tx2"/>
                </a:solidFill>
                <a:effectLst>
                  <a:outerShdw dist="63500" dir="5400000" algn="tl" rotWithShape="0">
                    <a:prstClr val="black">
                      <a:alpha val="10000"/>
                    </a:prstClr>
                  </a:outerShdw>
                </a:effectLst>
                <a:latin typeface="DIN-BlackItalic" pitchFamily="50" charset="0"/>
                <a:ea typeface="+mj-ea"/>
              </a:defRPr>
            </a:lvl1pPr>
          </a:lstStyle>
          <a:p>
            <a:r>
              <a:rPr lang="zh-CN" altLang="en-US" sz="2400" dirty="0" smtClean="0">
                <a:effectLst/>
              </a:rPr>
              <a:t>添加标题内容</a:t>
            </a:r>
            <a:endParaRPr lang="zh-CN" altLang="en-US" sz="2400" dirty="0">
              <a:effectLst/>
            </a:endParaRPr>
          </a:p>
        </p:txBody>
      </p:sp>
      <p:sp>
        <p:nvSpPr>
          <p:cNvPr id="53" name="矩形 52">
            <a:extLst>
              <a:ext uri="{FF2B5EF4-FFF2-40B4-BE49-F238E27FC236}">
                <a16:creationId xmlns="" xmlns:a16="http://schemas.microsoft.com/office/drawing/2014/main" id="{3D239EA3-AB81-4D72-9EC8-959CC012EDEB}"/>
              </a:ext>
            </a:extLst>
          </p:cNvPr>
          <p:cNvSpPr/>
          <p:nvPr/>
        </p:nvSpPr>
        <p:spPr>
          <a:xfrm>
            <a:off x="2587862" y="2561570"/>
            <a:ext cx="2694257" cy="812530"/>
          </a:xfrm>
          <a:prstGeom prst="rect">
            <a:avLst/>
          </a:prstGeom>
          <a:noFill/>
        </p:spPr>
        <p:txBody>
          <a:bodyPr wrap="square" rtlCol="0">
            <a:spAutoFit/>
          </a:bodyPr>
          <a:lstStyle/>
          <a:p>
            <a:pPr>
              <a:lnSpc>
                <a:spcPct val="130000"/>
              </a:lnSpc>
            </a:pP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please add your text here, 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endPar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4" name="直接连接符 53">
            <a:extLst>
              <a:ext uri="{FF2B5EF4-FFF2-40B4-BE49-F238E27FC236}">
                <a16:creationId xmlns="" xmlns:a16="http://schemas.microsoft.com/office/drawing/2014/main" id="{3FD22B21-2B7D-4AF0-8E38-F9F26320742B}"/>
              </a:ext>
            </a:extLst>
          </p:cNvPr>
          <p:cNvCxnSpPr/>
          <p:nvPr/>
        </p:nvCxnSpPr>
        <p:spPr>
          <a:xfrm>
            <a:off x="2686982" y="2422054"/>
            <a:ext cx="96090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 xmlns:a16="http://schemas.microsoft.com/office/drawing/2014/main" id="{13F276BA-76C5-43B3-8758-F2E635C41E50}"/>
              </a:ext>
            </a:extLst>
          </p:cNvPr>
          <p:cNvSpPr txBox="1"/>
          <p:nvPr/>
        </p:nvSpPr>
        <p:spPr>
          <a:xfrm>
            <a:off x="2587861" y="4269447"/>
            <a:ext cx="2031325" cy="461665"/>
          </a:xfrm>
          <a:prstGeom prst="rect">
            <a:avLst/>
          </a:prstGeom>
          <a:noFill/>
        </p:spPr>
        <p:txBody>
          <a:bodyPr wrap="none" rtlCol="0">
            <a:spAutoFit/>
          </a:bodyPr>
          <a:lstStyle>
            <a:defPPr>
              <a:defRPr lang="zh-CN"/>
            </a:defPPr>
            <a:lvl1pPr>
              <a:defRPr sz="2400">
                <a:solidFill>
                  <a:schemeClr val="tx2"/>
                </a:solidFill>
                <a:effectLst>
                  <a:outerShdw dist="63500" dir="5400000" algn="tl" rotWithShape="0">
                    <a:prstClr val="black">
                      <a:alpha val="10000"/>
                    </a:prstClr>
                  </a:outerShdw>
                </a:effectLst>
                <a:latin typeface="DIN-BlackItalic" pitchFamily="50" charset="0"/>
                <a:ea typeface="+mj-ea"/>
              </a:defRPr>
            </a:lvl1pPr>
          </a:lstStyle>
          <a:p>
            <a:r>
              <a:rPr lang="zh-CN" altLang="en-US" dirty="0">
                <a:effectLst/>
              </a:rPr>
              <a:t>添加标题内容</a:t>
            </a:r>
          </a:p>
        </p:txBody>
      </p:sp>
      <p:sp>
        <p:nvSpPr>
          <p:cNvPr id="57" name="矩形 56">
            <a:extLst>
              <a:ext uri="{FF2B5EF4-FFF2-40B4-BE49-F238E27FC236}">
                <a16:creationId xmlns="" xmlns:a16="http://schemas.microsoft.com/office/drawing/2014/main" id="{0AD35DD1-E35E-4886-A794-3142CD58880E}"/>
              </a:ext>
            </a:extLst>
          </p:cNvPr>
          <p:cNvSpPr/>
          <p:nvPr/>
        </p:nvSpPr>
        <p:spPr>
          <a:xfrm>
            <a:off x="2587862" y="4973902"/>
            <a:ext cx="2694258" cy="812530"/>
          </a:xfrm>
          <a:prstGeom prst="rect">
            <a:avLst/>
          </a:prstGeom>
          <a:noFill/>
        </p:spPr>
        <p:txBody>
          <a:bodyPr wrap="square" rtlCol="0">
            <a:spAutoFit/>
          </a:bodyPr>
          <a:lstStyle/>
          <a:p>
            <a:pPr>
              <a:lnSpc>
                <a:spcPct val="130000"/>
              </a:lnSpc>
            </a:pP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please add your text here, 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endPar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8" name="直接连接符 57">
            <a:extLst>
              <a:ext uri="{FF2B5EF4-FFF2-40B4-BE49-F238E27FC236}">
                <a16:creationId xmlns="" xmlns:a16="http://schemas.microsoft.com/office/drawing/2014/main" id="{D99A2F54-6794-4A4D-9749-DC4F672E05D8}"/>
              </a:ext>
            </a:extLst>
          </p:cNvPr>
          <p:cNvCxnSpPr/>
          <p:nvPr/>
        </p:nvCxnSpPr>
        <p:spPr>
          <a:xfrm>
            <a:off x="2686982" y="4834386"/>
            <a:ext cx="96090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 xmlns:a16="http://schemas.microsoft.com/office/drawing/2014/main" id="{49D77163-B847-4F17-B402-31F6603DFBE2}"/>
              </a:ext>
            </a:extLst>
          </p:cNvPr>
          <p:cNvSpPr txBox="1"/>
          <p:nvPr/>
        </p:nvSpPr>
        <p:spPr>
          <a:xfrm>
            <a:off x="7821217" y="1857115"/>
            <a:ext cx="2031325" cy="461665"/>
          </a:xfrm>
          <a:prstGeom prst="rect">
            <a:avLst/>
          </a:prstGeom>
          <a:noFill/>
        </p:spPr>
        <p:txBody>
          <a:bodyPr wrap="none" rtlCol="0">
            <a:spAutoFit/>
          </a:bodyPr>
          <a:lstStyle>
            <a:defPPr>
              <a:defRPr lang="zh-CN"/>
            </a:defPPr>
            <a:lvl1pPr>
              <a:defRPr sz="2400">
                <a:solidFill>
                  <a:schemeClr val="tx2"/>
                </a:solidFill>
                <a:effectLst>
                  <a:outerShdw dist="63500" dir="5400000" algn="tl" rotWithShape="0">
                    <a:prstClr val="black">
                      <a:alpha val="10000"/>
                    </a:prstClr>
                  </a:outerShdw>
                </a:effectLst>
                <a:latin typeface="DIN-BlackItalic" pitchFamily="50" charset="0"/>
                <a:ea typeface="+mj-ea"/>
              </a:defRPr>
            </a:lvl1pPr>
          </a:lstStyle>
          <a:p>
            <a:r>
              <a:rPr lang="zh-CN" altLang="en-US" dirty="0">
                <a:solidFill>
                  <a:schemeClr val="bg1"/>
                </a:solidFill>
                <a:effectLst/>
              </a:rPr>
              <a:t>添加标题内容</a:t>
            </a:r>
          </a:p>
        </p:txBody>
      </p:sp>
      <p:sp>
        <p:nvSpPr>
          <p:cNvPr id="61" name="矩形 60">
            <a:extLst>
              <a:ext uri="{FF2B5EF4-FFF2-40B4-BE49-F238E27FC236}">
                <a16:creationId xmlns="" xmlns:a16="http://schemas.microsoft.com/office/drawing/2014/main" id="{D24BC9A3-E188-4118-8844-43D933B6A47D}"/>
              </a:ext>
            </a:extLst>
          </p:cNvPr>
          <p:cNvSpPr/>
          <p:nvPr/>
        </p:nvSpPr>
        <p:spPr>
          <a:xfrm>
            <a:off x="7821217" y="2561570"/>
            <a:ext cx="2713839" cy="812530"/>
          </a:xfrm>
          <a:prstGeom prst="rect">
            <a:avLst/>
          </a:prstGeom>
          <a:noFill/>
        </p:spPr>
        <p:txBody>
          <a:bodyPr wrap="square" rtlCol="0">
            <a:spAutoFit/>
          </a:bodyPr>
          <a:lstStyle/>
          <a:p>
            <a:pPr>
              <a:lnSpc>
                <a:spcPct val="130000"/>
              </a:lnSpc>
            </a:pPr>
            <a:r>
              <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t>
            </a:r>
            <a:r>
              <a:rPr lang="en-US" altLang="zh-CN" sz="1200" dirty="0" err="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please add your text here, lorem ipsum dolor sit </a:t>
            </a:r>
            <a:r>
              <a:rPr lang="en-US" altLang="zh-CN" sz="1200" dirty="0" err="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amet</a:t>
            </a:r>
            <a:endPar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62" name="直接连接符 61">
            <a:extLst>
              <a:ext uri="{FF2B5EF4-FFF2-40B4-BE49-F238E27FC236}">
                <a16:creationId xmlns="" xmlns:a16="http://schemas.microsoft.com/office/drawing/2014/main" id="{4745DF4D-3BC0-40DA-9859-AE58F6C3FD49}"/>
              </a:ext>
            </a:extLst>
          </p:cNvPr>
          <p:cNvCxnSpPr/>
          <p:nvPr/>
        </p:nvCxnSpPr>
        <p:spPr>
          <a:xfrm>
            <a:off x="7920338" y="2422054"/>
            <a:ext cx="96090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 xmlns:a16="http://schemas.microsoft.com/office/drawing/2014/main" id="{5ACB6B41-488A-451C-BBD4-E882847F7288}"/>
              </a:ext>
            </a:extLst>
          </p:cNvPr>
          <p:cNvSpPr txBox="1"/>
          <p:nvPr/>
        </p:nvSpPr>
        <p:spPr>
          <a:xfrm>
            <a:off x="7821217" y="4269447"/>
            <a:ext cx="2031325" cy="461665"/>
          </a:xfrm>
          <a:prstGeom prst="rect">
            <a:avLst/>
          </a:prstGeom>
          <a:noFill/>
        </p:spPr>
        <p:txBody>
          <a:bodyPr wrap="none" rtlCol="0">
            <a:spAutoFit/>
          </a:bodyPr>
          <a:lstStyle>
            <a:defPPr>
              <a:defRPr lang="zh-CN"/>
            </a:defPPr>
            <a:lvl1pPr>
              <a:defRPr sz="2400">
                <a:solidFill>
                  <a:schemeClr val="tx2"/>
                </a:solidFill>
                <a:effectLst>
                  <a:outerShdw dist="63500" dir="5400000" algn="tl" rotWithShape="0">
                    <a:prstClr val="black">
                      <a:alpha val="10000"/>
                    </a:prstClr>
                  </a:outerShdw>
                </a:effectLst>
                <a:latin typeface="DIN-BlackItalic" pitchFamily="50" charset="0"/>
                <a:ea typeface="+mj-ea"/>
              </a:defRPr>
            </a:lvl1pPr>
          </a:lstStyle>
          <a:p>
            <a:r>
              <a:rPr lang="zh-CN" altLang="en-US" dirty="0">
                <a:effectLst/>
              </a:rPr>
              <a:t>添加标题内容</a:t>
            </a:r>
          </a:p>
        </p:txBody>
      </p:sp>
      <p:sp>
        <p:nvSpPr>
          <p:cNvPr id="65" name="矩形 64">
            <a:extLst>
              <a:ext uri="{FF2B5EF4-FFF2-40B4-BE49-F238E27FC236}">
                <a16:creationId xmlns="" xmlns:a16="http://schemas.microsoft.com/office/drawing/2014/main" id="{7E2BA0C2-3438-4196-BA0E-EB9E2798A529}"/>
              </a:ext>
            </a:extLst>
          </p:cNvPr>
          <p:cNvSpPr/>
          <p:nvPr/>
        </p:nvSpPr>
        <p:spPr>
          <a:xfrm>
            <a:off x="7821218" y="4973902"/>
            <a:ext cx="2713838" cy="812530"/>
          </a:xfrm>
          <a:prstGeom prst="rect">
            <a:avLst/>
          </a:prstGeom>
          <a:noFill/>
        </p:spPr>
        <p:txBody>
          <a:bodyPr wrap="square" rtlCol="0">
            <a:spAutoFit/>
          </a:bodyPr>
          <a:lstStyle/>
          <a:p>
            <a:pPr>
              <a:lnSpc>
                <a:spcPct val="130000"/>
              </a:lnSpc>
            </a:pP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please add your text here, 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endPar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66" name="直接连接符 65">
            <a:extLst>
              <a:ext uri="{FF2B5EF4-FFF2-40B4-BE49-F238E27FC236}">
                <a16:creationId xmlns="" xmlns:a16="http://schemas.microsoft.com/office/drawing/2014/main" id="{BC40DFC6-057D-491E-8F7C-4F75117339C2}"/>
              </a:ext>
            </a:extLst>
          </p:cNvPr>
          <p:cNvCxnSpPr/>
          <p:nvPr/>
        </p:nvCxnSpPr>
        <p:spPr>
          <a:xfrm>
            <a:off x="7920338" y="4834386"/>
            <a:ext cx="96090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446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占位符 17">
            <a:extLst>
              <a:ext uri="{FF2B5EF4-FFF2-40B4-BE49-F238E27FC236}">
                <a16:creationId xmlns:a16="http://schemas.microsoft.com/office/drawing/2014/main" xmlns="" id="{C73C918A-C35C-4DBD-9097-07144D33CB00}"/>
              </a:ext>
            </a:extLst>
          </p:cNvPr>
          <p:cNvSpPr txBox="1">
            <a:spLocks/>
          </p:cNvSpPr>
          <p:nvPr/>
        </p:nvSpPr>
        <p:spPr>
          <a:xfrm>
            <a:off x="2501501" y="2105419"/>
            <a:ext cx="1620957" cy="523220"/>
          </a:xfrm>
          <a:prstGeom prst="rect">
            <a:avLst/>
          </a:prstGeom>
          <a:noFill/>
        </p:spPr>
        <p:txBody>
          <a:bodyPr wrap="none" rtlCol="0" anchor="ctr">
            <a:spAutoFit/>
          </a:bodyPr>
          <a:lstStyle>
            <a:defPPr>
              <a:defRPr lang="zh-CN"/>
            </a:defPPr>
            <a:lvl1pPr>
              <a:defRPr sz="2800">
                <a:solidFill>
                  <a:schemeClr val="tx2"/>
                </a:solidFill>
                <a:effectLst/>
                <a:latin typeface="DIN-BlackItalic" pitchFamily="50" charset="0"/>
                <a:ea typeface="+mj-ea"/>
              </a:defRPr>
            </a:lvl1pPr>
          </a:lstStyle>
          <a:p>
            <a:r>
              <a:rPr lang="zh-CN" altLang="en-US" dirty="0"/>
              <a:t>课题背景</a:t>
            </a:r>
          </a:p>
        </p:txBody>
      </p:sp>
      <p:sp>
        <p:nvSpPr>
          <p:cNvPr id="43" name="文本占位符 21">
            <a:extLst>
              <a:ext uri="{FF2B5EF4-FFF2-40B4-BE49-F238E27FC236}">
                <a16:creationId xmlns:a16="http://schemas.microsoft.com/office/drawing/2014/main" xmlns="" id="{A55D9FF0-FD22-4D69-ABD4-5574F6DDD2DE}"/>
              </a:ext>
            </a:extLst>
          </p:cNvPr>
          <p:cNvSpPr txBox="1">
            <a:spLocks/>
          </p:cNvSpPr>
          <p:nvPr/>
        </p:nvSpPr>
        <p:spPr>
          <a:xfrm>
            <a:off x="2501501" y="2599298"/>
            <a:ext cx="3250169" cy="269018"/>
          </a:xfrm>
          <a:prstGeom prst="rect">
            <a:avLst/>
          </a:prstGeom>
          <a:noFill/>
        </p:spPr>
        <p:txBody>
          <a:bodyPr wrap="square" rtlCol="0" anchor="ctr">
            <a:noAutofit/>
          </a:bodyPr>
          <a:lstStyle>
            <a:defPPr>
              <a:defRPr lang="zh-CN"/>
            </a:defPPr>
            <a:lvl1pPr>
              <a:lnSpc>
                <a:spcPct val="130000"/>
              </a:lnSpc>
              <a:defRPr sz="1600" i="1">
                <a:solidFill>
                  <a:schemeClr val="tx2"/>
                </a:solidFill>
                <a:latin typeface="Open Sans Light"/>
                <a:cs typeface="Open Sans Light"/>
              </a:defRPr>
            </a:lvl1pPr>
          </a:lstStyle>
          <a:p>
            <a:r>
              <a:rPr lang="en-US" altLang="zh-CN" i="0" dirty="0"/>
              <a:t>Background of Project</a:t>
            </a:r>
            <a:endParaRPr lang="zh-CN" altLang="en-US" i="0" dirty="0"/>
          </a:p>
        </p:txBody>
      </p:sp>
      <p:sp>
        <p:nvSpPr>
          <p:cNvPr id="44" name="文本占位符 17">
            <a:extLst>
              <a:ext uri="{FF2B5EF4-FFF2-40B4-BE49-F238E27FC236}">
                <a16:creationId xmlns:a16="http://schemas.microsoft.com/office/drawing/2014/main" xmlns="" id="{E3E7A2D5-E546-42EF-8B24-28D9B51F3D63}"/>
              </a:ext>
            </a:extLst>
          </p:cNvPr>
          <p:cNvSpPr txBox="1">
            <a:spLocks/>
          </p:cNvSpPr>
          <p:nvPr/>
        </p:nvSpPr>
        <p:spPr>
          <a:xfrm>
            <a:off x="7084721" y="2105419"/>
            <a:ext cx="1620957" cy="523220"/>
          </a:xfrm>
          <a:prstGeom prst="rect">
            <a:avLst/>
          </a:prstGeom>
          <a:noFill/>
        </p:spPr>
        <p:txBody>
          <a:bodyPr wrap="none" rtlCol="0" anchor="ctr">
            <a:spAutoFit/>
          </a:bodyPr>
          <a:lstStyle>
            <a:defPPr>
              <a:defRPr lang="zh-CN"/>
            </a:defPPr>
            <a:lvl1pPr>
              <a:defRPr sz="2800">
                <a:solidFill>
                  <a:schemeClr val="tx2"/>
                </a:solidFill>
                <a:effectLst/>
                <a:latin typeface="DIN-BlackItalic" pitchFamily="50" charset="0"/>
                <a:ea typeface="+mj-ea"/>
              </a:defRPr>
            </a:lvl1pPr>
          </a:lstStyle>
          <a:p>
            <a:r>
              <a:rPr lang="zh-CN" altLang="en-US" dirty="0"/>
              <a:t>课题概述</a:t>
            </a:r>
          </a:p>
        </p:txBody>
      </p:sp>
      <p:sp>
        <p:nvSpPr>
          <p:cNvPr id="45" name="文本占位符 21">
            <a:extLst>
              <a:ext uri="{FF2B5EF4-FFF2-40B4-BE49-F238E27FC236}">
                <a16:creationId xmlns:a16="http://schemas.microsoft.com/office/drawing/2014/main" xmlns="" id="{C820380A-48E4-4515-8865-B73589094AFB}"/>
              </a:ext>
            </a:extLst>
          </p:cNvPr>
          <p:cNvSpPr txBox="1">
            <a:spLocks/>
          </p:cNvSpPr>
          <p:nvPr/>
        </p:nvSpPr>
        <p:spPr>
          <a:xfrm>
            <a:off x="7084721" y="2599298"/>
            <a:ext cx="3250800" cy="269018"/>
          </a:xfrm>
          <a:prstGeom prst="rect">
            <a:avLst/>
          </a:prstGeom>
          <a:noFill/>
        </p:spPr>
        <p:txBody>
          <a:bodyPr wrap="square" rtlCol="0" anchor="ctr">
            <a:noAutofit/>
          </a:bodyPr>
          <a:lstStyle>
            <a:defPPr>
              <a:defRPr lang="zh-CN"/>
            </a:defPPr>
            <a:lvl1pPr>
              <a:lnSpc>
                <a:spcPct val="130000"/>
              </a:lnSpc>
              <a:defRPr sz="1600" i="1">
                <a:solidFill>
                  <a:schemeClr val="tx2"/>
                </a:solidFill>
                <a:latin typeface="Open Sans Light"/>
                <a:cs typeface="Open Sans Light"/>
              </a:defRPr>
            </a:lvl1pPr>
          </a:lstStyle>
          <a:p>
            <a:r>
              <a:rPr lang="en-US" altLang="zh-CN" i="0" dirty="0"/>
              <a:t>Overview of Project</a:t>
            </a:r>
            <a:endParaRPr lang="zh-CN" altLang="en-US" i="0" dirty="0"/>
          </a:p>
        </p:txBody>
      </p:sp>
      <p:sp>
        <p:nvSpPr>
          <p:cNvPr id="46" name="文本占位符 17">
            <a:extLst>
              <a:ext uri="{FF2B5EF4-FFF2-40B4-BE49-F238E27FC236}">
                <a16:creationId xmlns:a16="http://schemas.microsoft.com/office/drawing/2014/main" xmlns="" id="{92C8D714-DA0A-42AF-9AEB-408B59B3170A}"/>
              </a:ext>
            </a:extLst>
          </p:cNvPr>
          <p:cNvSpPr txBox="1">
            <a:spLocks/>
          </p:cNvSpPr>
          <p:nvPr/>
        </p:nvSpPr>
        <p:spPr>
          <a:xfrm>
            <a:off x="2501501" y="3406966"/>
            <a:ext cx="1620957" cy="523220"/>
          </a:xfrm>
          <a:prstGeom prst="rect">
            <a:avLst/>
          </a:prstGeom>
          <a:noFill/>
        </p:spPr>
        <p:txBody>
          <a:bodyPr wrap="none" rtlCol="0" anchor="ctr">
            <a:spAutoFit/>
          </a:bodyPr>
          <a:lstStyle>
            <a:defPPr>
              <a:defRPr lang="zh-CN"/>
            </a:defPPr>
            <a:lvl1pPr>
              <a:defRPr sz="2800">
                <a:solidFill>
                  <a:schemeClr val="tx2"/>
                </a:solidFill>
                <a:effectLst/>
                <a:latin typeface="DIN-BlackItalic" pitchFamily="50" charset="0"/>
                <a:ea typeface="+mj-ea"/>
              </a:defRPr>
            </a:lvl1pPr>
          </a:lstStyle>
          <a:p>
            <a:r>
              <a:rPr lang="zh-CN" altLang="en-US" dirty="0"/>
              <a:t>研究方法</a:t>
            </a:r>
          </a:p>
        </p:txBody>
      </p:sp>
      <p:sp>
        <p:nvSpPr>
          <p:cNvPr id="47" name="文本占位符 21">
            <a:extLst>
              <a:ext uri="{FF2B5EF4-FFF2-40B4-BE49-F238E27FC236}">
                <a16:creationId xmlns:a16="http://schemas.microsoft.com/office/drawing/2014/main" xmlns="" id="{9F1CD8A8-68D8-46EF-BE97-6AB7216C274D}"/>
              </a:ext>
            </a:extLst>
          </p:cNvPr>
          <p:cNvSpPr txBox="1">
            <a:spLocks/>
          </p:cNvSpPr>
          <p:nvPr/>
        </p:nvSpPr>
        <p:spPr>
          <a:xfrm>
            <a:off x="2501501" y="3900845"/>
            <a:ext cx="3250169" cy="269018"/>
          </a:xfrm>
          <a:prstGeom prst="rect">
            <a:avLst/>
          </a:prstGeom>
          <a:noFill/>
        </p:spPr>
        <p:txBody>
          <a:bodyPr wrap="square" rtlCol="0" anchor="ctr">
            <a:noAutofit/>
          </a:bodyPr>
          <a:lstStyle>
            <a:defPPr>
              <a:defRPr lang="zh-CN"/>
            </a:defPPr>
            <a:lvl1pPr>
              <a:lnSpc>
                <a:spcPct val="130000"/>
              </a:lnSpc>
              <a:defRPr sz="1600" i="1">
                <a:solidFill>
                  <a:schemeClr val="tx2"/>
                </a:solidFill>
                <a:latin typeface="Open Sans Light"/>
                <a:cs typeface="Open Sans Light"/>
              </a:defRPr>
            </a:lvl1pPr>
          </a:lstStyle>
          <a:p>
            <a:r>
              <a:rPr lang="en-US" altLang="zh-CN" i="0" dirty="0"/>
              <a:t>Research Method</a:t>
            </a:r>
            <a:endParaRPr lang="zh-CN" altLang="en-US" i="0" dirty="0"/>
          </a:p>
        </p:txBody>
      </p:sp>
      <p:sp>
        <p:nvSpPr>
          <p:cNvPr id="48" name="文本占位符 17">
            <a:extLst>
              <a:ext uri="{FF2B5EF4-FFF2-40B4-BE49-F238E27FC236}">
                <a16:creationId xmlns:a16="http://schemas.microsoft.com/office/drawing/2014/main" xmlns="" id="{094A045B-464D-4DF7-B9BF-2F74E634F78D}"/>
              </a:ext>
            </a:extLst>
          </p:cNvPr>
          <p:cNvSpPr txBox="1">
            <a:spLocks/>
          </p:cNvSpPr>
          <p:nvPr/>
        </p:nvSpPr>
        <p:spPr>
          <a:xfrm>
            <a:off x="7084721" y="3406966"/>
            <a:ext cx="1620957" cy="523220"/>
          </a:xfrm>
          <a:prstGeom prst="rect">
            <a:avLst/>
          </a:prstGeom>
          <a:noFill/>
        </p:spPr>
        <p:txBody>
          <a:bodyPr wrap="none" rtlCol="0" anchor="ctr">
            <a:spAutoFit/>
          </a:bodyPr>
          <a:lstStyle>
            <a:defPPr>
              <a:defRPr lang="zh-CN"/>
            </a:defPPr>
            <a:lvl1pPr>
              <a:defRPr sz="2800">
                <a:solidFill>
                  <a:schemeClr val="tx2"/>
                </a:solidFill>
                <a:effectLst/>
                <a:latin typeface="DIN-BlackItalic" pitchFamily="50" charset="0"/>
                <a:ea typeface="+mj-ea"/>
              </a:defRPr>
            </a:lvl1pPr>
          </a:lstStyle>
          <a:p>
            <a:r>
              <a:rPr lang="zh-CN" altLang="en-US" dirty="0"/>
              <a:t>研究过程</a:t>
            </a:r>
          </a:p>
        </p:txBody>
      </p:sp>
      <p:sp>
        <p:nvSpPr>
          <p:cNvPr id="49" name="文本占位符 21">
            <a:extLst>
              <a:ext uri="{FF2B5EF4-FFF2-40B4-BE49-F238E27FC236}">
                <a16:creationId xmlns:a16="http://schemas.microsoft.com/office/drawing/2014/main" xmlns="" id="{24FC5B44-4BCE-461C-A227-4DDA77413BEC}"/>
              </a:ext>
            </a:extLst>
          </p:cNvPr>
          <p:cNvSpPr txBox="1">
            <a:spLocks/>
          </p:cNvSpPr>
          <p:nvPr/>
        </p:nvSpPr>
        <p:spPr>
          <a:xfrm>
            <a:off x="7084721" y="3900845"/>
            <a:ext cx="3250800" cy="269018"/>
          </a:xfrm>
          <a:prstGeom prst="rect">
            <a:avLst/>
          </a:prstGeom>
          <a:noFill/>
        </p:spPr>
        <p:txBody>
          <a:bodyPr wrap="square" rtlCol="0" anchor="ctr">
            <a:noAutofit/>
          </a:bodyPr>
          <a:lstStyle>
            <a:defPPr>
              <a:defRPr lang="zh-CN"/>
            </a:defPPr>
            <a:lvl1pPr>
              <a:lnSpc>
                <a:spcPct val="130000"/>
              </a:lnSpc>
              <a:defRPr sz="1600" i="0">
                <a:solidFill>
                  <a:schemeClr val="tx2"/>
                </a:solidFill>
                <a:latin typeface="Open Sans Light"/>
                <a:cs typeface="Open Sans Light"/>
              </a:defRPr>
            </a:lvl1pPr>
          </a:lstStyle>
          <a:p>
            <a:r>
              <a:rPr lang="en-US" altLang="zh-CN" dirty="0"/>
              <a:t>Research Process</a:t>
            </a:r>
            <a:endParaRPr lang="zh-CN" altLang="en-US" dirty="0"/>
          </a:p>
        </p:txBody>
      </p:sp>
      <p:sp>
        <p:nvSpPr>
          <p:cNvPr id="50" name="文本占位符 17">
            <a:extLst>
              <a:ext uri="{FF2B5EF4-FFF2-40B4-BE49-F238E27FC236}">
                <a16:creationId xmlns:a16="http://schemas.microsoft.com/office/drawing/2014/main" xmlns="" id="{939450F7-90D7-4D39-9C67-81EF29B78A46}"/>
              </a:ext>
            </a:extLst>
          </p:cNvPr>
          <p:cNvSpPr txBox="1">
            <a:spLocks/>
          </p:cNvSpPr>
          <p:nvPr/>
        </p:nvSpPr>
        <p:spPr>
          <a:xfrm>
            <a:off x="2501501" y="4789793"/>
            <a:ext cx="1620957" cy="523220"/>
          </a:xfrm>
          <a:prstGeom prst="rect">
            <a:avLst/>
          </a:prstGeom>
          <a:noFill/>
        </p:spPr>
        <p:txBody>
          <a:bodyPr wrap="none" rtlCol="0" anchor="ctr">
            <a:spAutoFit/>
          </a:bodyPr>
          <a:lstStyle>
            <a:defPPr>
              <a:defRPr lang="zh-CN"/>
            </a:defPPr>
            <a:lvl1pPr>
              <a:defRPr sz="2800">
                <a:solidFill>
                  <a:schemeClr val="tx2"/>
                </a:solidFill>
                <a:effectLst/>
                <a:latin typeface="DIN-BlackItalic" pitchFamily="50" charset="0"/>
                <a:ea typeface="+mj-ea"/>
              </a:defRPr>
            </a:lvl1pPr>
          </a:lstStyle>
          <a:p>
            <a:r>
              <a:rPr lang="zh-CN" altLang="en-US" dirty="0"/>
              <a:t>结论分析</a:t>
            </a:r>
          </a:p>
        </p:txBody>
      </p:sp>
      <p:sp>
        <p:nvSpPr>
          <p:cNvPr id="51" name="文本占位符 21">
            <a:extLst>
              <a:ext uri="{FF2B5EF4-FFF2-40B4-BE49-F238E27FC236}">
                <a16:creationId xmlns:a16="http://schemas.microsoft.com/office/drawing/2014/main" xmlns="" id="{489A4F79-960D-4E0E-92F5-44ADC3E7DCC7}"/>
              </a:ext>
            </a:extLst>
          </p:cNvPr>
          <p:cNvSpPr txBox="1">
            <a:spLocks/>
          </p:cNvSpPr>
          <p:nvPr/>
        </p:nvSpPr>
        <p:spPr>
          <a:xfrm>
            <a:off x="2501501" y="5283672"/>
            <a:ext cx="3250169" cy="269018"/>
          </a:xfrm>
          <a:prstGeom prst="rect">
            <a:avLst/>
          </a:prstGeom>
          <a:noFill/>
        </p:spPr>
        <p:txBody>
          <a:bodyPr wrap="square" rtlCol="0" anchor="ctr">
            <a:noAutofit/>
          </a:bodyPr>
          <a:lstStyle>
            <a:defPPr>
              <a:defRPr lang="zh-CN"/>
            </a:defPPr>
            <a:lvl1pPr>
              <a:lnSpc>
                <a:spcPct val="130000"/>
              </a:lnSpc>
              <a:defRPr sz="1600" i="1">
                <a:solidFill>
                  <a:schemeClr val="tx2"/>
                </a:solidFill>
                <a:latin typeface="Open Sans Light"/>
                <a:cs typeface="Open Sans Light"/>
              </a:defRPr>
            </a:lvl1pPr>
          </a:lstStyle>
          <a:p>
            <a:r>
              <a:rPr lang="en-US" altLang="zh-CN" i="0" dirty="0"/>
              <a:t>Analysis of Conclusion</a:t>
            </a:r>
            <a:endParaRPr lang="zh-CN" altLang="en-US" i="0" dirty="0"/>
          </a:p>
        </p:txBody>
      </p:sp>
      <p:sp>
        <p:nvSpPr>
          <p:cNvPr id="52" name="文本占位符 17">
            <a:extLst>
              <a:ext uri="{FF2B5EF4-FFF2-40B4-BE49-F238E27FC236}">
                <a16:creationId xmlns:a16="http://schemas.microsoft.com/office/drawing/2014/main" xmlns="" id="{BD1F4161-C7D8-4991-B3D1-821D38970E19}"/>
              </a:ext>
            </a:extLst>
          </p:cNvPr>
          <p:cNvSpPr txBox="1">
            <a:spLocks/>
          </p:cNvSpPr>
          <p:nvPr/>
        </p:nvSpPr>
        <p:spPr>
          <a:xfrm>
            <a:off x="7084721" y="4789793"/>
            <a:ext cx="1620957" cy="523220"/>
          </a:xfrm>
          <a:prstGeom prst="rect">
            <a:avLst/>
          </a:prstGeom>
          <a:noFill/>
        </p:spPr>
        <p:txBody>
          <a:bodyPr wrap="none" rtlCol="0" anchor="ctr">
            <a:spAutoFit/>
          </a:bodyPr>
          <a:lstStyle>
            <a:defPPr>
              <a:defRPr lang="zh-CN"/>
            </a:defPPr>
            <a:lvl1pPr>
              <a:defRPr sz="2800">
                <a:solidFill>
                  <a:schemeClr val="tx2"/>
                </a:solidFill>
                <a:effectLst/>
                <a:latin typeface="DIN-BlackItalic" pitchFamily="50" charset="0"/>
                <a:ea typeface="+mj-ea"/>
              </a:defRPr>
            </a:lvl1pPr>
          </a:lstStyle>
          <a:p>
            <a:r>
              <a:rPr lang="zh-CN" altLang="en-US" dirty="0"/>
              <a:t>规划愿景</a:t>
            </a:r>
          </a:p>
        </p:txBody>
      </p:sp>
      <p:sp>
        <p:nvSpPr>
          <p:cNvPr id="53" name="文本占位符 21">
            <a:extLst>
              <a:ext uri="{FF2B5EF4-FFF2-40B4-BE49-F238E27FC236}">
                <a16:creationId xmlns:a16="http://schemas.microsoft.com/office/drawing/2014/main" xmlns="" id="{9ACD3E2E-AFA4-4EA4-868F-8F17634D7D70}"/>
              </a:ext>
            </a:extLst>
          </p:cNvPr>
          <p:cNvSpPr txBox="1">
            <a:spLocks/>
          </p:cNvSpPr>
          <p:nvPr/>
        </p:nvSpPr>
        <p:spPr>
          <a:xfrm>
            <a:off x="7084721" y="5283672"/>
            <a:ext cx="3250800" cy="269018"/>
          </a:xfrm>
          <a:prstGeom prst="rect">
            <a:avLst/>
          </a:prstGeom>
          <a:noFill/>
        </p:spPr>
        <p:txBody>
          <a:bodyPr wrap="square" rtlCol="0" anchor="ctr">
            <a:noAutofit/>
          </a:bodyPr>
          <a:lstStyle>
            <a:defPPr>
              <a:defRPr lang="zh-CN"/>
            </a:defPPr>
            <a:lvl1pPr>
              <a:lnSpc>
                <a:spcPct val="130000"/>
              </a:lnSpc>
              <a:defRPr sz="1600" i="1">
                <a:solidFill>
                  <a:schemeClr val="tx2"/>
                </a:solidFill>
                <a:latin typeface="Open Sans Light"/>
                <a:cs typeface="Open Sans Light"/>
              </a:defRPr>
            </a:lvl1pPr>
          </a:lstStyle>
          <a:p>
            <a:r>
              <a:rPr lang="en-US" altLang="zh-CN" i="0" dirty="0"/>
              <a:t>Future Plan of Project</a:t>
            </a:r>
            <a:endParaRPr lang="zh-CN" altLang="en-US" i="0" dirty="0"/>
          </a:p>
        </p:txBody>
      </p:sp>
      <p:sp>
        <p:nvSpPr>
          <p:cNvPr id="54" name="文本占位符 51">
            <a:extLst>
              <a:ext uri="{FF2B5EF4-FFF2-40B4-BE49-F238E27FC236}">
                <a16:creationId xmlns:a16="http://schemas.microsoft.com/office/drawing/2014/main" xmlns="" id="{AB68936D-40B7-448F-A5B0-1FFCC95446AF}"/>
              </a:ext>
            </a:extLst>
          </p:cNvPr>
          <p:cNvSpPr txBox="1">
            <a:spLocks/>
          </p:cNvSpPr>
          <p:nvPr/>
        </p:nvSpPr>
        <p:spPr>
          <a:xfrm>
            <a:off x="1627119" y="2182061"/>
            <a:ext cx="679738" cy="720080"/>
          </a:xfrm>
          <a:prstGeom prst="rect">
            <a:avLst/>
          </a:prstGeom>
          <a:solidFill>
            <a:schemeClr val="accent2"/>
          </a:solidFill>
          <a:ln>
            <a:noFill/>
          </a:ln>
        </p:spPr>
        <p:txBody>
          <a:bodyPr lIns="0" tIns="0" rIns="0" bIns="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3600" b="0" kern="1200" baseline="0" dirty="0">
                <a:solidFill>
                  <a:schemeClr val="bg1"/>
                </a:solidFill>
                <a:latin typeface="Impact" panose="020B0806030902050204" pitchFamily="34" charset="0"/>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smtClean="0">
                <a:latin typeface="+mj-lt"/>
              </a:rPr>
              <a:t>01</a:t>
            </a:r>
            <a:endParaRPr lang="en-US" sz="3200" dirty="0">
              <a:latin typeface="+mj-lt"/>
            </a:endParaRPr>
          </a:p>
        </p:txBody>
      </p:sp>
      <p:sp>
        <p:nvSpPr>
          <p:cNvPr id="55" name="文本占位符 51">
            <a:extLst>
              <a:ext uri="{FF2B5EF4-FFF2-40B4-BE49-F238E27FC236}">
                <a16:creationId xmlns:a16="http://schemas.microsoft.com/office/drawing/2014/main" xmlns="" id="{6DA3D8CD-850A-4608-845A-4D41E939B79E}"/>
              </a:ext>
            </a:extLst>
          </p:cNvPr>
          <p:cNvSpPr txBox="1">
            <a:spLocks/>
          </p:cNvSpPr>
          <p:nvPr/>
        </p:nvSpPr>
        <p:spPr>
          <a:xfrm>
            <a:off x="6202408" y="2182061"/>
            <a:ext cx="679738" cy="720080"/>
          </a:xfrm>
          <a:prstGeom prst="rect">
            <a:avLst/>
          </a:prstGeom>
          <a:solidFill>
            <a:schemeClr val="accent2"/>
          </a:solidFill>
          <a:ln>
            <a:noFill/>
          </a:ln>
        </p:spPr>
        <p:txBody>
          <a:bodyPr lIns="0" tIns="0" rIns="0" bIns="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3600" b="0" kern="1200" baseline="0" dirty="0">
                <a:solidFill>
                  <a:schemeClr val="bg1"/>
                </a:solidFill>
                <a:latin typeface="Impact" panose="020B0806030902050204" pitchFamily="34" charset="0"/>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smtClean="0">
                <a:latin typeface="+mj-lt"/>
              </a:rPr>
              <a:t>02</a:t>
            </a:r>
            <a:endParaRPr lang="en-US" sz="3200" dirty="0">
              <a:latin typeface="+mj-lt"/>
            </a:endParaRPr>
          </a:p>
        </p:txBody>
      </p:sp>
      <p:sp>
        <p:nvSpPr>
          <p:cNvPr id="58" name="文本占位符 51">
            <a:extLst>
              <a:ext uri="{FF2B5EF4-FFF2-40B4-BE49-F238E27FC236}">
                <a16:creationId xmlns:a16="http://schemas.microsoft.com/office/drawing/2014/main" xmlns="" id="{3DB4F64D-2F10-480C-B470-4C070035DF9B}"/>
              </a:ext>
            </a:extLst>
          </p:cNvPr>
          <p:cNvSpPr txBox="1">
            <a:spLocks/>
          </p:cNvSpPr>
          <p:nvPr/>
        </p:nvSpPr>
        <p:spPr>
          <a:xfrm>
            <a:off x="1627119" y="3490615"/>
            <a:ext cx="679738" cy="720080"/>
          </a:xfrm>
          <a:prstGeom prst="rect">
            <a:avLst/>
          </a:prstGeom>
          <a:solidFill>
            <a:schemeClr val="accent2"/>
          </a:solidFill>
          <a:ln>
            <a:noFill/>
          </a:ln>
        </p:spPr>
        <p:txBody>
          <a:bodyPr lIns="0" tIns="0" rIns="0" bIns="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3600" b="0" kern="1200" baseline="0" dirty="0">
                <a:solidFill>
                  <a:schemeClr val="bg1"/>
                </a:solidFill>
                <a:latin typeface="Impact" panose="020B0806030902050204" pitchFamily="34" charset="0"/>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smtClean="0">
                <a:latin typeface="+mj-lt"/>
              </a:rPr>
              <a:t>03</a:t>
            </a:r>
            <a:endParaRPr lang="en-US" sz="3200" dirty="0">
              <a:latin typeface="+mj-lt"/>
            </a:endParaRPr>
          </a:p>
        </p:txBody>
      </p:sp>
      <p:sp>
        <p:nvSpPr>
          <p:cNvPr id="59" name="文本占位符 51">
            <a:extLst>
              <a:ext uri="{FF2B5EF4-FFF2-40B4-BE49-F238E27FC236}">
                <a16:creationId xmlns:a16="http://schemas.microsoft.com/office/drawing/2014/main" xmlns="" id="{60AB3A18-7A2F-4FD4-ABB3-1CDE67DF88E1}"/>
              </a:ext>
            </a:extLst>
          </p:cNvPr>
          <p:cNvSpPr txBox="1">
            <a:spLocks/>
          </p:cNvSpPr>
          <p:nvPr/>
        </p:nvSpPr>
        <p:spPr>
          <a:xfrm>
            <a:off x="6202408" y="3486855"/>
            <a:ext cx="679738" cy="720080"/>
          </a:xfrm>
          <a:prstGeom prst="rect">
            <a:avLst/>
          </a:prstGeom>
          <a:solidFill>
            <a:schemeClr val="accent2"/>
          </a:solidFill>
          <a:ln>
            <a:noFill/>
          </a:ln>
        </p:spPr>
        <p:txBody>
          <a:bodyPr lIns="0" tIns="0" rIns="0" bIns="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3600" b="0" kern="1200" baseline="0" dirty="0">
                <a:solidFill>
                  <a:schemeClr val="bg1"/>
                </a:solidFill>
                <a:latin typeface="Impact" panose="020B0806030902050204" pitchFamily="34" charset="0"/>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smtClean="0">
                <a:latin typeface="+mj-lt"/>
              </a:rPr>
              <a:t>04</a:t>
            </a:r>
            <a:endParaRPr lang="en-US" sz="3200" dirty="0">
              <a:latin typeface="+mj-lt"/>
            </a:endParaRPr>
          </a:p>
        </p:txBody>
      </p:sp>
      <p:sp>
        <p:nvSpPr>
          <p:cNvPr id="60" name="文本占位符 51">
            <a:extLst>
              <a:ext uri="{FF2B5EF4-FFF2-40B4-BE49-F238E27FC236}">
                <a16:creationId xmlns:a16="http://schemas.microsoft.com/office/drawing/2014/main" xmlns="" id="{4668EF71-B816-4732-A6FB-9AAEFAF3E5C8}"/>
              </a:ext>
            </a:extLst>
          </p:cNvPr>
          <p:cNvSpPr txBox="1">
            <a:spLocks/>
          </p:cNvSpPr>
          <p:nvPr/>
        </p:nvSpPr>
        <p:spPr>
          <a:xfrm>
            <a:off x="1627119" y="4869682"/>
            <a:ext cx="679738" cy="720080"/>
          </a:xfrm>
          <a:prstGeom prst="rect">
            <a:avLst/>
          </a:prstGeom>
          <a:solidFill>
            <a:schemeClr val="accent2"/>
          </a:solidFill>
          <a:ln>
            <a:noFill/>
          </a:ln>
        </p:spPr>
        <p:txBody>
          <a:bodyPr lIns="0" tIns="0" rIns="0" bIns="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3600" b="0" kern="1200" baseline="0" dirty="0">
                <a:solidFill>
                  <a:schemeClr val="bg1"/>
                </a:solidFill>
                <a:latin typeface="Impact" panose="020B0806030902050204" pitchFamily="34" charset="0"/>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smtClean="0">
                <a:latin typeface="+mj-lt"/>
              </a:rPr>
              <a:t>05</a:t>
            </a:r>
            <a:endParaRPr lang="en-US" sz="3200" dirty="0">
              <a:latin typeface="+mj-lt"/>
            </a:endParaRPr>
          </a:p>
        </p:txBody>
      </p:sp>
      <p:sp>
        <p:nvSpPr>
          <p:cNvPr id="61" name="文本占位符 51">
            <a:extLst>
              <a:ext uri="{FF2B5EF4-FFF2-40B4-BE49-F238E27FC236}">
                <a16:creationId xmlns:a16="http://schemas.microsoft.com/office/drawing/2014/main" xmlns="" id="{20285630-4C32-48BA-BF4B-B2730023A00C}"/>
              </a:ext>
            </a:extLst>
          </p:cNvPr>
          <p:cNvSpPr txBox="1">
            <a:spLocks/>
          </p:cNvSpPr>
          <p:nvPr/>
        </p:nvSpPr>
        <p:spPr>
          <a:xfrm>
            <a:off x="6202408" y="4869682"/>
            <a:ext cx="679738" cy="720080"/>
          </a:xfrm>
          <a:prstGeom prst="rect">
            <a:avLst/>
          </a:prstGeom>
          <a:solidFill>
            <a:schemeClr val="accent2"/>
          </a:solidFill>
          <a:ln>
            <a:noFill/>
          </a:ln>
        </p:spPr>
        <p:txBody>
          <a:bodyPr lIns="0" tIns="0" rIns="0" bIns="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3600" b="0" kern="1200" baseline="0" dirty="0">
                <a:solidFill>
                  <a:schemeClr val="bg1"/>
                </a:solidFill>
                <a:latin typeface="Impact" panose="020B0806030902050204" pitchFamily="34" charset="0"/>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smtClean="0">
                <a:latin typeface="+mj-lt"/>
              </a:rPr>
              <a:t>06</a:t>
            </a:r>
            <a:endParaRPr lang="en-US" sz="3200" dirty="0">
              <a:latin typeface="+mj-lt"/>
            </a:endParaRPr>
          </a:p>
        </p:txBody>
      </p:sp>
      <p:cxnSp>
        <p:nvCxnSpPr>
          <p:cNvPr id="3" name="直接连接符 2"/>
          <p:cNvCxnSpPr/>
          <p:nvPr/>
        </p:nvCxnSpPr>
        <p:spPr>
          <a:xfrm>
            <a:off x="1627119" y="2902140"/>
            <a:ext cx="3523826"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627119" y="4210694"/>
            <a:ext cx="3523826"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627119" y="5589761"/>
            <a:ext cx="3523826"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6202408" y="2902140"/>
            <a:ext cx="3523826"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6202408" y="4206934"/>
            <a:ext cx="3523826"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202408" y="5589761"/>
            <a:ext cx="3523826"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rot="10800000">
            <a:off x="9300891" y="4410"/>
            <a:ext cx="2895754" cy="4936758"/>
            <a:chOff x="-3584" y="1504473"/>
            <a:chExt cx="3140218" cy="5353527"/>
          </a:xfrm>
        </p:grpSpPr>
        <p:sp>
          <p:nvSpPr>
            <p:cNvPr id="30" name="任意多边形 29"/>
            <p:cNvSpPr/>
            <p:nvPr/>
          </p:nvSpPr>
          <p:spPr>
            <a:xfrm rot="10800000" flipH="1">
              <a:off x="-3584" y="1504473"/>
              <a:ext cx="3140218" cy="5353526"/>
            </a:xfrm>
            <a:custGeom>
              <a:avLst/>
              <a:gdLst>
                <a:gd name="connsiteX0" fmla="*/ 0 w 3140218"/>
                <a:gd name="connsiteY0" fmla="*/ 5353526 h 5353526"/>
                <a:gd name="connsiteX1" fmla="*/ 3140218 w 3140218"/>
                <a:gd name="connsiteY1" fmla="*/ 0 h 5353526"/>
                <a:gd name="connsiteX2" fmla="*/ 0 w 3140218"/>
                <a:gd name="connsiteY2" fmla="*/ 0 h 5353526"/>
                <a:gd name="connsiteX3" fmla="*/ 0 w 3140218"/>
                <a:gd name="connsiteY3" fmla="*/ 5353526 h 5353526"/>
              </a:gdLst>
              <a:ahLst/>
              <a:cxnLst>
                <a:cxn ang="0">
                  <a:pos x="connsiteX0" y="connsiteY0"/>
                </a:cxn>
                <a:cxn ang="0">
                  <a:pos x="connsiteX1" y="connsiteY1"/>
                </a:cxn>
                <a:cxn ang="0">
                  <a:pos x="connsiteX2" y="connsiteY2"/>
                </a:cxn>
                <a:cxn ang="0">
                  <a:pos x="connsiteX3" y="connsiteY3"/>
                </a:cxn>
              </a:cxnLst>
              <a:rect l="l" t="t" r="r" b="b"/>
              <a:pathLst>
                <a:path w="3140218" h="5353526">
                  <a:moveTo>
                    <a:pt x="0" y="5353526"/>
                  </a:moveTo>
                  <a:lnTo>
                    <a:pt x="3140218" y="0"/>
                  </a:lnTo>
                  <a:lnTo>
                    <a:pt x="0" y="0"/>
                  </a:lnTo>
                  <a:lnTo>
                    <a:pt x="0" y="5353526"/>
                  </a:lnTo>
                  <a:close/>
                </a:path>
              </a:pathLst>
            </a:cu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1" name="任意多边形 30"/>
            <p:cNvSpPr/>
            <p:nvPr/>
          </p:nvSpPr>
          <p:spPr>
            <a:xfrm rot="10800000" flipH="1">
              <a:off x="-3582" y="3752318"/>
              <a:ext cx="1796937" cy="3105682"/>
            </a:xfrm>
            <a:custGeom>
              <a:avLst/>
              <a:gdLst>
                <a:gd name="connsiteX0" fmla="*/ 2458201 w 2458201"/>
                <a:gd name="connsiteY0" fmla="*/ 0 h 4248558"/>
                <a:gd name="connsiteX1" fmla="*/ 1929372 w 2458201"/>
                <a:gd name="connsiteY1" fmla="*/ 0 h 4248558"/>
                <a:gd name="connsiteX2" fmla="*/ 0 w 2458201"/>
                <a:gd name="connsiteY2" fmla="*/ 3334572 h 4248558"/>
                <a:gd name="connsiteX3" fmla="*/ 0 w 2458201"/>
                <a:gd name="connsiteY3" fmla="*/ 4248558 h 4248558"/>
                <a:gd name="connsiteX4" fmla="*/ 2458201 w 2458201"/>
                <a:gd name="connsiteY4" fmla="*/ 0 h 42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8201" h="4248558">
                  <a:moveTo>
                    <a:pt x="2458201" y="0"/>
                  </a:moveTo>
                  <a:lnTo>
                    <a:pt x="1929372" y="0"/>
                  </a:lnTo>
                  <a:lnTo>
                    <a:pt x="0" y="3334572"/>
                  </a:lnTo>
                  <a:lnTo>
                    <a:pt x="0" y="4248558"/>
                  </a:lnTo>
                  <a:lnTo>
                    <a:pt x="2458201" y="0"/>
                  </a:lnTo>
                  <a:close/>
                </a:path>
              </a:pathLst>
            </a:custGeom>
            <a:solidFill>
              <a:srgbClr val="B7909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2" name="任意多边形 31"/>
            <p:cNvSpPr/>
            <p:nvPr/>
          </p:nvSpPr>
          <p:spPr>
            <a:xfrm rot="10800000" flipH="1">
              <a:off x="-3582" y="3090291"/>
              <a:ext cx="2179984" cy="3767709"/>
            </a:xfrm>
            <a:custGeom>
              <a:avLst/>
              <a:gdLst>
                <a:gd name="connsiteX0" fmla="*/ 2982207 w 2982207"/>
                <a:gd name="connsiteY0" fmla="*/ 0 h 5154208"/>
                <a:gd name="connsiteX1" fmla="*/ 2453378 w 2982207"/>
                <a:gd name="connsiteY1" fmla="*/ 0 h 5154208"/>
                <a:gd name="connsiteX2" fmla="*/ 0 w 2982207"/>
                <a:gd name="connsiteY2" fmla="*/ 4240223 h 5154208"/>
                <a:gd name="connsiteX3" fmla="*/ 0 w 2982207"/>
                <a:gd name="connsiteY3" fmla="*/ 5154208 h 5154208"/>
                <a:gd name="connsiteX4" fmla="*/ 2982207 w 2982207"/>
                <a:gd name="connsiteY4" fmla="*/ 0 h 5154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2207" h="5154208">
                  <a:moveTo>
                    <a:pt x="2982207" y="0"/>
                  </a:moveTo>
                  <a:lnTo>
                    <a:pt x="2453378" y="0"/>
                  </a:lnTo>
                  <a:lnTo>
                    <a:pt x="0" y="4240223"/>
                  </a:lnTo>
                  <a:lnTo>
                    <a:pt x="0" y="5154208"/>
                  </a:lnTo>
                  <a:lnTo>
                    <a:pt x="2982207" y="0"/>
                  </a:lnTo>
                  <a:close/>
                </a:path>
              </a:pathLst>
            </a:custGeom>
            <a:solidFill>
              <a:srgbClr val="554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3" name="任意多边形 32"/>
            <p:cNvSpPr/>
            <p:nvPr/>
          </p:nvSpPr>
          <p:spPr>
            <a:xfrm rot="10800000" flipH="1">
              <a:off x="862445" y="4582613"/>
              <a:ext cx="1703103" cy="2275387"/>
            </a:xfrm>
            <a:custGeom>
              <a:avLst/>
              <a:gdLst>
                <a:gd name="connsiteX0" fmla="*/ 2329837 w 2329837"/>
                <a:gd name="connsiteY0" fmla="*/ 0 h 3112718"/>
                <a:gd name="connsiteX1" fmla="*/ 1801008 w 2329837"/>
                <a:gd name="connsiteY1" fmla="*/ 0 h 3112718"/>
                <a:gd name="connsiteX2" fmla="*/ 0 w 2329837"/>
                <a:gd name="connsiteY2" fmla="*/ 3112718 h 3112718"/>
                <a:gd name="connsiteX3" fmla="*/ 528829 w 2329837"/>
                <a:gd name="connsiteY3" fmla="*/ 3112718 h 3112718"/>
                <a:gd name="connsiteX4" fmla="*/ 2329837 w 2329837"/>
                <a:gd name="connsiteY4" fmla="*/ 0 h 3112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837" h="3112718">
                  <a:moveTo>
                    <a:pt x="2329837" y="0"/>
                  </a:moveTo>
                  <a:lnTo>
                    <a:pt x="1801008" y="0"/>
                  </a:lnTo>
                  <a:lnTo>
                    <a:pt x="0" y="3112718"/>
                  </a:lnTo>
                  <a:lnTo>
                    <a:pt x="528829" y="3112718"/>
                  </a:lnTo>
                  <a:lnTo>
                    <a:pt x="2329837" y="0"/>
                  </a:lnTo>
                  <a:close/>
                </a:path>
              </a:pathLst>
            </a:custGeom>
            <a:solidFill>
              <a:srgbClr val="88C1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p:cNvSpPr txBox="1"/>
          <p:nvPr/>
        </p:nvSpPr>
        <p:spPr>
          <a:xfrm>
            <a:off x="1500864" y="590506"/>
            <a:ext cx="1082348" cy="584775"/>
          </a:xfrm>
          <a:prstGeom prst="rect">
            <a:avLst/>
          </a:prstGeom>
          <a:noFill/>
        </p:spPr>
        <p:txBody>
          <a:bodyPr wrap="none" rtlCol="0">
            <a:spAutoFit/>
          </a:bodyPr>
          <a:lstStyle/>
          <a:p>
            <a:r>
              <a:rPr lang="zh-CN" altLang="en-US" sz="3200" spc="300" dirty="0" smtClean="0">
                <a:solidFill>
                  <a:schemeClr val="tx2"/>
                </a:solidFill>
                <a:latin typeface="+mj-ea"/>
                <a:ea typeface="+mj-ea"/>
              </a:rPr>
              <a:t>目录</a:t>
            </a:r>
            <a:endParaRPr lang="zh-CN" altLang="en-US" sz="3200" spc="300" dirty="0">
              <a:solidFill>
                <a:schemeClr val="tx2"/>
              </a:solidFill>
              <a:latin typeface="+mj-ea"/>
              <a:ea typeface="+mj-ea"/>
            </a:endParaRPr>
          </a:p>
        </p:txBody>
      </p:sp>
      <p:cxnSp>
        <p:nvCxnSpPr>
          <p:cNvPr id="35" name="直接连接符 34"/>
          <p:cNvCxnSpPr/>
          <p:nvPr/>
        </p:nvCxnSpPr>
        <p:spPr>
          <a:xfrm>
            <a:off x="1632250" y="1234386"/>
            <a:ext cx="78975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441057" y="777007"/>
            <a:ext cx="1428596" cy="369332"/>
          </a:xfrm>
          <a:prstGeom prst="rect">
            <a:avLst/>
          </a:prstGeom>
          <a:noFill/>
        </p:spPr>
        <p:txBody>
          <a:bodyPr wrap="none" rtlCol="0">
            <a:spAutoFit/>
          </a:bodyPr>
          <a:lstStyle/>
          <a:p>
            <a:r>
              <a:rPr lang="en-US" altLang="zh-CN" spc="100" dirty="0" smtClean="0">
                <a:solidFill>
                  <a:schemeClr val="tx2"/>
                </a:solidFill>
                <a:latin typeface="+mj-lt"/>
              </a:rPr>
              <a:t>/ Contents</a:t>
            </a:r>
            <a:endParaRPr lang="zh-CN" altLang="en-US" spc="100" dirty="0">
              <a:solidFill>
                <a:schemeClr val="tx2"/>
              </a:solidFill>
              <a:latin typeface="+mj-lt"/>
            </a:endParaRPr>
          </a:p>
        </p:txBody>
      </p:sp>
      <p:grpSp>
        <p:nvGrpSpPr>
          <p:cNvPr id="37" name="组合 36"/>
          <p:cNvGrpSpPr/>
          <p:nvPr/>
        </p:nvGrpSpPr>
        <p:grpSpPr>
          <a:xfrm>
            <a:off x="0" y="5139142"/>
            <a:ext cx="994526" cy="1718858"/>
            <a:chOff x="0" y="4104415"/>
            <a:chExt cx="1593216" cy="2753585"/>
          </a:xfrm>
        </p:grpSpPr>
        <p:sp>
          <p:nvSpPr>
            <p:cNvPr id="38" name="任意多边形 37"/>
            <p:cNvSpPr/>
            <p:nvPr/>
          </p:nvSpPr>
          <p:spPr>
            <a:xfrm flipH="1">
              <a:off x="1" y="4104415"/>
              <a:ext cx="1593215" cy="2753585"/>
            </a:xfrm>
            <a:custGeom>
              <a:avLst/>
              <a:gdLst>
                <a:gd name="connsiteX0" fmla="*/ 1593215 w 1593215"/>
                <a:gd name="connsiteY0" fmla="*/ 0 h 2753585"/>
                <a:gd name="connsiteX1" fmla="*/ 0 w 1593215"/>
                <a:gd name="connsiteY1" fmla="*/ 2753585 h 2753585"/>
                <a:gd name="connsiteX2" fmla="*/ 375943 w 1593215"/>
                <a:gd name="connsiteY2" fmla="*/ 2753585 h 2753585"/>
                <a:gd name="connsiteX3" fmla="*/ 1593215 w 1593215"/>
                <a:gd name="connsiteY3" fmla="*/ 649750 h 2753585"/>
                <a:gd name="connsiteX4" fmla="*/ 1593215 w 1593215"/>
                <a:gd name="connsiteY4" fmla="*/ 0 h 27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215" h="2753585">
                  <a:moveTo>
                    <a:pt x="1593215" y="0"/>
                  </a:moveTo>
                  <a:lnTo>
                    <a:pt x="0" y="2753585"/>
                  </a:lnTo>
                  <a:lnTo>
                    <a:pt x="375943" y="2753585"/>
                  </a:lnTo>
                  <a:lnTo>
                    <a:pt x="1593215" y="649750"/>
                  </a:lnTo>
                  <a:lnTo>
                    <a:pt x="1593215" y="0"/>
                  </a:lnTo>
                  <a:close/>
                </a:path>
              </a:pathLst>
            </a:custGeom>
            <a:solidFill>
              <a:srgbClr val="554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9" name="任意多边形 38"/>
            <p:cNvSpPr/>
            <p:nvPr/>
          </p:nvSpPr>
          <p:spPr>
            <a:xfrm flipH="1">
              <a:off x="0" y="4760148"/>
              <a:ext cx="1213810" cy="2097852"/>
            </a:xfrm>
            <a:custGeom>
              <a:avLst/>
              <a:gdLst>
                <a:gd name="connsiteX0" fmla="*/ 1213810 w 1213810"/>
                <a:gd name="connsiteY0" fmla="*/ 0 h 2097852"/>
                <a:gd name="connsiteX1" fmla="*/ 0 w 1213810"/>
                <a:gd name="connsiteY1" fmla="*/ 2097852 h 2097852"/>
                <a:gd name="connsiteX2" fmla="*/ 375943 w 1213810"/>
                <a:gd name="connsiteY2" fmla="*/ 2097852 h 2097852"/>
                <a:gd name="connsiteX3" fmla="*/ 1213810 w 1213810"/>
                <a:gd name="connsiteY3" fmla="*/ 649750 h 2097852"/>
                <a:gd name="connsiteX4" fmla="*/ 1213810 w 1213810"/>
                <a:gd name="connsiteY4" fmla="*/ 0 h 2097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3810" h="2097852">
                  <a:moveTo>
                    <a:pt x="1213810" y="0"/>
                  </a:moveTo>
                  <a:lnTo>
                    <a:pt x="0" y="2097852"/>
                  </a:lnTo>
                  <a:lnTo>
                    <a:pt x="375943" y="2097852"/>
                  </a:lnTo>
                  <a:lnTo>
                    <a:pt x="1213810" y="649750"/>
                  </a:lnTo>
                  <a:lnTo>
                    <a:pt x="1213810" y="0"/>
                  </a:lnTo>
                  <a:close/>
                </a:path>
              </a:pathLst>
            </a:custGeom>
            <a:solidFill>
              <a:srgbClr val="B7909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Tree>
    <p:extLst>
      <p:ext uri="{BB962C8B-B14F-4D97-AF65-F5344CB8AC3E}">
        <p14:creationId xmlns:p14="http://schemas.microsoft.com/office/powerpoint/2010/main" val="13004586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917127895"/>
              </p:ext>
            </p:extLst>
          </p:nvPr>
        </p:nvGraphicFramePr>
        <p:xfrm>
          <a:off x="767408" y="2204865"/>
          <a:ext cx="10657183" cy="3959875"/>
        </p:xfrm>
        <a:graphic>
          <a:graphicData uri="http://schemas.openxmlformats.org/drawingml/2006/table">
            <a:tbl>
              <a:tblPr firstRow="1" firstCol="1" bandRow="1">
                <a:tableStyleId>{5C22544A-7EE6-4342-B048-85BDC9FD1C3A}</a:tableStyleId>
              </a:tblPr>
              <a:tblGrid>
                <a:gridCol w="2088232"/>
                <a:gridCol w="3240360"/>
                <a:gridCol w="2160240"/>
                <a:gridCol w="3168351"/>
              </a:tblGrid>
              <a:tr h="570855">
                <a:tc>
                  <a:txBody>
                    <a:bodyPr/>
                    <a:lstStyle/>
                    <a:p>
                      <a:pPr algn="ctr">
                        <a:lnSpc>
                          <a:spcPct val="150000"/>
                        </a:lnSpc>
                        <a:spcAft>
                          <a:spcPts val="0"/>
                        </a:spcAft>
                      </a:pPr>
                      <a:r>
                        <a:rPr lang="en-US" sz="1200" dirty="0">
                          <a:effectLst/>
                        </a:rPr>
                        <a:t>Content /</a:t>
                      </a:r>
                      <a:r>
                        <a:rPr lang="en-US" sz="1200" baseline="0" dirty="0">
                          <a:effectLst/>
                        </a:rPr>
                        <a:t> </a:t>
                      </a:r>
                      <a:r>
                        <a:rPr lang="en-US" sz="1200" kern="100" dirty="0">
                          <a:effectLst/>
                        </a:rPr>
                        <a:t>Proportion</a:t>
                      </a:r>
                      <a:endParaRPr lang="zh-CN" sz="1200" b="1" kern="100" dirty="0">
                        <a:effectLst/>
                        <a:latin typeface="Liberation Serif"/>
                        <a:ea typeface="Source Han Sans Regular"/>
                        <a:cs typeface="DejaVu Sans"/>
                      </a:endParaRPr>
                    </a:p>
                  </a:txBody>
                  <a:tcPr marL="68580" marR="68580" marT="0" marB="0" anchor="ctr"/>
                </a:tc>
                <a:tc>
                  <a:txBody>
                    <a:bodyPr/>
                    <a:lstStyle/>
                    <a:p>
                      <a:pPr algn="ctr">
                        <a:spcAft>
                          <a:spcPts val="0"/>
                        </a:spcAft>
                      </a:pPr>
                      <a:r>
                        <a:rPr lang="en-US" sz="1200" kern="100" dirty="0">
                          <a:effectLst/>
                        </a:rPr>
                        <a:t>Yosemite</a:t>
                      </a:r>
                      <a:endParaRPr lang="zh-CN" sz="1200" b="1" kern="100" dirty="0">
                        <a:effectLst/>
                        <a:latin typeface="Liberation Serif"/>
                        <a:ea typeface="Source Han Sans Regular"/>
                        <a:cs typeface="DejaVu Sans"/>
                      </a:endParaRPr>
                    </a:p>
                  </a:txBody>
                  <a:tcPr marL="68580" marR="68580" marT="0" marB="0" anchor="ctr"/>
                </a:tc>
                <a:tc>
                  <a:txBody>
                    <a:bodyPr/>
                    <a:lstStyle/>
                    <a:p>
                      <a:pPr algn="ctr">
                        <a:spcAft>
                          <a:spcPts val="0"/>
                        </a:spcAft>
                      </a:pPr>
                      <a:r>
                        <a:rPr lang="en-US" sz="1200" kern="100" dirty="0">
                          <a:effectLst/>
                        </a:rPr>
                        <a:t>River Garden</a:t>
                      </a:r>
                      <a:endParaRPr lang="zh-CN" sz="1200" b="1" kern="100" dirty="0">
                        <a:effectLst/>
                        <a:latin typeface="Liberation Serif"/>
                        <a:ea typeface="Source Han Sans Regular"/>
                        <a:cs typeface="DejaVu Sans"/>
                      </a:endParaRPr>
                    </a:p>
                  </a:txBody>
                  <a:tcPr marL="68580" marR="68580" marT="0" marB="0" anchor="ctr"/>
                </a:tc>
                <a:tc>
                  <a:txBody>
                    <a:bodyPr/>
                    <a:lstStyle/>
                    <a:p>
                      <a:pPr algn="ctr">
                        <a:spcAft>
                          <a:spcPts val="0"/>
                        </a:spcAft>
                      </a:pPr>
                      <a:r>
                        <a:rPr lang="en-US" sz="1200" kern="100" dirty="0">
                          <a:effectLst/>
                        </a:rPr>
                        <a:t>Beijing Riviera</a:t>
                      </a:r>
                      <a:endParaRPr lang="zh-CN" sz="1200" b="1" kern="100" dirty="0">
                        <a:effectLst/>
                        <a:latin typeface="Liberation Serif"/>
                        <a:ea typeface="Source Han Sans Regular"/>
                        <a:cs typeface="DejaVu Sans"/>
                      </a:endParaRPr>
                    </a:p>
                  </a:txBody>
                  <a:tcPr marL="68580" marR="68580" marT="0" marB="0" anchor="ctr"/>
                </a:tc>
              </a:tr>
              <a:tr h="342514">
                <a:tc>
                  <a:txBody>
                    <a:bodyPr/>
                    <a:lstStyle/>
                    <a:p>
                      <a:pPr algn="ctr">
                        <a:lnSpc>
                          <a:spcPct val="150000"/>
                        </a:lnSpc>
                        <a:spcAft>
                          <a:spcPts val="0"/>
                        </a:spcAft>
                      </a:pPr>
                      <a:r>
                        <a:rPr lang="en-US" sz="1200" dirty="0">
                          <a:effectLst/>
                        </a:rPr>
                        <a:t>Villa</a:t>
                      </a:r>
                      <a:endParaRPr lang="zh-CN"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tc>
                  <a:txBody>
                    <a:bodyPr/>
                    <a:lstStyle/>
                    <a:p>
                      <a:pPr algn="ctr">
                        <a:spcAft>
                          <a:spcPts val="0"/>
                        </a:spcAft>
                      </a:pPr>
                      <a:r>
                        <a:rPr lang="en-US" sz="1200" kern="100" dirty="0">
                          <a:effectLst/>
                        </a:rPr>
                        <a:t>90%</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DADCDE"/>
                    </a:solidFill>
                  </a:tcPr>
                </a:tc>
                <a:tc>
                  <a:txBody>
                    <a:bodyPr/>
                    <a:lstStyle/>
                    <a:p>
                      <a:pPr algn="ctr">
                        <a:spcAft>
                          <a:spcPts val="0"/>
                        </a:spcAft>
                      </a:pPr>
                      <a:r>
                        <a:rPr lang="en-US" sz="1200" kern="100" dirty="0">
                          <a:effectLst/>
                        </a:rPr>
                        <a:t>100%</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DADCDE"/>
                    </a:solidFill>
                  </a:tcPr>
                </a:tc>
                <a:tc>
                  <a:txBody>
                    <a:bodyPr/>
                    <a:lstStyle/>
                    <a:p>
                      <a:pPr algn="ctr">
                        <a:spcAft>
                          <a:spcPts val="0"/>
                        </a:spcAft>
                      </a:pPr>
                      <a:r>
                        <a:rPr lang="en-US" sz="1200" kern="100" dirty="0">
                          <a:effectLst/>
                        </a:rPr>
                        <a:t>80%</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DADCDE"/>
                    </a:solidFill>
                  </a:tcPr>
                </a:tc>
              </a:tr>
              <a:tr h="405672">
                <a:tc>
                  <a:txBody>
                    <a:bodyPr/>
                    <a:lstStyle/>
                    <a:p>
                      <a:pPr algn="ctr">
                        <a:lnSpc>
                          <a:spcPct val="150000"/>
                        </a:lnSpc>
                        <a:spcAft>
                          <a:spcPts val="0"/>
                        </a:spcAft>
                      </a:pPr>
                      <a:r>
                        <a:rPr lang="en-US" sz="1200" dirty="0">
                          <a:effectLst/>
                        </a:rPr>
                        <a:t>Apartment</a:t>
                      </a:r>
                      <a:endParaRPr lang="zh-CN"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tc>
                  <a:txBody>
                    <a:bodyPr/>
                    <a:lstStyle/>
                    <a:p>
                      <a:pPr algn="ctr">
                        <a:spcAft>
                          <a:spcPts val="0"/>
                        </a:spcAft>
                      </a:pPr>
                      <a:r>
                        <a:rPr lang="en-US" sz="1200" kern="100" dirty="0">
                          <a:effectLst/>
                        </a:rPr>
                        <a:t>10%</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E8EBF4"/>
                    </a:solidFill>
                  </a:tcPr>
                </a:tc>
                <a:tc>
                  <a:txBody>
                    <a:bodyPr/>
                    <a:lstStyle/>
                    <a:p>
                      <a:pPr algn="ctr">
                        <a:spcAft>
                          <a:spcPts val="0"/>
                        </a:spcAft>
                      </a:pPr>
                      <a:r>
                        <a:rPr lang="en-US" sz="1200" kern="100" dirty="0">
                          <a:effectLst/>
                        </a:rPr>
                        <a:t>0%</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E8EBF4"/>
                    </a:solidFill>
                  </a:tcPr>
                </a:tc>
                <a:tc>
                  <a:txBody>
                    <a:bodyPr/>
                    <a:lstStyle/>
                    <a:p>
                      <a:pPr algn="ctr">
                        <a:spcAft>
                          <a:spcPts val="0"/>
                        </a:spcAft>
                      </a:pPr>
                      <a:r>
                        <a:rPr lang="en-US" sz="1200" kern="100" dirty="0">
                          <a:effectLst/>
                        </a:rPr>
                        <a:t>20%</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E8EBF4"/>
                    </a:solidFill>
                  </a:tcPr>
                </a:tc>
              </a:tr>
              <a:tr h="594540">
                <a:tc>
                  <a:txBody>
                    <a:bodyPr/>
                    <a:lstStyle/>
                    <a:p>
                      <a:pPr algn="ctr">
                        <a:lnSpc>
                          <a:spcPct val="150000"/>
                        </a:lnSpc>
                        <a:spcAft>
                          <a:spcPts val="0"/>
                        </a:spcAft>
                      </a:pPr>
                      <a:r>
                        <a:rPr lang="en-US" sz="1200" dirty="0">
                          <a:effectLst/>
                        </a:rPr>
                        <a:t>Facilities</a:t>
                      </a:r>
                      <a:endParaRPr lang="zh-CN"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tc>
                  <a:txBody>
                    <a:bodyPr/>
                    <a:lstStyle/>
                    <a:p>
                      <a:pPr algn="ctr">
                        <a:spcAft>
                          <a:spcPts val="0"/>
                        </a:spcAft>
                      </a:pPr>
                      <a:r>
                        <a:rPr lang="en-US" sz="1200" kern="100" dirty="0">
                          <a:effectLst/>
                        </a:rPr>
                        <a:t>Clubhouse/supermarket/school</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DADCDE"/>
                    </a:solidFill>
                  </a:tcPr>
                </a:tc>
                <a:tc>
                  <a:txBody>
                    <a:bodyPr/>
                    <a:lstStyle/>
                    <a:p>
                      <a:pPr algn="ctr">
                        <a:spcAft>
                          <a:spcPts val="0"/>
                        </a:spcAft>
                      </a:pPr>
                      <a:r>
                        <a:rPr lang="en-US" sz="1200" kern="100" dirty="0">
                          <a:effectLst/>
                        </a:rPr>
                        <a:t>Clubhouse</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DADCDE"/>
                    </a:solidFill>
                  </a:tcPr>
                </a:tc>
                <a:tc>
                  <a:txBody>
                    <a:bodyPr/>
                    <a:lstStyle/>
                    <a:p>
                      <a:pPr algn="ctr">
                        <a:spcAft>
                          <a:spcPts val="0"/>
                        </a:spcAft>
                      </a:pPr>
                      <a:r>
                        <a:rPr lang="en-US" sz="1200" kern="100" dirty="0">
                          <a:effectLst/>
                        </a:rPr>
                        <a:t>Clubhouse/supermarket/school</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DADCDE"/>
                    </a:solidFill>
                  </a:tcPr>
                </a:tc>
              </a:tr>
              <a:tr h="432435">
                <a:tc>
                  <a:txBody>
                    <a:bodyPr/>
                    <a:lstStyle/>
                    <a:p>
                      <a:pPr algn="ctr">
                        <a:lnSpc>
                          <a:spcPct val="150000"/>
                        </a:lnSpc>
                        <a:spcAft>
                          <a:spcPts val="0"/>
                        </a:spcAft>
                      </a:pPr>
                      <a:r>
                        <a:rPr lang="en-US" sz="1200" dirty="0">
                          <a:effectLst/>
                        </a:rPr>
                        <a:t>Service</a:t>
                      </a:r>
                      <a:endParaRPr lang="zh-CN"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tc>
                  <a:txBody>
                    <a:bodyPr/>
                    <a:lstStyle/>
                    <a:p>
                      <a:pPr algn="ctr">
                        <a:spcAft>
                          <a:spcPts val="0"/>
                        </a:spcAft>
                      </a:pPr>
                      <a:r>
                        <a:rPr lang="en-US" sz="1200" kern="100" dirty="0">
                          <a:effectLst/>
                        </a:rPr>
                        <a:t>Five Star</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E8EBF4"/>
                    </a:solidFill>
                  </a:tcPr>
                </a:tc>
                <a:tc>
                  <a:txBody>
                    <a:bodyPr/>
                    <a:lstStyle/>
                    <a:p>
                      <a:pPr algn="ctr">
                        <a:spcAft>
                          <a:spcPts val="0"/>
                        </a:spcAft>
                      </a:pPr>
                      <a:r>
                        <a:rPr lang="en-US" sz="1200" kern="100" dirty="0">
                          <a:effectLst/>
                        </a:rPr>
                        <a:t>Four Star</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E8EBF4"/>
                    </a:solidFill>
                  </a:tcPr>
                </a:tc>
                <a:tc>
                  <a:txBody>
                    <a:bodyPr/>
                    <a:lstStyle/>
                    <a:p>
                      <a:pPr algn="ctr">
                        <a:spcAft>
                          <a:spcPts val="0"/>
                        </a:spcAft>
                      </a:pPr>
                      <a:r>
                        <a:rPr lang="en-US" sz="1200" kern="100" dirty="0">
                          <a:effectLst/>
                        </a:rPr>
                        <a:t>Four Star</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E8EBF4"/>
                    </a:solidFill>
                  </a:tcPr>
                </a:tc>
              </a:tr>
              <a:tr h="771869">
                <a:tc>
                  <a:txBody>
                    <a:bodyPr/>
                    <a:lstStyle/>
                    <a:p>
                      <a:pPr algn="ctr">
                        <a:lnSpc>
                          <a:spcPct val="150000"/>
                        </a:lnSpc>
                        <a:spcAft>
                          <a:spcPts val="0"/>
                        </a:spcAft>
                      </a:pPr>
                      <a:r>
                        <a:rPr lang="en-US" sz="1200" dirty="0">
                          <a:effectLst/>
                        </a:rPr>
                        <a:t>Location</a:t>
                      </a:r>
                      <a:endParaRPr lang="zh-CN"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tc>
                  <a:txBody>
                    <a:bodyPr/>
                    <a:lstStyle/>
                    <a:p>
                      <a:pPr algn="ctr">
                        <a:spcAft>
                          <a:spcPts val="0"/>
                        </a:spcAft>
                      </a:pPr>
                      <a:r>
                        <a:rPr lang="en-US" sz="1200" kern="100" dirty="0">
                          <a:effectLst/>
                        </a:rPr>
                        <a:t>Close to ISB</a:t>
                      </a:r>
                      <a:r>
                        <a:rPr lang="zh-CN" sz="1200" kern="100" dirty="0">
                          <a:effectLst/>
                        </a:rPr>
                        <a:t>、</a:t>
                      </a:r>
                      <a:r>
                        <a:rPr lang="en-US" sz="1200" kern="100" dirty="0">
                          <a:effectLst/>
                        </a:rPr>
                        <a:t>BSB school</a:t>
                      </a:r>
                    </a:p>
                    <a:p>
                      <a:pPr algn="ctr">
                        <a:spcAft>
                          <a:spcPts val="0"/>
                        </a:spcAft>
                      </a:pPr>
                      <a:r>
                        <a:rPr lang="en-US" sz="1200" kern="100" dirty="0">
                          <a:effectLst/>
                        </a:rPr>
                        <a:t> 15 mins to airport</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DADCDE"/>
                    </a:solidFill>
                  </a:tcPr>
                </a:tc>
                <a:tc>
                  <a:txBody>
                    <a:bodyPr/>
                    <a:lstStyle/>
                    <a:p>
                      <a:pPr algn="ctr">
                        <a:spcAft>
                          <a:spcPts val="0"/>
                        </a:spcAft>
                      </a:pPr>
                      <a:r>
                        <a:rPr lang="en-US" sz="1200" kern="100" dirty="0">
                          <a:effectLst/>
                        </a:rPr>
                        <a:t>12 mins to airport</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DADCDE"/>
                    </a:solidFill>
                  </a:tcPr>
                </a:tc>
                <a:tc>
                  <a:txBody>
                    <a:bodyPr/>
                    <a:lstStyle/>
                    <a:p>
                      <a:pPr algn="ctr">
                        <a:spcAft>
                          <a:spcPts val="0"/>
                        </a:spcAft>
                      </a:pPr>
                      <a:r>
                        <a:rPr lang="en-US" sz="1200" kern="100" dirty="0">
                          <a:effectLst/>
                        </a:rPr>
                        <a:t>Close to WAB, but closer to downtown and golf club</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DADCDE"/>
                    </a:solidFill>
                  </a:tcPr>
                </a:tc>
              </a:tr>
              <a:tr h="841990">
                <a:tc>
                  <a:txBody>
                    <a:bodyPr/>
                    <a:lstStyle/>
                    <a:p>
                      <a:pPr algn="ctr">
                        <a:lnSpc>
                          <a:spcPct val="150000"/>
                        </a:lnSpc>
                        <a:spcAft>
                          <a:spcPts val="0"/>
                        </a:spcAft>
                      </a:pPr>
                      <a:r>
                        <a:rPr lang="en-US" sz="1200" dirty="0">
                          <a:effectLst/>
                        </a:rPr>
                        <a:t>Customer Group</a:t>
                      </a:r>
                      <a:endParaRPr lang="zh-CN" sz="1200" dirty="0">
                        <a:effectLst/>
                      </a:endParaRPr>
                    </a:p>
                  </a:txBody>
                  <a:tcPr marL="68580" marR="68580" marT="0" marB="0" anchor="ctr">
                    <a:solidFill>
                      <a:schemeClr val="accent2"/>
                    </a:solidFill>
                  </a:tcPr>
                </a:tc>
                <a:tc>
                  <a:txBody>
                    <a:bodyPr/>
                    <a:lstStyle/>
                    <a:p>
                      <a:pPr algn="ctr">
                        <a:spcAft>
                          <a:spcPts val="0"/>
                        </a:spcAft>
                      </a:pPr>
                      <a:r>
                        <a:rPr lang="en-US" sz="1200" kern="100" dirty="0">
                          <a:effectLst/>
                        </a:rPr>
                        <a:t>Applicable to all customer groups with a budget of 10k-200k</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E8EBF4"/>
                    </a:solidFill>
                  </a:tcPr>
                </a:tc>
                <a:tc>
                  <a:txBody>
                    <a:bodyPr/>
                    <a:lstStyle/>
                    <a:p>
                      <a:pPr algn="ctr">
                        <a:spcAft>
                          <a:spcPts val="0"/>
                        </a:spcAft>
                      </a:pPr>
                      <a:r>
                        <a:rPr lang="en-US" sz="1200" kern="100" dirty="0">
                          <a:effectLst/>
                        </a:rPr>
                        <a:t>Applicable to budgets of 30-60k</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E8EBF4"/>
                    </a:solidFill>
                  </a:tcPr>
                </a:tc>
                <a:tc>
                  <a:txBody>
                    <a:bodyPr/>
                    <a:lstStyle/>
                    <a:p>
                      <a:pPr algn="ctr">
                        <a:spcAft>
                          <a:spcPts val="0"/>
                        </a:spcAft>
                      </a:pPr>
                      <a:r>
                        <a:rPr lang="en-US" sz="1200" kern="100" dirty="0">
                          <a:effectLst/>
                        </a:rPr>
                        <a:t>Suitable for 20k-80k</a:t>
                      </a:r>
                      <a:endParaRPr lang="zh-CN" sz="1200" b="1" kern="100" dirty="0">
                        <a:solidFill>
                          <a:schemeClr val="tx1">
                            <a:lumMod val="75000"/>
                            <a:lumOff val="25000"/>
                          </a:schemeClr>
                        </a:solidFill>
                        <a:effectLst/>
                      </a:endParaRPr>
                    </a:p>
                  </a:txBody>
                  <a:tcPr marL="68580" marR="68580" marT="0" marB="0" anchor="ctr">
                    <a:solidFill>
                      <a:srgbClr val="E8EBF4"/>
                    </a:solidFill>
                  </a:tcPr>
                </a:tc>
              </a:tr>
            </a:tbl>
          </a:graphicData>
        </a:graphic>
      </p:graphicFrame>
      <p:sp>
        <p:nvSpPr>
          <p:cNvPr id="8" name="文本框 7"/>
          <p:cNvSpPr txBox="1"/>
          <p:nvPr/>
        </p:nvSpPr>
        <p:spPr>
          <a:xfrm>
            <a:off x="690397" y="1316695"/>
            <a:ext cx="10734193" cy="652486"/>
          </a:xfrm>
          <a:prstGeom prst="rect">
            <a:avLst/>
          </a:prstGeom>
          <a:noFill/>
        </p:spPr>
        <p:txBody>
          <a:bodyPr wrap="square" rtlCol="0">
            <a:spAutoFit/>
          </a:bodyPr>
          <a:lstStyle>
            <a:defPPr>
              <a:defRPr lang="zh-CN"/>
            </a:defPPr>
            <a:lvl1pPr>
              <a:lnSpc>
                <a:spcPct val="130000"/>
              </a:lnSpc>
              <a:defRPr sz="1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ltLang="zh-TW" sz="1400" dirty="0">
                <a:solidFill>
                  <a:schemeClr val="tx2"/>
                </a:solidFill>
              </a:rPr>
              <a:t>Yosemite has government support and resources which translates into a reliable and trust worthy management group that gives a perception of trust among its tenants.</a:t>
            </a:r>
          </a:p>
        </p:txBody>
      </p:sp>
      <p:sp>
        <p:nvSpPr>
          <p:cNvPr id="6" name="文本框 5"/>
          <p:cNvSpPr txBox="1"/>
          <p:nvPr/>
        </p:nvSpPr>
        <p:spPr>
          <a:xfrm>
            <a:off x="5182928" y="516875"/>
            <a:ext cx="1826142" cy="584775"/>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r>
              <a:rPr lang="zh-CN" altLang="en-US" dirty="0"/>
              <a:t>规划愿景</a:t>
            </a:r>
          </a:p>
        </p:txBody>
      </p:sp>
      <p:cxnSp>
        <p:nvCxnSpPr>
          <p:cNvPr id="7" name="直接连接符 6"/>
          <p:cNvCxnSpPr/>
          <p:nvPr/>
        </p:nvCxnSpPr>
        <p:spPr>
          <a:xfrm>
            <a:off x="5813830" y="1124744"/>
            <a:ext cx="5643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 xmlns:a16="http://schemas.microsoft.com/office/drawing/2014/main" id="{E68814D3-81AE-4943-BD4A-5CDDA76180F5}"/>
              </a:ext>
            </a:extLst>
          </p:cNvPr>
          <p:cNvGrpSpPr/>
          <p:nvPr/>
        </p:nvGrpSpPr>
        <p:grpSpPr>
          <a:xfrm rot="21385738" flipH="1">
            <a:off x="11186069" y="2321133"/>
            <a:ext cx="1688680" cy="8578899"/>
            <a:chOff x="6572191" y="-2830525"/>
            <a:chExt cx="1688680" cy="8578899"/>
          </a:xfrm>
        </p:grpSpPr>
        <p:sp>
          <p:nvSpPr>
            <p:cNvPr id="12" name="矩形 11">
              <a:extLst>
                <a:ext uri="{FF2B5EF4-FFF2-40B4-BE49-F238E27FC236}">
                  <a16:creationId xmlns="" xmlns:a16="http://schemas.microsoft.com/office/drawing/2014/main" id="{8905A3FA-549A-428D-9786-6F0140471250}"/>
                </a:ext>
              </a:extLst>
            </p:cNvPr>
            <p:cNvSpPr/>
            <p:nvPr/>
          </p:nvSpPr>
          <p:spPr>
            <a:xfrm rot="7055768">
              <a:off x="4245037" y="-503371"/>
              <a:ext cx="6336503" cy="1682196"/>
            </a:xfrm>
            <a:prstGeom prst="rect">
              <a:avLst/>
            </a:prstGeom>
            <a:gradFill>
              <a:gsLst>
                <a:gs pos="100000">
                  <a:schemeClr val="accent1">
                    <a:alpha val="0"/>
                  </a:schemeClr>
                </a:gs>
                <a:gs pos="50000">
                  <a:schemeClr val="accent1">
                    <a:alpha val="30000"/>
                  </a:schemeClr>
                </a:gs>
                <a:gs pos="0">
                  <a:schemeClr val="accent1">
                    <a:alpha val="0"/>
                  </a:schemeClr>
                </a:gs>
              </a:gsLst>
              <a:lin ang="0" scaled="1"/>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prstClr val="white"/>
                  </a:solidFill>
                </a:ln>
                <a:solidFill>
                  <a:srgbClr val="82318E"/>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 xmlns:a16="http://schemas.microsoft.com/office/drawing/2014/main" id="{309F1518-4CF4-4BB2-A129-853BE274DCC2}"/>
                </a:ext>
              </a:extLst>
            </p:cNvPr>
            <p:cNvSpPr/>
            <p:nvPr/>
          </p:nvSpPr>
          <p:spPr>
            <a:xfrm rot="7055768">
              <a:off x="4021800" y="1509303"/>
              <a:ext cx="6795946" cy="1682196"/>
            </a:xfrm>
            <a:prstGeom prst="rect">
              <a:avLst/>
            </a:prstGeom>
            <a:gradFill>
              <a:gsLst>
                <a:gs pos="100000">
                  <a:schemeClr val="accent1">
                    <a:alpha val="0"/>
                  </a:schemeClr>
                </a:gs>
                <a:gs pos="50000">
                  <a:schemeClr val="accent1">
                    <a:alpha val="30000"/>
                  </a:schemeClr>
                </a:gs>
                <a:gs pos="0">
                  <a:schemeClr val="accent1">
                    <a:alpha val="0"/>
                  </a:schemeClr>
                </a:gs>
              </a:gsLst>
              <a:lin ang="0" scaled="1"/>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prstClr val="white"/>
                  </a:solidFill>
                </a:ln>
                <a:solidFill>
                  <a:srgbClr val="82318E"/>
                </a:solidFill>
                <a:effectLst/>
                <a:uLnTx/>
                <a:uFillTx/>
                <a:latin typeface="等线" panose="020F0502020204030204"/>
                <a:ea typeface="等线" panose="02010600030101010101" pitchFamily="2" charset="-122"/>
                <a:cs typeface="+mn-cs"/>
              </a:endParaRPr>
            </a:p>
          </p:txBody>
        </p:sp>
      </p:grpSp>
      <p:sp>
        <p:nvSpPr>
          <p:cNvPr id="6" name="矩形 5">
            <a:extLst>
              <a:ext uri="{FF2B5EF4-FFF2-40B4-BE49-F238E27FC236}">
                <a16:creationId xmlns="" xmlns:a16="http://schemas.microsoft.com/office/drawing/2014/main" id="{5379D0D4-3BE2-489A-BFB9-FFF6CEFEB867}"/>
              </a:ext>
            </a:extLst>
          </p:cNvPr>
          <p:cNvSpPr/>
          <p:nvPr/>
        </p:nvSpPr>
        <p:spPr>
          <a:xfrm>
            <a:off x="1103086" y="1709184"/>
            <a:ext cx="10145742" cy="3988400"/>
          </a:xfrm>
          <a:prstGeom prst="rect">
            <a:avLst/>
          </a:prstGeom>
        </p:spPr>
        <p:txBody>
          <a:bodyPr wrap="square">
            <a:spAutoFit/>
          </a:bodyPr>
          <a:lstStyle/>
          <a:p>
            <a:pPr marL="400050" lvl="0" indent="-400050" algn="just">
              <a:lnSpc>
                <a:spcPct val="150000"/>
              </a:lnSpc>
              <a:spcAft>
                <a:spcPts val="600"/>
              </a:spcAft>
              <a:buClr>
                <a:schemeClr val="accent1"/>
              </a:buClr>
              <a:buFont typeface="+mj-lt"/>
              <a:buAutoNum type="arabicPeriod"/>
              <a:defRPr/>
            </a:pPr>
            <a:r>
              <a:rPr lang="zh-CN" altLang="en-US" sz="1600" kern="100" dirty="0">
                <a:solidFill>
                  <a:prstClr val="black">
                    <a:lumMod val="85000"/>
                    <a:lumOff val="15000"/>
                  </a:prstClr>
                </a:solidFill>
                <a:latin typeface="+mn-ea"/>
              </a:rPr>
              <a:t>期刊作者</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题名</a:t>
            </a:r>
            <a:r>
              <a:rPr lang="en-US" altLang="zh-CN" sz="1600" kern="100" dirty="0">
                <a:solidFill>
                  <a:prstClr val="black">
                    <a:lumMod val="85000"/>
                    <a:lumOff val="15000"/>
                  </a:prstClr>
                </a:solidFill>
                <a:latin typeface="+mn-ea"/>
              </a:rPr>
              <a:t>〔J〕.</a:t>
            </a:r>
            <a:r>
              <a:rPr lang="zh-CN" altLang="en-US" sz="1600" kern="100" dirty="0">
                <a:solidFill>
                  <a:prstClr val="black">
                    <a:lumMod val="85000"/>
                    <a:lumOff val="15000"/>
                  </a:prstClr>
                </a:solidFill>
                <a:latin typeface="+mn-ea"/>
              </a:rPr>
              <a:t>刊名，出版年，卷</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期</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起止页码</a:t>
            </a:r>
          </a:p>
          <a:p>
            <a:pPr marL="400050" lvl="0" indent="-400050" algn="just">
              <a:lnSpc>
                <a:spcPct val="150000"/>
              </a:lnSpc>
              <a:spcAft>
                <a:spcPts val="600"/>
              </a:spcAft>
              <a:buClr>
                <a:schemeClr val="accent1"/>
              </a:buClr>
              <a:buFont typeface="+mj-lt"/>
              <a:buAutoNum type="arabicPeriod"/>
              <a:defRPr/>
            </a:pPr>
            <a:r>
              <a:rPr lang="zh-CN" altLang="en-US" sz="1600" kern="100" dirty="0">
                <a:solidFill>
                  <a:prstClr val="black">
                    <a:lumMod val="85000"/>
                    <a:lumOff val="15000"/>
                  </a:prstClr>
                </a:solidFill>
                <a:latin typeface="+mn-ea"/>
              </a:rPr>
              <a:t>专著作者</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书名</a:t>
            </a:r>
            <a:r>
              <a:rPr lang="en-US" altLang="zh-CN" sz="1600" kern="100" dirty="0">
                <a:solidFill>
                  <a:prstClr val="black">
                    <a:lumMod val="85000"/>
                    <a:lumOff val="15000"/>
                  </a:prstClr>
                </a:solidFill>
                <a:latin typeface="+mn-ea"/>
              </a:rPr>
              <a:t>〔M〕.</a:t>
            </a:r>
            <a:r>
              <a:rPr lang="zh-CN" altLang="en-US" sz="1600" kern="100" dirty="0">
                <a:solidFill>
                  <a:prstClr val="black">
                    <a:lumMod val="85000"/>
                    <a:lumOff val="15000"/>
                  </a:prstClr>
                </a:solidFill>
                <a:latin typeface="+mn-ea"/>
              </a:rPr>
              <a:t>版本</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第一版不著录</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出版地∶出版者，出版年∶起止页码</a:t>
            </a:r>
          </a:p>
          <a:p>
            <a:pPr marL="400050" lvl="0" indent="-400050" algn="just">
              <a:lnSpc>
                <a:spcPct val="150000"/>
              </a:lnSpc>
              <a:spcAft>
                <a:spcPts val="600"/>
              </a:spcAft>
              <a:buClr>
                <a:schemeClr val="accent1"/>
              </a:buClr>
              <a:buFont typeface="+mj-lt"/>
              <a:buAutoNum type="arabicPeriod"/>
              <a:defRPr/>
            </a:pPr>
            <a:r>
              <a:rPr lang="zh-CN" altLang="en-US" sz="1600" kern="100" dirty="0">
                <a:solidFill>
                  <a:prstClr val="black">
                    <a:lumMod val="85000"/>
                    <a:lumOff val="15000"/>
                  </a:prstClr>
                </a:solidFill>
                <a:latin typeface="+mn-ea"/>
              </a:rPr>
              <a:t>论文集作者</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题名</a:t>
            </a:r>
            <a:r>
              <a:rPr lang="en-US" altLang="zh-CN" sz="1600" kern="100" dirty="0">
                <a:solidFill>
                  <a:prstClr val="black">
                    <a:lumMod val="85000"/>
                    <a:lumOff val="15000"/>
                  </a:prstClr>
                </a:solidFill>
                <a:latin typeface="+mn-ea"/>
              </a:rPr>
              <a:t>〔C〕.</a:t>
            </a:r>
            <a:r>
              <a:rPr lang="zh-CN" altLang="en-US" sz="1600" kern="100" dirty="0">
                <a:solidFill>
                  <a:prstClr val="black">
                    <a:lumMod val="85000"/>
                    <a:lumOff val="15000"/>
                  </a:prstClr>
                </a:solidFill>
                <a:latin typeface="+mn-ea"/>
              </a:rPr>
              <a:t>编者</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论文集名，出版地∶出版者，出版年∶起止页码</a:t>
            </a:r>
          </a:p>
          <a:p>
            <a:pPr marL="400050" lvl="0" indent="-400050" algn="just">
              <a:lnSpc>
                <a:spcPct val="150000"/>
              </a:lnSpc>
              <a:spcAft>
                <a:spcPts val="600"/>
              </a:spcAft>
              <a:buClr>
                <a:schemeClr val="accent1"/>
              </a:buClr>
              <a:buFont typeface="+mj-lt"/>
              <a:buAutoNum type="arabicPeriod"/>
              <a:defRPr/>
            </a:pPr>
            <a:r>
              <a:rPr lang="zh-CN" altLang="en-US" sz="1600" kern="100" dirty="0">
                <a:solidFill>
                  <a:prstClr val="black">
                    <a:lumMod val="85000"/>
                    <a:lumOff val="15000"/>
                  </a:prstClr>
                </a:solidFill>
                <a:latin typeface="+mn-ea"/>
              </a:rPr>
              <a:t>学位论文作者</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题名</a:t>
            </a:r>
            <a:r>
              <a:rPr lang="en-US" altLang="zh-CN" sz="1600" kern="100" dirty="0">
                <a:solidFill>
                  <a:prstClr val="black">
                    <a:lumMod val="85000"/>
                    <a:lumOff val="15000"/>
                  </a:prstClr>
                </a:solidFill>
                <a:latin typeface="+mn-ea"/>
              </a:rPr>
              <a:t>〔D〕.</a:t>
            </a:r>
            <a:r>
              <a:rPr lang="zh-CN" altLang="en-US" sz="1600" kern="100" dirty="0">
                <a:solidFill>
                  <a:prstClr val="black">
                    <a:lumMod val="85000"/>
                    <a:lumOff val="15000"/>
                  </a:prstClr>
                </a:solidFill>
                <a:latin typeface="+mn-ea"/>
              </a:rPr>
              <a:t>保存地点</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保存单位</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年份</a:t>
            </a:r>
            <a:endParaRPr lang="en-US" altLang="zh-CN" sz="1600" kern="100" dirty="0">
              <a:solidFill>
                <a:prstClr val="black">
                  <a:lumMod val="85000"/>
                  <a:lumOff val="15000"/>
                </a:prstClr>
              </a:solidFill>
              <a:latin typeface="+mn-ea"/>
            </a:endParaRPr>
          </a:p>
          <a:p>
            <a:pPr marL="400050" lvl="0" indent="-400050" algn="just">
              <a:lnSpc>
                <a:spcPct val="150000"/>
              </a:lnSpc>
              <a:spcAft>
                <a:spcPts val="600"/>
              </a:spcAft>
              <a:buClr>
                <a:schemeClr val="accent1"/>
              </a:buClr>
              <a:buFont typeface="+mj-lt"/>
              <a:buAutoNum type="arabicPeriod"/>
              <a:defRPr/>
            </a:pPr>
            <a:r>
              <a:rPr lang="zh-CN" altLang="en-US" sz="1600" kern="100" dirty="0">
                <a:solidFill>
                  <a:prstClr val="black">
                    <a:lumMod val="85000"/>
                    <a:lumOff val="15000"/>
                  </a:prstClr>
                </a:solidFill>
                <a:latin typeface="+mn-ea"/>
              </a:rPr>
              <a:t>专利文献题名</a:t>
            </a:r>
            <a:r>
              <a:rPr lang="en-US" altLang="zh-CN" sz="1600" kern="100" dirty="0">
                <a:solidFill>
                  <a:prstClr val="black">
                    <a:lumMod val="85000"/>
                    <a:lumOff val="15000"/>
                  </a:prstClr>
                </a:solidFill>
                <a:latin typeface="+mn-ea"/>
              </a:rPr>
              <a:t>〔P〕.</a:t>
            </a:r>
            <a:r>
              <a:rPr lang="zh-CN" altLang="en-US" sz="1600" kern="100" dirty="0">
                <a:solidFill>
                  <a:prstClr val="black">
                    <a:lumMod val="85000"/>
                    <a:lumOff val="15000"/>
                  </a:prstClr>
                </a:solidFill>
                <a:latin typeface="+mn-ea"/>
              </a:rPr>
              <a:t>国别</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专利文献种类</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专利号</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出版日期</a:t>
            </a:r>
          </a:p>
          <a:p>
            <a:pPr marL="400050" lvl="0" indent="-400050" algn="just">
              <a:lnSpc>
                <a:spcPct val="150000"/>
              </a:lnSpc>
              <a:spcAft>
                <a:spcPts val="600"/>
              </a:spcAft>
              <a:buClr>
                <a:schemeClr val="accent1"/>
              </a:buClr>
              <a:buFont typeface="+mj-lt"/>
              <a:buAutoNum type="arabicPeriod"/>
              <a:defRPr/>
            </a:pPr>
            <a:r>
              <a:rPr lang="zh-CN" altLang="en-US" sz="1600" kern="100" dirty="0">
                <a:solidFill>
                  <a:prstClr val="black">
                    <a:lumMod val="85000"/>
                    <a:lumOff val="15000"/>
                  </a:prstClr>
                </a:solidFill>
                <a:latin typeface="+mn-ea"/>
              </a:rPr>
              <a:t>标准编号</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标准名称</a:t>
            </a:r>
            <a:r>
              <a:rPr lang="en-US" altLang="zh-CN" sz="1600" kern="100" dirty="0">
                <a:solidFill>
                  <a:prstClr val="black">
                    <a:lumMod val="85000"/>
                    <a:lumOff val="15000"/>
                  </a:prstClr>
                </a:solidFill>
                <a:latin typeface="+mn-ea"/>
              </a:rPr>
              <a:t>〔S〕</a:t>
            </a:r>
          </a:p>
          <a:p>
            <a:pPr marL="400050" lvl="0" indent="-400050" algn="just">
              <a:lnSpc>
                <a:spcPct val="150000"/>
              </a:lnSpc>
              <a:spcAft>
                <a:spcPts val="600"/>
              </a:spcAft>
              <a:buClr>
                <a:schemeClr val="accent1"/>
              </a:buClr>
              <a:buFont typeface="+mj-lt"/>
              <a:buAutoNum type="arabicPeriod"/>
              <a:defRPr/>
            </a:pPr>
            <a:r>
              <a:rPr lang="zh-CN" altLang="en-US" sz="1600" kern="100" dirty="0">
                <a:solidFill>
                  <a:prstClr val="black">
                    <a:lumMod val="85000"/>
                    <a:lumOff val="15000"/>
                  </a:prstClr>
                </a:solidFill>
                <a:latin typeface="+mn-ea"/>
              </a:rPr>
              <a:t>报纸作者</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题名</a:t>
            </a:r>
            <a:r>
              <a:rPr lang="en-US" altLang="zh-CN" sz="1600" kern="100" dirty="0">
                <a:solidFill>
                  <a:prstClr val="black">
                    <a:lumMod val="85000"/>
                    <a:lumOff val="15000"/>
                  </a:prstClr>
                </a:solidFill>
                <a:latin typeface="+mn-ea"/>
              </a:rPr>
              <a:t>〔N〕.</a:t>
            </a:r>
            <a:r>
              <a:rPr lang="zh-CN" altLang="en-US" sz="1600" kern="100" dirty="0">
                <a:solidFill>
                  <a:prstClr val="black">
                    <a:lumMod val="85000"/>
                    <a:lumOff val="15000"/>
                  </a:prstClr>
                </a:solidFill>
                <a:latin typeface="+mn-ea"/>
              </a:rPr>
              <a:t>报纸名</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出版日期</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版次</a:t>
            </a:r>
            <a:r>
              <a:rPr lang="en-US" altLang="zh-CN" sz="1600" kern="100" dirty="0">
                <a:solidFill>
                  <a:prstClr val="black">
                    <a:lumMod val="85000"/>
                    <a:lumOff val="15000"/>
                  </a:prstClr>
                </a:solidFill>
                <a:latin typeface="+mn-ea"/>
              </a:rPr>
              <a:t>) </a:t>
            </a:r>
          </a:p>
          <a:p>
            <a:pPr marL="400050" lvl="0" indent="-400050" algn="just">
              <a:lnSpc>
                <a:spcPct val="150000"/>
              </a:lnSpc>
              <a:spcAft>
                <a:spcPts val="600"/>
              </a:spcAft>
              <a:buClr>
                <a:schemeClr val="accent1"/>
              </a:buClr>
              <a:buFont typeface="+mj-lt"/>
              <a:buAutoNum type="arabicPeriod"/>
              <a:defRPr/>
            </a:pPr>
            <a:r>
              <a:rPr lang="zh-CN" altLang="en-US" sz="1600" kern="100" dirty="0">
                <a:solidFill>
                  <a:prstClr val="black">
                    <a:lumMod val="85000"/>
                    <a:lumOff val="15000"/>
                  </a:prstClr>
                </a:solidFill>
                <a:latin typeface="+mn-ea"/>
              </a:rPr>
              <a:t>报告作者</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题名</a:t>
            </a:r>
            <a:r>
              <a:rPr lang="en-US" altLang="zh-CN" sz="1600" kern="100" dirty="0">
                <a:solidFill>
                  <a:prstClr val="black">
                    <a:lumMod val="85000"/>
                    <a:lumOff val="15000"/>
                  </a:prstClr>
                </a:solidFill>
                <a:latin typeface="+mn-ea"/>
              </a:rPr>
              <a:t>〔R〕.</a:t>
            </a:r>
            <a:r>
              <a:rPr lang="zh-CN" altLang="en-US" sz="1600" kern="100" dirty="0">
                <a:solidFill>
                  <a:prstClr val="black">
                    <a:lumMod val="85000"/>
                    <a:lumOff val="15000"/>
                  </a:prstClr>
                </a:solidFill>
                <a:latin typeface="+mn-ea"/>
              </a:rPr>
              <a:t>保存地点</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年份</a:t>
            </a:r>
          </a:p>
          <a:p>
            <a:pPr marL="400050" lvl="0" indent="-400050" algn="just">
              <a:lnSpc>
                <a:spcPct val="150000"/>
              </a:lnSpc>
              <a:spcAft>
                <a:spcPts val="600"/>
              </a:spcAft>
              <a:buClr>
                <a:schemeClr val="accent1"/>
              </a:buClr>
              <a:buFont typeface="+mj-lt"/>
              <a:buAutoNum type="arabicPeriod"/>
              <a:defRPr/>
            </a:pPr>
            <a:r>
              <a:rPr lang="zh-CN" altLang="en-US" sz="1600" kern="100" dirty="0">
                <a:solidFill>
                  <a:prstClr val="black">
                    <a:lumMod val="85000"/>
                    <a:lumOff val="15000"/>
                  </a:prstClr>
                </a:solidFill>
                <a:latin typeface="+mn-ea"/>
              </a:rPr>
              <a:t>电子文献作者</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题名</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电子文献及载体类型标识</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文献出处，日期</a:t>
            </a:r>
            <a:endParaRPr lang="en-US" altLang="zh-CN" sz="1600" kern="100" dirty="0">
              <a:solidFill>
                <a:prstClr val="black">
                  <a:lumMod val="85000"/>
                  <a:lumOff val="15000"/>
                </a:prstClr>
              </a:solidFill>
              <a:latin typeface="+mn-ea"/>
            </a:endParaRPr>
          </a:p>
        </p:txBody>
      </p:sp>
      <p:sp>
        <p:nvSpPr>
          <p:cNvPr id="17" name="文本框 16"/>
          <p:cNvSpPr txBox="1"/>
          <p:nvPr/>
        </p:nvSpPr>
        <p:spPr>
          <a:xfrm>
            <a:off x="5285520" y="516875"/>
            <a:ext cx="1620957" cy="523220"/>
          </a:xfrm>
          <a:prstGeom prst="rect">
            <a:avLst/>
          </a:prstGeom>
          <a:noFill/>
        </p:spPr>
        <p:txBody>
          <a:bodyPr wrap="none" rtlCol="0">
            <a:spAutoFit/>
          </a:bodyPr>
          <a:lstStyle/>
          <a:p>
            <a:pPr algn="ctr"/>
            <a:r>
              <a:rPr lang="zh-CN" altLang="en-US" sz="2800" dirty="0">
                <a:solidFill>
                  <a:schemeClr val="tx2"/>
                </a:solidFill>
                <a:latin typeface="+mj-ea"/>
                <a:ea typeface="+mj-ea"/>
              </a:rPr>
              <a:t>参考文献</a:t>
            </a:r>
          </a:p>
        </p:txBody>
      </p:sp>
      <p:cxnSp>
        <p:nvCxnSpPr>
          <p:cNvPr id="18" name="直接连接符 17"/>
          <p:cNvCxnSpPr/>
          <p:nvPr/>
        </p:nvCxnSpPr>
        <p:spPr>
          <a:xfrm>
            <a:off x="5813830" y="1124744"/>
            <a:ext cx="5643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182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p:cNvSpPr txBox="1"/>
          <p:nvPr/>
        </p:nvSpPr>
        <p:spPr>
          <a:xfrm>
            <a:off x="2925902" y="3493483"/>
            <a:ext cx="6340197" cy="830997"/>
          </a:xfrm>
          <a:prstGeom prst="rect">
            <a:avLst/>
          </a:prstGeom>
          <a:noFill/>
        </p:spPr>
        <p:txBody>
          <a:bodyPr wrap="none" rtlCol="0" anchor="ctr">
            <a:spAutoFit/>
          </a:bodyPr>
          <a:lstStyle>
            <a:defPPr>
              <a:defRPr lang="zh-CN"/>
            </a:defPPr>
            <a:lvl1pPr algn="ctr">
              <a:defRPr sz="75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zh-CN" altLang="en-US" sz="4800" dirty="0">
                <a:solidFill>
                  <a:schemeClr val="tx2"/>
                </a:solidFill>
                <a:effectLst/>
              </a:rPr>
              <a:t>恳请各位老师批评指正</a:t>
            </a:r>
          </a:p>
        </p:txBody>
      </p:sp>
      <p:sp>
        <p:nvSpPr>
          <p:cNvPr id="39" name="文本框 38"/>
          <p:cNvSpPr txBox="1"/>
          <p:nvPr/>
        </p:nvSpPr>
        <p:spPr>
          <a:xfrm>
            <a:off x="4424709" y="2430065"/>
            <a:ext cx="3342582" cy="1200329"/>
          </a:xfrm>
          <a:prstGeom prst="rect">
            <a:avLst/>
          </a:prstGeom>
          <a:noFill/>
        </p:spPr>
        <p:txBody>
          <a:bodyPr wrap="none" rtlCol="0" anchor="ctr">
            <a:spAutoFit/>
          </a:bodyPr>
          <a:lstStyle>
            <a:defPPr>
              <a:defRPr lang="zh-CN"/>
            </a:defPPr>
            <a:lvl1pPr algn="ctr">
              <a:defRPr sz="75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en-US" altLang="zh-CN" sz="7200" b="1" dirty="0">
                <a:solidFill>
                  <a:schemeClr val="accent2"/>
                </a:solidFill>
                <a:effectLst/>
                <a:latin typeface="AlternateGothic2 BT" panose="020B0608020202050204" pitchFamily="34" charset="0"/>
              </a:rPr>
              <a:t>THANK </a:t>
            </a:r>
            <a:r>
              <a:rPr lang="en-US" altLang="zh-CN" sz="7200" b="1" dirty="0" smtClean="0">
                <a:solidFill>
                  <a:schemeClr val="accent2"/>
                </a:solidFill>
                <a:effectLst/>
                <a:latin typeface="AlternateGothic2 BT" panose="020B0608020202050204" pitchFamily="34" charset="0"/>
              </a:rPr>
              <a:t>YOU</a:t>
            </a:r>
            <a:endParaRPr lang="en-US" altLang="zh-CN" sz="7200" b="1" dirty="0">
              <a:solidFill>
                <a:schemeClr val="accent2"/>
              </a:solidFill>
              <a:effectLst/>
              <a:latin typeface="AlternateGothic2 BT" panose="020B0608020202050204" pitchFamily="34" charset="0"/>
            </a:endParaRPr>
          </a:p>
        </p:txBody>
      </p:sp>
      <p:cxnSp>
        <p:nvCxnSpPr>
          <p:cNvPr id="3" name="直接连接符 2"/>
          <p:cNvCxnSpPr/>
          <p:nvPr/>
        </p:nvCxnSpPr>
        <p:spPr>
          <a:xfrm>
            <a:off x="2998784" y="4402843"/>
            <a:ext cx="619443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5483932" y="692696"/>
            <a:ext cx="1224136" cy="1332048"/>
            <a:chOff x="-26988" y="2516188"/>
            <a:chExt cx="1728789" cy="1881188"/>
          </a:xfrm>
          <a:solidFill>
            <a:schemeClr val="accent1"/>
          </a:solidFill>
        </p:grpSpPr>
        <p:sp>
          <p:nvSpPr>
            <p:cNvPr id="54" name="Freeform 10"/>
            <p:cNvSpPr>
              <a:spLocks/>
            </p:cNvSpPr>
            <p:nvPr/>
          </p:nvSpPr>
          <p:spPr bwMode="auto">
            <a:xfrm>
              <a:off x="1141413" y="3413125"/>
              <a:ext cx="333375" cy="293688"/>
            </a:xfrm>
            <a:custGeom>
              <a:avLst/>
              <a:gdLst>
                <a:gd name="T0" fmla="*/ 135 w 227"/>
                <a:gd name="T1" fmla="*/ 4 h 200"/>
                <a:gd name="T2" fmla="*/ 104 w 227"/>
                <a:gd name="T3" fmla="*/ 89 h 200"/>
                <a:gd name="T4" fmla="*/ 47 w 227"/>
                <a:gd name="T5" fmla="*/ 165 h 200"/>
                <a:gd name="T6" fmla="*/ 227 w 227"/>
                <a:gd name="T7" fmla="*/ 108 h 200"/>
                <a:gd name="T8" fmla="*/ 0 w 227"/>
                <a:gd name="T9" fmla="*/ 173 h 200"/>
                <a:gd name="T10" fmla="*/ 126 w 227"/>
                <a:gd name="T11" fmla="*/ 0 h 200"/>
                <a:gd name="T12" fmla="*/ 135 w 227"/>
                <a:gd name="T13" fmla="*/ 4 h 200"/>
              </a:gdLst>
              <a:ahLst/>
              <a:cxnLst>
                <a:cxn ang="0">
                  <a:pos x="T0" y="T1"/>
                </a:cxn>
                <a:cxn ang="0">
                  <a:pos x="T2" y="T3"/>
                </a:cxn>
                <a:cxn ang="0">
                  <a:pos x="T4" y="T5"/>
                </a:cxn>
                <a:cxn ang="0">
                  <a:pos x="T6" y="T7"/>
                </a:cxn>
                <a:cxn ang="0">
                  <a:pos x="T8" y="T9"/>
                </a:cxn>
                <a:cxn ang="0">
                  <a:pos x="T10" y="T11"/>
                </a:cxn>
                <a:cxn ang="0">
                  <a:pos x="T12" y="T13"/>
                </a:cxn>
              </a:cxnLst>
              <a:rect l="0" t="0" r="r" b="b"/>
              <a:pathLst>
                <a:path w="227" h="200">
                  <a:moveTo>
                    <a:pt x="135" y="4"/>
                  </a:moveTo>
                  <a:cubicBezTo>
                    <a:pt x="125" y="33"/>
                    <a:pt x="118" y="63"/>
                    <a:pt x="104" y="89"/>
                  </a:cubicBezTo>
                  <a:cubicBezTo>
                    <a:pt x="90" y="115"/>
                    <a:pt x="69" y="136"/>
                    <a:pt x="47" y="165"/>
                  </a:cubicBezTo>
                  <a:cubicBezTo>
                    <a:pt x="110" y="145"/>
                    <a:pt x="170" y="126"/>
                    <a:pt x="227" y="108"/>
                  </a:cubicBezTo>
                  <a:cubicBezTo>
                    <a:pt x="184" y="171"/>
                    <a:pt x="104" y="200"/>
                    <a:pt x="0" y="173"/>
                  </a:cubicBezTo>
                  <a:cubicBezTo>
                    <a:pt x="42" y="115"/>
                    <a:pt x="84" y="57"/>
                    <a:pt x="126" y="0"/>
                  </a:cubicBezTo>
                  <a:cubicBezTo>
                    <a:pt x="129" y="1"/>
                    <a:pt x="132" y="3"/>
                    <a:pt x="13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55" name="Freeform 11"/>
            <p:cNvSpPr>
              <a:spLocks/>
            </p:cNvSpPr>
            <p:nvPr/>
          </p:nvSpPr>
          <p:spPr bwMode="auto">
            <a:xfrm>
              <a:off x="198438" y="3416300"/>
              <a:ext cx="336550" cy="287338"/>
            </a:xfrm>
            <a:custGeom>
              <a:avLst/>
              <a:gdLst>
                <a:gd name="T0" fmla="*/ 230 w 230"/>
                <a:gd name="T1" fmla="*/ 170 h 196"/>
                <a:gd name="T2" fmla="*/ 0 w 230"/>
                <a:gd name="T3" fmla="*/ 107 h 196"/>
                <a:gd name="T4" fmla="*/ 184 w 230"/>
                <a:gd name="T5" fmla="*/ 164 h 196"/>
                <a:gd name="T6" fmla="*/ 102 w 230"/>
                <a:gd name="T7" fmla="*/ 4 h 196"/>
                <a:gd name="T8" fmla="*/ 108 w 230"/>
                <a:gd name="T9" fmla="*/ 0 h 196"/>
                <a:gd name="T10" fmla="*/ 230 w 230"/>
                <a:gd name="T11" fmla="*/ 170 h 196"/>
              </a:gdLst>
              <a:ahLst/>
              <a:cxnLst>
                <a:cxn ang="0">
                  <a:pos x="T0" y="T1"/>
                </a:cxn>
                <a:cxn ang="0">
                  <a:pos x="T2" y="T3"/>
                </a:cxn>
                <a:cxn ang="0">
                  <a:pos x="T4" y="T5"/>
                </a:cxn>
                <a:cxn ang="0">
                  <a:pos x="T6" y="T7"/>
                </a:cxn>
                <a:cxn ang="0">
                  <a:pos x="T8" y="T9"/>
                </a:cxn>
                <a:cxn ang="0">
                  <a:pos x="T10" y="T11"/>
                </a:cxn>
              </a:cxnLst>
              <a:rect l="0" t="0" r="r" b="b"/>
              <a:pathLst>
                <a:path w="230" h="196">
                  <a:moveTo>
                    <a:pt x="230" y="170"/>
                  </a:moveTo>
                  <a:cubicBezTo>
                    <a:pt x="131" y="196"/>
                    <a:pt x="49" y="172"/>
                    <a:pt x="0" y="107"/>
                  </a:cubicBezTo>
                  <a:cubicBezTo>
                    <a:pt x="62" y="126"/>
                    <a:pt x="123" y="145"/>
                    <a:pt x="184" y="164"/>
                  </a:cubicBezTo>
                  <a:cubicBezTo>
                    <a:pt x="139" y="118"/>
                    <a:pt x="107" y="68"/>
                    <a:pt x="102" y="4"/>
                  </a:cubicBezTo>
                  <a:cubicBezTo>
                    <a:pt x="104" y="3"/>
                    <a:pt x="106" y="2"/>
                    <a:pt x="108" y="0"/>
                  </a:cubicBezTo>
                  <a:cubicBezTo>
                    <a:pt x="148" y="57"/>
                    <a:pt x="189" y="113"/>
                    <a:pt x="230"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56" name="Freeform 12"/>
            <p:cNvSpPr>
              <a:spLocks/>
            </p:cNvSpPr>
            <p:nvPr/>
          </p:nvSpPr>
          <p:spPr bwMode="auto">
            <a:xfrm>
              <a:off x="1344613" y="3276600"/>
              <a:ext cx="273050" cy="300038"/>
            </a:xfrm>
            <a:custGeom>
              <a:avLst/>
              <a:gdLst>
                <a:gd name="T0" fmla="*/ 41 w 186"/>
                <a:gd name="T1" fmla="*/ 162 h 205"/>
                <a:gd name="T2" fmla="*/ 186 w 186"/>
                <a:gd name="T3" fmla="*/ 42 h 205"/>
                <a:gd name="T4" fmla="*/ 0 w 186"/>
                <a:gd name="T5" fmla="*/ 205 h 205"/>
                <a:gd name="T6" fmla="*/ 66 w 186"/>
                <a:gd name="T7" fmla="*/ 0 h 205"/>
                <a:gd name="T8" fmla="*/ 66 w 186"/>
                <a:gd name="T9" fmla="*/ 52 h 205"/>
                <a:gd name="T10" fmla="*/ 54 w 186"/>
                <a:gd name="T11" fmla="*/ 107 h 205"/>
                <a:gd name="T12" fmla="*/ 37 w 186"/>
                <a:gd name="T13" fmla="*/ 159 h 205"/>
                <a:gd name="T14" fmla="*/ 41 w 186"/>
                <a:gd name="T15" fmla="*/ 162 h 2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6" h="205">
                  <a:moveTo>
                    <a:pt x="41" y="162"/>
                  </a:moveTo>
                  <a:cubicBezTo>
                    <a:pt x="89" y="123"/>
                    <a:pt x="137" y="83"/>
                    <a:pt x="186" y="42"/>
                  </a:cubicBezTo>
                  <a:cubicBezTo>
                    <a:pt x="159" y="135"/>
                    <a:pt x="86" y="175"/>
                    <a:pt x="0" y="205"/>
                  </a:cubicBezTo>
                  <a:cubicBezTo>
                    <a:pt x="9" y="131"/>
                    <a:pt x="28" y="63"/>
                    <a:pt x="66" y="0"/>
                  </a:cubicBezTo>
                  <a:cubicBezTo>
                    <a:pt x="66" y="17"/>
                    <a:pt x="68" y="35"/>
                    <a:pt x="66" y="52"/>
                  </a:cubicBezTo>
                  <a:cubicBezTo>
                    <a:pt x="64" y="71"/>
                    <a:pt x="59" y="89"/>
                    <a:pt x="54" y="107"/>
                  </a:cubicBezTo>
                  <a:cubicBezTo>
                    <a:pt x="49" y="124"/>
                    <a:pt x="43" y="142"/>
                    <a:pt x="37" y="159"/>
                  </a:cubicBezTo>
                  <a:cubicBezTo>
                    <a:pt x="39" y="160"/>
                    <a:pt x="40" y="161"/>
                    <a:pt x="41" y="1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57" name="Freeform 13"/>
            <p:cNvSpPr>
              <a:spLocks/>
            </p:cNvSpPr>
            <p:nvPr/>
          </p:nvSpPr>
          <p:spPr bwMode="auto">
            <a:xfrm>
              <a:off x="68263" y="3279775"/>
              <a:ext cx="265113" cy="295275"/>
            </a:xfrm>
            <a:custGeom>
              <a:avLst/>
              <a:gdLst>
                <a:gd name="T0" fmla="*/ 118 w 181"/>
                <a:gd name="T1" fmla="*/ 0 h 202"/>
                <a:gd name="T2" fmla="*/ 181 w 181"/>
                <a:gd name="T3" fmla="*/ 202 h 202"/>
                <a:gd name="T4" fmla="*/ 0 w 181"/>
                <a:gd name="T5" fmla="*/ 44 h 202"/>
                <a:gd name="T6" fmla="*/ 72 w 181"/>
                <a:gd name="T7" fmla="*/ 107 h 202"/>
                <a:gd name="T8" fmla="*/ 147 w 181"/>
                <a:gd name="T9" fmla="*/ 163 h 202"/>
                <a:gd name="T10" fmla="*/ 118 w 181"/>
                <a:gd name="T11" fmla="*/ 0 h 202"/>
              </a:gdLst>
              <a:ahLst/>
              <a:cxnLst>
                <a:cxn ang="0">
                  <a:pos x="T0" y="T1"/>
                </a:cxn>
                <a:cxn ang="0">
                  <a:pos x="T2" y="T3"/>
                </a:cxn>
                <a:cxn ang="0">
                  <a:pos x="T4" y="T5"/>
                </a:cxn>
                <a:cxn ang="0">
                  <a:pos x="T6" y="T7"/>
                </a:cxn>
                <a:cxn ang="0">
                  <a:pos x="T8" y="T9"/>
                </a:cxn>
                <a:cxn ang="0">
                  <a:pos x="T10" y="T11"/>
                </a:cxn>
              </a:cxnLst>
              <a:rect l="0" t="0" r="r" b="b"/>
              <a:pathLst>
                <a:path w="181" h="202">
                  <a:moveTo>
                    <a:pt x="118" y="0"/>
                  </a:moveTo>
                  <a:cubicBezTo>
                    <a:pt x="154" y="66"/>
                    <a:pt x="180" y="150"/>
                    <a:pt x="181" y="202"/>
                  </a:cubicBezTo>
                  <a:cubicBezTo>
                    <a:pt x="100" y="187"/>
                    <a:pt x="2" y="105"/>
                    <a:pt x="0" y="44"/>
                  </a:cubicBezTo>
                  <a:cubicBezTo>
                    <a:pt x="24" y="66"/>
                    <a:pt x="47" y="87"/>
                    <a:pt x="72" y="107"/>
                  </a:cubicBezTo>
                  <a:cubicBezTo>
                    <a:pt x="96" y="126"/>
                    <a:pt x="121" y="145"/>
                    <a:pt x="147" y="163"/>
                  </a:cubicBezTo>
                  <a:cubicBezTo>
                    <a:pt x="125" y="110"/>
                    <a:pt x="118" y="56"/>
                    <a:pt x="1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58" name="Freeform 15"/>
            <p:cNvSpPr>
              <a:spLocks/>
            </p:cNvSpPr>
            <p:nvPr/>
          </p:nvSpPr>
          <p:spPr bwMode="auto">
            <a:xfrm>
              <a:off x="1463675" y="3108325"/>
              <a:ext cx="214313" cy="290513"/>
            </a:xfrm>
            <a:custGeom>
              <a:avLst/>
              <a:gdLst>
                <a:gd name="T0" fmla="*/ 17 w 146"/>
                <a:gd name="T1" fmla="*/ 197 h 197"/>
                <a:gd name="T2" fmla="*/ 18 w 146"/>
                <a:gd name="T3" fmla="*/ 0 h 197"/>
                <a:gd name="T4" fmla="*/ 35 w 146"/>
                <a:gd name="T5" fmla="*/ 71 h 197"/>
                <a:gd name="T6" fmla="*/ 38 w 146"/>
                <a:gd name="T7" fmla="*/ 146 h 197"/>
                <a:gd name="T8" fmla="*/ 133 w 146"/>
                <a:gd name="T9" fmla="*/ 18 h 197"/>
                <a:gd name="T10" fmla="*/ 17 w 146"/>
                <a:gd name="T11" fmla="*/ 197 h 197"/>
              </a:gdLst>
              <a:ahLst/>
              <a:cxnLst>
                <a:cxn ang="0">
                  <a:pos x="T0" y="T1"/>
                </a:cxn>
                <a:cxn ang="0">
                  <a:pos x="T2" y="T3"/>
                </a:cxn>
                <a:cxn ang="0">
                  <a:pos x="T4" y="T5"/>
                </a:cxn>
                <a:cxn ang="0">
                  <a:pos x="T6" y="T7"/>
                </a:cxn>
                <a:cxn ang="0">
                  <a:pos x="T8" y="T9"/>
                </a:cxn>
                <a:cxn ang="0">
                  <a:pos x="T10" y="T11"/>
                </a:cxn>
              </a:cxnLst>
              <a:rect l="0" t="0" r="r" b="b"/>
              <a:pathLst>
                <a:path w="146" h="197">
                  <a:moveTo>
                    <a:pt x="17" y="197"/>
                  </a:moveTo>
                  <a:cubicBezTo>
                    <a:pt x="4" y="131"/>
                    <a:pt x="0" y="38"/>
                    <a:pt x="18" y="0"/>
                  </a:cubicBezTo>
                  <a:cubicBezTo>
                    <a:pt x="24" y="25"/>
                    <a:pt x="31" y="48"/>
                    <a:pt x="35" y="71"/>
                  </a:cubicBezTo>
                  <a:cubicBezTo>
                    <a:pt x="38" y="94"/>
                    <a:pt x="37" y="118"/>
                    <a:pt x="38" y="146"/>
                  </a:cubicBezTo>
                  <a:cubicBezTo>
                    <a:pt x="71" y="102"/>
                    <a:pt x="102" y="60"/>
                    <a:pt x="133" y="18"/>
                  </a:cubicBezTo>
                  <a:cubicBezTo>
                    <a:pt x="146" y="75"/>
                    <a:pt x="94" y="146"/>
                    <a:pt x="17"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59" name="Freeform 16"/>
            <p:cNvSpPr>
              <a:spLocks/>
            </p:cNvSpPr>
            <p:nvPr/>
          </p:nvSpPr>
          <p:spPr bwMode="auto">
            <a:xfrm>
              <a:off x="315913" y="3676650"/>
              <a:ext cx="533400" cy="96838"/>
            </a:xfrm>
            <a:custGeom>
              <a:avLst/>
              <a:gdLst>
                <a:gd name="T0" fmla="*/ 362 w 363"/>
                <a:gd name="T1" fmla="*/ 24 h 66"/>
                <a:gd name="T2" fmla="*/ 349 w 363"/>
                <a:gd name="T3" fmla="*/ 27 h 66"/>
                <a:gd name="T4" fmla="*/ 248 w 363"/>
                <a:gd name="T5" fmla="*/ 29 h 66"/>
                <a:gd name="T6" fmla="*/ 120 w 363"/>
                <a:gd name="T7" fmla="*/ 57 h 66"/>
                <a:gd name="T8" fmla="*/ 0 w 363"/>
                <a:gd name="T9" fmla="*/ 20 h 66"/>
                <a:gd name="T10" fmla="*/ 31 w 363"/>
                <a:gd name="T11" fmla="*/ 24 h 66"/>
                <a:gd name="T12" fmla="*/ 63 w 363"/>
                <a:gd name="T13" fmla="*/ 25 h 66"/>
                <a:gd name="T14" fmla="*/ 195 w 363"/>
                <a:gd name="T15" fmla="*/ 7 h 66"/>
                <a:gd name="T16" fmla="*/ 349 w 363"/>
                <a:gd name="T17" fmla="*/ 20 h 66"/>
                <a:gd name="T18" fmla="*/ 363 w 363"/>
                <a:gd name="T19" fmla="*/ 24 h 66"/>
                <a:gd name="T20" fmla="*/ 362 w 363"/>
                <a:gd name="T21" fmla="*/ 2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3" h="66">
                  <a:moveTo>
                    <a:pt x="362" y="24"/>
                  </a:moveTo>
                  <a:cubicBezTo>
                    <a:pt x="358" y="25"/>
                    <a:pt x="353" y="28"/>
                    <a:pt x="349" y="27"/>
                  </a:cubicBezTo>
                  <a:cubicBezTo>
                    <a:pt x="315" y="14"/>
                    <a:pt x="282" y="20"/>
                    <a:pt x="248" y="29"/>
                  </a:cubicBezTo>
                  <a:cubicBezTo>
                    <a:pt x="206" y="41"/>
                    <a:pt x="163" y="49"/>
                    <a:pt x="120" y="57"/>
                  </a:cubicBezTo>
                  <a:cubicBezTo>
                    <a:pt x="75" y="66"/>
                    <a:pt x="36" y="49"/>
                    <a:pt x="0" y="20"/>
                  </a:cubicBezTo>
                  <a:cubicBezTo>
                    <a:pt x="10" y="22"/>
                    <a:pt x="21" y="23"/>
                    <a:pt x="31" y="24"/>
                  </a:cubicBezTo>
                  <a:cubicBezTo>
                    <a:pt x="42" y="25"/>
                    <a:pt x="52" y="26"/>
                    <a:pt x="63" y="25"/>
                  </a:cubicBezTo>
                  <a:cubicBezTo>
                    <a:pt x="107" y="19"/>
                    <a:pt x="151" y="14"/>
                    <a:pt x="195" y="7"/>
                  </a:cubicBezTo>
                  <a:cubicBezTo>
                    <a:pt x="247" y="0"/>
                    <a:pt x="299" y="0"/>
                    <a:pt x="349" y="20"/>
                  </a:cubicBezTo>
                  <a:cubicBezTo>
                    <a:pt x="354" y="22"/>
                    <a:pt x="358" y="23"/>
                    <a:pt x="363" y="24"/>
                  </a:cubicBezTo>
                  <a:lnTo>
                    <a:pt x="36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08" name="Freeform 17"/>
            <p:cNvSpPr>
              <a:spLocks/>
            </p:cNvSpPr>
            <p:nvPr/>
          </p:nvSpPr>
          <p:spPr bwMode="auto">
            <a:xfrm>
              <a:off x="15875" y="3113088"/>
              <a:ext cx="182563" cy="287338"/>
            </a:xfrm>
            <a:custGeom>
              <a:avLst/>
              <a:gdLst>
                <a:gd name="T0" fmla="*/ 1 w 124"/>
                <a:gd name="T1" fmla="*/ 7 h 196"/>
                <a:gd name="T2" fmla="*/ 96 w 124"/>
                <a:gd name="T3" fmla="*/ 141 h 196"/>
                <a:gd name="T4" fmla="*/ 116 w 124"/>
                <a:gd name="T5" fmla="*/ 0 h 196"/>
                <a:gd name="T6" fmla="*/ 124 w 124"/>
                <a:gd name="T7" fmla="*/ 1 h 196"/>
                <a:gd name="T8" fmla="*/ 124 w 124"/>
                <a:gd name="T9" fmla="*/ 194 h 196"/>
                <a:gd name="T10" fmla="*/ 118 w 124"/>
                <a:gd name="T11" fmla="*/ 196 h 196"/>
                <a:gd name="T12" fmla="*/ 1 w 124"/>
                <a:gd name="T13" fmla="*/ 7 h 196"/>
              </a:gdLst>
              <a:ahLst/>
              <a:cxnLst>
                <a:cxn ang="0">
                  <a:pos x="T0" y="T1"/>
                </a:cxn>
                <a:cxn ang="0">
                  <a:pos x="T2" y="T3"/>
                </a:cxn>
                <a:cxn ang="0">
                  <a:pos x="T4" y="T5"/>
                </a:cxn>
                <a:cxn ang="0">
                  <a:pos x="T6" y="T7"/>
                </a:cxn>
                <a:cxn ang="0">
                  <a:pos x="T8" y="T9"/>
                </a:cxn>
                <a:cxn ang="0">
                  <a:pos x="T10" y="T11"/>
                </a:cxn>
                <a:cxn ang="0">
                  <a:pos x="T12" y="T13"/>
                </a:cxn>
              </a:cxnLst>
              <a:rect l="0" t="0" r="r" b="b"/>
              <a:pathLst>
                <a:path w="124" h="196">
                  <a:moveTo>
                    <a:pt x="1" y="7"/>
                  </a:moveTo>
                  <a:cubicBezTo>
                    <a:pt x="35" y="55"/>
                    <a:pt x="65" y="98"/>
                    <a:pt x="96" y="141"/>
                  </a:cubicBezTo>
                  <a:cubicBezTo>
                    <a:pt x="103" y="94"/>
                    <a:pt x="109" y="47"/>
                    <a:pt x="116" y="0"/>
                  </a:cubicBezTo>
                  <a:cubicBezTo>
                    <a:pt x="119" y="1"/>
                    <a:pt x="121" y="1"/>
                    <a:pt x="124" y="1"/>
                  </a:cubicBezTo>
                  <a:cubicBezTo>
                    <a:pt x="124" y="66"/>
                    <a:pt x="124" y="130"/>
                    <a:pt x="124" y="194"/>
                  </a:cubicBezTo>
                  <a:cubicBezTo>
                    <a:pt x="122" y="195"/>
                    <a:pt x="120" y="195"/>
                    <a:pt x="118" y="196"/>
                  </a:cubicBezTo>
                  <a:cubicBezTo>
                    <a:pt x="57" y="149"/>
                    <a:pt x="0" y="100"/>
                    <a:pt x="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09" name="Freeform 18"/>
            <p:cNvSpPr>
              <a:spLocks/>
            </p:cNvSpPr>
            <p:nvPr/>
          </p:nvSpPr>
          <p:spPr bwMode="auto">
            <a:xfrm>
              <a:off x="847725" y="3678238"/>
              <a:ext cx="519113" cy="90488"/>
            </a:xfrm>
            <a:custGeom>
              <a:avLst/>
              <a:gdLst>
                <a:gd name="T0" fmla="*/ 1 w 354"/>
                <a:gd name="T1" fmla="*/ 23 h 61"/>
                <a:gd name="T2" fmla="*/ 97 w 354"/>
                <a:gd name="T3" fmla="*/ 0 h 61"/>
                <a:gd name="T4" fmla="*/ 192 w 354"/>
                <a:gd name="T5" fmla="*/ 11 h 61"/>
                <a:gd name="T6" fmla="*/ 354 w 354"/>
                <a:gd name="T7" fmla="*/ 20 h 61"/>
                <a:gd name="T8" fmla="*/ 238 w 354"/>
                <a:gd name="T9" fmla="*/ 56 h 61"/>
                <a:gd name="T10" fmla="*/ 108 w 354"/>
                <a:gd name="T11" fmla="*/ 27 h 61"/>
                <a:gd name="T12" fmla="*/ 0 w 354"/>
                <a:gd name="T13" fmla="*/ 23 h 61"/>
                <a:gd name="T14" fmla="*/ 1 w 354"/>
                <a:gd name="T15" fmla="*/ 23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4" h="61">
                  <a:moveTo>
                    <a:pt x="1" y="23"/>
                  </a:moveTo>
                  <a:cubicBezTo>
                    <a:pt x="29" y="2"/>
                    <a:pt x="64" y="1"/>
                    <a:pt x="97" y="0"/>
                  </a:cubicBezTo>
                  <a:cubicBezTo>
                    <a:pt x="129" y="0"/>
                    <a:pt x="160" y="6"/>
                    <a:pt x="192" y="11"/>
                  </a:cubicBezTo>
                  <a:cubicBezTo>
                    <a:pt x="246" y="19"/>
                    <a:pt x="299" y="30"/>
                    <a:pt x="354" y="20"/>
                  </a:cubicBezTo>
                  <a:cubicBezTo>
                    <a:pt x="320" y="47"/>
                    <a:pt x="280" y="61"/>
                    <a:pt x="238" y="56"/>
                  </a:cubicBezTo>
                  <a:cubicBezTo>
                    <a:pt x="194" y="50"/>
                    <a:pt x="151" y="39"/>
                    <a:pt x="108" y="27"/>
                  </a:cubicBezTo>
                  <a:cubicBezTo>
                    <a:pt x="72" y="17"/>
                    <a:pt x="37" y="16"/>
                    <a:pt x="0" y="23"/>
                  </a:cubicBezTo>
                  <a:cubicBezTo>
                    <a:pt x="0" y="23"/>
                    <a:pt x="1" y="23"/>
                    <a:pt x="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10" name="Freeform 19"/>
            <p:cNvSpPr>
              <a:spLocks/>
            </p:cNvSpPr>
            <p:nvPr/>
          </p:nvSpPr>
          <p:spPr bwMode="auto">
            <a:xfrm>
              <a:off x="1441450" y="2738438"/>
              <a:ext cx="190500" cy="319088"/>
            </a:xfrm>
            <a:custGeom>
              <a:avLst/>
              <a:gdLst>
                <a:gd name="T0" fmla="*/ 9 w 130"/>
                <a:gd name="T1" fmla="*/ 47 h 217"/>
                <a:gd name="T2" fmla="*/ 83 w 130"/>
                <a:gd name="T3" fmla="*/ 134 h 217"/>
                <a:gd name="T4" fmla="*/ 98 w 130"/>
                <a:gd name="T5" fmla="*/ 0 h 217"/>
                <a:gd name="T6" fmla="*/ 88 w 130"/>
                <a:gd name="T7" fmla="*/ 217 h 217"/>
                <a:gd name="T8" fmla="*/ 0 w 130"/>
                <a:gd name="T9" fmla="*/ 52 h 217"/>
                <a:gd name="T10" fmla="*/ 9 w 130"/>
                <a:gd name="T11" fmla="*/ 47 h 217"/>
              </a:gdLst>
              <a:ahLst/>
              <a:cxnLst>
                <a:cxn ang="0">
                  <a:pos x="T0" y="T1"/>
                </a:cxn>
                <a:cxn ang="0">
                  <a:pos x="T2" y="T3"/>
                </a:cxn>
                <a:cxn ang="0">
                  <a:pos x="T4" y="T5"/>
                </a:cxn>
                <a:cxn ang="0">
                  <a:pos x="T6" y="T7"/>
                </a:cxn>
                <a:cxn ang="0">
                  <a:pos x="T8" y="T9"/>
                </a:cxn>
                <a:cxn ang="0">
                  <a:pos x="T10" y="T11"/>
                </a:cxn>
              </a:cxnLst>
              <a:rect l="0" t="0" r="r" b="b"/>
              <a:pathLst>
                <a:path w="130" h="217">
                  <a:moveTo>
                    <a:pt x="9" y="47"/>
                  </a:moveTo>
                  <a:cubicBezTo>
                    <a:pt x="33" y="75"/>
                    <a:pt x="58" y="104"/>
                    <a:pt x="83" y="134"/>
                  </a:cubicBezTo>
                  <a:cubicBezTo>
                    <a:pt x="88" y="88"/>
                    <a:pt x="93" y="43"/>
                    <a:pt x="98" y="0"/>
                  </a:cubicBezTo>
                  <a:cubicBezTo>
                    <a:pt x="130" y="36"/>
                    <a:pt x="127" y="127"/>
                    <a:pt x="88" y="217"/>
                  </a:cubicBezTo>
                  <a:cubicBezTo>
                    <a:pt x="57" y="160"/>
                    <a:pt x="29" y="106"/>
                    <a:pt x="0" y="52"/>
                  </a:cubicBezTo>
                  <a:cubicBezTo>
                    <a:pt x="3" y="50"/>
                    <a:pt x="6" y="48"/>
                    <a:pt x="9"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11" name="Freeform 20"/>
            <p:cNvSpPr>
              <a:spLocks/>
            </p:cNvSpPr>
            <p:nvPr/>
          </p:nvSpPr>
          <p:spPr bwMode="auto">
            <a:xfrm>
              <a:off x="44450" y="2728913"/>
              <a:ext cx="187325" cy="322263"/>
            </a:xfrm>
            <a:custGeom>
              <a:avLst/>
              <a:gdLst>
                <a:gd name="T0" fmla="*/ 40 w 127"/>
                <a:gd name="T1" fmla="*/ 0 h 220"/>
                <a:gd name="T2" fmla="*/ 49 w 127"/>
                <a:gd name="T3" fmla="*/ 146 h 220"/>
                <a:gd name="T4" fmla="*/ 127 w 127"/>
                <a:gd name="T5" fmla="*/ 56 h 220"/>
                <a:gd name="T6" fmla="*/ 47 w 127"/>
                <a:gd name="T7" fmla="*/ 220 h 220"/>
                <a:gd name="T8" fmla="*/ 40 w 127"/>
                <a:gd name="T9" fmla="*/ 0 h 220"/>
              </a:gdLst>
              <a:ahLst/>
              <a:cxnLst>
                <a:cxn ang="0">
                  <a:pos x="T0" y="T1"/>
                </a:cxn>
                <a:cxn ang="0">
                  <a:pos x="T2" y="T3"/>
                </a:cxn>
                <a:cxn ang="0">
                  <a:pos x="T4" y="T5"/>
                </a:cxn>
                <a:cxn ang="0">
                  <a:pos x="T6" y="T7"/>
                </a:cxn>
                <a:cxn ang="0">
                  <a:pos x="T8" y="T9"/>
                </a:cxn>
              </a:cxnLst>
              <a:rect l="0" t="0" r="r" b="b"/>
              <a:pathLst>
                <a:path w="127" h="220">
                  <a:moveTo>
                    <a:pt x="40" y="0"/>
                  </a:moveTo>
                  <a:cubicBezTo>
                    <a:pt x="43" y="49"/>
                    <a:pt x="46" y="96"/>
                    <a:pt x="49" y="146"/>
                  </a:cubicBezTo>
                  <a:cubicBezTo>
                    <a:pt x="76" y="115"/>
                    <a:pt x="101" y="85"/>
                    <a:pt x="127" y="56"/>
                  </a:cubicBezTo>
                  <a:cubicBezTo>
                    <a:pt x="116" y="119"/>
                    <a:pt x="77" y="167"/>
                    <a:pt x="47" y="220"/>
                  </a:cubicBezTo>
                  <a:cubicBezTo>
                    <a:pt x="15" y="161"/>
                    <a:pt x="0" y="46"/>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12" name="Freeform 21"/>
            <p:cNvSpPr>
              <a:spLocks/>
            </p:cNvSpPr>
            <p:nvPr/>
          </p:nvSpPr>
          <p:spPr bwMode="auto">
            <a:xfrm>
              <a:off x="1484313" y="2930525"/>
              <a:ext cx="185738" cy="285750"/>
            </a:xfrm>
            <a:custGeom>
              <a:avLst/>
              <a:gdLst>
                <a:gd name="T0" fmla="*/ 0 w 127"/>
                <a:gd name="T1" fmla="*/ 21 h 195"/>
                <a:gd name="T2" fmla="*/ 57 w 127"/>
                <a:gd name="T3" fmla="*/ 139 h 195"/>
                <a:gd name="T4" fmla="*/ 111 w 127"/>
                <a:gd name="T5" fmla="*/ 0 h 195"/>
                <a:gd name="T6" fmla="*/ 55 w 127"/>
                <a:gd name="T7" fmla="*/ 195 h 195"/>
                <a:gd name="T8" fmla="*/ 0 w 127"/>
                <a:gd name="T9" fmla="*/ 21 h 195"/>
              </a:gdLst>
              <a:ahLst/>
              <a:cxnLst>
                <a:cxn ang="0">
                  <a:pos x="T0" y="T1"/>
                </a:cxn>
                <a:cxn ang="0">
                  <a:pos x="T2" y="T3"/>
                </a:cxn>
                <a:cxn ang="0">
                  <a:pos x="T4" y="T5"/>
                </a:cxn>
                <a:cxn ang="0">
                  <a:pos x="T6" y="T7"/>
                </a:cxn>
                <a:cxn ang="0">
                  <a:pos x="T8" y="T9"/>
                </a:cxn>
              </a:cxnLst>
              <a:rect l="0" t="0" r="r" b="b"/>
              <a:pathLst>
                <a:path w="127" h="195">
                  <a:moveTo>
                    <a:pt x="0" y="21"/>
                  </a:moveTo>
                  <a:cubicBezTo>
                    <a:pt x="29" y="54"/>
                    <a:pt x="45" y="94"/>
                    <a:pt x="57" y="139"/>
                  </a:cubicBezTo>
                  <a:cubicBezTo>
                    <a:pt x="76" y="90"/>
                    <a:pt x="93" y="45"/>
                    <a:pt x="111" y="0"/>
                  </a:cubicBezTo>
                  <a:cubicBezTo>
                    <a:pt x="127" y="75"/>
                    <a:pt x="102" y="137"/>
                    <a:pt x="55" y="195"/>
                  </a:cubicBezTo>
                  <a:cubicBezTo>
                    <a:pt x="29" y="138"/>
                    <a:pt x="5" y="83"/>
                    <a:pt x="0"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13" name="Freeform 22"/>
            <p:cNvSpPr>
              <a:spLocks/>
            </p:cNvSpPr>
            <p:nvPr/>
          </p:nvSpPr>
          <p:spPr bwMode="auto">
            <a:xfrm>
              <a:off x="17463" y="2928938"/>
              <a:ext cx="185738" cy="290513"/>
            </a:xfrm>
            <a:custGeom>
              <a:avLst/>
              <a:gdLst>
                <a:gd name="T0" fmla="*/ 66 w 127"/>
                <a:gd name="T1" fmla="*/ 198 h 198"/>
                <a:gd name="T2" fmla="*/ 15 w 127"/>
                <a:gd name="T3" fmla="*/ 0 h 198"/>
                <a:gd name="T4" fmla="*/ 65 w 127"/>
                <a:gd name="T5" fmla="*/ 137 h 198"/>
                <a:gd name="T6" fmla="*/ 118 w 127"/>
                <a:gd name="T7" fmla="*/ 20 h 198"/>
                <a:gd name="T8" fmla="*/ 66 w 127"/>
                <a:gd name="T9" fmla="*/ 198 h 198"/>
              </a:gdLst>
              <a:ahLst/>
              <a:cxnLst>
                <a:cxn ang="0">
                  <a:pos x="T0" y="T1"/>
                </a:cxn>
                <a:cxn ang="0">
                  <a:pos x="T2" y="T3"/>
                </a:cxn>
                <a:cxn ang="0">
                  <a:pos x="T4" y="T5"/>
                </a:cxn>
                <a:cxn ang="0">
                  <a:pos x="T6" y="T7"/>
                </a:cxn>
                <a:cxn ang="0">
                  <a:pos x="T8" y="T9"/>
                </a:cxn>
              </a:cxnLst>
              <a:rect l="0" t="0" r="r" b="b"/>
              <a:pathLst>
                <a:path w="127" h="198">
                  <a:moveTo>
                    <a:pt x="66" y="198"/>
                  </a:moveTo>
                  <a:cubicBezTo>
                    <a:pt x="19" y="139"/>
                    <a:pt x="0" y="75"/>
                    <a:pt x="15" y="0"/>
                  </a:cubicBezTo>
                  <a:cubicBezTo>
                    <a:pt x="31" y="46"/>
                    <a:pt x="48" y="92"/>
                    <a:pt x="65" y="137"/>
                  </a:cubicBezTo>
                  <a:cubicBezTo>
                    <a:pt x="82" y="100"/>
                    <a:pt x="99" y="62"/>
                    <a:pt x="118" y="20"/>
                  </a:cubicBezTo>
                  <a:cubicBezTo>
                    <a:pt x="127" y="53"/>
                    <a:pt x="104" y="126"/>
                    <a:pt x="66"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14" name="Freeform 23"/>
            <p:cNvSpPr>
              <a:spLocks/>
            </p:cNvSpPr>
            <p:nvPr/>
          </p:nvSpPr>
          <p:spPr bwMode="auto">
            <a:xfrm>
              <a:off x="1382713" y="2597150"/>
              <a:ext cx="187325" cy="252413"/>
            </a:xfrm>
            <a:custGeom>
              <a:avLst/>
              <a:gdLst>
                <a:gd name="T0" fmla="*/ 0 w 128"/>
                <a:gd name="T1" fmla="*/ 46 h 172"/>
                <a:gd name="T2" fmla="*/ 89 w 128"/>
                <a:gd name="T3" fmla="*/ 122 h 172"/>
                <a:gd name="T4" fmla="*/ 66 w 128"/>
                <a:gd name="T5" fmla="*/ 0 h 172"/>
                <a:gd name="T6" fmla="*/ 109 w 128"/>
                <a:gd name="T7" fmla="*/ 172 h 172"/>
                <a:gd name="T8" fmla="*/ 0 w 128"/>
                <a:gd name="T9" fmla="*/ 46 h 172"/>
              </a:gdLst>
              <a:ahLst/>
              <a:cxnLst>
                <a:cxn ang="0">
                  <a:pos x="T0" y="T1"/>
                </a:cxn>
                <a:cxn ang="0">
                  <a:pos x="T2" y="T3"/>
                </a:cxn>
                <a:cxn ang="0">
                  <a:pos x="T4" y="T5"/>
                </a:cxn>
                <a:cxn ang="0">
                  <a:pos x="T6" y="T7"/>
                </a:cxn>
                <a:cxn ang="0">
                  <a:pos x="T8" y="T9"/>
                </a:cxn>
              </a:cxnLst>
              <a:rect l="0" t="0" r="r" b="b"/>
              <a:pathLst>
                <a:path w="128" h="172">
                  <a:moveTo>
                    <a:pt x="0" y="46"/>
                  </a:moveTo>
                  <a:cubicBezTo>
                    <a:pt x="28" y="70"/>
                    <a:pt x="57" y="95"/>
                    <a:pt x="89" y="122"/>
                  </a:cubicBezTo>
                  <a:cubicBezTo>
                    <a:pt x="81" y="79"/>
                    <a:pt x="74" y="39"/>
                    <a:pt x="66" y="0"/>
                  </a:cubicBezTo>
                  <a:cubicBezTo>
                    <a:pt x="107" y="18"/>
                    <a:pt x="128" y="98"/>
                    <a:pt x="109" y="172"/>
                  </a:cubicBezTo>
                  <a:cubicBezTo>
                    <a:pt x="72" y="148"/>
                    <a:pt x="5" y="74"/>
                    <a:pt x="0"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15" name="Freeform 24"/>
            <p:cNvSpPr>
              <a:spLocks/>
            </p:cNvSpPr>
            <p:nvPr/>
          </p:nvSpPr>
          <p:spPr bwMode="auto">
            <a:xfrm>
              <a:off x="111125" y="2603500"/>
              <a:ext cx="201613" cy="255588"/>
            </a:xfrm>
            <a:custGeom>
              <a:avLst/>
              <a:gdLst>
                <a:gd name="T0" fmla="*/ 41 w 138"/>
                <a:gd name="T1" fmla="*/ 122 h 174"/>
                <a:gd name="T2" fmla="*/ 138 w 138"/>
                <a:gd name="T3" fmla="*/ 42 h 174"/>
                <a:gd name="T4" fmla="*/ 22 w 138"/>
                <a:gd name="T5" fmla="*/ 174 h 174"/>
                <a:gd name="T6" fmla="*/ 67 w 138"/>
                <a:gd name="T7" fmla="*/ 0 h 174"/>
                <a:gd name="T8" fmla="*/ 50 w 138"/>
                <a:gd name="T9" fmla="*/ 60 h 174"/>
                <a:gd name="T10" fmla="*/ 41 w 138"/>
                <a:gd name="T11" fmla="*/ 122 h 174"/>
              </a:gdLst>
              <a:ahLst/>
              <a:cxnLst>
                <a:cxn ang="0">
                  <a:pos x="T0" y="T1"/>
                </a:cxn>
                <a:cxn ang="0">
                  <a:pos x="T2" y="T3"/>
                </a:cxn>
                <a:cxn ang="0">
                  <a:pos x="T4" y="T5"/>
                </a:cxn>
                <a:cxn ang="0">
                  <a:pos x="T6" y="T7"/>
                </a:cxn>
                <a:cxn ang="0">
                  <a:pos x="T8" y="T9"/>
                </a:cxn>
                <a:cxn ang="0">
                  <a:pos x="T10" y="T11"/>
                </a:cxn>
              </a:cxnLst>
              <a:rect l="0" t="0" r="r" b="b"/>
              <a:pathLst>
                <a:path w="138" h="174">
                  <a:moveTo>
                    <a:pt x="41" y="122"/>
                  </a:moveTo>
                  <a:cubicBezTo>
                    <a:pt x="75" y="94"/>
                    <a:pt x="105" y="69"/>
                    <a:pt x="138" y="42"/>
                  </a:cubicBezTo>
                  <a:cubicBezTo>
                    <a:pt x="125" y="76"/>
                    <a:pt x="64" y="143"/>
                    <a:pt x="22" y="174"/>
                  </a:cubicBezTo>
                  <a:cubicBezTo>
                    <a:pt x="0" y="118"/>
                    <a:pt x="20" y="35"/>
                    <a:pt x="67" y="0"/>
                  </a:cubicBezTo>
                  <a:cubicBezTo>
                    <a:pt x="61" y="21"/>
                    <a:pt x="54" y="40"/>
                    <a:pt x="50" y="60"/>
                  </a:cubicBezTo>
                  <a:cubicBezTo>
                    <a:pt x="46" y="80"/>
                    <a:pt x="44" y="99"/>
                    <a:pt x="41"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16" name="Freeform 26"/>
            <p:cNvSpPr>
              <a:spLocks/>
            </p:cNvSpPr>
            <p:nvPr/>
          </p:nvSpPr>
          <p:spPr bwMode="auto">
            <a:xfrm>
              <a:off x="196850" y="2516188"/>
              <a:ext cx="173038" cy="193675"/>
            </a:xfrm>
            <a:custGeom>
              <a:avLst/>
              <a:gdLst>
                <a:gd name="T0" fmla="*/ 119 w 119"/>
                <a:gd name="T1" fmla="*/ 0 h 132"/>
                <a:gd name="T2" fmla="*/ 7 w 119"/>
                <a:gd name="T3" fmla="*/ 132 h 132"/>
                <a:gd name="T4" fmla="*/ 119 w 119"/>
                <a:gd name="T5" fmla="*/ 0 h 132"/>
              </a:gdLst>
              <a:ahLst/>
              <a:cxnLst>
                <a:cxn ang="0">
                  <a:pos x="T0" y="T1"/>
                </a:cxn>
                <a:cxn ang="0">
                  <a:pos x="T2" y="T3"/>
                </a:cxn>
                <a:cxn ang="0">
                  <a:pos x="T4" y="T5"/>
                </a:cxn>
              </a:cxnLst>
              <a:rect l="0" t="0" r="r" b="b"/>
              <a:pathLst>
                <a:path w="119" h="132">
                  <a:moveTo>
                    <a:pt x="119" y="0"/>
                  </a:moveTo>
                  <a:cubicBezTo>
                    <a:pt x="97" y="60"/>
                    <a:pt x="64" y="106"/>
                    <a:pt x="7" y="132"/>
                  </a:cubicBezTo>
                  <a:cubicBezTo>
                    <a:pt x="0" y="90"/>
                    <a:pt x="53" y="27"/>
                    <a:pt x="1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17" name="Freeform 27"/>
            <p:cNvSpPr>
              <a:spLocks/>
            </p:cNvSpPr>
            <p:nvPr/>
          </p:nvSpPr>
          <p:spPr bwMode="auto">
            <a:xfrm>
              <a:off x="1319213" y="2522538"/>
              <a:ext cx="161925" cy="196850"/>
            </a:xfrm>
            <a:custGeom>
              <a:avLst/>
              <a:gdLst>
                <a:gd name="T0" fmla="*/ 110 w 110"/>
                <a:gd name="T1" fmla="*/ 134 h 134"/>
                <a:gd name="T2" fmla="*/ 0 w 110"/>
                <a:gd name="T3" fmla="*/ 0 h 134"/>
                <a:gd name="T4" fmla="*/ 110 w 110"/>
                <a:gd name="T5" fmla="*/ 134 h 134"/>
              </a:gdLst>
              <a:ahLst/>
              <a:cxnLst>
                <a:cxn ang="0">
                  <a:pos x="T0" y="T1"/>
                </a:cxn>
                <a:cxn ang="0">
                  <a:pos x="T2" y="T3"/>
                </a:cxn>
                <a:cxn ang="0">
                  <a:pos x="T4" y="T5"/>
                </a:cxn>
              </a:cxnLst>
              <a:rect l="0" t="0" r="r" b="b"/>
              <a:pathLst>
                <a:path w="110" h="134">
                  <a:moveTo>
                    <a:pt x="110" y="134"/>
                  </a:moveTo>
                  <a:cubicBezTo>
                    <a:pt x="60" y="98"/>
                    <a:pt x="31" y="50"/>
                    <a:pt x="0" y="0"/>
                  </a:cubicBezTo>
                  <a:cubicBezTo>
                    <a:pt x="55" y="17"/>
                    <a:pt x="106" y="73"/>
                    <a:pt x="110" y="1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18" name="Freeform 30"/>
            <p:cNvSpPr>
              <a:spLocks/>
            </p:cNvSpPr>
            <p:nvPr/>
          </p:nvSpPr>
          <p:spPr bwMode="auto">
            <a:xfrm>
              <a:off x="900113" y="3740150"/>
              <a:ext cx="122238" cy="93663"/>
            </a:xfrm>
            <a:custGeom>
              <a:avLst/>
              <a:gdLst>
                <a:gd name="T0" fmla="*/ 79 w 84"/>
                <a:gd name="T1" fmla="*/ 64 h 64"/>
                <a:gd name="T2" fmla="*/ 48 w 84"/>
                <a:gd name="T3" fmla="*/ 48 h 64"/>
                <a:gd name="T4" fmla="*/ 0 w 84"/>
                <a:gd name="T5" fmla="*/ 0 h 64"/>
                <a:gd name="T6" fmla="*/ 84 w 84"/>
                <a:gd name="T7" fmla="*/ 57 h 64"/>
                <a:gd name="T8" fmla="*/ 79 w 84"/>
                <a:gd name="T9" fmla="*/ 64 h 64"/>
              </a:gdLst>
              <a:ahLst/>
              <a:cxnLst>
                <a:cxn ang="0">
                  <a:pos x="T0" y="T1"/>
                </a:cxn>
                <a:cxn ang="0">
                  <a:pos x="T2" y="T3"/>
                </a:cxn>
                <a:cxn ang="0">
                  <a:pos x="T4" y="T5"/>
                </a:cxn>
                <a:cxn ang="0">
                  <a:pos x="T6" y="T7"/>
                </a:cxn>
                <a:cxn ang="0">
                  <a:pos x="T8" y="T9"/>
                </a:cxn>
              </a:cxnLst>
              <a:rect l="0" t="0" r="r" b="b"/>
              <a:pathLst>
                <a:path w="84" h="64">
                  <a:moveTo>
                    <a:pt x="79" y="64"/>
                  </a:moveTo>
                  <a:cubicBezTo>
                    <a:pt x="69" y="59"/>
                    <a:pt x="57" y="56"/>
                    <a:pt x="48" y="48"/>
                  </a:cubicBezTo>
                  <a:cubicBezTo>
                    <a:pt x="30" y="34"/>
                    <a:pt x="15" y="18"/>
                    <a:pt x="0" y="0"/>
                  </a:cubicBezTo>
                  <a:cubicBezTo>
                    <a:pt x="28" y="19"/>
                    <a:pt x="56" y="38"/>
                    <a:pt x="84" y="57"/>
                  </a:cubicBezTo>
                  <a:cubicBezTo>
                    <a:pt x="82" y="59"/>
                    <a:pt x="81" y="62"/>
                    <a:pt x="79"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19" name="Freeform 31"/>
            <p:cNvSpPr>
              <a:spLocks/>
            </p:cNvSpPr>
            <p:nvPr/>
          </p:nvSpPr>
          <p:spPr bwMode="auto">
            <a:xfrm>
              <a:off x="660400" y="3749675"/>
              <a:ext cx="104775" cy="77788"/>
            </a:xfrm>
            <a:custGeom>
              <a:avLst/>
              <a:gdLst>
                <a:gd name="T0" fmla="*/ 71 w 71"/>
                <a:gd name="T1" fmla="*/ 5 h 53"/>
                <a:gd name="T2" fmla="*/ 0 w 71"/>
                <a:gd name="T3" fmla="*/ 47 h 53"/>
                <a:gd name="T4" fmla="*/ 68 w 71"/>
                <a:gd name="T5" fmla="*/ 0 h 53"/>
                <a:gd name="T6" fmla="*/ 71 w 71"/>
                <a:gd name="T7" fmla="*/ 5 h 53"/>
              </a:gdLst>
              <a:ahLst/>
              <a:cxnLst>
                <a:cxn ang="0">
                  <a:pos x="T0" y="T1"/>
                </a:cxn>
                <a:cxn ang="0">
                  <a:pos x="T2" y="T3"/>
                </a:cxn>
                <a:cxn ang="0">
                  <a:pos x="T4" y="T5"/>
                </a:cxn>
                <a:cxn ang="0">
                  <a:pos x="T6" y="T7"/>
                </a:cxn>
              </a:cxnLst>
              <a:rect l="0" t="0" r="r" b="b"/>
              <a:pathLst>
                <a:path w="71" h="53">
                  <a:moveTo>
                    <a:pt x="71" y="5"/>
                  </a:moveTo>
                  <a:cubicBezTo>
                    <a:pt x="45" y="15"/>
                    <a:pt x="37" y="53"/>
                    <a:pt x="0" y="47"/>
                  </a:cubicBezTo>
                  <a:cubicBezTo>
                    <a:pt x="23" y="31"/>
                    <a:pt x="45" y="16"/>
                    <a:pt x="68" y="0"/>
                  </a:cubicBezTo>
                  <a:cubicBezTo>
                    <a:pt x="69" y="2"/>
                    <a:pt x="70" y="4"/>
                    <a:pt x="7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20" name="Freeform 32"/>
            <p:cNvSpPr>
              <a:spLocks noEditPoints="1"/>
            </p:cNvSpPr>
            <p:nvPr/>
          </p:nvSpPr>
          <p:spPr bwMode="auto">
            <a:xfrm>
              <a:off x="50800" y="4011613"/>
              <a:ext cx="231775" cy="230188"/>
            </a:xfrm>
            <a:custGeom>
              <a:avLst/>
              <a:gdLst>
                <a:gd name="T0" fmla="*/ 158 w 158"/>
                <a:gd name="T1" fmla="*/ 71 h 157"/>
                <a:gd name="T2" fmla="*/ 145 w 158"/>
                <a:gd name="T3" fmla="*/ 90 h 157"/>
                <a:gd name="T4" fmla="*/ 70 w 158"/>
                <a:gd name="T5" fmla="*/ 87 h 157"/>
                <a:gd name="T6" fmla="*/ 98 w 158"/>
                <a:gd name="T7" fmla="*/ 48 h 157"/>
                <a:gd name="T8" fmla="*/ 79 w 158"/>
                <a:gd name="T9" fmla="*/ 46 h 157"/>
                <a:gd name="T10" fmla="*/ 47 w 158"/>
                <a:gd name="T11" fmla="*/ 48 h 157"/>
                <a:gd name="T12" fmla="*/ 58 w 158"/>
                <a:gd name="T13" fmla="*/ 79 h 157"/>
                <a:gd name="T14" fmla="*/ 2 w 158"/>
                <a:gd name="T15" fmla="*/ 92 h 157"/>
                <a:gd name="T16" fmla="*/ 30 w 158"/>
                <a:gd name="T17" fmla="*/ 48 h 157"/>
                <a:gd name="T18" fmla="*/ 2 w 158"/>
                <a:gd name="T19" fmla="*/ 43 h 157"/>
                <a:gd name="T20" fmla="*/ 32 w 158"/>
                <a:gd name="T21" fmla="*/ 27 h 157"/>
                <a:gd name="T22" fmla="*/ 4 w 158"/>
                <a:gd name="T23" fmla="*/ 22 h 157"/>
                <a:gd name="T24" fmla="*/ 32 w 158"/>
                <a:gd name="T25" fmla="*/ 0 h 157"/>
                <a:gd name="T26" fmla="*/ 51 w 158"/>
                <a:gd name="T27" fmla="*/ 7 h 157"/>
                <a:gd name="T28" fmla="*/ 53 w 158"/>
                <a:gd name="T29" fmla="*/ 22 h 157"/>
                <a:gd name="T30" fmla="*/ 78 w 158"/>
                <a:gd name="T31" fmla="*/ 24 h 157"/>
                <a:gd name="T32" fmla="*/ 50 w 158"/>
                <a:gd name="T33" fmla="*/ 27 h 157"/>
                <a:gd name="T34" fmla="*/ 54 w 158"/>
                <a:gd name="T35" fmla="*/ 43 h 157"/>
                <a:gd name="T36" fmla="*/ 78 w 158"/>
                <a:gd name="T37" fmla="*/ 44 h 157"/>
                <a:gd name="T38" fmla="*/ 99 w 158"/>
                <a:gd name="T39" fmla="*/ 43 h 157"/>
                <a:gd name="T40" fmla="*/ 80 w 158"/>
                <a:gd name="T41" fmla="*/ 27 h 157"/>
                <a:gd name="T42" fmla="*/ 101 w 158"/>
                <a:gd name="T43" fmla="*/ 22 h 157"/>
                <a:gd name="T44" fmla="*/ 126 w 158"/>
                <a:gd name="T45" fmla="*/ 2 h 157"/>
                <a:gd name="T46" fmla="*/ 120 w 158"/>
                <a:gd name="T47" fmla="*/ 22 h 157"/>
                <a:gd name="T48" fmla="*/ 138 w 158"/>
                <a:gd name="T49" fmla="*/ 10 h 157"/>
                <a:gd name="T50" fmla="*/ 150 w 158"/>
                <a:gd name="T51" fmla="*/ 27 h 157"/>
                <a:gd name="T52" fmla="*/ 117 w 158"/>
                <a:gd name="T53" fmla="*/ 43 h 157"/>
                <a:gd name="T54" fmla="*/ 140 w 158"/>
                <a:gd name="T55" fmla="*/ 31 h 157"/>
                <a:gd name="T56" fmla="*/ 153 w 158"/>
                <a:gd name="T57" fmla="*/ 48 h 157"/>
                <a:gd name="T58" fmla="*/ 116 w 158"/>
                <a:gd name="T59" fmla="*/ 79 h 157"/>
                <a:gd name="T60" fmla="*/ 128 w 158"/>
                <a:gd name="T61" fmla="*/ 97 h 157"/>
                <a:gd name="T62" fmla="*/ 112 w 158"/>
                <a:gd name="T63" fmla="*/ 156 h 157"/>
                <a:gd name="T64" fmla="*/ 109 w 158"/>
                <a:gd name="T65" fmla="*/ 146 h 157"/>
                <a:gd name="T66" fmla="*/ 50 w 158"/>
                <a:gd name="T67" fmla="*/ 151 h 157"/>
                <a:gd name="T68" fmla="*/ 31 w 158"/>
                <a:gd name="T69" fmla="*/ 157 h 157"/>
                <a:gd name="T70" fmla="*/ 51 w 158"/>
                <a:gd name="T71" fmla="*/ 89 h 157"/>
                <a:gd name="T72" fmla="*/ 116 w 158"/>
                <a:gd name="T73" fmla="*/ 79 h 157"/>
                <a:gd name="T74" fmla="*/ 50 w 158"/>
                <a:gd name="T75" fmla="*/ 115 h 157"/>
                <a:gd name="T76" fmla="*/ 109 w 158"/>
                <a:gd name="T77" fmla="*/ 94 h 157"/>
                <a:gd name="T78" fmla="*/ 109 w 158"/>
                <a:gd name="T79" fmla="*/ 141 h 157"/>
                <a:gd name="T80" fmla="*/ 50 w 158"/>
                <a:gd name="T81" fmla="*/ 119 h 157"/>
                <a:gd name="T82" fmla="*/ 109 w 158"/>
                <a:gd name="T83" fmla="*/ 141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8" h="157">
                  <a:moveTo>
                    <a:pt x="119" y="48"/>
                  </a:moveTo>
                  <a:cubicBezTo>
                    <a:pt x="127" y="61"/>
                    <a:pt x="142" y="68"/>
                    <a:pt x="158" y="71"/>
                  </a:cubicBezTo>
                  <a:cubicBezTo>
                    <a:pt x="158" y="73"/>
                    <a:pt x="158" y="73"/>
                    <a:pt x="158" y="73"/>
                  </a:cubicBezTo>
                  <a:cubicBezTo>
                    <a:pt x="151" y="75"/>
                    <a:pt x="147" y="81"/>
                    <a:pt x="145" y="90"/>
                  </a:cubicBezTo>
                  <a:cubicBezTo>
                    <a:pt x="130" y="80"/>
                    <a:pt x="121" y="68"/>
                    <a:pt x="116" y="50"/>
                  </a:cubicBezTo>
                  <a:cubicBezTo>
                    <a:pt x="110" y="66"/>
                    <a:pt x="98" y="78"/>
                    <a:pt x="70" y="87"/>
                  </a:cubicBezTo>
                  <a:cubicBezTo>
                    <a:pt x="68" y="84"/>
                    <a:pt x="68" y="84"/>
                    <a:pt x="68" y="84"/>
                  </a:cubicBezTo>
                  <a:cubicBezTo>
                    <a:pt x="87" y="75"/>
                    <a:pt x="95" y="63"/>
                    <a:pt x="98" y="48"/>
                  </a:cubicBezTo>
                  <a:cubicBezTo>
                    <a:pt x="79" y="48"/>
                    <a:pt x="79" y="48"/>
                    <a:pt x="79" y="48"/>
                  </a:cubicBezTo>
                  <a:cubicBezTo>
                    <a:pt x="79" y="46"/>
                    <a:pt x="79" y="46"/>
                    <a:pt x="79" y="46"/>
                  </a:cubicBezTo>
                  <a:cubicBezTo>
                    <a:pt x="78" y="47"/>
                    <a:pt x="77" y="48"/>
                    <a:pt x="75" y="48"/>
                  </a:cubicBezTo>
                  <a:cubicBezTo>
                    <a:pt x="47" y="48"/>
                    <a:pt x="47" y="48"/>
                    <a:pt x="47" y="48"/>
                  </a:cubicBezTo>
                  <a:cubicBezTo>
                    <a:pt x="46" y="50"/>
                    <a:pt x="46" y="52"/>
                    <a:pt x="45" y="54"/>
                  </a:cubicBezTo>
                  <a:cubicBezTo>
                    <a:pt x="85" y="58"/>
                    <a:pt x="74" y="88"/>
                    <a:pt x="58" y="79"/>
                  </a:cubicBezTo>
                  <a:cubicBezTo>
                    <a:pt x="56" y="71"/>
                    <a:pt x="50" y="63"/>
                    <a:pt x="44" y="58"/>
                  </a:cubicBezTo>
                  <a:cubicBezTo>
                    <a:pt x="37" y="72"/>
                    <a:pt x="26" y="83"/>
                    <a:pt x="2" y="92"/>
                  </a:cubicBezTo>
                  <a:cubicBezTo>
                    <a:pt x="0" y="90"/>
                    <a:pt x="0" y="90"/>
                    <a:pt x="0" y="90"/>
                  </a:cubicBezTo>
                  <a:cubicBezTo>
                    <a:pt x="18" y="78"/>
                    <a:pt x="26" y="65"/>
                    <a:pt x="30" y="48"/>
                  </a:cubicBezTo>
                  <a:cubicBezTo>
                    <a:pt x="3" y="48"/>
                    <a:pt x="3" y="48"/>
                    <a:pt x="3" y="48"/>
                  </a:cubicBezTo>
                  <a:cubicBezTo>
                    <a:pt x="2" y="43"/>
                    <a:pt x="2" y="43"/>
                    <a:pt x="2" y="43"/>
                  </a:cubicBezTo>
                  <a:cubicBezTo>
                    <a:pt x="30" y="43"/>
                    <a:pt x="30" y="43"/>
                    <a:pt x="30" y="43"/>
                  </a:cubicBezTo>
                  <a:cubicBezTo>
                    <a:pt x="31" y="38"/>
                    <a:pt x="32" y="33"/>
                    <a:pt x="32" y="27"/>
                  </a:cubicBezTo>
                  <a:cubicBezTo>
                    <a:pt x="5" y="27"/>
                    <a:pt x="5" y="27"/>
                    <a:pt x="5" y="27"/>
                  </a:cubicBezTo>
                  <a:cubicBezTo>
                    <a:pt x="4" y="22"/>
                    <a:pt x="4" y="22"/>
                    <a:pt x="4" y="22"/>
                  </a:cubicBezTo>
                  <a:cubicBezTo>
                    <a:pt x="32" y="22"/>
                    <a:pt x="32" y="22"/>
                    <a:pt x="32" y="22"/>
                  </a:cubicBezTo>
                  <a:cubicBezTo>
                    <a:pt x="32" y="15"/>
                    <a:pt x="32" y="8"/>
                    <a:pt x="32" y="0"/>
                  </a:cubicBezTo>
                  <a:cubicBezTo>
                    <a:pt x="56" y="2"/>
                    <a:pt x="56" y="2"/>
                    <a:pt x="56" y="2"/>
                  </a:cubicBezTo>
                  <a:cubicBezTo>
                    <a:pt x="56" y="5"/>
                    <a:pt x="54" y="6"/>
                    <a:pt x="51" y="7"/>
                  </a:cubicBezTo>
                  <a:cubicBezTo>
                    <a:pt x="50" y="12"/>
                    <a:pt x="50" y="17"/>
                    <a:pt x="50" y="22"/>
                  </a:cubicBezTo>
                  <a:cubicBezTo>
                    <a:pt x="53" y="22"/>
                    <a:pt x="53" y="22"/>
                    <a:pt x="53" y="22"/>
                  </a:cubicBezTo>
                  <a:cubicBezTo>
                    <a:pt x="62" y="11"/>
                    <a:pt x="62" y="11"/>
                    <a:pt x="62" y="11"/>
                  </a:cubicBezTo>
                  <a:cubicBezTo>
                    <a:pt x="62" y="11"/>
                    <a:pt x="72" y="19"/>
                    <a:pt x="78" y="24"/>
                  </a:cubicBezTo>
                  <a:cubicBezTo>
                    <a:pt x="78" y="26"/>
                    <a:pt x="76" y="27"/>
                    <a:pt x="73" y="27"/>
                  </a:cubicBezTo>
                  <a:cubicBezTo>
                    <a:pt x="50" y="27"/>
                    <a:pt x="50" y="27"/>
                    <a:pt x="50" y="27"/>
                  </a:cubicBezTo>
                  <a:cubicBezTo>
                    <a:pt x="49" y="33"/>
                    <a:pt x="49" y="38"/>
                    <a:pt x="48" y="43"/>
                  </a:cubicBezTo>
                  <a:cubicBezTo>
                    <a:pt x="54" y="43"/>
                    <a:pt x="54" y="43"/>
                    <a:pt x="54" y="43"/>
                  </a:cubicBezTo>
                  <a:cubicBezTo>
                    <a:pt x="62" y="31"/>
                    <a:pt x="62" y="31"/>
                    <a:pt x="62" y="31"/>
                  </a:cubicBezTo>
                  <a:cubicBezTo>
                    <a:pt x="62" y="31"/>
                    <a:pt x="72" y="39"/>
                    <a:pt x="78" y="44"/>
                  </a:cubicBezTo>
                  <a:cubicBezTo>
                    <a:pt x="78" y="43"/>
                    <a:pt x="78" y="43"/>
                    <a:pt x="78" y="43"/>
                  </a:cubicBezTo>
                  <a:cubicBezTo>
                    <a:pt x="99" y="43"/>
                    <a:pt x="99" y="43"/>
                    <a:pt x="99" y="43"/>
                  </a:cubicBezTo>
                  <a:cubicBezTo>
                    <a:pt x="100" y="38"/>
                    <a:pt x="100" y="33"/>
                    <a:pt x="101" y="27"/>
                  </a:cubicBezTo>
                  <a:cubicBezTo>
                    <a:pt x="80" y="27"/>
                    <a:pt x="80" y="27"/>
                    <a:pt x="80" y="27"/>
                  </a:cubicBezTo>
                  <a:cubicBezTo>
                    <a:pt x="79" y="22"/>
                    <a:pt x="79" y="22"/>
                    <a:pt x="79" y="22"/>
                  </a:cubicBezTo>
                  <a:cubicBezTo>
                    <a:pt x="101" y="22"/>
                    <a:pt x="101" y="22"/>
                    <a:pt x="101" y="22"/>
                  </a:cubicBezTo>
                  <a:cubicBezTo>
                    <a:pt x="101" y="15"/>
                    <a:pt x="101" y="8"/>
                    <a:pt x="101" y="0"/>
                  </a:cubicBezTo>
                  <a:cubicBezTo>
                    <a:pt x="126" y="2"/>
                    <a:pt x="126" y="2"/>
                    <a:pt x="126" y="2"/>
                  </a:cubicBezTo>
                  <a:cubicBezTo>
                    <a:pt x="125" y="5"/>
                    <a:pt x="124" y="6"/>
                    <a:pt x="120" y="7"/>
                  </a:cubicBezTo>
                  <a:cubicBezTo>
                    <a:pt x="120" y="12"/>
                    <a:pt x="120" y="17"/>
                    <a:pt x="120" y="22"/>
                  </a:cubicBezTo>
                  <a:cubicBezTo>
                    <a:pt x="129" y="22"/>
                    <a:pt x="129" y="22"/>
                    <a:pt x="129" y="22"/>
                  </a:cubicBezTo>
                  <a:cubicBezTo>
                    <a:pt x="138" y="10"/>
                    <a:pt x="138" y="10"/>
                    <a:pt x="138" y="10"/>
                  </a:cubicBezTo>
                  <a:cubicBezTo>
                    <a:pt x="138" y="10"/>
                    <a:pt x="148" y="18"/>
                    <a:pt x="155" y="24"/>
                  </a:cubicBezTo>
                  <a:cubicBezTo>
                    <a:pt x="154" y="26"/>
                    <a:pt x="152" y="27"/>
                    <a:pt x="150" y="27"/>
                  </a:cubicBezTo>
                  <a:cubicBezTo>
                    <a:pt x="119" y="27"/>
                    <a:pt x="119" y="27"/>
                    <a:pt x="119" y="27"/>
                  </a:cubicBezTo>
                  <a:cubicBezTo>
                    <a:pt x="119" y="33"/>
                    <a:pt x="118" y="38"/>
                    <a:pt x="117" y="43"/>
                  </a:cubicBezTo>
                  <a:cubicBezTo>
                    <a:pt x="131" y="43"/>
                    <a:pt x="131" y="43"/>
                    <a:pt x="131" y="43"/>
                  </a:cubicBezTo>
                  <a:cubicBezTo>
                    <a:pt x="140" y="31"/>
                    <a:pt x="140" y="31"/>
                    <a:pt x="140" y="31"/>
                  </a:cubicBezTo>
                  <a:cubicBezTo>
                    <a:pt x="140" y="31"/>
                    <a:pt x="151" y="39"/>
                    <a:pt x="158" y="45"/>
                  </a:cubicBezTo>
                  <a:cubicBezTo>
                    <a:pt x="157" y="47"/>
                    <a:pt x="155" y="48"/>
                    <a:pt x="153" y="48"/>
                  </a:cubicBezTo>
                  <a:lnTo>
                    <a:pt x="119" y="48"/>
                  </a:lnTo>
                  <a:close/>
                  <a:moveTo>
                    <a:pt x="116" y="79"/>
                  </a:moveTo>
                  <a:cubicBezTo>
                    <a:pt x="135" y="94"/>
                    <a:pt x="135" y="94"/>
                    <a:pt x="135" y="94"/>
                  </a:cubicBezTo>
                  <a:cubicBezTo>
                    <a:pt x="134" y="95"/>
                    <a:pt x="132" y="96"/>
                    <a:pt x="128" y="97"/>
                  </a:cubicBezTo>
                  <a:cubicBezTo>
                    <a:pt x="128" y="152"/>
                    <a:pt x="128" y="152"/>
                    <a:pt x="128" y="152"/>
                  </a:cubicBezTo>
                  <a:cubicBezTo>
                    <a:pt x="128" y="153"/>
                    <a:pt x="118" y="156"/>
                    <a:pt x="112" y="156"/>
                  </a:cubicBezTo>
                  <a:cubicBezTo>
                    <a:pt x="109" y="156"/>
                    <a:pt x="109" y="156"/>
                    <a:pt x="109" y="156"/>
                  </a:cubicBezTo>
                  <a:cubicBezTo>
                    <a:pt x="109" y="146"/>
                    <a:pt x="109" y="146"/>
                    <a:pt x="109" y="146"/>
                  </a:cubicBezTo>
                  <a:cubicBezTo>
                    <a:pt x="50" y="146"/>
                    <a:pt x="50" y="146"/>
                    <a:pt x="50" y="146"/>
                  </a:cubicBezTo>
                  <a:cubicBezTo>
                    <a:pt x="50" y="151"/>
                    <a:pt x="50" y="151"/>
                    <a:pt x="50" y="151"/>
                  </a:cubicBezTo>
                  <a:cubicBezTo>
                    <a:pt x="50" y="153"/>
                    <a:pt x="42" y="157"/>
                    <a:pt x="34" y="157"/>
                  </a:cubicBezTo>
                  <a:cubicBezTo>
                    <a:pt x="31" y="157"/>
                    <a:pt x="31" y="157"/>
                    <a:pt x="31" y="157"/>
                  </a:cubicBezTo>
                  <a:cubicBezTo>
                    <a:pt x="31" y="81"/>
                    <a:pt x="31" y="81"/>
                    <a:pt x="31" y="81"/>
                  </a:cubicBezTo>
                  <a:cubicBezTo>
                    <a:pt x="51" y="89"/>
                    <a:pt x="51" y="89"/>
                    <a:pt x="51" y="89"/>
                  </a:cubicBezTo>
                  <a:cubicBezTo>
                    <a:pt x="107" y="89"/>
                    <a:pt x="107" y="89"/>
                    <a:pt x="107" y="89"/>
                  </a:cubicBezTo>
                  <a:lnTo>
                    <a:pt x="116" y="79"/>
                  </a:lnTo>
                  <a:close/>
                  <a:moveTo>
                    <a:pt x="50" y="94"/>
                  </a:moveTo>
                  <a:cubicBezTo>
                    <a:pt x="50" y="115"/>
                    <a:pt x="50" y="115"/>
                    <a:pt x="50" y="115"/>
                  </a:cubicBezTo>
                  <a:cubicBezTo>
                    <a:pt x="109" y="115"/>
                    <a:pt x="109" y="115"/>
                    <a:pt x="109" y="115"/>
                  </a:cubicBezTo>
                  <a:cubicBezTo>
                    <a:pt x="109" y="94"/>
                    <a:pt x="109" y="94"/>
                    <a:pt x="109" y="94"/>
                  </a:cubicBezTo>
                  <a:lnTo>
                    <a:pt x="50" y="94"/>
                  </a:lnTo>
                  <a:close/>
                  <a:moveTo>
                    <a:pt x="109" y="141"/>
                  </a:moveTo>
                  <a:cubicBezTo>
                    <a:pt x="109" y="119"/>
                    <a:pt x="109" y="119"/>
                    <a:pt x="109" y="119"/>
                  </a:cubicBezTo>
                  <a:cubicBezTo>
                    <a:pt x="50" y="119"/>
                    <a:pt x="50" y="119"/>
                    <a:pt x="50" y="119"/>
                  </a:cubicBezTo>
                  <a:cubicBezTo>
                    <a:pt x="50" y="141"/>
                    <a:pt x="50" y="141"/>
                    <a:pt x="50" y="141"/>
                  </a:cubicBezTo>
                  <a:lnTo>
                    <a:pt x="109" y="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21" name="Freeform 33"/>
            <p:cNvSpPr>
              <a:spLocks noEditPoints="1"/>
            </p:cNvSpPr>
            <p:nvPr/>
          </p:nvSpPr>
          <p:spPr bwMode="auto">
            <a:xfrm>
              <a:off x="320675" y="4008438"/>
              <a:ext cx="236538" cy="234950"/>
            </a:xfrm>
            <a:custGeom>
              <a:avLst/>
              <a:gdLst>
                <a:gd name="T0" fmla="*/ 16 w 161"/>
                <a:gd name="T1" fmla="*/ 160 h 160"/>
                <a:gd name="T2" fmla="*/ 1 w 161"/>
                <a:gd name="T3" fmla="*/ 139 h 160"/>
                <a:gd name="T4" fmla="*/ 18 w 161"/>
                <a:gd name="T5" fmla="*/ 137 h 160"/>
                <a:gd name="T6" fmla="*/ 21 w 161"/>
                <a:gd name="T7" fmla="*/ 99 h 160"/>
                <a:gd name="T8" fmla="*/ 9 w 161"/>
                <a:gd name="T9" fmla="*/ 109 h 160"/>
                <a:gd name="T10" fmla="*/ 21 w 161"/>
                <a:gd name="T11" fmla="*/ 82 h 160"/>
                <a:gd name="T12" fmla="*/ 2 w 161"/>
                <a:gd name="T13" fmla="*/ 46 h 160"/>
                <a:gd name="T14" fmla="*/ 21 w 161"/>
                <a:gd name="T15" fmla="*/ 41 h 160"/>
                <a:gd name="T16" fmla="*/ 46 w 161"/>
                <a:gd name="T17" fmla="*/ 4 h 160"/>
                <a:gd name="T18" fmla="*/ 39 w 161"/>
                <a:gd name="T19" fmla="*/ 40 h 160"/>
                <a:gd name="T20" fmla="*/ 61 w 161"/>
                <a:gd name="T21" fmla="*/ 44 h 160"/>
                <a:gd name="T22" fmla="*/ 39 w 161"/>
                <a:gd name="T23" fmla="*/ 46 h 160"/>
                <a:gd name="T24" fmla="*/ 57 w 161"/>
                <a:gd name="T25" fmla="*/ 71 h 160"/>
                <a:gd name="T26" fmla="*/ 39 w 161"/>
                <a:gd name="T27" fmla="*/ 86 h 160"/>
                <a:gd name="T28" fmla="*/ 109 w 161"/>
                <a:gd name="T29" fmla="*/ 109 h 160"/>
                <a:gd name="T30" fmla="*/ 160 w 161"/>
                <a:gd name="T31" fmla="*/ 142 h 160"/>
                <a:gd name="T32" fmla="*/ 106 w 161"/>
                <a:gd name="T33" fmla="*/ 109 h 160"/>
                <a:gd name="T34" fmla="*/ 39 w 161"/>
                <a:gd name="T35" fmla="*/ 160 h 160"/>
                <a:gd name="T36" fmla="*/ 87 w 161"/>
                <a:gd name="T37" fmla="*/ 109 h 160"/>
                <a:gd name="T38" fmla="*/ 45 w 161"/>
                <a:gd name="T39" fmla="*/ 104 h 160"/>
                <a:gd name="T40" fmla="*/ 60 w 161"/>
                <a:gd name="T41" fmla="*/ 59 h 160"/>
                <a:gd name="T42" fmla="*/ 49 w 161"/>
                <a:gd name="T43" fmla="*/ 64 h 160"/>
                <a:gd name="T44" fmla="*/ 102 w 161"/>
                <a:gd name="T45" fmla="*/ 9 h 160"/>
                <a:gd name="T46" fmla="*/ 91 w 161"/>
                <a:gd name="T47" fmla="*/ 21 h 160"/>
                <a:gd name="T48" fmla="*/ 118 w 161"/>
                <a:gd name="T49" fmla="*/ 12 h 160"/>
                <a:gd name="T50" fmla="*/ 129 w 161"/>
                <a:gd name="T51" fmla="*/ 29 h 160"/>
                <a:gd name="T52" fmla="*/ 123 w 161"/>
                <a:gd name="T53" fmla="*/ 52 h 160"/>
                <a:gd name="T54" fmla="*/ 149 w 161"/>
                <a:gd name="T55" fmla="*/ 56 h 160"/>
                <a:gd name="T56" fmla="*/ 142 w 161"/>
                <a:gd name="T57" fmla="*/ 102 h 160"/>
                <a:gd name="T58" fmla="*/ 161 w 161"/>
                <a:gd name="T59" fmla="*/ 106 h 160"/>
                <a:gd name="T60" fmla="*/ 109 w 161"/>
                <a:gd name="T61" fmla="*/ 109 h 160"/>
                <a:gd name="T62" fmla="*/ 71 w 161"/>
                <a:gd name="T63" fmla="*/ 48 h 160"/>
                <a:gd name="T64" fmla="*/ 99 w 161"/>
                <a:gd name="T65" fmla="*/ 52 h 160"/>
                <a:gd name="T66" fmla="*/ 88 w 161"/>
                <a:gd name="T67" fmla="*/ 26 h 160"/>
                <a:gd name="T68" fmla="*/ 92 w 161"/>
                <a:gd name="T69" fmla="*/ 56 h 160"/>
                <a:gd name="T70" fmla="*/ 78 w 161"/>
                <a:gd name="T71" fmla="*/ 104 h 160"/>
                <a:gd name="T72" fmla="*/ 110 w 161"/>
                <a:gd name="T73" fmla="*/ 56 h 160"/>
                <a:gd name="T74" fmla="*/ 125 w 161"/>
                <a:gd name="T75" fmla="*/ 104 h 160"/>
                <a:gd name="T76" fmla="*/ 110 w 161"/>
                <a:gd name="T77" fmla="*/ 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1" h="160">
                  <a:moveTo>
                    <a:pt x="39" y="136"/>
                  </a:moveTo>
                  <a:cubicBezTo>
                    <a:pt x="39" y="150"/>
                    <a:pt x="37" y="158"/>
                    <a:pt x="16" y="160"/>
                  </a:cubicBezTo>
                  <a:cubicBezTo>
                    <a:pt x="16" y="153"/>
                    <a:pt x="15" y="148"/>
                    <a:pt x="13" y="145"/>
                  </a:cubicBezTo>
                  <a:cubicBezTo>
                    <a:pt x="11" y="142"/>
                    <a:pt x="8" y="140"/>
                    <a:pt x="1" y="139"/>
                  </a:cubicBezTo>
                  <a:cubicBezTo>
                    <a:pt x="1" y="136"/>
                    <a:pt x="1" y="136"/>
                    <a:pt x="1" y="136"/>
                  </a:cubicBezTo>
                  <a:cubicBezTo>
                    <a:pt x="1" y="136"/>
                    <a:pt x="15" y="137"/>
                    <a:pt x="18" y="137"/>
                  </a:cubicBezTo>
                  <a:cubicBezTo>
                    <a:pt x="20" y="137"/>
                    <a:pt x="21" y="136"/>
                    <a:pt x="21" y="134"/>
                  </a:cubicBezTo>
                  <a:cubicBezTo>
                    <a:pt x="21" y="99"/>
                    <a:pt x="21" y="99"/>
                    <a:pt x="21" y="99"/>
                  </a:cubicBezTo>
                  <a:cubicBezTo>
                    <a:pt x="18" y="101"/>
                    <a:pt x="16" y="102"/>
                    <a:pt x="13" y="104"/>
                  </a:cubicBezTo>
                  <a:cubicBezTo>
                    <a:pt x="12" y="106"/>
                    <a:pt x="11" y="108"/>
                    <a:pt x="9" y="109"/>
                  </a:cubicBezTo>
                  <a:cubicBezTo>
                    <a:pt x="0" y="88"/>
                    <a:pt x="0" y="88"/>
                    <a:pt x="0" y="88"/>
                  </a:cubicBezTo>
                  <a:cubicBezTo>
                    <a:pt x="4" y="86"/>
                    <a:pt x="12" y="84"/>
                    <a:pt x="21" y="82"/>
                  </a:cubicBezTo>
                  <a:cubicBezTo>
                    <a:pt x="21" y="46"/>
                    <a:pt x="21" y="46"/>
                    <a:pt x="21" y="46"/>
                  </a:cubicBezTo>
                  <a:cubicBezTo>
                    <a:pt x="2" y="46"/>
                    <a:pt x="2" y="46"/>
                    <a:pt x="2" y="46"/>
                  </a:cubicBezTo>
                  <a:cubicBezTo>
                    <a:pt x="1" y="41"/>
                    <a:pt x="1" y="41"/>
                    <a:pt x="1" y="41"/>
                  </a:cubicBezTo>
                  <a:cubicBezTo>
                    <a:pt x="21" y="41"/>
                    <a:pt x="21" y="41"/>
                    <a:pt x="21" y="41"/>
                  </a:cubicBezTo>
                  <a:cubicBezTo>
                    <a:pt x="21" y="2"/>
                    <a:pt x="21" y="2"/>
                    <a:pt x="21" y="2"/>
                  </a:cubicBezTo>
                  <a:cubicBezTo>
                    <a:pt x="46" y="4"/>
                    <a:pt x="46" y="4"/>
                    <a:pt x="46" y="4"/>
                  </a:cubicBezTo>
                  <a:cubicBezTo>
                    <a:pt x="45" y="7"/>
                    <a:pt x="44" y="9"/>
                    <a:pt x="39" y="9"/>
                  </a:cubicBezTo>
                  <a:cubicBezTo>
                    <a:pt x="39" y="40"/>
                    <a:pt x="39" y="40"/>
                    <a:pt x="39" y="40"/>
                  </a:cubicBezTo>
                  <a:cubicBezTo>
                    <a:pt x="47" y="29"/>
                    <a:pt x="47" y="29"/>
                    <a:pt x="47" y="29"/>
                  </a:cubicBezTo>
                  <a:cubicBezTo>
                    <a:pt x="47" y="29"/>
                    <a:pt x="56" y="38"/>
                    <a:pt x="61" y="44"/>
                  </a:cubicBezTo>
                  <a:cubicBezTo>
                    <a:pt x="60" y="45"/>
                    <a:pt x="59" y="46"/>
                    <a:pt x="56" y="46"/>
                  </a:cubicBezTo>
                  <a:cubicBezTo>
                    <a:pt x="39" y="46"/>
                    <a:pt x="39" y="46"/>
                    <a:pt x="39" y="46"/>
                  </a:cubicBezTo>
                  <a:cubicBezTo>
                    <a:pt x="39" y="76"/>
                    <a:pt x="39" y="76"/>
                    <a:pt x="39" y="76"/>
                  </a:cubicBezTo>
                  <a:cubicBezTo>
                    <a:pt x="45" y="75"/>
                    <a:pt x="51" y="73"/>
                    <a:pt x="57" y="71"/>
                  </a:cubicBezTo>
                  <a:cubicBezTo>
                    <a:pt x="57" y="73"/>
                    <a:pt x="57" y="73"/>
                    <a:pt x="57" y="73"/>
                  </a:cubicBezTo>
                  <a:cubicBezTo>
                    <a:pt x="53" y="76"/>
                    <a:pt x="47" y="81"/>
                    <a:pt x="39" y="86"/>
                  </a:cubicBezTo>
                  <a:lnTo>
                    <a:pt x="39" y="136"/>
                  </a:lnTo>
                  <a:close/>
                  <a:moveTo>
                    <a:pt x="109" y="109"/>
                  </a:moveTo>
                  <a:cubicBezTo>
                    <a:pt x="119" y="125"/>
                    <a:pt x="138" y="137"/>
                    <a:pt x="160" y="141"/>
                  </a:cubicBezTo>
                  <a:cubicBezTo>
                    <a:pt x="160" y="142"/>
                    <a:pt x="160" y="142"/>
                    <a:pt x="160" y="142"/>
                  </a:cubicBezTo>
                  <a:cubicBezTo>
                    <a:pt x="154" y="144"/>
                    <a:pt x="148" y="151"/>
                    <a:pt x="146" y="160"/>
                  </a:cubicBezTo>
                  <a:cubicBezTo>
                    <a:pt x="125" y="151"/>
                    <a:pt x="113" y="135"/>
                    <a:pt x="106" y="109"/>
                  </a:cubicBezTo>
                  <a:cubicBezTo>
                    <a:pt x="105" y="109"/>
                    <a:pt x="105" y="109"/>
                    <a:pt x="105" y="109"/>
                  </a:cubicBezTo>
                  <a:cubicBezTo>
                    <a:pt x="97" y="134"/>
                    <a:pt x="79" y="150"/>
                    <a:pt x="39" y="160"/>
                  </a:cubicBezTo>
                  <a:cubicBezTo>
                    <a:pt x="38" y="158"/>
                    <a:pt x="38" y="158"/>
                    <a:pt x="38" y="158"/>
                  </a:cubicBezTo>
                  <a:cubicBezTo>
                    <a:pt x="67" y="145"/>
                    <a:pt x="81" y="129"/>
                    <a:pt x="87" y="109"/>
                  </a:cubicBezTo>
                  <a:cubicBezTo>
                    <a:pt x="46" y="109"/>
                    <a:pt x="46" y="109"/>
                    <a:pt x="46" y="109"/>
                  </a:cubicBezTo>
                  <a:cubicBezTo>
                    <a:pt x="45" y="104"/>
                    <a:pt x="45" y="104"/>
                    <a:pt x="45" y="104"/>
                  </a:cubicBezTo>
                  <a:cubicBezTo>
                    <a:pt x="60" y="104"/>
                    <a:pt x="60" y="104"/>
                    <a:pt x="60" y="104"/>
                  </a:cubicBezTo>
                  <a:cubicBezTo>
                    <a:pt x="60" y="59"/>
                    <a:pt x="60" y="59"/>
                    <a:pt x="60" y="59"/>
                  </a:cubicBezTo>
                  <a:cubicBezTo>
                    <a:pt x="57" y="61"/>
                    <a:pt x="54" y="63"/>
                    <a:pt x="51" y="65"/>
                  </a:cubicBezTo>
                  <a:cubicBezTo>
                    <a:pt x="49" y="64"/>
                    <a:pt x="49" y="64"/>
                    <a:pt x="49" y="64"/>
                  </a:cubicBezTo>
                  <a:cubicBezTo>
                    <a:pt x="60" y="49"/>
                    <a:pt x="72" y="24"/>
                    <a:pt x="78" y="0"/>
                  </a:cubicBezTo>
                  <a:cubicBezTo>
                    <a:pt x="102" y="9"/>
                    <a:pt x="102" y="9"/>
                    <a:pt x="102" y="9"/>
                  </a:cubicBezTo>
                  <a:cubicBezTo>
                    <a:pt x="102" y="11"/>
                    <a:pt x="100" y="12"/>
                    <a:pt x="96" y="12"/>
                  </a:cubicBezTo>
                  <a:cubicBezTo>
                    <a:pt x="94" y="15"/>
                    <a:pt x="93" y="18"/>
                    <a:pt x="91" y="21"/>
                  </a:cubicBezTo>
                  <a:cubicBezTo>
                    <a:pt x="109" y="21"/>
                    <a:pt x="109" y="21"/>
                    <a:pt x="109" y="21"/>
                  </a:cubicBezTo>
                  <a:cubicBezTo>
                    <a:pt x="118" y="12"/>
                    <a:pt x="118" y="12"/>
                    <a:pt x="118" y="12"/>
                  </a:cubicBezTo>
                  <a:cubicBezTo>
                    <a:pt x="136" y="26"/>
                    <a:pt x="136" y="26"/>
                    <a:pt x="136" y="26"/>
                  </a:cubicBezTo>
                  <a:cubicBezTo>
                    <a:pt x="134" y="28"/>
                    <a:pt x="132" y="28"/>
                    <a:pt x="129" y="29"/>
                  </a:cubicBezTo>
                  <a:cubicBezTo>
                    <a:pt x="123" y="36"/>
                    <a:pt x="114" y="45"/>
                    <a:pt x="105" y="52"/>
                  </a:cubicBezTo>
                  <a:cubicBezTo>
                    <a:pt x="123" y="52"/>
                    <a:pt x="123" y="52"/>
                    <a:pt x="123" y="52"/>
                  </a:cubicBezTo>
                  <a:cubicBezTo>
                    <a:pt x="132" y="42"/>
                    <a:pt x="132" y="42"/>
                    <a:pt x="132" y="42"/>
                  </a:cubicBezTo>
                  <a:cubicBezTo>
                    <a:pt x="149" y="56"/>
                    <a:pt x="149" y="56"/>
                    <a:pt x="149" y="56"/>
                  </a:cubicBezTo>
                  <a:cubicBezTo>
                    <a:pt x="148" y="57"/>
                    <a:pt x="146" y="58"/>
                    <a:pt x="142" y="59"/>
                  </a:cubicBezTo>
                  <a:cubicBezTo>
                    <a:pt x="142" y="102"/>
                    <a:pt x="142" y="102"/>
                    <a:pt x="142" y="102"/>
                  </a:cubicBezTo>
                  <a:cubicBezTo>
                    <a:pt x="149" y="91"/>
                    <a:pt x="149" y="91"/>
                    <a:pt x="149" y="91"/>
                  </a:cubicBezTo>
                  <a:cubicBezTo>
                    <a:pt x="149" y="91"/>
                    <a:pt x="157" y="100"/>
                    <a:pt x="161" y="106"/>
                  </a:cubicBezTo>
                  <a:cubicBezTo>
                    <a:pt x="161" y="108"/>
                    <a:pt x="159" y="109"/>
                    <a:pt x="157" y="109"/>
                  </a:cubicBezTo>
                  <a:lnTo>
                    <a:pt x="109" y="109"/>
                  </a:lnTo>
                  <a:close/>
                  <a:moveTo>
                    <a:pt x="88" y="26"/>
                  </a:moveTo>
                  <a:cubicBezTo>
                    <a:pt x="83" y="34"/>
                    <a:pt x="77" y="42"/>
                    <a:pt x="71" y="48"/>
                  </a:cubicBezTo>
                  <a:cubicBezTo>
                    <a:pt x="80" y="52"/>
                    <a:pt x="80" y="52"/>
                    <a:pt x="80" y="52"/>
                  </a:cubicBezTo>
                  <a:cubicBezTo>
                    <a:pt x="99" y="52"/>
                    <a:pt x="99" y="52"/>
                    <a:pt x="99" y="52"/>
                  </a:cubicBezTo>
                  <a:cubicBezTo>
                    <a:pt x="103" y="44"/>
                    <a:pt x="107" y="34"/>
                    <a:pt x="109" y="26"/>
                  </a:cubicBezTo>
                  <a:lnTo>
                    <a:pt x="88" y="26"/>
                  </a:lnTo>
                  <a:close/>
                  <a:moveTo>
                    <a:pt x="89" y="104"/>
                  </a:moveTo>
                  <a:cubicBezTo>
                    <a:pt x="92" y="90"/>
                    <a:pt x="92" y="75"/>
                    <a:pt x="92" y="56"/>
                  </a:cubicBezTo>
                  <a:cubicBezTo>
                    <a:pt x="78" y="56"/>
                    <a:pt x="78" y="56"/>
                    <a:pt x="78" y="56"/>
                  </a:cubicBezTo>
                  <a:cubicBezTo>
                    <a:pt x="78" y="104"/>
                    <a:pt x="78" y="104"/>
                    <a:pt x="78" y="104"/>
                  </a:cubicBezTo>
                  <a:lnTo>
                    <a:pt x="89" y="104"/>
                  </a:lnTo>
                  <a:close/>
                  <a:moveTo>
                    <a:pt x="110" y="56"/>
                  </a:moveTo>
                  <a:cubicBezTo>
                    <a:pt x="111" y="74"/>
                    <a:pt x="110" y="90"/>
                    <a:pt x="106" y="104"/>
                  </a:cubicBezTo>
                  <a:cubicBezTo>
                    <a:pt x="125" y="104"/>
                    <a:pt x="125" y="104"/>
                    <a:pt x="125" y="104"/>
                  </a:cubicBezTo>
                  <a:cubicBezTo>
                    <a:pt x="125" y="56"/>
                    <a:pt x="125" y="56"/>
                    <a:pt x="125" y="56"/>
                  </a:cubicBezTo>
                  <a:lnTo>
                    <a:pt x="11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22" name="Freeform 34"/>
            <p:cNvSpPr>
              <a:spLocks noEditPoints="1"/>
            </p:cNvSpPr>
            <p:nvPr/>
          </p:nvSpPr>
          <p:spPr bwMode="auto">
            <a:xfrm>
              <a:off x="592138" y="4011613"/>
              <a:ext cx="234950" cy="231775"/>
            </a:xfrm>
            <a:custGeom>
              <a:avLst/>
              <a:gdLst>
                <a:gd name="T0" fmla="*/ 160 w 160"/>
                <a:gd name="T1" fmla="*/ 44 h 158"/>
                <a:gd name="T2" fmla="*/ 153 w 160"/>
                <a:gd name="T3" fmla="*/ 46 h 158"/>
                <a:gd name="T4" fmla="*/ 125 w 160"/>
                <a:gd name="T5" fmla="*/ 62 h 158"/>
                <a:gd name="T6" fmla="*/ 131 w 160"/>
                <a:gd name="T7" fmla="*/ 67 h 158"/>
                <a:gd name="T8" fmla="*/ 124 w 160"/>
                <a:gd name="T9" fmla="*/ 69 h 158"/>
                <a:gd name="T10" fmla="*/ 92 w 160"/>
                <a:gd name="T11" fmla="*/ 83 h 158"/>
                <a:gd name="T12" fmla="*/ 96 w 160"/>
                <a:gd name="T13" fmla="*/ 84 h 158"/>
                <a:gd name="T14" fmla="*/ 90 w 160"/>
                <a:gd name="T15" fmla="*/ 88 h 158"/>
                <a:gd name="T16" fmla="*/ 90 w 160"/>
                <a:gd name="T17" fmla="*/ 99 h 158"/>
                <a:gd name="T18" fmla="*/ 126 w 160"/>
                <a:gd name="T19" fmla="*/ 99 h 158"/>
                <a:gd name="T20" fmla="*/ 138 w 160"/>
                <a:gd name="T21" fmla="*/ 84 h 158"/>
                <a:gd name="T22" fmla="*/ 158 w 160"/>
                <a:gd name="T23" fmla="*/ 101 h 158"/>
                <a:gd name="T24" fmla="*/ 153 w 160"/>
                <a:gd name="T25" fmla="*/ 104 h 158"/>
                <a:gd name="T26" fmla="*/ 90 w 160"/>
                <a:gd name="T27" fmla="*/ 104 h 158"/>
                <a:gd name="T28" fmla="*/ 90 w 160"/>
                <a:gd name="T29" fmla="*/ 134 h 158"/>
                <a:gd name="T30" fmla="*/ 61 w 160"/>
                <a:gd name="T31" fmla="*/ 158 h 158"/>
                <a:gd name="T32" fmla="*/ 55 w 160"/>
                <a:gd name="T33" fmla="*/ 144 h 158"/>
                <a:gd name="T34" fmla="*/ 36 w 160"/>
                <a:gd name="T35" fmla="*/ 136 h 158"/>
                <a:gd name="T36" fmla="*/ 36 w 160"/>
                <a:gd name="T37" fmla="*/ 134 h 158"/>
                <a:gd name="T38" fmla="*/ 65 w 160"/>
                <a:gd name="T39" fmla="*/ 136 h 158"/>
                <a:gd name="T40" fmla="*/ 69 w 160"/>
                <a:gd name="T41" fmla="*/ 133 h 158"/>
                <a:gd name="T42" fmla="*/ 69 w 160"/>
                <a:gd name="T43" fmla="*/ 104 h 158"/>
                <a:gd name="T44" fmla="*/ 4 w 160"/>
                <a:gd name="T45" fmla="*/ 104 h 158"/>
                <a:gd name="T46" fmla="*/ 2 w 160"/>
                <a:gd name="T47" fmla="*/ 99 h 158"/>
                <a:gd name="T48" fmla="*/ 69 w 160"/>
                <a:gd name="T49" fmla="*/ 99 h 158"/>
                <a:gd name="T50" fmla="*/ 69 w 160"/>
                <a:gd name="T51" fmla="*/ 81 h 158"/>
                <a:gd name="T52" fmla="*/ 84 w 160"/>
                <a:gd name="T53" fmla="*/ 83 h 158"/>
                <a:gd name="T54" fmla="*/ 99 w 160"/>
                <a:gd name="T55" fmla="*/ 65 h 158"/>
                <a:gd name="T56" fmla="*/ 32 w 160"/>
                <a:gd name="T57" fmla="*/ 65 h 158"/>
                <a:gd name="T58" fmla="*/ 31 w 160"/>
                <a:gd name="T59" fmla="*/ 60 h 158"/>
                <a:gd name="T60" fmla="*/ 101 w 160"/>
                <a:gd name="T61" fmla="*/ 60 h 158"/>
                <a:gd name="T62" fmla="*/ 112 w 160"/>
                <a:gd name="T63" fmla="*/ 50 h 158"/>
                <a:gd name="T64" fmla="*/ 123 w 160"/>
                <a:gd name="T65" fmla="*/ 60 h 158"/>
                <a:gd name="T66" fmla="*/ 130 w 160"/>
                <a:gd name="T67" fmla="*/ 42 h 158"/>
                <a:gd name="T68" fmla="*/ 27 w 160"/>
                <a:gd name="T69" fmla="*/ 42 h 158"/>
                <a:gd name="T70" fmla="*/ 17 w 160"/>
                <a:gd name="T71" fmla="*/ 67 h 158"/>
                <a:gd name="T72" fmla="*/ 2 w 160"/>
                <a:gd name="T73" fmla="*/ 63 h 158"/>
                <a:gd name="T74" fmla="*/ 8 w 160"/>
                <a:gd name="T75" fmla="*/ 50 h 158"/>
                <a:gd name="T76" fmla="*/ 19 w 160"/>
                <a:gd name="T77" fmla="*/ 24 h 158"/>
                <a:gd name="T78" fmla="*/ 21 w 160"/>
                <a:gd name="T79" fmla="*/ 24 h 158"/>
                <a:gd name="T80" fmla="*/ 26 w 160"/>
                <a:gd name="T81" fmla="*/ 37 h 158"/>
                <a:gd name="T82" fmla="*/ 98 w 160"/>
                <a:gd name="T83" fmla="*/ 37 h 158"/>
                <a:gd name="T84" fmla="*/ 114 w 160"/>
                <a:gd name="T85" fmla="*/ 0 h 158"/>
                <a:gd name="T86" fmla="*/ 140 w 160"/>
                <a:gd name="T87" fmla="*/ 10 h 158"/>
                <a:gd name="T88" fmla="*/ 133 w 160"/>
                <a:gd name="T89" fmla="*/ 12 h 158"/>
                <a:gd name="T90" fmla="*/ 104 w 160"/>
                <a:gd name="T91" fmla="*/ 37 h 158"/>
                <a:gd name="T92" fmla="*/ 129 w 160"/>
                <a:gd name="T93" fmla="*/ 37 h 158"/>
                <a:gd name="T94" fmla="*/ 141 w 160"/>
                <a:gd name="T95" fmla="*/ 26 h 158"/>
                <a:gd name="T96" fmla="*/ 160 w 160"/>
                <a:gd name="T97" fmla="*/ 44 h 158"/>
                <a:gd name="T98" fmla="*/ 28 w 160"/>
                <a:gd name="T99" fmla="*/ 2 h 158"/>
                <a:gd name="T100" fmla="*/ 40 w 160"/>
                <a:gd name="T101" fmla="*/ 33 h 158"/>
                <a:gd name="T102" fmla="*/ 26 w 160"/>
                <a:gd name="T103" fmla="*/ 3 h 158"/>
                <a:gd name="T104" fmla="*/ 28 w 160"/>
                <a:gd name="T105" fmla="*/ 2 h 158"/>
                <a:gd name="T106" fmla="*/ 66 w 160"/>
                <a:gd name="T107" fmla="*/ 0 h 158"/>
                <a:gd name="T108" fmla="*/ 73 w 160"/>
                <a:gd name="T109" fmla="*/ 30 h 158"/>
                <a:gd name="T110" fmla="*/ 64 w 160"/>
                <a:gd name="T111" fmla="*/ 1 h 158"/>
                <a:gd name="T112" fmla="*/ 66 w 160"/>
                <a:gd name="T113"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 h="158">
                  <a:moveTo>
                    <a:pt x="160" y="44"/>
                  </a:moveTo>
                  <a:cubicBezTo>
                    <a:pt x="158" y="46"/>
                    <a:pt x="157" y="46"/>
                    <a:pt x="153" y="46"/>
                  </a:cubicBezTo>
                  <a:cubicBezTo>
                    <a:pt x="146" y="51"/>
                    <a:pt x="134" y="58"/>
                    <a:pt x="125" y="62"/>
                  </a:cubicBezTo>
                  <a:cubicBezTo>
                    <a:pt x="131" y="67"/>
                    <a:pt x="131" y="67"/>
                    <a:pt x="131" y="67"/>
                  </a:cubicBezTo>
                  <a:cubicBezTo>
                    <a:pt x="129" y="69"/>
                    <a:pt x="127" y="69"/>
                    <a:pt x="124" y="69"/>
                  </a:cubicBezTo>
                  <a:cubicBezTo>
                    <a:pt x="116" y="74"/>
                    <a:pt x="103" y="79"/>
                    <a:pt x="92" y="83"/>
                  </a:cubicBezTo>
                  <a:cubicBezTo>
                    <a:pt x="96" y="84"/>
                    <a:pt x="96" y="84"/>
                    <a:pt x="96" y="84"/>
                  </a:cubicBezTo>
                  <a:cubicBezTo>
                    <a:pt x="96" y="86"/>
                    <a:pt x="94" y="88"/>
                    <a:pt x="90" y="88"/>
                  </a:cubicBezTo>
                  <a:cubicBezTo>
                    <a:pt x="90" y="99"/>
                    <a:pt x="90" y="99"/>
                    <a:pt x="90" y="99"/>
                  </a:cubicBezTo>
                  <a:cubicBezTo>
                    <a:pt x="126" y="99"/>
                    <a:pt x="126" y="99"/>
                    <a:pt x="126" y="99"/>
                  </a:cubicBezTo>
                  <a:cubicBezTo>
                    <a:pt x="138" y="84"/>
                    <a:pt x="138" y="84"/>
                    <a:pt x="138" y="84"/>
                  </a:cubicBezTo>
                  <a:cubicBezTo>
                    <a:pt x="138" y="84"/>
                    <a:pt x="151" y="94"/>
                    <a:pt x="158" y="101"/>
                  </a:cubicBezTo>
                  <a:cubicBezTo>
                    <a:pt x="158" y="103"/>
                    <a:pt x="156" y="104"/>
                    <a:pt x="153" y="104"/>
                  </a:cubicBezTo>
                  <a:cubicBezTo>
                    <a:pt x="90" y="104"/>
                    <a:pt x="90" y="104"/>
                    <a:pt x="90" y="104"/>
                  </a:cubicBezTo>
                  <a:cubicBezTo>
                    <a:pt x="90" y="134"/>
                    <a:pt x="90" y="134"/>
                    <a:pt x="90" y="134"/>
                  </a:cubicBezTo>
                  <a:cubicBezTo>
                    <a:pt x="90" y="148"/>
                    <a:pt x="87" y="156"/>
                    <a:pt x="61" y="158"/>
                  </a:cubicBezTo>
                  <a:cubicBezTo>
                    <a:pt x="60" y="151"/>
                    <a:pt x="59" y="147"/>
                    <a:pt x="55" y="144"/>
                  </a:cubicBezTo>
                  <a:cubicBezTo>
                    <a:pt x="52" y="140"/>
                    <a:pt x="47" y="138"/>
                    <a:pt x="36" y="136"/>
                  </a:cubicBezTo>
                  <a:cubicBezTo>
                    <a:pt x="36" y="134"/>
                    <a:pt x="36" y="134"/>
                    <a:pt x="36" y="134"/>
                  </a:cubicBezTo>
                  <a:cubicBezTo>
                    <a:pt x="36" y="134"/>
                    <a:pt x="61" y="136"/>
                    <a:pt x="65" y="136"/>
                  </a:cubicBezTo>
                  <a:cubicBezTo>
                    <a:pt x="68" y="136"/>
                    <a:pt x="69" y="135"/>
                    <a:pt x="69" y="133"/>
                  </a:cubicBezTo>
                  <a:cubicBezTo>
                    <a:pt x="69" y="104"/>
                    <a:pt x="69" y="104"/>
                    <a:pt x="69" y="104"/>
                  </a:cubicBezTo>
                  <a:cubicBezTo>
                    <a:pt x="4" y="104"/>
                    <a:pt x="4" y="104"/>
                    <a:pt x="4" y="104"/>
                  </a:cubicBezTo>
                  <a:cubicBezTo>
                    <a:pt x="2" y="99"/>
                    <a:pt x="2" y="99"/>
                    <a:pt x="2" y="99"/>
                  </a:cubicBezTo>
                  <a:cubicBezTo>
                    <a:pt x="69" y="99"/>
                    <a:pt x="69" y="99"/>
                    <a:pt x="69" y="99"/>
                  </a:cubicBezTo>
                  <a:cubicBezTo>
                    <a:pt x="69" y="81"/>
                    <a:pt x="69" y="81"/>
                    <a:pt x="69" y="81"/>
                  </a:cubicBezTo>
                  <a:cubicBezTo>
                    <a:pt x="84" y="83"/>
                    <a:pt x="84" y="83"/>
                    <a:pt x="84" y="83"/>
                  </a:cubicBezTo>
                  <a:cubicBezTo>
                    <a:pt x="89" y="77"/>
                    <a:pt x="95" y="71"/>
                    <a:pt x="99" y="65"/>
                  </a:cubicBezTo>
                  <a:cubicBezTo>
                    <a:pt x="32" y="65"/>
                    <a:pt x="32" y="65"/>
                    <a:pt x="32" y="65"/>
                  </a:cubicBezTo>
                  <a:cubicBezTo>
                    <a:pt x="31" y="60"/>
                    <a:pt x="31" y="60"/>
                    <a:pt x="31" y="60"/>
                  </a:cubicBezTo>
                  <a:cubicBezTo>
                    <a:pt x="101" y="60"/>
                    <a:pt x="101" y="60"/>
                    <a:pt x="101" y="60"/>
                  </a:cubicBezTo>
                  <a:cubicBezTo>
                    <a:pt x="112" y="50"/>
                    <a:pt x="112" y="50"/>
                    <a:pt x="112" y="50"/>
                  </a:cubicBezTo>
                  <a:cubicBezTo>
                    <a:pt x="123" y="60"/>
                    <a:pt x="123" y="60"/>
                    <a:pt x="123" y="60"/>
                  </a:cubicBezTo>
                  <a:cubicBezTo>
                    <a:pt x="126" y="55"/>
                    <a:pt x="128" y="48"/>
                    <a:pt x="130" y="42"/>
                  </a:cubicBezTo>
                  <a:cubicBezTo>
                    <a:pt x="27" y="42"/>
                    <a:pt x="27" y="42"/>
                    <a:pt x="27" y="42"/>
                  </a:cubicBezTo>
                  <a:cubicBezTo>
                    <a:pt x="28" y="54"/>
                    <a:pt x="23" y="63"/>
                    <a:pt x="17" y="67"/>
                  </a:cubicBezTo>
                  <a:cubicBezTo>
                    <a:pt x="12" y="71"/>
                    <a:pt x="4" y="69"/>
                    <a:pt x="2" y="63"/>
                  </a:cubicBezTo>
                  <a:cubicBezTo>
                    <a:pt x="0" y="57"/>
                    <a:pt x="3" y="53"/>
                    <a:pt x="8" y="50"/>
                  </a:cubicBezTo>
                  <a:cubicBezTo>
                    <a:pt x="15" y="46"/>
                    <a:pt x="20" y="36"/>
                    <a:pt x="19" y="24"/>
                  </a:cubicBezTo>
                  <a:cubicBezTo>
                    <a:pt x="21" y="24"/>
                    <a:pt x="21" y="24"/>
                    <a:pt x="21" y="24"/>
                  </a:cubicBezTo>
                  <a:cubicBezTo>
                    <a:pt x="24" y="29"/>
                    <a:pt x="25" y="33"/>
                    <a:pt x="26" y="37"/>
                  </a:cubicBezTo>
                  <a:cubicBezTo>
                    <a:pt x="98" y="37"/>
                    <a:pt x="98" y="37"/>
                    <a:pt x="98" y="37"/>
                  </a:cubicBezTo>
                  <a:cubicBezTo>
                    <a:pt x="104" y="26"/>
                    <a:pt x="110" y="11"/>
                    <a:pt x="114" y="0"/>
                  </a:cubicBezTo>
                  <a:cubicBezTo>
                    <a:pt x="140" y="10"/>
                    <a:pt x="140" y="10"/>
                    <a:pt x="140" y="10"/>
                  </a:cubicBezTo>
                  <a:cubicBezTo>
                    <a:pt x="139" y="11"/>
                    <a:pt x="137" y="13"/>
                    <a:pt x="133" y="12"/>
                  </a:cubicBezTo>
                  <a:cubicBezTo>
                    <a:pt x="126" y="20"/>
                    <a:pt x="115" y="30"/>
                    <a:pt x="104" y="37"/>
                  </a:cubicBezTo>
                  <a:cubicBezTo>
                    <a:pt x="129" y="37"/>
                    <a:pt x="129" y="37"/>
                    <a:pt x="129" y="37"/>
                  </a:cubicBezTo>
                  <a:cubicBezTo>
                    <a:pt x="141" y="26"/>
                    <a:pt x="141" y="26"/>
                    <a:pt x="141" y="26"/>
                  </a:cubicBezTo>
                  <a:lnTo>
                    <a:pt x="160" y="44"/>
                  </a:lnTo>
                  <a:close/>
                  <a:moveTo>
                    <a:pt x="28" y="2"/>
                  </a:moveTo>
                  <a:cubicBezTo>
                    <a:pt x="74" y="11"/>
                    <a:pt x="57" y="46"/>
                    <a:pt x="40" y="33"/>
                  </a:cubicBezTo>
                  <a:cubicBezTo>
                    <a:pt x="39" y="22"/>
                    <a:pt x="32" y="11"/>
                    <a:pt x="26" y="3"/>
                  </a:cubicBezTo>
                  <a:lnTo>
                    <a:pt x="28" y="2"/>
                  </a:lnTo>
                  <a:close/>
                  <a:moveTo>
                    <a:pt x="66" y="0"/>
                  </a:moveTo>
                  <a:cubicBezTo>
                    <a:pt x="110" y="13"/>
                    <a:pt x="90" y="46"/>
                    <a:pt x="73" y="30"/>
                  </a:cubicBezTo>
                  <a:cubicBezTo>
                    <a:pt x="73" y="20"/>
                    <a:pt x="69" y="9"/>
                    <a:pt x="64" y="1"/>
                  </a:cubicBez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23" name="Freeform 35"/>
            <p:cNvSpPr>
              <a:spLocks noEditPoints="1"/>
            </p:cNvSpPr>
            <p:nvPr/>
          </p:nvSpPr>
          <p:spPr bwMode="auto">
            <a:xfrm>
              <a:off x="862013" y="4011613"/>
              <a:ext cx="257175" cy="231775"/>
            </a:xfrm>
            <a:custGeom>
              <a:avLst/>
              <a:gdLst>
                <a:gd name="T0" fmla="*/ 45 w 176"/>
                <a:gd name="T1" fmla="*/ 54 h 158"/>
                <a:gd name="T2" fmla="*/ 51 w 176"/>
                <a:gd name="T3" fmla="*/ 81 h 158"/>
                <a:gd name="T4" fmla="*/ 45 w 176"/>
                <a:gd name="T5" fmla="*/ 62 h 158"/>
                <a:gd name="T6" fmla="*/ 45 w 176"/>
                <a:gd name="T7" fmla="*/ 152 h 158"/>
                <a:gd name="T8" fmla="*/ 30 w 176"/>
                <a:gd name="T9" fmla="*/ 158 h 158"/>
                <a:gd name="T10" fmla="*/ 27 w 176"/>
                <a:gd name="T11" fmla="*/ 158 h 158"/>
                <a:gd name="T12" fmla="*/ 27 w 176"/>
                <a:gd name="T13" fmla="*/ 89 h 158"/>
                <a:gd name="T14" fmla="*/ 2 w 176"/>
                <a:gd name="T15" fmla="*/ 119 h 158"/>
                <a:gd name="T16" fmla="*/ 0 w 176"/>
                <a:gd name="T17" fmla="*/ 117 h 158"/>
                <a:gd name="T18" fmla="*/ 24 w 176"/>
                <a:gd name="T19" fmla="*/ 46 h 158"/>
                <a:gd name="T20" fmla="*/ 3 w 176"/>
                <a:gd name="T21" fmla="*/ 46 h 158"/>
                <a:gd name="T22" fmla="*/ 2 w 176"/>
                <a:gd name="T23" fmla="*/ 41 h 158"/>
                <a:gd name="T24" fmla="*/ 27 w 176"/>
                <a:gd name="T25" fmla="*/ 41 h 158"/>
                <a:gd name="T26" fmla="*/ 27 w 176"/>
                <a:gd name="T27" fmla="*/ 0 h 158"/>
                <a:gd name="T28" fmla="*/ 51 w 176"/>
                <a:gd name="T29" fmla="*/ 2 h 158"/>
                <a:gd name="T30" fmla="*/ 45 w 176"/>
                <a:gd name="T31" fmla="*/ 7 h 158"/>
                <a:gd name="T32" fmla="*/ 45 w 176"/>
                <a:gd name="T33" fmla="*/ 41 h 158"/>
                <a:gd name="T34" fmla="*/ 46 w 176"/>
                <a:gd name="T35" fmla="*/ 41 h 158"/>
                <a:gd name="T36" fmla="*/ 54 w 176"/>
                <a:gd name="T37" fmla="*/ 29 h 158"/>
                <a:gd name="T38" fmla="*/ 69 w 176"/>
                <a:gd name="T39" fmla="*/ 43 h 158"/>
                <a:gd name="T40" fmla="*/ 65 w 176"/>
                <a:gd name="T41" fmla="*/ 46 h 158"/>
                <a:gd name="T42" fmla="*/ 45 w 176"/>
                <a:gd name="T43" fmla="*/ 46 h 158"/>
                <a:gd name="T44" fmla="*/ 45 w 176"/>
                <a:gd name="T45" fmla="*/ 54 h 158"/>
                <a:gd name="T46" fmla="*/ 141 w 176"/>
                <a:gd name="T47" fmla="*/ 80 h 158"/>
                <a:gd name="T48" fmla="*/ 138 w 176"/>
                <a:gd name="T49" fmla="*/ 80 h 158"/>
                <a:gd name="T50" fmla="*/ 117 w 176"/>
                <a:gd name="T51" fmla="*/ 120 h 158"/>
                <a:gd name="T52" fmla="*/ 163 w 176"/>
                <a:gd name="T53" fmla="*/ 140 h 158"/>
                <a:gd name="T54" fmla="*/ 162 w 176"/>
                <a:gd name="T55" fmla="*/ 141 h 158"/>
                <a:gd name="T56" fmla="*/ 146 w 176"/>
                <a:gd name="T57" fmla="*/ 157 h 158"/>
                <a:gd name="T58" fmla="*/ 107 w 176"/>
                <a:gd name="T59" fmla="*/ 130 h 158"/>
                <a:gd name="T60" fmla="*/ 53 w 176"/>
                <a:gd name="T61" fmla="*/ 158 h 158"/>
                <a:gd name="T62" fmla="*/ 51 w 176"/>
                <a:gd name="T63" fmla="*/ 156 h 158"/>
                <a:gd name="T64" fmla="*/ 99 w 176"/>
                <a:gd name="T65" fmla="*/ 119 h 158"/>
                <a:gd name="T66" fmla="*/ 84 w 176"/>
                <a:gd name="T67" fmla="*/ 78 h 158"/>
                <a:gd name="T68" fmla="*/ 87 w 176"/>
                <a:gd name="T69" fmla="*/ 76 h 158"/>
                <a:gd name="T70" fmla="*/ 106 w 176"/>
                <a:gd name="T71" fmla="*/ 110 h 158"/>
                <a:gd name="T72" fmla="*/ 120 w 176"/>
                <a:gd name="T73" fmla="*/ 69 h 158"/>
                <a:gd name="T74" fmla="*/ 139 w 176"/>
                <a:gd name="T75" fmla="*/ 75 h 158"/>
                <a:gd name="T76" fmla="*/ 119 w 176"/>
                <a:gd name="T77" fmla="*/ 43 h 158"/>
                <a:gd name="T78" fmla="*/ 121 w 176"/>
                <a:gd name="T79" fmla="*/ 41 h 158"/>
                <a:gd name="T80" fmla="*/ 141 w 176"/>
                <a:gd name="T81" fmla="*/ 82 h 158"/>
                <a:gd name="T82" fmla="*/ 141 w 176"/>
                <a:gd name="T83" fmla="*/ 80 h 158"/>
                <a:gd name="T84" fmla="*/ 59 w 176"/>
                <a:gd name="T85" fmla="*/ 94 h 158"/>
                <a:gd name="T86" fmla="*/ 83 w 176"/>
                <a:gd name="T87" fmla="*/ 40 h 158"/>
                <a:gd name="T88" fmla="*/ 107 w 176"/>
                <a:gd name="T89" fmla="*/ 50 h 158"/>
                <a:gd name="T90" fmla="*/ 101 w 176"/>
                <a:gd name="T91" fmla="*/ 52 h 158"/>
                <a:gd name="T92" fmla="*/ 61 w 176"/>
                <a:gd name="T93" fmla="*/ 95 h 158"/>
                <a:gd name="T94" fmla="*/ 59 w 176"/>
                <a:gd name="T95" fmla="*/ 94 h 158"/>
                <a:gd name="T96" fmla="*/ 65 w 176"/>
                <a:gd name="T97" fmla="*/ 37 h 158"/>
                <a:gd name="T98" fmla="*/ 63 w 176"/>
                <a:gd name="T99" fmla="*/ 32 h 158"/>
                <a:gd name="T100" fmla="*/ 131 w 176"/>
                <a:gd name="T101" fmla="*/ 32 h 158"/>
                <a:gd name="T102" fmla="*/ 142 w 176"/>
                <a:gd name="T103" fmla="*/ 18 h 158"/>
                <a:gd name="T104" fmla="*/ 160 w 176"/>
                <a:gd name="T105" fmla="*/ 34 h 158"/>
                <a:gd name="T106" fmla="*/ 156 w 176"/>
                <a:gd name="T107" fmla="*/ 37 h 158"/>
                <a:gd name="T108" fmla="*/ 65 w 176"/>
                <a:gd name="T109" fmla="*/ 37 h 158"/>
                <a:gd name="T110" fmla="*/ 93 w 176"/>
                <a:gd name="T111" fmla="*/ 0 h 158"/>
                <a:gd name="T112" fmla="*/ 102 w 176"/>
                <a:gd name="T113" fmla="*/ 29 h 158"/>
                <a:gd name="T114" fmla="*/ 91 w 176"/>
                <a:gd name="T115" fmla="*/ 1 h 158"/>
                <a:gd name="T116" fmla="*/ 93 w 176"/>
                <a:gd name="T1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6" h="158">
                  <a:moveTo>
                    <a:pt x="45" y="54"/>
                  </a:moveTo>
                  <a:cubicBezTo>
                    <a:pt x="81" y="66"/>
                    <a:pt x="65" y="93"/>
                    <a:pt x="51" y="81"/>
                  </a:cubicBezTo>
                  <a:cubicBezTo>
                    <a:pt x="51" y="75"/>
                    <a:pt x="48" y="68"/>
                    <a:pt x="45" y="62"/>
                  </a:cubicBezTo>
                  <a:cubicBezTo>
                    <a:pt x="45" y="152"/>
                    <a:pt x="45" y="152"/>
                    <a:pt x="45" y="152"/>
                  </a:cubicBezTo>
                  <a:cubicBezTo>
                    <a:pt x="45" y="154"/>
                    <a:pt x="37" y="158"/>
                    <a:pt x="30" y="158"/>
                  </a:cubicBezTo>
                  <a:cubicBezTo>
                    <a:pt x="27" y="158"/>
                    <a:pt x="27" y="158"/>
                    <a:pt x="27" y="158"/>
                  </a:cubicBezTo>
                  <a:cubicBezTo>
                    <a:pt x="27" y="89"/>
                    <a:pt x="27" y="89"/>
                    <a:pt x="27" y="89"/>
                  </a:cubicBezTo>
                  <a:cubicBezTo>
                    <a:pt x="20" y="100"/>
                    <a:pt x="11" y="110"/>
                    <a:pt x="2" y="119"/>
                  </a:cubicBezTo>
                  <a:cubicBezTo>
                    <a:pt x="0" y="117"/>
                    <a:pt x="0" y="117"/>
                    <a:pt x="0" y="117"/>
                  </a:cubicBezTo>
                  <a:cubicBezTo>
                    <a:pt x="12" y="98"/>
                    <a:pt x="20" y="71"/>
                    <a:pt x="24" y="46"/>
                  </a:cubicBezTo>
                  <a:cubicBezTo>
                    <a:pt x="3" y="46"/>
                    <a:pt x="3" y="46"/>
                    <a:pt x="3" y="46"/>
                  </a:cubicBezTo>
                  <a:cubicBezTo>
                    <a:pt x="2" y="41"/>
                    <a:pt x="2" y="41"/>
                    <a:pt x="2" y="41"/>
                  </a:cubicBezTo>
                  <a:cubicBezTo>
                    <a:pt x="27" y="41"/>
                    <a:pt x="27" y="41"/>
                    <a:pt x="27" y="41"/>
                  </a:cubicBezTo>
                  <a:cubicBezTo>
                    <a:pt x="27" y="0"/>
                    <a:pt x="27" y="0"/>
                    <a:pt x="27" y="0"/>
                  </a:cubicBezTo>
                  <a:cubicBezTo>
                    <a:pt x="51" y="2"/>
                    <a:pt x="51" y="2"/>
                    <a:pt x="51" y="2"/>
                  </a:cubicBezTo>
                  <a:cubicBezTo>
                    <a:pt x="51" y="5"/>
                    <a:pt x="50" y="6"/>
                    <a:pt x="45" y="7"/>
                  </a:cubicBezTo>
                  <a:cubicBezTo>
                    <a:pt x="45" y="41"/>
                    <a:pt x="45" y="41"/>
                    <a:pt x="45" y="41"/>
                  </a:cubicBezTo>
                  <a:cubicBezTo>
                    <a:pt x="46" y="41"/>
                    <a:pt x="46" y="41"/>
                    <a:pt x="46" y="41"/>
                  </a:cubicBezTo>
                  <a:cubicBezTo>
                    <a:pt x="54" y="29"/>
                    <a:pt x="54" y="29"/>
                    <a:pt x="54" y="29"/>
                  </a:cubicBezTo>
                  <a:cubicBezTo>
                    <a:pt x="54" y="29"/>
                    <a:pt x="64" y="37"/>
                    <a:pt x="69" y="43"/>
                  </a:cubicBezTo>
                  <a:cubicBezTo>
                    <a:pt x="69" y="45"/>
                    <a:pt x="67" y="46"/>
                    <a:pt x="65" y="46"/>
                  </a:cubicBezTo>
                  <a:cubicBezTo>
                    <a:pt x="45" y="46"/>
                    <a:pt x="45" y="46"/>
                    <a:pt x="45" y="46"/>
                  </a:cubicBezTo>
                  <a:lnTo>
                    <a:pt x="45" y="54"/>
                  </a:lnTo>
                  <a:close/>
                  <a:moveTo>
                    <a:pt x="141" y="80"/>
                  </a:moveTo>
                  <a:cubicBezTo>
                    <a:pt x="140" y="80"/>
                    <a:pt x="139" y="80"/>
                    <a:pt x="138" y="80"/>
                  </a:cubicBezTo>
                  <a:cubicBezTo>
                    <a:pt x="135" y="92"/>
                    <a:pt x="131" y="106"/>
                    <a:pt x="117" y="120"/>
                  </a:cubicBezTo>
                  <a:cubicBezTo>
                    <a:pt x="130" y="129"/>
                    <a:pt x="146" y="135"/>
                    <a:pt x="163" y="140"/>
                  </a:cubicBezTo>
                  <a:cubicBezTo>
                    <a:pt x="162" y="141"/>
                    <a:pt x="162" y="141"/>
                    <a:pt x="162" y="141"/>
                  </a:cubicBezTo>
                  <a:cubicBezTo>
                    <a:pt x="154" y="143"/>
                    <a:pt x="149" y="149"/>
                    <a:pt x="146" y="157"/>
                  </a:cubicBezTo>
                  <a:cubicBezTo>
                    <a:pt x="130" y="151"/>
                    <a:pt x="117" y="142"/>
                    <a:pt x="107" y="130"/>
                  </a:cubicBezTo>
                  <a:cubicBezTo>
                    <a:pt x="95" y="140"/>
                    <a:pt x="77" y="150"/>
                    <a:pt x="53" y="158"/>
                  </a:cubicBezTo>
                  <a:cubicBezTo>
                    <a:pt x="51" y="156"/>
                    <a:pt x="51" y="156"/>
                    <a:pt x="51" y="156"/>
                  </a:cubicBezTo>
                  <a:cubicBezTo>
                    <a:pt x="74" y="143"/>
                    <a:pt x="89" y="131"/>
                    <a:pt x="99" y="119"/>
                  </a:cubicBezTo>
                  <a:cubicBezTo>
                    <a:pt x="92" y="108"/>
                    <a:pt x="88" y="94"/>
                    <a:pt x="84" y="78"/>
                  </a:cubicBezTo>
                  <a:cubicBezTo>
                    <a:pt x="87" y="76"/>
                    <a:pt x="87" y="76"/>
                    <a:pt x="87" y="76"/>
                  </a:cubicBezTo>
                  <a:cubicBezTo>
                    <a:pt x="91" y="90"/>
                    <a:pt x="97" y="101"/>
                    <a:pt x="106" y="110"/>
                  </a:cubicBezTo>
                  <a:cubicBezTo>
                    <a:pt x="115" y="95"/>
                    <a:pt x="119" y="81"/>
                    <a:pt x="120" y="69"/>
                  </a:cubicBezTo>
                  <a:cubicBezTo>
                    <a:pt x="139" y="75"/>
                    <a:pt x="139" y="75"/>
                    <a:pt x="139" y="75"/>
                  </a:cubicBezTo>
                  <a:cubicBezTo>
                    <a:pt x="135" y="63"/>
                    <a:pt x="127" y="51"/>
                    <a:pt x="119" y="43"/>
                  </a:cubicBezTo>
                  <a:cubicBezTo>
                    <a:pt x="121" y="41"/>
                    <a:pt x="121" y="41"/>
                    <a:pt x="121" y="41"/>
                  </a:cubicBezTo>
                  <a:cubicBezTo>
                    <a:pt x="176" y="56"/>
                    <a:pt x="160" y="97"/>
                    <a:pt x="141" y="82"/>
                  </a:cubicBezTo>
                  <a:lnTo>
                    <a:pt x="141" y="80"/>
                  </a:lnTo>
                  <a:close/>
                  <a:moveTo>
                    <a:pt x="59" y="94"/>
                  </a:moveTo>
                  <a:cubicBezTo>
                    <a:pt x="69" y="81"/>
                    <a:pt x="78" y="61"/>
                    <a:pt x="83" y="40"/>
                  </a:cubicBezTo>
                  <a:cubicBezTo>
                    <a:pt x="107" y="50"/>
                    <a:pt x="107" y="50"/>
                    <a:pt x="107" y="50"/>
                  </a:cubicBezTo>
                  <a:cubicBezTo>
                    <a:pt x="107" y="52"/>
                    <a:pt x="105" y="53"/>
                    <a:pt x="101" y="52"/>
                  </a:cubicBezTo>
                  <a:cubicBezTo>
                    <a:pt x="91" y="72"/>
                    <a:pt x="77" y="86"/>
                    <a:pt x="61" y="95"/>
                  </a:cubicBezTo>
                  <a:lnTo>
                    <a:pt x="59" y="94"/>
                  </a:lnTo>
                  <a:close/>
                  <a:moveTo>
                    <a:pt x="65" y="37"/>
                  </a:moveTo>
                  <a:cubicBezTo>
                    <a:pt x="63" y="32"/>
                    <a:pt x="63" y="32"/>
                    <a:pt x="63" y="32"/>
                  </a:cubicBezTo>
                  <a:cubicBezTo>
                    <a:pt x="131" y="32"/>
                    <a:pt x="131" y="32"/>
                    <a:pt x="131" y="32"/>
                  </a:cubicBezTo>
                  <a:cubicBezTo>
                    <a:pt x="142" y="18"/>
                    <a:pt x="142" y="18"/>
                    <a:pt x="142" y="18"/>
                  </a:cubicBezTo>
                  <a:cubicBezTo>
                    <a:pt x="142" y="18"/>
                    <a:pt x="153" y="28"/>
                    <a:pt x="160" y="34"/>
                  </a:cubicBezTo>
                  <a:cubicBezTo>
                    <a:pt x="160" y="36"/>
                    <a:pt x="158" y="37"/>
                    <a:pt x="156" y="37"/>
                  </a:cubicBezTo>
                  <a:lnTo>
                    <a:pt x="65" y="37"/>
                  </a:lnTo>
                  <a:close/>
                  <a:moveTo>
                    <a:pt x="93" y="0"/>
                  </a:moveTo>
                  <a:cubicBezTo>
                    <a:pt x="138" y="8"/>
                    <a:pt x="120" y="43"/>
                    <a:pt x="102" y="29"/>
                  </a:cubicBezTo>
                  <a:cubicBezTo>
                    <a:pt x="102" y="19"/>
                    <a:pt x="97" y="8"/>
                    <a:pt x="91" y="1"/>
                  </a:cubicBez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24" name="Freeform 36"/>
            <p:cNvSpPr>
              <a:spLocks noEditPoints="1"/>
            </p:cNvSpPr>
            <p:nvPr/>
          </p:nvSpPr>
          <p:spPr bwMode="auto">
            <a:xfrm>
              <a:off x="1131888" y="4011613"/>
              <a:ext cx="258763" cy="231775"/>
            </a:xfrm>
            <a:custGeom>
              <a:avLst/>
              <a:gdLst>
                <a:gd name="T0" fmla="*/ 44 w 177"/>
                <a:gd name="T1" fmla="*/ 58 h 158"/>
                <a:gd name="T2" fmla="*/ 50 w 177"/>
                <a:gd name="T3" fmla="*/ 87 h 158"/>
                <a:gd name="T4" fmla="*/ 44 w 177"/>
                <a:gd name="T5" fmla="*/ 63 h 158"/>
                <a:gd name="T6" fmla="*/ 44 w 177"/>
                <a:gd name="T7" fmla="*/ 152 h 158"/>
                <a:gd name="T8" fmla="*/ 29 w 177"/>
                <a:gd name="T9" fmla="*/ 158 h 158"/>
                <a:gd name="T10" fmla="*/ 25 w 177"/>
                <a:gd name="T11" fmla="*/ 158 h 158"/>
                <a:gd name="T12" fmla="*/ 25 w 177"/>
                <a:gd name="T13" fmla="*/ 90 h 158"/>
                <a:gd name="T14" fmla="*/ 2 w 177"/>
                <a:gd name="T15" fmla="*/ 119 h 158"/>
                <a:gd name="T16" fmla="*/ 0 w 177"/>
                <a:gd name="T17" fmla="*/ 117 h 158"/>
                <a:gd name="T18" fmla="*/ 22 w 177"/>
                <a:gd name="T19" fmla="*/ 46 h 158"/>
                <a:gd name="T20" fmla="*/ 4 w 177"/>
                <a:gd name="T21" fmla="*/ 46 h 158"/>
                <a:gd name="T22" fmla="*/ 3 w 177"/>
                <a:gd name="T23" fmla="*/ 41 h 158"/>
                <a:gd name="T24" fmla="*/ 25 w 177"/>
                <a:gd name="T25" fmla="*/ 41 h 158"/>
                <a:gd name="T26" fmla="*/ 25 w 177"/>
                <a:gd name="T27" fmla="*/ 0 h 158"/>
                <a:gd name="T28" fmla="*/ 50 w 177"/>
                <a:gd name="T29" fmla="*/ 2 h 158"/>
                <a:gd name="T30" fmla="*/ 44 w 177"/>
                <a:gd name="T31" fmla="*/ 7 h 158"/>
                <a:gd name="T32" fmla="*/ 44 w 177"/>
                <a:gd name="T33" fmla="*/ 41 h 158"/>
                <a:gd name="T34" fmla="*/ 45 w 177"/>
                <a:gd name="T35" fmla="*/ 41 h 158"/>
                <a:gd name="T36" fmla="*/ 54 w 177"/>
                <a:gd name="T37" fmla="*/ 28 h 158"/>
                <a:gd name="T38" fmla="*/ 70 w 177"/>
                <a:gd name="T39" fmla="*/ 43 h 158"/>
                <a:gd name="T40" fmla="*/ 65 w 177"/>
                <a:gd name="T41" fmla="*/ 46 h 158"/>
                <a:gd name="T42" fmla="*/ 44 w 177"/>
                <a:gd name="T43" fmla="*/ 46 h 158"/>
                <a:gd name="T44" fmla="*/ 44 w 177"/>
                <a:gd name="T45" fmla="*/ 58 h 158"/>
                <a:gd name="T46" fmla="*/ 96 w 177"/>
                <a:gd name="T47" fmla="*/ 84 h 158"/>
                <a:gd name="T48" fmla="*/ 90 w 177"/>
                <a:gd name="T49" fmla="*/ 87 h 158"/>
                <a:gd name="T50" fmla="*/ 52 w 177"/>
                <a:gd name="T51" fmla="*/ 140 h 158"/>
                <a:gd name="T52" fmla="*/ 51 w 177"/>
                <a:gd name="T53" fmla="*/ 138 h 158"/>
                <a:gd name="T54" fmla="*/ 72 w 177"/>
                <a:gd name="T55" fmla="*/ 75 h 158"/>
                <a:gd name="T56" fmla="*/ 96 w 177"/>
                <a:gd name="T57" fmla="*/ 84 h 158"/>
                <a:gd name="T58" fmla="*/ 116 w 177"/>
                <a:gd name="T59" fmla="*/ 62 h 158"/>
                <a:gd name="T60" fmla="*/ 116 w 177"/>
                <a:gd name="T61" fmla="*/ 135 h 158"/>
                <a:gd name="T62" fmla="*/ 91 w 177"/>
                <a:gd name="T63" fmla="*/ 157 h 158"/>
                <a:gd name="T64" fmla="*/ 88 w 177"/>
                <a:gd name="T65" fmla="*/ 145 h 158"/>
                <a:gd name="T66" fmla="*/ 73 w 177"/>
                <a:gd name="T67" fmla="*/ 138 h 158"/>
                <a:gd name="T68" fmla="*/ 73 w 177"/>
                <a:gd name="T69" fmla="*/ 136 h 158"/>
                <a:gd name="T70" fmla="*/ 93 w 177"/>
                <a:gd name="T71" fmla="*/ 137 h 158"/>
                <a:gd name="T72" fmla="*/ 97 w 177"/>
                <a:gd name="T73" fmla="*/ 134 h 158"/>
                <a:gd name="T74" fmla="*/ 97 w 177"/>
                <a:gd name="T75" fmla="*/ 62 h 158"/>
                <a:gd name="T76" fmla="*/ 62 w 177"/>
                <a:gd name="T77" fmla="*/ 62 h 158"/>
                <a:gd name="T78" fmla="*/ 60 w 177"/>
                <a:gd name="T79" fmla="*/ 57 h 158"/>
                <a:gd name="T80" fmla="*/ 130 w 177"/>
                <a:gd name="T81" fmla="*/ 57 h 158"/>
                <a:gd name="T82" fmla="*/ 140 w 177"/>
                <a:gd name="T83" fmla="*/ 42 h 158"/>
                <a:gd name="T84" fmla="*/ 160 w 177"/>
                <a:gd name="T85" fmla="*/ 59 h 158"/>
                <a:gd name="T86" fmla="*/ 155 w 177"/>
                <a:gd name="T87" fmla="*/ 62 h 158"/>
                <a:gd name="T88" fmla="*/ 116 w 177"/>
                <a:gd name="T89" fmla="*/ 62 h 158"/>
                <a:gd name="T90" fmla="*/ 70 w 177"/>
                <a:gd name="T91" fmla="*/ 22 h 158"/>
                <a:gd name="T92" fmla="*/ 69 w 177"/>
                <a:gd name="T93" fmla="*/ 17 h 158"/>
                <a:gd name="T94" fmla="*/ 122 w 177"/>
                <a:gd name="T95" fmla="*/ 17 h 158"/>
                <a:gd name="T96" fmla="*/ 132 w 177"/>
                <a:gd name="T97" fmla="*/ 4 h 158"/>
                <a:gd name="T98" fmla="*/ 150 w 177"/>
                <a:gd name="T99" fmla="*/ 19 h 158"/>
                <a:gd name="T100" fmla="*/ 146 w 177"/>
                <a:gd name="T101" fmla="*/ 22 h 158"/>
                <a:gd name="T102" fmla="*/ 70 w 177"/>
                <a:gd name="T103" fmla="*/ 22 h 158"/>
                <a:gd name="T104" fmla="*/ 124 w 177"/>
                <a:gd name="T105" fmla="*/ 78 h 158"/>
                <a:gd name="T106" fmla="*/ 142 w 177"/>
                <a:gd name="T107" fmla="*/ 135 h 158"/>
                <a:gd name="T108" fmla="*/ 121 w 177"/>
                <a:gd name="T109" fmla="*/ 79 h 158"/>
                <a:gd name="T110" fmla="*/ 124 w 177"/>
                <a:gd name="T111" fmla="*/ 7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158">
                  <a:moveTo>
                    <a:pt x="44" y="58"/>
                  </a:moveTo>
                  <a:cubicBezTo>
                    <a:pt x="81" y="72"/>
                    <a:pt x="64" y="99"/>
                    <a:pt x="50" y="87"/>
                  </a:cubicBezTo>
                  <a:cubicBezTo>
                    <a:pt x="50" y="79"/>
                    <a:pt x="47" y="71"/>
                    <a:pt x="44" y="63"/>
                  </a:cubicBezTo>
                  <a:cubicBezTo>
                    <a:pt x="44" y="152"/>
                    <a:pt x="44" y="152"/>
                    <a:pt x="44" y="152"/>
                  </a:cubicBezTo>
                  <a:cubicBezTo>
                    <a:pt x="44" y="154"/>
                    <a:pt x="36" y="158"/>
                    <a:pt x="29" y="158"/>
                  </a:cubicBezTo>
                  <a:cubicBezTo>
                    <a:pt x="25" y="158"/>
                    <a:pt x="25" y="158"/>
                    <a:pt x="25" y="158"/>
                  </a:cubicBezTo>
                  <a:cubicBezTo>
                    <a:pt x="25" y="90"/>
                    <a:pt x="25" y="90"/>
                    <a:pt x="25" y="90"/>
                  </a:cubicBezTo>
                  <a:cubicBezTo>
                    <a:pt x="19" y="100"/>
                    <a:pt x="11" y="110"/>
                    <a:pt x="2" y="119"/>
                  </a:cubicBezTo>
                  <a:cubicBezTo>
                    <a:pt x="0" y="117"/>
                    <a:pt x="0" y="117"/>
                    <a:pt x="0" y="117"/>
                  </a:cubicBezTo>
                  <a:cubicBezTo>
                    <a:pt x="11" y="98"/>
                    <a:pt x="18" y="71"/>
                    <a:pt x="22" y="46"/>
                  </a:cubicBezTo>
                  <a:cubicBezTo>
                    <a:pt x="4" y="46"/>
                    <a:pt x="4" y="46"/>
                    <a:pt x="4" y="46"/>
                  </a:cubicBezTo>
                  <a:cubicBezTo>
                    <a:pt x="3" y="41"/>
                    <a:pt x="3" y="41"/>
                    <a:pt x="3" y="41"/>
                  </a:cubicBezTo>
                  <a:cubicBezTo>
                    <a:pt x="25" y="41"/>
                    <a:pt x="25" y="41"/>
                    <a:pt x="25" y="41"/>
                  </a:cubicBezTo>
                  <a:cubicBezTo>
                    <a:pt x="25" y="0"/>
                    <a:pt x="25" y="0"/>
                    <a:pt x="25" y="0"/>
                  </a:cubicBezTo>
                  <a:cubicBezTo>
                    <a:pt x="50" y="2"/>
                    <a:pt x="50" y="2"/>
                    <a:pt x="50" y="2"/>
                  </a:cubicBezTo>
                  <a:cubicBezTo>
                    <a:pt x="50" y="5"/>
                    <a:pt x="48" y="6"/>
                    <a:pt x="44" y="7"/>
                  </a:cubicBezTo>
                  <a:cubicBezTo>
                    <a:pt x="44" y="41"/>
                    <a:pt x="44" y="41"/>
                    <a:pt x="44" y="41"/>
                  </a:cubicBezTo>
                  <a:cubicBezTo>
                    <a:pt x="45" y="41"/>
                    <a:pt x="45" y="41"/>
                    <a:pt x="45" y="41"/>
                  </a:cubicBezTo>
                  <a:cubicBezTo>
                    <a:pt x="54" y="28"/>
                    <a:pt x="54" y="28"/>
                    <a:pt x="54" y="28"/>
                  </a:cubicBezTo>
                  <a:cubicBezTo>
                    <a:pt x="54" y="28"/>
                    <a:pt x="64" y="37"/>
                    <a:pt x="70" y="43"/>
                  </a:cubicBezTo>
                  <a:cubicBezTo>
                    <a:pt x="69" y="45"/>
                    <a:pt x="68" y="46"/>
                    <a:pt x="65" y="46"/>
                  </a:cubicBezTo>
                  <a:cubicBezTo>
                    <a:pt x="44" y="46"/>
                    <a:pt x="44" y="46"/>
                    <a:pt x="44" y="46"/>
                  </a:cubicBezTo>
                  <a:lnTo>
                    <a:pt x="44" y="58"/>
                  </a:lnTo>
                  <a:close/>
                  <a:moveTo>
                    <a:pt x="96" y="84"/>
                  </a:moveTo>
                  <a:cubicBezTo>
                    <a:pt x="95" y="86"/>
                    <a:pt x="94" y="88"/>
                    <a:pt x="90" y="87"/>
                  </a:cubicBezTo>
                  <a:cubicBezTo>
                    <a:pt x="83" y="104"/>
                    <a:pt x="70" y="126"/>
                    <a:pt x="52" y="140"/>
                  </a:cubicBezTo>
                  <a:cubicBezTo>
                    <a:pt x="51" y="138"/>
                    <a:pt x="51" y="138"/>
                    <a:pt x="51" y="138"/>
                  </a:cubicBezTo>
                  <a:cubicBezTo>
                    <a:pt x="62" y="120"/>
                    <a:pt x="70" y="93"/>
                    <a:pt x="72" y="75"/>
                  </a:cubicBezTo>
                  <a:lnTo>
                    <a:pt x="96" y="84"/>
                  </a:lnTo>
                  <a:close/>
                  <a:moveTo>
                    <a:pt x="116" y="62"/>
                  </a:moveTo>
                  <a:cubicBezTo>
                    <a:pt x="116" y="135"/>
                    <a:pt x="116" y="135"/>
                    <a:pt x="116" y="135"/>
                  </a:cubicBezTo>
                  <a:cubicBezTo>
                    <a:pt x="116" y="147"/>
                    <a:pt x="113" y="156"/>
                    <a:pt x="91" y="157"/>
                  </a:cubicBezTo>
                  <a:cubicBezTo>
                    <a:pt x="91" y="152"/>
                    <a:pt x="90" y="147"/>
                    <a:pt x="88" y="145"/>
                  </a:cubicBezTo>
                  <a:cubicBezTo>
                    <a:pt x="85" y="142"/>
                    <a:pt x="81" y="140"/>
                    <a:pt x="73" y="138"/>
                  </a:cubicBezTo>
                  <a:cubicBezTo>
                    <a:pt x="73" y="136"/>
                    <a:pt x="73" y="136"/>
                    <a:pt x="73" y="136"/>
                  </a:cubicBezTo>
                  <a:cubicBezTo>
                    <a:pt x="73" y="136"/>
                    <a:pt x="90" y="137"/>
                    <a:pt x="93" y="137"/>
                  </a:cubicBezTo>
                  <a:cubicBezTo>
                    <a:pt x="96" y="137"/>
                    <a:pt x="97" y="136"/>
                    <a:pt x="97" y="134"/>
                  </a:cubicBezTo>
                  <a:cubicBezTo>
                    <a:pt x="97" y="62"/>
                    <a:pt x="97" y="62"/>
                    <a:pt x="97" y="62"/>
                  </a:cubicBezTo>
                  <a:cubicBezTo>
                    <a:pt x="62" y="62"/>
                    <a:pt x="62" y="62"/>
                    <a:pt x="62" y="62"/>
                  </a:cubicBezTo>
                  <a:cubicBezTo>
                    <a:pt x="60" y="57"/>
                    <a:pt x="60" y="57"/>
                    <a:pt x="60" y="57"/>
                  </a:cubicBezTo>
                  <a:cubicBezTo>
                    <a:pt x="130" y="57"/>
                    <a:pt x="130" y="57"/>
                    <a:pt x="130" y="57"/>
                  </a:cubicBezTo>
                  <a:cubicBezTo>
                    <a:pt x="140" y="42"/>
                    <a:pt x="140" y="42"/>
                    <a:pt x="140" y="42"/>
                  </a:cubicBezTo>
                  <a:cubicBezTo>
                    <a:pt x="140" y="42"/>
                    <a:pt x="153" y="52"/>
                    <a:pt x="160" y="59"/>
                  </a:cubicBezTo>
                  <a:cubicBezTo>
                    <a:pt x="160" y="61"/>
                    <a:pt x="158" y="62"/>
                    <a:pt x="155" y="62"/>
                  </a:cubicBezTo>
                  <a:lnTo>
                    <a:pt x="116" y="62"/>
                  </a:lnTo>
                  <a:close/>
                  <a:moveTo>
                    <a:pt x="70" y="22"/>
                  </a:moveTo>
                  <a:cubicBezTo>
                    <a:pt x="69" y="17"/>
                    <a:pt x="69" y="17"/>
                    <a:pt x="69" y="17"/>
                  </a:cubicBezTo>
                  <a:cubicBezTo>
                    <a:pt x="122" y="17"/>
                    <a:pt x="122" y="17"/>
                    <a:pt x="122" y="17"/>
                  </a:cubicBezTo>
                  <a:cubicBezTo>
                    <a:pt x="132" y="4"/>
                    <a:pt x="132" y="4"/>
                    <a:pt x="132" y="4"/>
                  </a:cubicBezTo>
                  <a:cubicBezTo>
                    <a:pt x="132" y="4"/>
                    <a:pt x="144" y="13"/>
                    <a:pt x="150" y="19"/>
                  </a:cubicBezTo>
                  <a:cubicBezTo>
                    <a:pt x="150" y="21"/>
                    <a:pt x="148" y="22"/>
                    <a:pt x="146" y="22"/>
                  </a:cubicBezTo>
                  <a:lnTo>
                    <a:pt x="70" y="22"/>
                  </a:lnTo>
                  <a:close/>
                  <a:moveTo>
                    <a:pt x="124" y="78"/>
                  </a:moveTo>
                  <a:cubicBezTo>
                    <a:pt x="177" y="110"/>
                    <a:pt x="161" y="152"/>
                    <a:pt x="142" y="135"/>
                  </a:cubicBezTo>
                  <a:cubicBezTo>
                    <a:pt x="140" y="117"/>
                    <a:pt x="130" y="95"/>
                    <a:pt x="121" y="79"/>
                  </a:cubicBezTo>
                  <a:lnTo>
                    <a:pt x="124"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25" name="Freeform 37"/>
            <p:cNvSpPr>
              <a:spLocks noEditPoints="1"/>
            </p:cNvSpPr>
            <p:nvPr/>
          </p:nvSpPr>
          <p:spPr bwMode="auto">
            <a:xfrm>
              <a:off x="1406525" y="4011613"/>
              <a:ext cx="254000" cy="223838"/>
            </a:xfrm>
            <a:custGeom>
              <a:avLst/>
              <a:gdLst>
                <a:gd name="T0" fmla="*/ 25 w 173"/>
                <a:gd name="T1" fmla="*/ 94 h 152"/>
                <a:gd name="T2" fmla="*/ 18 w 173"/>
                <a:gd name="T3" fmla="*/ 138 h 152"/>
                <a:gd name="T4" fmla="*/ 2 w 173"/>
                <a:gd name="T5" fmla="*/ 136 h 152"/>
                <a:gd name="T6" fmla="*/ 8 w 173"/>
                <a:gd name="T7" fmla="*/ 122 h 152"/>
                <a:gd name="T8" fmla="*/ 22 w 173"/>
                <a:gd name="T9" fmla="*/ 94 h 152"/>
                <a:gd name="T10" fmla="*/ 25 w 173"/>
                <a:gd name="T11" fmla="*/ 94 h 152"/>
                <a:gd name="T12" fmla="*/ 2 w 173"/>
                <a:gd name="T13" fmla="*/ 33 h 152"/>
                <a:gd name="T14" fmla="*/ 67 w 173"/>
                <a:gd name="T15" fmla="*/ 33 h 152"/>
                <a:gd name="T16" fmla="*/ 67 w 173"/>
                <a:gd name="T17" fmla="*/ 0 h 152"/>
                <a:gd name="T18" fmla="*/ 94 w 173"/>
                <a:gd name="T19" fmla="*/ 3 h 152"/>
                <a:gd name="T20" fmla="*/ 88 w 173"/>
                <a:gd name="T21" fmla="*/ 8 h 152"/>
                <a:gd name="T22" fmla="*/ 88 w 173"/>
                <a:gd name="T23" fmla="*/ 33 h 152"/>
                <a:gd name="T24" fmla="*/ 124 w 173"/>
                <a:gd name="T25" fmla="*/ 33 h 152"/>
                <a:gd name="T26" fmla="*/ 135 w 173"/>
                <a:gd name="T27" fmla="*/ 19 h 152"/>
                <a:gd name="T28" fmla="*/ 155 w 173"/>
                <a:gd name="T29" fmla="*/ 35 h 152"/>
                <a:gd name="T30" fmla="*/ 150 w 173"/>
                <a:gd name="T31" fmla="*/ 38 h 152"/>
                <a:gd name="T32" fmla="*/ 88 w 173"/>
                <a:gd name="T33" fmla="*/ 38 h 152"/>
                <a:gd name="T34" fmla="*/ 88 w 173"/>
                <a:gd name="T35" fmla="*/ 70 h 152"/>
                <a:gd name="T36" fmla="*/ 113 w 173"/>
                <a:gd name="T37" fmla="*/ 70 h 152"/>
                <a:gd name="T38" fmla="*/ 124 w 173"/>
                <a:gd name="T39" fmla="*/ 55 h 152"/>
                <a:gd name="T40" fmla="*/ 144 w 173"/>
                <a:gd name="T41" fmla="*/ 72 h 152"/>
                <a:gd name="T42" fmla="*/ 140 w 173"/>
                <a:gd name="T43" fmla="*/ 75 h 152"/>
                <a:gd name="T44" fmla="*/ 15 w 173"/>
                <a:gd name="T45" fmla="*/ 75 h 152"/>
                <a:gd name="T46" fmla="*/ 14 w 173"/>
                <a:gd name="T47" fmla="*/ 70 h 152"/>
                <a:gd name="T48" fmla="*/ 67 w 173"/>
                <a:gd name="T49" fmla="*/ 70 h 152"/>
                <a:gd name="T50" fmla="*/ 67 w 173"/>
                <a:gd name="T51" fmla="*/ 38 h 152"/>
                <a:gd name="T52" fmla="*/ 4 w 173"/>
                <a:gd name="T53" fmla="*/ 38 h 152"/>
                <a:gd name="T54" fmla="*/ 2 w 173"/>
                <a:gd name="T55" fmla="*/ 33 h 152"/>
                <a:gd name="T56" fmla="*/ 120 w 173"/>
                <a:gd name="T57" fmla="*/ 133 h 152"/>
                <a:gd name="T58" fmla="*/ 127 w 173"/>
                <a:gd name="T59" fmla="*/ 141 h 152"/>
                <a:gd name="T60" fmla="*/ 86 w 173"/>
                <a:gd name="T61" fmla="*/ 152 h 152"/>
                <a:gd name="T62" fmla="*/ 64 w 173"/>
                <a:gd name="T63" fmla="*/ 152 h 152"/>
                <a:gd name="T64" fmla="*/ 40 w 173"/>
                <a:gd name="T65" fmla="*/ 135 h 152"/>
                <a:gd name="T66" fmla="*/ 40 w 173"/>
                <a:gd name="T67" fmla="*/ 86 h 152"/>
                <a:gd name="T68" fmla="*/ 65 w 173"/>
                <a:gd name="T69" fmla="*/ 88 h 152"/>
                <a:gd name="T70" fmla="*/ 59 w 173"/>
                <a:gd name="T71" fmla="*/ 92 h 152"/>
                <a:gd name="T72" fmla="*/ 59 w 173"/>
                <a:gd name="T73" fmla="*/ 131 h 152"/>
                <a:gd name="T74" fmla="*/ 67 w 173"/>
                <a:gd name="T75" fmla="*/ 135 h 152"/>
                <a:gd name="T76" fmla="*/ 88 w 173"/>
                <a:gd name="T77" fmla="*/ 135 h 152"/>
                <a:gd name="T78" fmla="*/ 104 w 173"/>
                <a:gd name="T79" fmla="*/ 135 h 152"/>
                <a:gd name="T80" fmla="*/ 109 w 173"/>
                <a:gd name="T81" fmla="*/ 132 h 152"/>
                <a:gd name="T82" fmla="*/ 118 w 173"/>
                <a:gd name="T83" fmla="*/ 111 h 152"/>
                <a:gd name="T84" fmla="*/ 119 w 173"/>
                <a:gd name="T85" fmla="*/ 111 h 152"/>
                <a:gd name="T86" fmla="*/ 120 w 173"/>
                <a:gd name="T87" fmla="*/ 133 h 152"/>
                <a:gd name="T88" fmla="*/ 72 w 173"/>
                <a:gd name="T89" fmla="*/ 81 h 152"/>
                <a:gd name="T90" fmla="*/ 84 w 173"/>
                <a:gd name="T91" fmla="*/ 116 h 152"/>
                <a:gd name="T92" fmla="*/ 71 w 173"/>
                <a:gd name="T93" fmla="*/ 82 h 152"/>
                <a:gd name="T94" fmla="*/ 72 w 173"/>
                <a:gd name="T95" fmla="*/ 81 h 152"/>
                <a:gd name="T96" fmla="*/ 121 w 173"/>
                <a:gd name="T97" fmla="*/ 91 h 152"/>
                <a:gd name="T98" fmla="*/ 138 w 173"/>
                <a:gd name="T99" fmla="*/ 131 h 152"/>
                <a:gd name="T100" fmla="*/ 119 w 173"/>
                <a:gd name="T101" fmla="*/ 92 h 152"/>
                <a:gd name="T102" fmla="*/ 121 w 173"/>
                <a:gd name="T103" fmla="*/ 9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3" h="152">
                  <a:moveTo>
                    <a:pt x="25" y="94"/>
                  </a:moveTo>
                  <a:cubicBezTo>
                    <a:pt x="34" y="117"/>
                    <a:pt x="27" y="132"/>
                    <a:pt x="18" y="138"/>
                  </a:cubicBezTo>
                  <a:cubicBezTo>
                    <a:pt x="12" y="142"/>
                    <a:pt x="4" y="141"/>
                    <a:pt x="2" y="136"/>
                  </a:cubicBezTo>
                  <a:cubicBezTo>
                    <a:pt x="0" y="130"/>
                    <a:pt x="3" y="125"/>
                    <a:pt x="8" y="122"/>
                  </a:cubicBezTo>
                  <a:cubicBezTo>
                    <a:pt x="15" y="118"/>
                    <a:pt x="23" y="107"/>
                    <a:pt x="22" y="94"/>
                  </a:cubicBezTo>
                  <a:lnTo>
                    <a:pt x="25" y="94"/>
                  </a:lnTo>
                  <a:close/>
                  <a:moveTo>
                    <a:pt x="2" y="33"/>
                  </a:moveTo>
                  <a:cubicBezTo>
                    <a:pt x="67" y="33"/>
                    <a:pt x="67" y="33"/>
                    <a:pt x="67" y="33"/>
                  </a:cubicBezTo>
                  <a:cubicBezTo>
                    <a:pt x="67" y="0"/>
                    <a:pt x="67" y="0"/>
                    <a:pt x="67" y="0"/>
                  </a:cubicBezTo>
                  <a:cubicBezTo>
                    <a:pt x="94" y="3"/>
                    <a:pt x="94" y="3"/>
                    <a:pt x="94" y="3"/>
                  </a:cubicBezTo>
                  <a:cubicBezTo>
                    <a:pt x="94" y="5"/>
                    <a:pt x="92" y="7"/>
                    <a:pt x="88" y="8"/>
                  </a:cubicBezTo>
                  <a:cubicBezTo>
                    <a:pt x="88" y="33"/>
                    <a:pt x="88" y="33"/>
                    <a:pt x="88" y="33"/>
                  </a:cubicBezTo>
                  <a:cubicBezTo>
                    <a:pt x="124" y="33"/>
                    <a:pt x="124" y="33"/>
                    <a:pt x="124" y="33"/>
                  </a:cubicBezTo>
                  <a:cubicBezTo>
                    <a:pt x="135" y="19"/>
                    <a:pt x="135" y="19"/>
                    <a:pt x="135" y="19"/>
                  </a:cubicBezTo>
                  <a:cubicBezTo>
                    <a:pt x="135" y="19"/>
                    <a:pt x="147" y="28"/>
                    <a:pt x="155" y="35"/>
                  </a:cubicBezTo>
                  <a:cubicBezTo>
                    <a:pt x="154" y="37"/>
                    <a:pt x="153" y="38"/>
                    <a:pt x="150" y="38"/>
                  </a:cubicBezTo>
                  <a:cubicBezTo>
                    <a:pt x="88" y="38"/>
                    <a:pt x="88" y="38"/>
                    <a:pt x="88" y="38"/>
                  </a:cubicBezTo>
                  <a:cubicBezTo>
                    <a:pt x="88" y="70"/>
                    <a:pt x="88" y="70"/>
                    <a:pt x="88" y="70"/>
                  </a:cubicBezTo>
                  <a:cubicBezTo>
                    <a:pt x="113" y="70"/>
                    <a:pt x="113" y="70"/>
                    <a:pt x="113" y="70"/>
                  </a:cubicBezTo>
                  <a:cubicBezTo>
                    <a:pt x="124" y="55"/>
                    <a:pt x="124" y="55"/>
                    <a:pt x="124" y="55"/>
                  </a:cubicBezTo>
                  <a:cubicBezTo>
                    <a:pt x="124" y="55"/>
                    <a:pt x="137" y="65"/>
                    <a:pt x="144" y="72"/>
                  </a:cubicBezTo>
                  <a:cubicBezTo>
                    <a:pt x="144" y="74"/>
                    <a:pt x="142" y="75"/>
                    <a:pt x="140" y="75"/>
                  </a:cubicBezTo>
                  <a:cubicBezTo>
                    <a:pt x="15" y="75"/>
                    <a:pt x="15" y="75"/>
                    <a:pt x="15" y="75"/>
                  </a:cubicBezTo>
                  <a:cubicBezTo>
                    <a:pt x="14" y="70"/>
                    <a:pt x="14" y="70"/>
                    <a:pt x="14" y="70"/>
                  </a:cubicBezTo>
                  <a:cubicBezTo>
                    <a:pt x="67" y="70"/>
                    <a:pt x="67" y="70"/>
                    <a:pt x="67" y="70"/>
                  </a:cubicBezTo>
                  <a:cubicBezTo>
                    <a:pt x="67" y="38"/>
                    <a:pt x="67" y="38"/>
                    <a:pt x="67" y="38"/>
                  </a:cubicBezTo>
                  <a:cubicBezTo>
                    <a:pt x="4" y="38"/>
                    <a:pt x="4" y="38"/>
                    <a:pt x="4" y="38"/>
                  </a:cubicBezTo>
                  <a:lnTo>
                    <a:pt x="2" y="33"/>
                  </a:lnTo>
                  <a:close/>
                  <a:moveTo>
                    <a:pt x="120" y="133"/>
                  </a:moveTo>
                  <a:cubicBezTo>
                    <a:pt x="126" y="135"/>
                    <a:pt x="127" y="137"/>
                    <a:pt x="127" y="141"/>
                  </a:cubicBezTo>
                  <a:cubicBezTo>
                    <a:pt x="127" y="149"/>
                    <a:pt x="119" y="152"/>
                    <a:pt x="86" y="152"/>
                  </a:cubicBezTo>
                  <a:cubicBezTo>
                    <a:pt x="64" y="152"/>
                    <a:pt x="64" y="152"/>
                    <a:pt x="64" y="152"/>
                  </a:cubicBezTo>
                  <a:cubicBezTo>
                    <a:pt x="44" y="152"/>
                    <a:pt x="40" y="149"/>
                    <a:pt x="40" y="135"/>
                  </a:cubicBezTo>
                  <a:cubicBezTo>
                    <a:pt x="40" y="86"/>
                    <a:pt x="40" y="86"/>
                    <a:pt x="40" y="86"/>
                  </a:cubicBezTo>
                  <a:cubicBezTo>
                    <a:pt x="65" y="88"/>
                    <a:pt x="65" y="88"/>
                    <a:pt x="65" y="88"/>
                  </a:cubicBezTo>
                  <a:cubicBezTo>
                    <a:pt x="65" y="90"/>
                    <a:pt x="63" y="92"/>
                    <a:pt x="59" y="92"/>
                  </a:cubicBezTo>
                  <a:cubicBezTo>
                    <a:pt x="59" y="131"/>
                    <a:pt x="59" y="131"/>
                    <a:pt x="59" y="131"/>
                  </a:cubicBezTo>
                  <a:cubicBezTo>
                    <a:pt x="59" y="134"/>
                    <a:pt x="60" y="135"/>
                    <a:pt x="67" y="135"/>
                  </a:cubicBezTo>
                  <a:cubicBezTo>
                    <a:pt x="88" y="135"/>
                    <a:pt x="88" y="135"/>
                    <a:pt x="88" y="135"/>
                  </a:cubicBezTo>
                  <a:cubicBezTo>
                    <a:pt x="95" y="135"/>
                    <a:pt x="101" y="135"/>
                    <a:pt x="104" y="135"/>
                  </a:cubicBezTo>
                  <a:cubicBezTo>
                    <a:pt x="107" y="134"/>
                    <a:pt x="108" y="134"/>
                    <a:pt x="109" y="132"/>
                  </a:cubicBezTo>
                  <a:cubicBezTo>
                    <a:pt x="111" y="129"/>
                    <a:pt x="114" y="121"/>
                    <a:pt x="118" y="111"/>
                  </a:cubicBezTo>
                  <a:cubicBezTo>
                    <a:pt x="119" y="111"/>
                    <a:pt x="119" y="111"/>
                    <a:pt x="119" y="111"/>
                  </a:cubicBezTo>
                  <a:lnTo>
                    <a:pt x="120" y="133"/>
                  </a:lnTo>
                  <a:close/>
                  <a:moveTo>
                    <a:pt x="72" y="81"/>
                  </a:moveTo>
                  <a:cubicBezTo>
                    <a:pt x="119" y="95"/>
                    <a:pt x="101" y="131"/>
                    <a:pt x="84" y="116"/>
                  </a:cubicBezTo>
                  <a:cubicBezTo>
                    <a:pt x="84" y="104"/>
                    <a:pt x="77" y="91"/>
                    <a:pt x="71" y="82"/>
                  </a:cubicBezTo>
                  <a:lnTo>
                    <a:pt x="72" y="81"/>
                  </a:lnTo>
                  <a:close/>
                  <a:moveTo>
                    <a:pt x="121" y="91"/>
                  </a:moveTo>
                  <a:cubicBezTo>
                    <a:pt x="173" y="107"/>
                    <a:pt x="157" y="146"/>
                    <a:pt x="138" y="131"/>
                  </a:cubicBezTo>
                  <a:cubicBezTo>
                    <a:pt x="136" y="118"/>
                    <a:pt x="127" y="102"/>
                    <a:pt x="119" y="92"/>
                  </a:cubicBezTo>
                  <a:lnTo>
                    <a:pt x="121"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26" name="Rectangle 38"/>
            <p:cNvSpPr>
              <a:spLocks noChangeArrowheads="1"/>
            </p:cNvSpPr>
            <p:nvPr/>
          </p:nvSpPr>
          <p:spPr bwMode="auto">
            <a:xfrm>
              <a:off x="1431925" y="4341813"/>
              <a:ext cx="2698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27" name="Rectangle 39"/>
            <p:cNvSpPr>
              <a:spLocks noChangeArrowheads="1"/>
            </p:cNvSpPr>
            <p:nvPr/>
          </p:nvSpPr>
          <p:spPr bwMode="auto">
            <a:xfrm>
              <a:off x="-26988" y="4341813"/>
              <a:ext cx="2698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28" name="Freeform 40"/>
            <p:cNvSpPr>
              <a:spLocks/>
            </p:cNvSpPr>
            <p:nvPr/>
          </p:nvSpPr>
          <p:spPr bwMode="auto">
            <a:xfrm>
              <a:off x="412750" y="4313238"/>
              <a:ext cx="47625" cy="84138"/>
            </a:xfrm>
            <a:custGeom>
              <a:avLst/>
              <a:gdLst>
                <a:gd name="T0" fmla="*/ 0 w 32"/>
                <a:gd name="T1" fmla="*/ 46 h 57"/>
                <a:gd name="T2" fmla="*/ 5 w 32"/>
                <a:gd name="T3" fmla="*/ 43 h 57"/>
                <a:gd name="T4" fmla="*/ 16 w 32"/>
                <a:gd name="T5" fmla="*/ 52 h 57"/>
                <a:gd name="T6" fmla="*/ 21 w 32"/>
                <a:gd name="T7" fmla="*/ 51 h 57"/>
                <a:gd name="T8" fmla="*/ 25 w 32"/>
                <a:gd name="T9" fmla="*/ 47 h 57"/>
                <a:gd name="T10" fmla="*/ 26 w 32"/>
                <a:gd name="T11" fmla="*/ 43 h 57"/>
                <a:gd name="T12" fmla="*/ 24 w 32"/>
                <a:gd name="T13" fmla="*/ 37 h 57"/>
                <a:gd name="T14" fmla="*/ 15 w 32"/>
                <a:gd name="T15" fmla="*/ 29 h 57"/>
                <a:gd name="T16" fmla="*/ 7 w 32"/>
                <a:gd name="T17" fmla="*/ 21 h 57"/>
                <a:gd name="T18" fmla="*/ 4 w 32"/>
                <a:gd name="T19" fmla="*/ 13 h 57"/>
                <a:gd name="T20" fmla="*/ 5 w 32"/>
                <a:gd name="T21" fmla="*/ 6 h 57"/>
                <a:gd name="T22" fmla="*/ 10 w 32"/>
                <a:gd name="T23" fmla="*/ 2 h 57"/>
                <a:gd name="T24" fmla="*/ 17 w 32"/>
                <a:gd name="T25" fmla="*/ 0 h 57"/>
                <a:gd name="T26" fmla="*/ 24 w 32"/>
                <a:gd name="T27" fmla="*/ 2 h 57"/>
                <a:gd name="T28" fmla="*/ 31 w 32"/>
                <a:gd name="T29" fmla="*/ 9 h 57"/>
                <a:gd name="T30" fmla="*/ 27 w 32"/>
                <a:gd name="T31" fmla="*/ 12 h 57"/>
                <a:gd name="T32" fmla="*/ 22 w 32"/>
                <a:gd name="T33" fmla="*/ 7 h 57"/>
                <a:gd name="T34" fmla="*/ 17 w 32"/>
                <a:gd name="T35" fmla="*/ 6 h 57"/>
                <a:gd name="T36" fmla="*/ 11 w 32"/>
                <a:gd name="T37" fmla="*/ 8 h 57"/>
                <a:gd name="T38" fmla="*/ 9 w 32"/>
                <a:gd name="T39" fmla="*/ 13 h 57"/>
                <a:gd name="T40" fmla="*/ 10 w 32"/>
                <a:gd name="T41" fmla="*/ 16 h 57"/>
                <a:gd name="T42" fmla="*/ 13 w 32"/>
                <a:gd name="T43" fmla="*/ 20 h 57"/>
                <a:gd name="T44" fmla="*/ 20 w 32"/>
                <a:gd name="T45" fmla="*/ 25 h 57"/>
                <a:gd name="T46" fmla="*/ 30 w 32"/>
                <a:gd name="T47" fmla="*/ 34 h 57"/>
                <a:gd name="T48" fmla="*/ 32 w 32"/>
                <a:gd name="T49" fmla="*/ 43 h 57"/>
                <a:gd name="T50" fmla="*/ 28 w 32"/>
                <a:gd name="T51" fmla="*/ 53 h 57"/>
                <a:gd name="T52" fmla="*/ 17 w 32"/>
                <a:gd name="T53" fmla="*/ 57 h 57"/>
                <a:gd name="T54" fmla="*/ 8 w 32"/>
                <a:gd name="T55" fmla="*/ 55 h 57"/>
                <a:gd name="T56" fmla="*/ 0 w 32"/>
                <a:gd name="T57" fmla="*/ 4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57">
                  <a:moveTo>
                    <a:pt x="0" y="46"/>
                  </a:moveTo>
                  <a:cubicBezTo>
                    <a:pt x="5" y="43"/>
                    <a:pt x="5" y="43"/>
                    <a:pt x="5" y="43"/>
                  </a:cubicBezTo>
                  <a:cubicBezTo>
                    <a:pt x="8" y="49"/>
                    <a:pt x="12" y="52"/>
                    <a:pt x="16" y="52"/>
                  </a:cubicBezTo>
                  <a:cubicBezTo>
                    <a:pt x="18" y="52"/>
                    <a:pt x="20" y="52"/>
                    <a:pt x="21" y="51"/>
                  </a:cubicBezTo>
                  <a:cubicBezTo>
                    <a:pt x="23" y="50"/>
                    <a:pt x="24" y="49"/>
                    <a:pt x="25" y="47"/>
                  </a:cubicBezTo>
                  <a:cubicBezTo>
                    <a:pt x="26" y="46"/>
                    <a:pt x="26" y="44"/>
                    <a:pt x="26" y="43"/>
                  </a:cubicBezTo>
                  <a:cubicBezTo>
                    <a:pt x="26" y="41"/>
                    <a:pt x="26" y="39"/>
                    <a:pt x="24" y="37"/>
                  </a:cubicBezTo>
                  <a:cubicBezTo>
                    <a:pt x="23" y="35"/>
                    <a:pt x="20" y="32"/>
                    <a:pt x="15" y="29"/>
                  </a:cubicBezTo>
                  <a:cubicBezTo>
                    <a:pt x="11" y="25"/>
                    <a:pt x="8" y="23"/>
                    <a:pt x="7" y="21"/>
                  </a:cubicBezTo>
                  <a:cubicBezTo>
                    <a:pt x="5" y="19"/>
                    <a:pt x="4" y="16"/>
                    <a:pt x="4" y="13"/>
                  </a:cubicBezTo>
                  <a:cubicBezTo>
                    <a:pt x="4" y="10"/>
                    <a:pt x="4" y="8"/>
                    <a:pt x="5" y="6"/>
                  </a:cubicBezTo>
                  <a:cubicBezTo>
                    <a:pt x="7" y="4"/>
                    <a:pt x="8" y="3"/>
                    <a:pt x="10" y="2"/>
                  </a:cubicBezTo>
                  <a:cubicBezTo>
                    <a:pt x="12" y="1"/>
                    <a:pt x="15" y="0"/>
                    <a:pt x="17" y="0"/>
                  </a:cubicBezTo>
                  <a:cubicBezTo>
                    <a:pt x="20" y="0"/>
                    <a:pt x="22" y="1"/>
                    <a:pt x="24" y="2"/>
                  </a:cubicBezTo>
                  <a:cubicBezTo>
                    <a:pt x="26" y="3"/>
                    <a:pt x="29" y="6"/>
                    <a:pt x="31" y="9"/>
                  </a:cubicBezTo>
                  <a:cubicBezTo>
                    <a:pt x="27" y="12"/>
                    <a:pt x="27" y="12"/>
                    <a:pt x="27" y="12"/>
                  </a:cubicBezTo>
                  <a:cubicBezTo>
                    <a:pt x="25" y="10"/>
                    <a:pt x="23" y="8"/>
                    <a:pt x="22" y="7"/>
                  </a:cubicBezTo>
                  <a:cubicBezTo>
                    <a:pt x="20" y="6"/>
                    <a:pt x="19" y="6"/>
                    <a:pt x="17" y="6"/>
                  </a:cubicBezTo>
                  <a:cubicBezTo>
                    <a:pt x="15" y="6"/>
                    <a:pt x="13" y="6"/>
                    <a:pt x="11" y="8"/>
                  </a:cubicBezTo>
                  <a:cubicBezTo>
                    <a:pt x="10" y="9"/>
                    <a:pt x="9" y="11"/>
                    <a:pt x="9" y="13"/>
                  </a:cubicBezTo>
                  <a:cubicBezTo>
                    <a:pt x="9" y="14"/>
                    <a:pt x="10" y="15"/>
                    <a:pt x="10" y="16"/>
                  </a:cubicBezTo>
                  <a:cubicBezTo>
                    <a:pt x="11" y="17"/>
                    <a:pt x="12" y="18"/>
                    <a:pt x="13" y="20"/>
                  </a:cubicBezTo>
                  <a:cubicBezTo>
                    <a:pt x="14" y="20"/>
                    <a:pt x="16" y="22"/>
                    <a:pt x="20" y="25"/>
                  </a:cubicBezTo>
                  <a:cubicBezTo>
                    <a:pt x="25" y="29"/>
                    <a:pt x="28" y="32"/>
                    <a:pt x="30" y="34"/>
                  </a:cubicBezTo>
                  <a:cubicBezTo>
                    <a:pt x="31" y="37"/>
                    <a:pt x="32" y="40"/>
                    <a:pt x="32" y="43"/>
                  </a:cubicBezTo>
                  <a:cubicBezTo>
                    <a:pt x="32" y="47"/>
                    <a:pt x="31" y="50"/>
                    <a:pt x="28" y="53"/>
                  </a:cubicBezTo>
                  <a:cubicBezTo>
                    <a:pt x="25" y="56"/>
                    <a:pt x="21" y="57"/>
                    <a:pt x="17" y="57"/>
                  </a:cubicBezTo>
                  <a:cubicBezTo>
                    <a:pt x="13" y="57"/>
                    <a:pt x="10" y="56"/>
                    <a:pt x="8" y="55"/>
                  </a:cubicBezTo>
                  <a:cubicBezTo>
                    <a:pt x="5" y="53"/>
                    <a:pt x="3" y="50"/>
                    <a:pt x="0"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29" name="Freeform 41"/>
            <p:cNvSpPr>
              <a:spLocks/>
            </p:cNvSpPr>
            <p:nvPr/>
          </p:nvSpPr>
          <p:spPr bwMode="auto">
            <a:xfrm>
              <a:off x="473075" y="4313238"/>
              <a:ext cx="79375" cy="84138"/>
            </a:xfrm>
            <a:custGeom>
              <a:avLst/>
              <a:gdLst>
                <a:gd name="T0" fmla="*/ 54 w 54"/>
                <a:gd name="T1" fmla="*/ 11 h 57"/>
                <a:gd name="T2" fmla="*/ 49 w 54"/>
                <a:gd name="T3" fmla="*/ 15 h 57"/>
                <a:gd name="T4" fmla="*/ 41 w 54"/>
                <a:gd name="T5" fmla="*/ 8 h 57"/>
                <a:gd name="T6" fmla="*/ 30 w 54"/>
                <a:gd name="T7" fmla="*/ 5 h 57"/>
                <a:gd name="T8" fmla="*/ 18 w 54"/>
                <a:gd name="T9" fmla="*/ 9 h 57"/>
                <a:gd name="T10" fmla="*/ 9 w 54"/>
                <a:gd name="T11" fmla="*/ 17 h 57"/>
                <a:gd name="T12" fmla="*/ 6 w 54"/>
                <a:gd name="T13" fmla="*/ 29 h 57"/>
                <a:gd name="T14" fmla="*/ 13 w 54"/>
                <a:gd name="T15" fmla="*/ 45 h 57"/>
                <a:gd name="T16" fmla="*/ 30 w 54"/>
                <a:gd name="T17" fmla="*/ 52 h 57"/>
                <a:gd name="T18" fmla="*/ 49 w 54"/>
                <a:gd name="T19" fmla="*/ 43 h 57"/>
                <a:gd name="T20" fmla="*/ 54 w 54"/>
                <a:gd name="T21" fmla="*/ 46 h 57"/>
                <a:gd name="T22" fmla="*/ 43 w 54"/>
                <a:gd name="T23" fmla="*/ 54 h 57"/>
                <a:gd name="T24" fmla="*/ 30 w 54"/>
                <a:gd name="T25" fmla="*/ 57 h 57"/>
                <a:gd name="T26" fmla="*/ 7 w 54"/>
                <a:gd name="T27" fmla="*/ 48 h 57"/>
                <a:gd name="T28" fmla="*/ 0 w 54"/>
                <a:gd name="T29" fmla="*/ 28 h 57"/>
                <a:gd name="T30" fmla="*/ 9 w 54"/>
                <a:gd name="T31" fmla="*/ 8 h 57"/>
                <a:gd name="T32" fmla="*/ 30 w 54"/>
                <a:gd name="T33" fmla="*/ 0 h 57"/>
                <a:gd name="T34" fmla="*/ 44 w 54"/>
                <a:gd name="T35" fmla="*/ 3 h 57"/>
                <a:gd name="T36" fmla="*/ 54 w 54"/>
                <a:gd name="T37" fmla="*/ 1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57">
                  <a:moveTo>
                    <a:pt x="54" y="11"/>
                  </a:moveTo>
                  <a:cubicBezTo>
                    <a:pt x="49" y="15"/>
                    <a:pt x="49" y="15"/>
                    <a:pt x="49" y="15"/>
                  </a:cubicBezTo>
                  <a:cubicBezTo>
                    <a:pt x="47" y="12"/>
                    <a:pt x="44" y="9"/>
                    <a:pt x="41" y="8"/>
                  </a:cubicBezTo>
                  <a:cubicBezTo>
                    <a:pt x="37" y="6"/>
                    <a:pt x="34" y="5"/>
                    <a:pt x="30" y="5"/>
                  </a:cubicBezTo>
                  <a:cubicBezTo>
                    <a:pt x="25" y="5"/>
                    <a:pt x="21" y="6"/>
                    <a:pt x="18" y="9"/>
                  </a:cubicBezTo>
                  <a:cubicBezTo>
                    <a:pt x="14" y="11"/>
                    <a:pt x="11" y="13"/>
                    <a:pt x="9" y="17"/>
                  </a:cubicBezTo>
                  <a:cubicBezTo>
                    <a:pt x="7" y="20"/>
                    <a:pt x="6" y="24"/>
                    <a:pt x="6" y="29"/>
                  </a:cubicBezTo>
                  <a:cubicBezTo>
                    <a:pt x="6" y="35"/>
                    <a:pt x="8" y="41"/>
                    <a:pt x="13" y="45"/>
                  </a:cubicBezTo>
                  <a:cubicBezTo>
                    <a:pt x="17" y="50"/>
                    <a:pt x="23" y="52"/>
                    <a:pt x="30" y="52"/>
                  </a:cubicBezTo>
                  <a:cubicBezTo>
                    <a:pt x="38" y="52"/>
                    <a:pt x="44" y="49"/>
                    <a:pt x="49" y="43"/>
                  </a:cubicBezTo>
                  <a:cubicBezTo>
                    <a:pt x="54" y="46"/>
                    <a:pt x="54" y="46"/>
                    <a:pt x="54" y="46"/>
                  </a:cubicBezTo>
                  <a:cubicBezTo>
                    <a:pt x="51" y="50"/>
                    <a:pt x="47" y="53"/>
                    <a:pt x="43" y="54"/>
                  </a:cubicBezTo>
                  <a:cubicBezTo>
                    <a:pt x="39" y="56"/>
                    <a:pt x="35" y="57"/>
                    <a:pt x="30" y="57"/>
                  </a:cubicBezTo>
                  <a:cubicBezTo>
                    <a:pt x="20" y="57"/>
                    <a:pt x="13" y="54"/>
                    <a:pt x="7" y="48"/>
                  </a:cubicBezTo>
                  <a:cubicBezTo>
                    <a:pt x="3" y="42"/>
                    <a:pt x="0" y="36"/>
                    <a:pt x="0" y="28"/>
                  </a:cubicBezTo>
                  <a:cubicBezTo>
                    <a:pt x="0" y="20"/>
                    <a:pt x="3" y="14"/>
                    <a:pt x="9" y="8"/>
                  </a:cubicBezTo>
                  <a:cubicBezTo>
                    <a:pt x="14" y="3"/>
                    <a:pt x="21" y="0"/>
                    <a:pt x="30" y="0"/>
                  </a:cubicBezTo>
                  <a:cubicBezTo>
                    <a:pt x="35" y="0"/>
                    <a:pt x="39" y="1"/>
                    <a:pt x="44" y="3"/>
                  </a:cubicBezTo>
                  <a:cubicBezTo>
                    <a:pt x="48" y="5"/>
                    <a:pt x="51" y="8"/>
                    <a:pt x="54"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30" name="Freeform 42"/>
            <p:cNvSpPr>
              <a:spLocks/>
            </p:cNvSpPr>
            <p:nvPr/>
          </p:nvSpPr>
          <p:spPr bwMode="auto">
            <a:xfrm>
              <a:off x="566738" y="4314825"/>
              <a:ext cx="57150" cy="80963"/>
            </a:xfrm>
            <a:custGeom>
              <a:avLst/>
              <a:gdLst>
                <a:gd name="T0" fmla="*/ 0 w 36"/>
                <a:gd name="T1" fmla="*/ 0 h 51"/>
                <a:gd name="T2" fmla="*/ 6 w 36"/>
                <a:gd name="T3" fmla="*/ 0 h 51"/>
                <a:gd name="T4" fmla="*/ 6 w 36"/>
                <a:gd name="T5" fmla="*/ 22 h 51"/>
                <a:gd name="T6" fmla="*/ 32 w 36"/>
                <a:gd name="T7" fmla="*/ 22 h 51"/>
                <a:gd name="T8" fmla="*/ 32 w 36"/>
                <a:gd name="T9" fmla="*/ 0 h 51"/>
                <a:gd name="T10" fmla="*/ 36 w 36"/>
                <a:gd name="T11" fmla="*/ 0 h 51"/>
                <a:gd name="T12" fmla="*/ 36 w 36"/>
                <a:gd name="T13" fmla="*/ 51 h 51"/>
                <a:gd name="T14" fmla="*/ 32 w 36"/>
                <a:gd name="T15" fmla="*/ 51 h 51"/>
                <a:gd name="T16" fmla="*/ 32 w 36"/>
                <a:gd name="T17" fmla="*/ 27 h 51"/>
                <a:gd name="T18" fmla="*/ 6 w 36"/>
                <a:gd name="T19" fmla="*/ 27 h 51"/>
                <a:gd name="T20" fmla="*/ 6 w 36"/>
                <a:gd name="T21" fmla="*/ 51 h 51"/>
                <a:gd name="T22" fmla="*/ 0 w 36"/>
                <a:gd name="T23" fmla="*/ 51 h 51"/>
                <a:gd name="T24" fmla="*/ 0 w 36"/>
                <a:gd name="T2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51">
                  <a:moveTo>
                    <a:pt x="0" y="0"/>
                  </a:moveTo>
                  <a:lnTo>
                    <a:pt x="6" y="0"/>
                  </a:lnTo>
                  <a:lnTo>
                    <a:pt x="6" y="22"/>
                  </a:lnTo>
                  <a:lnTo>
                    <a:pt x="32" y="22"/>
                  </a:lnTo>
                  <a:lnTo>
                    <a:pt x="32" y="0"/>
                  </a:lnTo>
                  <a:lnTo>
                    <a:pt x="36" y="0"/>
                  </a:lnTo>
                  <a:lnTo>
                    <a:pt x="36" y="51"/>
                  </a:lnTo>
                  <a:lnTo>
                    <a:pt x="32" y="51"/>
                  </a:lnTo>
                  <a:lnTo>
                    <a:pt x="32" y="27"/>
                  </a:lnTo>
                  <a:lnTo>
                    <a:pt x="6" y="27"/>
                  </a:lnTo>
                  <a:lnTo>
                    <a:pt x="6" y="51"/>
                  </a:lnTo>
                  <a:lnTo>
                    <a:pt x="0" y="5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31" name="Freeform 43"/>
            <p:cNvSpPr>
              <a:spLocks noEditPoints="1"/>
            </p:cNvSpPr>
            <p:nvPr/>
          </p:nvSpPr>
          <p:spPr bwMode="auto">
            <a:xfrm>
              <a:off x="639763" y="4313238"/>
              <a:ext cx="85725" cy="84138"/>
            </a:xfrm>
            <a:custGeom>
              <a:avLst/>
              <a:gdLst>
                <a:gd name="T0" fmla="*/ 28 w 58"/>
                <a:gd name="T1" fmla="*/ 0 h 57"/>
                <a:gd name="T2" fmla="*/ 49 w 58"/>
                <a:gd name="T3" fmla="*/ 8 h 57"/>
                <a:gd name="T4" fmla="*/ 58 w 58"/>
                <a:gd name="T5" fmla="*/ 29 h 57"/>
                <a:gd name="T6" fmla="*/ 49 w 58"/>
                <a:gd name="T7" fmla="*/ 49 h 57"/>
                <a:gd name="T8" fmla="*/ 29 w 58"/>
                <a:gd name="T9" fmla="*/ 57 h 57"/>
                <a:gd name="T10" fmla="*/ 8 w 58"/>
                <a:gd name="T11" fmla="*/ 49 h 57"/>
                <a:gd name="T12" fmla="*/ 0 w 58"/>
                <a:gd name="T13" fmla="*/ 29 h 57"/>
                <a:gd name="T14" fmla="*/ 4 w 58"/>
                <a:gd name="T15" fmla="*/ 14 h 57"/>
                <a:gd name="T16" fmla="*/ 14 w 58"/>
                <a:gd name="T17" fmla="*/ 4 h 57"/>
                <a:gd name="T18" fmla="*/ 28 w 58"/>
                <a:gd name="T19" fmla="*/ 0 h 57"/>
                <a:gd name="T20" fmla="*/ 29 w 58"/>
                <a:gd name="T21" fmla="*/ 5 h 57"/>
                <a:gd name="T22" fmla="*/ 17 w 58"/>
                <a:gd name="T23" fmla="*/ 8 h 57"/>
                <a:gd name="T24" fmla="*/ 9 w 58"/>
                <a:gd name="T25" fmla="*/ 17 h 57"/>
                <a:gd name="T26" fmla="*/ 6 w 58"/>
                <a:gd name="T27" fmla="*/ 29 h 57"/>
                <a:gd name="T28" fmla="*/ 12 w 58"/>
                <a:gd name="T29" fmla="*/ 45 h 57"/>
                <a:gd name="T30" fmla="*/ 29 w 58"/>
                <a:gd name="T31" fmla="*/ 52 h 57"/>
                <a:gd name="T32" fmla="*/ 40 w 58"/>
                <a:gd name="T33" fmla="*/ 49 h 57"/>
                <a:gd name="T34" fmla="*/ 49 w 58"/>
                <a:gd name="T35" fmla="*/ 41 h 57"/>
                <a:gd name="T36" fmla="*/ 52 w 58"/>
                <a:gd name="T37" fmla="*/ 29 h 57"/>
                <a:gd name="T38" fmla="*/ 49 w 58"/>
                <a:gd name="T39" fmla="*/ 17 h 57"/>
                <a:gd name="T40" fmla="*/ 40 w 58"/>
                <a:gd name="T41" fmla="*/ 8 h 57"/>
                <a:gd name="T42" fmla="*/ 29 w 58"/>
                <a:gd name="T43" fmla="*/ 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 h="57">
                  <a:moveTo>
                    <a:pt x="28" y="0"/>
                  </a:moveTo>
                  <a:cubicBezTo>
                    <a:pt x="37" y="0"/>
                    <a:pt x="44" y="3"/>
                    <a:pt x="49" y="8"/>
                  </a:cubicBezTo>
                  <a:cubicBezTo>
                    <a:pt x="55" y="14"/>
                    <a:pt x="58" y="21"/>
                    <a:pt x="58" y="29"/>
                  </a:cubicBezTo>
                  <a:cubicBezTo>
                    <a:pt x="58" y="37"/>
                    <a:pt x="55" y="43"/>
                    <a:pt x="49" y="49"/>
                  </a:cubicBezTo>
                  <a:cubicBezTo>
                    <a:pt x="44" y="55"/>
                    <a:pt x="37" y="57"/>
                    <a:pt x="29" y="57"/>
                  </a:cubicBezTo>
                  <a:cubicBezTo>
                    <a:pt x="21" y="57"/>
                    <a:pt x="14" y="55"/>
                    <a:pt x="8" y="49"/>
                  </a:cubicBezTo>
                  <a:cubicBezTo>
                    <a:pt x="3" y="43"/>
                    <a:pt x="0" y="37"/>
                    <a:pt x="0" y="29"/>
                  </a:cubicBezTo>
                  <a:cubicBezTo>
                    <a:pt x="0" y="24"/>
                    <a:pt x="1" y="19"/>
                    <a:pt x="4" y="14"/>
                  </a:cubicBezTo>
                  <a:cubicBezTo>
                    <a:pt x="6" y="10"/>
                    <a:pt x="10" y="6"/>
                    <a:pt x="14" y="4"/>
                  </a:cubicBezTo>
                  <a:cubicBezTo>
                    <a:pt x="19" y="1"/>
                    <a:pt x="23" y="0"/>
                    <a:pt x="28" y="0"/>
                  </a:cubicBezTo>
                  <a:close/>
                  <a:moveTo>
                    <a:pt x="29" y="5"/>
                  </a:moveTo>
                  <a:cubicBezTo>
                    <a:pt x="25" y="5"/>
                    <a:pt x="21" y="6"/>
                    <a:pt x="17" y="8"/>
                  </a:cubicBezTo>
                  <a:cubicBezTo>
                    <a:pt x="14" y="11"/>
                    <a:pt x="11" y="13"/>
                    <a:pt x="9" y="17"/>
                  </a:cubicBezTo>
                  <a:cubicBezTo>
                    <a:pt x="7" y="21"/>
                    <a:pt x="6" y="25"/>
                    <a:pt x="6" y="29"/>
                  </a:cubicBezTo>
                  <a:cubicBezTo>
                    <a:pt x="6" y="35"/>
                    <a:pt x="8" y="41"/>
                    <a:pt x="12" y="45"/>
                  </a:cubicBezTo>
                  <a:cubicBezTo>
                    <a:pt x="17" y="50"/>
                    <a:pt x="22" y="52"/>
                    <a:pt x="29" y="52"/>
                  </a:cubicBezTo>
                  <a:cubicBezTo>
                    <a:pt x="33" y="52"/>
                    <a:pt x="37" y="51"/>
                    <a:pt x="40" y="49"/>
                  </a:cubicBezTo>
                  <a:cubicBezTo>
                    <a:pt x="44" y="47"/>
                    <a:pt x="47" y="44"/>
                    <a:pt x="49" y="41"/>
                  </a:cubicBezTo>
                  <a:cubicBezTo>
                    <a:pt x="51" y="37"/>
                    <a:pt x="52" y="33"/>
                    <a:pt x="52" y="29"/>
                  </a:cubicBezTo>
                  <a:cubicBezTo>
                    <a:pt x="52" y="24"/>
                    <a:pt x="51" y="20"/>
                    <a:pt x="49" y="17"/>
                  </a:cubicBezTo>
                  <a:cubicBezTo>
                    <a:pt x="47" y="13"/>
                    <a:pt x="44" y="11"/>
                    <a:pt x="40" y="8"/>
                  </a:cubicBezTo>
                  <a:cubicBezTo>
                    <a:pt x="37" y="6"/>
                    <a:pt x="33" y="5"/>
                    <a:pt x="2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32" name="Freeform 44"/>
            <p:cNvSpPr>
              <a:spLocks noEditPoints="1"/>
            </p:cNvSpPr>
            <p:nvPr/>
          </p:nvSpPr>
          <p:spPr bwMode="auto">
            <a:xfrm>
              <a:off x="736600" y="4313238"/>
              <a:ext cx="85725" cy="84138"/>
            </a:xfrm>
            <a:custGeom>
              <a:avLst/>
              <a:gdLst>
                <a:gd name="T0" fmla="*/ 29 w 58"/>
                <a:gd name="T1" fmla="*/ 0 h 57"/>
                <a:gd name="T2" fmla="*/ 49 w 58"/>
                <a:gd name="T3" fmla="*/ 8 h 57"/>
                <a:gd name="T4" fmla="*/ 58 w 58"/>
                <a:gd name="T5" fmla="*/ 29 h 57"/>
                <a:gd name="T6" fmla="*/ 49 w 58"/>
                <a:gd name="T7" fmla="*/ 49 h 57"/>
                <a:gd name="T8" fmla="*/ 29 w 58"/>
                <a:gd name="T9" fmla="*/ 57 h 57"/>
                <a:gd name="T10" fmla="*/ 8 w 58"/>
                <a:gd name="T11" fmla="*/ 49 h 57"/>
                <a:gd name="T12" fmla="*/ 0 w 58"/>
                <a:gd name="T13" fmla="*/ 29 h 57"/>
                <a:gd name="T14" fmla="*/ 4 w 58"/>
                <a:gd name="T15" fmla="*/ 14 h 57"/>
                <a:gd name="T16" fmla="*/ 14 w 58"/>
                <a:gd name="T17" fmla="*/ 4 h 57"/>
                <a:gd name="T18" fmla="*/ 29 w 58"/>
                <a:gd name="T19" fmla="*/ 0 h 57"/>
                <a:gd name="T20" fmla="*/ 29 w 58"/>
                <a:gd name="T21" fmla="*/ 5 h 57"/>
                <a:gd name="T22" fmla="*/ 17 w 58"/>
                <a:gd name="T23" fmla="*/ 8 h 57"/>
                <a:gd name="T24" fmla="*/ 9 w 58"/>
                <a:gd name="T25" fmla="*/ 17 h 57"/>
                <a:gd name="T26" fmla="*/ 6 w 58"/>
                <a:gd name="T27" fmla="*/ 29 h 57"/>
                <a:gd name="T28" fmla="*/ 13 w 58"/>
                <a:gd name="T29" fmla="*/ 45 h 57"/>
                <a:gd name="T30" fmla="*/ 29 w 58"/>
                <a:gd name="T31" fmla="*/ 52 h 57"/>
                <a:gd name="T32" fmla="*/ 41 w 58"/>
                <a:gd name="T33" fmla="*/ 49 h 57"/>
                <a:gd name="T34" fmla="*/ 49 w 58"/>
                <a:gd name="T35" fmla="*/ 41 h 57"/>
                <a:gd name="T36" fmla="*/ 52 w 58"/>
                <a:gd name="T37" fmla="*/ 29 h 57"/>
                <a:gd name="T38" fmla="*/ 49 w 58"/>
                <a:gd name="T39" fmla="*/ 17 h 57"/>
                <a:gd name="T40" fmla="*/ 40 w 58"/>
                <a:gd name="T41" fmla="*/ 8 h 57"/>
                <a:gd name="T42" fmla="*/ 29 w 58"/>
                <a:gd name="T43" fmla="*/ 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 h="57">
                  <a:moveTo>
                    <a:pt x="29" y="0"/>
                  </a:moveTo>
                  <a:cubicBezTo>
                    <a:pt x="37" y="0"/>
                    <a:pt x="44" y="3"/>
                    <a:pt x="49" y="8"/>
                  </a:cubicBezTo>
                  <a:cubicBezTo>
                    <a:pt x="55" y="14"/>
                    <a:pt x="58" y="21"/>
                    <a:pt x="58" y="29"/>
                  </a:cubicBezTo>
                  <a:cubicBezTo>
                    <a:pt x="58" y="37"/>
                    <a:pt x="55" y="43"/>
                    <a:pt x="49" y="49"/>
                  </a:cubicBezTo>
                  <a:cubicBezTo>
                    <a:pt x="44" y="55"/>
                    <a:pt x="37" y="57"/>
                    <a:pt x="29" y="57"/>
                  </a:cubicBezTo>
                  <a:cubicBezTo>
                    <a:pt x="21" y="57"/>
                    <a:pt x="14" y="55"/>
                    <a:pt x="8" y="49"/>
                  </a:cubicBezTo>
                  <a:cubicBezTo>
                    <a:pt x="3" y="43"/>
                    <a:pt x="0" y="37"/>
                    <a:pt x="0" y="29"/>
                  </a:cubicBezTo>
                  <a:cubicBezTo>
                    <a:pt x="0" y="24"/>
                    <a:pt x="1" y="19"/>
                    <a:pt x="4" y="14"/>
                  </a:cubicBezTo>
                  <a:cubicBezTo>
                    <a:pt x="6" y="10"/>
                    <a:pt x="10" y="6"/>
                    <a:pt x="14" y="4"/>
                  </a:cubicBezTo>
                  <a:cubicBezTo>
                    <a:pt x="19" y="1"/>
                    <a:pt x="23" y="0"/>
                    <a:pt x="29" y="0"/>
                  </a:cubicBezTo>
                  <a:close/>
                  <a:moveTo>
                    <a:pt x="29" y="5"/>
                  </a:moveTo>
                  <a:cubicBezTo>
                    <a:pt x="25" y="5"/>
                    <a:pt x="21" y="6"/>
                    <a:pt x="17" y="8"/>
                  </a:cubicBezTo>
                  <a:cubicBezTo>
                    <a:pt x="14" y="11"/>
                    <a:pt x="11" y="13"/>
                    <a:pt x="9" y="17"/>
                  </a:cubicBezTo>
                  <a:cubicBezTo>
                    <a:pt x="7" y="21"/>
                    <a:pt x="6" y="25"/>
                    <a:pt x="6" y="29"/>
                  </a:cubicBezTo>
                  <a:cubicBezTo>
                    <a:pt x="6" y="35"/>
                    <a:pt x="8" y="41"/>
                    <a:pt x="13" y="45"/>
                  </a:cubicBezTo>
                  <a:cubicBezTo>
                    <a:pt x="17" y="50"/>
                    <a:pt x="22" y="52"/>
                    <a:pt x="29" y="52"/>
                  </a:cubicBezTo>
                  <a:cubicBezTo>
                    <a:pt x="33" y="52"/>
                    <a:pt x="37" y="51"/>
                    <a:pt x="41" y="49"/>
                  </a:cubicBezTo>
                  <a:cubicBezTo>
                    <a:pt x="44" y="47"/>
                    <a:pt x="47" y="44"/>
                    <a:pt x="49" y="41"/>
                  </a:cubicBezTo>
                  <a:cubicBezTo>
                    <a:pt x="51" y="37"/>
                    <a:pt x="52" y="33"/>
                    <a:pt x="52" y="29"/>
                  </a:cubicBezTo>
                  <a:cubicBezTo>
                    <a:pt x="52" y="24"/>
                    <a:pt x="51" y="20"/>
                    <a:pt x="49" y="17"/>
                  </a:cubicBezTo>
                  <a:cubicBezTo>
                    <a:pt x="47" y="13"/>
                    <a:pt x="44" y="11"/>
                    <a:pt x="40" y="8"/>
                  </a:cubicBezTo>
                  <a:cubicBezTo>
                    <a:pt x="37" y="6"/>
                    <a:pt x="33" y="5"/>
                    <a:pt x="2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33" name="Freeform 45"/>
            <p:cNvSpPr>
              <a:spLocks/>
            </p:cNvSpPr>
            <p:nvPr/>
          </p:nvSpPr>
          <p:spPr bwMode="auto">
            <a:xfrm>
              <a:off x="838200" y="4314825"/>
              <a:ext cx="38100" cy="80963"/>
            </a:xfrm>
            <a:custGeom>
              <a:avLst/>
              <a:gdLst>
                <a:gd name="T0" fmla="*/ 0 w 24"/>
                <a:gd name="T1" fmla="*/ 0 h 51"/>
                <a:gd name="T2" fmla="*/ 5 w 24"/>
                <a:gd name="T3" fmla="*/ 0 h 51"/>
                <a:gd name="T4" fmla="*/ 5 w 24"/>
                <a:gd name="T5" fmla="*/ 47 h 51"/>
                <a:gd name="T6" fmla="*/ 24 w 24"/>
                <a:gd name="T7" fmla="*/ 47 h 51"/>
                <a:gd name="T8" fmla="*/ 24 w 24"/>
                <a:gd name="T9" fmla="*/ 51 h 51"/>
                <a:gd name="T10" fmla="*/ 0 w 24"/>
                <a:gd name="T11" fmla="*/ 51 h 51"/>
                <a:gd name="T12" fmla="*/ 0 w 24"/>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24" h="51">
                  <a:moveTo>
                    <a:pt x="0" y="0"/>
                  </a:moveTo>
                  <a:lnTo>
                    <a:pt x="5" y="0"/>
                  </a:lnTo>
                  <a:lnTo>
                    <a:pt x="5" y="47"/>
                  </a:lnTo>
                  <a:lnTo>
                    <a:pt x="24" y="47"/>
                  </a:lnTo>
                  <a:lnTo>
                    <a:pt x="24" y="51"/>
                  </a:lnTo>
                  <a:lnTo>
                    <a:pt x="0" y="5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34" name="Freeform 46"/>
            <p:cNvSpPr>
              <a:spLocks/>
            </p:cNvSpPr>
            <p:nvPr/>
          </p:nvSpPr>
          <p:spPr bwMode="auto">
            <a:xfrm>
              <a:off x="915988" y="4314825"/>
              <a:ext cx="90488" cy="80963"/>
            </a:xfrm>
            <a:custGeom>
              <a:avLst/>
              <a:gdLst>
                <a:gd name="T0" fmla="*/ 0 w 57"/>
                <a:gd name="T1" fmla="*/ 51 h 51"/>
                <a:gd name="T2" fmla="*/ 7 w 57"/>
                <a:gd name="T3" fmla="*/ 0 h 51"/>
                <a:gd name="T4" fmla="*/ 8 w 57"/>
                <a:gd name="T5" fmla="*/ 0 h 51"/>
                <a:gd name="T6" fmla="*/ 29 w 57"/>
                <a:gd name="T7" fmla="*/ 42 h 51"/>
                <a:gd name="T8" fmla="*/ 49 w 57"/>
                <a:gd name="T9" fmla="*/ 0 h 51"/>
                <a:gd name="T10" fmla="*/ 50 w 57"/>
                <a:gd name="T11" fmla="*/ 0 h 51"/>
                <a:gd name="T12" fmla="*/ 57 w 57"/>
                <a:gd name="T13" fmla="*/ 51 h 51"/>
                <a:gd name="T14" fmla="*/ 52 w 57"/>
                <a:gd name="T15" fmla="*/ 51 h 51"/>
                <a:gd name="T16" fmla="*/ 47 w 57"/>
                <a:gd name="T17" fmla="*/ 15 h 51"/>
                <a:gd name="T18" fmla="*/ 30 w 57"/>
                <a:gd name="T19" fmla="*/ 51 h 51"/>
                <a:gd name="T20" fmla="*/ 28 w 57"/>
                <a:gd name="T21" fmla="*/ 51 h 51"/>
                <a:gd name="T22" fmla="*/ 10 w 57"/>
                <a:gd name="T23" fmla="*/ 15 h 51"/>
                <a:gd name="T24" fmla="*/ 6 w 57"/>
                <a:gd name="T25" fmla="*/ 51 h 51"/>
                <a:gd name="T26" fmla="*/ 0 w 57"/>
                <a:gd name="T2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51">
                  <a:moveTo>
                    <a:pt x="0" y="51"/>
                  </a:moveTo>
                  <a:lnTo>
                    <a:pt x="7" y="0"/>
                  </a:lnTo>
                  <a:lnTo>
                    <a:pt x="8" y="0"/>
                  </a:lnTo>
                  <a:lnTo>
                    <a:pt x="29" y="42"/>
                  </a:lnTo>
                  <a:lnTo>
                    <a:pt x="49" y="0"/>
                  </a:lnTo>
                  <a:lnTo>
                    <a:pt x="50" y="0"/>
                  </a:lnTo>
                  <a:lnTo>
                    <a:pt x="57" y="51"/>
                  </a:lnTo>
                  <a:lnTo>
                    <a:pt x="52" y="51"/>
                  </a:lnTo>
                  <a:lnTo>
                    <a:pt x="47" y="15"/>
                  </a:lnTo>
                  <a:lnTo>
                    <a:pt x="30" y="51"/>
                  </a:lnTo>
                  <a:lnTo>
                    <a:pt x="28" y="51"/>
                  </a:lnTo>
                  <a:lnTo>
                    <a:pt x="10" y="15"/>
                  </a:lnTo>
                  <a:lnTo>
                    <a:pt x="6" y="51"/>
                  </a:lnTo>
                  <a:lnTo>
                    <a:pt x="0"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35" name="Freeform 47"/>
            <p:cNvSpPr>
              <a:spLocks noEditPoints="1"/>
            </p:cNvSpPr>
            <p:nvPr/>
          </p:nvSpPr>
          <p:spPr bwMode="auto">
            <a:xfrm>
              <a:off x="1016000" y="4314825"/>
              <a:ext cx="76200" cy="80963"/>
            </a:xfrm>
            <a:custGeom>
              <a:avLst/>
              <a:gdLst>
                <a:gd name="T0" fmla="*/ 25 w 48"/>
                <a:gd name="T1" fmla="*/ 0 h 51"/>
                <a:gd name="T2" fmla="*/ 48 w 48"/>
                <a:gd name="T3" fmla="*/ 51 h 51"/>
                <a:gd name="T4" fmla="*/ 42 w 48"/>
                <a:gd name="T5" fmla="*/ 51 h 51"/>
                <a:gd name="T6" fmla="*/ 35 w 48"/>
                <a:gd name="T7" fmla="*/ 35 h 51"/>
                <a:gd name="T8" fmla="*/ 13 w 48"/>
                <a:gd name="T9" fmla="*/ 35 h 51"/>
                <a:gd name="T10" fmla="*/ 5 w 48"/>
                <a:gd name="T11" fmla="*/ 51 h 51"/>
                <a:gd name="T12" fmla="*/ 0 w 48"/>
                <a:gd name="T13" fmla="*/ 51 h 51"/>
                <a:gd name="T14" fmla="*/ 24 w 48"/>
                <a:gd name="T15" fmla="*/ 0 h 51"/>
                <a:gd name="T16" fmla="*/ 25 w 48"/>
                <a:gd name="T17" fmla="*/ 0 h 51"/>
                <a:gd name="T18" fmla="*/ 24 w 48"/>
                <a:gd name="T19" fmla="*/ 11 h 51"/>
                <a:gd name="T20" fmla="*/ 16 w 48"/>
                <a:gd name="T21" fmla="*/ 30 h 51"/>
                <a:gd name="T22" fmla="*/ 32 w 48"/>
                <a:gd name="T23" fmla="*/ 30 h 51"/>
                <a:gd name="T24" fmla="*/ 24 w 48"/>
                <a:gd name="T25" fmla="*/ 1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51">
                  <a:moveTo>
                    <a:pt x="25" y="0"/>
                  </a:moveTo>
                  <a:lnTo>
                    <a:pt x="48" y="51"/>
                  </a:lnTo>
                  <a:lnTo>
                    <a:pt x="42" y="51"/>
                  </a:lnTo>
                  <a:lnTo>
                    <a:pt x="35" y="35"/>
                  </a:lnTo>
                  <a:lnTo>
                    <a:pt x="13" y="35"/>
                  </a:lnTo>
                  <a:lnTo>
                    <a:pt x="5" y="51"/>
                  </a:lnTo>
                  <a:lnTo>
                    <a:pt x="0" y="51"/>
                  </a:lnTo>
                  <a:lnTo>
                    <a:pt x="24" y="0"/>
                  </a:lnTo>
                  <a:lnTo>
                    <a:pt x="25" y="0"/>
                  </a:lnTo>
                  <a:close/>
                  <a:moveTo>
                    <a:pt x="24" y="11"/>
                  </a:moveTo>
                  <a:lnTo>
                    <a:pt x="16" y="30"/>
                  </a:lnTo>
                  <a:lnTo>
                    <a:pt x="32" y="30"/>
                  </a:lnTo>
                  <a:lnTo>
                    <a:pt x="2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36" name="Freeform 48"/>
            <p:cNvSpPr>
              <a:spLocks noEditPoints="1"/>
            </p:cNvSpPr>
            <p:nvPr/>
          </p:nvSpPr>
          <p:spPr bwMode="auto">
            <a:xfrm>
              <a:off x="1104900" y="4314825"/>
              <a:ext cx="52388" cy="80963"/>
            </a:xfrm>
            <a:custGeom>
              <a:avLst/>
              <a:gdLst>
                <a:gd name="T0" fmla="*/ 0 w 35"/>
                <a:gd name="T1" fmla="*/ 0 h 55"/>
                <a:gd name="T2" fmla="*/ 11 w 35"/>
                <a:gd name="T3" fmla="*/ 0 h 55"/>
                <a:gd name="T4" fmla="*/ 23 w 35"/>
                <a:gd name="T5" fmla="*/ 1 h 55"/>
                <a:gd name="T6" fmla="*/ 31 w 35"/>
                <a:gd name="T7" fmla="*/ 6 h 55"/>
                <a:gd name="T8" fmla="*/ 34 w 35"/>
                <a:gd name="T9" fmla="*/ 15 h 55"/>
                <a:gd name="T10" fmla="*/ 32 w 35"/>
                <a:gd name="T11" fmla="*/ 23 h 55"/>
                <a:gd name="T12" fmla="*/ 26 w 35"/>
                <a:gd name="T13" fmla="*/ 28 h 55"/>
                <a:gd name="T14" fmla="*/ 15 w 35"/>
                <a:gd name="T15" fmla="*/ 30 h 55"/>
                <a:gd name="T16" fmla="*/ 35 w 35"/>
                <a:gd name="T17" fmla="*/ 55 h 55"/>
                <a:gd name="T18" fmla="*/ 28 w 35"/>
                <a:gd name="T19" fmla="*/ 55 h 55"/>
                <a:gd name="T20" fmla="*/ 9 w 35"/>
                <a:gd name="T21" fmla="*/ 30 h 55"/>
                <a:gd name="T22" fmla="*/ 6 w 35"/>
                <a:gd name="T23" fmla="*/ 30 h 55"/>
                <a:gd name="T24" fmla="*/ 6 w 35"/>
                <a:gd name="T25" fmla="*/ 55 h 55"/>
                <a:gd name="T26" fmla="*/ 0 w 35"/>
                <a:gd name="T27" fmla="*/ 55 h 55"/>
                <a:gd name="T28" fmla="*/ 0 w 35"/>
                <a:gd name="T29" fmla="*/ 0 h 55"/>
                <a:gd name="T30" fmla="*/ 6 w 35"/>
                <a:gd name="T31" fmla="*/ 6 h 55"/>
                <a:gd name="T32" fmla="*/ 6 w 35"/>
                <a:gd name="T33" fmla="*/ 24 h 55"/>
                <a:gd name="T34" fmla="*/ 15 w 35"/>
                <a:gd name="T35" fmla="*/ 24 h 55"/>
                <a:gd name="T36" fmla="*/ 23 w 35"/>
                <a:gd name="T37" fmla="*/ 23 h 55"/>
                <a:gd name="T38" fmla="*/ 27 w 35"/>
                <a:gd name="T39" fmla="*/ 20 h 55"/>
                <a:gd name="T40" fmla="*/ 29 w 35"/>
                <a:gd name="T41" fmla="*/ 15 h 55"/>
                <a:gd name="T42" fmla="*/ 27 w 35"/>
                <a:gd name="T43" fmla="*/ 10 h 55"/>
                <a:gd name="T44" fmla="*/ 23 w 35"/>
                <a:gd name="T45" fmla="*/ 7 h 55"/>
                <a:gd name="T46" fmla="*/ 15 w 35"/>
                <a:gd name="T47" fmla="*/ 6 h 55"/>
                <a:gd name="T48" fmla="*/ 6 w 35"/>
                <a:gd name="T49"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 h="55">
                  <a:moveTo>
                    <a:pt x="0" y="0"/>
                  </a:moveTo>
                  <a:cubicBezTo>
                    <a:pt x="11" y="0"/>
                    <a:pt x="11" y="0"/>
                    <a:pt x="11" y="0"/>
                  </a:cubicBezTo>
                  <a:cubicBezTo>
                    <a:pt x="17" y="0"/>
                    <a:pt x="21" y="1"/>
                    <a:pt x="23" y="1"/>
                  </a:cubicBezTo>
                  <a:cubicBezTo>
                    <a:pt x="27" y="2"/>
                    <a:pt x="29" y="3"/>
                    <a:pt x="31" y="6"/>
                  </a:cubicBezTo>
                  <a:cubicBezTo>
                    <a:pt x="33" y="8"/>
                    <a:pt x="34" y="11"/>
                    <a:pt x="34" y="15"/>
                  </a:cubicBezTo>
                  <a:cubicBezTo>
                    <a:pt x="34" y="18"/>
                    <a:pt x="34" y="20"/>
                    <a:pt x="32" y="23"/>
                  </a:cubicBezTo>
                  <a:cubicBezTo>
                    <a:pt x="31" y="25"/>
                    <a:pt x="29" y="27"/>
                    <a:pt x="26" y="28"/>
                  </a:cubicBezTo>
                  <a:cubicBezTo>
                    <a:pt x="24" y="29"/>
                    <a:pt x="20" y="30"/>
                    <a:pt x="15" y="30"/>
                  </a:cubicBezTo>
                  <a:cubicBezTo>
                    <a:pt x="35" y="55"/>
                    <a:pt x="35" y="55"/>
                    <a:pt x="35" y="55"/>
                  </a:cubicBezTo>
                  <a:cubicBezTo>
                    <a:pt x="28" y="55"/>
                    <a:pt x="28" y="55"/>
                    <a:pt x="28" y="55"/>
                  </a:cubicBezTo>
                  <a:cubicBezTo>
                    <a:pt x="9" y="30"/>
                    <a:pt x="9" y="30"/>
                    <a:pt x="9" y="30"/>
                  </a:cubicBezTo>
                  <a:cubicBezTo>
                    <a:pt x="6" y="30"/>
                    <a:pt x="6" y="30"/>
                    <a:pt x="6" y="30"/>
                  </a:cubicBezTo>
                  <a:cubicBezTo>
                    <a:pt x="6" y="55"/>
                    <a:pt x="6" y="55"/>
                    <a:pt x="6" y="55"/>
                  </a:cubicBezTo>
                  <a:cubicBezTo>
                    <a:pt x="0" y="55"/>
                    <a:pt x="0" y="55"/>
                    <a:pt x="0" y="55"/>
                  </a:cubicBezTo>
                  <a:lnTo>
                    <a:pt x="0" y="0"/>
                  </a:lnTo>
                  <a:close/>
                  <a:moveTo>
                    <a:pt x="6" y="6"/>
                  </a:moveTo>
                  <a:cubicBezTo>
                    <a:pt x="6" y="24"/>
                    <a:pt x="6" y="24"/>
                    <a:pt x="6" y="24"/>
                  </a:cubicBezTo>
                  <a:cubicBezTo>
                    <a:pt x="15" y="24"/>
                    <a:pt x="15" y="24"/>
                    <a:pt x="15" y="24"/>
                  </a:cubicBezTo>
                  <a:cubicBezTo>
                    <a:pt x="19" y="24"/>
                    <a:pt x="21" y="24"/>
                    <a:pt x="23" y="23"/>
                  </a:cubicBezTo>
                  <a:cubicBezTo>
                    <a:pt x="25" y="23"/>
                    <a:pt x="26" y="22"/>
                    <a:pt x="27" y="20"/>
                  </a:cubicBezTo>
                  <a:cubicBezTo>
                    <a:pt x="28" y="18"/>
                    <a:pt x="29" y="17"/>
                    <a:pt x="29" y="15"/>
                  </a:cubicBezTo>
                  <a:cubicBezTo>
                    <a:pt x="29" y="13"/>
                    <a:pt x="28" y="11"/>
                    <a:pt x="27" y="10"/>
                  </a:cubicBezTo>
                  <a:cubicBezTo>
                    <a:pt x="26" y="8"/>
                    <a:pt x="25" y="7"/>
                    <a:pt x="23" y="7"/>
                  </a:cubicBezTo>
                  <a:cubicBezTo>
                    <a:pt x="22" y="6"/>
                    <a:pt x="19" y="6"/>
                    <a:pt x="15" y="6"/>
                  </a:cubicBezTo>
                  <a:lnTo>
                    <a:pt x="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37" name="Freeform 49"/>
            <p:cNvSpPr>
              <a:spLocks/>
            </p:cNvSpPr>
            <p:nvPr/>
          </p:nvSpPr>
          <p:spPr bwMode="auto">
            <a:xfrm>
              <a:off x="1173163" y="4314825"/>
              <a:ext cx="53975" cy="80963"/>
            </a:xfrm>
            <a:custGeom>
              <a:avLst/>
              <a:gdLst>
                <a:gd name="T0" fmla="*/ 0 w 34"/>
                <a:gd name="T1" fmla="*/ 0 h 51"/>
                <a:gd name="T2" fmla="*/ 4 w 34"/>
                <a:gd name="T3" fmla="*/ 0 h 51"/>
                <a:gd name="T4" fmla="*/ 4 w 34"/>
                <a:gd name="T5" fmla="*/ 20 h 51"/>
                <a:gd name="T6" fmla="*/ 25 w 34"/>
                <a:gd name="T7" fmla="*/ 0 h 51"/>
                <a:gd name="T8" fmla="*/ 32 w 34"/>
                <a:gd name="T9" fmla="*/ 0 h 51"/>
                <a:gd name="T10" fmla="*/ 7 w 34"/>
                <a:gd name="T11" fmla="*/ 23 h 51"/>
                <a:gd name="T12" fmla="*/ 34 w 34"/>
                <a:gd name="T13" fmla="*/ 51 h 51"/>
                <a:gd name="T14" fmla="*/ 26 w 34"/>
                <a:gd name="T15" fmla="*/ 51 h 51"/>
                <a:gd name="T16" fmla="*/ 4 w 34"/>
                <a:gd name="T17" fmla="*/ 28 h 51"/>
                <a:gd name="T18" fmla="*/ 4 w 34"/>
                <a:gd name="T19" fmla="*/ 51 h 51"/>
                <a:gd name="T20" fmla="*/ 0 w 34"/>
                <a:gd name="T21" fmla="*/ 51 h 51"/>
                <a:gd name="T22" fmla="*/ 0 w 34"/>
                <a:gd name="T2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51">
                  <a:moveTo>
                    <a:pt x="0" y="0"/>
                  </a:moveTo>
                  <a:lnTo>
                    <a:pt x="4" y="0"/>
                  </a:lnTo>
                  <a:lnTo>
                    <a:pt x="4" y="20"/>
                  </a:lnTo>
                  <a:lnTo>
                    <a:pt x="25" y="0"/>
                  </a:lnTo>
                  <a:lnTo>
                    <a:pt x="32" y="0"/>
                  </a:lnTo>
                  <a:lnTo>
                    <a:pt x="7" y="23"/>
                  </a:lnTo>
                  <a:lnTo>
                    <a:pt x="34" y="51"/>
                  </a:lnTo>
                  <a:lnTo>
                    <a:pt x="26" y="51"/>
                  </a:lnTo>
                  <a:lnTo>
                    <a:pt x="4" y="28"/>
                  </a:lnTo>
                  <a:lnTo>
                    <a:pt x="4" y="51"/>
                  </a:lnTo>
                  <a:lnTo>
                    <a:pt x="0" y="5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38" name="Freeform 50"/>
            <p:cNvSpPr>
              <a:spLocks/>
            </p:cNvSpPr>
            <p:nvPr/>
          </p:nvSpPr>
          <p:spPr bwMode="auto">
            <a:xfrm>
              <a:off x="1230313" y="4313238"/>
              <a:ext cx="46038" cy="84138"/>
            </a:xfrm>
            <a:custGeom>
              <a:avLst/>
              <a:gdLst>
                <a:gd name="T0" fmla="*/ 0 w 32"/>
                <a:gd name="T1" fmla="*/ 46 h 57"/>
                <a:gd name="T2" fmla="*/ 5 w 32"/>
                <a:gd name="T3" fmla="*/ 43 h 57"/>
                <a:gd name="T4" fmla="*/ 16 w 32"/>
                <a:gd name="T5" fmla="*/ 52 h 57"/>
                <a:gd name="T6" fmla="*/ 21 w 32"/>
                <a:gd name="T7" fmla="*/ 51 h 57"/>
                <a:gd name="T8" fmla="*/ 25 w 32"/>
                <a:gd name="T9" fmla="*/ 47 h 57"/>
                <a:gd name="T10" fmla="*/ 26 w 32"/>
                <a:gd name="T11" fmla="*/ 43 h 57"/>
                <a:gd name="T12" fmla="*/ 24 w 32"/>
                <a:gd name="T13" fmla="*/ 37 h 57"/>
                <a:gd name="T14" fmla="*/ 15 w 32"/>
                <a:gd name="T15" fmla="*/ 29 h 57"/>
                <a:gd name="T16" fmla="*/ 7 w 32"/>
                <a:gd name="T17" fmla="*/ 21 h 57"/>
                <a:gd name="T18" fmla="*/ 4 w 32"/>
                <a:gd name="T19" fmla="*/ 13 h 57"/>
                <a:gd name="T20" fmla="*/ 5 w 32"/>
                <a:gd name="T21" fmla="*/ 6 h 57"/>
                <a:gd name="T22" fmla="*/ 10 w 32"/>
                <a:gd name="T23" fmla="*/ 2 h 57"/>
                <a:gd name="T24" fmla="*/ 17 w 32"/>
                <a:gd name="T25" fmla="*/ 0 h 57"/>
                <a:gd name="T26" fmla="*/ 24 w 32"/>
                <a:gd name="T27" fmla="*/ 2 h 57"/>
                <a:gd name="T28" fmla="*/ 31 w 32"/>
                <a:gd name="T29" fmla="*/ 9 h 57"/>
                <a:gd name="T30" fmla="*/ 27 w 32"/>
                <a:gd name="T31" fmla="*/ 12 h 57"/>
                <a:gd name="T32" fmla="*/ 21 w 32"/>
                <a:gd name="T33" fmla="*/ 7 h 57"/>
                <a:gd name="T34" fmla="*/ 17 w 32"/>
                <a:gd name="T35" fmla="*/ 6 h 57"/>
                <a:gd name="T36" fmla="*/ 11 w 32"/>
                <a:gd name="T37" fmla="*/ 8 h 57"/>
                <a:gd name="T38" fmla="*/ 9 w 32"/>
                <a:gd name="T39" fmla="*/ 13 h 57"/>
                <a:gd name="T40" fmla="*/ 10 w 32"/>
                <a:gd name="T41" fmla="*/ 16 h 57"/>
                <a:gd name="T42" fmla="*/ 13 w 32"/>
                <a:gd name="T43" fmla="*/ 20 h 57"/>
                <a:gd name="T44" fmla="*/ 20 w 32"/>
                <a:gd name="T45" fmla="*/ 25 h 57"/>
                <a:gd name="T46" fmla="*/ 29 w 32"/>
                <a:gd name="T47" fmla="*/ 34 h 57"/>
                <a:gd name="T48" fmla="*/ 32 w 32"/>
                <a:gd name="T49" fmla="*/ 43 h 57"/>
                <a:gd name="T50" fmla="*/ 28 w 32"/>
                <a:gd name="T51" fmla="*/ 53 h 57"/>
                <a:gd name="T52" fmla="*/ 17 w 32"/>
                <a:gd name="T53" fmla="*/ 57 h 57"/>
                <a:gd name="T54" fmla="*/ 8 w 32"/>
                <a:gd name="T55" fmla="*/ 55 h 57"/>
                <a:gd name="T56" fmla="*/ 0 w 32"/>
                <a:gd name="T57" fmla="*/ 4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57">
                  <a:moveTo>
                    <a:pt x="0" y="46"/>
                  </a:moveTo>
                  <a:cubicBezTo>
                    <a:pt x="5" y="43"/>
                    <a:pt x="5" y="43"/>
                    <a:pt x="5" y="43"/>
                  </a:cubicBezTo>
                  <a:cubicBezTo>
                    <a:pt x="8" y="49"/>
                    <a:pt x="12" y="52"/>
                    <a:pt x="16" y="52"/>
                  </a:cubicBezTo>
                  <a:cubicBezTo>
                    <a:pt x="18" y="52"/>
                    <a:pt x="20" y="52"/>
                    <a:pt x="21" y="51"/>
                  </a:cubicBezTo>
                  <a:cubicBezTo>
                    <a:pt x="23" y="50"/>
                    <a:pt x="24" y="49"/>
                    <a:pt x="25" y="47"/>
                  </a:cubicBezTo>
                  <a:cubicBezTo>
                    <a:pt x="26" y="46"/>
                    <a:pt x="26" y="44"/>
                    <a:pt x="26" y="43"/>
                  </a:cubicBezTo>
                  <a:cubicBezTo>
                    <a:pt x="26" y="41"/>
                    <a:pt x="26" y="39"/>
                    <a:pt x="24" y="37"/>
                  </a:cubicBezTo>
                  <a:cubicBezTo>
                    <a:pt x="23" y="35"/>
                    <a:pt x="20" y="32"/>
                    <a:pt x="15" y="29"/>
                  </a:cubicBezTo>
                  <a:cubicBezTo>
                    <a:pt x="10" y="25"/>
                    <a:pt x="8" y="23"/>
                    <a:pt x="7" y="21"/>
                  </a:cubicBezTo>
                  <a:cubicBezTo>
                    <a:pt x="5" y="19"/>
                    <a:pt x="4" y="16"/>
                    <a:pt x="4" y="13"/>
                  </a:cubicBezTo>
                  <a:cubicBezTo>
                    <a:pt x="4" y="10"/>
                    <a:pt x="4" y="8"/>
                    <a:pt x="5" y="6"/>
                  </a:cubicBezTo>
                  <a:cubicBezTo>
                    <a:pt x="6" y="4"/>
                    <a:pt x="8" y="3"/>
                    <a:pt x="10" y="2"/>
                  </a:cubicBezTo>
                  <a:cubicBezTo>
                    <a:pt x="12" y="1"/>
                    <a:pt x="14" y="0"/>
                    <a:pt x="17" y="0"/>
                  </a:cubicBezTo>
                  <a:cubicBezTo>
                    <a:pt x="19" y="0"/>
                    <a:pt x="22" y="1"/>
                    <a:pt x="24" y="2"/>
                  </a:cubicBezTo>
                  <a:cubicBezTo>
                    <a:pt x="26" y="3"/>
                    <a:pt x="29" y="6"/>
                    <a:pt x="31" y="9"/>
                  </a:cubicBezTo>
                  <a:cubicBezTo>
                    <a:pt x="27" y="12"/>
                    <a:pt x="27" y="12"/>
                    <a:pt x="27" y="12"/>
                  </a:cubicBezTo>
                  <a:cubicBezTo>
                    <a:pt x="25" y="10"/>
                    <a:pt x="23" y="8"/>
                    <a:pt x="21" y="7"/>
                  </a:cubicBezTo>
                  <a:cubicBezTo>
                    <a:pt x="20" y="6"/>
                    <a:pt x="18" y="6"/>
                    <a:pt x="17" y="6"/>
                  </a:cubicBezTo>
                  <a:cubicBezTo>
                    <a:pt x="15" y="6"/>
                    <a:pt x="13" y="6"/>
                    <a:pt x="11" y="8"/>
                  </a:cubicBezTo>
                  <a:cubicBezTo>
                    <a:pt x="10" y="9"/>
                    <a:pt x="9" y="11"/>
                    <a:pt x="9" y="13"/>
                  </a:cubicBezTo>
                  <a:cubicBezTo>
                    <a:pt x="9" y="14"/>
                    <a:pt x="10" y="15"/>
                    <a:pt x="10" y="16"/>
                  </a:cubicBezTo>
                  <a:cubicBezTo>
                    <a:pt x="11" y="17"/>
                    <a:pt x="11" y="18"/>
                    <a:pt x="13" y="20"/>
                  </a:cubicBezTo>
                  <a:cubicBezTo>
                    <a:pt x="13" y="20"/>
                    <a:pt x="16" y="22"/>
                    <a:pt x="20" y="25"/>
                  </a:cubicBezTo>
                  <a:cubicBezTo>
                    <a:pt x="24" y="29"/>
                    <a:pt x="28" y="32"/>
                    <a:pt x="29" y="34"/>
                  </a:cubicBezTo>
                  <a:cubicBezTo>
                    <a:pt x="31" y="37"/>
                    <a:pt x="32" y="40"/>
                    <a:pt x="32" y="43"/>
                  </a:cubicBezTo>
                  <a:cubicBezTo>
                    <a:pt x="32" y="47"/>
                    <a:pt x="31" y="50"/>
                    <a:pt x="28" y="53"/>
                  </a:cubicBezTo>
                  <a:cubicBezTo>
                    <a:pt x="25" y="56"/>
                    <a:pt x="21" y="57"/>
                    <a:pt x="17" y="57"/>
                  </a:cubicBezTo>
                  <a:cubicBezTo>
                    <a:pt x="13" y="57"/>
                    <a:pt x="10" y="56"/>
                    <a:pt x="8" y="55"/>
                  </a:cubicBezTo>
                  <a:cubicBezTo>
                    <a:pt x="5" y="53"/>
                    <a:pt x="2" y="50"/>
                    <a:pt x="0"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39" name="Oval 51"/>
            <p:cNvSpPr>
              <a:spLocks noChangeArrowheads="1"/>
            </p:cNvSpPr>
            <p:nvPr/>
          </p:nvSpPr>
          <p:spPr bwMode="auto">
            <a:xfrm>
              <a:off x="811213" y="3900488"/>
              <a:ext cx="46038" cy="444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40" name="Rectangle 52"/>
            <p:cNvSpPr>
              <a:spLocks noChangeArrowheads="1"/>
            </p:cNvSpPr>
            <p:nvPr/>
          </p:nvSpPr>
          <p:spPr bwMode="auto">
            <a:xfrm>
              <a:off x="919163" y="3917950"/>
              <a:ext cx="782638"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41" name="Rectangle 53"/>
            <p:cNvSpPr>
              <a:spLocks noChangeArrowheads="1"/>
            </p:cNvSpPr>
            <p:nvPr/>
          </p:nvSpPr>
          <p:spPr bwMode="auto">
            <a:xfrm>
              <a:off x="-6350" y="3917950"/>
              <a:ext cx="782638"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42" name="Freeform 7"/>
            <p:cNvSpPr>
              <a:spLocks noEditPoints="1"/>
            </p:cNvSpPr>
            <p:nvPr/>
          </p:nvSpPr>
          <p:spPr bwMode="auto">
            <a:xfrm>
              <a:off x="332271" y="2784440"/>
              <a:ext cx="1055203" cy="644362"/>
            </a:xfrm>
            <a:custGeom>
              <a:avLst/>
              <a:gdLst>
                <a:gd name="T0" fmla="*/ 72 w 316"/>
                <a:gd name="T1" fmla="*/ 96 h 179"/>
                <a:gd name="T2" fmla="*/ 72 w 316"/>
                <a:gd name="T3" fmla="*/ 133 h 179"/>
                <a:gd name="T4" fmla="*/ 244 w 316"/>
                <a:gd name="T5" fmla="*/ 133 h 179"/>
                <a:gd name="T6" fmla="*/ 244 w 316"/>
                <a:gd name="T7" fmla="*/ 96 h 179"/>
                <a:gd name="T8" fmla="*/ 237 w 316"/>
                <a:gd name="T9" fmla="*/ 91 h 179"/>
                <a:gd name="T10" fmla="*/ 163 w 316"/>
                <a:gd name="T11" fmla="*/ 122 h 179"/>
                <a:gd name="T12" fmla="*/ 153 w 316"/>
                <a:gd name="T13" fmla="*/ 122 h 179"/>
                <a:gd name="T14" fmla="*/ 80 w 316"/>
                <a:gd name="T15" fmla="*/ 91 h 179"/>
                <a:gd name="T16" fmla="*/ 72 w 316"/>
                <a:gd name="T17" fmla="*/ 96 h 179"/>
                <a:gd name="T18" fmla="*/ 39 w 316"/>
                <a:gd name="T19" fmla="*/ 73 h 179"/>
                <a:gd name="T20" fmla="*/ 39 w 316"/>
                <a:gd name="T21" fmla="*/ 106 h 179"/>
                <a:gd name="T22" fmla="*/ 39 w 316"/>
                <a:gd name="T23" fmla="*/ 107 h 179"/>
                <a:gd name="T24" fmla="*/ 41 w 316"/>
                <a:gd name="T25" fmla="*/ 107 h 179"/>
                <a:gd name="T26" fmla="*/ 45 w 316"/>
                <a:gd name="T27" fmla="*/ 112 h 179"/>
                <a:gd name="T28" fmla="*/ 44 w 316"/>
                <a:gd name="T29" fmla="*/ 119 h 179"/>
                <a:gd name="T30" fmla="*/ 44 w 316"/>
                <a:gd name="T31" fmla="*/ 119 h 179"/>
                <a:gd name="T32" fmla="*/ 44 w 316"/>
                <a:gd name="T33" fmla="*/ 123 h 179"/>
                <a:gd name="T34" fmla="*/ 44 w 316"/>
                <a:gd name="T35" fmla="*/ 124 h 179"/>
                <a:gd name="T36" fmla="*/ 42 w 316"/>
                <a:gd name="T37" fmla="*/ 174 h 179"/>
                <a:gd name="T38" fmla="*/ 41 w 316"/>
                <a:gd name="T39" fmla="*/ 174 h 179"/>
                <a:gd name="T40" fmla="*/ 42 w 316"/>
                <a:gd name="T41" fmla="*/ 169 h 179"/>
                <a:gd name="T42" fmla="*/ 40 w 316"/>
                <a:gd name="T43" fmla="*/ 169 h 179"/>
                <a:gd name="T44" fmla="*/ 35 w 316"/>
                <a:gd name="T45" fmla="*/ 179 h 179"/>
                <a:gd name="T46" fmla="*/ 34 w 316"/>
                <a:gd name="T47" fmla="*/ 178 h 179"/>
                <a:gd name="T48" fmla="*/ 33 w 316"/>
                <a:gd name="T49" fmla="*/ 168 h 179"/>
                <a:gd name="T50" fmla="*/ 31 w 316"/>
                <a:gd name="T51" fmla="*/ 166 h 179"/>
                <a:gd name="T52" fmla="*/ 31 w 316"/>
                <a:gd name="T53" fmla="*/ 172 h 179"/>
                <a:gd name="T54" fmla="*/ 30 w 316"/>
                <a:gd name="T55" fmla="*/ 172 h 179"/>
                <a:gd name="T56" fmla="*/ 29 w 316"/>
                <a:gd name="T57" fmla="*/ 168 h 179"/>
                <a:gd name="T58" fmla="*/ 28 w 316"/>
                <a:gd name="T59" fmla="*/ 169 h 179"/>
                <a:gd name="T60" fmla="*/ 28 w 316"/>
                <a:gd name="T61" fmla="*/ 174 h 179"/>
                <a:gd name="T62" fmla="*/ 27 w 316"/>
                <a:gd name="T63" fmla="*/ 175 h 179"/>
                <a:gd name="T64" fmla="*/ 26 w 316"/>
                <a:gd name="T65" fmla="*/ 123 h 179"/>
                <a:gd name="T66" fmla="*/ 26 w 316"/>
                <a:gd name="T67" fmla="*/ 122 h 179"/>
                <a:gd name="T68" fmla="*/ 26 w 316"/>
                <a:gd name="T69" fmla="*/ 118 h 179"/>
                <a:gd name="T70" fmla="*/ 26 w 316"/>
                <a:gd name="T71" fmla="*/ 118 h 179"/>
                <a:gd name="T72" fmla="*/ 25 w 316"/>
                <a:gd name="T73" fmla="*/ 112 h 179"/>
                <a:gd name="T74" fmla="*/ 30 w 316"/>
                <a:gd name="T75" fmla="*/ 105 h 179"/>
                <a:gd name="T76" fmla="*/ 32 w 316"/>
                <a:gd name="T77" fmla="*/ 105 h 179"/>
                <a:gd name="T78" fmla="*/ 32 w 316"/>
                <a:gd name="T79" fmla="*/ 104 h 179"/>
                <a:gd name="T80" fmla="*/ 32 w 316"/>
                <a:gd name="T81" fmla="*/ 68 h 179"/>
                <a:gd name="T82" fmla="*/ 30 w 316"/>
                <a:gd name="T83" fmla="*/ 65 h 179"/>
                <a:gd name="T84" fmla="*/ 4 w 316"/>
                <a:gd name="T85" fmla="*/ 54 h 179"/>
                <a:gd name="T86" fmla="*/ 4 w 316"/>
                <a:gd name="T87" fmla="*/ 45 h 179"/>
                <a:gd name="T88" fmla="*/ 154 w 316"/>
                <a:gd name="T89" fmla="*/ 0 h 179"/>
                <a:gd name="T90" fmla="*/ 162 w 316"/>
                <a:gd name="T91" fmla="*/ 0 h 179"/>
                <a:gd name="T92" fmla="*/ 311 w 316"/>
                <a:gd name="T93" fmla="*/ 45 h 179"/>
                <a:gd name="T94" fmla="*/ 312 w 316"/>
                <a:gd name="T95" fmla="*/ 54 h 179"/>
                <a:gd name="T96" fmla="*/ 163 w 316"/>
                <a:gd name="T97" fmla="*/ 116 h 179"/>
                <a:gd name="T98" fmla="*/ 153 w 316"/>
                <a:gd name="T99" fmla="*/ 116 h 179"/>
                <a:gd name="T100" fmla="*/ 43 w 316"/>
                <a:gd name="T101" fmla="*/ 70 h 179"/>
                <a:gd name="T102" fmla="*/ 39 w 316"/>
                <a:gd name="T103" fmla="*/ 7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6" h="179">
                  <a:moveTo>
                    <a:pt x="72" y="96"/>
                  </a:moveTo>
                  <a:cubicBezTo>
                    <a:pt x="72" y="133"/>
                    <a:pt x="72" y="133"/>
                    <a:pt x="72" y="133"/>
                  </a:cubicBezTo>
                  <a:cubicBezTo>
                    <a:pt x="72" y="177"/>
                    <a:pt x="244" y="177"/>
                    <a:pt x="244" y="133"/>
                  </a:cubicBezTo>
                  <a:cubicBezTo>
                    <a:pt x="244" y="96"/>
                    <a:pt x="244" y="96"/>
                    <a:pt x="244" y="96"/>
                  </a:cubicBezTo>
                  <a:cubicBezTo>
                    <a:pt x="244" y="92"/>
                    <a:pt x="240" y="89"/>
                    <a:pt x="237" y="91"/>
                  </a:cubicBezTo>
                  <a:cubicBezTo>
                    <a:pt x="163" y="122"/>
                    <a:pt x="163" y="122"/>
                    <a:pt x="163" y="122"/>
                  </a:cubicBezTo>
                  <a:cubicBezTo>
                    <a:pt x="160" y="123"/>
                    <a:pt x="156" y="123"/>
                    <a:pt x="153" y="122"/>
                  </a:cubicBezTo>
                  <a:cubicBezTo>
                    <a:pt x="80" y="91"/>
                    <a:pt x="80" y="91"/>
                    <a:pt x="80" y="91"/>
                  </a:cubicBezTo>
                  <a:cubicBezTo>
                    <a:pt x="76" y="89"/>
                    <a:pt x="72" y="92"/>
                    <a:pt x="72" y="96"/>
                  </a:cubicBezTo>
                  <a:close/>
                  <a:moveTo>
                    <a:pt x="39" y="73"/>
                  </a:moveTo>
                  <a:cubicBezTo>
                    <a:pt x="39" y="106"/>
                    <a:pt x="39" y="106"/>
                    <a:pt x="39" y="106"/>
                  </a:cubicBezTo>
                  <a:cubicBezTo>
                    <a:pt x="39" y="106"/>
                    <a:pt x="39" y="106"/>
                    <a:pt x="39" y="107"/>
                  </a:cubicBezTo>
                  <a:cubicBezTo>
                    <a:pt x="40" y="107"/>
                    <a:pt x="40" y="107"/>
                    <a:pt x="41" y="107"/>
                  </a:cubicBezTo>
                  <a:cubicBezTo>
                    <a:pt x="45" y="105"/>
                    <a:pt x="45" y="109"/>
                    <a:pt x="45" y="112"/>
                  </a:cubicBezTo>
                  <a:cubicBezTo>
                    <a:pt x="45" y="114"/>
                    <a:pt x="45" y="117"/>
                    <a:pt x="44" y="119"/>
                  </a:cubicBezTo>
                  <a:cubicBezTo>
                    <a:pt x="44" y="119"/>
                    <a:pt x="44" y="119"/>
                    <a:pt x="44" y="119"/>
                  </a:cubicBezTo>
                  <a:cubicBezTo>
                    <a:pt x="46" y="120"/>
                    <a:pt x="46" y="123"/>
                    <a:pt x="44" y="123"/>
                  </a:cubicBezTo>
                  <a:cubicBezTo>
                    <a:pt x="44" y="123"/>
                    <a:pt x="44" y="124"/>
                    <a:pt x="44" y="124"/>
                  </a:cubicBezTo>
                  <a:cubicBezTo>
                    <a:pt x="53" y="139"/>
                    <a:pt x="57" y="161"/>
                    <a:pt x="42" y="174"/>
                  </a:cubicBezTo>
                  <a:cubicBezTo>
                    <a:pt x="41" y="175"/>
                    <a:pt x="41" y="175"/>
                    <a:pt x="41" y="174"/>
                  </a:cubicBezTo>
                  <a:cubicBezTo>
                    <a:pt x="41" y="172"/>
                    <a:pt x="42" y="171"/>
                    <a:pt x="42" y="169"/>
                  </a:cubicBezTo>
                  <a:cubicBezTo>
                    <a:pt x="43" y="163"/>
                    <a:pt x="42" y="163"/>
                    <a:pt x="40" y="169"/>
                  </a:cubicBezTo>
                  <a:cubicBezTo>
                    <a:pt x="39" y="173"/>
                    <a:pt x="37" y="176"/>
                    <a:pt x="35" y="179"/>
                  </a:cubicBezTo>
                  <a:cubicBezTo>
                    <a:pt x="35" y="179"/>
                    <a:pt x="34" y="179"/>
                    <a:pt x="34" y="178"/>
                  </a:cubicBezTo>
                  <a:cubicBezTo>
                    <a:pt x="34" y="175"/>
                    <a:pt x="34" y="172"/>
                    <a:pt x="33" y="168"/>
                  </a:cubicBezTo>
                  <a:cubicBezTo>
                    <a:pt x="33" y="161"/>
                    <a:pt x="32" y="160"/>
                    <a:pt x="31" y="166"/>
                  </a:cubicBezTo>
                  <a:cubicBezTo>
                    <a:pt x="31" y="168"/>
                    <a:pt x="31" y="170"/>
                    <a:pt x="31" y="172"/>
                  </a:cubicBezTo>
                  <a:cubicBezTo>
                    <a:pt x="31" y="173"/>
                    <a:pt x="31" y="174"/>
                    <a:pt x="30" y="172"/>
                  </a:cubicBezTo>
                  <a:cubicBezTo>
                    <a:pt x="30" y="171"/>
                    <a:pt x="30" y="170"/>
                    <a:pt x="29" y="168"/>
                  </a:cubicBezTo>
                  <a:cubicBezTo>
                    <a:pt x="28" y="165"/>
                    <a:pt x="28" y="165"/>
                    <a:pt x="28" y="169"/>
                  </a:cubicBezTo>
                  <a:cubicBezTo>
                    <a:pt x="28" y="171"/>
                    <a:pt x="28" y="172"/>
                    <a:pt x="28" y="174"/>
                  </a:cubicBezTo>
                  <a:cubicBezTo>
                    <a:pt x="28" y="175"/>
                    <a:pt x="28" y="175"/>
                    <a:pt x="27" y="175"/>
                  </a:cubicBezTo>
                  <a:cubicBezTo>
                    <a:pt x="13" y="162"/>
                    <a:pt x="13" y="142"/>
                    <a:pt x="26" y="123"/>
                  </a:cubicBezTo>
                  <a:cubicBezTo>
                    <a:pt x="26" y="123"/>
                    <a:pt x="26" y="123"/>
                    <a:pt x="26" y="122"/>
                  </a:cubicBezTo>
                  <a:cubicBezTo>
                    <a:pt x="23" y="122"/>
                    <a:pt x="23" y="119"/>
                    <a:pt x="26" y="118"/>
                  </a:cubicBezTo>
                  <a:cubicBezTo>
                    <a:pt x="26" y="118"/>
                    <a:pt x="26" y="118"/>
                    <a:pt x="26" y="118"/>
                  </a:cubicBezTo>
                  <a:cubicBezTo>
                    <a:pt x="26" y="116"/>
                    <a:pt x="25" y="114"/>
                    <a:pt x="25" y="112"/>
                  </a:cubicBezTo>
                  <a:cubicBezTo>
                    <a:pt x="25" y="110"/>
                    <a:pt x="27" y="104"/>
                    <a:pt x="30" y="105"/>
                  </a:cubicBezTo>
                  <a:cubicBezTo>
                    <a:pt x="31" y="106"/>
                    <a:pt x="31" y="106"/>
                    <a:pt x="32" y="105"/>
                  </a:cubicBezTo>
                  <a:cubicBezTo>
                    <a:pt x="32" y="105"/>
                    <a:pt x="32" y="105"/>
                    <a:pt x="32" y="104"/>
                  </a:cubicBezTo>
                  <a:cubicBezTo>
                    <a:pt x="32" y="68"/>
                    <a:pt x="32" y="68"/>
                    <a:pt x="32" y="68"/>
                  </a:cubicBezTo>
                  <a:cubicBezTo>
                    <a:pt x="32" y="67"/>
                    <a:pt x="32" y="65"/>
                    <a:pt x="30" y="65"/>
                  </a:cubicBezTo>
                  <a:cubicBezTo>
                    <a:pt x="4" y="54"/>
                    <a:pt x="4" y="54"/>
                    <a:pt x="4" y="54"/>
                  </a:cubicBezTo>
                  <a:cubicBezTo>
                    <a:pt x="0" y="52"/>
                    <a:pt x="0" y="46"/>
                    <a:pt x="4" y="45"/>
                  </a:cubicBezTo>
                  <a:cubicBezTo>
                    <a:pt x="154" y="0"/>
                    <a:pt x="154" y="0"/>
                    <a:pt x="154" y="0"/>
                  </a:cubicBezTo>
                  <a:cubicBezTo>
                    <a:pt x="157" y="0"/>
                    <a:pt x="159" y="0"/>
                    <a:pt x="162" y="0"/>
                  </a:cubicBezTo>
                  <a:cubicBezTo>
                    <a:pt x="311" y="45"/>
                    <a:pt x="311" y="45"/>
                    <a:pt x="311" y="45"/>
                  </a:cubicBezTo>
                  <a:cubicBezTo>
                    <a:pt x="316" y="46"/>
                    <a:pt x="316" y="52"/>
                    <a:pt x="312" y="54"/>
                  </a:cubicBezTo>
                  <a:cubicBezTo>
                    <a:pt x="163" y="116"/>
                    <a:pt x="163" y="116"/>
                    <a:pt x="163" y="116"/>
                  </a:cubicBezTo>
                  <a:cubicBezTo>
                    <a:pt x="160" y="118"/>
                    <a:pt x="156" y="118"/>
                    <a:pt x="153" y="116"/>
                  </a:cubicBezTo>
                  <a:cubicBezTo>
                    <a:pt x="43" y="70"/>
                    <a:pt x="43" y="70"/>
                    <a:pt x="43" y="70"/>
                  </a:cubicBezTo>
                  <a:cubicBezTo>
                    <a:pt x="41" y="69"/>
                    <a:pt x="39" y="71"/>
                    <a:pt x="39" y="73"/>
                  </a:cubicBezTo>
                  <a:close/>
                </a:path>
              </a:pathLst>
            </a:custGeom>
            <a:grpFill/>
            <a:ln w="28575">
              <a:noFill/>
              <a:round/>
            </a:ln>
          </p:spPr>
          <p:style>
            <a:lnRef idx="2">
              <a:schemeClr val="dk1"/>
            </a:lnRef>
            <a:fillRef idx="1">
              <a:schemeClr val="lt1"/>
            </a:fillRef>
            <a:effectRef idx="0">
              <a:schemeClr val="dk1"/>
            </a:effectRef>
            <a:fontRef idx="minor">
              <a:schemeClr val="dk1"/>
            </a:fontRef>
          </p:style>
          <p:txBody>
            <a:bodyPr vert="horz" wrap="square" lIns="128580" tIns="64290" rIns="128580" bIns="64290" numCol="1" anchor="t" anchorCtr="0" compatLnSpc="1"/>
            <a:lstStyle/>
            <a:p>
              <a:pPr algn="ctr"/>
              <a:endParaRPr lang="zh-CN" altLang="en-US">
                <a:solidFill>
                  <a:prstClr val="black"/>
                </a:solidFill>
              </a:endParaRPr>
            </a:p>
          </p:txBody>
        </p:sp>
      </p:grpSp>
      <p:sp>
        <p:nvSpPr>
          <p:cNvPr id="143" name="文本框 142"/>
          <p:cNvSpPr txBox="1"/>
          <p:nvPr/>
        </p:nvSpPr>
        <p:spPr>
          <a:xfrm>
            <a:off x="4221128" y="4911644"/>
            <a:ext cx="3749744" cy="369332"/>
          </a:xfrm>
          <a:prstGeom prst="rect">
            <a:avLst/>
          </a:prstGeom>
          <a:noFill/>
        </p:spPr>
        <p:txBody>
          <a:bodyPr wrap="none" rtlCol="0" anchor="ctr">
            <a:spAutoFit/>
          </a:bodyPr>
          <a:lstStyle>
            <a:defPPr>
              <a:defRPr lang="zh-CN"/>
            </a:defPPr>
            <a:lvl1pPr algn="ctr">
              <a:defRPr sz="24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zh-CN" altLang="en-US" sz="1800" dirty="0">
                <a:solidFill>
                  <a:schemeClr val="tx2"/>
                </a:solidFill>
                <a:effectLst/>
                <a:latin typeface="+mn-ea"/>
                <a:ea typeface="+mn-ea"/>
              </a:rPr>
              <a:t>指导老师：金山           答辩人：山丘</a:t>
            </a:r>
          </a:p>
        </p:txBody>
      </p:sp>
    </p:spTree>
    <p:extLst>
      <p:ext uri="{BB962C8B-B14F-4D97-AF65-F5344CB8AC3E}">
        <p14:creationId xmlns:p14="http://schemas.microsoft.com/office/powerpoint/2010/main" val="122893439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a:extLst>
              <a:ext uri="{FF2B5EF4-FFF2-40B4-BE49-F238E27FC236}">
                <a16:creationId xmlns:a16="http://schemas.microsoft.com/office/drawing/2014/main" xmlns="" id="{C4DE9A26-C051-894B-82FC-EBC1AD9798F7}"/>
              </a:ext>
            </a:extLst>
          </p:cNvPr>
          <p:cNvGrpSpPr/>
          <p:nvPr/>
        </p:nvGrpSpPr>
        <p:grpSpPr>
          <a:xfrm>
            <a:off x="10899386" y="1500069"/>
            <a:ext cx="278003" cy="404976"/>
            <a:chOff x="10111722" y="6358428"/>
            <a:chExt cx="278003" cy="404976"/>
          </a:xfrm>
          <a:noFill/>
        </p:grpSpPr>
        <p:sp>
          <p:nvSpPr>
            <p:cNvPr id="39" name="Freeform 5">
              <a:extLst>
                <a:ext uri="{FF2B5EF4-FFF2-40B4-BE49-F238E27FC236}">
                  <a16:creationId xmlns:a16="http://schemas.microsoft.com/office/drawing/2014/main" xmlns="" id="{C431BDBD-7D06-5846-8D83-5DA44021D87F}"/>
                </a:ext>
              </a:extLst>
            </p:cNvPr>
            <p:cNvSpPr/>
            <p:nvPr/>
          </p:nvSpPr>
          <p:spPr>
            <a:xfrm>
              <a:off x="10111722" y="6358428"/>
              <a:ext cx="278003" cy="404976"/>
            </a:xfrm>
            <a:custGeom>
              <a:avLst/>
              <a:gdLst/>
              <a:ahLst/>
              <a:cxnLst>
                <a:cxn ang="0">
                  <a:pos x="wd2" y="hd2"/>
                </a:cxn>
                <a:cxn ang="5400000">
                  <a:pos x="wd2" y="hd2"/>
                </a:cxn>
                <a:cxn ang="10800000">
                  <a:pos x="wd2" y="hd2"/>
                </a:cxn>
                <a:cxn ang="16200000">
                  <a:pos x="wd2" y="hd2"/>
                </a:cxn>
              </a:cxnLst>
              <a:rect l="0" t="0" r="r" b="b"/>
              <a:pathLst>
                <a:path w="21600" h="21600" extrusionOk="0">
                  <a:moveTo>
                    <a:pt x="20127" y="0"/>
                  </a:moveTo>
                  <a:cubicBezTo>
                    <a:pt x="1473" y="0"/>
                    <a:pt x="1473" y="0"/>
                    <a:pt x="1473" y="0"/>
                  </a:cubicBezTo>
                  <a:cubicBezTo>
                    <a:pt x="736" y="0"/>
                    <a:pt x="0" y="506"/>
                    <a:pt x="0" y="1013"/>
                  </a:cubicBezTo>
                  <a:cubicBezTo>
                    <a:pt x="0" y="20587"/>
                    <a:pt x="0" y="20587"/>
                    <a:pt x="0" y="20587"/>
                  </a:cubicBezTo>
                  <a:cubicBezTo>
                    <a:pt x="0" y="21094"/>
                    <a:pt x="736" y="21600"/>
                    <a:pt x="1473" y="21600"/>
                  </a:cubicBezTo>
                  <a:cubicBezTo>
                    <a:pt x="20127" y="21600"/>
                    <a:pt x="20127" y="21600"/>
                    <a:pt x="20127" y="21600"/>
                  </a:cubicBezTo>
                  <a:cubicBezTo>
                    <a:pt x="20864" y="21600"/>
                    <a:pt x="21600" y="21094"/>
                    <a:pt x="21600" y="20587"/>
                  </a:cubicBezTo>
                  <a:cubicBezTo>
                    <a:pt x="21600" y="1013"/>
                    <a:pt x="21600" y="1013"/>
                    <a:pt x="21600" y="1013"/>
                  </a:cubicBezTo>
                  <a:cubicBezTo>
                    <a:pt x="21600" y="506"/>
                    <a:pt x="20864" y="0"/>
                    <a:pt x="20127" y="0"/>
                  </a:cubicBezTo>
                  <a:close/>
                  <a:moveTo>
                    <a:pt x="20373" y="20756"/>
                  </a:moveTo>
                  <a:cubicBezTo>
                    <a:pt x="1227" y="20756"/>
                    <a:pt x="1227" y="20756"/>
                    <a:pt x="1227" y="20756"/>
                  </a:cubicBezTo>
                  <a:cubicBezTo>
                    <a:pt x="1227" y="844"/>
                    <a:pt x="1227" y="844"/>
                    <a:pt x="1227" y="844"/>
                  </a:cubicBezTo>
                  <a:cubicBezTo>
                    <a:pt x="20373" y="844"/>
                    <a:pt x="20373" y="844"/>
                    <a:pt x="20373" y="844"/>
                  </a:cubicBezTo>
                  <a:lnTo>
                    <a:pt x="20373"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40" name="Freeform 6">
              <a:extLst>
                <a:ext uri="{FF2B5EF4-FFF2-40B4-BE49-F238E27FC236}">
                  <a16:creationId xmlns:a16="http://schemas.microsoft.com/office/drawing/2014/main" xmlns="" id="{2240EA4C-9FA4-DE4A-9DE3-BB902F0CBAB4}"/>
                </a:ext>
              </a:extLst>
            </p:cNvPr>
            <p:cNvSpPr/>
            <p:nvPr/>
          </p:nvSpPr>
          <p:spPr>
            <a:xfrm>
              <a:off x="10218646" y="6427929"/>
              <a:ext cx="62819" cy="62819"/>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200" y="21600"/>
                    <a:pt x="21600" y="16200"/>
                    <a:pt x="21600" y="10800"/>
                  </a:cubicBezTo>
                  <a:cubicBezTo>
                    <a:pt x="21600" y="5400"/>
                    <a:pt x="16200" y="0"/>
                    <a:pt x="10800" y="0"/>
                  </a:cubicBezTo>
                  <a:cubicBezTo>
                    <a:pt x="5400" y="0"/>
                    <a:pt x="0" y="5400"/>
                    <a:pt x="0" y="10800"/>
                  </a:cubicBezTo>
                  <a:cubicBezTo>
                    <a:pt x="0" y="16200"/>
                    <a:pt x="5400" y="21600"/>
                    <a:pt x="10800" y="21600"/>
                  </a:cubicBezTo>
                  <a:close/>
                  <a:moveTo>
                    <a:pt x="10800" y="5400"/>
                  </a:moveTo>
                  <a:cubicBezTo>
                    <a:pt x="14040" y="5400"/>
                    <a:pt x="16200" y="7560"/>
                    <a:pt x="16200" y="10800"/>
                  </a:cubicBezTo>
                  <a:cubicBezTo>
                    <a:pt x="16200" y="14040"/>
                    <a:pt x="14040" y="16200"/>
                    <a:pt x="10800" y="16200"/>
                  </a:cubicBezTo>
                  <a:cubicBezTo>
                    <a:pt x="7560" y="16200"/>
                    <a:pt x="5400" y="14040"/>
                    <a:pt x="5400" y="10800"/>
                  </a:cubicBezTo>
                  <a:cubicBezTo>
                    <a:pt x="5400" y="7560"/>
                    <a:pt x="7560" y="5400"/>
                    <a:pt x="10800" y="54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41" name="Freeform 7">
              <a:extLst>
                <a:ext uri="{FF2B5EF4-FFF2-40B4-BE49-F238E27FC236}">
                  <a16:creationId xmlns:a16="http://schemas.microsoft.com/office/drawing/2014/main" xmlns="" id="{943F15F8-C018-9543-B1E2-FAB93A12112C}"/>
                </a:ext>
              </a:extLst>
            </p:cNvPr>
            <p:cNvSpPr/>
            <p:nvPr/>
          </p:nvSpPr>
          <p:spPr>
            <a:xfrm>
              <a:off x="10161173" y="6538863"/>
              <a:ext cx="177763" cy="17642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971" y="21600"/>
                    <a:pt x="21600" y="16586"/>
                    <a:pt x="21600" y="10800"/>
                  </a:cubicBezTo>
                  <a:cubicBezTo>
                    <a:pt x="21600" y="4629"/>
                    <a:pt x="16971" y="0"/>
                    <a:pt x="10800" y="0"/>
                  </a:cubicBezTo>
                  <a:cubicBezTo>
                    <a:pt x="4629" y="0"/>
                    <a:pt x="0" y="4629"/>
                    <a:pt x="0" y="10800"/>
                  </a:cubicBezTo>
                  <a:cubicBezTo>
                    <a:pt x="0" y="16586"/>
                    <a:pt x="4629" y="21600"/>
                    <a:pt x="10800" y="21600"/>
                  </a:cubicBezTo>
                  <a:close/>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42" name="Oval 8">
              <a:extLst>
                <a:ext uri="{FF2B5EF4-FFF2-40B4-BE49-F238E27FC236}">
                  <a16:creationId xmlns:a16="http://schemas.microsoft.com/office/drawing/2014/main" xmlns="" id="{4B6307C1-D79C-4F49-8271-ABD658A72E47}"/>
                </a:ext>
              </a:extLst>
            </p:cNvPr>
            <p:cNvSpPr/>
            <p:nvPr/>
          </p:nvSpPr>
          <p:spPr>
            <a:xfrm>
              <a:off x="10237358" y="6613709"/>
              <a:ext cx="25396" cy="25397"/>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43" name="组合 42">
            <a:extLst>
              <a:ext uri="{FF2B5EF4-FFF2-40B4-BE49-F238E27FC236}">
                <a16:creationId xmlns:a16="http://schemas.microsoft.com/office/drawing/2014/main" xmlns="" id="{18FDAC81-8F90-C948-8CFB-057F5ADDC1DD}"/>
              </a:ext>
            </a:extLst>
          </p:cNvPr>
          <p:cNvGrpSpPr/>
          <p:nvPr/>
        </p:nvGrpSpPr>
        <p:grpSpPr>
          <a:xfrm>
            <a:off x="10880674" y="2282702"/>
            <a:ext cx="315427" cy="404976"/>
            <a:chOff x="9283061" y="6358428"/>
            <a:chExt cx="315427" cy="404976"/>
          </a:xfrm>
          <a:noFill/>
        </p:grpSpPr>
        <p:sp>
          <p:nvSpPr>
            <p:cNvPr id="44" name="Oval 9">
              <a:extLst>
                <a:ext uri="{FF2B5EF4-FFF2-40B4-BE49-F238E27FC236}">
                  <a16:creationId xmlns:a16="http://schemas.microsoft.com/office/drawing/2014/main" xmlns="" id="{D64A12D3-790B-894B-8DFA-97157BB78748}"/>
                </a:ext>
              </a:extLst>
            </p:cNvPr>
            <p:cNvSpPr/>
            <p:nvPr/>
          </p:nvSpPr>
          <p:spPr>
            <a:xfrm>
              <a:off x="9428744" y="6504112"/>
              <a:ext cx="25396" cy="25396"/>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45" name="Freeform 10">
              <a:extLst>
                <a:ext uri="{FF2B5EF4-FFF2-40B4-BE49-F238E27FC236}">
                  <a16:creationId xmlns:a16="http://schemas.microsoft.com/office/drawing/2014/main" xmlns="" id="{401B36D0-4EA6-644C-A78B-F6825F1B5045}"/>
                </a:ext>
              </a:extLst>
            </p:cNvPr>
            <p:cNvSpPr/>
            <p:nvPr/>
          </p:nvSpPr>
          <p:spPr>
            <a:xfrm>
              <a:off x="9361917" y="6439958"/>
              <a:ext cx="157714" cy="15504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52" y="0"/>
                    <a:pt x="0" y="4849"/>
                    <a:pt x="0" y="10580"/>
                  </a:cubicBezTo>
                  <a:cubicBezTo>
                    <a:pt x="0" y="16751"/>
                    <a:pt x="4752" y="21600"/>
                    <a:pt x="10800" y="21600"/>
                  </a:cubicBezTo>
                  <a:cubicBezTo>
                    <a:pt x="16848" y="21600"/>
                    <a:pt x="21600" y="16751"/>
                    <a:pt x="21600" y="10580"/>
                  </a:cubicBezTo>
                  <a:cubicBezTo>
                    <a:pt x="21600" y="4849"/>
                    <a:pt x="16848" y="0"/>
                    <a:pt x="10800" y="0"/>
                  </a:cubicBezTo>
                  <a:close/>
                  <a:moveTo>
                    <a:pt x="16848" y="16751"/>
                  </a:moveTo>
                  <a:cubicBezTo>
                    <a:pt x="15120" y="18514"/>
                    <a:pt x="12960" y="19396"/>
                    <a:pt x="10800" y="19396"/>
                  </a:cubicBezTo>
                  <a:cubicBezTo>
                    <a:pt x="8640" y="19396"/>
                    <a:pt x="6480" y="18514"/>
                    <a:pt x="4752" y="16751"/>
                  </a:cubicBezTo>
                  <a:cubicBezTo>
                    <a:pt x="3024" y="14988"/>
                    <a:pt x="2160" y="12784"/>
                    <a:pt x="2160" y="10580"/>
                  </a:cubicBezTo>
                  <a:cubicBezTo>
                    <a:pt x="2160" y="8376"/>
                    <a:pt x="3024" y="6171"/>
                    <a:pt x="4752" y="4408"/>
                  </a:cubicBezTo>
                  <a:cubicBezTo>
                    <a:pt x="6480" y="2645"/>
                    <a:pt x="8640" y="1763"/>
                    <a:pt x="10800" y="1763"/>
                  </a:cubicBezTo>
                  <a:cubicBezTo>
                    <a:pt x="12960" y="1763"/>
                    <a:pt x="15120" y="2645"/>
                    <a:pt x="16848" y="4408"/>
                  </a:cubicBezTo>
                  <a:cubicBezTo>
                    <a:pt x="18576" y="6171"/>
                    <a:pt x="19440" y="8376"/>
                    <a:pt x="19440" y="10580"/>
                  </a:cubicBezTo>
                  <a:cubicBezTo>
                    <a:pt x="19440" y="12784"/>
                    <a:pt x="18576" y="14988"/>
                    <a:pt x="16848" y="16751"/>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46" name="Freeform 11">
              <a:extLst>
                <a:ext uri="{FF2B5EF4-FFF2-40B4-BE49-F238E27FC236}">
                  <a16:creationId xmlns:a16="http://schemas.microsoft.com/office/drawing/2014/main" xmlns="" id="{D697E32A-EDF6-7B4E-A169-351FF2194A43}"/>
                </a:ext>
              </a:extLst>
            </p:cNvPr>
            <p:cNvSpPr/>
            <p:nvPr/>
          </p:nvSpPr>
          <p:spPr>
            <a:xfrm>
              <a:off x="9283061" y="6358428"/>
              <a:ext cx="315427" cy="404976"/>
            </a:xfrm>
            <a:custGeom>
              <a:avLst/>
              <a:gdLst/>
              <a:ahLst/>
              <a:cxnLst>
                <a:cxn ang="0">
                  <a:pos x="wd2" y="hd2"/>
                </a:cxn>
                <a:cxn ang="5400000">
                  <a:pos x="wd2" y="hd2"/>
                </a:cxn>
                <a:cxn ang="10800000">
                  <a:pos x="wd2" y="hd2"/>
                </a:cxn>
                <a:cxn ang="16200000">
                  <a:pos x="wd2" y="hd2"/>
                </a:cxn>
              </a:cxnLst>
              <a:rect l="0" t="0" r="r" b="b"/>
              <a:pathLst>
                <a:path w="21600" h="21600" extrusionOk="0">
                  <a:moveTo>
                    <a:pt x="11664" y="16875"/>
                  </a:moveTo>
                  <a:cubicBezTo>
                    <a:pt x="17280" y="16537"/>
                    <a:pt x="21600" y="12825"/>
                    <a:pt x="21600" y="8437"/>
                  </a:cubicBezTo>
                  <a:cubicBezTo>
                    <a:pt x="21600" y="3713"/>
                    <a:pt x="16848" y="0"/>
                    <a:pt x="10800" y="0"/>
                  </a:cubicBezTo>
                  <a:cubicBezTo>
                    <a:pt x="4752" y="0"/>
                    <a:pt x="0" y="3713"/>
                    <a:pt x="0" y="8437"/>
                  </a:cubicBezTo>
                  <a:cubicBezTo>
                    <a:pt x="0" y="12825"/>
                    <a:pt x="4320" y="16537"/>
                    <a:pt x="9936" y="16875"/>
                  </a:cubicBezTo>
                  <a:cubicBezTo>
                    <a:pt x="10368" y="16875"/>
                    <a:pt x="10368" y="16875"/>
                    <a:pt x="10368" y="16875"/>
                  </a:cubicBezTo>
                  <a:cubicBezTo>
                    <a:pt x="10368" y="20756"/>
                    <a:pt x="10368" y="20756"/>
                    <a:pt x="10368" y="20756"/>
                  </a:cubicBezTo>
                  <a:cubicBezTo>
                    <a:pt x="3672" y="20756"/>
                    <a:pt x="3672" y="20756"/>
                    <a:pt x="3672" y="20756"/>
                  </a:cubicBezTo>
                  <a:cubicBezTo>
                    <a:pt x="3240" y="20756"/>
                    <a:pt x="3024" y="20925"/>
                    <a:pt x="3024" y="21262"/>
                  </a:cubicBezTo>
                  <a:cubicBezTo>
                    <a:pt x="3024" y="21431"/>
                    <a:pt x="3240" y="21600"/>
                    <a:pt x="3672" y="21600"/>
                  </a:cubicBezTo>
                  <a:cubicBezTo>
                    <a:pt x="17928" y="21600"/>
                    <a:pt x="17928" y="21600"/>
                    <a:pt x="17928" y="21600"/>
                  </a:cubicBezTo>
                  <a:cubicBezTo>
                    <a:pt x="18360" y="21600"/>
                    <a:pt x="18576" y="21431"/>
                    <a:pt x="18576" y="21262"/>
                  </a:cubicBezTo>
                  <a:cubicBezTo>
                    <a:pt x="18576" y="20925"/>
                    <a:pt x="18360" y="20756"/>
                    <a:pt x="17928" y="20756"/>
                  </a:cubicBezTo>
                  <a:cubicBezTo>
                    <a:pt x="11232" y="20756"/>
                    <a:pt x="11232" y="20756"/>
                    <a:pt x="11232" y="20756"/>
                  </a:cubicBezTo>
                  <a:cubicBezTo>
                    <a:pt x="11232" y="16875"/>
                    <a:pt x="11232" y="16875"/>
                    <a:pt x="11232" y="16875"/>
                  </a:cubicBezTo>
                  <a:lnTo>
                    <a:pt x="11664" y="16875"/>
                  </a:lnTo>
                  <a:close/>
                  <a:moveTo>
                    <a:pt x="10800" y="16200"/>
                  </a:moveTo>
                  <a:cubicBezTo>
                    <a:pt x="9504" y="16200"/>
                    <a:pt x="8208" y="15862"/>
                    <a:pt x="6912" y="15525"/>
                  </a:cubicBezTo>
                  <a:cubicBezTo>
                    <a:pt x="5832" y="15187"/>
                    <a:pt x="4752" y="14512"/>
                    <a:pt x="3888" y="13837"/>
                  </a:cubicBezTo>
                  <a:cubicBezTo>
                    <a:pt x="3024" y="13162"/>
                    <a:pt x="2160" y="12319"/>
                    <a:pt x="1728" y="11475"/>
                  </a:cubicBezTo>
                  <a:cubicBezTo>
                    <a:pt x="1296" y="10462"/>
                    <a:pt x="1080" y="9450"/>
                    <a:pt x="1080" y="8437"/>
                  </a:cubicBezTo>
                  <a:cubicBezTo>
                    <a:pt x="1080" y="7425"/>
                    <a:pt x="1296" y="6412"/>
                    <a:pt x="1728" y="5400"/>
                  </a:cubicBezTo>
                  <a:cubicBezTo>
                    <a:pt x="2160" y="4556"/>
                    <a:pt x="3024" y="3713"/>
                    <a:pt x="3888" y="3038"/>
                  </a:cubicBezTo>
                  <a:cubicBezTo>
                    <a:pt x="4752" y="2363"/>
                    <a:pt x="5832" y="1688"/>
                    <a:pt x="6912" y="1350"/>
                  </a:cubicBezTo>
                  <a:cubicBezTo>
                    <a:pt x="9504" y="506"/>
                    <a:pt x="12096" y="506"/>
                    <a:pt x="14688" y="1350"/>
                  </a:cubicBezTo>
                  <a:cubicBezTo>
                    <a:pt x="15768" y="1688"/>
                    <a:pt x="16848" y="2363"/>
                    <a:pt x="17712" y="3038"/>
                  </a:cubicBezTo>
                  <a:cubicBezTo>
                    <a:pt x="18576" y="3713"/>
                    <a:pt x="19440" y="4556"/>
                    <a:pt x="19872" y="5400"/>
                  </a:cubicBezTo>
                  <a:cubicBezTo>
                    <a:pt x="20304" y="6412"/>
                    <a:pt x="20520" y="7425"/>
                    <a:pt x="20520" y="8437"/>
                  </a:cubicBezTo>
                  <a:cubicBezTo>
                    <a:pt x="20520" y="9450"/>
                    <a:pt x="20304" y="10462"/>
                    <a:pt x="19872" y="11475"/>
                  </a:cubicBezTo>
                  <a:cubicBezTo>
                    <a:pt x="19440" y="12319"/>
                    <a:pt x="18576" y="13162"/>
                    <a:pt x="17712" y="13837"/>
                  </a:cubicBezTo>
                  <a:cubicBezTo>
                    <a:pt x="16848" y="14512"/>
                    <a:pt x="15768" y="15187"/>
                    <a:pt x="14688" y="15525"/>
                  </a:cubicBezTo>
                  <a:cubicBezTo>
                    <a:pt x="13392" y="15862"/>
                    <a:pt x="12096" y="16200"/>
                    <a:pt x="10800" y="162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47" name="组合 46">
            <a:extLst>
              <a:ext uri="{FF2B5EF4-FFF2-40B4-BE49-F238E27FC236}">
                <a16:creationId xmlns:a16="http://schemas.microsoft.com/office/drawing/2014/main" xmlns="" id="{350DC671-2144-FD40-A495-BDF719C5E68B}"/>
              </a:ext>
            </a:extLst>
          </p:cNvPr>
          <p:cNvGrpSpPr/>
          <p:nvPr/>
        </p:nvGrpSpPr>
        <p:grpSpPr>
          <a:xfrm>
            <a:off x="10835899" y="3117687"/>
            <a:ext cx="404976" cy="404976"/>
            <a:chOff x="8429005" y="6358428"/>
            <a:chExt cx="404976" cy="404976"/>
          </a:xfrm>
          <a:noFill/>
        </p:grpSpPr>
        <p:sp>
          <p:nvSpPr>
            <p:cNvPr id="48" name="Oval 12">
              <a:extLst>
                <a:ext uri="{FF2B5EF4-FFF2-40B4-BE49-F238E27FC236}">
                  <a16:creationId xmlns:a16="http://schemas.microsoft.com/office/drawing/2014/main" xmlns="" id="{096BD253-C46E-7F4E-A82E-33EC0596B9B6}"/>
                </a:ext>
              </a:extLst>
            </p:cNvPr>
            <p:cNvSpPr/>
            <p:nvPr/>
          </p:nvSpPr>
          <p:spPr>
            <a:xfrm>
              <a:off x="8613449" y="6541535"/>
              <a:ext cx="37424" cy="41435"/>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49" name="Freeform 13">
              <a:extLst>
                <a:ext uri="{FF2B5EF4-FFF2-40B4-BE49-F238E27FC236}">
                  <a16:creationId xmlns:a16="http://schemas.microsoft.com/office/drawing/2014/main" xmlns="" id="{B7FE27FD-CDD2-1941-8D11-4E12624DAA4D}"/>
                </a:ext>
              </a:extLst>
            </p:cNvPr>
            <p:cNvSpPr/>
            <p:nvPr/>
          </p:nvSpPr>
          <p:spPr>
            <a:xfrm>
              <a:off x="8429005" y="6358428"/>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94" y="0"/>
                    <a:pt x="0" y="4894"/>
                    <a:pt x="0" y="10800"/>
                  </a:cubicBezTo>
                  <a:cubicBezTo>
                    <a:pt x="0" y="16706"/>
                    <a:pt x="4894" y="21600"/>
                    <a:pt x="10800" y="21600"/>
                  </a:cubicBezTo>
                  <a:cubicBezTo>
                    <a:pt x="16706" y="21600"/>
                    <a:pt x="21600" y="16706"/>
                    <a:pt x="21600" y="10800"/>
                  </a:cubicBezTo>
                  <a:cubicBezTo>
                    <a:pt x="21600" y="4894"/>
                    <a:pt x="16706" y="0"/>
                    <a:pt x="10800" y="0"/>
                  </a:cubicBezTo>
                  <a:close/>
                  <a:moveTo>
                    <a:pt x="17887" y="17887"/>
                  </a:moveTo>
                  <a:cubicBezTo>
                    <a:pt x="17044" y="18731"/>
                    <a:pt x="15862" y="19575"/>
                    <a:pt x="14681" y="20081"/>
                  </a:cubicBezTo>
                  <a:cubicBezTo>
                    <a:pt x="13500" y="20587"/>
                    <a:pt x="12150" y="20756"/>
                    <a:pt x="10800" y="20756"/>
                  </a:cubicBezTo>
                  <a:cubicBezTo>
                    <a:pt x="9450" y="20756"/>
                    <a:pt x="8100" y="20587"/>
                    <a:pt x="6919" y="20081"/>
                  </a:cubicBezTo>
                  <a:cubicBezTo>
                    <a:pt x="5737" y="19575"/>
                    <a:pt x="4556" y="18731"/>
                    <a:pt x="3713" y="17887"/>
                  </a:cubicBezTo>
                  <a:cubicBezTo>
                    <a:pt x="2869" y="17044"/>
                    <a:pt x="2025" y="15862"/>
                    <a:pt x="1519" y="14681"/>
                  </a:cubicBezTo>
                  <a:cubicBezTo>
                    <a:pt x="1013" y="13500"/>
                    <a:pt x="844" y="12150"/>
                    <a:pt x="844" y="10800"/>
                  </a:cubicBezTo>
                  <a:cubicBezTo>
                    <a:pt x="844" y="9450"/>
                    <a:pt x="1013" y="8100"/>
                    <a:pt x="1519" y="6919"/>
                  </a:cubicBezTo>
                  <a:cubicBezTo>
                    <a:pt x="2025" y="5737"/>
                    <a:pt x="2869" y="4556"/>
                    <a:pt x="3713" y="3713"/>
                  </a:cubicBezTo>
                  <a:cubicBezTo>
                    <a:pt x="4556" y="2700"/>
                    <a:pt x="5737" y="2025"/>
                    <a:pt x="6919" y="1519"/>
                  </a:cubicBezTo>
                  <a:cubicBezTo>
                    <a:pt x="9450" y="506"/>
                    <a:pt x="12150" y="506"/>
                    <a:pt x="14681" y="1519"/>
                  </a:cubicBezTo>
                  <a:cubicBezTo>
                    <a:pt x="15862" y="2025"/>
                    <a:pt x="17044" y="2700"/>
                    <a:pt x="17887" y="3713"/>
                  </a:cubicBezTo>
                  <a:cubicBezTo>
                    <a:pt x="18900" y="4556"/>
                    <a:pt x="19575" y="5737"/>
                    <a:pt x="20081" y="6919"/>
                  </a:cubicBezTo>
                  <a:cubicBezTo>
                    <a:pt x="20587" y="8100"/>
                    <a:pt x="20756" y="9450"/>
                    <a:pt x="20756" y="10800"/>
                  </a:cubicBezTo>
                  <a:cubicBezTo>
                    <a:pt x="20756" y="12150"/>
                    <a:pt x="20587" y="13500"/>
                    <a:pt x="20081" y="14681"/>
                  </a:cubicBezTo>
                  <a:cubicBezTo>
                    <a:pt x="19575" y="15862"/>
                    <a:pt x="18900" y="17044"/>
                    <a:pt x="17887" y="1788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50" name="Freeform 14">
              <a:extLst>
                <a:ext uri="{FF2B5EF4-FFF2-40B4-BE49-F238E27FC236}">
                  <a16:creationId xmlns:a16="http://schemas.microsoft.com/office/drawing/2014/main" xmlns="" id="{1D725F6E-16E1-F64E-88DA-8E3D3DFACAF6}"/>
                </a:ext>
              </a:extLst>
            </p:cNvPr>
            <p:cNvSpPr/>
            <p:nvPr/>
          </p:nvSpPr>
          <p:spPr>
            <a:xfrm>
              <a:off x="8678941" y="6506785"/>
              <a:ext cx="108262" cy="10692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082" y="0"/>
                    <a:pt x="0" y="5082"/>
                    <a:pt x="0" y="10800"/>
                  </a:cubicBezTo>
                  <a:cubicBezTo>
                    <a:pt x="0" y="17153"/>
                    <a:pt x="5082" y="21600"/>
                    <a:pt x="10800" y="21600"/>
                  </a:cubicBezTo>
                  <a:cubicBezTo>
                    <a:pt x="16518" y="21600"/>
                    <a:pt x="21600" y="17153"/>
                    <a:pt x="21600" y="10800"/>
                  </a:cubicBezTo>
                  <a:cubicBezTo>
                    <a:pt x="21600" y="5082"/>
                    <a:pt x="16518" y="0"/>
                    <a:pt x="10800" y="0"/>
                  </a:cubicBezTo>
                  <a:close/>
                  <a:moveTo>
                    <a:pt x="10800" y="19059"/>
                  </a:moveTo>
                  <a:cubicBezTo>
                    <a:pt x="6353" y="19059"/>
                    <a:pt x="3176" y="15247"/>
                    <a:pt x="3176" y="10800"/>
                  </a:cubicBezTo>
                  <a:cubicBezTo>
                    <a:pt x="3176" y="6353"/>
                    <a:pt x="6353" y="3176"/>
                    <a:pt x="10800" y="3176"/>
                  </a:cubicBezTo>
                  <a:cubicBezTo>
                    <a:pt x="15247" y="3176"/>
                    <a:pt x="19059" y="6353"/>
                    <a:pt x="19059" y="10800"/>
                  </a:cubicBezTo>
                  <a:cubicBezTo>
                    <a:pt x="19059" y="15247"/>
                    <a:pt x="15247" y="19059"/>
                    <a:pt x="10800" y="19059"/>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51" name="Freeform 15">
              <a:extLst>
                <a:ext uri="{FF2B5EF4-FFF2-40B4-BE49-F238E27FC236}">
                  <a16:creationId xmlns:a16="http://schemas.microsoft.com/office/drawing/2014/main" xmlns="" id="{CF2DC08D-1793-8A47-8DE1-68750E9BBD5A}"/>
                </a:ext>
              </a:extLst>
            </p:cNvPr>
            <p:cNvSpPr/>
            <p:nvPr/>
          </p:nvSpPr>
          <p:spPr>
            <a:xfrm>
              <a:off x="8477121" y="6506785"/>
              <a:ext cx="106925" cy="10692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082" y="0"/>
                    <a:pt x="0" y="5082"/>
                    <a:pt x="0" y="10800"/>
                  </a:cubicBezTo>
                  <a:cubicBezTo>
                    <a:pt x="0" y="17153"/>
                    <a:pt x="5082" y="21600"/>
                    <a:pt x="10800" y="21600"/>
                  </a:cubicBezTo>
                  <a:cubicBezTo>
                    <a:pt x="16518" y="21600"/>
                    <a:pt x="21600" y="17153"/>
                    <a:pt x="21600" y="10800"/>
                  </a:cubicBezTo>
                  <a:cubicBezTo>
                    <a:pt x="21600" y="5082"/>
                    <a:pt x="16518" y="0"/>
                    <a:pt x="10800" y="0"/>
                  </a:cubicBezTo>
                  <a:close/>
                  <a:moveTo>
                    <a:pt x="10800" y="19059"/>
                  </a:moveTo>
                  <a:cubicBezTo>
                    <a:pt x="6353" y="19059"/>
                    <a:pt x="2541" y="15247"/>
                    <a:pt x="2541" y="10800"/>
                  </a:cubicBezTo>
                  <a:cubicBezTo>
                    <a:pt x="2541" y="6353"/>
                    <a:pt x="6353" y="3176"/>
                    <a:pt x="10800" y="3176"/>
                  </a:cubicBezTo>
                  <a:cubicBezTo>
                    <a:pt x="15247" y="3176"/>
                    <a:pt x="18424" y="6353"/>
                    <a:pt x="18424" y="10800"/>
                  </a:cubicBezTo>
                  <a:cubicBezTo>
                    <a:pt x="18424" y="15247"/>
                    <a:pt x="15247" y="19059"/>
                    <a:pt x="10800" y="19059"/>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52" name="Freeform 16">
              <a:extLst>
                <a:ext uri="{FF2B5EF4-FFF2-40B4-BE49-F238E27FC236}">
                  <a16:creationId xmlns:a16="http://schemas.microsoft.com/office/drawing/2014/main" xmlns="" id="{0EECAF32-7905-3848-9019-F4C9B6FCA25A}"/>
                </a:ext>
              </a:extLst>
            </p:cNvPr>
            <p:cNvSpPr/>
            <p:nvPr/>
          </p:nvSpPr>
          <p:spPr>
            <a:xfrm>
              <a:off x="8578698" y="6608363"/>
              <a:ext cx="106925" cy="10692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082" y="0"/>
                    <a:pt x="0" y="5082"/>
                    <a:pt x="0" y="10800"/>
                  </a:cubicBezTo>
                  <a:cubicBezTo>
                    <a:pt x="0" y="17153"/>
                    <a:pt x="5082" y="21600"/>
                    <a:pt x="10800" y="21600"/>
                  </a:cubicBezTo>
                  <a:cubicBezTo>
                    <a:pt x="16518" y="21600"/>
                    <a:pt x="21600" y="17153"/>
                    <a:pt x="21600" y="10800"/>
                  </a:cubicBezTo>
                  <a:cubicBezTo>
                    <a:pt x="21600" y="5082"/>
                    <a:pt x="16518" y="0"/>
                    <a:pt x="10800" y="0"/>
                  </a:cubicBezTo>
                  <a:close/>
                  <a:moveTo>
                    <a:pt x="10800" y="19059"/>
                  </a:moveTo>
                  <a:cubicBezTo>
                    <a:pt x="6353" y="19059"/>
                    <a:pt x="2541" y="15247"/>
                    <a:pt x="2541" y="10800"/>
                  </a:cubicBezTo>
                  <a:cubicBezTo>
                    <a:pt x="2541" y="6353"/>
                    <a:pt x="6353" y="3176"/>
                    <a:pt x="10800" y="3176"/>
                  </a:cubicBezTo>
                  <a:cubicBezTo>
                    <a:pt x="15247" y="3176"/>
                    <a:pt x="19059" y="6353"/>
                    <a:pt x="19059" y="10800"/>
                  </a:cubicBezTo>
                  <a:cubicBezTo>
                    <a:pt x="19059" y="15247"/>
                    <a:pt x="15247" y="19059"/>
                    <a:pt x="10800" y="19059"/>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53" name="Freeform 17">
              <a:extLst>
                <a:ext uri="{FF2B5EF4-FFF2-40B4-BE49-F238E27FC236}">
                  <a16:creationId xmlns:a16="http://schemas.microsoft.com/office/drawing/2014/main" xmlns="" id="{3862167B-2363-2945-9A20-CF7C66C26498}"/>
                </a:ext>
              </a:extLst>
            </p:cNvPr>
            <p:cNvSpPr/>
            <p:nvPr/>
          </p:nvSpPr>
          <p:spPr>
            <a:xfrm>
              <a:off x="8578698" y="6405208"/>
              <a:ext cx="106925" cy="10826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518" y="21600"/>
                    <a:pt x="21600" y="17153"/>
                    <a:pt x="21600" y="10800"/>
                  </a:cubicBezTo>
                  <a:cubicBezTo>
                    <a:pt x="21600" y="5082"/>
                    <a:pt x="16518" y="0"/>
                    <a:pt x="10800" y="0"/>
                  </a:cubicBezTo>
                  <a:cubicBezTo>
                    <a:pt x="5082" y="0"/>
                    <a:pt x="0" y="5082"/>
                    <a:pt x="0" y="10800"/>
                  </a:cubicBezTo>
                  <a:cubicBezTo>
                    <a:pt x="0" y="17153"/>
                    <a:pt x="5082" y="21600"/>
                    <a:pt x="10800" y="21600"/>
                  </a:cubicBezTo>
                  <a:close/>
                  <a:moveTo>
                    <a:pt x="10800" y="3176"/>
                  </a:moveTo>
                  <a:cubicBezTo>
                    <a:pt x="15247" y="3176"/>
                    <a:pt x="19059" y="6353"/>
                    <a:pt x="19059" y="10800"/>
                  </a:cubicBezTo>
                  <a:cubicBezTo>
                    <a:pt x="19059" y="15247"/>
                    <a:pt x="15247" y="19059"/>
                    <a:pt x="10800" y="19059"/>
                  </a:cubicBezTo>
                  <a:cubicBezTo>
                    <a:pt x="6353" y="19059"/>
                    <a:pt x="2541" y="15247"/>
                    <a:pt x="2541" y="10800"/>
                  </a:cubicBezTo>
                  <a:cubicBezTo>
                    <a:pt x="2541" y="6353"/>
                    <a:pt x="6353" y="3176"/>
                    <a:pt x="10800" y="3176"/>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54" name="组合 53">
            <a:extLst>
              <a:ext uri="{FF2B5EF4-FFF2-40B4-BE49-F238E27FC236}">
                <a16:creationId xmlns:a16="http://schemas.microsoft.com/office/drawing/2014/main" xmlns="" id="{AC782DAA-6184-104B-8DE9-68FAD423F640}"/>
              </a:ext>
            </a:extLst>
          </p:cNvPr>
          <p:cNvGrpSpPr/>
          <p:nvPr/>
        </p:nvGrpSpPr>
        <p:grpSpPr>
          <a:xfrm>
            <a:off x="10835899" y="3928581"/>
            <a:ext cx="404976" cy="402302"/>
            <a:chOff x="7620393" y="6361102"/>
            <a:chExt cx="404976" cy="402302"/>
          </a:xfrm>
          <a:noFill/>
        </p:grpSpPr>
        <p:sp>
          <p:nvSpPr>
            <p:cNvPr id="55" name="Freeform 18">
              <a:extLst>
                <a:ext uri="{FF2B5EF4-FFF2-40B4-BE49-F238E27FC236}">
                  <a16:creationId xmlns:a16="http://schemas.microsoft.com/office/drawing/2014/main" xmlns="" id="{00F6A47E-45C8-D04C-A1A0-283CB0FD6B31}"/>
                </a:ext>
              </a:extLst>
            </p:cNvPr>
            <p:cNvSpPr/>
            <p:nvPr/>
          </p:nvSpPr>
          <p:spPr>
            <a:xfrm>
              <a:off x="7620393" y="6361102"/>
              <a:ext cx="404976" cy="402302"/>
            </a:xfrm>
            <a:custGeom>
              <a:avLst/>
              <a:gdLst/>
              <a:ahLst/>
              <a:cxnLst>
                <a:cxn ang="0">
                  <a:pos x="wd2" y="hd2"/>
                </a:cxn>
                <a:cxn ang="5400000">
                  <a:pos x="wd2" y="hd2"/>
                </a:cxn>
                <a:cxn ang="10800000">
                  <a:pos x="wd2" y="hd2"/>
                </a:cxn>
                <a:cxn ang="16200000">
                  <a:pos x="wd2" y="hd2"/>
                </a:cxn>
              </a:cxnLst>
              <a:rect l="0" t="0" r="r" b="b"/>
              <a:pathLst>
                <a:path w="21600" h="21600" extrusionOk="0">
                  <a:moveTo>
                    <a:pt x="4894" y="8504"/>
                  </a:moveTo>
                  <a:cubicBezTo>
                    <a:pt x="21600" y="5272"/>
                    <a:pt x="21600" y="5272"/>
                    <a:pt x="21600" y="5272"/>
                  </a:cubicBezTo>
                  <a:cubicBezTo>
                    <a:pt x="20756" y="680"/>
                    <a:pt x="20756" y="680"/>
                    <a:pt x="20756" y="680"/>
                  </a:cubicBezTo>
                  <a:cubicBezTo>
                    <a:pt x="20587" y="340"/>
                    <a:pt x="20250" y="0"/>
                    <a:pt x="19744" y="0"/>
                  </a:cubicBezTo>
                  <a:cubicBezTo>
                    <a:pt x="19575" y="0"/>
                    <a:pt x="19575" y="0"/>
                    <a:pt x="19575" y="0"/>
                  </a:cubicBezTo>
                  <a:cubicBezTo>
                    <a:pt x="844" y="3572"/>
                    <a:pt x="844" y="3572"/>
                    <a:pt x="844" y="3572"/>
                  </a:cubicBezTo>
                  <a:cubicBezTo>
                    <a:pt x="338" y="3742"/>
                    <a:pt x="0" y="4082"/>
                    <a:pt x="0" y="4592"/>
                  </a:cubicBezTo>
                  <a:cubicBezTo>
                    <a:pt x="0" y="20580"/>
                    <a:pt x="0" y="20580"/>
                    <a:pt x="0" y="20580"/>
                  </a:cubicBezTo>
                  <a:cubicBezTo>
                    <a:pt x="0" y="21090"/>
                    <a:pt x="506" y="21600"/>
                    <a:pt x="1013" y="21600"/>
                  </a:cubicBezTo>
                  <a:cubicBezTo>
                    <a:pt x="20587" y="21600"/>
                    <a:pt x="20587" y="21600"/>
                    <a:pt x="20587" y="21600"/>
                  </a:cubicBezTo>
                  <a:cubicBezTo>
                    <a:pt x="21094" y="21600"/>
                    <a:pt x="21600" y="21090"/>
                    <a:pt x="21600" y="20580"/>
                  </a:cubicBezTo>
                  <a:cubicBezTo>
                    <a:pt x="21600" y="8674"/>
                    <a:pt x="21600" y="8674"/>
                    <a:pt x="21600" y="8674"/>
                  </a:cubicBezTo>
                  <a:lnTo>
                    <a:pt x="4894" y="8504"/>
                  </a:lnTo>
                  <a:close/>
                  <a:moveTo>
                    <a:pt x="19912" y="680"/>
                  </a:moveTo>
                  <a:cubicBezTo>
                    <a:pt x="20419" y="3231"/>
                    <a:pt x="20419" y="3231"/>
                    <a:pt x="20419" y="3231"/>
                  </a:cubicBezTo>
                  <a:cubicBezTo>
                    <a:pt x="17212" y="1191"/>
                    <a:pt x="17212" y="1191"/>
                    <a:pt x="17212" y="1191"/>
                  </a:cubicBezTo>
                  <a:lnTo>
                    <a:pt x="19912" y="680"/>
                  </a:lnTo>
                  <a:close/>
                  <a:moveTo>
                    <a:pt x="16200" y="1361"/>
                  </a:moveTo>
                  <a:cubicBezTo>
                    <a:pt x="20587" y="4422"/>
                    <a:pt x="20587" y="4422"/>
                    <a:pt x="20587" y="4422"/>
                  </a:cubicBezTo>
                  <a:cubicBezTo>
                    <a:pt x="20756" y="4762"/>
                    <a:pt x="20756" y="4762"/>
                    <a:pt x="20756" y="4762"/>
                  </a:cubicBezTo>
                  <a:cubicBezTo>
                    <a:pt x="20419" y="4762"/>
                    <a:pt x="20419" y="4762"/>
                    <a:pt x="20419" y="4762"/>
                  </a:cubicBezTo>
                  <a:cubicBezTo>
                    <a:pt x="18731" y="5102"/>
                    <a:pt x="18731" y="5102"/>
                    <a:pt x="18731" y="5102"/>
                  </a:cubicBezTo>
                  <a:cubicBezTo>
                    <a:pt x="13837" y="1871"/>
                    <a:pt x="13837" y="1871"/>
                    <a:pt x="13837" y="1871"/>
                  </a:cubicBezTo>
                  <a:lnTo>
                    <a:pt x="16200" y="1361"/>
                  </a:lnTo>
                  <a:close/>
                  <a:moveTo>
                    <a:pt x="12825" y="2041"/>
                  </a:moveTo>
                  <a:cubicBezTo>
                    <a:pt x="17719" y="5272"/>
                    <a:pt x="17719" y="5272"/>
                    <a:pt x="17719" y="5272"/>
                  </a:cubicBezTo>
                  <a:cubicBezTo>
                    <a:pt x="15356" y="5783"/>
                    <a:pt x="15356" y="5783"/>
                    <a:pt x="15356" y="5783"/>
                  </a:cubicBezTo>
                  <a:cubicBezTo>
                    <a:pt x="10462" y="2551"/>
                    <a:pt x="10462" y="2551"/>
                    <a:pt x="10462" y="2551"/>
                  </a:cubicBezTo>
                  <a:lnTo>
                    <a:pt x="12825" y="2041"/>
                  </a:lnTo>
                  <a:close/>
                  <a:moveTo>
                    <a:pt x="9450" y="2721"/>
                  </a:moveTo>
                  <a:cubicBezTo>
                    <a:pt x="14344" y="5953"/>
                    <a:pt x="14344" y="5953"/>
                    <a:pt x="14344" y="5953"/>
                  </a:cubicBezTo>
                  <a:cubicBezTo>
                    <a:pt x="11981" y="6463"/>
                    <a:pt x="11981" y="6463"/>
                    <a:pt x="11981" y="6463"/>
                  </a:cubicBezTo>
                  <a:cubicBezTo>
                    <a:pt x="7088" y="3061"/>
                    <a:pt x="7088" y="3061"/>
                    <a:pt x="7088" y="3061"/>
                  </a:cubicBezTo>
                  <a:lnTo>
                    <a:pt x="9450" y="2721"/>
                  </a:lnTo>
                  <a:close/>
                  <a:moveTo>
                    <a:pt x="6075" y="3402"/>
                  </a:moveTo>
                  <a:cubicBezTo>
                    <a:pt x="10969" y="6633"/>
                    <a:pt x="10969" y="6633"/>
                    <a:pt x="10969" y="6633"/>
                  </a:cubicBezTo>
                  <a:cubicBezTo>
                    <a:pt x="8606" y="7143"/>
                    <a:pt x="8606" y="7143"/>
                    <a:pt x="8606" y="7143"/>
                  </a:cubicBezTo>
                  <a:cubicBezTo>
                    <a:pt x="3713" y="3742"/>
                    <a:pt x="3713" y="3742"/>
                    <a:pt x="3713" y="3742"/>
                  </a:cubicBezTo>
                  <a:lnTo>
                    <a:pt x="6075" y="3402"/>
                  </a:lnTo>
                  <a:close/>
                  <a:moveTo>
                    <a:pt x="1013" y="4422"/>
                  </a:moveTo>
                  <a:cubicBezTo>
                    <a:pt x="2700" y="4082"/>
                    <a:pt x="2700" y="4082"/>
                    <a:pt x="2700" y="4082"/>
                  </a:cubicBezTo>
                  <a:cubicBezTo>
                    <a:pt x="7594" y="7313"/>
                    <a:pt x="7594" y="7313"/>
                    <a:pt x="7594" y="7313"/>
                  </a:cubicBezTo>
                  <a:cubicBezTo>
                    <a:pt x="5231" y="7824"/>
                    <a:pt x="5231" y="7824"/>
                    <a:pt x="5231" y="7824"/>
                  </a:cubicBezTo>
                  <a:cubicBezTo>
                    <a:pt x="844" y="4762"/>
                    <a:pt x="844" y="4762"/>
                    <a:pt x="844" y="4762"/>
                  </a:cubicBezTo>
                  <a:cubicBezTo>
                    <a:pt x="675" y="4422"/>
                    <a:pt x="675" y="4422"/>
                    <a:pt x="675" y="4422"/>
                  </a:cubicBezTo>
                  <a:lnTo>
                    <a:pt x="1013" y="4422"/>
                  </a:lnTo>
                  <a:close/>
                  <a:moveTo>
                    <a:pt x="4219" y="7994"/>
                  </a:moveTo>
                  <a:cubicBezTo>
                    <a:pt x="1519" y="8504"/>
                    <a:pt x="1519" y="8504"/>
                    <a:pt x="1519" y="8504"/>
                  </a:cubicBezTo>
                  <a:cubicBezTo>
                    <a:pt x="1013" y="5783"/>
                    <a:pt x="1013" y="5783"/>
                    <a:pt x="1013" y="5783"/>
                  </a:cubicBezTo>
                  <a:lnTo>
                    <a:pt x="4219" y="7994"/>
                  </a:lnTo>
                  <a:close/>
                  <a:moveTo>
                    <a:pt x="20756" y="20750"/>
                  </a:moveTo>
                  <a:cubicBezTo>
                    <a:pt x="844" y="20750"/>
                    <a:pt x="844" y="20750"/>
                    <a:pt x="844" y="20750"/>
                  </a:cubicBezTo>
                  <a:cubicBezTo>
                    <a:pt x="844" y="9354"/>
                    <a:pt x="844" y="9354"/>
                    <a:pt x="844" y="9354"/>
                  </a:cubicBezTo>
                  <a:cubicBezTo>
                    <a:pt x="20756" y="9354"/>
                    <a:pt x="20756" y="9354"/>
                    <a:pt x="20756" y="9354"/>
                  </a:cubicBezTo>
                  <a:lnTo>
                    <a:pt x="20756" y="20750"/>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56" name="Freeform 19">
              <a:extLst>
                <a:ext uri="{FF2B5EF4-FFF2-40B4-BE49-F238E27FC236}">
                  <a16:creationId xmlns:a16="http://schemas.microsoft.com/office/drawing/2014/main" xmlns="" id="{712D9111-19E8-3247-B06A-C62CCFB5DC15}"/>
                </a:ext>
              </a:extLst>
            </p:cNvPr>
            <p:cNvSpPr/>
            <p:nvPr/>
          </p:nvSpPr>
          <p:spPr>
            <a:xfrm>
              <a:off x="7680537" y="6594998"/>
              <a:ext cx="284686" cy="13366"/>
            </a:xfrm>
            <a:custGeom>
              <a:avLst/>
              <a:gdLst/>
              <a:ahLst/>
              <a:cxnLst>
                <a:cxn ang="0">
                  <a:pos x="wd2" y="hd2"/>
                </a:cxn>
                <a:cxn ang="5400000">
                  <a:pos x="wd2" y="hd2"/>
                </a:cxn>
                <a:cxn ang="10800000">
                  <a:pos x="wd2" y="hd2"/>
                </a:cxn>
                <a:cxn ang="16200000">
                  <a:pos x="wd2" y="hd2"/>
                </a:cxn>
              </a:cxnLst>
              <a:rect l="0" t="0" r="r" b="b"/>
              <a:pathLst>
                <a:path w="21600" h="21600" extrusionOk="0">
                  <a:moveTo>
                    <a:pt x="480" y="21600"/>
                  </a:moveTo>
                  <a:cubicBezTo>
                    <a:pt x="21120" y="21600"/>
                    <a:pt x="21120" y="21600"/>
                    <a:pt x="21120" y="21600"/>
                  </a:cubicBezTo>
                  <a:cubicBezTo>
                    <a:pt x="21360" y="21600"/>
                    <a:pt x="21600" y="16200"/>
                    <a:pt x="21600" y="10800"/>
                  </a:cubicBezTo>
                  <a:cubicBezTo>
                    <a:pt x="21600" y="5400"/>
                    <a:pt x="21360" y="0"/>
                    <a:pt x="21120" y="0"/>
                  </a:cubicBezTo>
                  <a:cubicBezTo>
                    <a:pt x="480" y="0"/>
                    <a:pt x="480" y="0"/>
                    <a:pt x="480" y="0"/>
                  </a:cubicBezTo>
                  <a:cubicBezTo>
                    <a:pt x="240" y="0"/>
                    <a:pt x="0" y="5400"/>
                    <a:pt x="0" y="10800"/>
                  </a:cubicBezTo>
                  <a:cubicBezTo>
                    <a:pt x="0" y="16200"/>
                    <a:pt x="240" y="21600"/>
                    <a:pt x="48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57" name="Freeform 20">
              <a:extLst>
                <a:ext uri="{FF2B5EF4-FFF2-40B4-BE49-F238E27FC236}">
                  <a16:creationId xmlns:a16="http://schemas.microsoft.com/office/drawing/2014/main" xmlns="" id="{5E060134-2797-D94A-86B0-6168F857586B}"/>
                </a:ext>
              </a:extLst>
            </p:cNvPr>
            <p:cNvSpPr/>
            <p:nvPr/>
          </p:nvSpPr>
          <p:spPr>
            <a:xfrm>
              <a:off x="7680537" y="6643113"/>
              <a:ext cx="284686" cy="12030"/>
            </a:xfrm>
            <a:custGeom>
              <a:avLst/>
              <a:gdLst/>
              <a:ahLst/>
              <a:cxnLst>
                <a:cxn ang="0">
                  <a:pos x="wd2" y="hd2"/>
                </a:cxn>
                <a:cxn ang="5400000">
                  <a:pos x="wd2" y="hd2"/>
                </a:cxn>
                <a:cxn ang="10800000">
                  <a:pos x="wd2" y="hd2"/>
                </a:cxn>
                <a:cxn ang="16200000">
                  <a:pos x="wd2" y="hd2"/>
                </a:cxn>
              </a:cxnLst>
              <a:rect l="0" t="0" r="r" b="b"/>
              <a:pathLst>
                <a:path w="21600" h="21600" extrusionOk="0">
                  <a:moveTo>
                    <a:pt x="480" y="21600"/>
                  </a:moveTo>
                  <a:cubicBezTo>
                    <a:pt x="21120" y="21600"/>
                    <a:pt x="21120" y="21600"/>
                    <a:pt x="21120" y="21600"/>
                  </a:cubicBezTo>
                  <a:cubicBezTo>
                    <a:pt x="21360" y="21600"/>
                    <a:pt x="21600" y="16200"/>
                    <a:pt x="21600" y="10800"/>
                  </a:cubicBezTo>
                  <a:cubicBezTo>
                    <a:pt x="21600" y="5400"/>
                    <a:pt x="21360" y="0"/>
                    <a:pt x="21120" y="0"/>
                  </a:cubicBezTo>
                  <a:cubicBezTo>
                    <a:pt x="480" y="0"/>
                    <a:pt x="480" y="0"/>
                    <a:pt x="480" y="0"/>
                  </a:cubicBezTo>
                  <a:cubicBezTo>
                    <a:pt x="240" y="0"/>
                    <a:pt x="0" y="5400"/>
                    <a:pt x="0" y="10800"/>
                  </a:cubicBezTo>
                  <a:cubicBezTo>
                    <a:pt x="0" y="16200"/>
                    <a:pt x="240" y="21600"/>
                    <a:pt x="48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58" name="Freeform 21">
              <a:extLst>
                <a:ext uri="{FF2B5EF4-FFF2-40B4-BE49-F238E27FC236}">
                  <a16:creationId xmlns:a16="http://schemas.microsoft.com/office/drawing/2014/main" xmlns="" id="{CC84258F-BB8A-8F43-B0E5-3D93ACA8F741}"/>
                </a:ext>
              </a:extLst>
            </p:cNvPr>
            <p:cNvSpPr/>
            <p:nvPr/>
          </p:nvSpPr>
          <p:spPr>
            <a:xfrm>
              <a:off x="7680537" y="6689893"/>
              <a:ext cx="139002" cy="13366"/>
            </a:xfrm>
            <a:custGeom>
              <a:avLst/>
              <a:gdLst/>
              <a:ahLst/>
              <a:cxnLst>
                <a:cxn ang="0">
                  <a:pos x="wd2" y="hd2"/>
                </a:cxn>
                <a:cxn ang="5400000">
                  <a:pos x="wd2" y="hd2"/>
                </a:cxn>
                <a:cxn ang="10800000">
                  <a:pos x="wd2" y="hd2"/>
                </a:cxn>
                <a:cxn ang="16200000">
                  <a:pos x="wd2" y="hd2"/>
                </a:cxn>
              </a:cxnLst>
              <a:rect l="0" t="0" r="r" b="b"/>
              <a:pathLst>
                <a:path w="21600" h="21600" extrusionOk="0">
                  <a:moveTo>
                    <a:pt x="982" y="21600"/>
                  </a:moveTo>
                  <a:cubicBezTo>
                    <a:pt x="20127" y="21600"/>
                    <a:pt x="20127" y="21600"/>
                    <a:pt x="20127" y="21600"/>
                  </a:cubicBezTo>
                  <a:cubicBezTo>
                    <a:pt x="21109" y="21600"/>
                    <a:pt x="21600" y="16200"/>
                    <a:pt x="21600" y="10800"/>
                  </a:cubicBezTo>
                  <a:cubicBezTo>
                    <a:pt x="21600" y="5400"/>
                    <a:pt x="21109" y="0"/>
                    <a:pt x="20127" y="0"/>
                  </a:cubicBezTo>
                  <a:cubicBezTo>
                    <a:pt x="982" y="0"/>
                    <a:pt x="982" y="0"/>
                    <a:pt x="982" y="0"/>
                  </a:cubicBezTo>
                  <a:cubicBezTo>
                    <a:pt x="491" y="0"/>
                    <a:pt x="0" y="5400"/>
                    <a:pt x="0" y="10800"/>
                  </a:cubicBezTo>
                  <a:cubicBezTo>
                    <a:pt x="0" y="16200"/>
                    <a:pt x="491" y="21600"/>
                    <a:pt x="982"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59" name="组合 58">
            <a:extLst>
              <a:ext uri="{FF2B5EF4-FFF2-40B4-BE49-F238E27FC236}">
                <a16:creationId xmlns:a16="http://schemas.microsoft.com/office/drawing/2014/main" xmlns="" id="{F2C8FA09-A6BB-BF4E-9A4C-A4E518BE71B9}"/>
              </a:ext>
            </a:extLst>
          </p:cNvPr>
          <p:cNvGrpSpPr/>
          <p:nvPr/>
        </p:nvGrpSpPr>
        <p:grpSpPr>
          <a:xfrm>
            <a:off x="10835899" y="5520412"/>
            <a:ext cx="404976" cy="404976"/>
            <a:chOff x="2764706" y="6358428"/>
            <a:chExt cx="404976" cy="404976"/>
          </a:xfrm>
          <a:noFill/>
        </p:grpSpPr>
        <p:sp>
          <p:nvSpPr>
            <p:cNvPr id="60" name="Freeform 36">
              <a:extLst>
                <a:ext uri="{FF2B5EF4-FFF2-40B4-BE49-F238E27FC236}">
                  <a16:creationId xmlns:a16="http://schemas.microsoft.com/office/drawing/2014/main" xmlns="" id="{137722C3-EC16-B44E-BF07-1C42B094475B}"/>
                </a:ext>
              </a:extLst>
            </p:cNvPr>
            <p:cNvSpPr/>
            <p:nvPr/>
          </p:nvSpPr>
          <p:spPr>
            <a:xfrm>
              <a:off x="2859601" y="6541535"/>
              <a:ext cx="66828" cy="69502"/>
            </a:xfrm>
            <a:custGeom>
              <a:avLst/>
              <a:gdLst/>
              <a:ahLst/>
              <a:cxnLst>
                <a:cxn ang="0">
                  <a:pos x="wd2" y="hd2"/>
                </a:cxn>
                <a:cxn ang="5400000">
                  <a:pos x="wd2" y="hd2"/>
                </a:cxn>
                <a:cxn ang="10800000">
                  <a:pos x="wd2" y="hd2"/>
                </a:cxn>
                <a:cxn ang="16200000">
                  <a:pos x="wd2" y="hd2"/>
                </a:cxn>
              </a:cxnLst>
              <a:rect l="0" t="0" r="r" b="b"/>
              <a:pathLst>
                <a:path w="21600" h="21600" extrusionOk="0">
                  <a:moveTo>
                    <a:pt x="10286" y="21600"/>
                  </a:moveTo>
                  <a:cubicBezTo>
                    <a:pt x="16457" y="21600"/>
                    <a:pt x="21600" y="16691"/>
                    <a:pt x="21600" y="10800"/>
                  </a:cubicBezTo>
                  <a:cubicBezTo>
                    <a:pt x="21600" y="4909"/>
                    <a:pt x="16457" y="0"/>
                    <a:pt x="10286" y="0"/>
                  </a:cubicBezTo>
                  <a:cubicBezTo>
                    <a:pt x="4114" y="0"/>
                    <a:pt x="0" y="4909"/>
                    <a:pt x="0" y="10800"/>
                  </a:cubicBezTo>
                  <a:cubicBezTo>
                    <a:pt x="0" y="16691"/>
                    <a:pt x="4114" y="21600"/>
                    <a:pt x="10286" y="21600"/>
                  </a:cubicBezTo>
                  <a:close/>
                  <a:moveTo>
                    <a:pt x="10286" y="4909"/>
                  </a:moveTo>
                  <a:cubicBezTo>
                    <a:pt x="14400" y="4909"/>
                    <a:pt x="16457" y="7855"/>
                    <a:pt x="16457" y="10800"/>
                  </a:cubicBezTo>
                  <a:cubicBezTo>
                    <a:pt x="16457" y="13745"/>
                    <a:pt x="14400" y="16691"/>
                    <a:pt x="10286" y="16691"/>
                  </a:cubicBezTo>
                  <a:cubicBezTo>
                    <a:pt x="7200" y="16691"/>
                    <a:pt x="4114" y="13745"/>
                    <a:pt x="4114" y="10800"/>
                  </a:cubicBezTo>
                  <a:cubicBezTo>
                    <a:pt x="4114" y="7855"/>
                    <a:pt x="7200" y="4909"/>
                    <a:pt x="10286" y="4909"/>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61" name="Freeform 37">
              <a:extLst>
                <a:ext uri="{FF2B5EF4-FFF2-40B4-BE49-F238E27FC236}">
                  <a16:creationId xmlns:a16="http://schemas.microsoft.com/office/drawing/2014/main" xmlns="" id="{0527BA7C-72C2-8A44-948F-DAC844CE4642}"/>
                </a:ext>
              </a:extLst>
            </p:cNvPr>
            <p:cNvSpPr/>
            <p:nvPr/>
          </p:nvSpPr>
          <p:spPr>
            <a:xfrm>
              <a:off x="2879650" y="6589109"/>
              <a:ext cx="243252" cy="126180"/>
            </a:xfrm>
            <a:custGeom>
              <a:avLst/>
              <a:gdLst/>
              <a:ahLst/>
              <a:cxnLst>
                <a:cxn ang="0">
                  <a:pos x="wd2" y="hd2"/>
                </a:cxn>
                <a:cxn ang="5400000">
                  <a:pos x="wd2" y="hd2"/>
                </a:cxn>
                <a:cxn ang="10800000">
                  <a:pos x="wd2" y="hd2"/>
                </a:cxn>
                <a:cxn ang="16200000">
                  <a:pos x="wd2" y="hd2"/>
                </a:cxn>
              </a:cxnLst>
              <a:rect l="0" t="0" r="r" b="b"/>
              <a:pathLst>
                <a:path w="21600" h="21465" extrusionOk="0">
                  <a:moveTo>
                    <a:pt x="0" y="20385"/>
                  </a:moveTo>
                  <a:cubicBezTo>
                    <a:pt x="0" y="20925"/>
                    <a:pt x="281" y="21465"/>
                    <a:pt x="561" y="21465"/>
                  </a:cubicBezTo>
                  <a:cubicBezTo>
                    <a:pt x="21039" y="21465"/>
                    <a:pt x="21039" y="21465"/>
                    <a:pt x="21039" y="21465"/>
                  </a:cubicBezTo>
                  <a:cubicBezTo>
                    <a:pt x="21319" y="21465"/>
                    <a:pt x="21600" y="20925"/>
                    <a:pt x="21600" y="20385"/>
                  </a:cubicBezTo>
                  <a:cubicBezTo>
                    <a:pt x="21600" y="20385"/>
                    <a:pt x="21600" y="19845"/>
                    <a:pt x="21600" y="19845"/>
                  </a:cubicBezTo>
                  <a:cubicBezTo>
                    <a:pt x="21319" y="19305"/>
                    <a:pt x="21319" y="19305"/>
                    <a:pt x="21319" y="19305"/>
                  </a:cubicBezTo>
                  <a:cubicBezTo>
                    <a:pt x="21319" y="19305"/>
                    <a:pt x="21319" y="19305"/>
                    <a:pt x="21319" y="19305"/>
                  </a:cubicBezTo>
                  <a:cubicBezTo>
                    <a:pt x="13465" y="405"/>
                    <a:pt x="13465" y="405"/>
                    <a:pt x="13465" y="405"/>
                  </a:cubicBezTo>
                  <a:cubicBezTo>
                    <a:pt x="13184" y="-135"/>
                    <a:pt x="12904" y="-135"/>
                    <a:pt x="12623" y="405"/>
                  </a:cubicBezTo>
                  <a:cubicBezTo>
                    <a:pt x="8416" y="10665"/>
                    <a:pt x="8416" y="10665"/>
                    <a:pt x="8416" y="10665"/>
                  </a:cubicBezTo>
                  <a:cubicBezTo>
                    <a:pt x="6732" y="6345"/>
                    <a:pt x="6732" y="6345"/>
                    <a:pt x="6732" y="6345"/>
                  </a:cubicBezTo>
                  <a:cubicBezTo>
                    <a:pt x="6732" y="5805"/>
                    <a:pt x="6452" y="5805"/>
                    <a:pt x="6171" y="5805"/>
                  </a:cubicBezTo>
                  <a:cubicBezTo>
                    <a:pt x="6171" y="5805"/>
                    <a:pt x="5891" y="5805"/>
                    <a:pt x="5891" y="6345"/>
                  </a:cubicBezTo>
                  <a:cubicBezTo>
                    <a:pt x="281" y="19845"/>
                    <a:pt x="281" y="19845"/>
                    <a:pt x="281" y="19845"/>
                  </a:cubicBezTo>
                  <a:cubicBezTo>
                    <a:pt x="0" y="19845"/>
                    <a:pt x="0" y="20385"/>
                    <a:pt x="0" y="20385"/>
                  </a:cubicBezTo>
                  <a:close/>
                  <a:moveTo>
                    <a:pt x="6171" y="9045"/>
                  </a:moveTo>
                  <a:cubicBezTo>
                    <a:pt x="8416" y="14445"/>
                    <a:pt x="8416" y="14445"/>
                    <a:pt x="8416" y="14445"/>
                  </a:cubicBezTo>
                  <a:cubicBezTo>
                    <a:pt x="13184" y="3105"/>
                    <a:pt x="13184" y="3105"/>
                    <a:pt x="13184" y="3105"/>
                  </a:cubicBezTo>
                  <a:cubicBezTo>
                    <a:pt x="19636" y="19305"/>
                    <a:pt x="19636" y="19305"/>
                    <a:pt x="19636" y="19305"/>
                  </a:cubicBezTo>
                  <a:cubicBezTo>
                    <a:pt x="2244" y="19305"/>
                    <a:pt x="2244" y="19305"/>
                    <a:pt x="2244" y="19305"/>
                  </a:cubicBezTo>
                  <a:lnTo>
                    <a:pt x="6171" y="9045"/>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62" name="Freeform 38">
              <a:extLst>
                <a:ext uri="{FF2B5EF4-FFF2-40B4-BE49-F238E27FC236}">
                  <a16:creationId xmlns:a16="http://schemas.microsoft.com/office/drawing/2014/main" xmlns="" id="{BF0D50C8-9914-0644-8C99-7DA1EB82A530}"/>
                </a:ext>
              </a:extLst>
            </p:cNvPr>
            <p:cNvSpPr/>
            <p:nvPr/>
          </p:nvSpPr>
          <p:spPr>
            <a:xfrm>
              <a:off x="2764706" y="6358428"/>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20587" y="7425"/>
                  </a:moveTo>
                  <a:cubicBezTo>
                    <a:pt x="20419" y="7425"/>
                    <a:pt x="20419" y="7425"/>
                    <a:pt x="20419" y="7425"/>
                  </a:cubicBezTo>
                  <a:cubicBezTo>
                    <a:pt x="18056" y="675"/>
                    <a:pt x="18056" y="675"/>
                    <a:pt x="18056" y="675"/>
                  </a:cubicBezTo>
                  <a:cubicBezTo>
                    <a:pt x="17887" y="338"/>
                    <a:pt x="17550" y="0"/>
                    <a:pt x="17044" y="0"/>
                  </a:cubicBezTo>
                  <a:cubicBezTo>
                    <a:pt x="16875" y="0"/>
                    <a:pt x="16875" y="0"/>
                    <a:pt x="16706" y="0"/>
                  </a:cubicBezTo>
                  <a:cubicBezTo>
                    <a:pt x="675" y="5906"/>
                    <a:pt x="675" y="5906"/>
                    <a:pt x="675" y="5906"/>
                  </a:cubicBezTo>
                  <a:cubicBezTo>
                    <a:pt x="338" y="6075"/>
                    <a:pt x="169" y="6244"/>
                    <a:pt x="169" y="6412"/>
                  </a:cubicBezTo>
                  <a:cubicBezTo>
                    <a:pt x="0" y="6750"/>
                    <a:pt x="0" y="6919"/>
                    <a:pt x="0" y="7256"/>
                  </a:cubicBezTo>
                  <a:cubicBezTo>
                    <a:pt x="2531" y="14006"/>
                    <a:pt x="2531" y="14006"/>
                    <a:pt x="2531" y="14006"/>
                  </a:cubicBezTo>
                  <a:cubicBezTo>
                    <a:pt x="2531" y="20587"/>
                    <a:pt x="2531" y="20587"/>
                    <a:pt x="2531" y="20587"/>
                  </a:cubicBezTo>
                  <a:cubicBezTo>
                    <a:pt x="2531" y="21094"/>
                    <a:pt x="3038" y="21600"/>
                    <a:pt x="3544" y="21600"/>
                  </a:cubicBezTo>
                  <a:cubicBezTo>
                    <a:pt x="20587" y="21600"/>
                    <a:pt x="20587" y="21600"/>
                    <a:pt x="20587" y="21600"/>
                  </a:cubicBezTo>
                  <a:cubicBezTo>
                    <a:pt x="21094" y="21600"/>
                    <a:pt x="21600" y="21094"/>
                    <a:pt x="21600" y="20587"/>
                  </a:cubicBezTo>
                  <a:cubicBezTo>
                    <a:pt x="21600" y="8437"/>
                    <a:pt x="21600" y="8437"/>
                    <a:pt x="21600" y="8437"/>
                  </a:cubicBezTo>
                  <a:cubicBezTo>
                    <a:pt x="21600" y="7762"/>
                    <a:pt x="21094" y="7425"/>
                    <a:pt x="20587" y="7425"/>
                  </a:cubicBezTo>
                  <a:close/>
                  <a:moveTo>
                    <a:pt x="2531" y="8437"/>
                  </a:moveTo>
                  <a:cubicBezTo>
                    <a:pt x="2531" y="11644"/>
                    <a:pt x="2531" y="11644"/>
                    <a:pt x="2531" y="11644"/>
                  </a:cubicBezTo>
                  <a:cubicBezTo>
                    <a:pt x="675" y="6750"/>
                    <a:pt x="675" y="6750"/>
                    <a:pt x="675" y="6750"/>
                  </a:cubicBezTo>
                  <a:cubicBezTo>
                    <a:pt x="17212" y="675"/>
                    <a:pt x="17212" y="675"/>
                    <a:pt x="17212" y="675"/>
                  </a:cubicBezTo>
                  <a:cubicBezTo>
                    <a:pt x="19575" y="7425"/>
                    <a:pt x="19575" y="7425"/>
                    <a:pt x="19575" y="7425"/>
                  </a:cubicBezTo>
                  <a:cubicBezTo>
                    <a:pt x="3544" y="7425"/>
                    <a:pt x="3544" y="7425"/>
                    <a:pt x="3544" y="7425"/>
                  </a:cubicBezTo>
                  <a:cubicBezTo>
                    <a:pt x="3038" y="7425"/>
                    <a:pt x="2531" y="7762"/>
                    <a:pt x="2531" y="8437"/>
                  </a:cubicBezTo>
                  <a:close/>
                  <a:moveTo>
                    <a:pt x="20756" y="20756"/>
                  </a:moveTo>
                  <a:cubicBezTo>
                    <a:pt x="3206" y="20756"/>
                    <a:pt x="3206" y="20756"/>
                    <a:pt x="3206" y="20756"/>
                  </a:cubicBezTo>
                  <a:cubicBezTo>
                    <a:pt x="3206" y="8100"/>
                    <a:pt x="3206" y="8100"/>
                    <a:pt x="3206" y="8100"/>
                  </a:cubicBezTo>
                  <a:cubicBezTo>
                    <a:pt x="20756" y="8100"/>
                    <a:pt x="20756" y="8100"/>
                    <a:pt x="20756" y="8100"/>
                  </a:cubicBezTo>
                  <a:lnTo>
                    <a:pt x="20756"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63" name="组合 62">
            <a:extLst>
              <a:ext uri="{FF2B5EF4-FFF2-40B4-BE49-F238E27FC236}">
                <a16:creationId xmlns:a16="http://schemas.microsoft.com/office/drawing/2014/main" xmlns="" id="{70266E70-4A35-5342-A9A8-D8186E808F1D}"/>
              </a:ext>
            </a:extLst>
          </p:cNvPr>
          <p:cNvGrpSpPr/>
          <p:nvPr/>
        </p:nvGrpSpPr>
        <p:grpSpPr>
          <a:xfrm>
            <a:off x="10836568" y="4798674"/>
            <a:ext cx="403639" cy="291369"/>
            <a:chOff x="1147481" y="6414563"/>
            <a:chExt cx="403639" cy="291369"/>
          </a:xfrm>
          <a:noFill/>
        </p:grpSpPr>
        <p:sp>
          <p:nvSpPr>
            <p:cNvPr id="64" name="Freeform 42">
              <a:extLst>
                <a:ext uri="{FF2B5EF4-FFF2-40B4-BE49-F238E27FC236}">
                  <a16:creationId xmlns:a16="http://schemas.microsoft.com/office/drawing/2014/main" xmlns="" id="{0758E006-C68E-5E4B-9838-D21CE35279B9}"/>
                </a:ext>
              </a:extLst>
            </p:cNvPr>
            <p:cNvSpPr/>
            <p:nvPr/>
          </p:nvSpPr>
          <p:spPr>
            <a:xfrm>
              <a:off x="1194260" y="6474708"/>
              <a:ext cx="76185" cy="7618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200" y="21600"/>
                    <a:pt x="21600" y="17100"/>
                    <a:pt x="21600" y="10800"/>
                  </a:cubicBezTo>
                  <a:cubicBezTo>
                    <a:pt x="21600" y="5400"/>
                    <a:pt x="16200" y="0"/>
                    <a:pt x="10800" y="0"/>
                  </a:cubicBezTo>
                  <a:cubicBezTo>
                    <a:pt x="4500" y="0"/>
                    <a:pt x="0" y="5400"/>
                    <a:pt x="0" y="10800"/>
                  </a:cubicBezTo>
                  <a:cubicBezTo>
                    <a:pt x="0" y="17100"/>
                    <a:pt x="4500" y="21600"/>
                    <a:pt x="10800" y="21600"/>
                  </a:cubicBezTo>
                  <a:close/>
                  <a:moveTo>
                    <a:pt x="10800" y="4500"/>
                  </a:moveTo>
                  <a:cubicBezTo>
                    <a:pt x="14400" y="4500"/>
                    <a:pt x="17100" y="7200"/>
                    <a:pt x="17100" y="10800"/>
                  </a:cubicBezTo>
                  <a:cubicBezTo>
                    <a:pt x="17100" y="14400"/>
                    <a:pt x="14400" y="17100"/>
                    <a:pt x="10800" y="17100"/>
                  </a:cubicBezTo>
                  <a:cubicBezTo>
                    <a:pt x="7200" y="17100"/>
                    <a:pt x="3600" y="14400"/>
                    <a:pt x="3600" y="10800"/>
                  </a:cubicBezTo>
                  <a:cubicBezTo>
                    <a:pt x="3600" y="7200"/>
                    <a:pt x="7200" y="4500"/>
                    <a:pt x="10800" y="45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65" name="Freeform 43">
              <a:extLst>
                <a:ext uri="{FF2B5EF4-FFF2-40B4-BE49-F238E27FC236}">
                  <a16:creationId xmlns:a16="http://schemas.microsoft.com/office/drawing/2014/main" xmlns="" id="{3C9925A5-55AC-EC43-976D-609B3DFE5688}"/>
                </a:ext>
              </a:extLst>
            </p:cNvPr>
            <p:cNvSpPr/>
            <p:nvPr/>
          </p:nvSpPr>
          <p:spPr>
            <a:xfrm>
              <a:off x="1147481" y="6414563"/>
              <a:ext cx="403639" cy="291369"/>
            </a:xfrm>
            <a:custGeom>
              <a:avLst/>
              <a:gdLst/>
              <a:ahLst/>
              <a:cxnLst>
                <a:cxn ang="0">
                  <a:pos x="wd2" y="hd2"/>
                </a:cxn>
                <a:cxn ang="5400000">
                  <a:pos x="wd2" y="hd2"/>
                </a:cxn>
                <a:cxn ang="10800000">
                  <a:pos x="wd2" y="hd2"/>
                </a:cxn>
                <a:cxn ang="16200000">
                  <a:pos x="wd2" y="hd2"/>
                </a:cxn>
              </a:cxnLst>
              <a:rect l="0" t="0" r="r" b="b"/>
              <a:pathLst>
                <a:path w="21600" h="21600" extrusionOk="0">
                  <a:moveTo>
                    <a:pt x="20588" y="0"/>
                  </a:moveTo>
                  <a:cubicBezTo>
                    <a:pt x="1012" y="0"/>
                    <a:pt x="1012" y="0"/>
                    <a:pt x="1012" y="0"/>
                  </a:cubicBezTo>
                  <a:cubicBezTo>
                    <a:pt x="506" y="0"/>
                    <a:pt x="0" y="704"/>
                    <a:pt x="0" y="1409"/>
                  </a:cubicBezTo>
                  <a:cubicBezTo>
                    <a:pt x="0" y="20191"/>
                    <a:pt x="0" y="20191"/>
                    <a:pt x="0" y="20191"/>
                  </a:cubicBezTo>
                  <a:cubicBezTo>
                    <a:pt x="0" y="20896"/>
                    <a:pt x="506" y="21600"/>
                    <a:pt x="1012" y="21600"/>
                  </a:cubicBezTo>
                  <a:cubicBezTo>
                    <a:pt x="20588" y="21600"/>
                    <a:pt x="20588" y="21600"/>
                    <a:pt x="20588" y="21600"/>
                  </a:cubicBezTo>
                  <a:cubicBezTo>
                    <a:pt x="21094" y="21600"/>
                    <a:pt x="21600" y="20896"/>
                    <a:pt x="21600" y="20191"/>
                  </a:cubicBezTo>
                  <a:cubicBezTo>
                    <a:pt x="21600" y="1409"/>
                    <a:pt x="21600" y="1409"/>
                    <a:pt x="21600" y="1409"/>
                  </a:cubicBezTo>
                  <a:cubicBezTo>
                    <a:pt x="21600" y="704"/>
                    <a:pt x="21094" y="0"/>
                    <a:pt x="20588" y="0"/>
                  </a:cubicBezTo>
                  <a:close/>
                  <a:moveTo>
                    <a:pt x="20756" y="20426"/>
                  </a:moveTo>
                  <a:cubicBezTo>
                    <a:pt x="844" y="20426"/>
                    <a:pt x="844" y="20426"/>
                    <a:pt x="844" y="20426"/>
                  </a:cubicBezTo>
                  <a:cubicBezTo>
                    <a:pt x="844" y="1174"/>
                    <a:pt x="844" y="1174"/>
                    <a:pt x="844" y="1174"/>
                  </a:cubicBezTo>
                  <a:cubicBezTo>
                    <a:pt x="20756" y="1174"/>
                    <a:pt x="20756" y="1174"/>
                    <a:pt x="20756" y="1174"/>
                  </a:cubicBezTo>
                  <a:lnTo>
                    <a:pt x="20756" y="20426"/>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66" name="Freeform 44">
              <a:extLst>
                <a:ext uri="{FF2B5EF4-FFF2-40B4-BE49-F238E27FC236}">
                  <a16:creationId xmlns:a16="http://schemas.microsoft.com/office/drawing/2014/main" xmlns="" id="{53584108-AA35-4D48-A427-F1A942308A3C}"/>
                </a:ext>
              </a:extLst>
            </p:cNvPr>
            <p:cNvSpPr/>
            <p:nvPr/>
          </p:nvSpPr>
          <p:spPr>
            <a:xfrm>
              <a:off x="1235693" y="6519612"/>
              <a:ext cx="268648" cy="139541"/>
            </a:xfrm>
            <a:custGeom>
              <a:avLst/>
              <a:gdLst/>
              <a:ahLst/>
              <a:cxnLst>
                <a:cxn ang="0">
                  <a:pos x="wd2" y="hd2"/>
                </a:cxn>
                <a:cxn ang="5400000">
                  <a:pos x="wd2" y="hd2"/>
                </a:cxn>
                <a:cxn ang="10800000">
                  <a:pos x="wd2" y="hd2"/>
                </a:cxn>
                <a:cxn ang="16200000">
                  <a:pos x="wd2" y="hd2"/>
                </a:cxn>
              </a:cxnLst>
              <a:rect l="0" t="0" r="r" b="b"/>
              <a:pathLst>
                <a:path w="21600" h="21477" extrusionOk="0">
                  <a:moveTo>
                    <a:pt x="0" y="20495"/>
                  </a:moveTo>
                  <a:cubicBezTo>
                    <a:pt x="0" y="20986"/>
                    <a:pt x="254" y="21477"/>
                    <a:pt x="508" y="21477"/>
                  </a:cubicBezTo>
                  <a:cubicBezTo>
                    <a:pt x="21092" y="21477"/>
                    <a:pt x="21092" y="21477"/>
                    <a:pt x="21092" y="21477"/>
                  </a:cubicBezTo>
                  <a:cubicBezTo>
                    <a:pt x="21346" y="21477"/>
                    <a:pt x="21600" y="20986"/>
                    <a:pt x="21600" y="20495"/>
                  </a:cubicBezTo>
                  <a:cubicBezTo>
                    <a:pt x="21600" y="20004"/>
                    <a:pt x="21600" y="20004"/>
                    <a:pt x="21600" y="19513"/>
                  </a:cubicBezTo>
                  <a:cubicBezTo>
                    <a:pt x="21346" y="19513"/>
                    <a:pt x="21346" y="19513"/>
                    <a:pt x="21346" y="19513"/>
                  </a:cubicBezTo>
                  <a:cubicBezTo>
                    <a:pt x="21346" y="19513"/>
                    <a:pt x="21346" y="19513"/>
                    <a:pt x="21346" y="19513"/>
                  </a:cubicBezTo>
                  <a:cubicBezTo>
                    <a:pt x="13468" y="368"/>
                    <a:pt x="13468" y="368"/>
                    <a:pt x="13468" y="368"/>
                  </a:cubicBezTo>
                  <a:cubicBezTo>
                    <a:pt x="13214" y="-123"/>
                    <a:pt x="12706" y="-123"/>
                    <a:pt x="12452" y="368"/>
                  </a:cubicBezTo>
                  <a:cubicBezTo>
                    <a:pt x="8386" y="10186"/>
                    <a:pt x="8386" y="10186"/>
                    <a:pt x="8386" y="10186"/>
                  </a:cubicBezTo>
                  <a:cubicBezTo>
                    <a:pt x="6607" y="5768"/>
                    <a:pt x="6607" y="5768"/>
                    <a:pt x="6607" y="5768"/>
                  </a:cubicBezTo>
                  <a:cubicBezTo>
                    <a:pt x="6607" y="5768"/>
                    <a:pt x="6353" y="5277"/>
                    <a:pt x="6353" y="5277"/>
                  </a:cubicBezTo>
                  <a:cubicBezTo>
                    <a:pt x="6099" y="5277"/>
                    <a:pt x="5845" y="5768"/>
                    <a:pt x="5845" y="5768"/>
                  </a:cubicBezTo>
                  <a:cubicBezTo>
                    <a:pt x="254" y="19513"/>
                    <a:pt x="254" y="19513"/>
                    <a:pt x="254" y="19513"/>
                  </a:cubicBezTo>
                  <a:cubicBezTo>
                    <a:pt x="0" y="20004"/>
                    <a:pt x="0" y="20004"/>
                    <a:pt x="0" y="20495"/>
                  </a:cubicBezTo>
                  <a:close/>
                  <a:moveTo>
                    <a:pt x="6353" y="8222"/>
                  </a:moveTo>
                  <a:cubicBezTo>
                    <a:pt x="8386" y="13622"/>
                    <a:pt x="8386" y="13622"/>
                    <a:pt x="8386" y="13622"/>
                  </a:cubicBezTo>
                  <a:cubicBezTo>
                    <a:pt x="12960" y="2822"/>
                    <a:pt x="12960" y="2822"/>
                    <a:pt x="12960" y="2822"/>
                  </a:cubicBezTo>
                  <a:cubicBezTo>
                    <a:pt x="19821" y="19513"/>
                    <a:pt x="19821" y="19513"/>
                    <a:pt x="19821" y="19513"/>
                  </a:cubicBezTo>
                  <a:cubicBezTo>
                    <a:pt x="1779" y="19513"/>
                    <a:pt x="1779" y="19513"/>
                    <a:pt x="1779" y="19513"/>
                  </a:cubicBezTo>
                  <a:lnTo>
                    <a:pt x="6353" y="8222"/>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sp>
        <p:nvSpPr>
          <p:cNvPr id="67" name="Freeform 45">
            <a:extLst>
              <a:ext uri="{FF2B5EF4-FFF2-40B4-BE49-F238E27FC236}">
                <a16:creationId xmlns:a16="http://schemas.microsoft.com/office/drawing/2014/main" xmlns="" id="{E27B0C1D-B6CE-8546-A30F-2C140CB42A9B}"/>
              </a:ext>
            </a:extLst>
          </p:cNvPr>
          <p:cNvSpPr/>
          <p:nvPr/>
        </p:nvSpPr>
        <p:spPr>
          <a:xfrm>
            <a:off x="10047568" y="5576547"/>
            <a:ext cx="404976" cy="348841"/>
          </a:xfrm>
          <a:custGeom>
            <a:avLst/>
            <a:gdLst/>
            <a:ahLst/>
            <a:cxnLst>
              <a:cxn ang="0">
                <a:pos x="wd2" y="hd2"/>
              </a:cxn>
              <a:cxn ang="5400000">
                <a:pos x="wd2" y="hd2"/>
              </a:cxn>
              <a:cxn ang="10800000">
                <a:pos x="wd2" y="hd2"/>
              </a:cxn>
              <a:cxn ang="16200000">
                <a:pos x="wd2" y="hd2"/>
              </a:cxn>
            </a:cxnLst>
            <a:rect l="0" t="0" r="r" b="b"/>
            <a:pathLst>
              <a:path w="21600" h="21600" extrusionOk="0">
                <a:moveTo>
                  <a:pt x="19237" y="12175"/>
                </a:moveTo>
                <a:cubicBezTo>
                  <a:pt x="19069" y="12175"/>
                  <a:pt x="19069" y="12175"/>
                  <a:pt x="19069" y="12175"/>
                </a:cubicBezTo>
                <a:cubicBezTo>
                  <a:pt x="19069" y="9622"/>
                  <a:pt x="19069" y="9622"/>
                  <a:pt x="19069" y="9622"/>
                </a:cubicBezTo>
                <a:cubicBezTo>
                  <a:pt x="19069" y="4320"/>
                  <a:pt x="15356" y="0"/>
                  <a:pt x="10800" y="0"/>
                </a:cubicBezTo>
                <a:cubicBezTo>
                  <a:pt x="6244" y="0"/>
                  <a:pt x="2531" y="4320"/>
                  <a:pt x="2531" y="9622"/>
                </a:cubicBezTo>
                <a:cubicBezTo>
                  <a:pt x="2531" y="12175"/>
                  <a:pt x="2531" y="12175"/>
                  <a:pt x="2531" y="12175"/>
                </a:cubicBezTo>
                <a:cubicBezTo>
                  <a:pt x="2363" y="12175"/>
                  <a:pt x="2363" y="12175"/>
                  <a:pt x="2363" y="12175"/>
                </a:cubicBezTo>
                <a:cubicBezTo>
                  <a:pt x="1013" y="12960"/>
                  <a:pt x="0" y="14727"/>
                  <a:pt x="0" y="16691"/>
                </a:cubicBezTo>
                <a:cubicBezTo>
                  <a:pt x="0" y="19440"/>
                  <a:pt x="1519" y="21600"/>
                  <a:pt x="3544" y="21600"/>
                </a:cubicBezTo>
                <a:cubicBezTo>
                  <a:pt x="4725" y="21600"/>
                  <a:pt x="4725" y="21600"/>
                  <a:pt x="4725" y="21600"/>
                </a:cubicBezTo>
                <a:cubicBezTo>
                  <a:pt x="5400" y="21600"/>
                  <a:pt x="5737" y="21011"/>
                  <a:pt x="5737" y="20422"/>
                </a:cubicBezTo>
                <a:cubicBezTo>
                  <a:pt x="5737" y="13156"/>
                  <a:pt x="5737" y="13156"/>
                  <a:pt x="5737" y="13156"/>
                </a:cubicBezTo>
                <a:cubicBezTo>
                  <a:pt x="5737" y="12371"/>
                  <a:pt x="5400" y="11978"/>
                  <a:pt x="4725" y="11978"/>
                </a:cubicBezTo>
                <a:cubicBezTo>
                  <a:pt x="3206" y="11978"/>
                  <a:pt x="3206" y="11978"/>
                  <a:pt x="3206" y="11978"/>
                </a:cubicBezTo>
                <a:cubicBezTo>
                  <a:pt x="3206" y="9622"/>
                  <a:pt x="3206" y="9622"/>
                  <a:pt x="3206" y="9622"/>
                </a:cubicBezTo>
                <a:cubicBezTo>
                  <a:pt x="3206" y="8444"/>
                  <a:pt x="3544" y="7462"/>
                  <a:pt x="3881" y="6284"/>
                </a:cubicBezTo>
                <a:cubicBezTo>
                  <a:pt x="4219" y="5302"/>
                  <a:pt x="4725" y="4320"/>
                  <a:pt x="5400" y="3535"/>
                </a:cubicBezTo>
                <a:cubicBezTo>
                  <a:pt x="6244" y="2749"/>
                  <a:pt x="6919" y="2160"/>
                  <a:pt x="7931" y="1571"/>
                </a:cubicBezTo>
                <a:cubicBezTo>
                  <a:pt x="9787" y="785"/>
                  <a:pt x="11812" y="785"/>
                  <a:pt x="13669" y="1571"/>
                </a:cubicBezTo>
                <a:cubicBezTo>
                  <a:pt x="14681" y="2160"/>
                  <a:pt x="15356" y="2749"/>
                  <a:pt x="16200" y="3535"/>
                </a:cubicBezTo>
                <a:cubicBezTo>
                  <a:pt x="16875" y="4320"/>
                  <a:pt x="17381" y="5302"/>
                  <a:pt x="17719" y="6284"/>
                </a:cubicBezTo>
                <a:cubicBezTo>
                  <a:pt x="18056" y="7462"/>
                  <a:pt x="18394" y="8444"/>
                  <a:pt x="18394" y="9622"/>
                </a:cubicBezTo>
                <a:cubicBezTo>
                  <a:pt x="18394" y="11978"/>
                  <a:pt x="18394" y="11978"/>
                  <a:pt x="18394" y="11978"/>
                </a:cubicBezTo>
                <a:cubicBezTo>
                  <a:pt x="16875" y="11978"/>
                  <a:pt x="16875" y="11978"/>
                  <a:pt x="16875" y="11978"/>
                </a:cubicBezTo>
                <a:cubicBezTo>
                  <a:pt x="16200" y="11978"/>
                  <a:pt x="15862" y="12371"/>
                  <a:pt x="15862" y="13156"/>
                </a:cubicBezTo>
                <a:cubicBezTo>
                  <a:pt x="15862" y="20422"/>
                  <a:pt x="15862" y="20422"/>
                  <a:pt x="15862" y="20422"/>
                </a:cubicBezTo>
                <a:cubicBezTo>
                  <a:pt x="15862" y="21011"/>
                  <a:pt x="16200" y="21600"/>
                  <a:pt x="16875" y="21600"/>
                </a:cubicBezTo>
                <a:cubicBezTo>
                  <a:pt x="18056" y="21600"/>
                  <a:pt x="18056" y="21600"/>
                  <a:pt x="18056" y="21600"/>
                </a:cubicBezTo>
                <a:cubicBezTo>
                  <a:pt x="20081" y="21600"/>
                  <a:pt x="21600" y="19440"/>
                  <a:pt x="21600" y="16691"/>
                </a:cubicBezTo>
                <a:cubicBezTo>
                  <a:pt x="21600" y="14727"/>
                  <a:pt x="20587" y="12960"/>
                  <a:pt x="19237" y="12175"/>
                </a:cubicBezTo>
                <a:close/>
                <a:moveTo>
                  <a:pt x="2531" y="20422"/>
                </a:moveTo>
                <a:cubicBezTo>
                  <a:pt x="2194" y="20029"/>
                  <a:pt x="2194" y="20029"/>
                  <a:pt x="2194" y="20029"/>
                </a:cubicBezTo>
                <a:cubicBezTo>
                  <a:pt x="1856" y="20029"/>
                  <a:pt x="1856" y="19833"/>
                  <a:pt x="1688" y="19636"/>
                </a:cubicBezTo>
                <a:cubicBezTo>
                  <a:pt x="1013" y="18851"/>
                  <a:pt x="844" y="17869"/>
                  <a:pt x="844" y="16691"/>
                </a:cubicBezTo>
                <a:cubicBezTo>
                  <a:pt x="844" y="15709"/>
                  <a:pt x="1013" y="14727"/>
                  <a:pt x="1688" y="13942"/>
                </a:cubicBezTo>
                <a:cubicBezTo>
                  <a:pt x="1856" y="13745"/>
                  <a:pt x="2025" y="13549"/>
                  <a:pt x="2194" y="13353"/>
                </a:cubicBezTo>
                <a:cubicBezTo>
                  <a:pt x="2531" y="12960"/>
                  <a:pt x="2531" y="12960"/>
                  <a:pt x="2531" y="12960"/>
                </a:cubicBezTo>
                <a:lnTo>
                  <a:pt x="2531" y="20422"/>
                </a:lnTo>
                <a:close/>
                <a:moveTo>
                  <a:pt x="5063" y="12764"/>
                </a:moveTo>
                <a:cubicBezTo>
                  <a:pt x="5063" y="20618"/>
                  <a:pt x="5063" y="20618"/>
                  <a:pt x="5063" y="20618"/>
                </a:cubicBezTo>
                <a:cubicBezTo>
                  <a:pt x="3206" y="20618"/>
                  <a:pt x="3206" y="20618"/>
                  <a:pt x="3206" y="20618"/>
                </a:cubicBezTo>
                <a:cubicBezTo>
                  <a:pt x="3206" y="12764"/>
                  <a:pt x="3206" y="12764"/>
                  <a:pt x="3206" y="12764"/>
                </a:cubicBezTo>
                <a:lnTo>
                  <a:pt x="5063" y="12764"/>
                </a:lnTo>
                <a:close/>
                <a:moveTo>
                  <a:pt x="18394" y="20618"/>
                </a:moveTo>
                <a:cubicBezTo>
                  <a:pt x="16537" y="20618"/>
                  <a:pt x="16537" y="20618"/>
                  <a:pt x="16537" y="20618"/>
                </a:cubicBezTo>
                <a:cubicBezTo>
                  <a:pt x="16537" y="12764"/>
                  <a:pt x="16537" y="12764"/>
                  <a:pt x="16537" y="12764"/>
                </a:cubicBezTo>
                <a:cubicBezTo>
                  <a:pt x="18394" y="12764"/>
                  <a:pt x="18394" y="12764"/>
                  <a:pt x="18394" y="12764"/>
                </a:cubicBezTo>
                <a:lnTo>
                  <a:pt x="18394" y="20618"/>
                </a:lnTo>
                <a:close/>
                <a:moveTo>
                  <a:pt x="19912" y="19636"/>
                </a:moveTo>
                <a:cubicBezTo>
                  <a:pt x="19744" y="19833"/>
                  <a:pt x="19744" y="20029"/>
                  <a:pt x="19406" y="20029"/>
                </a:cubicBezTo>
                <a:cubicBezTo>
                  <a:pt x="19069" y="20422"/>
                  <a:pt x="19069" y="20422"/>
                  <a:pt x="19069" y="20422"/>
                </a:cubicBezTo>
                <a:cubicBezTo>
                  <a:pt x="19069" y="12960"/>
                  <a:pt x="19069" y="12960"/>
                  <a:pt x="19069" y="12960"/>
                </a:cubicBezTo>
                <a:cubicBezTo>
                  <a:pt x="19406" y="13353"/>
                  <a:pt x="19406" y="13353"/>
                  <a:pt x="19406" y="13353"/>
                </a:cubicBezTo>
                <a:cubicBezTo>
                  <a:pt x="19575" y="13549"/>
                  <a:pt x="19744" y="13745"/>
                  <a:pt x="19912" y="13942"/>
                </a:cubicBezTo>
                <a:cubicBezTo>
                  <a:pt x="20587" y="14727"/>
                  <a:pt x="20756" y="15709"/>
                  <a:pt x="20756" y="16691"/>
                </a:cubicBezTo>
                <a:cubicBezTo>
                  <a:pt x="20756" y="17869"/>
                  <a:pt x="20587" y="18851"/>
                  <a:pt x="19912" y="19636"/>
                </a:cubicBez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nvGrpSpPr>
          <p:cNvPr id="68" name="组合 67">
            <a:extLst>
              <a:ext uri="{FF2B5EF4-FFF2-40B4-BE49-F238E27FC236}">
                <a16:creationId xmlns:a16="http://schemas.microsoft.com/office/drawing/2014/main" xmlns="" id="{F57A5D82-061C-9E40-B859-DA52B39A62C9}"/>
              </a:ext>
            </a:extLst>
          </p:cNvPr>
          <p:cNvGrpSpPr/>
          <p:nvPr/>
        </p:nvGrpSpPr>
        <p:grpSpPr>
          <a:xfrm>
            <a:off x="9238954" y="5615307"/>
            <a:ext cx="404976" cy="294041"/>
            <a:chOff x="9238954" y="5615307"/>
            <a:chExt cx="404976" cy="294041"/>
          </a:xfrm>
          <a:noFill/>
        </p:grpSpPr>
        <p:sp>
          <p:nvSpPr>
            <p:cNvPr id="69" name="Freeform 46">
              <a:extLst>
                <a:ext uri="{FF2B5EF4-FFF2-40B4-BE49-F238E27FC236}">
                  <a16:creationId xmlns:a16="http://schemas.microsoft.com/office/drawing/2014/main" xmlns="" id="{3CC646BF-600B-6D4F-9300-588C60753812}"/>
                </a:ext>
              </a:extLst>
            </p:cNvPr>
            <p:cNvSpPr/>
            <p:nvPr/>
          </p:nvSpPr>
          <p:spPr>
            <a:xfrm>
              <a:off x="9238954" y="5615307"/>
              <a:ext cx="404976" cy="294041"/>
            </a:xfrm>
            <a:custGeom>
              <a:avLst/>
              <a:gdLst/>
              <a:ahLst/>
              <a:cxnLst>
                <a:cxn ang="0">
                  <a:pos x="wd2" y="hd2"/>
                </a:cxn>
                <a:cxn ang="5400000">
                  <a:pos x="wd2" y="hd2"/>
                </a:cxn>
                <a:cxn ang="10800000">
                  <a:pos x="wd2" y="hd2"/>
                </a:cxn>
                <a:cxn ang="16200000">
                  <a:pos x="wd2" y="hd2"/>
                </a:cxn>
              </a:cxnLst>
              <a:rect l="0" t="0" r="r" b="b"/>
              <a:pathLst>
                <a:path w="21600" h="21600" extrusionOk="0">
                  <a:moveTo>
                    <a:pt x="20587" y="0"/>
                  </a:moveTo>
                  <a:cubicBezTo>
                    <a:pt x="1013" y="0"/>
                    <a:pt x="1013" y="0"/>
                    <a:pt x="1013" y="0"/>
                  </a:cubicBezTo>
                  <a:cubicBezTo>
                    <a:pt x="506" y="0"/>
                    <a:pt x="0" y="465"/>
                    <a:pt x="0" y="1394"/>
                  </a:cubicBezTo>
                  <a:cubicBezTo>
                    <a:pt x="0" y="20206"/>
                    <a:pt x="0" y="20206"/>
                    <a:pt x="0" y="20206"/>
                  </a:cubicBezTo>
                  <a:cubicBezTo>
                    <a:pt x="0" y="21135"/>
                    <a:pt x="506" y="21600"/>
                    <a:pt x="1013" y="21600"/>
                  </a:cubicBezTo>
                  <a:cubicBezTo>
                    <a:pt x="20587" y="21600"/>
                    <a:pt x="20587" y="21600"/>
                    <a:pt x="20587" y="21600"/>
                  </a:cubicBezTo>
                  <a:cubicBezTo>
                    <a:pt x="21094" y="21600"/>
                    <a:pt x="21600" y="21135"/>
                    <a:pt x="21600" y="20206"/>
                  </a:cubicBezTo>
                  <a:cubicBezTo>
                    <a:pt x="21600" y="1394"/>
                    <a:pt x="21600" y="1394"/>
                    <a:pt x="21600" y="1394"/>
                  </a:cubicBezTo>
                  <a:cubicBezTo>
                    <a:pt x="21600" y="465"/>
                    <a:pt x="21094" y="0"/>
                    <a:pt x="20587" y="0"/>
                  </a:cubicBezTo>
                  <a:close/>
                  <a:moveTo>
                    <a:pt x="15019" y="929"/>
                  </a:moveTo>
                  <a:cubicBezTo>
                    <a:pt x="14512" y="3484"/>
                    <a:pt x="14512" y="3484"/>
                    <a:pt x="14512" y="3484"/>
                  </a:cubicBezTo>
                  <a:cubicBezTo>
                    <a:pt x="7088" y="3484"/>
                    <a:pt x="7088" y="3484"/>
                    <a:pt x="7088" y="3484"/>
                  </a:cubicBezTo>
                  <a:cubicBezTo>
                    <a:pt x="6581" y="929"/>
                    <a:pt x="6581" y="929"/>
                    <a:pt x="6581" y="929"/>
                  </a:cubicBezTo>
                  <a:lnTo>
                    <a:pt x="15019" y="929"/>
                  </a:lnTo>
                  <a:close/>
                  <a:moveTo>
                    <a:pt x="20756" y="20671"/>
                  </a:moveTo>
                  <a:cubicBezTo>
                    <a:pt x="844" y="20671"/>
                    <a:pt x="844" y="20671"/>
                    <a:pt x="844" y="20671"/>
                  </a:cubicBezTo>
                  <a:cubicBezTo>
                    <a:pt x="844" y="929"/>
                    <a:pt x="844" y="929"/>
                    <a:pt x="844" y="929"/>
                  </a:cubicBezTo>
                  <a:cubicBezTo>
                    <a:pt x="5737" y="929"/>
                    <a:pt x="5737" y="929"/>
                    <a:pt x="5737" y="929"/>
                  </a:cubicBezTo>
                  <a:cubicBezTo>
                    <a:pt x="6581" y="3948"/>
                    <a:pt x="6581" y="3948"/>
                    <a:pt x="6581" y="3948"/>
                  </a:cubicBezTo>
                  <a:cubicBezTo>
                    <a:pt x="6581" y="4181"/>
                    <a:pt x="6750" y="4413"/>
                    <a:pt x="6919" y="4413"/>
                  </a:cubicBezTo>
                  <a:cubicBezTo>
                    <a:pt x="14681" y="4413"/>
                    <a:pt x="14681" y="4413"/>
                    <a:pt x="14681" y="4413"/>
                  </a:cubicBezTo>
                  <a:cubicBezTo>
                    <a:pt x="14850" y="4413"/>
                    <a:pt x="15019" y="4413"/>
                    <a:pt x="15019" y="4181"/>
                  </a:cubicBezTo>
                  <a:cubicBezTo>
                    <a:pt x="15862" y="929"/>
                    <a:pt x="15862" y="929"/>
                    <a:pt x="15862" y="929"/>
                  </a:cubicBezTo>
                  <a:cubicBezTo>
                    <a:pt x="20756" y="929"/>
                    <a:pt x="20756" y="929"/>
                    <a:pt x="20756" y="929"/>
                  </a:cubicBezTo>
                  <a:lnTo>
                    <a:pt x="20756" y="20671"/>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70" name="Oval 47">
              <a:extLst>
                <a:ext uri="{FF2B5EF4-FFF2-40B4-BE49-F238E27FC236}">
                  <a16:creationId xmlns:a16="http://schemas.microsoft.com/office/drawing/2014/main" xmlns="" id="{946D17B6-DA05-B444-84B6-94A708DFFAF4}"/>
                </a:ext>
              </a:extLst>
            </p:cNvPr>
            <p:cNvSpPr/>
            <p:nvPr/>
          </p:nvSpPr>
          <p:spPr>
            <a:xfrm>
              <a:off x="9519630" y="5775692"/>
              <a:ext cx="22723"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71" name="Oval 48">
              <a:extLst>
                <a:ext uri="{FF2B5EF4-FFF2-40B4-BE49-F238E27FC236}">
                  <a16:creationId xmlns:a16="http://schemas.microsoft.com/office/drawing/2014/main" xmlns="" id="{598960DC-2F22-8C43-B718-3E1721C5DDC2}"/>
                </a:ext>
              </a:extLst>
            </p:cNvPr>
            <p:cNvSpPr/>
            <p:nvPr/>
          </p:nvSpPr>
          <p:spPr>
            <a:xfrm>
              <a:off x="9340532" y="5775692"/>
              <a:ext cx="21385"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72" name="Freeform 49">
              <a:extLst>
                <a:ext uri="{FF2B5EF4-FFF2-40B4-BE49-F238E27FC236}">
                  <a16:creationId xmlns:a16="http://schemas.microsoft.com/office/drawing/2014/main" xmlns="" id="{90F80ED0-80EF-BB42-9BC1-8694CA4AFD11}"/>
                </a:ext>
              </a:extLst>
            </p:cNvPr>
            <p:cNvSpPr/>
            <p:nvPr/>
          </p:nvSpPr>
          <p:spPr>
            <a:xfrm>
              <a:off x="9299100" y="5731586"/>
              <a:ext cx="284686" cy="108262"/>
            </a:xfrm>
            <a:custGeom>
              <a:avLst/>
              <a:gdLst/>
              <a:ahLst/>
              <a:cxnLst>
                <a:cxn ang="0">
                  <a:pos x="wd2" y="hd2"/>
                </a:cxn>
                <a:cxn ang="5400000">
                  <a:pos x="wd2" y="hd2"/>
                </a:cxn>
                <a:cxn ang="10800000">
                  <a:pos x="wd2" y="hd2"/>
                </a:cxn>
                <a:cxn ang="16200000">
                  <a:pos x="wd2" y="hd2"/>
                </a:cxn>
              </a:cxnLst>
              <a:rect l="0" t="0" r="r" b="b"/>
              <a:pathLst>
                <a:path w="21600" h="21600" extrusionOk="0">
                  <a:moveTo>
                    <a:pt x="4080" y="0"/>
                  </a:moveTo>
                  <a:cubicBezTo>
                    <a:pt x="1680" y="0"/>
                    <a:pt x="0" y="5082"/>
                    <a:pt x="0" y="10800"/>
                  </a:cubicBezTo>
                  <a:cubicBezTo>
                    <a:pt x="0" y="17153"/>
                    <a:pt x="1680" y="21600"/>
                    <a:pt x="4080" y="21600"/>
                  </a:cubicBezTo>
                  <a:cubicBezTo>
                    <a:pt x="17520" y="21600"/>
                    <a:pt x="17520" y="21600"/>
                    <a:pt x="17520" y="21600"/>
                  </a:cubicBezTo>
                  <a:cubicBezTo>
                    <a:pt x="19920" y="21600"/>
                    <a:pt x="21600" y="17153"/>
                    <a:pt x="21600" y="10800"/>
                  </a:cubicBezTo>
                  <a:cubicBezTo>
                    <a:pt x="21600" y="5082"/>
                    <a:pt x="19920" y="0"/>
                    <a:pt x="17520" y="0"/>
                  </a:cubicBezTo>
                  <a:lnTo>
                    <a:pt x="4080" y="0"/>
                  </a:lnTo>
                  <a:close/>
                  <a:moveTo>
                    <a:pt x="20640" y="10800"/>
                  </a:moveTo>
                  <a:cubicBezTo>
                    <a:pt x="20640" y="15247"/>
                    <a:pt x="19200" y="19059"/>
                    <a:pt x="17520" y="19059"/>
                  </a:cubicBezTo>
                  <a:cubicBezTo>
                    <a:pt x="4080" y="19059"/>
                    <a:pt x="4080" y="19059"/>
                    <a:pt x="4080" y="19059"/>
                  </a:cubicBezTo>
                  <a:cubicBezTo>
                    <a:pt x="2400" y="19059"/>
                    <a:pt x="960" y="15247"/>
                    <a:pt x="960" y="10800"/>
                  </a:cubicBezTo>
                  <a:cubicBezTo>
                    <a:pt x="960" y="6353"/>
                    <a:pt x="2400" y="3176"/>
                    <a:pt x="4080" y="3176"/>
                  </a:cubicBezTo>
                  <a:cubicBezTo>
                    <a:pt x="17520" y="3176"/>
                    <a:pt x="17520" y="3176"/>
                    <a:pt x="17520" y="3176"/>
                  </a:cubicBezTo>
                  <a:cubicBezTo>
                    <a:pt x="19200" y="3176"/>
                    <a:pt x="20640" y="6353"/>
                    <a:pt x="20640" y="108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73" name="Freeform 50">
              <a:extLst>
                <a:ext uri="{FF2B5EF4-FFF2-40B4-BE49-F238E27FC236}">
                  <a16:creationId xmlns:a16="http://schemas.microsoft.com/office/drawing/2014/main" xmlns="" id="{40B2AC59-E783-1E48-B6FE-8EE740CF8307}"/>
                </a:ext>
              </a:extLst>
            </p:cNvPr>
            <p:cNvSpPr/>
            <p:nvPr/>
          </p:nvSpPr>
          <p:spPr>
            <a:xfrm>
              <a:off x="9415378" y="5775692"/>
              <a:ext cx="50790" cy="22723"/>
            </a:xfrm>
            <a:custGeom>
              <a:avLst/>
              <a:gdLst/>
              <a:ahLst/>
              <a:cxnLst>
                <a:cxn ang="0">
                  <a:pos x="wd2" y="hd2"/>
                </a:cxn>
                <a:cxn ang="5400000">
                  <a:pos x="wd2" y="hd2"/>
                </a:cxn>
                <a:cxn ang="10800000">
                  <a:pos x="wd2" y="hd2"/>
                </a:cxn>
                <a:cxn ang="16200000">
                  <a:pos x="wd2" y="hd2"/>
                </a:cxn>
              </a:cxnLst>
              <a:rect l="0" t="0" r="r" b="b"/>
              <a:pathLst>
                <a:path w="21600" h="21600" extrusionOk="0">
                  <a:moveTo>
                    <a:pt x="17550" y="0"/>
                  </a:moveTo>
                  <a:cubicBezTo>
                    <a:pt x="4050" y="0"/>
                    <a:pt x="4050" y="0"/>
                    <a:pt x="4050" y="0"/>
                  </a:cubicBezTo>
                  <a:cubicBezTo>
                    <a:pt x="1350" y="0"/>
                    <a:pt x="0" y="3086"/>
                    <a:pt x="0" y="9257"/>
                  </a:cubicBezTo>
                  <a:cubicBezTo>
                    <a:pt x="0" y="15429"/>
                    <a:pt x="1350" y="21600"/>
                    <a:pt x="4050" y="21600"/>
                  </a:cubicBezTo>
                  <a:cubicBezTo>
                    <a:pt x="17550" y="21600"/>
                    <a:pt x="17550" y="21600"/>
                    <a:pt x="17550" y="21600"/>
                  </a:cubicBezTo>
                  <a:cubicBezTo>
                    <a:pt x="20250" y="21600"/>
                    <a:pt x="21600" y="15429"/>
                    <a:pt x="21600" y="9257"/>
                  </a:cubicBezTo>
                  <a:cubicBezTo>
                    <a:pt x="21600" y="3086"/>
                    <a:pt x="20250" y="0"/>
                    <a:pt x="1755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sp>
        <p:nvSpPr>
          <p:cNvPr id="74" name="Freeform 51">
            <a:extLst>
              <a:ext uri="{FF2B5EF4-FFF2-40B4-BE49-F238E27FC236}">
                <a16:creationId xmlns:a16="http://schemas.microsoft.com/office/drawing/2014/main" xmlns="" id="{8095B6F3-AE22-8F4A-AB71-F00E8B587D4C}"/>
              </a:ext>
            </a:extLst>
          </p:cNvPr>
          <p:cNvSpPr/>
          <p:nvPr/>
        </p:nvSpPr>
        <p:spPr>
          <a:xfrm>
            <a:off x="8429005" y="5662086"/>
            <a:ext cx="404976" cy="177763"/>
          </a:xfrm>
          <a:custGeom>
            <a:avLst/>
            <a:gdLst/>
            <a:ahLst/>
            <a:cxnLst>
              <a:cxn ang="0">
                <a:pos x="wd2" y="hd2"/>
              </a:cxn>
              <a:cxn ang="5400000">
                <a:pos x="wd2" y="hd2"/>
              </a:cxn>
              <a:cxn ang="10800000">
                <a:pos x="wd2" y="hd2"/>
              </a:cxn>
              <a:cxn ang="16200000">
                <a:pos x="wd2" y="hd2"/>
              </a:cxn>
            </a:cxnLst>
            <a:rect l="0" t="0" r="r" b="b"/>
            <a:pathLst>
              <a:path w="21600" h="21600" extrusionOk="0">
                <a:moveTo>
                  <a:pt x="16875" y="0"/>
                </a:moveTo>
                <a:cubicBezTo>
                  <a:pt x="14175" y="0"/>
                  <a:pt x="12150" y="4629"/>
                  <a:pt x="12150" y="10800"/>
                </a:cubicBezTo>
                <a:cubicBezTo>
                  <a:pt x="12150" y="13886"/>
                  <a:pt x="12656" y="16971"/>
                  <a:pt x="13669" y="18900"/>
                </a:cubicBezTo>
                <a:cubicBezTo>
                  <a:pt x="14175" y="20057"/>
                  <a:pt x="14175" y="20057"/>
                  <a:pt x="14175" y="20057"/>
                </a:cubicBezTo>
                <a:cubicBezTo>
                  <a:pt x="7425" y="20057"/>
                  <a:pt x="7425" y="20057"/>
                  <a:pt x="7425" y="20057"/>
                </a:cubicBezTo>
                <a:cubicBezTo>
                  <a:pt x="7931" y="18900"/>
                  <a:pt x="7931" y="18900"/>
                  <a:pt x="7931" y="18900"/>
                </a:cubicBezTo>
                <a:cubicBezTo>
                  <a:pt x="8944" y="16971"/>
                  <a:pt x="9450" y="13886"/>
                  <a:pt x="9450" y="10800"/>
                </a:cubicBezTo>
                <a:cubicBezTo>
                  <a:pt x="9450" y="4629"/>
                  <a:pt x="7425" y="0"/>
                  <a:pt x="4725" y="0"/>
                </a:cubicBezTo>
                <a:cubicBezTo>
                  <a:pt x="2194" y="0"/>
                  <a:pt x="0" y="4629"/>
                  <a:pt x="0" y="10800"/>
                </a:cubicBezTo>
                <a:cubicBezTo>
                  <a:pt x="0" y="16971"/>
                  <a:pt x="2194" y="21600"/>
                  <a:pt x="4725" y="21600"/>
                </a:cubicBezTo>
                <a:cubicBezTo>
                  <a:pt x="16875" y="21600"/>
                  <a:pt x="16875" y="21600"/>
                  <a:pt x="16875" y="21600"/>
                </a:cubicBezTo>
                <a:cubicBezTo>
                  <a:pt x="19406" y="21600"/>
                  <a:pt x="21600" y="16971"/>
                  <a:pt x="21600" y="10800"/>
                </a:cubicBezTo>
                <a:cubicBezTo>
                  <a:pt x="21600" y="4629"/>
                  <a:pt x="19406" y="0"/>
                  <a:pt x="16875" y="0"/>
                </a:cubicBezTo>
                <a:close/>
                <a:moveTo>
                  <a:pt x="1856" y="17357"/>
                </a:moveTo>
                <a:cubicBezTo>
                  <a:pt x="1181" y="15429"/>
                  <a:pt x="844" y="13114"/>
                  <a:pt x="844" y="10800"/>
                </a:cubicBezTo>
                <a:cubicBezTo>
                  <a:pt x="844" y="8486"/>
                  <a:pt x="1181" y="6171"/>
                  <a:pt x="1856" y="4243"/>
                </a:cubicBezTo>
                <a:cubicBezTo>
                  <a:pt x="2700" y="2700"/>
                  <a:pt x="3713" y="1543"/>
                  <a:pt x="4725" y="1543"/>
                </a:cubicBezTo>
                <a:cubicBezTo>
                  <a:pt x="5906" y="1543"/>
                  <a:pt x="6919" y="2700"/>
                  <a:pt x="7594" y="4243"/>
                </a:cubicBezTo>
                <a:cubicBezTo>
                  <a:pt x="8269" y="6171"/>
                  <a:pt x="8775" y="8486"/>
                  <a:pt x="8775" y="10800"/>
                </a:cubicBezTo>
                <a:cubicBezTo>
                  <a:pt x="8775" y="13114"/>
                  <a:pt x="8269" y="15429"/>
                  <a:pt x="7594" y="17357"/>
                </a:cubicBezTo>
                <a:cubicBezTo>
                  <a:pt x="6919" y="18900"/>
                  <a:pt x="5906" y="20057"/>
                  <a:pt x="4725" y="20057"/>
                </a:cubicBezTo>
                <a:cubicBezTo>
                  <a:pt x="3713" y="20057"/>
                  <a:pt x="2700" y="18900"/>
                  <a:pt x="1856" y="17357"/>
                </a:cubicBezTo>
                <a:close/>
                <a:moveTo>
                  <a:pt x="19744" y="17357"/>
                </a:moveTo>
                <a:cubicBezTo>
                  <a:pt x="18900" y="18900"/>
                  <a:pt x="17887" y="20057"/>
                  <a:pt x="16875" y="20057"/>
                </a:cubicBezTo>
                <a:cubicBezTo>
                  <a:pt x="15694" y="20057"/>
                  <a:pt x="14850" y="18900"/>
                  <a:pt x="14006" y="17357"/>
                </a:cubicBezTo>
                <a:cubicBezTo>
                  <a:pt x="13331" y="15429"/>
                  <a:pt x="12825" y="13114"/>
                  <a:pt x="12825" y="10800"/>
                </a:cubicBezTo>
                <a:cubicBezTo>
                  <a:pt x="12825" y="8486"/>
                  <a:pt x="13331" y="6171"/>
                  <a:pt x="14006" y="4243"/>
                </a:cubicBezTo>
                <a:cubicBezTo>
                  <a:pt x="14850" y="2700"/>
                  <a:pt x="15694" y="1543"/>
                  <a:pt x="16875" y="1543"/>
                </a:cubicBezTo>
                <a:cubicBezTo>
                  <a:pt x="17887" y="1543"/>
                  <a:pt x="18900" y="2700"/>
                  <a:pt x="19744" y="4243"/>
                </a:cubicBezTo>
                <a:cubicBezTo>
                  <a:pt x="20419" y="6171"/>
                  <a:pt x="20756" y="8486"/>
                  <a:pt x="20756" y="10800"/>
                </a:cubicBezTo>
                <a:cubicBezTo>
                  <a:pt x="20756" y="13114"/>
                  <a:pt x="20419" y="15429"/>
                  <a:pt x="19744" y="17357"/>
                </a:cubicBez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nvGrpSpPr>
          <p:cNvPr id="75" name="组合 74">
            <a:extLst>
              <a:ext uri="{FF2B5EF4-FFF2-40B4-BE49-F238E27FC236}">
                <a16:creationId xmlns:a16="http://schemas.microsoft.com/office/drawing/2014/main" xmlns="" id="{F4F43C91-B6F3-214B-9E30-016B789AE51F}"/>
              </a:ext>
            </a:extLst>
          </p:cNvPr>
          <p:cNvGrpSpPr/>
          <p:nvPr/>
        </p:nvGrpSpPr>
        <p:grpSpPr>
          <a:xfrm>
            <a:off x="7699249" y="5548479"/>
            <a:ext cx="247263" cy="404975"/>
            <a:chOff x="7699249" y="5548479"/>
            <a:chExt cx="247263" cy="404975"/>
          </a:xfrm>
          <a:noFill/>
        </p:grpSpPr>
        <p:sp>
          <p:nvSpPr>
            <p:cNvPr id="76" name="Freeform 52">
              <a:extLst>
                <a:ext uri="{FF2B5EF4-FFF2-40B4-BE49-F238E27FC236}">
                  <a16:creationId xmlns:a16="http://schemas.microsoft.com/office/drawing/2014/main" xmlns="" id="{208B12EE-DB66-9E40-8A84-5EBBCFEC352B}"/>
                </a:ext>
              </a:extLst>
            </p:cNvPr>
            <p:cNvSpPr/>
            <p:nvPr/>
          </p:nvSpPr>
          <p:spPr>
            <a:xfrm>
              <a:off x="7699249" y="5731586"/>
              <a:ext cx="247263" cy="221868"/>
            </a:xfrm>
            <a:custGeom>
              <a:avLst/>
              <a:gdLst/>
              <a:ahLst/>
              <a:cxnLst>
                <a:cxn ang="0">
                  <a:pos x="wd2" y="hd2"/>
                </a:cxn>
                <a:cxn ang="5400000">
                  <a:pos x="wd2" y="hd2"/>
                </a:cxn>
                <a:cxn ang="10800000">
                  <a:pos x="wd2" y="hd2"/>
                </a:cxn>
                <a:cxn ang="16200000">
                  <a:pos x="wd2" y="hd2"/>
                </a:cxn>
              </a:cxnLst>
              <a:rect l="0" t="0" r="r" b="b"/>
              <a:pathLst>
                <a:path w="21600" h="21600" extrusionOk="0">
                  <a:moveTo>
                    <a:pt x="19108" y="20057"/>
                  </a:moveTo>
                  <a:cubicBezTo>
                    <a:pt x="11354" y="20057"/>
                    <a:pt x="11354" y="20057"/>
                    <a:pt x="11354" y="20057"/>
                  </a:cubicBezTo>
                  <a:cubicBezTo>
                    <a:pt x="11354" y="13269"/>
                    <a:pt x="11354" y="13269"/>
                    <a:pt x="11354" y="13269"/>
                  </a:cubicBezTo>
                  <a:cubicBezTo>
                    <a:pt x="11908" y="12960"/>
                    <a:pt x="11908" y="12960"/>
                    <a:pt x="11908" y="12960"/>
                  </a:cubicBezTo>
                  <a:cubicBezTo>
                    <a:pt x="17446" y="12343"/>
                    <a:pt x="21600" y="7097"/>
                    <a:pt x="21600" y="926"/>
                  </a:cubicBezTo>
                  <a:cubicBezTo>
                    <a:pt x="21600" y="617"/>
                    <a:pt x="21323" y="0"/>
                    <a:pt x="21046" y="0"/>
                  </a:cubicBezTo>
                  <a:cubicBezTo>
                    <a:pt x="20769" y="0"/>
                    <a:pt x="20492" y="617"/>
                    <a:pt x="20492" y="926"/>
                  </a:cubicBezTo>
                  <a:cubicBezTo>
                    <a:pt x="20492" y="3703"/>
                    <a:pt x="19385" y="6480"/>
                    <a:pt x="17723" y="8331"/>
                  </a:cubicBezTo>
                  <a:cubicBezTo>
                    <a:pt x="15785" y="10491"/>
                    <a:pt x="13292" y="11726"/>
                    <a:pt x="10800" y="11726"/>
                  </a:cubicBezTo>
                  <a:cubicBezTo>
                    <a:pt x="8308" y="11726"/>
                    <a:pt x="5815" y="10491"/>
                    <a:pt x="3877" y="8331"/>
                  </a:cubicBezTo>
                  <a:cubicBezTo>
                    <a:pt x="2215" y="6480"/>
                    <a:pt x="1385" y="4011"/>
                    <a:pt x="1108" y="1234"/>
                  </a:cubicBezTo>
                  <a:cubicBezTo>
                    <a:pt x="1108" y="926"/>
                    <a:pt x="1108" y="926"/>
                    <a:pt x="1108" y="926"/>
                  </a:cubicBezTo>
                  <a:cubicBezTo>
                    <a:pt x="1108" y="309"/>
                    <a:pt x="831" y="0"/>
                    <a:pt x="554" y="0"/>
                  </a:cubicBezTo>
                  <a:cubicBezTo>
                    <a:pt x="277" y="0"/>
                    <a:pt x="0" y="309"/>
                    <a:pt x="0" y="617"/>
                  </a:cubicBezTo>
                  <a:cubicBezTo>
                    <a:pt x="0" y="1234"/>
                    <a:pt x="0" y="1234"/>
                    <a:pt x="0" y="1234"/>
                  </a:cubicBezTo>
                  <a:cubicBezTo>
                    <a:pt x="0" y="7406"/>
                    <a:pt x="4154" y="12343"/>
                    <a:pt x="9692" y="12960"/>
                  </a:cubicBezTo>
                  <a:cubicBezTo>
                    <a:pt x="10246" y="13269"/>
                    <a:pt x="10246" y="13269"/>
                    <a:pt x="10246" y="13269"/>
                  </a:cubicBezTo>
                  <a:cubicBezTo>
                    <a:pt x="10246" y="20057"/>
                    <a:pt x="10246" y="20057"/>
                    <a:pt x="10246" y="20057"/>
                  </a:cubicBezTo>
                  <a:cubicBezTo>
                    <a:pt x="2492" y="20057"/>
                    <a:pt x="2492" y="20057"/>
                    <a:pt x="2492" y="20057"/>
                  </a:cubicBezTo>
                  <a:cubicBezTo>
                    <a:pt x="2215" y="20057"/>
                    <a:pt x="1938" y="20366"/>
                    <a:pt x="1938" y="20983"/>
                  </a:cubicBezTo>
                  <a:cubicBezTo>
                    <a:pt x="1938" y="21291"/>
                    <a:pt x="2215" y="21600"/>
                    <a:pt x="2492" y="21600"/>
                  </a:cubicBezTo>
                  <a:cubicBezTo>
                    <a:pt x="19108" y="21600"/>
                    <a:pt x="19108" y="21600"/>
                    <a:pt x="19108" y="21600"/>
                  </a:cubicBezTo>
                  <a:cubicBezTo>
                    <a:pt x="19385" y="21600"/>
                    <a:pt x="19662" y="21291"/>
                    <a:pt x="19662" y="20983"/>
                  </a:cubicBezTo>
                  <a:cubicBezTo>
                    <a:pt x="19662" y="20366"/>
                    <a:pt x="19385" y="20057"/>
                    <a:pt x="19108" y="2005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77" name="Freeform 53">
              <a:extLst>
                <a:ext uri="{FF2B5EF4-FFF2-40B4-BE49-F238E27FC236}">
                  <a16:creationId xmlns:a16="http://schemas.microsoft.com/office/drawing/2014/main" xmlns="" id="{BB5E2A30-4DF7-EB42-8FF2-2F4B2E5793B5}"/>
                </a:ext>
              </a:extLst>
            </p:cNvPr>
            <p:cNvSpPr/>
            <p:nvPr/>
          </p:nvSpPr>
          <p:spPr>
            <a:xfrm>
              <a:off x="7743355" y="5548479"/>
              <a:ext cx="157714" cy="26864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848" y="21600"/>
                    <a:pt x="21600" y="18805"/>
                    <a:pt x="21600" y="15501"/>
                  </a:cubicBezTo>
                  <a:cubicBezTo>
                    <a:pt x="21600" y="6353"/>
                    <a:pt x="21600" y="6353"/>
                    <a:pt x="21600" y="6353"/>
                  </a:cubicBezTo>
                  <a:cubicBezTo>
                    <a:pt x="21600" y="2795"/>
                    <a:pt x="16848" y="0"/>
                    <a:pt x="10800" y="0"/>
                  </a:cubicBezTo>
                  <a:cubicBezTo>
                    <a:pt x="4752" y="0"/>
                    <a:pt x="0" y="2795"/>
                    <a:pt x="0" y="6353"/>
                  </a:cubicBezTo>
                  <a:cubicBezTo>
                    <a:pt x="0" y="15501"/>
                    <a:pt x="0" y="15501"/>
                    <a:pt x="0" y="15501"/>
                  </a:cubicBezTo>
                  <a:cubicBezTo>
                    <a:pt x="0" y="18805"/>
                    <a:pt x="4752" y="21600"/>
                    <a:pt x="10800" y="21600"/>
                  </a:cubicBezTo>
                  <a:close/>
                  <a:moveTo>
                    <a:pt x="3024" y="4066"/>
                  </a:moveTo>
                  <a:cubicBezTo>
                    <a:pt x="3456" y="3558"/>
                    <a:pt x="3888" y="3049"/>
                    <a:pt x="4752" y="2541"/>
                  </a:cubicBezTo>
                  <a:cubicBezTo>
                    <a:pt x="6480" y="1779"/>
                    <a:pt x="8640" y="1271"/>
                    <a:pt x="10800" y="1271"/>
                  </a:cubicBezTo>
                  <a:cubicBezTo>
                    <a:pt x="12960" y="1271"/>
                    <a:pt x="15120" y="1779"/>
                    <a:pt x="16848" y="2541"/>
                  </a:cubicBezTo>
                  <a:cubicBezTo>
                    <a:pt x="17712" y="3049"/>
                    <a:pt x="18144" y="3558"/>
                    <a:pt x="18576" y="4066"/>
                  </a:cubicBezTo>
                  <a:cubicBezTo>
                    <a:pt x="19008" y="4574"/>
                    <a:pt x="19008" y="4574"/>
                    <a:pt x="19008" y="4574"/>
                  </a:cubicBezTo>
                  <a:cubicBezTo>
                    <a:pt x="2592" y="4574"/>
                    <a:pt x="2592" y="4574"/>
                    <a:pt x="2592" y="4574"/>
                  </a:cubicBezTo>
                  <a:lnTo>
                    <a:pt x="3024" y="4066"/>
                  </a:lnTo>
                  <a:close/>
                  <a:moveTo>
                    <a:pt x="2160" y="5845"/>
                  </a:moveTo>
                  <a:cubicBezTo>
                    <a:pt x="19440" y="5845"/>
                    <a:pt x="19440" y="5845"/>
                    <a:pt x="19440" y="5845"/>
                  </a:cubicBezTo>
                  <a:cubicBezTo>
                    <a:pt x="19440" y="6353"/>
                    <a:pt x="19440" y="6353"/>
                    <a:pt x="19440" y="6353"/>
                  </a:cubicBezTo>
                  <a:cubicBezTo>
                    <a:pt x="19440" y="8386"/>
                    <a:pt x="19440" y="8386"/>
                    <a:pt x="19440" y="8386"/>
                  </a:cubicBezTo>
                  <a:cubicBezTo>
                    <a:pt x="2160" y="8386"/>
                    <a:pt x="2160" y="8386"/>
                    <a:pt x="2160" y="8386"/>
                  </a:cubicBezTo>
                  <a:lnTo>
                    <a:pt x="2160" y="5845"/>
                  </a:lnTo>
                  <a:close/>
                  <a:moveTo>
                    <a:pt x="2160" y="9402"/>
                  </a:moveTo>
                  <a:cubicBezTo>
                    <a:pt x="19440" y="9402"/>
                    <a:pt x="19440" y="9402"/>
                    <a:pt x="19440" y="9402"/>
                  </a:cubicBezTo>
                  <a:cubicBezTo>
                    <a:pt x="19440" y="12198"/>
                    <a:pt x="19440" y="12198"/>
                    <a:pt x="19440" y="12198"/>
                  </a:cubicBezTo>
                  <a:cubicBezTo>
                    <a:pt x="2160" y="12198"/>
                    <a:pt x="2160" y="12198"/>
                    <a:pt x="2160" y="12198"/>
                  </a:cubicBezTo>
                  <a:lnTo>
                    <a:pt x="2160" y="9402"/>
                  </a:lnTo>
                  <a:close/>
                  <a:moveTo>
                    <a:pt x="2160" y="15501"/>
                  </a:moveTo>
                  <a:cubicBezTo>
                    <a:pt x="2160" y="13214"/>
                    <a:pt x="2160" y="13214"/>
                    <a:pt x="2160" y="13214"/>
                  </a:cubicBezTo>
                  <a:cubicBezTo>
                    <a:pt x="19440" y="13214"/>
                    <a:pt x="19440" y="13214"/>
                    <a:pt x="19440" y="13214"/>
                  </a:cubicBezTo>
                  <a:cubicBezTo>
                    <a:pt x="19440" y="16009"/>
                    <a:pt x="19440" y="16009"/>
                    <a:pt x="19440" y="16009"/>
                  </a:cubicBezTo>
                  <a:cubicBezTo>
                    <a:pt x="2160" y="16009"/>
                    <a:pt x="2160" y="16009"/>
                    <a:pt x="2160" y="16009"/>
                  </a:cubicBezTo>
                  <a:lnTo>
                    <a:pt x="2160" y="15501"/>
                  </a:lnTo>
                  <a:close/>
                  <a:moveTo>
                    <a:pt x="2592" y="17026"/>
                  </a:moveTo>
                  <a:cubicBezTo>
                    <a:pt x="19008" y="17026"/>
                    <a:pt x="19008" y="17026"/>
                    <a:pt x="19008" y="17026"/>
                  </a:cubicBezTo>
                  <a:cubicBezTo>
                    <a:pt x="18576" y="17534"/>
                    <a:pt x="18576" y="17534"/>
                    <a:pt x="18576" y="17534"/>
                  </a:cubicBezTo>
                  <a:cubicBezTo>
                    <a:pt x="18144" y="18042"/>
                    <a:pt x="17712" y="18551"/>
                    <a:pt x="16848" y="19059"/>
                  </a:cubicBezTo>
                  <a:cubicBezTo>
                    <a:pt x="15120" y="20075"/>
                    <a:pt x="12960" y="20584"/>
                    <a:pt x="10800" y="20584"/>
                  </a:cubicBezTo>
                  <a:cubicBezTo>
                    <a:pt x="8640" y="20584"/>
                    <a:pt x="6480" y="20075"/>
                    <a:pt x="4752" y="19059"/>
                  </a:cubicBezTo>
                  <a:cubicBezTo>
                    <a:pt x="3888" y="18551"/>
                    <a:pt x="3456" y="18042"/>
                    <a:pt x="3024" y="17534"/>
                  </a:cubicBezTo>
                  <a:lnTo>
                    <a:pt x="2592" y="17026"/>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sp>
        <p:nvSpPr>
          <p:cNvPr id="78" name="Freeform 54">
            <a:extLst>
              <a:ext uri="{FF2B5EF4-FFF2-40B4-BE49-F238E27FC236}">
                <a16:creationId xmlns:a16="http://schemas.microsoft.com/office/drawing/2014/main" xmlns="" id="{FBF0DA33-4A64-394B-ACB0-293DACC2CD59}"/>
              </a:ext>
            </a:extLst>
          </p:cNvPr>
          <p:cNvSpPr/>
          <p:nvPr/>
        </p:nvSpPr>
        <p:spPr>
          <a:xfrm>
            <a:off x="6868707" y="5548479"/>
            <a:ext cx="289785" cy="404976"/>
          </a:xfrm>
          <a:custGeom>
            <a:avLst/>
            <a:gdLst/>
            <a:ahLst/>
            <a:cxnLst>
              <a:cxn ang="0">
                <a:pos x="wd2" y="hd2"/>
              </a:cxn>
              <a:cxn ang="5400000">
                <a:pos x="wd2" y="hd2"/>
              </a:cxn>
              <a:cxn ang="10800000">
                <a:pos x="wd2" y="hd2"/>
              </a:cxn>
              <a:cxn ang="16200000">
                <a:pos x="wd2" y="hd2"/>
              </a:cxn>
            </a:cxnLst>
            <a:rect l="0" t="0" r="r" b="b"/>
            <a:pathLst>
              <a:path w="21483" h="21600" extrusionOk="0">
                <a:moveTo>
                  <a:pt x="20602" y="3206"/>
                </a:moveTo>
                <a:cubicBezTo>
                  <a:pt x="16376" y="6075"/>
                  <a:pt x="16376" y="6075"/>
                  <a:pt x="16376" y="6075"/>
                </a:cubicBezTo>
                <a:cubicBezTo>
                  <a:pt x="16376" y="4050"/>
                  <a:pt x="16376" y="4050"/>
                  <a:pt x="16376" y="4050"/>
                </a:cubicBezTo>
                <a:cubicBezTo>
                  <a:pt x="16376" y="1856"/>
                  <a:pt x="13793" y="0"/>
                  <a:pt x="10741" y="0"/>
                </a:cubicBezTo>
                <a:cubicBezTo>
                  <a:pt x="7689" y="0"/>
                  <a:pt x="5106" y="1856"/>
                  <a:pt x="5106" y="4050"/>
                </a:cubicBezTo>
                <a:cubicBezTo>
                  <a:pt x="5106" y="10125"/>
                  <a:pt x="5106" y="10125"/>
                  <a:pt x="5106" y="10125"/>
                </a:cubicBezTo>
                <a:cubicBezTo>
                  <a:pt x="5106" y="11137"/>
                  <a:pt x="5576" y="12150"/>
                  <a:pt x="6515" y="12994"/>
                </a:cubicBezTo>
                <a:cubicBezTo>
                  <a:pt x="6750" y="13162"/>
                  <a:pt x="6750" y="13162"/>
                  <a:pt x="6750" y="13162"/>
                </a:cubicBezTo>
                <a:cubicBezTo>
                  <a:pt x="4871" y="14344"/>
                  <a:pt x="4871" y="14344"/>
                  <a:pt x="4871" y="14344"/>
                </a:cubicBezTo>
                <a:cubicBezTo>
                  <a:pt x="4637" y="14175"/>
                  <a:pt x="4637" y="14175"/>
                  <a:pt x="4637" y="14175"/>
                </a:cubicBezTo>
                <a:cubicBezTo>
                  <a:pt x="3463" y="13162"/>
                  <a:pt x="2758" y="11981"/>
                  <a:pt x="2524" y="10631"/>
                </a:cubicBezTo>
                <a:cubicBezTo>
                  <a:pt x="2524" y="10294"/>
                  <a:pt x="2524" y="10294"/>
                  <a:pt x="2524" y="10294"/>
                </a:cubicBezTo>
                <a:cubicBezTo>
                  <a:pt x="2524" y="9956"/>
                  <a:pt x="2289" y="9787"/>
                  <a:pt x="2054" y="9787"/>
                </a:cubicBezTo>
                <a:cubicBezTo>
                  <a:pt x="1819" y="9787"/>
                  <a:pt x="1584" y="9956"/>
                  <a:pt x="1584" y="10294"/>
                </a:cubicBezTo>
                <a:cubicBezTo>
                  <a:pt x="1584" y="10462"/>
                  <a:pt x="1584" y="10462"/>
                  <a:pt x="1584" y="10462"/>
                </a:cubicBezTo>
                <a:cubicBezTo>
                  <a:pt x="1584" y="12150"/>
                  <a:pt x="2524" y="13669"/>
                  <a:pt x="3932" y="14850"/>
                </a:cubicBezTo>
                <a:cubicBezTo>
                  <a:pt x="4167" y="15019"/>
                  <a:pt x="4167" y="15019"/>
                  <a:pt x="4167" y="15019"/>
                </a:cubicBezTo>
                <a:cubicBezTo>
                  <a:pt x="176" y="17887"/>
                  <a:pt x="176" y="17887"/>
                  <a:pt x="176" y="17887"/>
                </a:cubicBezTo>
                <a:cubicBezTo>
                  <a:pt x="-59" y="18056"/>
                  <a:pt x="-59" y="18225"/>
                  <a:pt x="176" y="18394"/>
                </a:cubicBezTo>
                <a:cubicBezTo>
                  <a:pt x="411" y="18562"/>
                  <a:pt x="645" y="18562"/>
                  <a:pt x="880" y="18394"/>
                </a:cubicBezTo>
                <a:cubicBezTo>
                  <a:pt x="4871" y="15525"/>
                  <a:pt x="4871" y="15525"/>
                  <a:pt x="4871" y="15525"/>
                </a:cubicBezTo>
                <a:cubicBezTo>
                  <a:pt x="5106" y="15525"/>
                  <a:pt x="5106" y="15525"/>
                  <a:pt x="5106" y="15525"/>
                </a:cubicBezTo>
                <a:cubicBezTo>
                  <a:pt x="6515" y="16369"/>
                  <a:pt x="8158" y="16875"/>
                  <a:pt x="9802" y="16875"/>
                </a:cubicBezTo>
                <a:cubicBezTo>
                  <a:pt x="10271" y="17212"/>
                  <a:pt x="10271" y="17212"/>
                  <a:pt x="10271" y="17212"/>
                </a:cubicBezTo>
                <a:cubicBezTo>
                  <a:pt x="10271" y="20756"/>
                  <a:pt x="10271" y="20756"/>
                  <a:pt x="10271" y="20756"/>
                </a:cubicBezTo>
                <a:cubicBezTo>
                  <a:pt x="3932" y="20756"/>
                  <a:pt x="3932" y="20756"/>
                  <a:pt x="3932" y="20756"/>
                </a:cubicBezTo>
                <a:cubicBezTo>
                  <a:pt x="3463" y="20756"/>
                  <a:pt x="3228" y="21094"/>
                  <a:pt x="3228" y="21262"/>
                </a:cubicBezTo>
                <a:cubicBezTo>
                  <a:pt x="3228" y="21431"/>
                  <a:pt x="3463" y="21600"/>
                  <a:pt x="3932" y="21600"/>
                </a:cubicBezTo>
                <a:cubicBezTo>
                  <a:pt x="17550" y="21600"/>
                  <a:pt x="17550" y="21600"/>
                  <a:pt x="17550" y="21600"/>
                </a:cubicBezTo>
                <a:cubicBezTo>
                  <a:pt x="18019" y="21600"/>
                  <a:pt x="18254" y="21431"/>
                  <a:pt x="18254" y="21262"/>
                </a:cubicBezTo>
                <a:cubicBezTo>
                  <a:pt x="18254" y="21094"/>
                  <a:pt x="18019" y="20756"/>
                  <a:pt x="17550" y="20756"/>
                </a:cubicBezTo>
                <a:cubicBezTo>
                  <a:pt x="11211" y="20756"/>
                  <a:pt x="11211" y="20756"/>
                  <a:pt x="11211" y="20756"/>
                </a:cubicBezTo>
                <a:cubicBezTo>
                  <a:pt x="11211" y="17212"/>
                  <a:pt x="11211" y="17212"/>
                  <a:pt x="11211" y="17212"/>
                </a:cubicBezTo>
                <a:cubicBezTo>
                  <a:pt x="11680" y="16875"/>
                  <a:pt x="11680" y="16875"/>
                  <a:pt x="11680" y="16875"/>
                </a:cubicBezTo>
                <a:cubicBezTo>
                  <a:pt x="16376" y="16537"/>
                  <a:pt x="19898" y="13837"/>
                  <a:pt x="19898" y="10294"/>
                </a:cubicBezTo>
                <a:cubicBezTo>
                  <a:pt x="19898" y="10125"/>
                  <a:pt x="19663" y="9956"/>
                  <a:pt x="19428" y="9956"/>
                </a:cubicBezTo>
                <a:cubicBezTo>
                  <a:pt x="19193" y="9956"/>
                  <a:pt x="18958" y="10125"/>
                  <a:pt x="18958" y="10294"/>
                </a:cubicBezTo>
                <a:cubicBezTo>
                  <a:pt x="18958" y="11812"/>
                  <a:pt x="18019" y="13331"/>
                  <a:pt x="16376" y="14512"/>
                </a:cubicBezTo>
                <a:cubicBezTo>
                  <a:pt x="14967" y="15525"/>
                  <a:pt x="12854" y="16200"/>
                  <a:pt x="10741" y="16200"/>
                </a:cubicBezTo>
                <a:cubicBezTo>
                  <a:pt x="9098" y="16200"/>
                  <a:pt x="7454" y="15862"/>
                  <a:pt x="6045" y="15019"/>
                </a:cubicBezTo>
                <a:cubicBezTo>
                  <a:pt x="5811" y="15019"/>
                  <a:pt x="5811" y="15019"/>
                  <a:pt x="5811" y="15019"/>
                </a:cubicBezTo>
                <a:cubicBezTo>
                  <a:pt x="7689" y="13669"/>
                  <a:pt x="7689" y="13669"/>
                  <a:pt x="7689" y="13669"/>
                </a:cubicBezTo>
                <a:cubicBezTo>
                  <a:pt x="7689" y="13669"/>
                  <a:pt x="7689" y="13669"/>
                  <a:pt x="7689" y="13669"/>
                </a:cubicBezTo>
                <a:cubicBezTo>
                  <a:pt x="8628" y="14006"/>
                  <a:pt x="9802" y="14344"/>
                  <a:pt x="10741" y="14344"/>
                </a:cubicBezTo>
                <a:cubicBezTo>
                  <a:pt x="13793" y="14344"/>
                  <a:pt x="16376" y="12487"/>
                  <a:pt x="16376" y="10125"/>
                </a:cubicBezTo>
                <a:cubicBezTo>
                  <a:pt x="16376" y="7256"/>
                  <a:pt x="16376" y="7256"/>
                  <a:pt x="16376" y="7256"/>
                </a:cubicBezTo>
                <a:cubicBezTo>
                  <a:pt x="21306" y="3713"/>
                  <a:pt x="21306" y="3713"/>
                  <a:pt x="21306" y="3713"/>
                </a:cubicBezTo>
                <a:cubicBezTo>
                  <a:pt x="21541" y="3544"/>
                  <a:pt x="21541" y="3375"/>
                  <a:pt x="21306" y="3206"/>
                </a:cubicBezTo>
                <a:cubicBezTo>
                  <a:pt x="21071" y="3038"/>
                  <a:pt x="20837" y="3038"/>
                  <a:pt x="20602" y="3206"/>
                </a:cubicBezTo>
                <a:close/>
                <a:moveTo>
                  <a:pt x="15437" y="10125"/>
                </a:moveTo>
                <a:cubicBezTo>
                  <a:pt x="15437" y="11137"/>
                  <a:pt x="14967" y="11981"/>
                  <a:pt x="14028" y="12487"/>
                </a:cubicBezTo>
                <a:cubicBezTo>
                  <a:pt x="13089" y="13162"/>
                  <a:pt x="11915" y="13500"/>
                  <a:pt x="10741" y="13500"/>
                </a:cubicBezTo>
                <a:cubicBezTo>
                  <a:pt x="10037" y="13500"/>
                  <a:pt x="9332" y="13500"/>
                  <a:pt x="8863" y="13162"/>
                </a:cubicBezTo>
                <a:cubicBezTo>
                  <a:pt x="8393" y="12994"/>
                  <a:pt x="8393" y="12994"/>
                  <a:pt x="8393" y="12994"/>
                </a:cubicBezTo>
                <a:cubicBezTo>
                  <a:pt x="15437" y="7931"/>
                  <a:pt x="15437" y="7931"/>
                  <a:pt x="15437" y="7931"/>
                </a:cubicBezTo>
                <a:lnTo>
                  <a:pt x="15437" y="10125"/>
                </a:lnTo>
                <a:close/>
                <a:moveTo>
                  <a:pt x="15437" y="6919"/>
                </a:moveTo>
                <a:cubicBezTo>
                  <a:pt x="7454" y="12656"/>
                  <a:pt x="7454" y="12656"/>
                  <a:pt x="7454" y="12656"/>
                </a:cubicBezTo>
                <a:cubicBezTo>
                  <a:pt x="7219" y="12487"/>
                  <a:pt x="7219" y="12487"/>
                  <a:pt x="7219" y="12487"/>
                </a:cubicBezTo>
                <a:cubicBezTo>
                  <a:pt x="6515" y="11812"/>
                  <a:pt x="6045" y="10969"/>
                  <a:pt x="6045" y="10125"/>
                </a:cubicBezTo>
                <a:cubicBezTo>
                  <a:pt x="6045" y="4050"/>
                  <a:pt x="6045" y="4050"/>
                  <a:pt x="6045" y="4050"/>
                </a:cubicBezTo>
                <a:cubicBezTo>
                  <a:pt x="6045" y="3206"/>
                  <a:pt x="6515" y="2363"/>
                  <a:pt x="7454" y="1688"/>
                </a:cubicBezTo>
                <a:cubicBezTo>
                  <a:pt x="8393" y="1181"/>
                  <a:pt x="9567" y="844"/>
                  <a:pt x="10741" y="844"/>
                </a:cubicBezTo>
                <a:cubicBezTo>
                  <a:pt x="11915" y="844"/>
                  <a:pt x="13089" y="1181"/>
                  <a:pt x="14028" y="1688"/>
                </a:cubicBezTo>
                <a:cubicBezTo>
                  <a:pt x="14967" y="2363"/>
                  <a:pt x="15437" y="3206"/>
                  <a:pt x="15437" y="4050"/>
                </a:cubicBezTo>
                <a:lnTo>
                  <a:pt x="15437" y="6919"/>
                </a:ln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nvGrpSpPr>
          <p:cNvPr id="79" name="组合 78">
            <a:extLst>
              <a:ext uri="{FF2B5EF4-FFF2-40B4-BE49-F238E27FC236}">
                <a16:creationId xmlns:a16="http://schemas.microsoft.com/office/drawing/2014/main" xmlns="" id="{8DCA6C89-8E73-ED4C-94FB-E1EB5A6C962C}"/>
              </a:ext>
            </a:extLst>
          </p:cNvPr>
          <p:cNvGrpSpPr/>
          <p:nvPr/>
        </p:nvGrpSpPr>
        <p:grpSpPr>
          <a:xfrm>
            <a:off x="6080687" y="5548479"/>
            <a:ext cx="247263" cy="404975"/>
            <a:chOff x="6080687" y="5548479"/>
            <a:chExt cx="247263" cy="404975"/>
          </a:xfrm>
          <a:noFill/>
        </p:grpSpPr>
        <p:sp>
          <p:nvSpPr>
            <p:cNvPr id="80" name="Freeform 55">
              <a:extLst>
                <a:ext uri="{FF2B5EF4-FFF2-40B4-BE49-F238E27FC236}">
                  <a16:creationId xmlns:a16="http://schemas.microsoft.com/office/drawing/2014/main" xmlns="" id="{5BFC5659-3D2A-1647-8645-01628C4FF851}"/>
                </a:ext>
              </a:extLst>
            </p:cNvPr>
            <p:cNvSpPr/>
            <p:nvPr/>
          </p:nvSpPr>
          <p:spPr>
            <a:xfrm>
              <a:off x="6128802" y="5548479"/>
              <a:ext cx="151031" cy="26864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650" y="21600"/>
                    <a:pt x="21600" y="18805"/>
                    <a:pt x="21600" y="15247"/>
                  </a:cubicBezTo>
                  <a:cubicBezTo>
                    <a:pt x="21600" y="6099"/>
                    <a:pt x="21600" y="6099"/>
                    <a:pt x="21600" y="6099"/>
                  </a:cubicBezTo>
                  <a:cubicBezTo>
                    <a:pt x="21600" y="2795"/>
                    <a:pt x="16650" y="0"/>
                    <a:pt x="10800" y="0"/>
                  </a:cubicBezTo>
                  <a:cubicBezTo>
                    <a:pt x="4950" y="0"/>
                    <a:pt x="0" y="2795"/>
                    <a:pt x="0" y="6099"/>
                  </a:cubicBezTo>
                  <a:cubicBezTo>
                    <a:pt x="0" y="15247"/>
                    <a:pt x="0" y="15247"/>
                    <a:pt x="0" y="15247"/>
                  </a:cubicBezTo>
                  <a:cubicBezTo>
                    <a:pt x="0" y="18805"/>
                    <a:pt x="4950" y="21600"/>
                    <a:pt x="10800" y="21600"/>
                  </a:cubicBezTo>
                  <a:close/>
                  <a:moveTo>
                    <a:pt x="1800" y="6099"/>
                  </a:moveTo>
                  <a:cubicBezTo>
                    <a:pt x="1800" y="4828"/>
                    <a:pt x="2700" y="3558"/>
                    <a:pt x="4500" y="2541"/>
                  </a:cubicBezTo>
                  <a:cubicBezTo>
                    <a:pt x="6300" y="1779"/>
                    <a:pt x="8550" y="1271"/>
                    <a:pt x="10800" y="1271"/>
                  </a:cubicBezTo>
                  <a:cubicBezTo>
                    <a:pt x="13050" y="1271"/>
                    <a:pt x="15300" y="1779"/>
                    <a:pt x="17100" y="2541"/>
                  </a:cubicBezTo>
                  <a:cubicBezTo>
                    <a:pt x="18900" y="3558"/>
                    <a:pt x="19800" y="4828"/>
                    <a:pt x="19800" y="6099"/>
                  </a:cubicBezTo>
                  <a:cubicBezTo>
                    <a:pt x="19800" y="15247"/>
                    <a:pt x="19800" y="15247"/>
                    <a:pt x="19800" y="15247"/>
                  </a:cubicBezTo>
                  <a:cubicBezTo>
                    <a:pt x="19800" y="16772"/>
                    <a:pt x="18900" y="18042"/>
                    <a:pt x="17100" y="18805"/>
                  </a:cubicBezTo>
                  <a:cubicBezTo>
                    <a:pt x="15300" y="19821"/>
                    <a:pt x="13050" y="20329"/>
                    <a:pt x="10800" y="20329"/>
                  </a:cubicBezTo>
                  <a:cubicBezTo>
                    <a:pt x="8550" y="20329"/>
                    <a:pt x="6300" y="19821"/>
                    <a:pt x="4500" y="18805"/>
                  </a:cubicBezTo>
                  <a:cubicBezTo>
                    <a:pt x="2700" y="18042"/>
                    <a:pt x="1800" y="16772"/>
                    <a:pt x="1800" y="15247"/>
                  </a:cubicBezTo>
                  <a:lnTo>
                    <a:pt x="1800" y="6099"/>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81" name="Freeform 56">
              <a:extLst>
                <a:ext uri="{FF2B5EF4-FFF2-40B4-BE49-F238E27FC236}">
                  <a16:creationId xmlns:a16="http://schemas.microsoft.com/office/drawing/2014/main" xmlns="" id="{E85A7248-7E0B-8947-8E6C-554A40AE7360}"/>
                </a:ext>
              </a:extLst>
            </p:cNvPr>
            <p:cNvSpPr/>
            <p:nvPr/>
          </p:nvSpPr>
          <p:spPr>
            <a:xfrm>
              <a:off x="6080687" y="5731586"/>
              <a:ext cx="247263" cy="221868"/>
            </a:xfrm>
            <a:custGeom>
              <a:avLst/>
              <a:gdLst/>
              <a:ahLst/>
              <a:cxnLst>
                <a:cxn ang="0">
                  <a:pos x="wd2" y="hd2"/>
                </a:cxn>
                <a:cxn ang="5400000">
                  <a:pos x="wd2" y="hd2"/>
                </a:cxn>
                <a:cxn ang="10800000">
                  <a:pos x="wd2" y="hd2"/>
                </a:cxn>
                <a:cxn ang="16200000">
                  <a:pos x="wd2" y="hd2"/>
                </a:cxn>
              </a:cxnLst>
              <a:rect l="0" t="0" r="r" b="b"/>
              <a:pathLst>
                <a:path w="21600" h="21600" extrusionOk="0">
                  <a:moveTo>
                    <a:pt x="18831" y="20057"/>
                  </a:moveTo>
                  <a:cubicBezTo>
                    <a:pt x="11354" y="20057"/>
                    <a:pt x="11354" y="20057"/>
                    <a:pt x="11354" y="20057"/>
                  </a:cubicBezTo>
                  <a:cubicBezTo>
                    <a:pt x="11354" y="13577"/>
                    <a:pt x="11354" y="13577"/>
                    <a:pt x="11354" y="13577"/>
                  </a:cubicBezTo>
                  <a:cubicBezTo>
                    <a:pt x="11908" y="12960"/>
                    <a:pt x="11908" y="12960"/>
                    <a:pt x="11908" y="12960"/>
                  </a:cubicBezTo>
                  <a:cubicBezTo>
                    <a:pt x="17446" y="12343"/>
                    <a:pt x="21600" y="7406"/>
                    <a:pt x="21600" y="926"/>
                  </a:cubicBezTo>
                  <a:cubicBezTo>
                    <a:pt x="21600" y="617"/>
                    <a:pt x="21323" y="309"/>
                    <a:pt x="21046" y="309"/>
                  </a:cubicBezTo>
                  <a:cubicBezTo>
                    <a:pt x="20769" y="309"/>
                    <a:pt x="20492" y="617"/>
                    <a:pt x="20492" y="926"/>
                  </a:cubicBezTo>
                  <a:cubicBezTo>
                    <a:pt x="20492" y="3703"/>
                    <a:pt x="19385" y="6480"/>
                    <a:pt x="17446" y="8640"/>
                  </a:cubicBezTo>
                  <a:cubicBezTo>
                    <a:pt x="15785" y="10491"/>
                    <a:pt x="13292" y="11726"/>
                    <a:pt x="10800" y="11726"/>
                  </a:cubicBezTo>
                  <a:cubicBezTo>
                    <a:pt x="8308" y="11726"/>
                    <a:pt x="5815" y="10491"/>
                    <a:pt x="4154" y="8640"/>
                  </a:cubicBezTo>
                  <a:cubicBezTo>
                    <a:pt x="2215" y="6480"/>
                    <a:pt x="1385" y="4011"/>
                    <a:pt x="1108" y="1543"/>
                  </a:cubicBezTo>
                  <a:cubicBezTo>
                    <a:pt x="1108" y="926"/>
                    <a:pt x="1108" y="926"/>
                    <a:pt x="1108" y="926"/>
                  </a:cubicBezTo>
                  <a:cubicBezTo>
                    <a:pt x="1108" y="309"/>
                    <a:pt x="831" y="0"/>
                    <a:pt x="554" y="0"/>
                  </a:cubicBezTo>
                  <a:cubicBezTo>
                    <a:pt x="277" y="0"/>
                    <a:pt x="0" y="309"/>
                    <a:pt x="0" y="926"/>
                  </a:cubicBezTo>
                  <a:cubicBezTo>
                    <a:pt x="0" y="1234"/>
                    <a:pt x="0" y="1234"/>
                    <a:pt x="0" y="1234"/>
                  </a:cubicBezTo>
                  <a:cubicBezTo>
                    <a:pt x="277" y="7406"/>
                    <a:pt x="4431" y="12343"/>
                    <a:pt x="9692" y="12960"/>
                  </a:cubicBezTo>
                  <a:cubicBezTo>
                    <a:pt x="10246" y="13577"/>
                    <a:pt x="10246" y="13577"/>
                    <a:pt x="10246" y="13577"/>
                  </a:cubicBezTo>
                  <a:cubicBezTo>
                    <a:pt x="10246" y="20057"/>
                    <a:pt x="10246" y="20057"/>
                    <a:pt x="10246" y="20057"/>
                  </a:cubicBezTo>
                  <a:cubicBezTo>
                    <a:pt x="2769" y="20057"/>
                    <a:pt x="2769" y="20057"/>
                    <a:pt x="2769" y="20057"/>
                  </a:cubicBezTo>
                  <a:cubicBezTo>
                    <a:pt x="2215" y="20057"/>
                    <a:pt x="1938" y="20674"/>
                    <a:pt x="1938" y="20983"/>
                  </a:cubicBezTo>
                  <a:cubicBezTo>
                    <a:pt x="1938" y="21291"/>
                    <a:pt x="2215" y="21600"/>
                    <a:pt x="2769" y="21600"/>
                  </a:cubicBezTo>
                  <a:cubicBezTo>
                    <a:pt x="18831" y="21600"/>
                    <a:pt x="18831" y="21600"/>
                    <a:pt x="18831" y="21600"/>
                  </a:cubicBezTo>
                  <a:cubicBezTo>
                    <a:pt x="19385" y="21600"/>
                    <a:pt x="19662" y="21291"/>
                    <a:pt x="19662" y="20983"/>
                  </a:cubicBezTo>
                  <a:cubicBezTo>
                    <a:pt x="19662" y="20674"/>
                    <a:pt x="19385" y="20057"/>
                    <a:pt x="18831" y="2005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sp>
        <p:nvSpPr>
          <p:cNvPr id="82" name="Freeform 57">
            <a:extLst>
              <a:ext uri="{FF2B5EF4-FFF2-40B4-BE49-F238E27FC236}">
                <a16:creationId xmlns:a16="http://schemas.microsoft.com/office/drawing/2014/main" xmlns="" id="{CCEC78E4-B6AC-0649-86D6-47B599D981CB}"/>
              </a:ext>
            </a:extLst>
          </p:cNvPr>
          <p:cNvSpPr/>
          <p:nvPr/>
        </p:nvSpPr>
        <p:spPr>
          <a:xfrm>
            <a:off x="5193218" y="5553073"/>
            <a:ext cx="403639" cy="396372"/>
          </a:xfrm>
          <a:custGeom>
            <a:avLst/>
            <a:gdLst/>
            <a:ahLst/>
            <a:cxnLst>
              <a:cxn ang="0">
                <a:pos x="wd2" y="hd2"/>
              </a:cxn>
              <a:cxn ang="5400000">
                <a:pos x="wd2" y="hd2"/>
              </a:cxn>
              <a:cxn ang="10800000">
                <a:pos x="wd2" y="hd2"/>
              </a:cxn>
              <a:cxn ang="16200000">
                <a:pos x="wd2" y="hd2"/>
              </a:cxn>
            </a:cxnLst>
            <a:rect l="0" t="0" r="r" b="b"/>
            <a:pathLst>
              <a:path w="21600" h="21496" extrusionOk="0">
                <a:moveTo>
                  <a:pt x="21094" y="16696"/>
                </a:moveTo>
                <a:cubicBezTo>
                  <a:pt x="21263" y="16867"/>
                  <a:pt x="21600" y="16696"/>
                  <a:pt x="21600" y="16353"/>
                </a:cubicBezTo>
                <a:cubicBezTo>
                  <a:pt x="21600" y="410"/>
                  <a:pt x="21600" y="410"/>
                  <a:pt x="21600" y="410"/>
                </a:cubicBezTo>
                <a:cubicBezTo>
                  <a:pt x="21600" y="67"/>
                  <a:pt x="21263" y="-104"/>
                  <a:pt x="21094" y="67"/>
                </a:cubicBezTo>
                <a:cubicBezTo>
                  <a:pt x="10631" y="3496"/>
                  <a:pt x="10631" y="3496"/>
                  <a:pt x="10631" y="3496"/>
                </a:cubicBezTo>
                <a:cubicBezTo>
                  <a:pt x="4725" y="3496"/>
                  <a:pt x="4725" y="3496"/>
                  <a:pt x="4725" y="3496"/>
                </a:cubicBezTo>
                <a:cubicBezTo>
                  <a:pt x="2194" y="3496"/>
                  <a:pt x="0" y="5725"/>
                  <a:pt x="0" y="8296"/>
                </a:cubicBezTo>
                <a:cubicBezTo>
                  <a:pt x="0" y="11039"/>
                  <a:pt x="2194" y="13267"/>
                  <a:pt x="4725" y="13267"/>
                </a:cubicBezTo>
                <a:cubicBezTo>
                  <a:pt x="5569" y="13267"/>
                  <a:pt x="5569" y="13267"/>
                  <a:pt x="5569" y="13267"/>
                </a:cubicBezTo>
                <a:cubicBezTo>
                  <a:pt x="8437" y="19953"/>
                  <a:pt x="8437" y="19953"/>
                  <a:pt x="8437" y="19953"/>
                </a:cubicBezTo>
                <a:cubicBezTo>
                  <a:pt x="8775" y="20810"/>
                  <a:pt x="9619" y="21496"/>
                  <a:pt x="10462" y="21496"/>
                </a:cubicBezTo>
                <a:cubicBezTo>
                  <a:pt x="10800" y="21496"/>
                  <a:pt x="11138" y="21325"/>
                  <a:pt x="11306" y="21325"/>
                </a:cubicBezTo>
                <a:cubicBezTo>
                  <a:pt x="11981" y="20982"/>
                  <a:pt x="12319" y="20467"/>
                  <a:pt x="12488" y="19953"/>
                </a:cubicBezTo>
                <a:cubicBezTo>
                  <a:pt x="12825" y="19439"/>
                  <a:pt x="12825" y="18753"/>
                  <a:pt x="12488" y="18239"/>
                </a:cubicBezTo>
                <a:cubicBezTo>
                  <a:pt x="10462" y="13096"/>
                  <a:pt x="10462" y="13096"/>
                  <a:pt x="10462" y="13096"/>
                </a:cubicBezTo>
                <a:lnTo>
                  <a:pt x="21094" y="16696"/>
                </a:lnTo>
                <a:close/>
                <a:moveTo>
                  <a:pt x="10462" y="4353"/>
                </a:moveTo>
                <a:cubicBezTo>
                  <a:pt x="20756" y="925"/>
                  <a:pt x="20756" y="925"/>
                  <a:pt x="20756" y="925"/>
                </a:cubicBezTo>
                <a:cubicBezTo>
                  <a:pt x="20756" y="15839"/>
                  <a:pt x="20756" y="15839"/>
                  <a:pt x="20756" y="15839"/>
                </a:cubicBezTo>
                <a:cubicBezTo>
                  <a:pt x="10462" y="12410"/>
                  <a:pt x="10462" y="12410"/>
                  <a:pt x="10462" y="12410"/>
                </a:cubicBezTo>
                <a:lnTo>
                  <a:pt x="10462" y="4353"/>
                </a:lnTo>
                <a:close/>
                <a:moveTo>
                  <a:pt x="4725" y="12410"/>
                </a:moveTo>
                <a:cubicBezTo>
                  <a:pt x="3712" y="12410"/>
                  <a:pt x="2700" y="12067"/>
                  <a:pt x="1856" y="11210"/>
                </a:cubicBezTo>
                <a:cubicBezTo>
                  <a:pt x="1181" y="10525"/>
                  <a:pt x="844" y="9496"/>
                  <a:pt x="844" y="8296"/>
                </a:cubicBezTo>
                <a:cubicBezTo>
                  <a:pt x="844" y="7267"/>
                  <a:pt x="1181" y="6239"/>
                  <a:pt x="1856" y="5553"/>
                </a:cubicBezTo>
                <a:cubicBezTo>
                  <a:pt x="2700" y="4696"/>
                  <a:pt x="3712" y="4353"/>
                  <a:pt x="4725" y="4353"/>
                </a:cubicBezTo>
                <a:cubicBezTo>
                  <a:pt x="9787" y="4353"/>
                  <a:pt x="9787" y="4353"/>
                  <a:pt x="9787" y="4353"/>
                </a:cubicBezTo>
                <a:cubicBezTo>
                  <a:pt x="9787" y="12410"/>
                  <a:pt x="9787" y="12410"/>
                  <a:pt x="9787" y="12410"/>
                </a:cubicBezTo>
                <a:lnTo>
                  <a:pt x="4725" y="12410"/>
                </a:lnTo>
                <a:close/>
                <a:moveTo>
                  <a:pt x="11813" y="18582"/>
                </a:moveTo>
                <a:cubicBezTo>
                  <a:pt x="11981" y="18925"/>
                  <a:pt x="11981" y="19267"/>
                  <a:pt x="11813" y="19610"/>
                </a:cubicBezTo>
                <a:cubicBezTo>
                  <a:pt x="11644" y="20125"/>
                  <a:pt x="11475" y="20296"/>
                  <a:pt x="10969" y="20467"/>
                </a:cubicBezTo>
                <a:cubicBezTo>
                  <a:pt x="10800" y="20639"/>
                  <a:pt x="10631" y="20639"/>
                  <a:pt x="10462" y="20639"/>
                </a:cubicBezTo>
                <a:cubicBezTo>
                  <a:pt x="9787" y="20639"/>
                  <a:pt x="9281" y="20296"/>
                  <a:pt x="9112" y="19782"/>
                </a:cubicBezTo>
                <a:cubicBezTo>
                  <a:pt x="6412" y="13267"/>
                  <a:pt x="6412" y="13267"/>
                  <a:pt x="6412" y="13267"/>
                </a:cubicBezTo>
                <a:cubicBezTo>
                  <a:pt x="9619" y="13267"/>
                  <a:pt x="9619" y="13267"/>
                  <a:pt x="9619" y="13267"/>
                </a:cubicBezTo>
                <a:lnTo>
                  <a:pt x="11813" y="18582"/>
                </a:ln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nvGrpSpPr>
          <p:cNvPr id="83" name="组合 82">
            <a:extLst>
              <a:ext uri="{FF2B5EF4-FFF2-40B4-BE49-F238E27FC236}">
                <a16:creationId xmlns:a16="http://schemas.microsoft.com/office/drawing/2014/main" xmlns="" id="{EE5EB19F-5FBE-AA4C-B5E7-C6BAE716F3C0}"/>
              </a:ext>
            </a:extLst>
          </p:cNvPr>
          <p:cNvGrpSpPr/>
          <p:nvPr/>
        </p:nvGrpSpPr>
        <p:grpSpPr>
          <a:xfrm>
            <a:off x="4383269" y="5580556"/>
            <a:ext cx="404192" cy="342977"/>
            <a:chOff x="4383269" y="5580556"/>
            <a:chExt cx="404192" cy="342977"/>
          </a:xfrm>
          <a:noFill/>
        </p:grpSpPr>
        <p:sp>
          <p:nvSpPr>
            <p:cNvPr id="84" name="Freeform 58">
              <a:extLst>
                <a:ext uri="{FF2B5EF4-FFF2-40B4-BE49-F238E27FC236}">
                  <a16:creationId xmlns:a16="http://schemas.microsoft.com/office/drawing/2014/main" xmlns="" id="{8A587B45-A066-2043-BA7F-D4ED9868C2CE}"/>
                </a:ext>
              </a:extLst>
            </p:cNvPr>
            <p:cNvSpPr/>
            <p:nvPr/>
          </p:nvSpPr>
          <p:spPr>
            <a:xfrm>
              <a:off x="4383269" y="5580556"/>
              <a:ext cx="288695" cy="342977"/>
            </a:xfrm>
            <a:custGeom>
              <a:avLst/>
              <a:gdLst/>
              <a:ahLst/>
              <a:cxnLst>
                <a:cxn ang="0">
                  <a:pos x="wd2" y="hd2"/>
                </a:cxn>
                <a:cxn ang="5400000">
                  <a:pos x="wd2" y="hd2"/>
                </a:cxn>
                <a:cxn ang="10800000">
                  <a:pos x="wd2" y="hd2"/>
                </a:cxn>
                <a:cxn ang="16200000">
                  <a:pos x="wd2" y="hd2"/>
                </a:cxn>
              </a:cxnLst>
              <a:rect l="0" t="0" r="r" b="b"/>
              <a:pathLst>
                <a:path w="21600" h="21484" extrusionOk="0">
                  <a:moveTo>
                    <a:pt x="21125" y="0"/>
                  </a:moveTo>
                  <a:cubicBezTo>
                    <a:pt x="21125" y="0"/>
                    <a:pt x="21125" y="0"/>
                    <a:pt x="21125" y="0"/>
                  </a:cubicBezTo>
                  <a:cubicBezTo>
                    <a:pt x="9969" y="4756"/>
                    <a:pt x="9969" y="4756"/>
                    <a:pt x="9969" y="4756"/>
                  </a:cubicBezTo>
                  <a:cubicBezTo>
                    <a:pt x="1187" y="4756"/>
                    <a:pt x="1187" y="4756"/>
                    <a:pt x="1187" y="4756"/>
                  </a:cubicBezTo>
                  <a:cubicBezTo>
                    <a:pt x="475" y="4756"/>
                    <a:pt x="0" y="5152"/>
                    <a:pt x="0" y="5747"/>
                  </a:cubicBezTo>
                  <a:cubicBezTo>
                    <a:pt x="0" y="15655"/>
                    <a:pt x="0" y="15655"/>
                    <a:pt x="0" y="15655"/>
                  </a:cubicBezTo>
                  <a:cubicBezTo>
                    <a:pt x="0" y="16250"/>
                    <a:pt x="475" y="16646"/>
                    <a:pt x="1187" y="16646"/>
                  </a:cubicBezTo>
                  <a:cubicBezTo>
                    <a:pt x="10207" y="16646"/>
                    <a:pt x="10207" y="16646"/>
                    <a:pt x="10207" y="16646"/>
                  </a:cubicBezTo>
                  <a:cubicBezTo>
                    <a:pt x="20888" y="21402"/>
                    <a:pt x="20888" y="21402"/>
                    <a:pt x="20888" y="21402"/>
                  </a:cubicBezTo>
                  <a:cubicBezTo>
                    <a:pt x="21363" y="21600"/>
                    <a:pt x="21600" y="21402"/>
                    <a:pt x="21600" y="21204"/>
                  </a:cubicBezTo>
                  <a:cubicBezTo>
                    <a:pt x="21600" y="198"/>
                    <a:pt x="21600" y="198"/>
                    <a:pt x="21600" y="198"/>
                  </a:cubicBezTo>
                  <a:cubicBezTo>
                    <a:pt x="21600" y="198"/>
                    <a:pt x="21600" y="198"/>
                    <a:pt x="21600" y="0"/>
                  </a:cubicBezTo>
                  <a:cubicBezTo>
                    <a:pt x="21363" y="0"/>
                    <a:pt x="21363" y="0"/>
                    <a:pt x="21125" y="0"/>
                  </a:cubicBezTo>
                  <a:close/>
                  <a:moveTo>
                    <a:pt x="9020" y="15853"/>
                  </a:moveTo>
                  <a:cubicBezTo>
                    <a:pt x="1187" y="15853"/>
                    <a:pt x="1187" y="15853"/>
                    <a:pt x="1187" y="15853"/>
                  </a:cubicBezTo>
                  <a:cubicBezTo>
                    <a:pt x="1187" y="5549"/>
                    <a:pt x="1187" y="5549"/>
                    <a:pt x="1187" y="5549"/>
                  </a:cubicBezTo>
                  <a:cubicBezTo>
                    <a:pt x="9020" y="5549"/>
                    <a:pt x="9020" y="5549"/>
                    <a:pt x="9020" y="5549"/>
                  </a:cubicBezTo>
                  <a:lnTo>
                    <a:pt x="9020" y="15853"/>
                  </a:lnTo>
                  <a:close/>
                  <a:moveTo>
                    <a:pt x="20651" y="20213"/>
                  </a:moveTo>
                  <a:cubicBezTo>
                    <a:pt x="9969" y="15655"/>
                    <a:pt x="9969" y="15655"/>
                    <a:pt x="9969" y="15655"/>
                  </a:cubicBezTo>
                  <a:cubicBezTo>
                    <a:pt x="9969" y="5747"/>
                    <a:pt x="9969" y="5747"/>
                    <a:pt x="9969" y="5747"/>
                  </a:cubicBezTo>
                  <a:cubicBezTo>
                    <a:pt x="20651" y="1189"/>
                    <a:pt x="20651" y="1189"/>
                    <a:pt x="20651" y="1189"/>
                  </a:cubicBezTo>
                  <a:lnTo>
                    <a:pt x="20651" y="20213"/>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85" name="Freeform 59">
              <a:extLst>
                <a:ext uri="{FF2B5EF4-FFF2-40B4-BE49-F238E27FC236}">
                  <a16:creationId xmlns:a16="http://schemas.microsoft.com/office/drawing/2014/main" xmlns="" id="{C53D1669-3AD8-4C41-A931-9719FFABE09B}"/>
                </a:ext>
              </a:extLst>
            </p:cNvPr>
            <p:cNvSpPr/>
            <p:nvPr/>
          </p:nvSpPr>
          <p:spPr>
            <a:xfrm>
              <a:off x="4706714" y="5710986"/>
              <a:ext cx="80747" cy="80747"/>
            </a:xfrm>
            <a:custGeom>
              <a:avLst/>
              <a:gdLst/>
              <a:ahLst/>
              <a:cxnLst>
                <a:cxn ang="0">
                  <a:pos x="wd2" y="hd2"/>
                </a:cxn>
                <a:cxn ang="5400000">
                  <a:pos x="wd2" y="hd2"/>
                </a:cxn>
                <a:cxn ang="10800000">
                  <a:pos x="wd2" y="hd2"/>
                </a:cxn>
                <a:cxn ang="16200000">
                  <a:pos x="wd2" y="hd2"/>
                </a:cxn>
              </a:cxnLst>
              <a:rect l="0" t="0" r="r" b="b"/>
              <a:pathLst>
                <a:path w="21392" h="21392" extrusionOk="0">
                  <a:moveTo>
                    <a:pt x="13292" y="10592"/>
                  </a:moveTo>
                  <a:cubicBezTo>
                    <a:pt x="20769" y="3115"/>
                    <a:pt x="20769" y="3115"/>
                    <a:pt x="20769" y="3115"/>
                  </a:cubicBezTo>
                  <a:cubicBezTo>
                    <a:pt x="21600" y="2284"/>
                    <a:pt x="21600" y="1454"/>
                    <a:pt x="20769" y="623"/>
                  </a:cubicBezTo>
                  <a:cubicBezTo>
                    <a:pt x="19938" y="-208"/>
                    <a:pt x="19108" y="-208"/>
                    <a:pt x="18277" y="623"/>
                  </a:cubicBezTo>
                  <a:cubicBezTo>
                    <a:pt x="10800" y="8100"/>
                    <a:pt x="10800" y="8100"/>
                    <a:pt x="10800" y="8100"/>
                  </a:cubicBezTo>
                  <a:cubicBezTo>
                    <a:pt x="3323" y="623"/>
                    <a:pt x="3323" y="623"/>
                    <a:pt x="3323" y="623"/>
                  </a:cubicBezTo>
                  <a:cubicBezTo>
                    <a:pt x="3323" y="-208"/>
                    <a:pt x="1662" y="-208"/>
                    <a:pt x="831" y="623"/>
                  </a:cubicBezTo>
                  <a:cubicBezTo>
                    <a:pt x="831" y="623"/>
                    <a:pt x="0" y="1454"/>
                    <a:pt x="0" y="2284"/>
                  </a:cubicBezTo>
                  <a:cubicBezTo>
                    <a:pt x="0" y="2284"/>
                    <a:pt x="831" y="3115"/>
                    <a:pt x="831" y="3115"/>
                  </a:cubicBezTo>
                  <a:cubicBezTo>
                    <a:pt x="8308" y="10592"/>
                    <a:pt x="8308" y="10592"/>
                    <a:pt x="8308" y="10592"/>
                  </a:cubicBezTo>
                  <a:cubicBezTo>
                    <a:pt x="831" y="18069"/>
                    <a:pt x="831" y="18069"/>
                    <a:pt x="831" y="18069"/>
                  </a:cubicBezTo>
                  <a:cubicBezTo>
                    <a:pt x="0" y="18900"/>
                    <a:pt x="0" y="19730"/>
                    <a:pt x="831" y="20561"/>
                  </a:cubicBezTo>
                  <a:cubicBezTo>
                    <a:pt x="1662" y="21392"/>
                    <a:pt x="2492" y="21392"/>
                    <a:pt x="3323" y="20561"/>
                  </a:cubicBezTo>
                  <a:cubicBezTo>
                    <a:pt x="10800" y="13084"/>
                    <a:pt x="10800" y="13084"/>
                    <a:pt x="10800" y="13084"/>
                  </a:cubicBezTo>
                  <a:cubicBezTo>
                    <a:pt x="18277" y="20561"/>
                    <a:pt x="18277" y="20561"/>
                    <a:pt x="18277" y="20561"/>
                  </a:cubicBezTo>
                  <a:cubicBezTo>
                    <a:pt x="19108" y="21392"/>
                    <a:pt x="19108" y="21392"/>
                    <a:pt x="19938" y="21392"/>
                  </a:cubicBezTo>
                  <a:cubicBezTo>
                    <a:pt x="19938" y="21392"/>
                    <a:pt x="20769" y="21392"/>
                    <a:pt x="20769" y="20561"/>
                  </a:cubicBezTo>
                  <a:cubicBezTo>
                    <a:pt x="21600" y="19730"/>
                    <a:pt x="21600" y="18900"/>
                    <a:pt x="20769" y="18069"/>
                  </a:cubicBezTo>
                  <a:lnTo>
                    <a:pt x="13292" y="10592"/>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86" name="组合 85">
            <a:extLst>
              <a:ext uri="{FF2B5EF4-FFF2-40B4-BE49-F238E27FC236}">
                <a16:creationId xmlns:a16="http://schemas.microsoft.com/office/drawing/2014/main" xmlns="" id="{FCC8C751-5EC4-D04B-A6C9-8D718CF3C74A}"/>
              </a:ext>
            </a:extLst>
          </p:cNvPr>
          <p:cNvGrpSpPr/>
          <p:nvPr/>
        </p:nvGrpSpPr>
        <p:grpSpPr>
          <a:xfrm>
            <a:off x="3574655" y="5599268"/>
            <a:ext cx="404976" cy="342977"/>
            <a:chOff x="3574655" y="5599268"/>
            <a:chExt cx="404976" cy="342977"/>
          </a:xfrm>
          <a:noFill/>
        </p:grpSpPr>
        <p:sp>
          <p:nvSpPr>
            <p:cNvPr id="87" name="Freeform 60">
              <a:extLst>
                <a:ext uri="{FF2B5EF4-FFF2-40B4-BE49-F238E27FC236}">
                  <a16:creationId xmlns:a16="http://schemas.microsoft.com/office/drawing/2014/main" xmlns="" id="{7E74C282-2699-9E49-89A4-1C4FF3DF3840}"/>
                </a:ext>
              </a:extLst>
            </p:cNvPr>
            <p:cNvSpPr/>
            <p:nvPr/>
          </p:nvSpPr>
          <p:spPr>
            <a:xfrm>
              <a:off x="3574655" y="5599268"/>
              <a:ext cx="287360" cy="342977"/>
            </a:xfrm>
            <a:custGeom>
              <a:avLst/>
              <a:gdLst/>
              <a:ahLst/>
              <a:cxnLst>
                <a:cxn ang="0">
                  <a:pos x="wd2" y="hd2"/>
                </a:cxn>
                <a:cxn ang="5400000">
                  <a:pos x="wd2" y="hd2"/>
                </a:cxn>
                <a:cxn ang="10800000">
                  <a:pos x="wd2" y="hd2"/>
                </a:cxn>
                <a:cxn ang="16200000">
                  <a:pos x="wd2" y="hd2"/>
                </a:cxn>
              </a:cxnLst>
              <a:rect l="0" t="0" r="r" b="b"/>
              <a:pathLst>
                <a:path w="21600" h="21484" extrusionOk="0">
                  <a:moveTo>
                    <a:pt x="21125" y="0"/>
                  </a:moveTo>
                  <a:cubicBezTo>
                    <a:pt x="9969" y="4756"/>
                    <a:pt x="9969" y="4756"/>
                    <a:pt x="9969" y="4756"/>
                  </a:cubicBezTo>
                  <a:cubicBezTo>
                    <a:pt x="1187" y="4756"/>
                    <a:pt x="1187" y="4756"/>
                    <a:pt x="1187" y="4756"/>
                  </a:cubicBezTo>
                  <a:cubicBezTo>
                    <a:pt x="475" y="4756"/>
                    <a:pt x="0" y="5152"/>
                    <a:pt x="0" y="5747"/>
                  </a:cubicBezTo>
                  <a:cubicBezTo>
                    <a:pt x="0" y="15853"/>
                    <a:pt x="0" y="15853"/>
                    <a:pt x="0" y="15853"/>
                  </a:cubicBezTo>
                  <a:cubicBezTo>
                    <a:pt x="0" y="16250"/>
                    <a:pt x="475" y="16646"/>
                    <a:pt x="1187" y="16646"/>
                  </a:cubicBezTo>
                  <a:cubicBezTo>
                    <a:pt x="10207" y="16844"/>
                    <a:pt x="10207" y="16844"/>
                    <a:pt x="10207" y="16844"/>
                  </a:cubicBezTo>
                  <a:cubicBezTo>
                    <a:pt x="20888" y="21402"/>
                    <a:pt x="20888" y="21402"/>
                    <a:pt x="20888" y="21402"/>
                  </a:cubicBezTo>
                  <a:cubicBezTo>
                    <a:pt x="21363" y="21600"/>
                    <a:pt x="21600" y="21402"/>
                    <a:pt x="21600" y="21204"/>
                  </a:cubicBezTo>
                  <a:cubicBezTo>
                    <a:pt x="21600" y="396"/>
                    <a:pt x="21600" y="396"/>
                    <a:pt x="21600" y="396"/>
                  </a:cubicBezTo>
                  <a:cubicBezTo>
                    <a:pt x="21600" y="0"/>
                    <a:pt x="21363" y="0"/>
                    <a:pt x="21125" y="0"/>
                  </a:cubicBezTo>
                  <a:close/>
                  <a:moveTo>
                    <a:pt x="9020" y="15853"/>
                  </a:moveTo>
                  <a:cubicBezTo>
                    <a:pt x="1187" y="15853"/>
                    <a:pt x="1187" y="15853"/>
                    <a:pt x="1187" y="15853"/>
                  </a:cubicBezTo>
                  <a:cubicBezTo>
                    <a:pt x="1187" y="5747"/>
                    <a:pt x="1187" y="5747"/>
                    <a:pt x="1187" y="5747"/>
                  </a:cubicBezTo>
                  <a:cubicBezTo>
                    <a:pt x="9020" y="5747"/>
                    <a:pt x="9020" y="5747"/>
                    <a:pt x="9020" y="5747"/>
                  </a:cubicBezTo>
                  <a:lnTo>
                    <a:pt x="9020" y="15853"/>
                  </a:lnTo>
                  <a:close/>
                  <a:moveTo>
                    <a:pt x="20651" y="20213"/>
                  </a:moveTo>
                  <a:cubicBezTo>
                    <a:pt x="9969" y="15655"/>
                    <a:pt x="9969" y="15655"/>
                    <a:pt x="9969" y="15655"/>
                  </a:cubicBezTo>
                  <a:cubicBezTo>
                    <a:pt x="9969" y="5747"/>
                    <a:pt x="9969" y="5747"/>
                    <a:pt x="9969" y="5747"/>
                  </a:cubicBezTo>
                  <a:cubicBezTo>
                    <a:pt x="20651" y="1189"/>
                    <a:pt x="20651" y="1189"/>
                    <a:pt x="20651" y="1189"/>
                  </a:cubicBezTo>
                  <a:lnTo>
                    <a:pt x="20651" y="20213"/>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88" name="Freeform 61">
              <a:extLst>
                <a:ext uri="{FF2B5EF4-FFF2-40B4-BE49-F238E27FC236}">
                  <a16:creationId xmlns:a16="http://schemas.microsoft.com/office/drawing/2014/main" xmlns="" id="{C1DF5244-B4D1-7344-BEE1-4267BB19D920}"/>
                </a:ext>
              </a:extLst>
            </p:cNvPr>
            <p:cNvSpPr/>
            <p:nvPr/>
          </p:nvSpPr>
          <p:spPr>
            <a:xfrm>
              <a:off x="3896764" y="5700846"/>
              <a:ext cx="34751" cy="134993"/>
            </a:xfrm>
            <a:custGeom>
              <a:avLst/>
              <a:gdLst/>
              <a:ahLst/>
              <a:cxnLst>
                <a:cxn ang="0">
                  <a:pos x="wd2" y="hd2"/>
                </a:cxn>
                <a:cxn ang="5400000">
                  <a:pos x="wd2" y="hd2"/>
                </a:cxn>
                <a:cxn ang="10800000">
                  <a:pos x="wd2" y="hd2"/>
                </a:cxn>
                <a:cxn ang="16200000">
                  <a:pos x="wd2" y="hd2"/>
                </a:cxn>
              </a:cxnLst>
              <a:rect l="0" t="0" r="r" b="b"/>
              <a:pathLst>
                <a:path w="21600" h="21600" extrusionOk="0">
                  <a:moveTo>
                    <a:pt x="7855" y="502"/>
                  </a:moveTo>
                  <a:cubicBezTo>
                    <a:pt x="7855" y="0"/>
                    <a:pt x="7855" y="0"/>
                    <a:pt x="7855" y="0"/>
                  </a:cubicBezTo>
                  <a:cubicBezTo>
                    <a:pt x="5891" y="0"/>
                    <a:pt x="5891" y="0"/>
                    <a:pt x="3927" y="0"/>
                  </a:cubicBezTo>
                  <a:cubicBezTo>
                    <a:pt x="1964" y="0"/>
                    <a:pt x="0" y="502"/>
                    <a:pt x="0" y="1005"/>
                  </a:cubicBezTo>
                  <a:cubicBezTo>
                    <a:pt x="0" y="1005"/>
                    <a:pt x="0" y="1507"/>
                    <a:pt x="0" y="1507"/>
                  </a:cubicBezTo>
                  <a:cubicBezTo>
                    <a:pt x="1964" y="2009"/>
                    <a:pt x="1964" y="2009"/>
                    <a:pt x="1964" y="2009"/>
                  </a:cubicBezTo>
                  <a:cubicBezTo>
                    <a:pt x="9818" y="4521"/>
                    <a:pt x="13745" y="7535"/>
                    <a:pt x="13745" y="11051"/>
                  </a:cubicBezTo>
                  <a:cubicBezTo>
                    <a:pt x="13745" y="14065"/>
                    <a:pt x="9818" y="17079"/>
                    <a:pt x="1964" y="19591"/>
                  </a:cubicBezTo>
                  <a:cubicBezTo>
                    <a:pt x="0" y="20093"/>
                    <a:pt x="0" y="20093"/>
                    <a:pt x="0" y="20093"/>
                  </a:cubicBezTo>
                  <a:cubicBezTo>
                    <a:pt x="0" y="20093"/>
                    <a:pt x="0" y="20595"/>
                    <a:pt x="0" y="20595"/>
                  </a:cubicBezTo>
                  <a:cubicBezTo>
                    <a:pt x="0" y="21098"/>
                    <a:pt x="1964" y="21600"/>
                    <a:pt x="3927" y="21600"/>
                  </a:cubicBezTo>
                  <a:cubicBezTo>
                    <a:pt x="5891" y="21600"/>
                    <a:pt x="5891" y="21600"/>
                    <a:pt x="7855" y="21600"/>
                  </a:cubicBezTo>
                  <a:cubicBezTo>
                    <a:pt x="7855" y="21600"/>
                    <a:pt x="7855" y="21600"/>
                    <a:pt x="7855" y="21600"/>
                  </a:cubicBezTo>
                  <a:cubicBezTo>
                    <a:pt x="17673" y="18084"/>
                    <a:pt x="21600" y="14567"/>
                    <a:pt x="21600" y="11051"/>
                  </a:cubicBezTo>
                  <a:cubicBezTo>
                    <a:pt x="21600" y="7033"/>
                    <a:pt x="17673" y="3516"/>
                    <a:pt x="7855" y="502"/>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89" name="Freeform 62">
              <a:extLst>
                <a:ext uri="{FF2B5EF4-FFF2-40B4-BE49-F238E27FC236}">
                  <a16:creationId xmlns:a16="http://schemas.microsoft.com/office/drawing/2014/main" xmlns="" id="{8053B84A-2CD9-6F4C-BBB1-2070DAF2BD4B}"/>
                </a:ext>
              </a:extLst>
            </p:cNvPr>
            <p:cNvSpPr/>
            <p:nvPr/>
          </p:nvSpPr>
          <p:spPr>
            <a:xfrm>
              <a:off x="3922158" y="5659413"/>
              <a:ext cx="57473" cy="220532"/>
            </a:xfrm>
            <a:custGeom>
              <a:avLst/>
              <a:gdLst/>
              <a:ahLst/>
              <a:cxnLst>
                <a:cxn ang="0">
                  <a:pos x="wd2" y="hd2"/>
                </a:cxn>
                <a:cxn ang="5400000">
                  <a:pos x="wd2" y="hd2"/>
                </a:cxn>
                <a:cxn ang="10800000">
                  <a:pos x="wd2" y="hd2"/>
                </a:cxn>
                <a:cxn ang="16200000">
                  <a:pos x="wd2" y="hd2"/>
                </a:cxn>
              </a:cxnLst>
              <a:rect l="0" t="0" r="r" b="b"/>
              <a:pathLst>
                <a:path w="21600" h="21600" extrusionOk="0">
                  <a:moveTo>
                    <a:pt x="4800" y="309"/>
                  </a:moveTo>
                  <a:cubicBezTo>
                    <a:pt x="3600" y="309"/>
                    <a:pt x="3600" y="0"/>
                    <a:pt x="2400" y="0"/>
                  </a:cubicBezTo>
                  <a:cubicBezTo>
                    <a:pt x="1200" y="0"/>
                    <a:pt x="0" y="309"/>
                    <a:pt x="0" y="926"/>
                  </a:cubicBezTo>
                  <a:cubicBezTo>
                    <a:pt x="0" y="926"/>
                    <a:pt x="0" y="1234"/>
                    <a:pt x="0" y="1234"/>
                  </a:cubicBezTo>
                  <a:cubicBezTo>
                    <a:pt x="6000" y="2777"/>
                    <a:pt x="9600" y="4011"/>
                    <a:pt x="12000" y="5863"/>
                  </a:cubicBezTo>
                  <a:cubicBezTo>
                    <a:pt x="14400" y="7406"/>
                    <a:pt x="15600" y="8949"/>
                    <a:pt x="15600" y="10800"/>
                  </a:cubicBezTo>
                  <a:cubicBezTo>
                    <a:pt x="15600" y="12651"/>
                    <a:pt x="14400" y="14503"/>
                    <a:pt x="12000" y="16046"/>
                  </a:cubicBezTo>
                  <a:cubicBezTo>
                    <a:pt x="9600" y="17589"/>
                    <a:pt x="6000" y="19131"/>
                    <a:pt x="0" y="20366"/>
                  </a:cubicBezTo>
                  <a:cubicBezTo>
                    <a:pt x="0" y="20674"/>
                    <a:pt x="0" y="20674"/>
                    <a:pt x="0" y="20983"/>
                  </a:cubicBezTo>
                  <a:cubicBezTo>
                    <a:pt x="0" y="21291"/>
                    <a:pt x="1200" y="21600"/>
                    <a:pt x="2400" y="21600"/>
                  </a:cubicBezTo>
                  <a:cubicBezTo>
                    <a:pt x="3600" y="21600"/>
                    <a:pt x="3600" y="21600"/>
                    <a:pt x="4800" y="21600"/>
                  </a:cubicBezTo>
                  <a:cubicBezTo>
                    <a:pt x="15600" y="18514"/>
                    <a:pt x="21600" y="14811"/>
                    <a:pt x="21600" y="10800"/>
                  </a:cubicBezTo>
                  <a:cubicBezTo>
                    <a:pt x="21600" y="6789"/>
                    <a:pt x="15600" y="3086"/>
                    <a:pt x="4800" y="309"/>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sp>
        <p:nvSpPr>
          <p:cNvPr id="90" name="Freeform 63">
            <a:extLst>
              <a:ext uri="{FF2B5EF4-FFF2-40B4-BE49-F238E27FC236}">
                <a16:creationId xmlns:a16="http://schemas.microsoft.com/office/drawing/2014/main" xmlns="" id="{C5F79E6F-288D-1E4C-89DE-219A98DDC7AA}"/>
              </a:ext>
            </a:extLst>
          </p:cNvPr>
          <p:cNvSpPr/>
          <p:nvPr/>
        </p:nvSpPr>
        <p:spPr>
          <a:xfrm>
            <a:off x="2796783" y="5548102"/>
            <a:ext cx="342158" cy="405730"/>
          </a:xfrm>
          <a:custGeom>
            <a:avLst/>
            <a:gdLst/>
            <a:ahLst/>
            <a:cxnLst>
              <a:cxn ang="0">
                <a:pos x="wd2" y="hd2"/>
              </a:cxn>
              <a:cxn ang="5400000">
                <a:pos x="wd2" y="hd2"/>
              </a:cxn>
              <a:cxn ang="10800000">
                <a:pos x="wd2" y="hd2"/>
              </a:cxn>
              <a:cxn ang="16200000">
                <a:pos x="wd2" y="hd2"/>
              </a:cxn>
            </a:cxnLst>
            <a:rect l="0" t="0" r="r" b="b"/>
            <a:pathLst>
              <a:path w="21600" h="21358" extrusionOk="0">
                <a:moveTo>
                  <a:pt x="20800" y="45"/>
                </a:moveTo>
                <a:cubicBezTo>
                  <a:pt x="10000" y="4697"/>
                  <a:pt x="10000" y="4697"/>
                  <a:pt x="10000" y="4697"/>
                </a:cubicBezTo>
                <a:cubicBezTo>
                  <a:pt x="1200" y="4697"/>
                  <a:pt x="1200" y="4697"/>
                  <a:pt x="1200" y="4697"/>
                </a:cubicBezTo>
                <a:cubicBezTo>
                  <a:pt x="600" y="4697"/>
                  <a:pt x="0" y="5196"/>
                  <a:pt x="0" y="5694"/>
                </a:cubicBezTo>
                <a:cubicBezTo>
                  <a:pt x="0" y="15664"/>
                  <a:pt x="0" y="15664"/>
                  <a:pt x="0" y="15664"/>
                </a:cubicBezTo>
                <a:cubicBezTo>
                  <a:pt x="0" y="16162"/>
                  <a:pt x="600" y="16661"/>
                  <a:pt x="1200" y="16661"/>
                </a:cubicBezTo>
                <a:cubicBezTo>
                  <a:pt x="10000" y="16661"/>
                  <a:pt x="10000" y="16661"/>
                  <a:pt x="10000" y="16661"/>
                </a:cubicBezTo>
                <a:cubicBezTo>
                  <a:pt x="20800" y="21313"/>
                  <a:pt x="20800" y="21313"/>
                  <a:pt x="20800" y="21313"/>
                </a:cubicBezTo>
                <a:cubicBezTo>
                  <a:pt x="21200" y="21479"/>
                  <a:pt x="21600" y="21147"/>
                  <a:pt x="21600" y="20981"/>
                </a:cubicBezTo>
                <a:cubicBezTo>
                  <a:pt x="21600" y="377"/>
                  <a:pt x="21600" y="377"/>
                  <a:pt x="21600" y="377"/>
                </a:cubicBezTo>
                <a:cubicBezTo>
                  <a:pt x="21600" y="211"/>
                  <a:pt x="21200" y="-121"/>
                  <a:pt x="20800" y="45"/>
                </a:cubicBezTo>
                <a:close/>
                <a:moveTo>
                  <a:pt x="9200" y="15830"/>
                </a:moveTo>
                <a:cubicBezTo>
                  <a:pt x="1000" y="15830"/>
                  <a:pt x="1000" y="15830"/>
                  <a:pt x="1000" y="15830"/>
                </a:cubicBezTo>
                <a:cubicBezTo>
                  <a:pt x="1000" y="5528"/>
                  <a:pt x="1000" y="5528"/>
                  <a:pt x="1000" y="5528"/>
                </a:cubicBezTo>
                <a:cubicBezTo>
                  <a:pt x="9200" y="5528"/>
                  <a:pt x="9200" y="5528"/>
                  <a:pt x="9200" y="5528"/>
                </a:cubicBezTo>
                <a:lnTo>
                  <a:pt x="9200" y="15830"/>
                </a:lnTo>
                <a:close/>
                <a:moveTo>
                  <a:pt x="20600" y="20316"/>
                </a:moveTo>
                <a:cubicBezTo>
                  <a:pt x="10000" y="15830"/>
                  <a:pt x="10000" y="15830"/>
                  <a:pt x="10000" y="15830"/>
                </a:cubicBezTo>
                <a:cubicBezTo>
                  <a:pt x="10000" y="5528"/>
                  <a:pt x="10000" y="5528"/>
                  <a:pt x="10000" y="5528"/>
                </a:cubicBezTo>
                <a:cubicBezTo>
                  <a:pt x="20600" y="1042"/>
                  <a:pt x="20600" y="1042"/>
                  <a:pt x="20600" y="1042"/>
                </a:cubicBezTo>
                <a:lnTo>
                  <a:pt x="20600" y="20316"/>
                </a:ln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91" name="Freeform 64">
            <a:extLst>
              <a:ext uri="{FF2B5EF4-FFF2-40B4-BE49-F238E27FC236}">
                <a16:creationId xmlns:a16="http://schemas.microsoft.com/office/drawing/2014/main" xmlns="" id="{82BFC103-9E3D-8D45-A4BA-DA8B6DD7DF09}"/>
              </a:ext>
            </a:extLst>
          </p:cNvPr>
          <p:cNvSpPr/>
          <p:nvPr/>
        </p:nvSpPr>
        <p:spPr>
          <a:xfrm>
            <a:off x="1970465" y="5548479"/>
            <a:ext cx="374564" cy="404831"/>
          </a:xfrm>
          <a:custGeom>
            <a:avLst/>
            <a:gdLst/>
            <a:ahLst/>
            <a:cxnLst>
              <a:cxn ang="0">
                <a:pos x="wd2" y="hd2"/>
              </a:cxn>
              <a:cxn ang="5400000">
                <a:pos x="wd2" y="hd2"/>
              </a:cxn>
              <a:cxn ang="10800000">
                <a:pos x="wd2" y="hd2"/>
              </a:cxn>
              <a:cxn ang="16200000">
                <a:pos x="wd2" y="hd2"/>
              </a:cxn>
            </a:cxnLst>
            <a:rect l="0" t="0" r="r" b="b"/>
            <a:pathLst>
              <a:path w="21466" h="21451" extrusionOk="0">
                <a:moveTo>
                  <a:pt x="21466" y="16242"/>
                </a:moveTo>
                <a:cubicBezTo>
                  <a:pt x="21466" y="0"/>
                  <a:pt x="21466" y="0"/>
                  <a:pt x="21466" y="0"/>
                </a:cubicBezTo>
                <a:cubicBezTo>
                  <a:pt x="6763" y="3349"/>
                  <a:pt x="6763" y="3349"/>
                  <a:pt x="6763" y="3349"/>
                </a:cubicBezTo>
                <a:cubicBezTo>
                  <a:pt x="6763" y="16577"/>
                  <a:pt x="6763" y="16577"/>
                  <a:pt x="6763" y="16577"/>
                </a:cubicBezTo>
                <a:cubicBezTo>
                  <a:pt x="6219" y="16409"/>
                  <a:pt x="6219" y="16409"/>
                  <a:pt x="6219" y="16409"/>
                </a:cubicBezTo>
                <a:cubicBezTo>
                  <a:pt x="5674" y="15907"/>
                  <a:pt x="4767" y="15740"/>
                  <a:pt x="3859" y="15740"/>
                </a:cubicBezTo>
                <a:cubicBezTo>
                  <a:pt x="3678" y="15740"/>
                  <a:pt x="3496" y="15740"/>
                  <a:pt x="3315" y="15740"/>
                </a:cubicBezTo>
                <a:cubicBezTo>
                  <a:pt x="2407" y="15907"/>
                  <a:pt x="1500" y="16242"/>
                  <a:pt x="774" y="16912"/>
                </a:cubicBezTo>
                <a:cubicBezTo>
                  <a:pt x="229" y="17414"/>
                  <a:pt x="-134" y="18251"/>
                  <a:pt x="48" y="18921"/>
                </a:cubicBezTo>
                <a:cubicBezTo>
                  <a:pt x="229" y="20595"/>
                  <a:pt x="2044" y="21600"/>
                  <a:pt x="4041" y="21433"/>
                </a:cubicBezTo>
                <a:cubicBezTo>
                  <a:pt x="6037" y="21265"/>
                  <a:pt x="7490" y="19926"/>
                  <a:pt x="7490" y="18419"/>
                </a:cubicBezTo>
                <a:cubicBezTo>
                  <a:pt x="7490" y="8205"/>
                  <a:pt x="7490" y="8205"/>
                  <a:pt x="7490" y="8205"/>
                </a:cubicBezTo>
                <a:cubicBezTo>
                  <a:pt x="20740" y="5358"/>
                  <a:pt x="20740" y="5358"/>
                  <a:pt x="20740" y="5358"/>
                </a:cubicBezTo>
                <a:cubicBezTo>
                  <a:pt x="20740" y="14233"/>
                  <a:pt x="20740" y="14233"/>
                  <a:pt x="20740" y="14233"/>
                </a:cubicBezTo>
                <a:cubicBezTo>
                  <a:pt x="20377" y="14065"/>
                  <a:pt x="20377" y="14065"/>
                  <a:pt x="20377" y="14065"/>
                </a:cubicBezTo>
                <a:cubicBezTo>
                  <a:pt x="19469" y="13563"/>
                  <a:pt x="18562" y="13228"/>
                  <a:pt x="17473" y="13395"/>
                </a:cubicBezTo>
                <a:cubicBezTo>
                  <a:pt x="16384" y="13563"/>
                  <a:pt x="15476" y="13898"/>
                  <a:pt x="14750" y="14567"/>
                </a:cubicBezTo>
                <a:cubicBezTo>
                  <a:pt x="14205" y="15070"/>
                  <a:pt x="13842" y="15907"/>
                  <a:pt x="14024" y="16577"/>
                </a:cubicBezTo>
                <a:cubicBezTo>
                  <a:pt x="14205" y="18251"/>
                  <a:pt x="16021" y="19256"/>
                  <a:pt x="18199" y="19088"/>
                </a:cubicBezTo>
                <a:cubicBezTo>
                  <a:pt x="20014" y="18921"/>
                  <a:pt x="21466" y="17581"/>
                  <a:pt x="21466" y="16242"/>
                </a:cubicBezTo>
                <a:close/>
                <a:moveTo>
                  <a:pt x="6037" y="19758"/>
                </a:moveTo>
                <a:cubicBezTo>
                  <a:pt x="5674" y="20260"/>
                  <a:pt x="4767" y="20595"/>
                  <a:pt x="4041" y="20595"/>
                </a:cubicBezTo>
                <a:cubicBezTo>
                  <a:pt x="3859" y="20763"/>
                  <a:pt x="3678" y="20763"/>
                  <a:pt x="3496" y="20763"/>
                </a:cubicBezTo>
                <a:cubicBezTo>
                  <a:pt x="2770" y="20763"/>
                  <a:pt x="2226" y="20428"/>
                  <a:pt x="1681" y="20093"/>
                </a:cubicBezTo>
                <a:cubicBezTo>
                  <a:pt x="1318" y="19926"/>
                  <a:pt x="955" y="19591"/>
                  <a:pt x="774" y="18921"/>
                </a:cubicBezTo>
                <a:cubicBezTo>
                  <a:pt x="774" y="18419"/>
                  <a:pt x="955" y="17916"/>
                  <a:pt x="1500" y="17414"/>
                </a:cubicBezTo>
                <a:cubicBezTo>
                  <a:pt x="1863" y="16912"/>
                  <a:pt x="2589" y="16577"/>
                  <a:pt x="3496" y="16409"/>
                </a:cubicBezTo>
                <a:cubicBezTo>
                  <a:pt x="4404" y="16409"/>
                  <a:pt x="5311" y="16577"/>
                  <a:pt x="5856" y="17079"/>
                </a:cubicBezTo>
                <a:cubicBezTo>
                  <a:pt x="6219" y="17247"/>
                  <a:pt x="6582" y="17581"/>
                  <a:pt x="6763" y="18251"/>
                </a:cubicBezTo>
                <a:cubicBezTo>
                  <a:pt x="6763" y="18753"/>
                  <a:pt x="6582" y="19256"/>
                  <a:pt x="6037" y="19758"/>
                </a:cubicBezTo>
                <a:close/>
                <a:moveTo>
                  <a:pt x="7490" y="7535"/>
                </a:moveTo>
                <a:cubicBezTo>
                  <a:pt x="7490" y="3851"/>
                  <a:pt x="7490" y="3851"/>
                  <a:pt x="7490" y="3851"/>
                </a:cubicBezTo>
                <a:cubicBezTo>
                  <a:pt x="20740" y="1005"/>
                  <a:pt x="20740" y="1005"/>
                  <a:pt x="20740" y="1005"/>
                </a:cubicBezTo>
                <a:cubicBezTo>
                  <a:pt x="20740" y="4521"/>
                  <a:pt x="20740" y="4521"/>
                  <a:pt x="20740" y="4521"/>
                </a:cubicBezTo>
                <a:lnTo>
                  <a:pt x="7490" y="7535"/>
                </a:lnTo>
                <a:close/>
                <a:moveTo>
                  <a:pt x="17654" y="18419"/>
                </a:moveTo>
                <a:cubicBezTo>
                  <a:pt x="16928" y="18419"/>
                  <a:pt x="16202" y="18084"/>
                  <a:pt x="15658" y="17749"/>
                </a:cubicBezTo>
                <a:cubicBezTo>
                  <a:pt x="15295" y="17581"/>
                  <a:pt x="14932" y="17079"/>
                  <a:pt x="14750" y="16577"/>
                </a:cubicBezTo>
                <a:cubicBezTo>
                  <a:pt x="14750" y="16074"/>
                  <a:pt x="14932" y="15572"/>
                  <a:pt x="15476" y="15070"/>
                </a:cubicBezTo>
                <a:cubicBezTo>
                  <a:pt x="15839" y="14567"/>
                  <a:pt x="16747" y="14233"/>
                  <a:pt x="17473" y="14065"/>
                </a:cubicBezTo>
                <a:cubicBezTo>
                  <a:pt x="18380" y="14065"/>
                  <a:pt x="19288" y="14233"/>
                  <a:pt x="19832" y="14735"/>
                </a:cubicBezTo>
                <a:cubicBezTo>
                  <a:pt x="20195" y="14902"/>
                  <a:pt x="20558" y="15237"/>
                  <a:pt x="20740" y="15907"/>
                </a:cubicBezTo>
                <a:cubicBezTo>
                  <a:pt x="20740" y="16409"/>
                  <a:pt x="20558" y="16912"/>
                  <a:pt x="20014" y="17414"/>
                </a:cubicBezTo>
                <a:cubicBezTo>
                  <a:pt x="19651" y="17916"/>
                  <a:pt x="18925" y="18251"/>
                  <a:pt x="18017" y="18251"/>
                </a:cubicBezTo>
                <a:cubicBezTo>
                  <a:pt x="17836" y="18419"/>
                  <a:pt x="17654" y="18419"/>
                  <a:pt x="17654" y="18419"/>
                </a:cubicBez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92" name="Freeform 65">
            <a:extLst>
              <a:ext uri="{FF2B5EF4-FFF2-40B4-BE49-F238E27FC236}">
                <a16:creationId xmlns:a16="http://schemas.microsoft.com/office/drawing/2014/main" xmlns="" id="{CCF1572E-95BC-DA4B-AAA0-2E7F25BBA192}"/>
              </a:ext>
            </a:extLst>
          </p:cNvPr>
          <p:cNvSpPr/>
          <p:nvPr/>
        </p:nvSpPr>
        <p:spPr>
          <a:xfrm>
            <a:off x="1190486" y="5551152"/>
            <a:ext cx="313855" cy="404976"/>
          </a:xfrm>
          <a:custGeom>
            <a:avLst/>
            <a:gdLst/>
            <a:ahLst/>
            <a:cxnLst>
              <a:cxn ang="0">
                <a:pos x="wd2" y="hd2"/>
              </a:cxn>
              <a:cxn ang="5400000">
                <a:pos x="wd2" y="hd2"/>
              </a:cxn>
              <a:cxn ang="10800000">
                <a:pos x="wd2" y="hd2"/>
              </a:cxn>
              <a:cxn ang="16200000">
                <a:pos x="wd2" y="hd2"/>
              </a:cxn>
            </a:cxnLst>
            <a:rect l="0" t="0" r="r" b="b"/>
            <a:pathLst>
              <a:path w="21223" h="21600" extrusionOk="0">
                <a:moveTo>
                  <a:pt x="12027" y="17550"/>
                </a:moveTo>
                <a:cubicBezTo>
                  <a:pt x="12027" y="7425"/>
                  <a:pt x="12027" y="7425"/>
                  <a:pt x="12027" y="7425"/>
                </a:cubicBezTo>
                <a:cubicBezTo>
                  <a:pt x="21223" y="5400"/>
                  <a:pt x="21223" y="5400"/>
                  <a:pt x="21223" y="5400"/>
                </a:cubicBezTo>
                <a:cubicBezTo>
                  <a:pt x="10958" y="0"/>
                  <a:pt x="10958" y="0"/>
                  <a:pt x="10958" y="0"/>
                </a:cubicBezTo>
                <a:cubicBezTo>
                  <a:pt x="10958" y="15694"/>
                  <a:pt x="10958" y="15694"/>
                  <a:pt x="10958" y="15694"/>
                </a:cubicBezTo>
                <a:cubicBezTo>
                  <a:pt x="10530" y="15356"/>
                  <a:pt x="10530" y="15356"/>
                  <a:pt x="10530" y="15356"/>
                </a:cubicBezTo>
                <a:cubicBezTo>
                  <a:pt x="9461" y="14681"/>
                  <a:pt x="8177" y="14344"/>
                  <a:pt x="6680" y="14344"/>
                </a:cubicBezTo>
                <a:cubicBezTo>
                  <a:pt x="6039" y="14344"/>
                  <a:pt x="5611" y="14344"/>
                  <a:pt x="5183" y="14512"/>
                </a:cubicBezTo>
                <a:cubicBezTo>
                  <a:pt x="1975" y="14850"/>
                  <a:pt x="-377" y="16875"/>
                  <a:pt x="51" y="18731"/>
                </a:cubicBezTo>
                <a:cubicBezTo>
                  <a:pt x="265" y="20419"/>
                  <a:pt x="2617" y="21600"/>
                  <a:pt x="5397" y="21600"/>
                </a:cubicBezTo>
                <a:cubicBezTo>
                  <a:pt x="5825" y="21600"/>
                  <a:pt x="6253" y="21431"/>
                  <a:pt x="6680" y="21431"/>
                </a:cubicBezTo>
                <a:cubicBezTo>
                  <a:pt x="9674" y="21094"/>
                  <a:pt x="12027" y="19406"/>
                  <a:pt x="12027" y="17550"/>
                </a:cubicBezTo>
                <a:close/>
                <a:moveTo>
                  <a:pt x="12027" y="1350"/>
                </a:moveTo>
                <a:cubicBezTo>
                  <a:pt x="18871" y="5063"/>
                  <a:pt x="18871" y="5063"/>
                  <a:pt x="18871" y="5063"/>
                </a:cubicBezTo>
                <a:cubicBezTo>
                  <a:pt x="12027" y="6581"/>
                  <a:pt x="12027" y="6581"/>
                  <a:pt x="12027" y="6581"/>
                </a:cubicBezTo>
                <a:lnTo>
                  <a:pt x="12027" y="1350"/>
                </a:lnTo>
                <a:close/>
                <a:moveTo>
                  <a:pt x="8605" y="20081"/>
                </a:moveTo>
                <a:cubicBezTo>
                  <a:pt x="7964" y="20419"/>
                  <a:pt x="7322" y="20587"/>
                  <a:pt x="6467" y="20756"/>
                </a:cubicBezTo>
                <a:cubicBezTo>
                  <a:pt x="6253" y="20756"/>
                  <a:pt x="5825" y="20756"/>
                  <a:pt x="5397" y="20756"/>
                </a:cubicBezTo>
                <a:cubicBezTo>
                  <a:pt x="4114" y="20756"/>
                  <a:pt x="3045" y="20587"/>
                  <a:pt x="2189" y="20081"/>
                </a:cubicBezTo>
                <a:cubicBezTo>
                  <a:pt x="1762" y="19912"/>
                  <a:pt x="1120" y="19406"/>
                  <a:pt x="906" y="18562"/>
                </a:cubicBezTo>
                <a:cubicBezTo>
                  <a:pt x="692" y="17719"/>
                  <a:pt x="1334" y="17044"/>
                  <a:pt x="1975" y="16537"/>
                </a:cubicBezTo>
                <a:cubicBezTo>
                  <a:pt x="2189" y="16200"/>
                  <a:pt x="2831" y="16031"/>
                  <a:pt x="3259" y="15694"/>
                </a:cubicBezTo>
                <a:cubicBezTo>
                  <a:pt x="3900" y="15525"/>
                  <a:pt x="4756" y="15356"/>
                  <a:pt x="5397" y="15187"/>
                </a:cubicBezTo>
                <a:cubicBezTo>
                  <a:pt x="6894" y="15019"/>
                  <a:pt x="8605" y="15187"/>
                  <a:pt x="9674" y="15862"/>
                </a:cubicBezTo>
                <a:cubicBezTo>
                  <a:pt x="10102" y="16031"/>
                  <a:pt x="10958" y="16537"/>
                  <a:pt x="10958" y="17212"/>
                </a:cubicBezTo>
                <a:cubicBezTo>
                  <a:pt x="11172" y="18225"/>
                  <a:pt x="10530" y="18900"/>
                  <a:pt x="10102" y="19237"/>
                </a:cubicBezTo>
                <a:cubicBezTo>
                  <a:pt x="9674" y="19575"/>
                  <a:pt x="9247" y="19912"/>
                  <a:pt x="8605" y="20081"/>
                </a:cubicBez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93" name="Freeform 66">
            <a:extLst>
              <a:ext uri="{FF2B5EF4-FFF2-40B4-BE49-F238E27FC236}">
                <a16:creationId xmlns:a16="http://schemas.microsoft.com/office/drawing/2014/main" xmlns="" id="{A412D093-3501-954E-B42E-447A4D33DA2C}"/>
              </a:ext>
            </a:extLst>
          </p:cNvPr>
          <p:cNvSpPr/>
          <p:nvPr/>
        </p:nvSpPr>
        <p:spPr>
          <a:xfrm>
            <a:off x="10047568" y="4738224"/>
            <a:ext cx="405279" cy="405587"/>
          </a:xfrm>
          <a:custGeom>
            <a:avLst/>
            <a:gdLst/>
            <a:ahLst/>
            <a:cxnLst>
              <a:cxn ang="0">
                <a:pos x="wd2" y="hd2"/>
              </a:cxn>
              <a:cxn ang="5400000">
                <a:pos x="wd2" y="hd2"/>
              </a:cxn>
              <a:cxn ang="10800000">
                <a:pos x="wd2" y="hd2"/>
              </a:cxn>
              <a:cxn ang="16200000">
                <a:pos x="wd2" y="hd2"/>
              </a:cxn>
            </a:cxnLst>
            <a:rect l="0" t="0" r="r" b="b"/>
            <a:pathLst>
              <a:path w="21474" h="21351" extrusionOk="0">
                <a:moveTo>
                  <a:pt x="21098" y="3863"/>
                </a:moveTo>
                <a:cubicBezTo>
                  <a:pt x="17581" y="373"/>
                  <a:pt x="17581" y="373"/>
                  <a:pt x="17581" y="373"/>
                </a:cubicBezTo>
                <a:cubicBezTo>
                  <a:pt x="17247" y="-125"/>
                  <a:pt x="16577" y="-125"/>
                  <a:pt x="16242" y="373"/>
                </a:cubicBezTo>
                <a:cubicBezTo>
                  <a:pt x="12391" y="4029"/>
                  <a:pt x="12391" y="4029"/>
                  <a:pt x="12391" y="4029"/>
                </a:cubicBezTo>
                <a:cubicBezTo>
                  <a:pt x="12223" y="3863"/>
                  <a:pt x="12223" y="3863"/>
                  <a:pt x="12223" y="3863"/>
                </a:cubicBezTo>
                <a:cubicBezTo>
                  <a:pt x="12056" y="3697"/>
                  <a:pt x="11888" y="3530"/>
                  <a:pt x="11553" y="3530"/>
                </a:cubicBezTo>
                <a:cubicBezTo>
                  <a:pt x="11219" y="3530"/>
                  <a:pt x="11051" y="3697"/>
                  <a:pt x="10884" y="3863"/>
                </a:cubicBezTo>
                <a:cubicBezTo>
                  <a:pt x="335" y="14330"/>
                  <a:pt x="335" y="14330"/>
                  <a:pt x="335" y="14330"/>
                </a:cubicBezTo>
                <a:cubicBezTo>
                  <a:pt x="167" y="14497"/>
                  <a:pt x="0" y="14829"/>
                  <a:pt x="0" y="14995"/>
                </a:cubicBezTo>
                <a:cubicBezTo>
                  <a:pt x="0" y="15327"/>
                  <a:pt x="167" y="15660"/>
                  <a:pt x="335" y="15826"/>
                </a:cubicBezTo>
                <a:cubicBezTo>
                  <a:pt x="5526" y="20977"/>
                  <a:pt x="5526" y="20977"/>
                  <a:pt x="5526" y="20977"/>
                </a:cubicBezTo>
                <a:cubicBezTo>
                  <a:pt x="6028" y="21475"/>
                  <a:pt x="6530" y="21475"/>
                  <a:pt x="7033" y="20977"/>
                </a:cubicBezTo>
                <a:cubicBezTo>
                  <a:pt x="17581" y="10509"/>
                  <a:pt x="17581" y="10509"/>
                  <a:pt x="17581" y="10509"/>
                </a:cubicBezTo>
                <a:cubicBezTo>
                  <a:pt x="17916" y="10177"/>
                  <a:pt x="17916" y="9512"/>
                  <a:pt x="17581" y="9180"/>
                </a:cubicBezTo>
                <a:cubicBezTo>
                  <a:pt x="17414" y="9013"/>
                  <a:pt x="17414" y="9013"/>
                  <a:pt x="17414" y="9013"/>
                </a:cubicBezTo>
                <a:cubicBezTo>
                  <a:pt x="21098" y="5192"/>
                  <a:pt x="21098" y="5192"/>
                  <a:pt x="21098" y="5192"/>
                </a:cubicBezTo>
                <a:cubicBezTo>
                  <a:pt x="21600" y="4860"/>
                  <a:pt x="21600" y="4195"/>
                  <a:pt x="21098" y="3863"/>
                </a:cubicBezTo>
                <a:close/>
                <a:moveTo>
                  <a:pt x="6363" y="20644"/>
                </a:moveTo>
                <a:cubicBezTo>
                  <a:pt x="670" y="14995"/>
                  <a:pt x="670" y="14995"/>
                  <a:pt x="670" y="14995"/>
                </a:cubicBezTo>
                <a:cubicBezTo>
                  <a:pt x="11553" y="4195"/>
                  <a:pt x="11553" y="4195"/>
                  <a:pt x="11553" y="4195"/>
                </a:cubicBezTo>
                <a:cubicBezTo>
                  <a:pt x="17247" y="9844"/>
                  <a:pt x="17247" y="9844"/>
                  <a:pt x="17247" y="9844"/>
                </a:cubicBezTo>
                <a:lnTo>
                  <a:pt x="6363" y="20644"/>
                </a:lnTo>
                <a:close/>
                <a:moveTo>
                  <a:pt x="18586" y="6687"/>
                </a:moveTo>
                <a:cubicBezTo>
                  <a:pt x="17581" y="5690"/>
                  <a:pt x="17581" y="5690"/>
                  <a:pt x="17581" y="5690"/>
                </a:cubicBezTo>
                <a:cubicBezTo>
                  <a:pt x="17414" y="5524"/>
                  <a:pt x="17079" y="5524"/>
                  <a:pt x="17079" y="5690"/>
                </a:cubicBezTo>
                <a:cubicBezTo>
                  <a:pt x="16912" y="5690"/>
                  <a:pt x="16912" y="5857"/>
                  <a:pt x="16912" y="5857"/>
                </a:cubicBezTo>
                <a:cubicBezTo>
                  <a:pt x="16912" y="6023"/>
                  <a:pt x="16912" y="6189"/>
                  <a:pt x="17079" y="6189"/>
                </a:cubicBezTo>
                <a:cubicBezTo>
                  <a:pt x="18084" y="7186"/>
                  <a:pt x="18084" y="7186"/>
                  <a:pt x="18084" y="7186"/>
                </a:cubicBezTo>
                <a:cubicBezTo>
                  <a:pt x="16912" y="8515"/>
                  <a:pt x="16912" y="8515"/>
                  <a:pt x="16912" y="8515"/>
                </a:cubicBezTo>
                <a:cubicBezTo>
                  <a:pt x="12893" y="4527"/>
                  <a:pt x="12893" y="4527"/>
                  <a:pt x="12893" y="4527"/>
                </a:cubicBezTo>
                <a:cubicBezTo>
                  <a:pt x="14233" y="3364"/>
                  <a:pt x="14233" y="3364"/>
                  <a:pt x="14233" y="3364"/>
                </a:cubicBezTo>
                <a:cubicBezTo>
                  <a:pt x="15237" y="4361"/>
                  <a:pt x="15237" y="4361"/>
                  <a:pt x="15237" y="4361"/>
                </a:cubicBezTo>
                <a:cubicBezTo>
                  <a:pt x="15405" y="4527"/>
                  <a:pt x="15572" y="4527"/>
                  <a:pt x="15740" y="4361"/>
                </a:cubicBezTo>
                <a:cubicBezTo>
                  <a:pt x="15907" y="4361"/>
                  <a:pt x="15907" y="4195"/>
                  <a:pt x="15907" y="4195"/>
                </a:cubicBezTo>
                <a:cubicBezTo>
                  <a:pt x="15907" y="4029"/>
                  <a:pt x="15907" y="4029"/>
                  <a:pt x="15740" y="3863"/>
                </a:cubicBezTo>
                <a:cubicBezTo>
                  <a:pt x="14735" y="2866"/>
                  <a:pt x="14735" y="2866"/>
                  <a:pt x="14735" y="2866"/>
                </a:cubicBezTo>
                <a:cubicBezTo>
                  <a:pt x="16912" y="706"/>
                  <a:pt x="16912" y="706"/>
                  <a:pt x="16912" y="706"/>
                </a:cubicBezTo>
                <a:cubicBezTo>
                  <a:pt x="20763" y="4527"/>
                  <a:pt x="20763" y="4527"/>
                  <a:pt x="20763" y="4527"/>
                </a:cubicBezTo>
                <a:lnTo>
                  <a:pt x="18586" y="6687"/>
                </a:ln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94" name="Freeform 67">
            <a:extLst>
              <a:ext uri="{FF2B5EF4-FFF2-40B4-BE49-F238E27FC236}">
                <a16:creationId xmlns:a16="http://schemas.microsoft.com/office/drawing/2014/main" xmlns="" id="{4D6BA48E-F4BE-FF41-8C58-AA5BCBEBE223}"/>
              </a:ext>
            </a:extLst>
          </p:cNvPr>
          <p:cNvSpPr/>
          <p:nvPr/>
        </p:nvSpPr>
        <p:spPr>
          <a:xfrm>
            <a:off x="9238954" y="4738530"/>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18394" y="3206"/>
                </a:moveTo>
                <a:cubicBezTo>
                  <a:pt x="16369" y="1181"/>
                  <a:pt x="13669" y="0"/>
                  <a:pt x="10800" y="0"/>
                </a:cubicBezTo>
                <a:cubicBezTo>
                  <a:pt x="7931" y="0"/>
                  <a:pt x="5231" y="1181"/>
                  <a:pt x="3206" y="3206"/>
                </a:cubicBezTo>
                <a:cubicBezTo>
                  <a:pt x="1181" y="5231"/>
                  <a:pt x="0" y="7931"/>
                  <a:pt x="0" y="10800"/>
                </a:cubicBezTo>
                <a:cubicBezTo>
                  <a:pt x="0" y="13669"/>
                  <a:pt x="1181" y="16369"/>
                  <a:pt x="3206" y="18394"/>
                </a:cubicBezTo>
                <a:cubicBezTo>
                  <a:pt x="5231" y="20419"/>
                  <a:pt x="7931" y="21600"/>
                  <a:pt x="10800" y="21600"/>
                </a:cubicBezTo>
                <a:cubicBezTo>
                  <a:pt x="13669" y="21600"/>
                  <a:pt x="16369" y="20419"/>
                  <a:pt x="18394" y="18394"/>
                </a:cubicBezTo>
                <a:cubicBezTo>
                  <a:pt x="20419" y="16369"/>
                  <a:pt x="21600" y="13669"/>
                  <a:pt x="21600" y="10800"/>
                </a:cubicBezTo>
                <a:cubicBezTo>
                  <a:pt x="21600" y="7931"/>
                  <a:pt x="20419" y="5231"/>
                  <a:pt x="18394" y="3206"/>
                </a:cubicBezTo>
                <a:close/>
                <a:moveTo>
                  <a:pt x="2025" y="5906"/>
                </a:moveTo>
                <a:cubicBezTo>
                  <a:pt x="2531" y="5063"/>
                  <a:pt x="3038" y="4388"/>
                  <a:pt x="3713" y="3713"/>
                </a:cubicBezTo>
                <a:cubicBezTo>
                  <a:pt x="4388" y="3038"/>
                  <a:pt x="5063" y="2531"/>
                  <a:pt x="5906" y="2025"/>
                </a:cubicBezTo>
                <a:cubicBezTo>
                  <a:pt x="6075" y="2025"/>
                  <a:pt x="6075" y="2025"/>
                  <a:pt x="6075" y="2025"/>
                </a:cubicBezTo>
                <a:cubicBezTo>
                  <a:pt x="9450" y="8944"/>
                  <a:pt x="9450" y="8944"/>
                  <a:pt x="9450" y="8944"/>
                </a:cubicBezTo>
                <a:cubicBezTo>
                  <a:pt x="9281" y="9112"/>
                  <a:pt x="9281" y="9112"/>
                  <a:pt x="9281" y="9112"/>
                </a:cubicBezTo>
                <a:cubicBezTo>
                  <a:pt x="9281" y="9112"/>
                  <a:pt x="9281" y="9112"/>
                  <a:pt x="9281" y="9281"/>
                </a:cubicBezTo>
                <a:cubicBezTo>
                  <a:pt x="9112" y="9281"/>
                  <a:pt x="9112" y="9281"/>
                  <a:pt x="9112" y="9281"/>
                </a:cubicBezTo>
                <a:cubicBezTo>
                  <a:pt x="8944" y="9450"/>
                  <a:pt x="8944" y="9450"/>
                  <a:pt x="8944" y="9450"/>
                </a:cubicBezTo>
                <a:cubicBezTo>
                  <a:pt x="2025" y="6075"/>
                  <a:pt x="2025" y="6075"/>
                  <a:pt x="2025" y="6075"/>
                </a:cubicBezTo>
                <a:lnTo>
                  <a:pt x="2025" y="5906"/>
                </a:lnTo>
                <a:close/>
                <a:moveTo>
                  <a:pt x="9787" y="9787"/>
                </a:moveTo>
                <a:cubicBezTo>
                  <a:pt x="10294" y="9112"/>
                  <a:pt x="11306" y="9112"/>
                  <a:pt x="11812" y="9787"/>
                </a:cubicBezTo>
                <a:cubicBezTo>
                  <a:pt x="12487" y="10294"/>
                  <a:pt x="12487" y="11306"/>
                  <a:pt x="11812" y="11812"/>
                </a:cubicBezTo>
                <a:cubicBezTo>
                  <a:pt x="11644" y="12150"/>
                  <a:pt x="11137" y="12319"/>
                  <a:pt x="10800" y="12319"/>
                </a:cubicBezTo>
                <a:cubicBezTo>
                  <a:pt x="10462" y="12319"/>
                  <a:pt x="9956" y="12150"/>
                  <a:pt x="9787" y="11812"/>
                </a:cubicBezTo>
                <a:cubicBezTo>
                  <a:pt x="9112" y="11306"/>
                  <a:pt x="9112" y="10294"/>
                  <a:pt x="9787" y="9787"/>
                </a:cubicBezTo>
                <a:close/>
                <a:moveTo>
                  <a:pt x="15187" y="19744"/>
                </a:moveTo>
                <a:cubicBezTo>
                  <a:pt x="15019" y="19912"/>
                  <a:pt x="14850" y="20081"/>
                  <a:pt x="14512" y="20081"/>
                </a:cubicBezTo>
                <a:cubicBezTo>
                  <a:pt x="13331" y="20587"/>
                  <a:pt x="12150" y="20756"/>
                  <a:pt x="10800" y="20756"/>
                </a:cubicBezTo>
                <a:cubicBezTo>
                  <a:pt x="9450" y="20756"/>
                  <a:pt x="8269" y="20587"/>
                  <a:pt x="7088" y="20081"/>
                </a:cubicBezTo>
                <a:cubicBezTo>
                  <a:pt x="5737" y="19575"/>
                  <a:pt x="4725" y="18900"/>
                  <a:pt x="3713" y="17887"/>
                </a:cubicBezTo>
                <a:cubicBezTo>
                  <a:pt x="2700" y="16875"/>
                  <a:pt x="2025" y="15862"/>
                  <a:pt x="1519" y="14512"/>
                </a:cubicBezTo>
                <a:cubicBezTo>
                  <a:pt x="1013" y="13331"/>
                  <a:pt x="844" y="12150"/>
                  <a:pt x="844" y="10800"/>
                </a:cubicBezTo>
                <a:cubicBezTo>
                  <a:pt x="844" y="9450"/>
                  <a:pt x="1013" y="8269"/>
                  <a:pt x="1519" y="7088"/>
                </a:cubicBezTo>
                <a:cubicBezTo>
                  <a:pt x="1519" y="6750"/>
                  <a:pt x="1519" y="6750"/>
                  <a:pt x="1519" y="6750"/>
                </a:cubicBezTo>
                <a:cubicBezTo>
                  <a:pt x="1856" y="6919"/>
                  <a:pt x="1856" y="6919"/>
                  <a:pt x="1856" y="6919"/>
                </a:cubicBezTo>
                <a:cubicBezTo>
                  <a:pt x="8606" y="10125"/>
                  <a:pt x="8606" y="10125"/>
                  <a:pt x="8606" y="10125"/>
                </a:cubicBezTo>
                <a:cubicBezTo>
                  <a:pt x="8606" y="10294"/>
                  <a:pt x="8606" y="10294"/>
                  <a:pt x="8606" y="10294"/>
                </a:cubicBezTo>
                <a:cubicBezTo>
                  <a:pt x="8437" y="11137"/>
                  <a:pt x="8606" y="11812"/>
                  <a:pt x="9281" y="12319"/>
                </a:cubicBezTo>
                <a:cubicBezTo>
                  <a:pt x="9787" y="12994"/>
                  <a:pt x="10631" y="13162"/>
                  <a:pt x="11306" y="12994"/>
                </a:cubicBezTo>
                <a:cubicBezTo>
                  <a:pt x="11644" y="12994"/>
                  <a:pt x="11644" y="12994"/>
                  <a:pt x="11644" y="12994"/>
                </a:cubicBezTo>
                <a:cubicBezTo>
                  <a:pt x="15525" y="19744"/>
                  <a:pt x="15525" y="19744"/>
                  <a:pt x="15525" y="19744"/>
                </a:cubicBezTo>
                <a:lnTo>
                  <a:pt x="15187" y="19744"/>
                </a:lnTo>
                <a:close/>
                <a:moveTo>
                  <a:pt x="19069" y="16369"/>
                </a:moveTo>
                <a:cubicBezTo>
                  <a:pt x="18731" y="16875"/>
                  <a:pt x="18394" y="17381"/>
                  <a:pt x="17887" y="17887"/>
                </a:cubicBezTo>
                <a:cubicBezTo>
                  <a:pt x="17381" y="18394"/>
                  <a:pt x="16875" y="18731"/>
                  <a:pt x="16369" y="19069"/>
                </a:cubicBezTo>
                <a:cubicBezTo>
                  <a:pt x="16200" y="19237"/>
                  <a:pt x="16200" y="19237"/>
                  <a:pt x="16200" y="19237"/>
                </a:cubicBezTo>
                <a:cubicBezTo>
                  <a:pt x="12150" y="12487"/>
                  <a:pt x="12150" y="12487"/>
                  <a:pt x="12150" y="12487"/>
                </a:cubicBezTo>
                <a:cubicBezTo>
                  <a:pt x="12487" y="12319"/>
                  <a:pt x="12487" y="12319"/>
                  <a:pt x="12487" y="12319"/>
                </a:cubicBezTo>
                <a:cubicBezTo>
                  <a:pt x="12656" y="12319"/>
                  <a:pt x="12656" y="12319"/>
                  <a:pt x="12656" y="12319"/>
                </a:cubicBezTo>
                <a:cubicBezTo>
                  <a:pt x="19237" y="16200"/>
                  <a:pt x="19237" y="16200"/>
                  <a:pt x="19237" y="16200"/>
                </a:cubicBezTo>
                <a:lnTo>
                  <a:pt x="19069" y="16369"/>
                </a:lnTo>
                <a:close/>
                <a:moveTo>
                  <a:pt x="19744" y="15187"/>
                </a:moveTo>
                <a:cubicBezTo>
                  <a:pt x="19744" y="15525"/>
                  <a:pt x="19744" y="15525"/>
                  <a:pt x="19744" y="15525"/>
                </a:cubicBezTo>
                <a:cubicBezTo>
                  <a:pt x="12994" y="11644"/>
                  <a:pt x="12994" y="11644"/>
                  <a:pt x="12994" y="11644"/>
                </a:cubicBezTo>
                <a:cubicBezTo>
                  <a:pt x="12994" y="11306"/>
                  <a:pt x="12994" y="11306"/>
                  <a:pt x="12994" y="11306"/>
                </a:cubicBezTo>
                <a:cubicBezTo>
                  <a:pt x="13162" y="10631"/>
                  <a:pt x="12994" y="9787"/>
                  <a:pt x="12319" y="9281"/>
                </a:cubicBezTo>
                <a:cubicBezTo>
                  <a:pt x="11812" y="8606"/>
                  <a:pt x="11137" y="8437"/>
                  <a:pt x="10294" y="8606"/>
                </a:cubicBezTo>
                <a:cubicBezTo>
                  <a:pt x="10125" y="8606"/>
                  <a:pt x="10125" y="8606"/>
                  <a:pt x="10125" y="8606"/>
                </a:cubicBezTo>
                <a:cubicBezTo>
                  <a:pt x="10125" y="8437"/>
                  <a:pt x="10125" y="8437"/>
                  <a:pt x="10125" y="8437"/>
                </a:cubicBezTo>
                <a:cubicBezTo>
                  <a:pt x="6750" y="1688"/>
                  <a:pt x="6750" y="1688"/>
                  <a:pt x="6750" y="1688"/>
                </a:cubicBezTo>
                <a:cubicBezTo>
                  <a:pt x="6919" y="1519"/>
                  <a:pt x="6919" y="1519"/>
                  <a:pt x="6919" y="1519"/>
                </a:cubicBezTo>
                <a:cubicBezTo>
                  <a:pt x="9450" y="506"/>
                  <a:pt x="12150" y="506"/>
                  <a:pt x="14512" y="1519"/>
                </a:cubicBezTo>
                <a:cubicBezTo>
                  <a:pt x="15862" y="2025"/>
                  <a:pt x="16875" y="2700"/>
                  <a:pt x="17887" y="3713"/>
                </a:cubicBezTo>
                <a:cubicBezTo>
                  <a:pt x="18900" y="4725"/>
                  <a:pt x="19575" y="5737"/>
                  <a:pt x="20081" y="7088"/>
                </a:cubicBezTo>
                <a:cubicBezTo>
                  <a:pt x="20587" y="8269"/>
                  <a:pt x="20756" y="9450"/>
                  <a:pt x="20756" y="10800"/>
                </a:cubicBezTo>
                <a:cubicBezTo>
                  <a:pt x="20756" y="12150"/>
                  <a:pt x="20587" y="13331"/>
                  <a:pt x="20081" y="14512"/>
                </a:cubicBezTo>
                <a:cubicBezTo>
                  <a:pt x="20081" y="14850"/>
                  <a:pt x="19912" y="15019"/>
                  <a:pt x="19744" y="15187"/>
                </a:cubicBez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nvGrpSpPr>
          <p:cNvPr id="95" name="组合 94">
            <a:extLst>
              <a:ext uri="{FF2B5EF4-FFF2-40B4-BE49-F238E27FC236}">
                <a16:creationId xmlns:a16="http://schemas.microsoft.com/office/drawing/2014/main" xmlns="" id="{0EF2A9B4-CA8D-5045-9634-35D1F99B5501}"/>
              </a:ext>
            </a:extLst>
          </p:cNvPr>
          <p:cNvGrpSpPr/>
          <p:nvPr/>
        </p:nvGrpSpPr>
        <p:grpSpPr>
          <a:xfrm>
            <a:off x="8429005" y="4738530"/>
            <a:ext cx="404976" cy="404976"/>
            <a:chOff x="8429005" y="4738530"/>
            <a:chExt cx="404976" cy="404976"/>
          </a:xfrm>
          <a:noFill/>
        </p:grpSpPr>
        <p:sp>
          <p:nvSpPr>
            <p:cNvPr id="96" name="Freeform 68">
              <a:extLst>
                <a:ext uri="{FF2B5EF4-FFF2-40B4-BE49-F238E27FC236}">
                  <a16:creationId xmlns:a16="http://schemas.microsoft.com/office/drawing/2014/main" xmlns="" id="{FE609F7B-D41E-8E40-B515-F4C0DF3F6BE7}"/>
                </a:ext>
              </a:extLst>
            </p:cNvPr>
            <p:cNvSpPr/>
            <p:nvPr/>
          </p:nvSpPr>
          <p:spPr>
            <a:xfrm>
              <a:off x="8429005" y="4738530"/>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21431" y="4725"/>
                  </a:moveTo>
                  <a:cubicBezTo>
                    <a:pt x="21431" y="4725"/>
                    <a:pt x="21431" y="4725"/>
                    <a:pt x="21431" y="4725"/>
                  </a:cubicBezTo>
                  <a:cubicBezTo>
                    <a:pt x="16875" y="169"/>
                    <a:pt x="16875" y="169"/>
                    <a:pt x="16875" y="169"/>
                  </a:cubicBezTo>
                  <a:cubicBezTo>
                    <a:pt x="16706" y="0"/>
                    <a:pt x="16706" y="0"/>
                    <a:pt x="16537" y="0"/>
                  </a:cubicBezTo>
                  <a:cubicBezTo>
                    <a:pt x="1013" y="0"/>
                    <a:pt x="1013" y="0"/>
                    <a:pt x="1013" y="0"/>
                  </a:cubicBezTo>
                  <a:cubicBezTo>
                    <a:pt x="506" y="0"/>
                    <a:pt x="0" y="506"/>
                    <a:pt x="0" y="1013"/>
                  </a:cubicBezTo>
                  <a:cubicBezTo>
                    <a:pt x="0" y="20587"/>
                    <a:pt x="0" y="20587"/>
                    <a:pt x="0" y="20587"/>
                  </a:cubicBezTo>
                  <a:cubicBezTo>
                    <a:pt x="0" y="21094"/>
                    <a:pt x="506" y="21600"/>
                    <a:pt x="1013" y="21600"/>
                  </a:cubicBezTo>
                  <a:cubicBezTo>
                    <a:pt x="20587" y="21600"/>
                    <a:pt x="20587" y="21600"/>
                    <a:pt x="20587" y="21600"/>
                  </a:cubicBezTo>
                  <a:cubicBezTo>
                    <a:pt x="21094" y="21600"/>
                    <a:pt x="21600" y="21094"/>
                    <a:pt x="21600" y="20587"/>
                  </a:cubicBezTo>
                  <a:cubicBezTo>
                    <a:pt x="21600" y="5063"/>
                    <a:pt x="21600" y="5063"/>
                    <a:pt x="21600" y="5063"/>
                  </a:cubicBezTo>
                  <a:cubicBezTo>
                    <a:pt x="21600" y="4894"/>
                    <a:pt x="21600" y="4894"/>
                    <a:pt x="21431" y="4725"/>
                  </a:cubicBezTo>
                  <a:close/>
                  <a:moveTo>
                    <a:pt x="7425" y="844"/>
                  </a:moveTo>
                  <a:cubicBezTo>
                    <a:pt x="15356" y="844"/>
                    <a:pt x="15356" y="844"/>
                    <a:pt x="15356" y="844"/>
                  </a:cubicBezTo>
                  <a:cubicBezTo>
                    <a:pt x="15356" y="6244"/>
                    <a:pt x="15356" y="6244"/>
                    <a:pt x="15356" y="6244"/>
                  </a:cubicBezTo>
                  <a:cubicBezTo>
                    <a:pt x="7425" y="6244"/>
                    <a:pt x="7425" y="6244"/>
                    <a:pt x="7425" y="6244"/>
                  </a:cubicBezTo>
                  <a:lnTo>
                    <a:pt x="7425" y="844"/>
                  </a:lnTo>
                  <a:close/>
                  <a:moveTo>
                    <a:pt x="17044" y="20756"/>
                  </a:moveTo>
                  <a:cubicBezTo>
                    <a:pt x="4556" y="20756"/>
                    <a:pt x="4556" y="20756"/>
                    <a:pt x="4556" y="20756"/>
                  </a:cubicBezTo>
                  <a:cubicBezTo>
                    <a:pt x="4556" y="12825"/>
                    <a:pt x="4556" y="12825"/>
                    <a:pt x="4556" y="12825"/>
                  </a:cubicBezTo>
                  <a:cubicBezTo>
                    <a:pt x="17044" y="12825"/>
                    <a:pt x="17044" y="12825"/>
                    <a:pt x="17044" y="12825"/>
                  </a:cubicBezTo>
                  <a:lnTo>
                    <a:pt x="17044" y="20756"/>
                  </a:lnTo>
                  <a:close/>
                  <a:moveTo>
                    <a:pt x="20756" y="20756"/>
                  </a:moveTo>
                  <a:cubicBezTo>
                    <a:pt x="17887" y="20756"/>
                    <a:pt x="17887" y="20756"/>
                    <a:pt x="17887" y="20756"/>
                  </a:cubicBezTo>
                  <a:cubicBezTo>
                    <a:pt x="17887" y="13162"/>
                    <a:pt x="17887" y="13162"/>
                    <a:pt x="17887" y="13162"/>
                  </a:cubicBezTo>
                  <a:cubicBezTo>
                    <a:pt x="17887" y="12487"/>
                    <a:pt x="17381" y="12150"/>
                    <a:pt x="16875" y="12150"/>
                  </a:cubicBezTo>
                  <a:cubicBezTo>
                    <a:pt x="4725" y="12150"/>
                    <a:pt x="4725" y="12150"/>
                    <a:pt x="4725" y="12150"/>
                  </a:cubicBezTo>
                  <a:cubicBezTo>
                    <a:pt x="4219" y="12150"/>
                    <a:pt x="3713" y="12487"/>
                    <a:pt x="3713" y="13162"/>
                  </a:cubicBezTo>
                  <a:cubicBezTo>
                    <a:pt x="3713" y="20756"/>
                    <a:pt x="3713" y="20756"/>
                    <a:pt x="3713" y="20756"/>
                  </a:cubicBezTo>
                  <a:cubicBezTo>
                    <a:pt x="844" y="20756"/>
                    <a:pt x="844" y="20756"/>
                    <a:pt x="844" y="20756"/>
                  </a:cubicBezTo>
                  <a:cubicBezTo>
                    <a:pt x="844" y="844"/>
                    <a:pt x="844" y="844"/>
                    <a:pt x="844" y="844"/>
                  </a:cubicBezTo>
                  <a:cubicBezTo>
                    <a:pt x="6581" y="844"/>
                    <a:pt x="6581" y="844"/>
                    <a:pt x="6581" y="844"/>
                  </a:cubicBezTo>
                  <a:cubicBezTo>
                    <a:pt x="6581" y="6075"/>
                    <a:pt x="6581" y="6075"/>
                    <a:pt x="6581" y="6075"/>
                  </a:cubicBezTo>
                  <a:cubicBezTo>
                    <a:pt x="6581" y="6581"/>
                    <a:pt x="7088" y="7088"/>
                    <a:pt x="7594" y="7088"/>
                  </a:cubicBezTo>
                  <a:cubicBezTo>
                    <a:pt x="15187" y="7088"/>
                    <a:pt x="15187" y="7088"/>
                    <a:pt x="15187" y="7088"/>
                  </a:cubicBezTo>
                  <a:cubicBezTo>
                    <a:pt x="15694" y="7088"/>
                    <a:pt x="16200" y="6581"/>
                    <a:pt x="16200" y="6075"/>
                  </a:cubicBezTo>
                  <a:cubicBezTo>
                    <a:pt x="16200" y="506"/>
                    <a:pt x="16200" y="506"/>
                    <a:pt x="16200" y="506"/>
                  </a:cubicBezTo>
                  <a:cubicBezTo>
                    <a:pt x="20756" y="5231"/>
                    <a:pt x="20756" y="5231"/>
                    <a:pt x="20756" y="5231"/>
                  </a:cubicBezTo>
                  <a:lnTo>
                    <a:pt x="20756"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97" name="Freeform 69">
              <a:extLst>
                <a:ext uri="{FF2B5EF4-FFF2-40B4-BE49-F238E27FC236}">
                  <a16:creationId xmlns:a16="http://schemas.microsoft.com/office/drawing/2014/main" xmlns="" id="{C2EF4037-0305-8B43-B04E-7F05DB6167B5}"/>
                </a:ext>
              </a:extLst>
            </p:cNvPr>
            <p:cNvSpPr/>
            <p:nvPr/>
          </p:nvSpPr>
          <p:spPr>
            <a:xfrm>
              <a:off x="8673594" y="4786646"/>
              <a:ext cx="12030" cy="374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400" y="0"/>
                    <a:pt x="0" y="1800"/>
                    <a:pt x="0" y="3600"/>
                  </a:cubicBezTo>
                  <a:cubicBezTo>
                    <a:pt x="0" y="18000"/>
                    <a:pt x="0" y="18000"/>
                    <a:pt x="0" y="18000"/>
                  </a:cubicBezTo>
                  <a:cubicBezTo>
                    <a:pt x="0" y="19800"/>
                    <a:pt x="5400" y="21600"/>
                    <a:pt x="10800" y="21600"/>
                  </a:cubicBezTo>
                  <a:cubicBezTo>
                    <a:pt x="16200" y="21600"/>
                    <a:pt x="21600" y="19800"/>
                    <a:pt x="21600" y="18000"/>
                  </a:cubicBezTo>
                  <a:cubicBezTo>
                    <a:pt x="21600" y="3600"/>
                    <a:pt x="21600" y="3600"/>
                    <a:pt x="21600" y="3600"/>
                  </a:cubicBezTo>
                  <a:cubicBezTo>
                    <a:pt x="21600" y="1800"/>
                    <a:pt x="16200" y="0"/>
                    <a:pt x="1080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98" name="Freeform 70">
              <a:extLst>
                <a:ext uri="{FF2B5EF4-FFF2-40B4-BE49-F238E27FC236}">
                  <a16:creationId xmlns:a16="http://schemas.microsoft.com/office/drawing/2014/main" xmlns="" id="{B09791F7-D7E0-734C-8BAD-A2AA08716087}"/>
                </a:ext>
              </a:extLst>
            </p:cNvPr>
            <p:cNvSpPr/>
            <p:nvPr/>
          </p:nvSpPr>
          <p:spPr>
            <a:xfrm>
              <a:off x="8546621" y="5027225"/>
              <a:ext cx="171079" cy="12030"/>
            </a:xfrm>
            <a:custGeom>
              <a:avLst/>
              <a:gdLst/>
              <a:ahLst/>
              <a:cxnLst>
                <a:cxn ang="0">
                  <a:pos x="wd2" y="hd2"/>
                </a:cxn>
                <a:cxn ang="5400000">
                  <a:pos x="wd2" y="hd2"/>
                </a:cxn>
                <a:cxn ang="10800000">
                  <a:pos x="wd2" y="hd2"/>
                </a:cxn>
                <a:cxn ang="16200000">
                  <a:pos x="wd2" y="hd2"/>
                </a:cxn>
              </a:cxnLst>
              <a:rect l="0" t="0" r="r" b="b"/>
              <a:pathLst>
                <a:path w="21600" h="21600" extrusionOk="0">
                  <a:moveTo>
                    <a:pt x="800" y="21600"/>
                  </a:moveTo>
                  <a:cubicBezTo>
                    <a:pt x="20800" y="21600"/>
                    <a:pt x="20800" y="21600"/>
                    <a:pt x="20800" y="21600"/>
                  </a:cubicBezTo>
                  <a:cubicBezTo>
                    <a:pt x="21200" y="21600"/>
                    <a:pt x="21600" y="16200"/>
                    <a:pt x="21600" y="10800"/>
                  </a:cubicBezTo>
                  <a:cubicBezTo>
                    <a:pt x="21600" y="5400"/>
                    <a:pt x="21200" y="0"/>
                    <a:pt x="20800" y="0"/>
                  </a:cubicBezTo>
                  <a:cubicBezTo>
                    <a:pt x="800" y="0"/>
                    <a:pt x="800" y="0"/>
                    <a:pt x="800" y="0"/>
                  </a:cubicBezTo>
                  <a:cubicBezTo>
                    <a:pt x="400" y="0"/>
                    <a:pt x="0" y="5400"/>
                    <a:pt x="0" y="10800"/>
                  </a:cubicBezTo>
                  <a:cubicBezTo>
                    <a:pt x="0" y="16200"/>
                    <a:pt x="400" y="21600"/>
                    <a:pt x="80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99" name="Freeform 71">
              <a:extLst>
                <a:ext uri="{FF2B5EF4-FFF2-40B4-BE49-F238E27FC236}">
                  <a16:creationId xmlns:a16="http://schemas.microsoft.com/office/drawing/2014/main" xmlns="" id="{998E50F9-73B6-CB49-9419-B68C858AB6E9}"/>
                </a:ext>
              </a:extLst>
            </p:cNvPr>
            <p:cNvSpPr/>
            <p:nvPr/>
          </p:nvSpPr>
          <p:spPr>
            <a:xfrm>
              <a:off x="8546621" y="5071330"/>
              <a:ext cx="171079" cy="14704"/>
            </a:xfrm>
            <a:custGeom>
              <a:avLst/>
              <a:gdLst/>
              <a:ahLst/>
              <a:cxnLst>
                <a:cxn ang="0">
                  <a:pos x="wd2" y="hd2"/>
                </a:cxn>
                <a:cxn ang="5400000">
                  <a:pos x="wd2" y="hd2"/>
                </a:cxn>
                <a:cxn ang="10800000">
                  <a:pos x="wd2" y="hd2"/>
                </a:cxn>
                <a:cxn ang="16200000">
                  <a:pos x="wd2" y="hd2"/>
                </a:cxn>
              </a:cxnLst>
              <a:rect l="0" t="0" r="r" b="b"/>
              <a:pathLst>
                <a:path w="21600" h="21600" extrusionOk="0">
                  <a:moveTo>
                    <a:pt x="800" y="21600"/>
                  </a:moveTo>
                  <a:cubicBezTo>
                    <a:pt x="20800" y="21600"/>
                    <a:pt x="20800" y="21600"/>
                    <a:pt x="20800" y="21600"/>
                  </a:cubicBezTo>
                  <a:cubicBezTo>
                    <a:pt x="21200" y="21600"/>
                    <a:pt x="21600" y="17280"/>
                    <a:pt x="21600" y="12960"/>
                  </a:cubicBezTo>
                  <a:cubicBezTo>
                    <a:pt x="21600" y="4320"/>
                    <a:pt x="21200" y="0"/>
                    <a:pt x="20800" y="0"/>
                  </a:cubicBezTo>
                  <a:cubicBezTo>
                    <a:pt x="800" y="0"/>
                    <a:pt x="800" y="0"/>
                    <a:pt x="800" y="0"/>
                  </a:cubicBezTo>
                  <a:cubicBezTo>
                    <a:pt x="400" y="0"/>
                    <a:pt x="0" y="4320"/>
                    <a:pt x="0" y="12960"/>
                  </a:cubicBezTo>
                  <a:cubicBezTo>
                    <a:pt x="0" y="17280"/>
                    <a:pt x="400" y="21600"/>
                    <a:pt x="80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sp>
        <p:nvSpPr>
          <p:cNvPr id="100" name="Freeform 72">
            <a:extLst>
              <a:ext uri="{FF2B5EF4-FFF2-40B4-BE49-F238E27FC236}">
                <a16:creationId xmlns:a16="http://schemas.microsoft.com/office/drawing/2014/main" xmlns="" id="{5557E15D-73AF-A740-9BF1-E3E2060888D1}"/>
              </a:ext>
            </a:extLst>
          </p:cNvPr>
          <p:cNvSpPr/>
          <p:nvPr/>
        </p:nvSpPr>
        <p:spPr>
          <a:xfrm>
            <a:off x="7620393" y="4738530"/>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21600" y="5063"/>
                </a:moveTo>
                <a:cubicBezTo>
                  <a:pt x="21600" y="4894"/>
                  <a:pt x="21600" y="4894"/>
                  <a:pt x="21431" y="4725"/>
                </a:cubicBezTo>
                <a:cubicBezTo>
                  <a:pt x="21431" y="4725"/>
                  <a:pt x="21431" y="4725"/>
                  <a:pt x="21431" y="4725"/>
                </a:cubicBezTo>
                <a:cubicBezTo>
                  <a:pt x="16875" y="169"/>
                  <a:pt x="16875" y="169"/>
                  <a:pt x="16875" y="169"/>
                </a:cubicBezTo>
                <a:cubicBezTo>
                  <a:pt x="16706" y="0"/>
                  <a:pt x="16706" y="0"/>
                  <a:pt x="16537" y="0"/>
                </a:cubicBezTo>
                <a:cubicBezTo>
                  <a:pt x="1013" y="0"/>
                  <a:pt x="1013" y="0"/>
                  <a:pt x="1013" y="0"/>
                </a:cubicBezTo>
                <a:cubicBezTo>
                  <a:pt x="506" y="0"/>
                  <a:pt x="0" y="506"/>
                  <a:pt x="0" y="1013"/>
                </a:cubicBezTo>
                <a:cubicBezTo>
                  <a:pt x="0" y="20587"/>
                  <a:pt x="0" y="20587"/>
                  <a:pt x="0" y="20587"/>
                </a:cubicBezTo>
                <a:cubicBezTo>
                  <a:pt x="0" y="21094"/>
                  <a:pt x="506" y="21600"/>
                  <a:pt x="1013" y="21600"/>
                </a:cubicBezTo>
                <a:cubicBezTo>
                  <a:pt x="20587" y="21600"/>
                  <a:pt x="20587" y="21600"/>
                  <a:pt x="20587" y="21600"/>
                </a:cubicBezTo>
                <a:cubicBezTo>
                  <a:pt x="21094" y="21600"/>
                  <a:pt x="21600" y="21094"/>
                  <a:pt x="21600" y="20587"/>
                </a:cubicBezTo>
                <a:lnTo>
                  <a:pt x="21600" y="5063"/>
                </a:lnTo>
                <a:close/>
                <a:moveTo>
                  <a:pt x="7425" y="844"/>
                </a:moveTo>
                <a:cubicBezTo>
                  <a:pt x="15356" y="844"/>
                  <a:pt x="15356" y="844"/>
                  <a:pt x="15356" y="844"/>
                </a:cubicBezTo>
                <a:cubicBezTo>
                  <a:pt x="15356" y="6244"/>
                  <a:pt x="15356" y="6244"/>
                  <a:pt x="15356" y="6244"/>
                </a:cubicBezTo>
                <a:cubicBezTo>
                  <a:pt x="7425" y="6244"/>
                  <a:pt x="7425" y="6244"/>
                  <a:pt x="7425" y="6244"/>
                </a:cubicBezTo>
                <a:lnTo>
                  <a:pt x="7425" y="844"/>
                </a:lnTo>
                <a:close/>
                <a:moveTo>
                  <a:pt x="17044" y="20756"/>
                </a:moveTo>
                <a:cubicBezTo>
                  <a:pt x="4556" y="20756"/>
                  <a:pt x="4556" y="20756"/>
                  <a:pt x="4556" y="20756"/>
                </a:cubicBezTo>
                <a:cubicBezTo>
                  <a:pt x="4556" y="12825"/>
                  <a:pt x="4556" y="12825"/>
                  <a:pt x="4556" y="12825"/>
                </a:cubicBezTo>
                <a:cubicBezTo>
                  <a:pt x="17044" y="12825"/>
                  <a:pt x="17044" y="12825"/>
                  <a:pt x="17044" y="12825"/>
                </a:cubicBezTo>
                <a:lnTo>
                  <a:pt x="17044" y="20756"/>
                </a:lnTo>
                <a:close/>
                <a:moveTo>
                  <a:pt x="20756" y="20756"/>
                </a:moveTo>
                <a:cubicBezTo>
                  <a:pt x="17887" y="20756"/>
                  <a:pt x="17887" y="20756"/>
                  <a:pt x="17887" y="20756"/>
                </a:cubicBezTo>
                <a:cubicBezTo>
                  <a:pt x="17887" y="13162"/>
                  <a:pt x="17887" y="13162"/>
                  <a:pt x="17887" y="13162"/>
                </a:cubicBezTo>
                <a:cubicBezTo>
                  <a:pt x="17887" y="12487"/>
                  <a:pt x="17381" y="12150"/>
                  <a:pt x="16875" y="12150"/>
                </a:cubicBezTo>
                <a:cubicBezTo>
                  <a:pt x="4725" y="12150"/>
                  <a:pt x="4725" y="12150"/>
                  <a:pt x="4725" y="12150"/>
                </a:cubicBezTo>
                <a:cubicBezTo>
                  <a:pt x="4219" y="12150"/>
                  <a:pt x="3713" y="12487"/>
                  <a:pt x="3713" y="13162"/>
                </a:cubicBezTo>
                <a:cubicBezTo>
                  <a:pt x="3713" y="20756"/>
                  <a:pt x="3713" y="20756"/>
                  <a:pt x="3713" y="20756"/>
                </a:cubicBezTo>
                <a:cubicBezTo>
                  <a:pt x="844" y="20756"/>
                  <a:pt x="844" y="20756"/>
                  <a:pt x="844" y="20756"/>
                </a:cubicBezTo>
                <a:cubicBezTo>
                  <a:pt x="844" y="844"/>
                  <a:pt x="844" y="844"/>
                  <a:pt x="844" y="844"/>
                </a:cubicBezTo>
                <a:cubicBezTo>
                  <a:pt x="6581" y="844"/>
                  <a:pt x="6581" y="844"/>
                  <a:pt x="6581" y="844"/>
                </a:cubicBezTo>
                <a:cubicBezTo>
                  <a:pt x="6581" y="6075"/>
                  <a:pt x="6581" y="6075"/>
                  <a:pt x="6581" y="6075"/>
                </a:cubicBezTo>
                <a:cubicBezTo>
                  <a:pt x="6581" y="6581"/>
                  <a:pt x="7088" y="7088"/>
                  <a:pt x="7594" y="7088"/>
                </a:cubicBezTo>
                <a:cubicBezTo>
                  <a:pt x="15187" y="7088"/>
                  <a:pt x="15187" y="7088"/>
                  <a:pt x="15187" y="7088"/>
                </a:cubicBezTo>
                <a:cubicBezTo>
                  <a:pt x="15694" y="7088"/>
                  <a:pt x="16200" y="6581"/>
                  <a:pt x="16200" y="6075"/>
                </a:cubicBezTo>
                <a:cubicBezTo>
                  <a:pt x="16200" y="506"/>
                  <a:pt x="16200" y="506"/>
                  <a:pt x="16200" y="506"/>
                </a:cubicBezTo>
                <a:cubicBezTo>
                  <a:pt x="20756" y="5231"/>
                  <a:pt x="20756" y="5231"/>
                  <a:pt x="20756" y="5231"/>
                </a:cubicBezTo>
                <a:lnTo>
                  <a:pt x="20756" y="20756"/>
                </a:ln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01" name="Freeform 73">
            <a:extLst>
              <a:ext uri="{FF2B5EF4-FFF2-40B4-BE49-F238E27FC236}">
                <a16:creationId xmlns:a16="http://schemas.microsoft.com/office/drawing/2014/main" xmlns="" id="{DE7C1EC5-28C9-D94E-BD6D-691DED10563A}"/>
              </a:ext>
            </a:extLst>
          </p:cNvPr>
          <p:cNvSpPr/>
          <p:nvPr/>
        </p:nvSpPr>
        <p:spPr>
          <a:xfrm>
            <a:off x="6811779" y="4751896"/>
            <a:ext cx="403639" cy="379581"/>
          </a:xfrm>
          <a:custGeom>
            <a:avLst/>
            <a:gdLst/>
            <a:ahLst/>
            <a:cxnLst>
              <a:cxn ang="0">
                <a:pos x="wd2" y="hd2"/>
              </a:cxn>
              <a:cxn ang="5400000">
                <a:pos x="wd2" y="hd2"/>
              </a:cxn>
              <a:cxn ang="10800000">
                <a:pos x="wd2" y="hd2"/>
              </a:cxn>
              <a:cxn ang="16200000">
                <a:pos x="wd2" y="hd2"/>
              </a:cxn>
            </a:cxnLst>
            <a:rect l="0" t="0" r="r" b="b"/>
            <a:pathLst>
              <a:path w="21600" h="21600" extrusionOk="0">
                <a:moveTo>
                  <a:pt x="20588" y="6660"/>
                </a:moveTo>
                <a:cubicBezTo>
                  <a:pt x="20081" y="5760"/>
                  <a:pt x="19406" y="5040"/>
                  <a:pt x="18394" y="4500"/>
                </a:cubicBezTo>
                <a:cubicBezTo>
                  <a:pt x="18394" y="4500"/>
                  <a:pt x="18394" y="4500"/>
                  <a:pt x="18394" y="4500"/>
                </a:cubicBezTo>
                <a:cubicBezTo>
                  <a:pt x="18394" y="4500"/>
                  <a:pt x="18394" y="4500"/>
                  <a:pt x="18394" y="4500"/>
                </a:cubicBezTo>
                <a:cubicBezTo>
                  <a:pt x="17888" y="3240"/>
                  <a:pt x="17213" y="2160"/>
                  <a:pt x="16200" y="1260"/>
                </a:cubicBezTo>
                <a:cubicBezTo>
                  <a:pt x="15188" y="360"/>
                  <a:pt x="13838" y="0"/>
                  <a:pt x="12488" y="0"/>
                </a:cubicBezTo>
                <a:cubicBezTo>
                  <a:pt x="10800" y="0"/>
                  <a:pt x="9112" y="900"/>
                  <a:pt x="7931" y="2340"/>
                </a:cubicBezTo>
                <a:cubicBezTo>
                  <a:pt x="7762" y="2520"/>
                  <a:pt x="7762" y="2520"/>
                  <a:pt x="7762" y="2520"/>
                </a:cubicBezTo>
                <a:cubicBezTo>
                  <a:pt x="7594" y="2340"/>
                  <a:pt x="7594" y="2340"/>
                  <a:pt x="7594" y="2340"/>
                </a:cubicBezTo>
                <a:cubicBezTo>
                  <a:pt x="7087" y="2160"/>
                  <a:pt x="6581" y="1980"/>
                  <a:pt x="5906" y="1980"/>
                </a:cubicBezTo>
                <a:cubicBezTo>
                  <a:pt x="4050" y="1980"/>
                  <a:pt x="2531" y="3600"/>
                  <a:pt x="2531" y="5580"/>
                </a:cubicBezTo>
                <a:cubicBezTo>
                  <a:pt x="2531" y="5760"/>
                  <a:pt x="2531" y="5940"/>
                  <a:pt x="2531" y="6120"/>
                </a:cubicBezTo>
                <a:cubicBezTo>
                  <a:pt x="2531" y="6300"/>
                  <a:pt x="2531" y="6300"/>
                  <a:pt x="2531" y="6300"/>
                </a:cubicBezTo>
                <a:cubicBezTo>
                  <a:pt x="2362" y="6300"/>
                  <a:pt x="2362" y="6300"/>
                  <a:pt x="2362" y="6300"/>
                </a:cubicBezTo>
                <a:cubicBezTo>
                  <a:pt x="844" y="7380"/>
                  <a:pt x="0" y="9000"/>
                  <a:pt x="0" y="10980"/>
                </a:cubicBezTo>
                <a:cubicBezTo>
                  <a:pt x="0" y="13860"/>
                  <a:pt x="2194" y="16200"/>
                  <a:pt x="4725" y="16200"/>
                </a:cubicBezTo>
                <a:cubicBezTo>
                  <a:pt x="10462" y="16200"/>
                  <a:pt x="10462" y="16200"/>
                  <a:pt x="10462" y="16200"/>
                </a:cubicBezTo>
                <a:cubicBezTo>
                  <a:pt x="10462" y="21240"/>
                  <a:pt x="10462" y="21240"/>
                  <a:pt x="10462" y="21240"/>
                </a:cubicBezTo>
                <a:cubicBezTo>
                  <a:pt x="10462" y="21420"/>
                  <a:pt x="10631" y="21600"/>
                  <a:pt x="10800" y="21600"/>
                </a:cubicBezTo>
                <a:cubicBezTo>
                  <a:pt x="10969" y="21600"/>
                  <a:pt x="11138" y="21420"/>
                  <a:pt x="11138" y="21240"/>
                </a:cubicBezTo>
                <a:cubicBezTo>
                  <a:pt x="11138" y="16200"/>
                  <a:pt x="11138" y="16200"/>
                  <a:pt x="11138" y="16200"/>
                </a:cubicBezTo>
                <a:cubicBezTo>
                  <a:pt x="16031" y="16200"/>
                  <a:pt x="16031" y="16200"/>
                  <a:pt x="16031" y="16200"/>
                </a:cubicBezTo>
                <a:cubicBezTo>
                  <a:pt x="17550" y="16200"/>
                  <a:pt x="18900" y="15480"/>
                  <a:pt x="19913" y="14400"/>
                </a:cubicBezTo>
                <a:cubicBezTo>
                  <a:pt x="21094" y="13140"/>
                  <a:pt x="21600" y="11700"/>
                  <a:pt x="21600" y="10080"/>
                </a:cubicBezTo>
                <a:cubicBezTo>
                  <a:pt x="21600" y="8820"/>
                  <a:pt x="21263" y="7740"/>
                  <a:pt x="20588" y="6660"/>
                </a:cubicBezTo>
                <a:close/>
                <a:moveTo>
                  <a:pt x="16031" y="15300"/>
                </a:moveTo>
                <a:cubicBezTo>
                  <a:pt x="11138" y="15300"/>
                  <a:pt x="11138" y="15300"/>
                  <a:pt x="11138" y="15300"/>
                </a:cubicBezTo>
                <a:cubicBezTo>
                  <a:pt x="11138" y="10260"/>
                  <a:pt x="11138" y="10260"/>
                  <a:pt x="11138" y="10260"/>
                </a:cubicBezTo>
                <a:cubicBezTo>
                  <a:pt x="14006" y="13320"/>
                  <a:pt x="14006" y="13320"/>
                  <a:pt x="14006" y="13320"/>
                </a:cubicBezTo>
                <a:cubicBezTo>
                  <a:pt x="14175" y="13500"/>
                  <a:pt x="14513" y="13500"/>
                  <a:pt x="14681" y="13320"/>
                </a:cubicBezTo>
                <a:cubicBezTo>
                  <a:pt x="14681" y="13140"/>
                  <a:pt x="14681" y="12780"/>
                  <a:pt x="14681" y="12780"/>
                </a:cubicBezTo>
                <a:cubicBezTo>
                  <a:pt x="11138" y="9000"/>
                  <a:pt x="11138" y="9000"/>
                  <a:pt x="11138" y="9000"/>
                </a:cubicBezTo>
                <a:cubicBezTo>
                  <a:pt x="10969" y="8820"/>
                  <a:pt x="10631" y="8820"/>
                  <a:pt x="10462" y="9000"/>
                </a:cubicBezTo>
                <a:cubicBezTo>
                  <a:pt x="6919" y="12780"/>
                  <a:pt x="6919" y="12780"/>
                  <a:pt x="6919" y="12780"/>
                </a:cubicBezTo>
                <a:cubicBezTo>
                  <a:pt x="6919" y="12780"/>
                  <a:pt x="6919" y="13140"/>
                  <a:pt x="6919" y="13320"/>
                </a:cubicBezTo>
                <a:cubicBezTo>
                  <a:pt x="7087" y="13500"/>
                  <a:pt x="7425" y="13500"/>
                  <a:pt x="7594" y="13320"/>
                </a:cubicBezTo>
                <a:cubicBezTo>
                  <a:pt x="10462" y="10260"/>
                  <a:pt x="10462" y="10260"/>
                  <a:pt x="10462" y="10260"/>
                </a:cubicBezTo>
                <a:cubicBezTo>
                  <a:pt x="10462" y="15300"/>
                  <a:pt x="10462" y="15300"/>
                  <a:pt x="10462" y="15300"/>
                </a:cubicBezTo>
                <a:cubicBezTo>
                  <a:pt x="4725" y="15300"/>
                  <a:pt x="4725" y="15300"/>
                  <a:pt x="4725" y="15300"/>
                </a:cubicBezTo>
                <a:cubicBezTo>
                  <a:pt x="2531" y="15300"/>
                  <a:pt x="844" y="13320"/>
                  <a:pt x="844" y="10980"/>
                </a:cubicBezTo>
                <a:cubicBezTo>
                  <a:pt x="844" y="9180"/>
                  <a:pt x="1687" y="7560"/>
                  <a:pt x="3206" y="6840"/>
                </a:cubicBezTo>
                <a:cubicBezTo>
                  <a:pt x="3375" y="6660"/>
                  <a:pt x="3375" y="6660"/>
                  <a:pt x="3375" y="6660"/>
                </a:cubicBezTo>
                <a:cubicBezTo>
                  <a:pt x="3375" y="6480"/>
                  <a:pt x="3375" y="6480"/>
                  <a:pt x="3375" y="6480"/>
                </a:cubicBezTo>
                <a:cubicBezTo>
                  <a:pt x="3375" y="6120"/>
                  <a:pt x="3206" y="5940"/>
                  <a:pt x="3206" y="5580"/>
                </a:cubicBezTo>
                <a:cubicBezTo>
                  <a:pt x="3206" y="3960"/>
                  <a:pt x="4387" y="2700"/>
                  <a:pt x="5906" y="2700"/>
                </a:cubicBezTo>
                <a:cubicBezTo>
                  <a:pt x="6581" y="2700"/>
                  <a:pt x="7087" y="2880"/>
                  <a:pt x="7594" y="3420"/>
                </a:cubicBezTo>
                <a:cubicBezTo>
                  <a:pt x="7931" y="3600"/>
                  <a:pt x="7931" y="3600"/>
                  <a:pt x="7931" y="3600"/>
                </a:cubicBezTo>
                <a:cubicBezTo>
                  <a:pt x="8100" y="3240"/>
                  <a:pt x="8100" y="3240"/>
                  <a:pt x="8100" y="3240"/>
                </a:cubicBezTo>
                <a:cubicBezTo>
                  <a:pt x="9112" y="1800"/>
                  <a:pt x="10800" y="720"/>
                  <a:pt x="12488" y="720"/>
                </a:cubicBezTo>
                <a:cubicBezTo>
                  <a:pt x="13669" y="720"/>
                  <a:pt x="14850" y="1260"/>
                  <a:pt x="15694" y="1980"/>
                </a:cubicBezTo>
                <a:cubicBezTo>
                  <a:pt x="16706" y="2700"/>
                  <a:pt x="17381" y="3780"/>
                  <a:pt x="17719" y="4860"/>
                </a:cubicBezTo>
                <a:cubicBezTo>
                  <a:pt x="17719" y="5040"/>
                  <a:pt x="17719" y="5040"/>
                  <a:pt x="17719" y="5040"/>
                </a:cubicBezTo>
                <a:cubicBezTo>
                  <a:pt x="17888" y="5220"/>
                  <a:pt x="17888" y="5220"/>
                  <a:pt x="17888" y="5220"/>
                </a:cubicBezTo>
                <a:cubicBezTo>
                  <a:pt x="19744" y="5940"/>
                  <a:pt x="20756" y="7920"/>
                  <a:pt x="20756" y="10080"/>
                </a:cubicBezTo>
                <a:cubicBezTo>
                  <a:pt x="20756" y="12960"/>
                  <a:pt x="18731" y="15300"/>
                  <a:pt x="16031" y="15300"/>
                </a:cubicBez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02" name="Freeform 74">
            <a:extLst>
              <a:ext uri="{FF2B5EF4-FFF2-40B4-BE49-F238E27FC236}">
                <a16:creationId xmlns:a16="http://schemas.microsoft.com/office/drawing/2014/main" xmlns="" id="{CC00FDEA-E28D-D34B-B8E0-243B45BC0F87}"/>
              </a:ext>
            </a:extLst>
          </p:cNvPr>
          <p:cNvSpPr/>
          <p:nvPr/>
        </p:nvSpPr>
        <p:spPr>
          <a:xfrm>
            <a:off x="6001830" y="4738530"/>
            <a:ext cx="404976" cy="404185"/>
          </a:xfrm>
          <a:custGeom>
            <a:avLst/>
            <a:gdLst/>
            <a:ahLst/>
            <a:cxnLst>
              <a:cxn ang="0">
                <a:pos x="wd2" y="hd2"/>
              </a:cxn>
              <a:cxn ang="5400000">
                <a:pos x="wd2" y="hd2"/>
              </a:cxn>
              <a:cxn ang="10800000">
                <a:pos x="wd2" y="hd2"/>
              </a:cxn>
              <a:cxn ang="16200000">
                <a:pos x="wd2" y="hd2"/>
              </a:cxn>
            </a:cxnLst>
            <a:rect l="0" t="0" r="r" b="b"/>
            <a:pathLst>
              <a:path w="21600" h="21558" extrusionOk="0">
                <a:moveTo>
                  <a:pt x="20587" y="6244"/>
                </a:moveTo>
                <a:cubicBezTo>
                  <a:pt x="20081" y="5400"/>
                  <a:pt x="19406" y="4725"/>
                  <a:pt x="18394" y="4388"/>
                </a:cubicBezTo>
                <a:cubicBezTo>
                  <a:pt x="18394" y="4219"/>
                  <a:pt x="18394" y="4219"/>
                  <a:pt x="18394" y="4219"/>
                </a:cubicBezTo>
                <a:cubicBezTo>
                  <a:pt x="18394" y="4219"/>
                  <a:pt x="18394" y="4219"/>
                  <a:pt x="18394" y="4219"/>
                </a:cubicBezTo>
                <a:cubicBezTo>
                  <a:pt x="17887" y="3038"/>
                  <a:pt x="17212" y="2025"/>
                  <a:pt x="16200" y="1350"/>
                </a:cubicBezTo>
                <a:cubicBezTo>
                  <a:pt x="15187" y="506"/>
                  <a:pt x="13837" y="0"/>
                  <a:pt x="12487" y="0"/>
                </a:cubicBezTo>
                <a:cubicBezTo>
                  <a:pt x="10800" y="0"/>
                  <a:pt x="9112" y="844"/>
                  <a:pt x="7931" y="2194"/>
                </a:cubicBezTo>
                <a:cubicBezTo>
                  <a:pt x="7762" y="2363"/>
                  <a:pt x="7762" y="2363"/>
                  <a:pt x="7762" y="2363"/>
                </a:cubicBezTo>
                <a:cubicBezTo>
                  <a:pt x="7594" y="2363"/>
                  <a:pt x="7594" y="2363"/>
                  <a:pt x="7594" y="2363"/>
                </a:cubicBezTo>
                <a:cubicBezTo>
                  <a:pt x="7088" y="2025"/>
                  <a:pt x="6581" y="1856"/>
                  <a:pt x="5906" y="1856"/>
                </a:cubicBezTo>
                <a:cubicBezTo>
                  <a:pt x="4050" y="1856"/>
                  <a:pt x="2531" y="3375"/>
                  <a:pt x="2531" y="5400"/>
                </a:cubicBezTo>
                <a:cubicBezTo>
                  <a:pt x="2531" y="5400"/>
                  <a:pt x="2531" y="5569"/>
                  <a:pt x="2531" y="5737"/>
                </a:cubicBezTo>
                <a:cubicBezTo>
                  <a:pt x="2531" y="5906"/>
                  <a:pt x="2531" y="5906"/>
                  <a:pt x="2531" y="5906"/>
                </a:cubicBezTo>
                <a:cubicBezTo>
                  <a:pt x="2363" y="6075"/>
                  <a:pt x="2363" y="6075"/>
                  <a:pt x="2363" y="6075"/>
                </a:cubicBezTo>
                <a:cubicBezTo>
                  <a:pt x="844" y="6919"/>
                  <a:pt x="0" y="8437"/>
                  <a:pt x="0" y="10294"/>
                </a:cubicBezTo>
                <a:cubicBezTo>
                  <a:pt x="0" y="12994"/>
                  <a:pt x="2194" y="15187"/>
                  <a:pt x="4725" y="15187"/>
                </a:cubicBezTo>
                <a:cubicBezTo>
                  <a:pt x="10462" y="15187"/>
                  <a:pt x="10462" y="15187"/>
                  <a:pt x="10462" y="15187"/>
                </a:cubicBezTo>
                <a:cubicBezTo>
                  <a:pt x="10462" y="20250"/>
                  <a:pt x="10462" y="20250"/>
                  <a:pt x="10462" y="20250"/>
                </a:cubicBezTo>
                <a:cubicBezTo>
                  <a:pt x="7594" y="17381"/>
                  <a:pt x="7594" y="17381"/>
                  <a:pt x="7594" y="17381"/>
                </a:cubicBezTo>
                <a:cubicBezTo>
                  <a:pt x="7425" y="17381"/>
                  <a:pt x="7425" y="17212"/>
                  <a:pt x="7256" y="17212"/>
                </a:cubicBezTo>
                <a:cubicBezTo>
                  <a:pt x="7088" y="17212"/>
                  <a:pt x="7088" y="17381"/>
                  <a:pt x="6919" y="17381"/>
                </a:cubicBezTo>
                <a:cubicBezTo>
                  <a:pt x="6919" y="17550"/>
                  <a:pt x="6919" y="17550"/>
                  <a:pt x="6919" y="17719"/>
                </a:cubicBezTo>
                <a:cubicBezTo>
                  <a:pt x="6919" y="17719"/>
                  <a:pt x="6919" y="17887"/>
                  <a:pt x="6919" y="17887"/>
                </a:cubicBezTo>
                <a:cubicBezTo>
                  <a:pt x="10462" y="21431"/>
                  <a:pt x="10462" y="21431"/>
                  <a:pt x="10462" y="21431"/>
                </a:cubicBezTo>
                <a:cubicBezTo>
                  <a:pt x="10631" y="21600"/>
                  <a:pt x="10969" y="21600"/>
                  <a:pt x="11137" y="21431"/>
                </a:cubicBezTo>
                <a:cubicBezTo>
                  <a:pt x="14681" y="17887"/>
                  <a:pt x="14681" y="17887"/>
                  <a:pt x="14681" y="17887"/>
                </a:cubicBezTo>
                <a:cubicBezTo>
                  <a:pt x="14681" y="17887"/>
                  <a:pt x="14681" y="17719"/>
                  <a:pt x="14681" y="17719"/>
                </a:cubicBezTo>
                <a:cubicBezTo>
                  <a:pt x="14681" y="17550"/>
                  <a:pt x="14681" y="17550"/>
                  <a:pt x="14681" y="17381"/>
                </a:cubicBezTo>
                <a:cubicBezTo>
                  <a:pt x="14512" y="17212"/>
                  <a:pt x="14175" y="17212"/>
                  <a:pt x="14006" y="17381"/>
                </a:cubicBezTo>
                <a:cubicBezTo>
                  <a:pt x="11137" y="20250"/>
                  <a:pt x="11137" y="20250"/>
                  <a:pt x="11137" y="20250"/>
                </a:cubicBezTo>
                <a:cubicBezTo>
                  <a:pt x="11137" y="15187"/>
                  <a:pt x="11137" y="15187"/>
                  <a:pt x="11137" y="15187"/>
                </a:cubicBezTo>
                <a:cubicBezTo>
                  <a:pt x="16031" y="15187"/>
                  <a:pt x="16031" y="15187"/>
                  <a:pt x="16031" y="15187"/>
                </a:cubicBezTo>
                <a:cubicBezTo>
                  <a:pt x="17550" y="15187"/>
                  <a:pt x="18900" y="14512"/>
                  <a:pt x="19912" y="13500"/>
                </a:cubicBezTo>
                <a:cubicBezTo>
                  <a:pt x="21094" y="12487"/>
                  <a:pt x="21600" y="10969"/>
                  <a:pt x="21600" y="9450"/>
                </a:cubicBezTo>
                <a:cubicBezTo>
                  <a:pt x="21600" y="8269"/>
                  <a:pt x="21262" y="7256"/>
                  <a:pt x="20587" y="6244"/>
                </a:cubicBezTo>
                <a:close/>
                <a:moveTo>
                  <a:pt x="16031" y="14344"/>
                </a:moveTo>
                <a:cubicBezTo>
                  <a:pt x="11137" y="14344"/>
                  <a:pt x="11137" y="14344"/>
                  <a:pt x="11137" y="14344"/>
                </a:cubicBezTo>
                <a:cubicBezTo>
                  <a:pt x="11137" y="9956"/>
                  <a:pt x="11137" y="9956"/>
                  <a:pt x="11137" y="9956"/>
                </a:cubicBezTo>
                <a:cubicBezTo>
                  <a:pt x="11137" y="9787"/>
                  <a:pt x="10969" y="9619"/>
                  <a:pt x="10800" y="9619"/>
                </a:cubicBezTo>
                <a:cubicBezTo>
                  <a:pt x="10631" y="9619"/>
                  <a:pt x="10462" y="9787"/>
                  <a:pt x="10462" y="9956"/>
                </a:cubicBezTo>
                <a:cubicBezTo>
                  <a:pt x="10462" y="14344"/>
                  <a:pt x="10462" y="14344"/>
                  <a:pt x="10462" y="14344"/>
                </a:cubicBezTo>
                <a:cubicBezTo>
                  <a:pt x="4725" y="14344"/>
                  <a:pt x="4725" y="14344"/>
                  <a:pt x="4725" y="14344"/>
                </a:cubicBezTo>
                <a:cubicBezTo>
                  <a:pt x="2531" y="14344"/>
                  <a:pt x="844" y="12487"/>
                  <a:pt x="844" y="10294"/>
                </a:cubicBezTo>
                <a:cubicBezTo>
                  <a:pt x="844" y="8606"/>
                  <a:pt x="1688" y="7088"/>
                  <a:pt x="3206" y="6581"/>
                </a:cubicBezTo>
                <a:cubicBezTo>
                  <a:pt x="3375" y="6412"/>
                  <a:pt x="3375" y="6412"/>
                  <a:pt x="3375" y="6412"/>
                </a:cubicBezTo>
                <a:cubicBezTo>
                  <a:pt x="3375" y="6075"/>
                  <a:pt x="3375" y="6075"/>
                  <a:pt x="3375" y="6075"/>
                </a:cubicBezTo>
                <a:cubicBezTo>
                  <a:pt x="3375" y="5737"/>
                  <a:pt x="3206" y="5569"/>
                  <a:pt x="3206" y="5400"/>
                </a:cubicBezTo>
                <a:cubicBezTo>
                  <a:pt x="3206" y="3881"/>
                  <a:pt x="4388" y="2531"/>
                  <a:pt x="5906" y="2531"/>
                </a:cubicBezTo>
                <a:cubicBezTo>
                  <a:pt x="6581" y="2531"/>
                  <a:pt x="7088" y="2869"/>
                  <a:pt x="7594" y="3206"/>
                </a:cubicBezTo>
                <a:cubicBezTo>
                  <a:pt x="7931" y="3544"/>
                  <a:pt x="7931" y="3544"/>
                  <a:pt x="7931" y="3544"/>
                </a:cubicBezTo>
                <a:cubicBezTo>
                  <a:pt x="8100" y="3206"/>
                  <a:pt x="8100" y="3206"/>
                  <a:pt x="8100" y="3206"/>
                </a:cubicBezTo>
                <a:cubicBezTo>
                  <a:pt x="9112" y="1688"/>
                  <a:pt x="10800" y="844"/>
                  <a:pt x="12487" y="844"/>
                </a:cubicBezTo>
                <a:cubicBezTo>
                  <a:pt x="13669" y="844"/>
                  <a:pt x="14850" y="1181"/>
                  <a:pt x="15694" y="1856"/>
                </a:cubicBezTo>
                <a:cubicBezTo>
                  <a:pt x="16706" y="2531"/>
                  <a:pt x="17381" y="3544"/>
                  <a:pt x="17719" y="4725"/>
                </a:cubicBezTo>
                <a:cubicBezTo>
                  <a:pt x="17719" y="4894"/>
                  <a:pt x="17719" y="4894"/>
                  <a:pt x="17719" y="4894"/>
                </a:cubicBezTo>
                <a:cubicBezTo>
                  <a:pt x="17887" y="4894"/>
                  <a:pt x="17887" y="4894"/>
                  <a:pt x="17887" y="4894"/>
                </a:cubicBezTo>
                <a:cubicBezTo>
                  <a:pt x="19744" y="5737"/>
                  <a:pt x="20756" y="7425"/>
                  <a:pt x="20756" y="9450"/>
                </a:cubicBezTo>
                <a:cubicBezTo>
                  <a:pt x="20756" y="12150"/>
                  <a:pt x="18731" y="14344"/>
                  <a:pt x="16031" y="14344"/>
                </a:cubicBez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nvGrpSpPr>
          <p:cNvPr id="103" name="组合 102">
            <a:extLst>
              <a:ext uri="{FF2B5EF4-FFF2-40B4-BE49-F238E27FC236}">
                <a16:creationId xmlns:a16="http://schemas.microsoft.com/office/drawing/2014/main" xmlns="" id="{01B0B633-861A-2944-93D6-0CF23299E657}"/>
              </a:ext>
            </a:extLst>
          </p:cNvPr>
          <p:cNvGrpSpPr/>
          <p:nvPr/>
        </p:nvGrpSpPr>
        <p:grpSpPr>
          <a:xfrm>
            <a:off x="5193218" y="4798674"/>
            <a:ext cx="403639" cy="284686"/>
            <a:chOff x="5193218" y="4798674"/>
            <a:chExt cx="403639" cy="284686"/>
          </a:xfrm>
          <a:noFill/>
        </p:grpSpPr>
        <p:sp>
          <p:nvSpPr>
            <p:cNvPr id="104" name="Freeform 75">
              <a:extLst>
                <a:ext uri="{FF2B5EF4-FFF2-40B4-BE49-F238E27FC236}">
                  <a16:creationId xmlns:a16="http://schemas.microsoft.com/office/drawing/2014/main" xmlns="" id="{5B8AE3F8-8CC8-794D-85BD-B0300CAA5946}"/>
                </a:ext>
              </a:extLst>
            </p:cNvPr>
            <p:cNvSpPr/>
            <p:nvPr/>
          </p:nvSpPr>
          <p:spPr>
            <a:xfrm>
              <a:off x="5193218" y="4798674"/>
              <a:ext cx="403639" cy="284686"/>
            </a:xfrm>
            <a:custGeom>
              <a:avLst/>
              <a:gdLst/>
              <a:ahLst/>
              <a:cxnLst>
                <a:cxn ang="0">
                  <a:pos x="wd2" y="hd2"/>
                </a:cxn>
                <a:cxn ang="5400000">
                  <a:pos x="wd2" y="hd2"/>
                </a:cxn>
                <a:cxn ang="10800000">
                  <a:pos x="wd2" y="hd2"/>
                </a:cxn>
                <a:cxn ang="16200000">
                  <a:pos x="wd2" y="hd2"/>
                </a:cxn>
              </a:cxnLst>
              <a:rect l="0" t="0" r="r" b="b"/>
              <a:pathLst>
                <a:path w="21600" h="21600" extrusionOk="0">
                  <a:moveTo>
                    <a:pt x="20588" y="8880"/>
                  </a:moveTo>
                  <a:cubicBezTo>
                    <a:pt x="20081" y="7680"/>
                    <a:pt x="19406" y="6720"/>
                    <a:pt x="18394" y="6240"/>
                  </a:cubicBezTo>
                  <a:cubicBezTo>
                    <a:pt x="18394" y="6240"/>
                    <a:pt x="18394" y="6240"/>
                    <a:pt x="18394" y="6240"/>
                  </a:cubicBezTo>
                  <a:cubicBezTo>
                    <a:pt x="18394" y="6000"/>
                    <a:pt x="18394" y="6000"/>
                    <a:pt x="18394" y="6000"/>
                  </a:cubicBezTo>
                  <a:cubicBezTo>
                    <a:pt x="17888" y="4320"/>
                    <a:pt x="17213" y="2880"/>
                    <a:pt x="16200" y="1920"/>
                  </a:cubicBezTo>
                  <a:cubicBezTo>
                    <a:pt x="15188" y="720"/>
                    <a:pt x="13838" y="0"/>
                    <a:pt x="12488" y="0"/>
                  </a:cubicBezTo>
                  <a:cubicBezTo>
                    <a:pt x="10800" y="0"/>
                    <a:pt x="9112" y="1200"/>
                    <a:pt x="7931" y="3120"/>
                  </a:cubicBezTo>
                  <a:cubicBezTo>
                    <a:pt x="7762" y="3360"/>
                    <a:pt x="7762" y="3360"/>
                    <a:pt x="7762" y="3360"/>
                  </a:cubicBezTo>
                  <a:cubicBezTo>
                    <a:pt x="7594" y="3360"/>
                    <a:pt x="7594" y="3360"/>
                    <a:pt x="7594" y="3360"/>
                  </a:cubicBezTo>
                  <a:cubicBezTo>
                    <a:pt x="7087" y="2880"/>
                    <a:pt x="6581" y="2640"/>
                    <a:pt x="5906" y="2640"/>
                  </a:cubicBezTo>
                  <a:cubicBezTo>
                    <a:pt x="4050" y="2640"/>
                    <a:pt x="2531" y="4800"/>
                    <a:pt x="2531" y="7680"/>
                  </a:cubicBezTo>
                  <a:cubicBezTo>
                    <a:pt x="2531" y="7920"/>
                    <a:pt x="2531" y="7920"/>
                    <a:pt x="2531" y="8160"/>
                  </a:cubicBezTo>
                  <a:cubicBezTo>
                    <a:pt x="2531" y="8400"/>
                    <a:pt x="2531" y="8400"/>
                    <a:pt x="2531" y="8400"/>
                  </a:cubicBezTo>
                  <a:cubicBezTo>
                    <a:pt x="2362" y="8640"/>
                    <a:pt x="2362" y="8640"/>
                    <a:pt x="2362" y="8640"/>
                  </a:cubicBezTo>
                  <a:cubicBezTo>
                    <a:pt x="844" y="9840"/>
                    <a:pt x="0" y="12240"/>
                    <a:pt x="0" y="14640"/>
                  </a:cubicBezTo>
                  <a:cubicBezTo>
                    <a:pt x="0" y="18480"/>
                    <a:pt x="2194" y="21600"/>
                    <a:pt x="4725" y="21600"/>
                  </a:cubicBezTo>
                  <a:cubicBezTo>
                    <a:pt x="16031" y="21600"/>
                    <a:pt x="16031" y="21600"/>
                    <a:pt x="16031" y="21600"/>
                  </a:cubicBezTo>
                  <a:cubicBezTo>
                    <a:pt x="17550" y="21600"/>
                    <a:pt x="18900" y="20640"/>
                    <a:pt x="19913" y="19200"/>
                  </a:cubicBezTo>
                  <a:cubicBezTo>
                    <a:pt x="21094" y="17760"/>
                    <a:pt x="21600" y="15600"/>
                    <a:pt x="21600" y="13440"/>
                  </a:cubicBezTo>
                  <a:cubicBezTo>
                    <a:pt x="21600" y="11760"/>
                    <a:pt x="21263" y="10320"/>
                    <a:pt x="20588" y="8880"/>
                  </a:cubicBezTo>
                  <a:close/>
                  <a:moveTo>
                    <a:pt x="16031" y="20400"/>
                  </a:moveTo>
                  <a:cubicBezTo>
                    <a:pt x="4725" y="20400"/>
                    <a:pt x="4725" y="20400"/>
                    <a:pt x="4725" y="20400"/>
                  </a:cubicBezTo>
                  <a:cubicBezTo>
                    <a:pt x="2531" y="20400"/>
                    <a:pt x="844" y="17760"/>
                    <a:pt x="844" y="14640"/>
                  </a:cubicBezTo>
                  <a:cubicBezTo>
                    <a:pt x="844" y="12240"/>
                    <a:pt x="1687" y="10320"/>
                    <a:pt x="3206" y="9360"/>
                  </a:cubicBezTo>
                  <a:cubicBezTo>
                    <a:pt x="3375" y="9120"/>
                    <a:pt x="3375" y="9120"/>
                    <a:pt x="3375" y="9120"/>
                  </a:cubicBezTo>
                  <a:cubicBezTo>
                    <a:pt x="3375" y="8640"/>
                    <a:pt x="3375" y="8640"/>
                    <a:pt x="3375" y="8640"/>
                  </a:cubicBezTo>
                  <a:cubicBezTo>
                    <a:pt x="3375" y="8400"/>
                    <a:pt x="3206" y="7920"/>
                    <a:pt x="3206" y="7680"/>
                  </a:cubicBezTo>
                  <a:cubicBezTo>
                    <a:pt x="3206" y="5520"/>
                    <a:pt x="4387" y="3840"/>
                    <a:pt x="5906" y="3840"/>
                  </a:cubicBezTo>
                  <a:cubicBezTo>
                    <a:pt x="6581" y="3840"/>
                    <a:pt x="7087" y="4080"/>
                    <a:pt x="7594" y="4560"/>
                  </a:cubicBezTo>
                  <a:cubicBezTo>
                    <a:pt x="7931" y="5040"/>
                    <a:pt x="7931" y="5040"/>
                    <a:pt x="7931" y="5040"/>
                  </a:cubicBezTo>
                  <a:cubicBezTo>
                    <a:pt x="8100" y="4560"/>
                    <a:pt x="8100" y="4560"/>
                    <a:pt x="8100" y="4560"/>
                  </a:cubicBezTo>
                  <a:cubicBezTo>
                    <a:pt x="9112" y="2400"/>
                    <a:pt x="10800" y="1200"/>
                    <a:pt x="12488" y="1200"/>
                  </a:cubicBezTo>
                  <a:cubicBezTo>
                    <a:pt x="13669" y="1200"/>
                    <a:pt x="14850" y="1680"/>
                    <a:pt x="15694" y="2640"/>
                  </a:cubicBezTo>
                  <a:cubicBezTo>
                    <a:pt x="16706" y="3600"/>
                    <a:pt x="17381" y="5040"/>
                    <a:pt x="17719" y="6720"/>
                  </a:cubicBezTo>
                  <a:cubicBezTo>
                    <a:pt x="17719" y="6960"/>
                    <a:pt x="17719" y="6960"/>
                    <a:pt x="17719" y="6960"/>
                  </a:cubicBezTo>
                  <a:cubicBezTo>
                    <a:pt x="17888" y="6960"/>
                    <a:pt x="17888" y="6960"/>
                    <a:pt x="17888" y="6960"/>
                  </a:cubicBezTo>
                  <a:cubicBezTo>
                    <a:pt x="19744" y="8160"/>
                    <a:pt x="20756" y="10560"/>
                    <a:pt x="20756" y="13440"/>
                  </a:cubicBezTo>
                  <a:cubicBezTo>
                    <a:pt x="20756" y="17280"/>
                    <a:pt x="18731" y="20400"/>
                    <a:pt x="16031" y="204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05" name="Freeform 76">
              <a:extLst>
                <a:ext uri="{FF2B5EF4-FFF2-40B4-BE49-F238E27FC236}">
                  <a16:creationId xmlns:a16="http://schemas.microsoft.com/office/drawing/2014/main" xmlns="" id="{F520C019-5C2B-084A-88ED-38D637545F2E}"/>
                </a:ext>
              </a:extLst>
            </p:cNvPr>
            <p:cNvSpPr/>
            <p:nvPr/>
          </p:nvSpPr>
          <p:spPr>
            <a:xfrm>
              <a:off x="5313508" y="4898365"/>
              <a:ext cx="163606" cy="115496"/>
            </a:xfrm>
            <a:custGeom>
              <a:avLst/>
              <a:gdLst/>
              <a:ahLst/>
              <a:cxnLst>
                <a:cxn ang="0">
                  <a:pos x="wd2" y="hd2"/>
                </a:cxn>
                <a:cxn ang="5400000">
                  <a:pos x="wd2" y="hd2"/>
                </a:cxn>
                <a:cxn ang="10800000">
                  <a:pos x="wd2" y="hd2"/>
                </a:cxn>
                <a:cxn ang="16200000">
                  <a:pos x="wd2" y="hd2"/>
                </a:cxn>
              </a:cxnLst>
              <a:rect l="0" t="0" r="r" b="b"/>
              <a:pathLst>
                <a:path w="21496" h="21454" extrusionOk="0">
                  <a:moveTo>
                    <a:pt x="19938" y="438"/>
                  </a:moveTo>
                  <a:cubicBezTo>
                    <a:pt x="7477" y="17951"/>
                    <a:pt x="7477" y="17951"/>
                    <a:pt x="7477" y="17951"/>
                  </a:cubicBezTo>
                  <a:cubicBezTo>
                    <a:pt x="1662" y="9778"/>
                    <a:pt x="1662" y="9778"/>
                    <a:pt x="1662" y="9778"/>
                  </a:cubicBezTo>
                  <a:cubicBezTo>
                    <a:pt x="1662" y="9778"/>
                    <a:pt x="1246" y="9195"/>
                    <a:pt x="831" y="9195"/>
                  </a:cubicBezTo>
                  <a:cubicBezTo>
                    <a:pt x="831" y="9195"/>
                    <a:pt x="415" y="9778"/>
                    <a:pt x="415" y="9778"/>
                  </a:cubicBezTo>
                  <a:cubicBezTo>
                    <a:pt x="0" y="9778"/>
                    <a:pt x="0" y="10362"/>
                    <a:pt x="0" y="10946"/>
                  </a:cubicBezTo>
                  <a:cubicBezTo>
                    <a:pt x="0" y="10946"/>
                    <a:pt x="0" y="11530"/>
                    <a:pt x="415" y="11530"/>
                  </a:cubicBezTo>
                  <a:cubicBezTo>
                    <a:pt x="7062" y="20870"/>
                    <a:pt x="7062" y="20870"/>
                    <a:pt x="7062" y="20870"/>
                  </a:cubicBezTo>
                  <a:cubicBezTo>
                    <a:pt x="7062" y="20870"/>
                    <a:pt x="7477" y="21454"/>
                    <a:pt x="7477" y="21454"/>
                  </a:cubicBezTo>
                  <a:cubicBezTo>
                    <a:pt x="7892" y="21454"/>
                    <a:pt x="7892" y="20870"/>
                    <a:pt x="8308" y="20870"/>
                  </a:cubicBezTo>
                  <a:cubicBezTo>
                    <a:pt x="21185" y="2773"/>
                    <a:pt x="21185" y="2773"/>
                    <a:pt x="21185" y="2773"/>
                  </a:cubicBezTo>
                  <a:cubicBezTo>
                    <a:pt x="21600" y="2189"/>
                    <a:pt x="21600" y="1022"/>
                    <a:pt x="21185" y="438"/>
                  </a:cubicBezTo>
                  <a:cubicBezTo>
                    <a:pt x="20769" y="-146"/>
                    <a:pt x="20354" y="-146"/>
                    <a:pt x="19938" y="438"/>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106" name="组合 105">
            <a:extLst>
              <a:ext uri="{FF2B5EF4-FFF2-40B4-BE49-F238E27FC236}">
                <a16:creationId xmlns:a16="http://schemas.microsoft.com/office/drawing/2014/main" xmlns="" id="{ADC15F54-0B8F-4940-9D90-A5E59B39D3D5}"/>
              </a:ext>
            </a:extLst>
          </p:cNvPr>
          <p:cNvGrpSpPr/>
          <p:nvPr/>
        </p:nvGrpSpPr>
        <p:grpSpPr>
          <a:xfrm>
            <a:off x="4383269" y="4798674"/>
            <a:ext cx="404976" cy="284686"/>
            <a:chOff x="4383269" y="4798674"/>
            <a:chExt cx="404976" cy="284686"/>
          </a:xfrm>
          <a:noFill/>
        </p:grpSpPr>
        <p:sp>
          <p:nvSpPr>
            <p:cNvPr id="107" name="Freeform 77">
              <a:extLst>
                <a:ext uri="{FF2B5EF4-FFF2-40B4-BE49-F238E27FC236}">
                  <a16:creationId xmlns:a16="http://schemas.microsoft.com/office/drawing/2014/main" xmlns="" id="{1DA4D68A-E8DB-B340-B2C9-BA7669BAA4A1}"/>
                </a:ext>
              </a:extLst>
            </p:cNvPr>
            <p:cNvSpPr/>
            <p:nvPr/>
          </p:nvSpPr>
          <p:spPr>
            <a:xfrm>
              <a:off x="4383269" y="4798674"/>
              <a:ext cx="404976" cy="284686"/>
            </a:xfrm>
            <a:custGeom>
              <a:avLst/>
              <a:gdLst/>
              <a:ahLst/>
              <a:cxnLst>
                <a:cxn ang="0">
                  <a:pos x="wd2" y="hd2"/>
                </a:cxn>
                <a:cxn ang="5400000">
                  <a:pos x="wd2" y="hd2"/>
                </a:cxn>
                <a:cxn ang="10800000">
                  <a:pos x="wd2" y="hd2"/>
                </a:cxn>
                <a:cxn ang="16200000">
                  <a:pos x="wd2" y="hd2"/>
                </a:cxn>
              </a:cxnLst>
              <a:rect l="0" t="0" r="r" b="b"/>
              <a:pathLst>
                <a:path w="21600" h="21600" extrusionOk="0">
                  <a:moveTo>
                    <a:pt x="20587" y="8880"/>
                  </a:moveTo>
                  <a:cubicBezTo>
                    <a:pt x="20081" y="7680"/>
                    <a:pt x="19406" y="6720"/>
                    <a:pt x="18394" y="6240"/>
                  </a:cubicBezTo>
                  <a:cubicBezTo>
                    <a:pt x="18394" y="6240"/>
                    <a:pt x="18394" y="6240"/>
                    <a:pt x="18394" y="6240"/>
                  </a:cubicBezTo>
                  <a:cubicBezTo>
                    <a:pt x="18394" y="6000"/>
                    <a:pt x="18394" y="6000"/>
                    <a:pt x="18394" y="6000"/>
                  </a:cubicBezTo>
                  <a:cubicBezTo>
                    <a:pt x="17887" y="4320"/>
                    <a:pt x="17212" y="2880"/>
                    <a:pt x="16200" y="1920"/>
                  </a:cubicBezTo>
                  <a:cubicBezTo>
                    <a:pt x="15187" y="720"/>
                    <a:pt x="13837" y="0"/>
                    <a:pt x="12487" y="0"/>
                  </a:cubicBezTo>
                  <a:cubicBezTo>
                    <a:pt x="10800" y="0"/>
                    <a:pt x="9112" y="1200"/>
                    <a:pt x="7931" y="3120"/>
                  </a:cubicBezTo>
                  <a:cubicBezTo>
                    <a:pt x="7762" y="3360"/>
                    <a:pt x="7762" y="3360"/>
                    <a:pt x="7762" y="3360"/>
                  </a:cubicBezTo>
                  <a:cubicBezTo>
                    <a:pt x="7594" y="3360"/>
                    <a:pt x="7594" y="3360"/>
                    <a:pt x="7594" y="3360"/>
                  </a:cubicBezTo>
                  <a:cubicBezTo>
                    <a:pt x="7088" y="2880"/>
                    <a:pt x="6581" y="2640"/>
                    <a:pt x="5906" y="2640"/>
                  </a:cubicBezTo>
                  <a:cubicBezTo>
                    <a:pt x="4050" y="2640"/>
                    <a:pt x="2531" y="4800"/>
                    <a:pt x="2531" y="7680"/>
                  </a:cubicBezTo>
                  <a:cubicBezTo>
                    <a:pt x="2531" y="7920"/>
                    <a:pt x="2531" y="7920"/>
                    <a:pt x="2531" y="8160"/>
                  </a:cubicBezTo>
                  <a:cubicBezTo>
                    <a:pt x="2531" y="8400"/>
                    <a:pt x="2531" y="8400"/>
                    <a:pt x="2531" y="8400"/>
                  </a:cubicBezTo>
                  <a:cubicBezTo>
                    <a:pt x="2363" y="8640"/>
                    <a:pt x="2363" y="8640"/>
                    <a:pt x="2363" y="8640"/>
                  </a:cubicBezTo>
                  <a:cubicBezTo>
                    <a:pt x="844" y="9840"/>
                    <a:pt x="0" y="12240"/>
                    <a:pt x="0" y="14640"/>
                  </a:cubicBezTo>
                  <a:cubicBezTo>
                    <a:pt x="0" y="18480"/>
                    <a:pt x="2194" y="21600"/>
                    <a:pt x="4725" y="21600"/>
                  </a:cubicBezTo>
                  <a:cubicBezTo>
                    <a:pt x="16031" y="21600"/>
                    <a:pt x="16031" y="21600"/>
                    <a:pt x="16031" y="21600"/>
                  </a:cubicBezTo>
                  <a:cubicBezTo>
                    <a:pt x="17550" y="21600"/>
                    <a:pt x="18900" y="20640"/>
                    <a:pt x="19912" y="19200"/>
                  </a:cubicBezTo>
                  <a:cubicBezTo>
                    <a:pt x="21094" y="17760"/>
                    <a:pt x="21600" y="15600"/>
                    <a:pt x="21600" y="13440"/>
                  </a:cubicBezTo>
                  <a:cubicBezTo>
                    <a:pt x="21600" y="11760"/>
                    <a:pt x="21262" y="10320"/>
                    <a:pt x="20587" y="8880"/>
                  </a:cubicBezTo>
                  <a:close/>
                  <a:moveTo>
                    <a:pt x="16031" y="20400"/>
                  </a:moveTo>
                  <a:cubicBezTo>
                    <a:pt x="4725" y="20400"/>
                    <a:pt x="4725" y="20400"/>
                    <a:pt x="4725" y="20400"/>
                  </a:cubicBezTo>
                  <a:cubicBezTo>
                    <a:pt x="2531" y="20400"/>
                    <a:pt x="844" y="17760"/>
                    <a:pt x="844" y="14640"/>
                  </a:cubicBezTo>
                  <a:cubicBezTo>
                    <a:pt x="844" y="12240"/>
                    <a:pt x="1688" y="10320"/>
                    <a:pt x="3206" y="9360"/>
                  </a:cubicBezTo>
                  <a:cubicBezTo>
                    <a:pt x="3375" y="9120"/>
                    <a:pt x="3375" y="9120"/>
                    <a:pt x="3375" y="9120"/>
                  </a:cubicBezTo>
                  <a:cubicBezTo>
                    <a:pt x="3375" y="8640"/>
                    <a:pt x="3375" y="8640"/>
                    <a:pt x="3375" y="8640"/>
                  </a:cubicBezTo>
                  <a:cubicBezTo>
                    <a:pt x="3375" y="8400"/>
                    <a:pt x="3206" y="7920"/>
                    <a:pt x="3206" y="7680"/>
                  </a:cubicBezTo>
                  <a:cubicBezTo>
                    <a:pt x="3206" y="5520"/>
                    <a:pt x="4388" y="3840"/>
                    <a:pt x="5906" y="3840"/>
                  </a:cubicBezTo>
                  <a:cubicBezTo>
                    <a:pt x="6581" y="3840"/>
                    <a:pt x="7088" y="4080"/>
                    <a:pt x="7594" y="4560"/>
                  </a:cubicBezTo>
                  <a:cubicBezTo>
                    <a:pt x="7931" y="5040"/>
                    <a:pt x="7931" y="5040"/>
                    <a:pt x="7931" y="5040"/>
                  </a:cubicBezTo>
                  <a:cubicBezTo>
                    <a:pt x="8100" y="4560"/>
                    <a:pt x="8100" y="4560"/>
                    <a:pt x="8100" y="4560"/>
                  </a:cubicBezTo>
                  <a:cubicBezTo>
                    <a:pt x="9112" y="2400"/>
                    <a:pt x="10800" y="1200"/>
                    <a:pt x="12487" y="1200"/>
                  </a:cubicBezTo>
                  <a:cubicBezTo>
                    <a:pt x="13669" y="1200"/>
                    <a:pt x="14850" y="1680"/>
                    <a:pt x="15694" y="2640"/>
                  </a:cubicBezTo>
                  <a:cubicBezTo>
                    <a:pt x="16706" y="3600"/>
                    <a:pt x="17381" y="5040"/>
                    <a:pt x="17719" y="6720"/>
                  </a:cubicBezTo>
                  <a:cubicBezTo>
                    <a:pt x="17719" y="6960"/>
                    <a:pt x="17719" y="6960"/>
                    <a:pt x="17719" y="6960"/>
                  </a:cubicBezTo>
                  <a:cubicBezTo>
                    <a:pt x="17887" y="6960"/>
                    <a:pt x="17887" y="6960"/>
                    <a:pt x="17887" y="6960"/>
                  </a:cubicBezTo>
                  <a:cubicBezTo>
                    <a:pt x="19744" y="8160"/>
                    <a:pt x="20756" y="10560"/>
                    <a:pt x="20756" y="13440"/>
                  </a:cubicBezTo>
                  <a:cubicBezTo>
                    <a:pt x="20756" y="17280"/>
                    <a:pt x="18731" y="20400"/>
                    <a:pt x="16031" y="204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08" name="Freeform 78">
              <a:extLst>
                <a:ext uri="{FF2B5EF4-FFF2-40B4-BE49-F238E27FC236}">
                  <a16:creationId xmlns:a16="http://schemas.microsoft.com/office/drawing/2014/main" xmlns="" id="{279F32FC-A26D-5C4A-8638-8FE183D66460}"/>
                </a:ext>
              </a:extLst>
            </p:cNvPr>
            <p:cNvSpPr/>
            <p:nvPr/>
          </p:nvSpPr>
          <p:spPr>
            <a:xfrm>
              <a:off x="4528952" y="4909608"/>
              <a:ext cx="113608" cy="112819"/>
            </a:xfrm>
            <a:custGeom>
              <a:avLst/>
              <a:gdLst/>
              <a:ahLst/>
              <a:cxnLst>
                <a:cxn ang="0">
                  <a:pos x="wd2" y="hd2"/>
                </a:cxn>
                <a:cxn ang="5400000">
                  <a:pos x="wd2" y="hd2"/>
                </a:cxn>
                <a:cxn ang="10800000">
                  <a:pos x="wd2" y="hd2"/>
                </a:cxn>
                <a:cxn ang="16200000">
                  <a:pos x="wd2" y="hd2"/>
                </a:cxn>
              </a:cxnLst>
              <a:rect l="0" t="0" r="r" b="b"/>
              <a:pathLst>
                <a:path w="21600" h="21450" extrusionOk="0">
                  <a:moveTo>
                    <a:pt x="21600" y="1200"/>
                  </a:moveTo>
                  <a:cubicBezTo>
                    <a:pt x="21600" y="1200"/>
                    <a:pt x="21600" y="600"/>
                    <a:pt x="21600" y="600"/>
                  </a:cubicBezTo>
                  <a:cubicBezTo>
                    <a:pt x="21000" y="0"/>
                    <a:pt x="19800" y="0"/>
                    <a:pt x="19200" y="600"/>
                  </a:cubicBezTo>
                  <a:cubicBezTo>
                    <a:pt x="10800" y="9000"/>
                    <a:pt x="10800" y="9000"/>
                    <a:pt x="10800" y="9000"/>
                  </a:cubicBezTo>
                  <a:cubicBezTo>
                    <a:pt x="2400" y="600"/>
                    <a:pt x="2400" y="600"/>
                    <a:pt x="2400" y="600"/>
                  </a:cubicBezTo>
                  <a:cubicBezTo>
                    <a:pt x="2400" y="0"/>
                    <a:pt x="1800" y="0"/>
                    <a:pt x="1800" y="0"/>
                  </a:cubicBezTo>
                  <a:cubicBezTo>
                    <a:pt x="1200" y="0"/>
                    <a:pt x="600" y="0"/>
                    <a:pt x="600" y="600"/>
                  </a:cubicBezTo>
                  <a:cubicBezTo>
                    <a:pt x="600" y="600"/>
                    <a:pt x="0" y="1200"/>
                    <a:pt x="0" y="1200"/>
                  </a:cubicBezTo>
                  <a:cubicBezTo>
                    <a:pt x="0" y="1800"/>
                    <a:pt x="600" y="1800"/>
                    <a:pt x="600" y="2400"/>
                  </a:cubicBezTo>
                  <a:cubicBezTo>
                    <a:pt x="9000" y="10800"/>
                    <a:pt x="9000" y="10800"/>
                    <a:pt x="9000" y="10800"/>
                  </a:cubicBezTo>
                  <a:cubicBezTo>
                    <a:pt x="600" y="19200"/>
                    <a:pt x="600" y="19200"/>
                    <a:pt x="600" y="19200"/>
                  </a:cubicBezTo>
                  <a:cubicBezTo>
                    <a:pt x="0" y="19800"/>
                    <a:pt x="0" y="20400"/>
                    <a:pt x="600" y="21000"/>
                  </a:cubicBezTo>
                  <a:cubicBezTo>
                    <a:pt x="1200" y="21600"/>
                    <a:pt x="1800" y="21600"/>
                    <a:pt x="2400" y="21000"/>
                  </a:cubicBezTo>
                  <a:cubicBezTo>
                    <a:pt x="10800" y="12600"/>
                    <a:pt x="10800" y="12600"/>
                    <a:pt x="10800" y="12600"/>
                  </a:cubicBezTo>
                  <a:cubicBezTo>
                    <a:pt x="19200" y="21000"/>
                    <a:pt x="19200" y="21000"/>
                    <a:pt x="19200" y="21000"/>
                  </a:cubicBezTo>
                  <a:cubicBezTo>
                    <a:pt x="19800" y="21600"/>
                    <a:pt x="21000" y="21600"/>
                    <a:pt x="21600" y="21000"/>
                  </a:cubicBezTo>
                  <a:cubicBezTo>
                    <a:pt x="21600" y="21000"/>
                    <a:pt x="21600" y="20400"/>
                    <a:pt x="21600" y="20400"/>
                  </a:cubicBezTo>
                  <a:cubicBezTo>
                    <a:pt x="21600" y="19800"/>
                    <a:pt x="21600" y="19200"/>
                    <a:pt x="21600" y="19200"/>
                  </a:cubicBezTo>
                  <a:cubicBezTo>
                    <a:pt x="13200" y="10800"/>
                    <a:pt x="13200" y="10800"/>
                    <a:pt x="13200" y="10800"/>
                  </a:cubicBezTo>
                  <a:cubicBezTo>
                    <a:pt x="21600" y="2400"/>
                    <a:pt x="21600" y="2400"/>
                    <a:pt x="21600" y="2400"/>
                  </a:cubicBezTo>
                  <a:cubicBezTo>
                    <a:pt x="21600" y="1800"/>
                    <a:pt x="21600" y="1800"/>
                    <a:pt x="21600" y="12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109" name="组合 108">
            <a:extLst>
              <a:ext uri="{FF2B5EF4-FFF2-40B4-BE49-F238E27FC236}">
                <a16:creationId xmlns:a16="http://schemas.microsoft.com/office/drawing/2014/main" xmlns="" id="{25B9D984-22DC-E14B-A62C-3F7058EA4E30}"/>
              </a:ext>
            </a:extLst>
          </p:cNvPr>
          <p:cNvGrpSpPr/>
          <p:nvPr/>
        </p:nvGrpSpPr>
        <p:grpSpPr>
          <a:xfrm>
            <a:off x="3574655" y="4798674"/>
            <a:ext cx="404976" cy="284686"/>
            <a:chOff x="3574655" y="4798674"/>
            <a:chExt cx="404976" cy="284686"/>
          </a:xfrm>
          <a:noFill/>
        </p:grpSpPr>
        <p:sp>
          <p:nvSpPr>
            <p:cNvPr id="110" name="Freeform 79">
              <a:extLst>
                <a:ext uri="{FF2B5EF4-FFF2-40B4-BE49-F238E27FC236}">
                  <a16:creationId xmlns:a16="http://schemas.microsoft.com/office/drawing/2014/main" xmlns="" id="{86651DE8-6678-F546-942E-9E94834A0529}"/>
                </a:ext>
              </a:extLst>
            </p:cNvPr>
            <p:cNvSpPr/>
            <p:nvPr/>
          </p:nvSpPr>
          <p:spPr>
            <a:xfrm>
              <a:off x="3574655" y="4798674"/>
              <a:ext cx="404976" cy="284686"/>
            </a:xfrm>
            <a:custGeom>
              <a:avLst/>
              <a:gdLst/>
              <a:ahLst/>
              <a:cxnLst>
                <a:cxn ang="0">
                  <a:pos x="wd2" y="hd2"/>
                </a:cxn>
                <a:cxn ang="5400000">
                  <a:pos x="wd2" y="hd2"/>
                </a:cxn>
                <a:cxn ang="10800000">
                  <a:pos x="wd2" y="hd2"/>
                </a:cxn>
                <a:cxn ang="16200000">
                  <a:pos x="wd2" y="hd2"/>
                </a:cxn>
              </a:cxnLst>
              <a:rect l="0" t="0" r="r" b="b"/>
              <a:pathLst>
                <a:path w="21600" h="21600" extrusionOk="0">
                  <a:moveTo>
                    <a:pt x="20587" y="8880"/>
                  </a:moveTo>
                  <a:cubicBezTo>
                    <a:pt x="20081" y="7680"/>
                    <a:pt x="19406" y="6720"/>
                    <a:pt x="18394" y="6240"/>
                  </a:cubicBezTo>
                  <a:cubicBezTo>
                    <a:pt x="18394" y="6000"/>
                    <a:pt x="18394" y="6000"/>
                    <a:pt x="18394" y="6000"/>
                  </a:cubicBezTo>
                  <a:cubicBezTo>
                    <a:pt x="18394" y="6000"/>
                    <a:pt x="18394" y="6000"/>
                    <a:pt x="18394" y="6000"/>
                  </a:cubicBezTo>
                  <a:cubicBezTo>
                    <a:pt x="17887" y="4320"/>
                    <a:pt x="17212" y="2880"/>
                    <a:pt x="16200" y="1920"/>
                  </a:cubicBezTo>
                  <a:cubicBezTo>
                    <a:pt x="15187" y="720"/>
                    <a:pt x="13837" y="0"/>
                    <a:pt x="12487" y="0"/>
                  </a:cubicBezTo>
                  <a:cubicBezTo>
                    <a:pt x="10800" y="0"/>
                    <a:pt x="9112" y="1200"/>
                    <a:pt x="7931" y="3120"/>
                  </a:cubicBezTo>
                  <a:cubicBezTo>
                    <a:pt x="7762" y="3360"/>
                    <a:pt x="7762" y="3360"/>
                    <a:pt x="7762" y="3360"/>
                  </a:cubicBezTo>
                  <a:cubicBezTo>
                    <a:pt x="7594" y="3360"/>
                    <a:pt x="7594" y="3360"/>
                    <a:pt x="7594" y="3360"/>
                  </a:cubicBezTo>
                  <a:cubicBezTo>
                    <a:pt x="7088" y="2880"/>
                    <a:pt x="6581" y="2640"/>
                    <a:pt x="5906" y="2640"/>
                  </a:cubicBezTo>
                  <a:cubicBezTo>
                    <a:pt x="4050" y="2640"/>
                    <a:pt x="2531" y="4800"/>
                    <a:pt x="2531" y="7680"/>
                  </a:cubicBezTo>
                  <a:cubicBezTo>
                    <a:pt x="2531" y="7680"/>
                    <a:pt x="2531" y="7920"/>
                    <a:pt x="2531" y="8160"/>
                  </a:cubicBezTo>
                  <a:cubicBezTo>
                    <a:pt x="2531" y="8400"/>
                    <a:pt x="2531" y="8400"/>
                    <a:pt x="2531" y="8400"/>
                  </a:cubicBezTo>
                  <a:cubicBezTo>
                    <a:pt x="2363" y="8640"/>
                    <a:pt x="2363" y="8640"/>
                    <a:pt x="2363" y="8640"/>
                  </a:cubicBezTo>
                  <a:cubicBezTo>
                    <a:pt x="844" y="9840"/>
                    <a:pt x="0" y="12240"/>
                    <a:pt x="0" y="14640"/>
                  </a:cubicBezTo>
                  <a:cubicBezTo>
                    <a:pt x="0" y="18480"/>
                    <a:pt x="2194" y="21600"/>
                    <a:pt x="4725" y="21600"/>
                  </a:cubicBezTo>
                  <a:cubicBezTo>
                    <a:pt x="16031" y="21600"/>
                    <a:pt x="16031" y="21600"/>
                    <a:pt x="16031" y="21600"/>
                  </a:cubicBezTo>
                  <a:cubicBezTo>
                    <a:pt x="17550" y="21600"/>
                    <a:pt x="18900" y="20640"/>
                    <a:pt x="19912" y="19200"/>
                  </a:cubicBezTo>
                  <a:cubicBezTo>
                    <a:pt x="21094" y="17760"/>
                    <a:pt x="21600" y="15600"/>
                    <a:pt x="21600" y="13440"/>
                  </a:cubicBezTo>
                  <a:cubicBezTo>
                    <a:pt x="21600" y="11760"/>
                    <a:pt x="21262" y="10320"/>
                    <a:pt x="20587" y="8880"/>
                  </a:cubicBezTo>
                  <a:close/>
                  <a:moveTo>
                    <a:pt x="16031" y="20400"/>
                  </a:moveTo>
                  <a:cubicBezTo>
                    <a:pt x="4725" y="20400"/>
                    <a:pt x="4725" y="20400"/>
                    <a:pt x="4725" y="20400"/>
                  </a:cubicBezTo>
                  <a:cubicBezTo>
                    <a:pt x="2531" y="20400"/>
                    <a:pt x="844" y="17760"/>
                    <a:pt x="844" y="14640"/>
                  </a:cubicBezTo>
                  <a:cubicBezTo>
                    <a:pt x="844" y="12240"/>
                    <a:pt x="1688" y="10080"/>
                    <a:pt x="3206" y="9360"/>
                  </a:cubicBezTo>
                  <a:cubicBezTo>
                    <a:pt x="3375" y="9120"/>
                    <a:pt x="3375" y="9120"/>
                    <a:pt x="3375" y="9120"/>
                  </a:cubicBezTo>
                  <a:cubicBezTo>
                    <a:pt x="3375" y="8640"/>
                    <a:pt x="3375" y="8640"/>
                    <a:pt x="3375" y="8640"/>
                  </a:cubicBezTo>
                  <a:cubicBezTo>
                    <a:pt x="3375" y="8160"/>
                    <a:pt x="3206" y="7920"/>
                    <a:pt x="3206" y="7680"/>
                  </a:cubicBezTo>
                  <a:cubicBezTo>
                    <a:pt x="3206" y="5520"/>
                    <a:pt x="4388" y="3840"/>
                    <a:pt x="5906" y="3840"/>
                  </a:cubicBezTo>
                  <a:cubicBezTo>
                    <a:pt x="6581" y="3840"/>
                    <a:pt x="7088" y="4080"/>
                    <a:pt x="7594" y="4560"/>
                  </a:cubicBezTo>
                  <a:cubicBezTo>
                    <a:pt x="7931" y="5040"/>
                    <a:pt x="7931" y="5040"/>
                    <a:pt x="7931" y="5040"/>
                  </a:cubicBezTo>
                  <a:cubicBezTo>
                    <a:pt x="8100" y="4560"/>
                    <a:pt x="8100" y="4560"/>
                    <a:pt x="8100" y="4560"/>
                  </a:cubicBezTo>
                  <a:cubicBezTo>
                    <a:pt x="9112" y="2400"/>
                    <a:pt x="10800" y="1200"/>
                    <a:pt x="12487" y="1200"/>
                  </a:cubicBezTo>
                  <a:cubicBezTo>
                    <a:pt x="13669" y="1200"/>
                    <a:pt x="14850" y="1680"/>
                    <a:pt x="15694" y="2640"/>
                  </a:cubicBezTo>
                  <a:cubicBezTo>
                    <a:pt x="16706" y="3600"/>
                    <a:pt x="17381" y="5040"/>
                    <a:pt x="17719" y="6720"/>
                  </a:cubicBezTo>
                  <a:cubicBezTo>
                    <a:pt x="17719" y="6960"/>
                    <a:pt x="17719" y="6960"/>
                    <a:pt x="17719" y="6960"/>
                  </a:cubicBezTo>
                  <a:cubicBezTo>
                    <a:pt x="17887" y="6960"/>
                    <a:pt x="17887" y="6960"/>
                    <a:pt x="17887" y="6960"/>
                  </a:cubicBezTo>
                  <a:cubicBezTo>
                    <a:pt x="19744" y="8160"/>
                    <a:pt x="20756" y="10560"/>
                    <a:pt x="20756" y="13440"/>
                  </a:cubicBezTo>
                  <a:cubicBezTo>
                    <a:pt x="20756" y="17280"/>
                    <a:pt x="18731" y="20400"/>
                    <a:pt x="16031" y="204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11" name="Freeform 80">
              <a:extLst>
                <a:ext uri="{FF2B5EF4-FFF2-40B4-BE49-F238E27FC236}">
                  <a16:creationId xmlns:a16="http://schemas.microsoft.com/office/drawing/2014/main" xmlns="" id="{F33640D3-740E-D048-B752-86D06890039E}"/>
                </a:ext>
              </a:extLst>
            </p:cNvPr>
            <p:cNvSpPr/>
            <p:nvPr/>
          </p:nvSpPr>
          <p:spPr>
            <a:xfrm>
              <a:off x="3700291" y="4881540"/>
              <a:ext cx="155040" cy="155041"/>
            </a:xfrm>
            <a:custGeom>
              <a:avLst/>
              <a:gdLst/>
              <a:ahLst/>
              <a:cxnLst>
                <a:cxn ang="0">
                  <a:pos x="wd2" y="hd2"/>
                </a:cxn>
                <a:cxn ang="5400000">
                  <a:pos x="wd2" y="hd2"/>
                </a:cxn>
                <a:cxn ang="10800000">
                  <a:pos x="wd2" y="hd2"/>
                </a:cxn>
                <a:cxn ang="16200000">
                  <a:pos x="wd2" y="hd2"/>
                </a:cxn>
              </a:cxnLst>
              <a:rect l="0" t="0" r="r" b="b"/>
              <a:pathLst>
                <a:path w="21600" h="21600" extrusionOk="0">
                  <a:moveTo>
                    <a:pt x="20718" y="9698"/>
                  </a:moveTo>
                  <a:cubicBezTo>
                    <a:pt x="11902" y="9698"/>
                    <a:pt x="11902" y="9698"/>
                    <a:pt x="11902" y="9698"/>
                  </a:cubicBezTo>
                  <a:cubicBezTo>
                    <a:pt x="11902" y="882"/>
                    <a:pt x="11902" y="882"/>
                    <a:pt x="11902" y="882"/>
                  </a:cubicBezTo>
                  <a:cubicBezTo>
                    <a:pt x="11902" y="441"/>
                    <a:pt x="11461" y="441"/>
                    <a:pt x="11461" y="0"/>
                  </a:cubicBezTo>
                  <a:cubicBezTo>
                    <a:pt x="11020" y="0"/>
                    <a:pt x="11020" y="0"/>
                    <a:pt x="10580" y="0"/>
                  </a:cubicBezTo>
                  <a:cubicBezTo>
                    <a:pt x="10139" y="0"/>
                    <a:pt x="9698" y="441"/>
                    <a:pt x="9698" y="882"/>
                  </a:cubicBezTo>
                  <a:cubicBezTo>
                    <a:pt x="9698" y="9698"/>
                    <a:pt x="9698" y="9698"/>
                    <a:pt x="9698" y="9698"/>
                  </a:cubicBezTo>
                  <a:cubicBezTo>
                    <a:pt x="882" y="9698"/>
                    <a:pt x="882" y="9698"/>
                    <a:pt x="882" y="9698"/>
                  </a:cubicBezTo>
                  <a:cubicBezTo>
                    <a:pt x="441" y="9698"/>
                    <a:pt x="441" y="9698"/>
                    <a:pt x="0" y="10139"/>
                  </a:cubicBezTo>
                  <a:cubicBezTo>
                    <a:pt x="0" y="10139"/>
                    <a:pt x="0" y="10580"/>
                    <a:pt x="0" y="10580"/>
                  </a:cubicBezTo>
                  <a:cubicBezTo>
                    <a:pt x="0" y="11020"/>
                    <a:pt x="441" y="11461"/>
                    <a:pt x="882" y="11461"/>
                  </a:cubicBezTo>
                  <a:cubicBezTo>
                    <a:pt x="9698" y="11461"/>
                    <a:pt x="9698" y="11461"/>
                    <a:pt x="9698" y="11461"/>
                  </a:cubicBezTo>
                  <a:cubicBezTo>
                    <a:pt x="9698" y="20278"/>
                    <a:pt x="9698" y="20278"/>
                    <a:pt x="9698" y="20278"/>
                  </a:cubicBezTo>
                  <a:cubicBezTo>
                    <a:pt x="9698" y="21159"/>
                    <a:pt x="10139" y="21600"/>
                    <a:pt x="10580" y="21600"/>
                  </a:cubicBezTo>
                  <a:cubicBezTo>
                    <a:pt x="11461" y="21600"/>
                    <a:pt x="11902" y="21159"/>
                    <a:pt x="11902" y="20278"/>
                  </a:cubicBezTo>
                  <a:cubicBezTo>
                    <a:pt x="11902" y="11461"/>
                    <a:pt x="11902" y="11461"/>
                    <a:pt x="11902" y="11461"/>
                  </a:cubicBezTo>
                  <a:cubicBezTo>
                    <a:pt x="20718" y="11461"/>
                    <a:pt x="20718" y="11461"/>
                    <a:pt x="20718" y="11461"/>
                  </a:cubicBezTo>
                  <a:cubicBezTo>
                    <a:pt x="21159" y="11461"/>
                    <a:pt x="21600" y="11020"/>
                    <a:pt x="21600" y="10580"/>
                  </a:cubicBezTo>
                  <a:cubicBezTo>
                    <a:pt x="21600" y="10139"/>
                    <a:pt x="21159" y="9698"/>
                    <a:pt x="20718" y="9698"/>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sp>
        <p:nvSpPr>
          <p:cNvPr id="112" name="Freeform 81">
            <a:extLst>
              <a:ext uri="{FF2B5EF4-FFF2-40B4-BE49-F238E27FC236}">
                <a16:creationId xmlns:a16="http://schemas.microsoft.com/office/drawing/2014/main" xmlns="" id="{6C2D1745-B000-C740-AFEA-8C71A2E5F876}"/>
              </a:ext>
            </a:extLst>
          </p:cNvPr>
          <p:cNvSpPr/>
          <p:nvPr/>
        </p:nvSpPr>
        <p:spPr>
          <a:xfrm>
            <a:off x="2764706" y="4798674"/>
            <a:ext cx="404976" cy="284686"/>
          </a:xfrm>
          <a:custGeom>
            <a:avLst/>
            <a:gdLst/>
            <a:ahLst/>
            <a:cxnLst>
              <a:cxn ang="0">
                <a:pos x="wd2" y="hd2"/>
              </a:cxn>
              <a:cxn ang="5400000">
                <a:pos x="wd2" y="hd2"/>
              </a:cxn>
              <a:cxn ang="10800000">
                <a:pos x="wd2" y="hd2"/>
              </a:cxn>
              <a:cxn ang="16200000">
                <a:pos x="wd2" y="hd2"/>
              </a:cxn>
            </a:cxnLst>
            <a:rect l="0" t="0" r="r" b="b"/>
            <a:pathLst>
              <a:path w="21600" h="21600" extrusionOk="0">
                <a:moveTo>
                  <a:pt x="20587" y="8880"/>
                </a:moveTo>
                <a:cubicBezTo>
                  <a:pt x="20081" y="7680"/>
                  <a:pt x="19406" y="6720"/>
                  <a:pt x="18394" y="6240"/>
                </a:cubicBezTo>
                <a:cubicBezTo>
                  <a:pt x="18394" y="6240"/>
                  <a:pt x="18394" y="6240"/>
                  <a:pt x="18394" y="6240"/>
                </a:cubicBezTo>
                <a:cubicBezTo>
                  <a:pt x="18394" y="6000"/>
                  <a:pt x="18394" y="6000"/>
                  <a:pt x="18394" y="6000"/>
                </a:cubicBezTo>
                <a:cubicBezTo>
                  <a:pt x="17887" y="4320"/>
                  <a:pt x="17212" y="2880"/>
                  <a:pt x="16200" y="1920"/>
                </a:cubicBezTo>
                <a:cubicBezTo>
                  <a:pt x="15187" y="720"/>
                  <a:pt x="13837" y="0"/>
                  <a:pt x="12487" y="0"/>
                </a:cubicBezTo>
                <a:cubicBezTo>
                  <a:pt x="10800" y="0"/>
                  <a:pt x="9112" y="1200"/>
                  <a:pt x="7931" y="3120"/>
                </a:cubicBezTo>
                <a:cubicBezTo>
                  <a:pt x="7762" y="3360"/>
                  <a:pt x="7762" y="3360"/>
                  <a:pt x="7762" y="3360"/>
                </a:cubicBezTo>
                <a:cubicBezTo>
                  <a:pt x="7594" y="3360"/>
                  <a:pt x="7594" y="3360"/>
                  <a:pt x="7594" y="3360"/>
                </a:cubicBezTo>
                <a:cubicBezTo>
                  <a:pt x="7088" y="2880"/>
                  <a:pt x="6581" y="2640"/>
                  <a:pt x="5906" y="2640"/>
                </a:cubicBezTo>
                <a:cubicBezTo>
                  <a:pt x="4050" y="2640"/>
                  <a:pt x="2531" y="4800"/>
                  <a:pt x="2531" y="7680"/>
                </a:cubicBezTo>
                <a:cubicBezTo>
                  <a:pt x="2531" y="7920"/>
                  <a:pt x="2531" y="7920"/>
                  <a:pt x="2531" y="8160"/>
                </a:cubicBezTo>
                <a:cubicBezTo>
                  <a:pt x="2531" y="8400"/>
                  <a:pt x="2531" y="8400"/>
                  <a:pt x="2531" y="8400"/>
                </a:cubicBezTo>
                <a:cubicBezTo>
                  <a:pt x="2363" y="8640"/>
                  <a:pt x="2363" y="8640"/>
                  <a:pt x="2363" y="8640"/>
                </a:cubicBezTo>
                <a:cubicBezTo>
                  <a:pt x="844" y="9840"/>
                  <a:pt x="0" y="12240"/>
                  <a:pt x="0" y="14640"/>
                </a:cubicBezTo>
                <a:cubicBezTo>
                  <a:pt x="0" y="18480"/>
                  <a:pt x="2194" y="21600"/>
                  <a:pt x="4725" y="21600"/>
                </a:cubicBezTo>
                <a:cubicBezTo>
                  <a:pt x="16031" y="21600"/>
                  <a:pt x="16031" y="21600"/>
                  <a:pt x="16031" y="21600"/>
                </a:cubicBezTo>
                <a:cubicBezTo>
                  <a:pt x="17550" y="21600"/>
                  <a:pt x="18900" y="20640"/>
                  <a:pt x="19912" y="19200"/>
                </a:cubicBezTo>
                <a:cubicBezTo>
                  <a:pt x="21094" y="17760"/>
                  <a:pt x="21600" y="15600"/>
                  <a:pt x="21600" y="13440"/>
                </a:cubicBezTo>
                <a:cubicBezTo>
                  <a:pt x="21600" y="11760"/>
                  <a:pt x="21262" y="10320"/>
                  <a:pt x="20587" y="8880"/>
                </a:cubicBezTo>
                <a:close/>
                <a:moveTo>
                  <a:pt x="16031" y="20400"/>
                </a:moveTo>
                <a:cubicBezTo>
                  <a:pt x="4725" y="20400"/>
                  <a:pt x="4725" y="20400"/>
                  <a:pt x="4725" y="20400"/>
                </a:cubicBezTo>
                <a:cubicBezTo>
                  <a:pt x="2531" y="20400"/>
                  <a:pt x="844" y="17760"/>
                  <a:pt x="844" y="14640"/>
                </a:cubicBezTo>
                <a:cubicBezTo>
                  <a:pt x="844" y="12240"/>
                  <a:pt x="1688" y="10320"/>
                  <a:pt x="3206" y="9360"/>
                </a:cubicBezTo>
                <a:cubicBezTo>
                  <a:pt x="3375" y="9120"/>
                  <a:pt x="3375" y="9120"/>
                  <a:pt x="3375" y="9120"/>
                </a:cubicBezTo>
                <a:cubicBezTo>
                  <a:pt x="3375" y="8640"/>
                  <a:pt x="3375" y="8640"/>
                  <a:pt x="3375" y="8640"/>
                </a:cubicBezTo>
                <a:cubicBezTo>
                  <a:pt x="3375" y="8400"/>
                  <a:pt x="3206" y="7920"/>
                  <a:pt x="3206" y="7680"/>
                </a:cubicBezTo>
                <a:cubicBezTo>
                  <a:pt x="3206" y="5520"/>
                  <a:pt x="4388" y="3840"/>
                  <a:pt x="5906" y="3840"/>
                </a:cubicBezTo>
                <a:cubicBezTo>
                  <a:pt x="6581" y="3840"/>
                  <a:pt x="7088" y="4080"/>
                  <a:pt x="7594" y="4560"/>
                </a:cubicBezTo>
                <a:cubicBezTo>
                  <a:pt x="7931" y="5040"/>
                  <a:pt x="7931" y="5040"/>
                  <a:pt x="7931" y="5040"/>
                </a:cubicBezTo>
                <a:cubicBezTo>
                  <a:pt x="8100" y="4560"/>
                  <a:pt x="8100" y="4560"/>
                  <a:pt x="8100" y="4560"/>
                </a:cubicBezTo>
                <a:cubicBezTo>
                  <a:pt x="9112" y="2400"/>
                  <a:pt x="10800" y="1200"/>
                  <a:pt x="12487" y="1200"/>
                </a:cubicBezTo>
                <a:cubicBezTo>
                  <a:pt x="13669" y="1200"/>
                  <a:pt x="14850" y="1680"/>
                  <a:pt x="15694" y="2640"/>
                </a:cubicBezTo>
                <a:cubicBezTo>
                  <a:pt x="16706" y="3600"/>
                  <a:pt x="17381" y="5040"/>
                  <a:pt x="17719" y="6720"/>
                </a:cubicBezTo>
                <a:cubicBezTo>
                  <a:pt x="17719" y="6960"/>
                  <a:pt x="17719" y="6960"/>
                  <a:pt x="17719" y="6960"/>
                </a:cubicBezTo>
                <a:cubicBezTo>
                  <a:pt x="17887" y="6960"/>
                  <a:pt x="17887" y="6960"/>
                  <a:pt x="17887" y="6960"/>
                </a:cubicBezTo>
                <a:cubicBezTo>
                  <a:pt x="19744" y="8160"/>
                  <a:pt x="20756" y="10560"/>
                  <a:pt x="20756" y="13440"/>
                </a:cubicBezTo>
                <a:cubicBezTo>
                  <a:pt x="20756" y="17280"/>
                  <a:pt x="18731" y="20400"/>
                  <a:pt x="16031" y="20400"/>
                </a:cubicBez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nvGrpSpPr>
          <p:cNvPr id="113" name="组合 112">
            <a:extLst>
              <a:ext uri="{FF2B5EF4-FFF2-40B4-BE49-F238E27FC236}">
                <a16:creationId xmlns:a16="http://schemas.microsoft.com/office/drawing/2014/main" xmlns="" id="{A7FE61DC-480F-D34B-9620-5F7AA106C126}"/>
              </a:ext>
            </a:extLst>
          </p:cNvPr>
          <p:cNvGrpSpPr/>
          <p:nvPr/>
        </p:nvGrpSpPr>
        <p:grpSpPr>
          <a:xfrm>
            <a:off x="1956094" y="4762042"/>
            <a:ext cx="404976" cy="381464"/>
            <a:chOff x="1956094" y="4762042"/>
            <a:chExt cx="404976" cy="381464"/>
          </a:xfrm>
          <a:noFill/>
        </p:grpSpPr>
        <p:sp>
          <p:nvSpPr>
            <p:cNvPr id="114" name="Freeform 82">
              <a:extLst>
                <a:ext uri="{FF2B5EF4-FFF2-40B4-BE49-F238E27FC236}">
                  <a16:creationId xmlns:a16="http://schemas.microsoft.com/office/drawing/2014/main" xmlns="" id="{2063138D-2777-D54C-B2D6-12C823390226}"/>
                </a:ext>
              </a:extLst>
            </p:cNvPr>
            <p:cNvSpPr/>
            <p:nvPr/>
          </p:nvSpPr>
          <p:spPr>
            <a:xfrm>
              <a:off x="2018912" y="4762042"/>
              <a:ext cx="278003" cy="334684"/>
            </a:xfrm>
            <a:custGeom>
              <a:avLst/>
              <a:gdLst/>
              <a:ahLst/>
              <a:cxnLst>
                <a:cxn ang="0">
                  <a:pos x="wd2" y="hd2"/>
                </a:cxn>
                <a:cxn ang="5400000">
                  <a:pos x="wd2" y="hd2"/>
                </a:cxn>
                <a:cxn ang="10800000">
                  <a:pos x="wd2" y="hd2"/>
                </a:cxn>
                <a:cxn ang="16200000">
                  <a:pos x="wd2" y="hd2"/>
                </a:cxn>
              </a:cxnLst>
              <a:rect l="0" t="0" r="r" b="b"/>
              <a:pathLst>
                <a:path w="21600" h="21549" extrusionOk="0">
                  <a:moveTo>
                    <a:pt x="982" y="9323"/>
                  </a:moveTo>
                  <a:cubicBezTo>
                    <a:pt x="10309" y="1579"/>
                    <a:pt x="10309" y="1579"/>
                    <a:pt x="10309" y="1579"/>
                  </a:cubicBezTo>
                  <a:cubicBezTo>
                    <a:pt x="10309" y="21141"/>
                    <a:pt x="10309" y="21141"/>
                    <a:pt x="10309" y="21141"/>
                  </a:cubicBezTo>
                  <a:cubicBezTo>
                    <a:pt x="10309" y="21345"/>
                    <a:pt x="10555" y="21549"/>
                    <a:pt x="10800" y="21549"/>
                  </a:cubicBezTo>
                  <a:cubicBezTo>
                    <a:pt x="11045" y="21549"/>
                    <a:pt x="11291" y="21345"/>
                    <a:pt x="11291" y="21141"/>
                  </a:cubicBezTo>
                  <a:cubicBezTo>
                    <a:pt x="11291" y="1579"/>
                    <a:pt x="11291" y="1579"/>
                    <a:pt x="11291" y="1579"/>
                  </a:cubicBezTo>
                  <a:cubicBezTo>
                    <a:pt x="20618" y="9323"/>
                    <a:pt x="20618" y="9323"/>
                    <a:pt x="20618" y="9323"/>
                  </a:cubicBezTo>
                  <a:cubicBezTo>
                    <a:pt x="20864" y="9526"/>
                    <a:pt x="21355" y="9526"/>
                    <a:pt x="21600" y="9323"/>
                  </a:cubicBezTo>
                  <a:cubicBezTo>
                    <a:pt x="21600" y="9119"/>
                    <a:pt x="21600" y="8915"/>
                    <a:pt x="21600" y="8711"/>
                  </a:cubicBezTo>
                  <a:cubicBezTo>
                    <a:pt x="11291" y="153"/>
                    <a:pt x="11291" y="153"/>
                    <a:pt x="11291" y="153"/>
                  </a:cubicBezTo>
                  <a:cubicBezTo>
                    <a:pt x="11045" y="-51"/>
                    <a:pt x="10555" y="-51"/>
                    <a:pt x="10309" y="153"/>
                  </a:cubicBezTo>
                  <a:cubicBezTo>
                    <a:pt x="0" y="8711"/>
                    <a:pt x="0" y="8711"/>
                    <a:pt x="0" y="8711"/>
                  </a:cubicBezTo>
                  <a:cubicBezTo>
                    <a:pt x="0" y="8915"/>
                    <a:pt x="0" y="9119"/>
                    <a:pt x="0" y="9323"/>
                  </a:cubicBezTo>
                  <a:cubicBezTo>
                    <a:pt x="245" y="9526"/>
                    <a:pt x="736" y="9526"/>
                    <a:pt x="982" y="9323"/>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15" name="Freeform 83">
              <a:extLst>
                <a:ext uri="{FF2B5EF4-FFF2-40B4-BE49-F238E27FC236}">
                  <a16:creationId xmlns:a16="http://schemas.microsoft.com/office/drawing/2014/main" xmlns="" id="{47318C9D-3BA7-EF48-84FD-03635B507190}"/>
                </a:ext>
              </a:extLst>
            </p:cNvPr>
            <p:cNvSpPr/>
            <p:nvPr/>
          </p:nvSpPr>
          <p:spPr>
            <a:xfrm>
              <a:off x="1956094" y="5083360"/>
              <a:ext cx="404976" cy="60146"/>
            </a:xfrm>
            <a:custGeom>
              <a:avLst/>
              <a:gdLst/>
              <a:ahLst/>
              <a:cxnLst>
                <a:cxn ang="0">
                  <a:pos x="wd2" y="hd2"/>
                </a:cxn>
                <a:cxn ang="5400000">
                  <a:pos x="wd2" y="hd2"/>
                </a:cxn>
                <a:cxn ang="10800000">
                  <a:pos x="wd2" y="hd2"/>
                </a:cxn>
                <a:cxn ang="16200000">
                  <a:pos x="wd2" y="hd2"/>
                </a:cxn>
              </a:cxnLst>
              <a:rect l="0" t="0" r="r" b="b"/>
              <a:pathLst>
                <a:path w="21600" h="21600" extrusionOk="0">
                  <a:moveTo>
                    <a:pt x="21262" y="0"/>
                  </a:moveTo>
                  <a:cubicBezTo>
                    <a:pt x="20925" y="0"/>
                    <a:pt x="20756" y="1137"/>
                    <a:pt x="20756" y="2274"/>
                  </a:cubicBezTo>
                  <a:cubicBezTo>
                    <a:pt x="20756" y="15916"/>
                    <a:pt x="20756" y="15916"/>
                    <a:pt x="20756" y="15916"/>
                  </a:cubicBezTo>
                  <a:cubicBezTo>
                    <a:pt x="844" y="15916"/>
                    <a:pt x="844" y="15916"/>
                    <a:pt x="844" y="15916"/>
                  </a:cubicBezTo>
                  <a:cubicBezTo>
                    <a:pt x="844" y="2274"/>
                    <a:pt x="844" y="2274"/>
                    <a:pt x="844" y="2274"/>
                  </a:cubicBezTo>
                  <a:cubicBezTo>
                    <a:pt x="844" y="1137"/>
                    <a:pt x="675" y="0"/>
                    <a:pt x="338" y="0"/>
                  </a:cubicBezTo>
                  <a:cubicBezTo>
                    <a:pt x="169" y="0"/>
                    <a:pt x="0" y="1137"/>
                    <a:pt x="0" y="2274"/>
                  </a:cubicBezTo>
                  <a:cubicBezTo>
                    <a:pt x="0" y="19326"/>
                    <a:pt x="0" y="19326"/>
                    <a:pt x="0" y="19326"/>
                  </a:cubicBezTo>
                  <a:cubicBezTo>
                    <a:pt x="0" y="20463"/>
                    <a:pt x="169" y="21600"/>
                    <a:pt x="338" y="21600"/>
                  </a:cubicBezTo>
                  <a:cubicBezTo>
                    <a:pt x="21262" y="21600"/>
                    <a:pt x="21262" y="21600"/>
                    <a:pt x="21262" y="21600"/>
                  </a:cubicBezTo>
                  <a:cubicBezTo>
                    <a:pt x="21431" y="21600"/>
                    <a:pt x="21600" y="20463"/>
                    <a:pt x="21600" y="19326"/>
                  </a:cubicBezTo>
                  <a:cubicBezTo>
                    <a:pt x="21600" y="2274"/>
                    <a:pt x="21600" y="2274"/>
                    <a:pt x="21600" y="2274"/>
                  </a:cubicBezTo>
                  <a:cubicBezTo>
                    <a:pt x="21600" y="1137"/>
                    <a:pt x="21431" y="0"/>
                    <a:pt x="21262"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116" name="组合 115">
            <a:extLst>
              <a:ext uri="{FF2B5EF4-FFF2-40B4-BE49-F238E27FC236}">
                <a16:creationId xmlns:a16="http://schemas.microsoft.com/office/drawing/2014/main" xmlns="" id="{CF040044-E13A-054E-ACD9-A3BC4A94880E}"/>
              </a:ext>
            </a:extLst>
          </p:cNvPr>
          <p:cNvGrpSpPr/>
          <p:nvPr/>
        </p:nvGrpSpPr>
        <p:grpSpPr>
          <a:xfrm>
            <a:off x="1147481" y="4761251"/>
            <a:ext cx="403639" cy="382255"/>
            <a:chOff x="1147481" y="4761251"/>
            <a:chExt cx="403639" cy="382255"/>
          </a:xfrm>
          <a:noFill/>
        </p:grpSpPr>
        <p:sp>
          <p:nvSpPr>
            <p:cNvPr id="117" name="Freeform 84">
              <a:extLst>
                <a:ext uri="{FF2B5EF4-FFF2-40B4-BE49-F238E27FC236}">
                  <a16:creationId xmlns:a16="http://schemas.microsoft.com/office/drawing/2014/main" xmlns="" id="{C917AFAF-C8AD-5149-9116-4BCA76806178}"/>
                </a:ext>
              </a:extLst>
            </p:cNvPr>
            <p:cNvSpPr/>
            <p:nvPr/>
          </p:nvSpPr>
          <p:spPr>
            <a:xfrm>
              <a:off x="1210299" y="4761251"/>
              <a:ext cx="278003" cy="334684"/>
            </a:xfrm>
            <a:custGeom>
              <a:avLst/>
              <a:gdLst/>
              <a:ahLst/>
              <a:cxnLst>
                <a:cxn ang="0">
                  <a:pos x="wd2" y="hd2"/>
                </a:cxn>
                <a:cxn ang="5400000">
                  <a:pos x="wd2" y="hd2"/>
                </a:cxn>
                <a:cxn ang="10800000">
                  <a:pos x="wd2" y="hd2"/>
                </a:cxn>
                <a:cxn ang="16200000">
                  <a:pos x="wd2" y="hd2"/>
                </a:cxn>
              </a:cxnLst>
              <a:rect l="0" t="0" r="r" b="b"/>
              <a:pathLst>
                <a:path w="21600" h="21549" extrusionOk="0">
                  <a:moveTo>
                    <a:pt x="10309" y="21396"/>
                  </a:moveTo>
                  <a:cubicBezTo>
                    <a:pt x="10555" y="21600"/>
                    <a:pt x="11045" y="21600"/>
                    <a:pt x="11291" y="21396"/>
                  </a:cubicBezTo>
                  <a:cubicBezTo>
                    <a:pt x="21600" y="12838"/>
                    <a:pt x="21600" y="12838"/>
                    <a:pt x="21600" y="12838"/>
                  </a:cubicBezTo>
                  <a:cubicBezTo>
                    <a:pt x="21600" y="12838"/>
                    <a:pt x="21600" y="12634"/>
                    <a:pt x="21600" y="12634"/>
                  </a:cubicBezTo>
                  <a:cubicBezTo>
                    <a:pt x="21600" y="12430"/>
                    <a:pt x="21600" y="12430"/>
                    <a:pt x="21600" y="12226"/>
                  </a:cubicBezTo>
                  <a:cubicBezTo>
                    <a:pt x="21355" y="12023"/>
                    <a:pt x="20864" y="12023"/>
                    <a:pt x="20618" y="12226"/>
                  </a:cubicBezTo>
                  <a:cubicBezTo>
                    <a:pt x="11291" y="19970"/>
                    <a:pt x="11291" y="19970"/>
                    <a:pt x="11291" y="19970"/>
                  </a:cubicBezTo>
                  <a:cubicBezTo>
                    <a:pt x="11291" y="611"/>
                    <a:pt x="11291" y="611"/>
                    <a:pt x="11291" y="611"/>
                  </a:cubicBezTo>
                  <a:cubicBezTo>
                    <a:pt x="11291" y="204"/>
                    <a:pt x="11045" y="0"/>
                    <a:pt x="10800" y="0"/>
                  </a:cubicBezTo>
                  <a:cubicBezTo>
                    <a:pt x="10555" y="0"/>
                    <a:pt x="10309" y="204"/>
                    <a:pt x="10309" y="611"/>
                  </a:cubicBezTo>
                  <a:cubicBezTo>
                    <a:pt x="10309" y="19970"/>
                    <a:pt x="10309" y="19970"/>
                    <a:pt x="10309" y="19970"/>
                  </a:cubicBezTo>
                  <a:cubicBezTo>
                    <a:pt x="982" y="12226"/>
                    <a:pt x="982" y="12226"/>
                    <a:pt x="982" y="12226"/>
                  </a:cubicBezTo>
                  <a:cubicBezTo>
                    <a:pt x="736" y="12226"/>
                    <a:pt x="736" y="12226"/>
                    <a:pt x="491" y="12226"/>
                  </a:cubicBezTo>
                  <a:cubicBezTo>
                    <a:pt x="245" y="12226"/>
                    <a:pt x="245" y="12226"/>
                    <a:pt x="0" y="12226"/>
                  </a:cubicBezTo>
                  <a:cubicBezTo>
                    <a:pt x="0" y="12430"/>
                    <a:pt x="0" y="12430"/>
                    <a:pt x="0" y="12634"/>
                  </a:cubicBezTo>
                  <a:cubicBezTo>
                    <a:pt x="0" y="12634"/>
                    <a:pt x="0" y="12838"/>
                    <a:pt x="0" y="12838"/>
                  </a:cubicBezTo>
                  <a:lnTo>
                    <a:pt x="10309" y="21396"/>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18" name="Freeform 85">
              <a:extLst>
                <a:ext uri="{FF2B5EF4-FFF2-40B4-BE49-F238E27FC236}">
                  <a16:creationId xmlns:a16="http://schemas.microsoft.com/office/drawing/2014/main" xmlns="" id="{3211CFC7-4C0E-D449-A589-271147E5B3D8}"/>
                </a:ext>
              </a:extLst>
            </p:cNvPr>
            <p:cNvSpPr/>
            <p:nvPr/>
          </p:nvSpPr>
          <p:spPr>
            <a:xfrm>
              <a:off x="1147481" y="5083360"/>
              <a:ext cx="403639" cy="60146"/>
            </a:xfrm>
            <a:custGeom>
              <a:avLst/>
              <a:gdLst/>
              <a:ahLst/>
              <a:cxnLst>
                <a:cxn ang="0">
                  <a:pos x="wd2" y="hd2"/>
                </a:cxn>
                <a:cxn ang="5400000">
                  <a:pos x="wd2" y="hd2"/>
                </a:cxn>
                <a:cxn ang="10800000">
                  <a:pos x="wd2" y="hd2"/>
                </a:cxn>
                <a:cxn ang="16200000">
                  <a:pos x="wd2" y="hd2"/>
                </a:cxn>
              </a:cxnLst>
              <a:rect l="0" t="0" r="r" b="b"/>
              <a:pathLst>
                <a:path w="21600" h="21600" extrusionOk="0">
                  <a:moveTo>
                    <a:pt x="21263" y="0"/>
                  </a:moveTo>
                  <a:cubicBezTo>
                    <a:pt x="20925" y="0"/>
                    <a:pt x="20756" y="1137"/>
                    <a:pt x="20756" y="2274"/>
                  </a:cubicBezTo>
                  <a:cubicBezTo>
                    <a:pt x="20756" y="15916"/>
                    <a:pt x="20756" y="15916"/>
                    <a:pt x="20756" y="15916"/>
                  </a:cubicBezTo>
                  <a:cubicBezTo>
                    <a:pt x="844" y="15916"/>
                    <a:pt x="844" y="15916"/>
                    <a:pt x="844" y="15916"/>
                  </a:cubicBezTo>
                  <a:cubicBezTo>
                    <a:pt x="844" y="2274"/>
                    <a:pt x="844" y="2274"/>
                    <a:pt x="844" y="2274"/>
                  </a:cubicBezTo>
                  <a:cubicBezTo>
                    <a:pt x="844" y="1137"/>
                    <a:pt x="675" y="0"/>
                    <a:pt x="337" y="0"/>
                  </a:cubicBezTo>
                  <a:cubicBezTo>
                    <a:pt x="169" y="0"/>
                    <a:pt x="0" y="1137"/>
                    <a:pt x="0" y="2274"/>
                  </a:cubicBezTo>
                  <a:cubicBezTo>
                    <a:pt x="0" y="19326"/>
                    <a:pt x="0" y="19326"/>
                    <a:pt x="0" y="19326"/>
                  </a:cubicBezTo>
                  <a:cubicBezTo>
                    <a:pt x="0" y="20463"/>
                    <a:pt x="169" y="21600"/>
                    <a:pt x="337" y="21600"/>
                  </a:cubicBezTo>
                  <a:cubicBezTo>
                    <a:pt x="21263" y="21600"/>
                    <a:pt x="21263" y="21600"/>
                    <a:pt x="21263" y="21600"/>
                  </a:cubicBezTo>
                  <a:cubicBezTo>
                    <a:pt x="21431" y="21600"/>
                    <a:pt x="21600" y="20463"/>
                    <a:pt x="21600" y="19326"/>
                  </a:cubicBezTo>
                  <a:cubicBezTo>
                    <a:pt x="21600" y="2274"/>
                    <a:pt x="21600" y="2274"/>
                    <a:pt x="21600" y="2274"/>
                  </a:cubicBezTo>
                  <a:cubicBezTo>
                    <a:pt x="21600" y="1137"/>
                    <a:pt x="21431" y="0"/>
                    <a:pt x="21263"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119" name="组合 118">
            <a:extLst>
              <a:ext uri="{FF2B5EF4-FFF2-40B4-BE49-F238E27FC236}">
                <a16:creationId xmlns:a16="http://schemas.microsoft.com/office/drawing/2014/main" xmlns="" id="{4CF9F411-18D3-C34E-925F-CA906E4C86A5}"/>
              </a:ext>
            </a:extLst>
          </p:cNvPr>
          <p:cNvGrpSpPr/>
          <p:nvPr/>
        </p:nvGrpSpPr>
        <p:grpSpPr>
          <a:xfrm>
            <a:off x="10056923" y="3928581"/>
            <a:ext cx="386264" cy="404974"/>
            <a:chOff x="10056923" y="3928581"/>
            <a:chExt cx="386264" cy="404974"/>
          </a:xfrm>
          <a:noFill/>
        </p:grpSpPr>
        <p:sp>
          <p:nvSpPr>
            <p:cNvPr id="120" name="Freeform 86">
              <a:extLst>
                <a:ext uri="{FF2B5EF4-FFF2-40B4-BE49-F238E27FC236}">
                  <a16:creationId xmlns:a16="http://schemas.microsoft.com/office/drawing/2014/main" xmlns="" id="{89766A1E-A1CE-A04B-92FF-0852745164A1}"/>
                </a:ext>
              </a:extLst>
            </p:cNvPr>
            <p:cNvSpPr/>
            <p:nvPr/>
          </p:nvSpPr>
          <p:spPr>
            <a:xfrm>
              <a:off x="10056923" y="3928581"/>
              <a:ext cx="386264" cy="358196"/>
            </a:xfrm>
            <a:custGeom>
              <a:avLst/>
              <a:gdLst/>
              <a:ahLst/>
              <a:cxnLst>
                <a:cxn ang="0">
                  <a:pos x="wd2" y="hd2"/>
                </a:cxn>
                <a:cxn ang="5400000">
                  <a:pos x="wd2" y="hd2"/>
                </a:cxn>
                <a:cxn ang="10800000">
                  <a:pos x="wd2" y="hd2"/>
                </a:cxn>
                <a:cxn ang="16200000">
                  <a:pos x="wd2" y="hd2"/>
                </a:cxn>
              </a:cxnLst>
              <a:rect l="0" t="0" r="r" b="b"/>
              <a:pathLst>
                <a:path w="21600" h="21600" extrusionOk="0">
                  <a:moveTo>
                    <a:pt x="21246" y="0"/>
                  </a:moveTo>
                  <a:cubicBezTo>
                    <a:pt x="16111" y="0"/>
                    <a:pt x="16111" y="0"/>
                    <a:pt x="16111" y="0"/>
                  </a:cubicBezTo>
                  <a:cubicBezTo>
                    <a:pt x="15757" y="0"/>
                    <a:pt x="15580" y="191"/>
                    <a:pt x="15580" y="382"/>
                  </a:cubicBezTo>
                  <a:cubicBezTo>
                    <a:pt x="15580" y="573"/>
                    <a:pt x="15757" y="765"/>
                    <a:pt x="16111" y="765"/>
                  </a:cubicBezTo>
                  <a:cubicBezTo>
                    <a:pt x="18236" y="765"/>
                    <a:pt x="18236" y="765"/>
                    <a:pt x="18236" y="765"/>
                  </a:cubicBezTo>
                  <a:cubicBezTo>
                    <a:pt x="18236" y="12616"/>
                    <a:pt x="18236" y="12616"/>
                    <a:pt x="18236" y="12616"/>
                  </a:cubicBezTo>
                  <a:cubicBezTo>
                    <a:pt x="18236" y="13763"/>
                    <a:pt x="18059" y="14719"/>
                    <a:pt x="17705" y="15674"/>
                  </a:cubicBezTo>
                  <a:cubicBezTo>
                    <a:pt x="17351" y="16630"/>
                    <a:pt x="16820" y="17586"/>
                    <a:pt x="16111" y="18350"/>
                  </a:cubicBezTo>
                  <a:cubicBezTo>
                    <a:pt x="15403" y="19115"/>
                    <a:pt x="14518" y="19688"/>
                    <a:pt x="13633" y="20071"/>
                  </a:cubicBezTo>
                  <a:cubicBezTo>
                    <a:pt x="11862" y="20835"/>
                    <a:pt x="9738" y="20835"/>
                    <a:pt x="7967" y="20071"/>
                  </a:cubicBezTo>
                  <a:cubicBezTo>
                    <a:pt x="7082" y="19688"/>
                    <a:pt x="6197" y="19115"/>
                    <a:pt x="5489" y="18350"/>
                  </a:cubicBezTo>
                  <a:cubicBezTo>
                    <a:pt x="4780" y="17586"/>
                    <a:pt x="4249" y="16630"/>
                    <a:pt x="3895" y="15674"/>
                  </a:cubicBezTo>
                  <a:cubicBezTo>
                    <a:pt x="3541" y="14719"/>
                    <a:pt x="3364" y="13763"/>
                    <a:pt x="3364" y="12616"/>
                  </a:cubicBezTo>
                  <a:cubicBezTo>
                    <a:pt x="3364" y="765"/>
                    <a:pt x="3364" y="765"/>
                    <a:pt x="3364" y="765"/>
                  </a:cubicBezTo>
                  <a:cubicBezTo>
                    <a:pt x="5489" y="765"/>
                    <a:pt x="5489" y="765"/>
                    <a:pt x="5489" y="765"/>
                  </a:cubicBezTo>
                  <a:cubicBezTo>
                    <a:pt x="5843" y="765"/>
                    <a:pt x="6020" y="573"/>
                    <a:pt x="6020" y="382"/>
                  </a:cubicBezTo>
                  <a:cubicBezTo>
                    <a:pt x="6020" y="191"/>
                    <a:pt x="5843" y="0"/>
                    <a:pt x="5489" y="0"/>
                  </a:cubicBezTo>
                  <a:cubicBezTo>
                    <a:pt x="354" y="0"/>
                    <a:pt x="354" y="0"/>
                    <a:pt x="354" y="0"/>
                  </a:cubicBezTo>
                  <a:cubicBezTo>
                    <a:pt x="177" y="0"/>
                    <a:pt x="0" y="191"/>
                    <a:pt x="0" y="382"/>
                  </a:cubicBezTo>
                  <a:cubicBezTo>
                    <a:pt x="0" y="573"/>
                    <a:pt x="177" y="765"/>
                    <a:pt x="354" y="765"/>
                  </a:cubicBezTo>
                  <a:cubicBezTo>
                    <a:pt x="2479" y="765"/>
                    <a:pt x="2479" y="765"/>
                    <a:pt x="2479" y="765"/>
                  </a:cubicBezTo>
                  <a:cubicBezTo>
                    <a:pt x="2479" y="12616"/>
                    <a:pt x="2479" y="12616"/>
                    <a:pt x="2479" y="12616"/>
                  </a:cubicBezTo>
                  <a:cubicBezTo>
                    <a:pt x="2479" y="17586"/>
                    <a:pt x="6197" y="21600"/>
                    <a:pt x="10800" y="21600"/>
                  </a:cubicBezTo>
                  <a:cubicBezTo>
                    <a:pt x="15403" y="21600"/>
                    <a:pt x="19121" y="17586"/>
                    <a:pt x="19121" y="12616"/>
                  </a:cubicBezTo>
                  <a:cubicBezTo>
                    <a:pt x="19121" y="765"/>
                    <a:pt x="19121" y="765"/>
                    <a:pt x="19121" y="765"/>
                  </a:cubicBezTo>
                  <a:cubicBezTo>
                    <a:pt x="21246" y="765"/>
                    <a:pt x="21246" y="765"/>
                    <a:pt x="21246" y="765"/>
                  </a:cubicBezTo>
                  <a:cubicBezTo>
                    <a:pt x="21423" y="765"/>
                    <a:pt x="21600" y="573"/>
                    <a:pt x="21600" y="382"/>
                  </a:cubicBezTo>
                  <a:cubicBezTo>
                    <a:pt x="21600" y="191"/>
                    <a:pt x="21423" y="0"/>
                    <a:pt x="21246"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21" name="Freeform 87">
              <a:extLst>
                <a:ext uri="{FF2B5EF4-FFF2-40B4-BE49-F238E27FC236}">
                  <a16:creationId xmlns:a16="http://schemas.microsoft.com/office/drawing/2014/main" xmlns="" id="{AA0B77A4-B3D6-344D-BF3E-13FF8FAEC38C}"/>
                </a:ext>
              </a:extLst>
            </p:cNvPr>
            <p:cNvSpPr/>
            <p:nvPr/>
          </p:nvSpPr>
          <p:spPr>
            <a:xfrm>
              <a:off x="10101029" y="4317516"/>
              <a:ext cx="298052" cy="16039"/>
            </a:xfrm>
            <a:custGeom>
              <a:avLst/>
              <a:gdLst/>
              <a:ahLst/>
              <a:cxnLst>
                <a:cxn ang="0">
                  <a:pos x="wd2" y="hd2"/>
                </a:cxn>
                <a:cxn ang="5400000">
                  <a:pos x="wd2" y="hd2"/>
                </a:cxn>
                <a:cxn ang="10800000">
                  <a:pos x="wd2" y="hd2"/>
                </a:cxn>
                <a:cxn ang="16200000">
                  <a:pos x="wd2" y="hd2"/>
                </a:cxn>
              </a:cxnLst>
              <a:rect l="0" t="0" r="r" b="b"/>
              <a:pathLst>
                <a:path w="21600" h="21600" extrusionOk="0">
                  <a:moveTo>
                    <a:pt x="20911" y="0"/>
                  </a:moveTo>
                  <a:cubicBezTo>
                    <a:pt x="689" y="0"/>
                    <a:pt x="689" y="0"/>
                    <a:pt x="689" y="0"/>
                  </a:cubicBezTo>
                  <a:cubicBezTo>
                    <a:pt x="230" y="0"/>
                    <a:pt x="0" y="4320"/>
                    <a:pt x="0" y="12960"/>
                  </a:cubicBezTo>
                  <a:cubicBezTo>
                    <a:pt x="0" y="17280"/>
                    <a:pt x="230" y="21600"/>
                    <a:pt x="689" y="21600"/>
                  </a:cubicBezTo>
                  <a:cubicBezTo>
                    <a:pt x="20911" y="21600"/>
                    <a:pt x="20911" y="21600"/>
                    <a:pt x="20911" y="21600"/>
                  </a:cubicBezTo>
                  <a:cubicBezTo>
                    <a:pt x="21370" y="21600"/>
                    <a:pt x="21600" y="17280"/>
                    <a:pt x="21600" y="12960"/>
                  </a:cubicBezTo>
                  <a:cubicBezTo>
                    <a:pt x="21600" y="4320"/>
                    <a:pt x="21370" y="0"/>
                    <a:pt x="20911"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sp>
        <p:nvSpPr>
          <p:cNvPr id="122" name="Freeform 88">
            <a:extLst>
              <a:ext uri="{FF2B5EF4-FFF2-40B4-BE49-F238E27FC236}">
                <a16:creationId xmlns:a16="http://schemas.microsoft.com/office/drawing/2014/main" xmlns="" id="{32DC4274-88DF-4F41-93FA-C3DBCB561992}"/>
              </a:ext>
            </a:extLst>
          </p:cNvPr>
          <p:cNvSpPr/>
          <p:nvPr/>
        </p:nvSpPr>
        <p:spPr>
          <a:xfrm>
            <a:off x="9260339" y="3928581"/>
            <a:ext cx="360870" cy="404976"/>
          </a:xfrm>
          <a:custGeom>
            <a:avLst/>
            <a:gdLst/>
            <a:ahLst/>
            <a:cxnLst>
              <a:cxn ang="0">
                <a:pos x="wd2" y="hd2"/>
              </a:cxn>
              <a:cxn ang="5400000">
                <a:pos x="wd2" y="hd2"/>
              </a:cxn>
              <a:cxn ang="10800000">
                <a:pos x="wd2" y="hd2"/>
              </a:cxn>
              <a:cxn ang="16200000">
                <a:pos x="wd2" y="hd2"/>
              </a:cxn>
            </a:cxnLst>
            <a:rect l="0" t="0" r="r" b="b"/>
            <a:pathLst>
              <a:path w="21600" h="21600" extrusionOk="0">
                <a:moveTo>
                  <a:pt x="18758" y="9787"/>
                </a:moveTo>
                <a:cubicBezTo>
                  <a:pt x="18568" y="9787"/>
                  <a:pt x="18568" y="9787"/>
                  <a:pt x="18568" y="9787"/>
                </a:cubicBezTo>
                <a:cubicBezTo>
                  <a:pt x="18758" y="9450"/>
                  <a:pt x="18758" y="9450"/>
                  <a:pt x="18758" y="9450"/>
                </a:cubicBezTo>
                <a:cubicBezTo>
                  <a:pt x="19705" y="8437"/>
                  <a:pt x="20274" y="7256"/>
                  <a:pt x="20274" y="5906"/>
                </a:cubicBezTo>
                <a:cubicBezTo>
                  <a:pt x="20274" y="2700"/>
                  <a:pt x="17242" y="0"/>
                  <a:pt x="13642" y="0"/>
                </a:cubicBezTo>
                <a:cubicBezTo>
                  <a:pt x="379" y="0"/>
                  <a:pt x="379" y="0"/>
                  <a:pt x="379" y="0"/>
                </a:cubicBezTo>
                <a:cubicBezTo>
                  <a:pt x="189" y="0"/>
                  <a:pt x="0" y="169"/>
                  <a:pt x="0" y="338"/>
                </a:cubicBezTo>
                <a:cubicBezTo>
                  <a:pt x="0" y="675"/>
                  <a:pt x="189" y="844"/>
                  <a:pt x="379" y="844"/>
                </a:cubicBezTo>
                <a:cubicBezTo>
                  <a:pt x="2653" y="844"/>
                  <a:pt x="2653" y="844"/>
                  <a:pt x="2653" y="844"/>
                </a:cubicBezTo>
                <a:cubicBezTo>
                  <a:pt x="2653" y="20756"/>
                  <a:pt x="2653" y="20756"/>
                  <a:pt x="2653" y="20756"/>
                </a:cubicBezTo>
                <a:cubicBezTo>
                  <a:pt x="379" y="20756"/>
                  <a:pt x="379" y="20756"/>
                  <a:pt x="379" y="20756"/>
                </a:cubicBezTo>
                <a:cubicBezTo>
                  <a:pt x="189" y="20756"/>
                  <a:pt x="0" y="20925"/>
                  <a:pt x="0" y="21262"/>
                </a:cubicBezTo>
                <a:cubicBezTo>
                  <a:pt x="0" y="21431"/>
                  <a:pt x="189" y="21600"/>
                  <a:pt x="379" y="21600"/>
                </a:cubicBezTo>
                <a:cubicBezTo>
                  <a:pt x="14400" y="21600"/>
                  <a:pt x="14400" y="21600"/>
                  <a:pt x="14400" y="21600"/>
                </a:cubicBezTo>
                <a:cubicBezTo>
                  <a:pt x="18379" y="21600"/>
                  <a:pt x="21600" y="18731"/>
                  <a:pt x="21600" y="15019"/>
                </a:cubicBezTo>
                <a:cubicBezTo>
                  <a:pt x="21600" y="12994"/>
                  <a:pt x="20653" y="11137"/>
                  <a:pt x="18758" y="9787"/>
                </a:cubicBezTo>
                <a:close/>
                <a:moveTo>
                  <a:pt x="6442" y="3206"/>
                </a:moveTo>
                <a:cubicBezTo>
                  <a:pt x="13642" y="3206"/>
                  <a:pt x="13642" y="3206"/>
                  <a:pt x="13642" y="3206"/>
                </a:cubicBezTo>
                <a:cubicBezTo>
                  <a:pt x="15158" y="3206"/>
                  <a:pt x="16484" y="4388"/>
                  <a:pt x="16484" y="5906"/>
                </a:cubicBezTo>
                <a:cubicBezTo>
                  <a:pt x="16484" y="7425"/>
                  <a:pt x="15158" y="8606"/>
                  <a:pt x="13642" y="8606"/>
                </a:cubicBezTo>
                <a:cubicBezTo>
                  <a:pt x="6442" y="8606"/>
                  <a:pt x="6442" y="8606"/>
                  <a:pt x="6442" y="8606"/>
                </a:cubicBezTo>
                <a:lnTo>
                  <a:pt x="6442" y="3206"/>
                </a:lnTo>
                <a:close/>
                <a:moveTo>
                  <a:pt x="6442" y="9281"/>
                </a:moveTo>
                <a:cubicBezTo>
                  <a:pt x="13642" y="9281"/>
                  <a:pt x="13642" y="9281"/>
                  <a:pt x="13642" y="9281"/>
                </a:cubicBezTo>
                <a:cubicBezTo>
                  <a:pt x="15726" y="9281"/>
                  <a:pt x="17432" y="7762"/>
                  <a:pt x="17432" y="5906"/>
                </a:cubicBezTo>
                <a:cubicBezTo>
                  <a:pt x="17432" y="4050"/>
                  <a:pt x="15726" y="2531"/>
                  <a:pt x="13642" y="2531"/>
                </a:cubicBezTo>
                <a:cubicBezTo>
                  <a:pt x="6442" y="2531"/>
                  <a:pt x="6442" y="2531"/>
                  <a:pt x="6442" y="2531"/>
                </a:cubicBezTo>
                <a:cubicBezTo>
                  <a:pt x="6442" y="844"/>
                  <a:pt x="6442" y="844"/>
                  <a:pt x="6442" y="844"/>
                </a:cubicBezTo>
                <a:cubicBezTo>
                  <a:pt x="13642" y="844"/>
                  <a:pt x="13642" y="844"/>
                  <a:pt x="13642" y="844"/>
                </a:cubicBezTo>
                <a:cubicBezTo>
                  <a:pt x="15158" y="844"/>
                  <a:pt x="16484" y="1350"/>
                  <a:pt x="17621" y="2194"/>
                </a:cubicBezTo>
                <a:cubicBezTo>
                  <a:pt x="18758" y="3206"/>
                  <a:pt x="19326" y="4556"/>
                  <a:pt x="19326" y="5906"/>
                </a:cubicBezTo>
                <a:cubicBezTo>
                  <a:pt x="19326" y="7256"/>
                  <a:pt x="18758" y="8606"/>
                  <a:pt x="17621" y="9619"/>
                </a:cubicBezTo>
                <a:cubicBezTo>
                  <a:pt x="16484" y="10462"/>
                  <a:pt x="15158" y="10969"/>
                  <a:pt x="13642" y="10969"/>
                </a:cubicBezTo>
                <a:cubicBezTo>
                  <a:pt x="6632" y="10969"/>
                  <a:pt x="6632" y="10969"/>
                  <a:pt x="6632" y="10969"/>
                </a:cubicBezTo>
                <a:cubicBezTo>
                  <a:pt x="6442" y="10969"/>
                  <a:pt x="6442" y="10969"/>
                  <a:pt x="6442" y="10969"/>
                </a:cubicBezTo>
                <a:lnTo>
                  <a:pt x="6442" y="9281"/>
                </a:lnTo>
                <a:close/>
                <a:moveTo>
                  <a:pt x="6442" y="11812"/>
                </a:moveTo>
                <a:cubicBezTo>
                  <a:pt x="14400" y="11812"/>
                  <a:pt x="14400" y="11812"/>
                  <a:pt x="14400" y="11812"/>
                </a:cubicBezTo>
                <a:cubicBezTo>
                  <a:pt x="15347" y="11812"/>
                  <a:pt x="16295" y="12150"/>
                  <a:pt x="16863" y="12825"/>
                </a:cubicBezTo>
                <a:cubicBezTo>
                  <a:pt x="17621" y="13331"/>
                  <a:pt x="18000" y="14175"/>
                  <a:pt x="18000" y="15187"/>
                </a:cubicBezTo>
                <a:cubicBezTo>
                  <a:pt x="18000" y="16031"/>
                  <a:pt x="17621" y="16875"/>
                  <a:pt x="16863" y="17381"/>
                </a:cubicBezTo>
                <a:cubicBezTo>
                  <a:pt x="16295" y="18056"/>
                  <a:pt x="15347" y="18394"/>
                  <a:pt x="14400" y="18394"/>
                </a:cubicBezTo>
                <a:cubicBezTo>
                  <a:pt x="6442" y="18394"/>
                  <a:pt x="6442" y="18394"/>
                  <a:pt x="6442" y="18394"/>
                </a:cubicBezTo>
                <a:lnTo>
                  <a:pt x="6442" y="11812"/>
                </a:lnTo>
                <a:close/>
                <a:moveTo>
                  <a:pt x="5495" y="20756"/>
                </a:moveTo>
                <a:cubicBezTo>
                  <a:pt x="3600" y="20756"/>
                  <a:pt x="3600" y="20756"/>
                  <a:pt x="3600" y="20756"/>
                </a:cubicBezTo>
                <a:cubicBezTo>
                  <a:pt x="3600" y="844"/>
                  <a:pt x="3600" y="844"/>
                  <a:pt x="3600" y="844"/>
                </a:cubicBezTo>
                <a:cubicBezTo>
                  <a:pt x="5495" y="844"/>
                  <a:pt x="5495" y="844"/>
                  <a:pt x="5495" y="844"/>
                </a:cubicBezTo>
                <a:lnTo>
                  <a:pt x="5495" y="20756"/>
                </a:lnTo>
                <a:close/>
                <a:moveTo>
                  <a:pt x="18947" y="19069"/>
                </a:moveTo>
                <a:cubicBezTo>
                  <a:pt x="17621" y="20250"/>
                  <a:pt x="16105" y="20756"/>
                  <a:pt x="14400" y="20756"/>
                </a:cubicBezTo>
                <a:cubicBezTo>
                  <a:pt x="6442" y="20756"/>
                  <a:pt x="6442" y="20756"/>
                  <a:pt x="6442" y="20756"/>
                </a:cubicBezTo>
                <a:cubicBezTo>
                  <a:pt x="6442" y="19237"/>
                  <a:pt x="6442" y="19237"/>
                  <a:pt x="6442" y="19237"/>
                </a:cubicBezTo>
                <a:cubicBezTo>
                  <a:pt x="14400" y="19237"/>
                  <a:pt x="14400" y="19237"/>
                  <a:pt x="14400" y="19237"/>
                </a:cubicBezTo>
                <a:cubicBezTo>
                  <a:pt x="16863" y="19237"/>
                  <a:pt x="18947" y="17381"/>
                  <a:pt x="18947" y="15187"/>
                </a:cubicBezTo>
                <a:cubicBezTo>
                  <a:pt x="18947" y="13669"/>
                  <a:pt x="18000" y="12319"/>
                  <a:pt x="16674" y="11644"/>
                </a:cubicBezTo>
                <a:cubicBezTo>
                  <a:pt x="16105" y="11306"/>
                  <a:pt x="16105" y="11306"/>
                  <a:pt x="16105" y="11306"/>
                </a:cubicBezTo>
                <a:cubicBezTo>
                  <a:pt x="16674" y="11137"/>
                  <a:pt x="16674" y="11137"/>
                  <a:pt x="16674" y="11137"/>
                </a:cubicBezTo>
                <a:cubicBezTo>
                  <a:pt x="17053" y="10969"/>
                  <a:pt x="17432" y="10631"/>
                  <a:pt x="17811" y="10462"/>
                </a:cubicBezTo>
                <a:cubicBezTo>
                  <a:pt x="18000" y="10294"/>
                  <a:pt x="18000" y="10294"/>
                  <a:pt x="18000" y="10294"/>
                </a:cubicBezTo>
                <a:cubicBezTo>
                  <a:pt x="18189" y="10462"/>
                  <a:pt x="18189" y="10462"/>
                  <a:pt x="18189" y="10462"/>
                </a:cubicBezTo>
                <a:cubicBezTo>
                  <a:pt x="18379" y="10631"/>
                  <a:pt x="18758" y="10800"/>
                  <a:pt x="18947" y="10969"/>
                </a:cubicBezTo>
                <a:cubicBezTo>
                  <a:pt x="20084" y="11981"/>
                  <a:pt x="20842" y="13500"/>
                  <a:pt x="20842" y="15019"/>
                </a:cubicBezTo>
                <a:cubicBezTo>
                  <a:pt x="20842" y="16537"/>
                  <a:pt x="20084" y="18056"/>
                  <a:pt x="18947" y="19069"/>
                </a:cubicBez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23" name="Freeform 89">
            <a:extLst>
              <a:ext uri="{FF2B5EF4-FFF2-40B4-BE49-F238E27FC236}">
                <a16:creationId xmlns:a16="http://schemas.microsoft.com/office/drawing/2014/main" xmlns="" id="{F90FD809-B86D-1A47-A72C-78072E501ACA}"/>
              </a:ext>
            </a:extLst>
          </p:cNvPr>
          <p:cNvSpPr/>
          <p:nvPr/>
        </p:nvSpPr>
        <p:spPr>
          <a:xfrm>
            <a:off x="8521228" y="3928581"/>
            <a:ext cx="221868" cy="404976"/>
          </a:xfrm>
          <a:custGeom>
            <a:avLst/>
            <a:gdLst/>
            <a:ahLst/>
            <a:cxnLst>
              <a:cxn ang="0">
                <a:pos x="wd2" y="hd2"/>
              </a:cxn>
              <a:cxn ang="5400000">
                <a:pos x="wd2" y="hd2"/>
              </a:cxn>
              <a:cxn ang="10800000">
                <a:pos x="wd2" y="hd2"/>
              </a:cxn>
              <a:cxn ang="16200000">
                <a:pos x="wd2" y="hd2"/>
              </a:cxn>
            </a:cxnLst>
            <a:rect l="0" t="0" r="r" b="b"/>
            <a:pathLst>
              <a:path w="21600" h="21600" extrusionOk="0">
                <a:moveTo>
                  <a:pt x="20983" y="0"/>
                </a:moveTo>
                <a:cubicBezTo>
                  <a:pt x="11726" y="0"/>
                  <a:pt x="11726" y="0"/>
                  <a:pt x="11726" y="0"/>
                </a:cubicBezTo>
                <a:cubicBezTo>
                  <a:pt x="11417" y="0"/>
                  <a:pt x="11109" y="169"/>
                  <a:pt x="11109" y="338"/>
                </a:cubicBezTo>
                <a:cubicBezTo>
                  <a:pt x="11109" y="675"/>
                  <a:pt x="11417" y="844"/>
                  <a:pt x="11726" y="844"/>
                </a:cubicBezTo>
                <a:cubicBezTo>
                  <a:pt x="15429" y="844"/>
                  <a:pt x="15429" y="844"/>
                  <a:pt x="15429" y="844"/>
                </a:cubicBezTo>
                <a:cubicBezTo>
                  <a:pt x="4320" y="20756"/>
                  <a:pt x="4320" y="20756"/>
                  <a:pt x="4320" y="20756"/>
                </a:cubicBezTo>
                <a:cubicBezTo>
                  <a:pt x="617" y="20756"/>
                  <a:pt x="617" y="20756"/>
                  <a:pt x="617" y="20756"/>
                </a:cubicBezTo>
                <a:cubicBezTo>
                  <a:pt x="309" y="20756"/>
                  <a:pt x="0" y="20925"/>
                  <a:pt x="0" y="21262"/>
                </a:cubicBezTo>
                <a:cubicBezTo>
                  <a:pt x="0" y="21431"/>
                  <a:pt x="309" y="21600"/>
                  <a:pt x="617" y="21600"/>
                </a:cubicBezTo>
                <a:cubicBezTo>
                  <a:pt x="9874" y="21600"/>
                  <a:pt x="9874" y="21600"/>
                  <a:pt x="9874" y="21600"/>
                </a:cubicBezTo>
                <a:cubicBezTo>
                  <a:pt x="10183" y="21600"/>
                  <a:pt x="10491" y="21431"/>
                  <a:pt x="10491" y="21262"/>
                </a:cubicBezTo>
                <a:cubicBezTo>
                  <a:pt x="10491" y="20925"/>
                  <a:pt x="10183" y="20756"/>
                  <a:pt x="9874" y="20756"/>
                </a:cubicBezTo>
                <a:cubicBezTo>
                  <a:pt x="5863" y="20756"/>
                  <a:pt x="5863" y="20756"/>
                  <a:pt x="5863" y="20756"/>
                </a:cubicBezTo>
                <a:cubicBezTo>
                  <a:pt x="16971" y="844"/>
                  <a:pt x="16971" y="844"/>
                  <a:pt x="16971" y="844"/>
                </a:cubicBezTo>
                <a:cubicBezTo>
                  <a:pt x="20983" y="844"/>
                  <a:pt x="20983" y="844"/>
                  <a:pt x="20983" y="844"/>
                </a:cubicBezTo>
                <a:cubicBezTo>
                  <a:pt x="21291" y="844"/>
                  <a:pt x="21600" y="675"/>
                  <a:pt x="21600" y="338"/>
                </a:cubicBezTo>
                <a:cubicBezTo>
                  <a:pt x="21600" y="169"/>
                  <a:pt x="21291" y="0"/>
                  <a:pt x="20983" y="0"/>
                </a:cubicBez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24" name="Freeform 90">
            <a:extLst>
              <a:ext uri="{FF2B5EF4-FFF2-40B4-BE49-F238E27FC236}">
                <a16:creationId xmlns:a16="http://schemas.microsoft.com/office/drawing/2014/main" xmlns="" id="{563FCCF8-9B10-2A4A-97D7-AA3F1387194C}"/>
              </a:ext>
            </a:extLst>
          </p:cNvPr>
          <p:cNvSpPr/>
          <p:nvPr/>
        </p:nvSpPr>
        <p:spPr>
          <a:xfrm>
            <a:off x="7652470" y="3928581"/>
            <a:ext cx="340821" cy="404976"/>
          </a:xfrm>
          <a:custGeom>
            <a:avLst/>
            <a:gdLst/>
            <a:ahLst/>
            <a:cxnLst>
              <a:cxn ang="0">
                <a:pos x="wd2" y="hd2"/>
              </a:cxn>
              <a:cxn ang="5400000">
                <a:pos x="wd2" y="hd2"/>
              </a:cxn>
              <a:cxn ang="10800000">
                <a:pos x="wd2" y="hd2"/>
              </a:cxn>
              <a:cxn ang="16200000">
                <a:pos x="wd2" y="hd2"/>
              </a:cxn>
            </a:cxnLst>
            <a:rect l="0" t="0" r="r" b="b"/>
            <a:pathLst>
              <a:path w="21600" h="21600" extrusionOk="0">
                <a:moveTo>
                  <a:pt x="21200" y="0"/>
                </a:moveTo>
                <a:cubicBezTo>
                  <a:pt x="400" y="0"/>
                  <a:pt x="400" y="0"/>
                  <a:pt x="400" y="0"/>
                </a:cubicBezTo>
                <a:cubicBezTo>
                  <a:pt x="200" y="0"/>
                  <a:pt x="0" y="169"/>
                  <a:pt x="0" y="338"/>
                </a:cubicBezTo>
                <a:cubicBezTo>
                  <a:pt x="0" y="2869"/>
                  <a:pt x="0" y="2869"/>
                  <a:pt x="0" y="2869"/>
                </a:cubicBezTo>
                <a:cubicBezTo>
                  <a:pt x="0" y="3038"/>
                  <a:pt x="200" y="3206"/>
                  <a:pt x="400" y="3206"/>
                </a:cubicBezTo>
                <a:cubicBezTo>
                  <a:pt x="600" y="3206"/>
                  <a:pt x="800" y="3038"/>
                  <a:pt x="800" y="2869"/>
                </a:cubicBezTo>
                <a:cubicBezTo>
                  <a:pt x="800" y="844"/>
                  <a:pt x="800" y="844"/>
                  <a:pt x="800" y="844"/>
                </a:cubicBezTo>
                <a:cubicBezTo>
                  <a:pt x="10400" y="844"/>
                  <a:pt x="10400" y="844"/>
                  <a:pt x="10400" y="844"/>
                </a:cubicBezTo>
                <a:cubicBezTo>
                  <a:pt x="10400" y="20756"/>
                  <a:pt x="10400" y="20756"/>
                  <a:pt x="10400" y="20756"/>
                </a:cubicBezTo>
                <a:cubicBezTo>
                  <a:pt x="7800" y="20756"/>
                  <a:pt x="7800" y="20756"/>
                  <a:pt x="7800" y="20756"/>
                </a:cubicBezTo>
                <a:cubicBezTo>
                  <a:pt x="7600" y="20756"/>
                  <a:pt x="7400" y="20925"/>
                  <a:pt x="7400" y="21262"/>
                </a:cubicBezTo>
                <a:cubicBezTo>
                  <a:pt x="7400" y="21431"/>
                  <a:pt x="7600" y="21600"/>
                  <a:pt x="7800" y="21600"/>
                </a:cubicBezTo>
                <a:cubicBezTo>
                  <a:pt x="13800" y="21600"/>
                  <a:pt x="13800" y="21600"/>
                  <a:pt x="13800" y="21600"/>
                </a:cubicBezTo>
                <a:cubicBezTo>
                  <a:pt x="14000" y="21600"/>
                  <a:pt x="14200" y="21431"/>
                  <a:pt x="14200" y="21262"/>
                </a:cubicBezTo>
                <a:cubicBezTo>
                  <a:pt x="14200" y="20925"/>
                  <a:pt x="14000" y="20756"/>
                  <a:pt x="13800" y="20756"/>
                </a:cubicBezTo>
                <a:cubicBezTo>
                  <a:pt x="11200" y="20756"/>
                  <a:pt x="11200" y="20756"/>
                  <a:pt x="11200" y="20756"/>
                </a:cubicBezTo>
                <a:cubicBezTo>
                  <a:pt x="11200" y="844"/>
                  <a:pt x="11200" y="844"/>
                  <a:pt x="11200" y="844"/>
                </a:cubicBezTo>
                <a:cubicBezTo>
                  <a:pt x="20800" y="844"/>
                  <a:pt x="20800" y="844"/>
                  <a:pt x="20800" y="844"/>
                </a:cubicBezTo>
                <a:cubicBezTo>
                  <a:pt x="20800" y="2869"/>
                  <a:pt x="20800" y="2869"/>
                  <a:pt x="20800" y="2869"/>
                </a:cubicBezTo>
                <a:cubicBezTo>
                  <a:pt x="20800" y="3038"/>
                  <a:pt x="21000" y="3206"/>
                  <a:pt x="21200" y="3206"/>
                </a:cubicBezTo>
                <a:cubicBezTo>
                  <a:pt x="21400" y="3206"/>
                  <a:pt x="21600" y="3038"/>
                  <a:pt x="21600" y="2869"/>
                </a:cubicBezTo>
                <a:cubicBezTo>
                  <a:pt x="21600" y="338"/>
                  <a:pt x="21600" y="338"/>
                  <a:pt x="21600" y="338"/>
                </a:cubicBezTo>
                <a:cubicBezTo>
                  <a:pt x="21600" y="169"/>
                  <a:pt x="21400" y="0"/>
                  <a:pt x="21200" y="0"/>
                </a:cubicBez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nvGrpSpPr>
          <p:cNvPr id="125" name="组合 124">
            <a:extLst>
              <a:ext uri="{FF2B5EF4-FFF2-40B4-BE49-F238E27FC236}">
                <a16:creationId xmlns:a16="http://schemas.microsoft.com/office/drawing/2014/main" xmlns="" id="{E5AD450D-F157-8541-873B-98EE7BFD80BB}"/>
              </a:ext>
            </a:extLst>
          </p:cNvPr>
          <p:cNvGrpSpPr/>
          <p:nvPr/>
        </p:nvGrpSpPr>
        <p:grpSpPr>
          <a:xfrm>
            <a:off x="6811779" y="3979370"/>
            <a:ext cx="403640" cy="303396"/>
            <a:chOff x="6811779" y="3979370"/>
            <a:chExt cx="403640" cy="303396"/>
          </a:xfrm>
          <a:noFill/>
        </p:grpSpPr>
        <p:sp>
          <p:nvSpPr>
            <p:cNvPr id="126" name="Oval 91">
              <a:extLst>
                <a:ext uri="{FF2B5EF4-FFF2-40B4-BE49-F238E27FC236}">
                  <a16:creationId xmlns:a16="http://schemas.microsoft.com/office/drawing/2014/main" xmlns="" id="{6924C1AC-1CA9-2D45-886F-97C407EAF7F2}"/>
                </a:ext>
              </a:extLst>
            </p:cNvPr>
            <p:cNvSpPr/>
            <p:nvPr/>
          </p:nvSpPr>
          <p:spPr>
            <a:xfrm>
              <a:off x="6811779" y="3979370"/>
              <a:ext cx="21386"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27" name="Freeform 92">
              <a:extLst>
                <a:ext uri="{FF2B5EF4-FFF2-40B4-BE49-F238E27FC236}">
                  <a16:creationId xmlns:a16="http://schemas.microsoft.com/office/drawing/2014/main" xmlns="" id="{9913F19A-F2EB-FB48-B56D-077ECDF2B726}"/>
                </a:ext>
              </a:extLst>
            </p:cNvPr>
            <p:cNvSpPr/>
            <p:nvPr/>
          </p:nvSpPr>
          <p:spPr>
            <a:xfrm>
              <a:off x="6871925" y="3983378"/>
              <a:ext cx="343494" cy="14704"/>
            </a:xfrm>
            <a:custGeom>
              <a:avLst/>
              <a:gdLst/>
              <a:ahLst/>
              <a:cxnLst>
                <a:cxn ang="0">
                  <a:pos x="wd2" y="hd2"/>
                </a:cxn>
                <a:cxn ang="5400000">
                  <a:pos x="wd2" y="hd2"/>
                </a:cxn>
                <a:cxn ang="10800000">
                  <a:pos x="wd2" y="hd2"/>
                </a:cxn>
                <a:cxn ang="16200000">
                  <a:pos x="wd2" y="hd2"/>
                </a:cxn>
              </a:cxnLst>
              <a:rect l="0" t="0" r="r" b="b"/>
              <a:pathLst>
                <a:path w="21600" h="21600" extrusionOk="0">
                  <a:moveTo>
                    <a:pt x="594" y="21600"/>
                  </a:moveTo>
                  <a:cubicBezTo>
                    <a:pt x="21204" y="21600"/>
                    <a:pt x="21204" y="21600"/>
                    <a:pt x="21204" y="21600"/>
                  </a:cubicBezTo>
                  <a:cubicBezTo>
                    <a:pt x="21402" y="21600"/>
                    <a:pt x="21600" y="17280"/>
                    <a:pt x="21600" y="8640"/>
                  </a:cubicBezTo>
                  <a:cubicBezTo>
                    <a:pt x="21600" y="4320"/>
                    <a:pt x="21402" y="0"/>
                    <a:pt x="21204" y="0"/>
                  </a:cubicBezTo>
                  <a:cubicBezTo>
                    <a:pt x="594" y="0"/>
                    <a:pt x="594" y="0"/>
                    <a:pt x="594" y="0"/>
                  </a:cubicBezTo>
                  <a:cubicBezTo>
                    <a:pt x="198" y="0"/>
                    <a:pt x="0" y="4320"/>
                    <a:pt x="0" y="8640"/>
                  </a:cubicBezTo>
                  <a:cubicBezTo>
                    <a:pt x="0" y="17280"/>
                    <a:pt x="198" y="21600"/>
                    <a:pt x="594"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28" name="Oval 93">
              <a:extLst>
                <a:ext uri="{FF2B5EF4-FFF2-40B4-BE49-F238E27FC236}">
                  <a16:creationId xmlns:a16="http://schemas.microsoft.com/office/drawing/2014/main" xmlns="" id="{305BD69F-1680-BA41-95F9-FB5810BE88E2}"/>
                </a:ext>
              </a:extLst>
            </p:cNvPr>
            <p:cNvSpPr/>
            <p:nvPr/>
          </p:nvSpPr>
          <p:spPr>
            <a:xfrm>
              <a:off x="6811779" y="4074264"/>
              <a:ext cx="21386"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29" name="Freeform 94">
              <a:extLst>
                <a:ext uri="{FF2B5EF4-FFF2-40B4-BE49-F238E27FC236}">
                  <a16:creationId xmlns:a16="http://schemas.microsoft.com/office/drawing/2014/main" xmlns="" id="{9C78D7FA-793C-184C-ACDB-F01E7CB06CC7}"/>
                </a:ext>
              </a:extLst>
            </p:cNvPr>
            <p:cNvSpPr/>
            <p:nvPr/>
          </p:nvSpPr>
          <p:spPr>
            <a:xfrm>
              <a:off x="6871925" y="4078274"/>
              <a:ext cx="343494" cy="12030"/>
            </a:xfrm>
            <a:custGeom>
              <a:avLst/>
              <a:gdLst/>
              <a:ahLst/>
              <a:cxnLst>
                <a:cxn ang="0">
                  <a:pos x="wd2" y="hd2"/>
                </a:cxn>
                <a:cxn ang="5400000">
                  <a:pos x="wd2" y="hd2"/>
                </a:cxn>
                <a:cxn ang="10800000">
                  <a:pos x="wd2" y="hd2"/>
                </a:cxn>
                <a:cxn ang="16200000">
                  <a:pos x="wd2" y="hd2"/>
                </a:cxn>
              </a:cxnLst>
              <a:rect l="0" t="0" r="r" b="b"/>
              <a:pathLst>
                <a:path w="21600" h="21600" extrusionOk="0">
                  <a:moveTo>
                    <a:pt x="21204" y="0"/>
                  </a:moveTo>
                  <a:cubicBezTo>
                    <a:pt x="594" y="0"/>
                    <a:pt x="594" y="0"/>
                    <a:pt x="594" y="0"/>
                  </a:cubicBezTo>
                  <a:cubicBezTo>
                    <a:pt x="198" y="0"/>
                    <a:pt x="0" y="5400"/>
                    <a:pt x="0" y="10800"/>
                  </a:cubicBezTo>
                  <a:cubicBezTo>
                    <a:pt x="0" y="16200"/>
                    <a:pt x="198" y="21600"/>
                    <a:pt x="594" y="21600"/>
                  </a:cubicBezTo>
                  <a:cubicBezTo>
                    <a:pt x="21204" y="21600"/>
                    <a:pt x="21204" y="21600"/>
                    <a:pt x="21204" y="21600"/>
                  </a:cubicBezTo>
                  <a:cubicBezTo>
                    <a:pt x="21402" y="21600"/>
                    <a:pt x="21600" y="16200"/>
                    <a:pt x="21600" y="10800"/>
                  </a:cubicBezTo>
                  <a:cubicBezTo>
                    <a:pt x="21600" y="5400"/>
                    <a:pt x="21402" y="0"/>
                    <a:pt x="21204"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30" name="Oval 95">
              <a:extLst>
                <a:ext uri="{FF2B5EF4-FFF2-40B4-BE49-F238E27FC236}">
                  <a16:creationId xmlns:a16="http://schemas.microsoft.com/office/drawing/2014/main" xmlns="" id="{4162A9D3-731A-194C-B293-32AC68FA1DB0}"/>
                </a:ext>
              </a:extLst>
            </p:cNvPr>
            <p:cNvSpPr/>
            <p:nvPr/>
          </p:nvSpPr>
          <p:spPr>
            <a:xfrm>
              <a:off x="6811779" y="4166486"/>
              <a:ext cx="21386" cy="21386"/>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31" name="Freeform 96">
              <a:extLst>
                <a:ext uri="{FF2B5EF4-FFF2-40B4-BE49-F238E27FC236}">
                  <a16:creationId xmlns:a16="http://schemas.microsoft.com/office/drawing/2014/main" xmlns="" id="{D7BAD92A-CCE7-724F-BA58-7ACCAD5323E5}"/>
                </a:ext>
              </a:extLst>
            </p:cNvPr>
            <p:cNvSpPr/>
            <p:nvPr/>
          </p:nvSpPr>
          <p:spPr>
            <a:xfrm>
              <a:off x="6871925" y="4173168"/>
              <a:ext cx="343494" cy="12030"/>
            </a:xfrm>
            <a:custGeom>
              <a:avLst/>
              <a:gdLst/>
              <a:ahLst/>
              <a:cxnLst>
                <a:cxn ang="0">
                  <a:pos x="wd2" y="hd2"/>
                </a:cxn>
                <a:cxn ang="5400000">
                  <a:pos x="wd2" y="hd2"/>
                </a:cxn>
                <a:cxn ang="10800000">
                  <a:pos x="wd2" y="hd2"/>
                </a:cxn>
                <a:cxn ang="16200000">
                  <a:pos x="wd2" y="hd2"/>
                </a:cxn>
              </a:cxnLst>
              <a:rect l="0" t="0" r="r" b="b"/>
              <a:pathLst>
                <a:path w="21600" h="21600" extrusionOk="0">
                  <a:moveTo>
                    <a:pt x="21204" y="0"/>
                  </a:moveTo>
                  <a:cubicBezTo>
                    <a:pt x="594" y="0"/>
                    <a:pt x="594" y="0"/>
                    <a:pt x="594" y="0"/>
                  </a:cubicBezTo>
                  <a:cubicBezTo>
                    <a:pt x="198" y="0"/>
                    <a:pt x="0" y="5400"/>
                    <a:pt x="0" y="10800"/>
                  </a:cubicBezTo>
                  <a:cubicBezTo>
                    <a:pt x="0" y="16200"/>
                    <a:pt x="198" y="21600"/>
                    <a:pt x="594" y="21600"/>
                  </a:cubicBezTo>
                  <a:cubicBezTo>
                    <a:pt x="21204" y="21600"/>
                    <a:pt x="21204" y="21600"/>
                    <a:pt x="21204" y="21600"/>
                  </a:cubicBezTo>
                  <a:cubicBezTo>
                    <a:pt x="21402" y="21600"/>
                    <a:pt x="21600" y="16200"/>
                    <a:pt x="21600" y="10800"/>
                  </a:cubicBezTo>
                  <a:cubicBezTo>
                    <a:pt x="21600" y="5400"/>
                    <a:pt x="21402" y="0"/>
                    <a:pt x="21204"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32" name="Oval 97">
              <a:extLst>
                <a:ext uri="{FF2B5EF4-FFF2-40B4-BE49-F238E27FC236}">
                  <a16:creationId xmlns:a16="http://schemas.microsoft.com/office/drawing/2014/main" xmlns="" id="{1C2626BA-C4F6-1E4C-BB90-52E3A0FA28A0}"/>
                </a:ext>
              </a:extLst>
            </p:cNvPr>
            <p:cNvSpPr/>
            <p:nvPr/>
          </p:nvSpPr>
          <p:spPr>
            <a:xfrm>
              <a:off x="6811779" y="4261381"/>
              <a:ext cx="21386" cy="21385"/>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33" name="Freeform 98">
              <a:extLst>
                <a:ext uri="{FF2B5EF4-FFF2-40B4-BE49-F238E27FC236}">
                  <a16:creationId xmlns:a16="http://schemas.microsoft.com/office/drawing/2014/main" xmlns="" id="{57CAE2D3-D7FA-9B45-AB44-BEC8CFA04AB9}"/>
                </a:ext>
              </a:extLst>
            </p:cNvPr>
            <p:cNvSpPr/>
            <p:nvPr/>
          </p:nvSpPr>
          <p:spPr>
            <a:xfrm>
              <a:off x="6871925" y="4264055"/>
              <a:ext cx="343494" cy="16039"/>
            </a:xfrm>
            <a:custGeom>
              <a:avLst/>
              <a:gdLst/>
              <a:ahLst/>
              <a:cxnLst>
                <a:cxn ang="0">
                  <a:pos x="wd2" y="hd2"/>
                </a:cxn>
                <a:cxn ang="5400000">
                  <a:pos x="wd2" y="hd2"/>
                </a:cxn>
                <a:cxn ang="10800000">
                  <a:pos x="wd2" y="hd2"/>
                </a:cxn>
                <a:cxn ang="16200000">
                  <a:pos x="wd2" y="hd2"/>
                </a:cxn>
              </a:cxnLst>
              <a:rect l="0" t="0" r="r" b="b"/>
              <a:pathLst>
                <a:path w="21600" h="21600" extrusionOk="0">
                  <a:moveTo>
                    <a:pt x="21204" y="0"/>
                  </a:moveTo>
                  <a:cubicBezTo>
                    <a:pt x="594" y="0"/>
                    <a:pt x="594" y="0"/>
                    <a:pt x="594" y="0"/>
                  </a:cubicBezTo>
                  <a:cubicBezTo>
                    <a:pt x="198" y="0"/>
                    <a:pt x="0" y="4320"/>
                    <a:pt x="0" y="12960"/>
                  </a:cubicBezTo>
                  <a:cubicBezTo>
                    <a:pt x="0" y="17280"/>
                    <a:pt x="198" y="21600"/>
                    <a:pt x="594" y="21600"/>
                  </a:cubicBezTo>
                  <a:cubicBezTo>
                    <a:pt x="21204" y="21600"/>
                    <a:pt x="21204" y="21600"/>
                    <a:pt x="21204" y="21600"/>
                  </a:cubicBezTo>
                  <a:cubicBezTo>
                    <a:pt x="21402" y="21600"/>
                    <a:pt x="21600" y="17280"/>
                    <a:pt x="21600" y="12960"/>
                  </a:cubicBezTo>
                  <a:cubicBezTo>
                    <a:pt x="21600" y="4320"/>
                    <a:pt x="21402" y="0"/>
                    <a:pt x="21204"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134" name="组合 133">
            <a:extLst>
              <a:ext uri="{FF2B5EF4-FFF2-40B4-BE49-F238E27FC236}">
                <a16:creationId xmlns:a16="http://schemas.microsoft.com/office/drawing/2014/main" xmlns="" id="{0D7CF940-A9D1-E64C-8814-CBF4C2263447}"/>
              </a:ext>
            </a:extLst>
          </p:cNvPr>
          <p:cNvGrpSpPr/>
          <p:nvPr/>
        </p:nvGrpSpPr>
        <p:grpSpPr>
          <a:xfrm>
            <a:off x="6002620" y="3983378"/>
            <a:ext cx="404185" cy="296715"/>
            <a:chOff x="6002620" y="3983378"/>
            <a:chExt cx="404185" cy="296715"/>
          </a:xfrm>
          <a:noFill/>
        </p:grpSpPr>
        <p:sp>
          <p:nvSpPr>
            <p:cNvPr id="135" name="Freeform 99">
              <a:extLst>
                <a:ext uri="{FF2B5EF4-FFF2-40B4-BE49-F238E27FC236}">
                  <a16:creationId xmlns:a16="http://schemas.microsoft.com/office/drawing/2014/main" xmlns="" id="{EE41B326-1380-EB40-B937-FCC85B261B41}"/>
                </a:ext>
              </a:extLst>
            </p:cNvPr>
            <p:cNvSpPr/>
            <p:nvPr/>
          </p:nvSpPr>
          <p:spPr>
            <a:xfrm>
              <a:off x="6128802" y="3983378"/>
              <a:ext cx="278003" cy="12030"/>
            </a:xfrm>
            <a:custGeom>
              <a:avLst/>
              <a:gdLst/>
              <a:ahLst/>
              <a:cxnLst>
                <a:cxn ang="0">
                  <a:pos x="wd2" y="hd2"/>
                </a:cxn>
                <a:cxn ang="5400000">
                  <a:pos x="wd2" y="hd2"/>
                </a:cxn>
                <a:cxn ang="10800000">
                  <a:pos x="wd2" y="hd2"/>
                </a:cxn>
                <a:cxn ang="16200000">
                  <a:pos x="wd2" y="hd2"/>
                </a:cxn>
              </a:cxnLst>
              <a:rect l="0" t="0" r="r" b="b"/>
              <a:pathLst>
                <a:path w="21600" h="21600" extrusionOk="0">
                  <a:moveTo>
                    <a:pt x="491" y="21600"/>
                  </a:moveTo>
                  <a:cubicBezTo>
                    <a:pt x="21109" y="21600"/>
                    <a:pt x="21109" y="21600"/>
                    <a:pt x="21109" y="21600"/>
                  </a:cubicBezTo>
                  <a:cubicBezTo>
                    <a:pt x="21355" y="21600"/>
                    <a:pt x="21600" y="16200"/>
                    <a:pt x="21600" y="10800"/>
                  </a:cubicBezTo>
                  <a:cubicBezTo>
                    <a:pt x="21600" y="5400"/>
                    <a:pt x="21355" y="0"/>
                    <a:pt x="21109" y="0"/>
                  </a:cubicBezTo>
                  <a:cubicBezTo>
                    <a:pt x="491" y="0"/>
                    <a:pt x="491" y="0"/>
                    <a:pt x="491" y="0"/>
                  </a:cubicBezTo>
                  <a:cubicBezTo>
                    <a:pt x="245" y="0"/>
                    <a:pt x="0" y="5400"/>
                    <a:pt x="0" y="10800"/>
                  </a:cubicBezTo>
                  <a:cubicBezTo>
                    <a:pt x="0" y="16200"/>
                    <a:pt x="245" y="21600"/>
                    <a:pt x="491"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36" name="Freeform 100">
              <a:extLst>
                <a:ext uri="{FF2B5EF4-FFF2-40B4-BE49-F238E27FC236}">
                  <a16:creationId xmlns:a16="http://schemas.microsoft.com/office/drawing/2014/main" xmlns="" id="{6154B1C2-F0EE-BE45-B43D-8B2272A07681}"/>
                </a:ext>
              </a:extLst>
            </p:cNvPr>
            <p:cNvSpPr/>
            <p:nvPr/>
          </p:nvSpPr>
          <p:spPr>
            <a:xfrm>
              <a:off x="6128802" y="4074264"/>
              <a:ext cx="278003" cy="16039"/>
            </a:xfrm>
            <a:custGeom>
              <a:avLst/>
              <a:gdLst/>
              <a:ahLst/>
              <a:cxnLst>
                <a:cxn ang="0">
                  <a:pos x="wd2" y="hd2"/>
                </a:cxn>
                <a:cxn ang="5400000">
                  <a:pos x="wd2" y="hd2"/>
                </a:cxn>
                <a:cxn ang="10800000">
                  <a:pos x="wd2" y="hd2"/>
                </a:cxn>
                <a:cxn ang="16200000">
                  <a:pos x="wd2" y="hd2"/>
                </a:cxn>
              </a:cxnLst>
              <a:rect l="0" t="0" r="r" b="b"/>
              <a:pathLst>
                <a:path w="21600" h="21600" extrusionOk="0">
                  <a:moveTo>
                    <a:pt x="21109" y="0"/>
                  </a:moveTo>
                  <a:cubicBezTo>
                    <a:pt x="491" y="0"/>
                    <a:pt x="491" y="0"/>
                    <a:pt x="491" y="0"/>
                  </a:cubicBezTo>
                  <a:cubicBezTo>
                    <a:pt x="245" y="0"/>
                    <a:pt x="0" y="4320"/>
                    <a:pt x="0" y="12960"/>
                  </a:cubicBezTo>
                  <a:cubicBezTo>
                    <a:pt x="0" y="17280"/>
                    <a:pt x="245" y="21600"/>
                    <a:pt x="491" y="21600"/>
                  </a:cubicBezTo>
                  <a:cubicBezTo>
                    <a:pt x="21109" y="21600"/>
                    <a:pt x="21109" y="21600"/>
                    <a:pt x="21109" y="21600"/>
                  </a:cubicBezTo>
                  <a:cubicBezTo>
                    <a:pt x="21355" y="21600"/>
                    <a:pt x="21600" y="17280"/>
                    <a:pt x="21600" y="12960"/>
                  </a:cubicBezTo>
                  <a:cubicBezTo>
                    <a:pt x="21600" y="4320"/>
                    <a:pt x="21355" y="0"/>
                    <a:pt x="21109"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37" name="Freeform 101">
              <a:extLst>
                <a:ext uri="{FF2B5EF4-FFF2-40B4-BE49-F238E27FC236}">
                  <a16:creationId xmlns:a16="http://schemas.microsoft.com/office/drawing/2014/main" xmlns="" id="{22C06599-B585-2047-93F3-47A68C2165E3}"/>
                </a:ext>
              </a:extLst>
            </p:cNvPr>
            <p:cNvSpPr/>
            <p:nvPr/>
          </p:nvSpPr>
          <p:spPr>
            <a:xfrm>
              <a:off x="6128802" y="4169160"/>
              <a:ext cx="278003" cy="16039"/>
            </a:xfrm>
            <a:custGeom>
              <a:avLst/>
              <a:gdLst/>
              <a:ahLst/>
              <a:cxnLst>
                <a:cxn ang="0">
                  <a:pos x="wd2" y="hd2"/>
                </a:cxn>
                <a:cxn ang="5400000">
                  <a:pos x="wd2" y="hd2"/>
                </a:cxn>
                <a:cxn ang="10800000">
                  <a:pos x="wd2" y="hd2"/>
                </a:cxn>
                <a:cxn ang="16200000">
                  <a:pos x="wd2" y="hd2"/>
                </a:cxn>
              </a:cxnLst>
              <a:rect l="0" t="0" r="r" b="b"/>
              <a:pathLst>
                <a:path w="21600" h="21600" extrusionOk="0">
                  <a:moveTo>
                    <a:pt x="21109" y="0"/>
                  </a:moveTo>
                  <a:cubicBezTo>
                    <a:pt x="491" y="0"/>
                    <a:pt x="491" y="0"/>
                    <a:pt x="491" y="0"/>
                  </a:cubicBezTo>
                  <a:cubicBezTo>
                    <a:pt x="245" y="0"/>
                    <a:pt x="0" y="4320"/>
                    <a:pt x="0" y="8640"/>
                  </a:cubicBezTo>
                  <a:cubicBezTo>
                    <a:pt x="0" y="17280"/>
                    <a:pt x="245" y="21600"/>
                    <a:pt x="491" y="21600"/>
                  </a:cubicBezTo>
                  <a:cubicBezTo>
                    <a:pt x="21109" y="21600"/>
                    <a:pt x="21109" y="21600"/>
                    <a:pt x="21109" y="21600"/>
                  </a:cubicBezTo>
                  <a:cubicBezTo>
                    <a:pt x="21355" y="21600"/>
                    <a:pt x="21600" y="17280"/>
                    <a:pt x="21600" y="8640"/>
                  </a:cubicBezTo>
                  <a:cubicBezTo>
                    <a:pt x="21600" y="4320"/>
                    <a:pt x="21355" y="0"/>
                    <a:pt x="21109"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38" name="Freeform 102">
              <a:extLst>
                <a:ext uri="{FF2B5EF4-FFF2-40B4-BE49-F238E27FC236}">
                  <a16:creationId xmlns:a16="http://schemas.microsoft.com/office/drawing/2014/main" xmlns="" id="{922C5042-6570-694C-AAF5-B4EF8731835C}"/>
                </a:ext>
              </a:extLst>
            </p:cNvPr>
            <p:cNvSpPr/>
            <p:nvPr/>
          </p:nvSpPr>
          <p:spPr>
            <a:xfrm>
              <a:off x="6128802" y="4264055"/>
              <a:ext cx="278003" cy="13366"/>
            </a:xfrm>
            <a:custGeom>
              <a:avLst/>
              <a:gdLst/>
              <a:ahLst/>
              <a:cxnLst>
                <a:cxn ang="0">
                  <a:pos x="wd2" y="hd2"/>
                </a:cxn>
                <a:cxn ang="5400000">
                  <a:pos x="wd2" y="hd2"/>
                </a:cxn>
                <a:cxn ang="10800000">
                  <a:pos x="wd2" y="hd2"/>
                </a:cxn>
                <a:cxn ang="16200000">
                  <a:pos x="wd2" y="hd2"/>
                </a:cxn>
              </a:cxnLst>
              <a:rect l="0" t="0" r="r" b="b"/>
              <a:pathLst>
                <a:path w="21600" h="21600" extrusionOk="0">
                  <a:moveTo>
                    <a:pt x="21109" y="0"/>
                  </a:moveTo>
                  <a:cubicBezTo>
                    <a:pt x="491" y="0"/>
                    <a:pt x="491" y="0"/>
                    <a:pt x="491" y="0"/>
                  </a:cubicBezTo>
                  <a:cubicBezTo>
                    <a:pt x="245" y="0"/>
                    <a:pt x="0" y="5400"/>
                    <a:pt x="0" y="10800"/>
                  </a:cubicBezTo>
                  <a:cubicBezTo>
                    <a:pt x="0" y="16200"/>
                    <a:pt x="245" y="21600"/>
                    <a:pt x="491" y="21600"/>
                  </a:cubicBezTo>
                  <a:cubicBezTo>
                    <a:pt x="21109" y="21600"/>
                    <a:pt x="21109" y="21600"/>
                    <a:pt x="21109" y="21600"/>
                  </a:cubicBezTo>
                  <a:cubicBezTo>
                    <a:pt x="21355" y="21600"/>
                    <a:pt x="21600" y="16200"/>
                    <a:pt x="21600" y="10800"/>
                  </a:cubicBezTo>
                  <a:cubicBezTo>
                    <a:pt x="21600" y="5400"/>
                    <a:pt x="21355" y="0"/>
                    <a:pt x="21109"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39" name="Freeform 103">
              <a:extLst>
                <a:ext uri="{FF2B5EF4-FFF2-40B4-BE49-F238E27FC236}">
                  <a16:creationId xmlns:a16="http://schemas.microsoft.com/office/drawing/2014/main" xmlns="" id="{F1BF7875-A7B9-E240-A82D-2BF1A0097FF0}"/>
                </a:ext>
              </a:extLst>
            </p:cNvPr>
            <p:cNvSpPr/>
            <p:nvPr/>
          </p:nvSpPr>
          <p:spPr>
            <a:xfrm>
              <a:off x="6002620" y="4173168"/>
              <a:ext cx="68712" cy="106925"/>
            </a:xfrm>
            <a:custGeom>
              <a:avLst/>
              <a:gdLst/>
              <a:ahLst/>
              <a:cxnLst>
                <a:cxn ang="0">
                  <a:pos x="wd2" y="hd2"/>
                </a:cxn>
                <a:cxn ang="5400000">
                  <a:pos x="wd2" y="hd2"/>
                </a:cxn>
                <a:cxn ang="10800000">
                  <a:pos x="wd2" y="hd2"/>
                </a:cxn>
                <a:cxn ang="16200000">
                  <a:pos x="wd2" y="hd2"/>
                </a:cxn>
              </a:cxnLst>
              <a:rect l="0" t="0" r="r" b="b"/>
              <a:pathLst>
                <a:path w="21355" h="21600" extrusionOk="0">
                  <a:moveTo>
                    <a:pt x="17428" y="13976"/>
                  </a:moveTo>
                  <a:cubicBezTo>
                    <a:pt x="12519" y="17153"/>
                    <a:pt x="12519" y="17153"/>
                    <a:pt x="12519" y="17153"/>
                  </a:cubicBezTo>
                  <a:cubicBezTo>
                    <a:pt x="12519" y="1271"/>
                    <a:pt x="12519" y="1271"/>
                    <a:pt x="12519" y="1271"/>
                  </a:cubicBezTo>
                  <a:cubicBezTo>
                    <a:pt x="12519" y="635"/>
                    <a:pt x="11537" y="0"/>
                    <a:pt x="10555" y="0"/>
                  </a:cubicBezTo>
                  <a:cubicBezTo>
                    <a:pt x="9573" y="0"/>
                    <a:pt x="8591" y="635"/>
                    <a:pt x="8591" y="1271"/>
                  </a:cubicBezTo>
                  <a:cubicBezTo>
                    <a:pt x="8591" y="17153"/>
                    <a:pt x="8591" y="17153"/>
                    <a:pt x="8591" y="17153"/>
                  </a:cubicBezTo>
                  <a:cubicBezTo>
                    <a:pt x="3682" y="13976"/>
                    <a:pt x="3682" y="13976"/>
                    <a:pt x="3682" y="13976"/>
                  </a:cubicBezTo>
                  <a:cubicBezTo>
                    <a:pt x="2700" y="13341"/>
                    <a:pt x="2700" y="13341"/>
                    <a:pt x="1719" y="13341"/>
                  </a:cubicBezTo>
                  <a:cubicBezTo>
                    <a:pt x="1719" y="13341"/>
                    <a:pt x="737" y="13341"/>
                    <a:pt x="737" y="13976"/>
                  </a:cubicBezTo>
                  <a:cubicBezTo>
                    <a:pt x="-245" y="14612"/>
                    <a:pt x="-245" y="15247"/>
                    <a:pt x="737" y="15882"/>
                  </a:cubicBezTo>
                  <a:cubicBezTo>
                    <a:pt x="8591" y="21600"/>
                    <a:pt x="8591" y="21600"/>
                    <a:pt x="8591" y="21600"/>
                  </a:cubicBezTo>
                  <a:cubicBezTo>
                    <a:pt x="9573" y="21600"/>
                    <a:pt x="11537" y="21600"/>
                    <a:pt x="12519" y="21600"/>
                  </a:cubicBezTo>
                  <a:cubicBezTo>
                    <a:pt x="20373" y="15882"/>
                    <a:pt x="20373" y="15882"/>
                    <a:pt x="20373" y="15882"/>
                  </a:cubicBezTo>
                  <a:cubicBezTo>
                    <a:pt x="21355" y="15882"/>
                    <a:pt x="21355" y="15247"/>
                    <a:pt x="21355" y="14612"/>
                  </a:cubicBezTo>
                  <a:cubicBezTo>
                    <a:pt x="21355" y="14612"/>
                    <a:pt x="21355" y="13976"/>
                    <a:pt x="20373" y="13976"/>
                  </a:cubicBezTo>
                  <a:cubicBezTo>
                    <a:pt x="19391" y="13341"/>
                    <a:pt x="18410" y="13341"/>
                    <a:pt x="17428" y="13976"/>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40" name="Freeform 104">
              <a:extLst>
                <a:ext uri="{FF2B5EF4-FFF2-40B4-BE49-F238E27FC236}">
                  <a16:creationId xmlns:a16="http://schemas.microsoft.com/office/drawing/2014/main" xmlns="" id="{E9DEAEAE-AD0A-3047-909F-1BBF0CC38D71}"/>
                </a:ext>
              </a:extLst>
            </p:cNvPr>
            <p:cNvSpPr/>
            <p:nvPr/>
          </p:nvSpPr>
          <p:spPr>
            <a:xfrm>
              <a:off x="6002620" y="3983378"/>
              <a:ext cx="68712" cy="106925"/>
            </a:xfrm>
            <a:custGeom>
              <a:avLst/>
              <a:gdLst/>
              <a:ahLst/>
              <a:cxnLst>
                <a:cxn ang="0">
                  <a:pos x="wd2" y="hd2"/>
                </a:cxn>
                <a:cxn ang="5400000">
                  <a:pos x="wd2" y="hd2"/>
                </a:cxn>
                <a:cxn ang="10800000">
                  <a:pos x="wd2" y="hd2"/>
                </a:cxn>
                <a:cxn ang="16200000">
                  <a:pos x="wd2" y="hd2"/>
                </a:cxn>
              </a:cxnLst>
              <a:rect l="0" t="0" r="r" b="b"/>
              <a:pathLst>
                <a:path w="21355" h="21600" extrusionOk="0">
                  <a:moveTo>
                    <a:pt x="12519" y="0"/>
                  </a:moveTo>
                  <a:cubicBezTo>
                    <a:pt x="11537" y="0"/>
                    <a:pt x="9573" y="0"/>
                    <a:pt x="8591" y="0"/>
                  </a:cubicBezTo>
                  <a:cubicBezTo>
                    <a:pt x="737" y="5718"/>
                    <a:pt x="737" y="5718"/>
                    <a:pt x="737" y="5718"/>
                  </a:cubicBezTo>
                  <a:cubicBezTo>
                    <a:pt x="-245" y="6353"/>
                    <a:pt x="-245" y="6988"/>
                    <a:pt x="737" y="7624"/>
                  </a:cubicBezTo>
                  <a:cubicBezTo>
                    <a:pt x="1719" y="8259"/>
                    <a:pt x="2700" y="8259"/>
                    <a:pt x="3682" y="7624"/>
                  </a:cubicBezTo>
                  <a:cubicBezTo>
                    <a:pt x="8591" y="4447"/>
                    <a:pt x="8591" y="4447"/>
                    <a:pt x="8591" y="4447"/>
                  </a:cubicBezTo>
                  <a:cubicBezTo>
                    <a:pt x="8591" y="20329"/>
                    <a:pt x="8591" y="20329"/>
                    <a:pt x="8591" y="20329"/>
                  </a:cubicBezTo>
                  <a:cubicBezTo>
                    <a:pt x="8591" y="20965"/>
                    <a:pt x="9573" y="21600"/>
                    <a:pt x="10555" y="21600"/>
                  </a:cubicBezTo>
                  <a:cubicBezTo>
                    <a:pt x="11537" y="21600"/>
                    <a:pt x="12519" y="20965"/>
                    <a:pt x="12519" y="20329"/>
                  </a:cubicBezTo>
                  <a:cubicBezTo>
                    <a:pt x="12519" y="4447"/>
                    <a:pt x="12519" y="4447"/>
                    <a:pt x="12519" y="4447"/>
                  </a:cubicBezTo>
                  <a:cubicBezTo>
                    <a:pt x="17428" y="7624"/>
                    <a:pt x="17428" y="7624"/>
                    <a:pt x="17428" y="7624"/>
                  </a:cubicBezTo>
                  <a:cubicBezTo>
                    <a:pt x="18410" y="8259"/>
                    <a:pt x="19391" y="8259"/>
                    <a:pt x="20373" y="7624"/>
                  </a:cubicBezTo>
                  <a:cubicBezTo>
                    <a:pt x="21355" y="7624"/>
                    <a:pt x="21355" y="6988"/>
                    <a:pt x="21355" y="6988"/>
                  </a:cubicBezTo>
                  <a:cubicBezTo>
                    <a:pt x="21355" y="6353"/>
                    <a:pt x="21355" y="5718"/>
                    <a:pt x="20373" y="5718"/>
                  </a:cubicBezTo>
                  <a:lnTo>
                    <a:pt x="12519" y="0"/>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141" name="组合 140">
            <a:extLst>
              <a:ext uri="{FF2B5EF4-FFF2-40B4-BE49-F238E27FC236}">
                <a16:creationId xmlns:a16="http://schemas.microsoft.com/office/drawing/2014/main" xmlns="" id="{62C4FA69-63D1-854A-98E3-190BEFE4598A}"/>
              </a:ext>
            </a:extLst>
          </p:cNvPr>
          <p:cNvGrpSpPr/>
          <p:nvPr/>
        </p:nvGrpSpPr>
        <p:grpSpPr>
          <a:xfrm>
            <a:off x="5194004" y="3928581"/>
            <a:ext cx="402853" cy="404976"/>
            <a:chOff x="5194004" y="3928581"/>
            <a:chExt cx="402853" cy="404976"/>
          </a:xfrm>
          <a:noFill/>
        </p:grpSpPr>
        <p:sp>
          <p:nvSpPr>
            <p:cNvPr id="142" name="Freeform 105">
              <a:extLst>
                <a:ext uri="{FF2B5EF4-FFF2-40B4-BE49-F238E27FC236}">
                  <a16:creationId xmlns:a16="http://schemas.microsoft.com/office/drawing/2014/main" xmlns="" id="{A37442F8-15E4-2146-8A44-2C361CE9FBA0}"/>
                </a:ext>
              </a:extLst>
            </p:cNvPr>
            <p:cNvSpPr/>
            <p:nvPr/>
          </p:nvSpPr>
          <p:spPr>
            <a:xfrm>
              <a:off x="5378998" y="4134409"/>
              <a:ext cx="217859" cy="16039"/>
            </a:xfrm>
            <a:custGeom>
              <a:avLst/>
              <a:gdLst/>
              <a:ahLst/>
              <a:cxnLst>
                <a:cxn ang="0">
                  <a:pos x="wd2" y="hd2"/>
                </a:cxn>
                <a:cxn ang="5400000">
                  <a:pos x="wd2" y="hd2"/>
                </a:cxn>
                <a:cxn ang="10800000">
                  <a:pos x="wd2" y="hd2"/>
                </a:cxn>
                <a:cxn ang="16200000">
                  <a:pos x="wd2" y="hd2"/>
                </a:cxn>
              </a:cxnLst>
              <a:rect l="0" t="0" r="r" b="b"/>
              <a:pathLst>
                <a:path w="21600" h="21600" extrusionOk="0">
                  <a:moveTo>
                    <a:pt x="20974" y="0"/>
                  </a:moveTo>
                  <a:cubicBezTo>
                    <a:pt x="939" y="0"/>
                    <a:pt x="939" y="0"/>
                    <a:pt x="939" y="0"/>
                  </a:cubicBezTo>
                  <a:cubicBezTo>
                    <a:pt x="313" y="0"/>
                    <a:pt x="0" y="4320"/>
                    <a:pt x="0" y="12960"/>
                  </a:cubicBezTo>
                  <a:cubicBezTo>
                    <a:pt x="0" y="17280"/>
                    <a:pt x="313" y="21600"/>
                    <a:pt x="939" y="21600"/>
                  </a:cubicBezTo>
                  <a:cubicBezTo>
                    <a:pt x="20974" y="21600"/>
                    <a:pt x="20974" y="21600"/>
                    <a:pt x="20974" y="21600"/>
                  </a:cubicBezTo>
                  <a:cubicBezTo>
                    <a:pt x="21287" y="21600"/>
                    <a:pt x="21600" y="17280"/>
                    <a:pt x="21600" y="12960"/>
                  </a:cubicBezTo>
                  <a:cubicBezTo>
                    <a:pt x="21600" y="4320"/>
                    <a:pt x="21287" y="0"/>
                    <a:pt x="20974"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43" name="Freeform 106">
              <a:extLst>
                <a:ext uri="{FF2B5EF4-FFF2-40B4-BE49-F238E27FC236}">
                  <a16:creationId xmlns:a16="http://schemas.microsoft.com/office/drawing/2014/main" xmlns="" id="{3C9FF41B-899E-CF4A-ACBC-027414372788}"/>
                </a:ext>
              </a:extLst>
            </p:cNvPr>
            <p:cNvSpPr/>
            <p:nvPr/>
          </p:nvSpPr>
          <p:spPr>
            <a:xfrm>
              <a:off x="5378998" y="4277420"/>
              <a:ext cx="196474" cy="12030"/>
            </a:xfrm>
            <a:custGeom>
              <a:avLst/>
              <a:gdLst/>
              <a:ahLst/>
              <a:cxnLst>
                <a:cxn ang="0">
                  <a:pos x="wd2" y="hd2"/>
                </a:cxn>
                <a:cxn ang="5400000">
                  <a:pos x="wd2" y="hd2"/>
                </a:cxn>
                <a:cxn ang="10800000">
                  <a:pos x="wd2" y="hd2"/>
                </a:cxn>
                <a:cxn ang="16200000">
                  <a:pos x="wd2" y="hd2"/>
                </a:cxn>
              </a:cxnLst>
              <a:rect l="0" t="0" r="r" b="b"/>
              <a:pathLst>
                <a:path w="21600" h="21600" extrusionOk="0">
                  <a:moveTo>
                    <a:pt x="20555" y="0"/>
                  </a:moveTo>
                  <a:cubicBezTo>
                    <a:pt x="1045" y="0"/>
                    <a:pt x="1045" y="0"/>
                    <a:pt x="1045" y="0"/>
                  </a:cubicBezTo>
                  <a:cubicBezTo>
                    <a:pt x="348" y="0"/>
                    <a:pt x="0" y="5400"/>
                    <a:pt x="0" y="10800"/>
                  </a:cubicBezTo>
                  <a:cubicBezTo>
                    <a:pt x="0" y="16200"/>
                    <a:pt x="348" y="21600"/>
                    <a:pt x="1045" y="21600"/>
                  </a:cubicBezTo>
                  <a:cubicBezTo>
                    <a:pt x="20555" y="21600"/>
                    <a:pt x="20555" y="21600"/>
                    <a:pt x="20555" y="21600"/>
                  </a:cubicBezTo>
                  <a:cubicBezTo>
                    <a:pt x="21252" y="21600"/>
                    <a:pt x="21600" y="16200"/>
                    <a:pt x="21600" y="10800"/>
                  </a:cubicBezTo>
                  <a:cubicBezTo>
                    <a:pt x="21600" y="10800"/>
                    <a:pt x="21252" y="5400"/>
                    <a:pt x="21252" y="5400"/>
                  </a:cubicBezTo>
                  <a:cubicBezTo>
                    <a:pt x="20903" y="0"/>
                    <a:pt x="20903" y="0"/>
                    <a:pt x="20555"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44" name="Freeform 107">
              <a:extLst>
                <a:ext uri="{FF2B5EF4-FFF2-40B4-BE49-F238E27FC236}">
                  <a16:creationId xmlns:a16="http://schemas.microsoft.com/office/drawing/2014/main" xmlns="" id="{A7B14B5B-C2C8-A542-9E0F-B828B731B1E1}"/>
                </a:ext>
              </a:extLst>
            </p:cNvPr>
            <p:cNvSpPr/>
            <p:nvPr/>
          </p:nvSpPr>
          <p:spPr>
            <a:xfrm>
              <a:off x="5378998" y="3995408"/>
              <a:ext cx="78858" cy="13366"/>
            </a:xfrm>
            <a:custGeom>
              <a:avLst/>
              <a:gdLst/>
              <a:ahLst/>
              <a:cxnLst>
                <a:cxn ang="0">
                  <a:pos x="wd2" y="hd2"/>
                </a:cxn>
                <a:cxn ang="5400000">
                  <a:pos x="wd2" y="hd2"/>
                </a:cxn>
                <a:cxn ang="10800000">
                  <a:pos x="wd2" y="hd2"/>
                </a:cxn>
                <a:cxn ang="16200000">
                  <a:pos x="wd2" y="hd2"/>
                </a:cxn>
              </a:cxnLst>
              <a:rect l="0" t="0" r="r" b="b"/>
              <a:pathLst>
                <a:path w="21600" h="21600" extrusionOk="0">
                  <a:moveTo>
                    <a:pt x="2592" y="21600"/>
                  </a:moveTo>
                  <a:cubicBezTo>
                    <a:pt x="19008" y="21600"/>
                    <a:pt x="19008" y="21600"/>
                    <a:pt x="19008" y="21600"/>
                  </a:cubicBezTo>
                  <a:cubicBezTo>
                    <a:pt x="19872" y="21600"/>
                    <a:pt x="21600" y="16200"/>
                    <a:pt x="21600" y="10800"/>
                  </a:cubicBezTo>
                  <a:cubicBezTo>
                    <a:pt x="21600" y="5400"/>
                    <a:pt x="19872" y="0"/>
                    <a:pt x="19008" y="0"/>
                  </a:cubicBezTo>
                  <a:cubicBezTo>
                    <a:pt x="2592" y="0"/>
                    <a:pt x="2592" y="0"/>
                    <a:pt x="2592" y="0"/>
                  </a:cubicBezTo>
                  <a:cubicBezTo>
                    <a:pt x="864" y="0"/>
                    <a:pt x="0" y="5400"/>
                    <a:pt x="0" y="10800"/>
                  </a:cubicBezTo>
                  <a:cubicBezTo>
                    <a:pt x="0" y="16200"/>
                    <a:pt x="864" y="21600"/>
                    <a:pt x="2592"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45" name="Freeform 108">
              <a:extLst>
                <a:ext uri="{FF2B5EF4-FFF2-40B4-BE49-F238E27FC236}">
                  <a16:creationId xmlns:a16="http://schemas.microsoft.com/office/drawing/2014/main" xmlns="" id="{ACABD460-45E4-9F4A-8C85-AB8308E57DFC}"/>
                </a:ext>
              </a:extLst>
            </p:cNvPr>
            <p:cNvSpPr/>
            <p:nvPr/>
          </p:nvSpPr>
          <p:spPr>
            <a:xfrm>
              <a:off x="5378998" y="4064909"/>
              <a:ext cx="171079" cy="16039"/>
            </a:xfrm>
            <a:custGeom>
              <a:avLst/>
              <a:gdLst/>
              <a:ahLst/>
              <a:cxnLst>
                <a:cxn ang="0">
                  <a:pos x="wd2" y="hd2"/>
                </a:cxn>
                <a:cxn ang="5400000">
                  <a:pos x="wd2" y="hd2"/>
                </a:cxn>
                <a:cxn ang="10800000">
                  <a:pos x="wd2" y="hd2"/>
                </a:cxn>
                <a:cxn ang="16200000">
                  <a:pos x="wd2" y="hd2"/>
                </a:cxn>
              </a:cxnLst>
              <a:rect l="0" t="0" r="r" b="b"/>
              <a:pathLst>
                <a:path w="21600" h="21600" extrusionOk="0">
                  <a:moveTo>
                    <a:pt x="1200" y="21600"/>
                  </a:moveTo>
                  <a:cubicBezTo>
                    <a:pt x="20800" y="21600"/>
                    <a:pt x="20800" y="21600"/>
                    <a:pt x="20800" y="21600"/>
                  </a:cubicBezTo>
                  <a:cubicBezTo>
                    <a:pt x="21200" y="21600"/>
                    <a:pt x="21600" y="17280"/>
                    <a:pt x="21600" y="8640"/>
                  </a:cubicBezTo>
                  <a:cubicBezTo>
                    <a:pt x="21600" y="4320"/>
                    <a:pt x="21200" y="0"/>
                    <a:pt x="20800" y="0"/>
                  </a:cubicBezTo>
                  <a:cubicBezTo>
                    <a:pt x="1200" y="0"/>
                    <a:pt x="1200" y="0"/>
                    <a:pt x="1200" y="0"/>
                  </a:cubicBezTo>
                  <a:cubicBezTo>
                    <a:pt x="400" y="0"/>
                    <a:pt x="0" y="4320"/>
                    <a:pt x="0" y="8640"/>
                  </a:cubicBezTo>
                  <a:cubicBezTo>
                    <a:pt x="0" y="17280"/>
                    <a:pt x="400" y="21600"/>
                    <a:pt x="120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46" name="Freeform 109">
              <a:extLst>
                <a:ext uri="{FF2B5EF4-FFF2-40B4-BE49-F238E27FC236}">
                  <a16:creationId xmlns:a16="http://schemas.microsoft.com/office/drawing/2014/main" xmlns="" id="{F914E6C1-76B5-CC40-9A3C-EADF37F6E97B}"/>
                </a:ext>
              </a:extLst>
            </p:cNvPr>
            <p:cNvSpPr/>
            <p:nvPr/>
          </p:nvSpPr>
          <p:spPr>
            <a:xfrm>
              <a:off x="5378998" y="4207919"/>
              <a:ext cx="122963" cy="12030"/>
            </a:xfrm>
            <a:custGeom>
              <a:avLst/>
              <a:gdLst/>
              <a:ahLst/>
              <a:cxnLst>
                <a:cxn ang="0">
                  <a:pos x="wd2" y="hd2"/>
                </a:cxn>
                <a:cxn ang="5400000">
                  <a:pos x="wd2" y="hd2"/>
                </a:cxn>
                <a:cxn ang="10800000">
                  <a:pos x="wd2" y="hd2"/>
                </a:cxn>
                <a:cxn ang="16200000">
                  <a:pos x="wd2" y="hd2"/>
                </a:cxn>
              </a:cxnLst>
              <a:rect l="0" t="0" r="r" b="b"/>
              <a:pathLst>
                <a:path w="21600" h="21600" extrusionOk="0">
                  <a:moveTo>
                    <a:pt x="1662" y="21600"/>
                  </a:moveTo>
                  <a:cubicBezTo>
                    <a:pt x="20492" y="21600"/>
                    <a:pt x="20492" y="21600"/>
                    <a:pt x="20492" y="21600"/>
                  </a:cubicBezTo>
                  <a:cubicBezTo>
                    <a:pt x="21046" y="21600"/>
                    <a:pt x="21600" y="16200"/>
                    <a:pt x="21600" y="10800"/>
                  </a:cubicBezTo>
                  <a:cubicBezTo>
                    <a:pt x="21600" y="5400"/>
                    <a:pt x="21046" y="0"/>
                    <a:pt x="20492" y="0"/>
                  </a:cubicBezTo>
                  <a:cubicBezTo>
                    <a:pt x="1662" y="0"/>
                    <a:pt x="1662" y="0"/>
                    <a:pt x="1662" y="0"/>
                  </a:cubicBezTo>
                  <a:cubicBezTo>
                    <a:pt x="554" y="0"/>
                    <a:pt x="0" y="5400"/>
                    <a:pt x="0" y="10800"/>
                  </a:cubicBezTo>
                  <a:cubicBezTo>
                    <a:pt x="0" y="16200"/>
                    <a:pt x="554" y="21600"/>
                    <a:pt x="1662"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47" name="Freeform 110">
              <a:extLst>
                <a:ext uri="{FF2B5EF4-FFF2-40B4-BE49-F238E27FC236}">
                  <a16:creationId xmlns:a16="http://schemas.microsoft.com/office/drawing/2014/main" xmlns="" id="{8948D475-D3D7-BF46-9E9A-AB3F27825215}"/>
                </a:ext>
              </a:extLst>
            </p:cNvPr>
            <p:cNvSpPr/>
            <p:nvPr/>
          </p:nvSpPr>
          <p:spPr>
            <a:xfrm>
              <a:off x="5332219" y="3928581"/>
              <a:ext cx="16039" cy="404976"/>
            </a:xfrm>
            <a:custGeom>
              <a:avLst/>
              <a:gdLst/>
              <a:ahLst/>
              <a:cxnLst>
                <a:cxn ang="0">
                  <a:pos x="wd2" y="hd2"/>
                </a:cxn>
                <a:cxn ang="5400000">
                  <a:pos x="wd2" y="hd2"/>
                </a:cxn>
                <a:cxn ang="10800000">
                  <a:pos x="wd2" y="hd2"/>
                </a:cxn>
                <a:cxn ang="16200000">
                  <a:pos x="wd2" y="hd2"/>
                </a:cxn>
              </a:cxnLst>
              <a:rect l="0" t="0" r="r" b="b"/>
              <a:pathLst>
                <a:path w="21600" h="21600" extrusionOk="0">
                  <a:moveTo>
                    <a:pt x="12960" y="0"/>
                  </a:moveTo>
                  <a:cubicBezTo>
                    <a:pt x="8640" y="0"/>
                    <a:pt x="0" y="169"/>
                    <a:pt x="0" y="338"/>
                  </a:cubicBezTo>
                  <a:cubicBezTo>
                    <a:pt x="0" y="21262"/>
                    <a:pt x="0" y="21262"/>
                    <a:pt x="0" y="21262"/>
                  </a:cubicBezTo>
                  <a:cubicBezTo>
                    <a:pt x="0" y="21431"/>
                    <a:pt x="8640" y="21600"/>
                    <a:pt x="12960" y="21600"/>
                  </a:cubicBezTo>
                  <a:cubicBezTo>
                    <a:pt x="17280" y="21600"/>
                    <a:pt x="21600" y="21431"/>
                    <a:pt x="21600" y="21262"/>
                  </a:cubicBezTo>
                  <a:cubicBezTo>
                    <a:pt x="21600" y="338"/>
                    <a:pt x="21600" y="338"/>
                    <a:pt x="21600" y="338"/>
                  </a:cubicBezTo>
                  <a:cubicBezTo>
                    <a:pt x="21600" y="169"/>
                    <a:pt x="17280" y="0"/>
                    <a:pt x="1296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48" name="Freeform 111">
              <a:extLst>
                <a:ext uri="{FF2B5EF4-FFF2-40B4-BE49-F238E27FC236}">
                  <a16:creationId xmlns:a16="http://schemas.microsoft.com/office/drawing/2014/main" xmlns="" id="{FA087F6C-4F77-9945-A765-AC0D77F67383}"/>
                </a:ext>
              </a:extLst>
            </p:cNvPr>
            <p:cNvSpPr/>
            <p:nvPr/>
          </p:nvSpPr>
          <p:spPr>
            <a:xfrm>
              <a:off x="5194004" y="4109014"/>
              <a:ext cx="106139" cy="68712"/>
            </a:xfrm>
            <a:custGeom>
              <a:avLst/>
              <a:gdLst/>
              <a:ahLst/>
              <a:cxnLst>
                <a:cxn ang="0">
                  <a:pos x="wd2" y="hd2"/>
                </a:cxn>
                <a:cxn ang="5400000">
                  <a:pos x="wd2" y="hd2"/>
                </a:cxn>
                <a:cxn ang="10800000">
                  <a:pos x="wd2" y="hd2"/>
                </a:cxn>
                <a:cxn ang="16200000">
                  <a:pos x="wd2" y="hd2"/>
                </a:cxn>
              </a:cxnLst>
              <a:rect l="0" t="0" r="r" b="b"/>
              <a:pathLst>
                <a:path w="21441" h="21355" extrusionOk="0">
                  <a:moveTo>
                    <a:pt x="20170" y="7855"/>
                  </a:moveTo>
                  <a:cubicBezTo>
                    <a:pt x="4923" y="7855"/>
                    <a:pt x="4923" y="7855"/>
                    <a:pt x="4923" y="7855"/>
                  </a:cubicBezTo>
                  <a:cubicBezTo>
                    <a:pt x="8100" y="3927"/>
                    <a:pt x="8100" y="3927"/>
                    <a:pt x="8100" y="3927"/>
                  </a:cubicBezTo>
                  <a:cubicBezTo>
                    <a:pt x="8100" y="2945"/>
                    <a:pt x="8100" y="982"/>
                    <a:pt x="8100" y="0"/>
                  </a:cubicBezTo>
                  <a:cubicBezTo>
                    <a:pt x="7465" y="0"/>
                    <a:pt x="7465" y="0"/>
                    <a:pt x="6829" y="0"/>
                  </a:cubicBezTo>
                  <a:cubicBezTo>
                    <a:pt x="6194" y="0"/>
                    <a:pt x="6194" y="0"/>
                    <a:pt x="5559" y="0"/>
                  </a:cubicBezTo>
                  <a:cubicBezTo>
                    <a:pt x="476" y="8836"/>
                    <a:pt x="476" y="8836"/>
                    <a:pt x="476" y="8836"/>
                  </a:cubicBezTo>
                  <a:cubicBezTo>
                    <a:pt x="-159" y="9818"/>
                    <a:pt x="-159" y="10800"/>
                    <a:pt x="476" y="11782"/>
                  </a:cubicBezTo>
                  <a:cubicBezTo>
                    <a:pt x="5559" y="20618"/>
                    <a:pt x="5559" y="20618"/>
                    <a:pt x="5559" y="20618"/>
                  </a:cubicBezTo>
                  <a:cubicBezTo>
                    <a:pt x="6194" y="21600"/>
                    <a:pt x="7465" y="21600"/>
                    <a:pt x="8100" y="20618"/>
                  </a:cubicBezTo>
                  <a:cubicBezTo>
                    <a:pt x="8100" y="19636"/>
                    <a:pt x="8100" y="18655"/>
                    <a:pt x="8100" y="17673"/>
                  </a:cubicBezTo>
                  <a:cubicBezTo>
                    <a:pt x="4923" y="12764"/>
                    <a:pt x="4923" y="12764"/>
                    <a:pt x="4923" y="12764"/>
                  </a:cubicBezTo>
                  <a:cubicBezTo>
                    <a:pt x="20170" y="12764"/>
                    <a:pt x="20170" y="12764"/>
                    <a:pt x="20170" y="12764"/>
                  </a:cubicBezTo>
                  <a:cubicBezTo>
                    <a:pt x="20806" y="12764"/>
                    <a:pt x="21441" y="11782"/>
                    <a:pt x="21441" y="10800"/>
                  </a:cubicBezTo>
                  <a:cubicBezTo>
                    <a:pt x="21441" y="8836"/>
                    <a:pt x="20806" y="7855"/>
                    <a:pt x="20170" y="7855"/>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149" name="组合 148">
            <a:extLst>
              <a:ext uri="{FF2B5EF4-FFF2-40B4-BE49-F238E27FC236}">
                <a16:creationId xmlns:a16="http://schemas.microsoft.com/office/drawing/2014/main" xmlns="" id="{42AD6C34-2684-B14D-8631-A554E45F4FC4}"/>
              </a:ext>
            </a:extLst>
          </p:cNvPr>
          <p:cNvGrpSpPr/>
          <p:nvPr/>
        </p:nvGrpSpPr>
        <p:grpSpPr>
          <a:xfrm>
            <a:off x="4383269" y="3928581"/>
            <a:ext cx="404975" cy="404976"/>
            <a:chOff x="4383269" y="3928581"/>
            <a:chExt cx="404975" cy="404976"/>
          </a:xfrm>
          <a:noFill/>
        </p:grpSpPr>
        <p:sp>
          <p:nvSpPr>
            <p:cNvPr id="150" name="Freeform 112">
              <a:extLst>
                <a:ext uri="{FF2B5EF4-FFF2-40B4-BE49-F238E27FC236}">
                  <a16:creationId xmlns:a16="http://schemas.microsoft.com/office/drawing/2014/main" xmlns="" id="{D76D8857-4C35-844A-AC3F-57ABD3516F88}"/>
                </a:ext>
              </a:extLst>
            </p:cNvPr>
            <p:cNvSpPr/>
            <p:nvPr/>
          </p:nvSpPr>
          <p:spPr>
            <a:xfrm>
              <a:off x="4570385" y="4134409"/>
              <a:ext cx="217859" cy="16039"/>
            </a:xfrm>
            <a:custGeom>
              <a:avLst/>
              <a:gdLst/>
              <a:ahLst/>
              <a:cxnLst>
                <a:cxn ang="0">
                  <a:pos x="wd2" y="hd2"/>
                </a:cxn>
                <a:cxn ang="5400000">
                  <a:pos x="wd2" y="hd2"/>
                </a:cxn>
                <a:cxn ang="10800000">
                  <a:pos x="wd2" y="hd2"/>
                </a:cxn>
                <a:cxn ang="16200000">
                  <a:pos x="wd2" y="hd2"/>
                </a:cxn>
              </a:cxnLst>
              <a:rect l="0" t="0" r="r" b="b"/>
              <a:pathLst>
                <a:path w="21600" h="21600" extrusionOk="0">
                  <a:moveTo>
                    <a:pt x="20974" y="0"/>
                  </a:moveTo>
                  <a:cubicBezTo>
                    <a:pt x="939" y="0"/>
                    <a:pt x="939" y="0"/>
                    <a:pt x="939" y="0"/>
                  </a:cubicBezTo>
                  <a:cubicBezTo>
                    <a:pt x="313" y="0"/>
                    <a:pt x="0" y="4320"/>
                    <a:pt x="0" y="12960"/>
                  </a:cubicBezTo>
                  <a:cubicBezTo>
                    <a:pt x="0" y="17280"/>
                    <a:pt x="313" y="21600"/>
                    <a:pt x="939" y="21600"/>
                  </a:cubicBezTo>
                  <a:cubicBezTo>
                    <a:pt x="20974" y="21600"/>
                    <a:pt x="20974" y="21600"/>
                    <a:pt x="20974" y="21600"/>
                  </a:cubicBezTo>
                  <a:cubicBezTo>
                    <a:pt x="21287" y="21600"/>
                    <a:pt x="21600" y="17280"/>
                    <a:pt x="21600" y="12960"/>
                  </a:cubicBezTo>
                  <a:cubicBezTo>
                    <a:pt x="21600" y="4320"/>
                    <a:pt x="21287" y="0"/>
                    <a:pt x="20974"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51" name="Freeform 113">
              <a:extLst>
                <a:ext uri="{FF2B5EF4-FFF2-40B4-BE49-F238E27FC236}">
                  <a16:creationId xmlns:a16="http://schemas.microsoft.com/office/drawing/2014/main" xmlns="" id="{ED4F48AD-6C2F-D447-8BA0-42A7521FF157}"/>
                </a:ext>
              </a:extLst>
            </p:cNvPr>
            <p:cNvSpPr/>
            <p:nvPr/>
          </p:nvSpPr>
          <p:spPr>
            <a:xfrm>
              <a:off x="4570385" y="4277420"/>
              <a:ext cx="195137" cy="12030"/>
            </a:xfrm>
            <a:custGeom>
              <a:avLst/>
              <a:gdLst/>
              <a:ahLst/>
              <a:cxnLst>
                <a:cxn ang="0">
                  <a:pos x="wd2" y="hd2"/>
                </a:cxn>
                <a:cxn ang="5400000">
                  <a:pos x="wd2" y="hd2"/>
                </a:cxn>
                <a:cxn ang="10800000">
                  <a:pos x="wd2" y="hd2"/>
                </a:cxn>
                <a:cxn ang="16200000">
                  <a:pos x="wd2" y="hd2"/>
                </a:cxn>
              </a:cxnLst>
              <a:rect l="0" t="0" r="r" b="b"/>
              <a:pathLst>
                <a:path w="21600" h="21600" extrusionOk="0">
                  <a:moveTo>
                    <a:pt x="20555" y="0"/>
                  </a:moveTo>
                  <a:cubicBezTo>
                    <a:pt x="1045" y="0"/>
                    <a:pt x="1045" y="0"/>
                    <a:pt x="1045" y="0"/>
                  </a:cubicBezTo>
                  <a:cubicBezTo>
                    <a:pt x="348" y="0"/>
                    <a:pt x="0" y="5400"/>
                    <a:pt x="0" y="10800"/>
                  </a:cubicBezTo>
                  <a:cubicBezTo>
                    <a:pt x="0" y="16200"/>
                    <a:pt x="348" y="21600"/>
                    <a:pt x="1045" y="21600"/>
                  </a:cubicBezTo>
                  <a:cubicBezTo>
                    <a:pt x="20555" y="21600"/>
                    <a:pt x="20555" y="21600"/>
                    <a:pt x="20555" y="21600"/>
                  </a:cubicBezTo>
                  <a:cubicBezTo>
                    <a:pt x="21252" y="21600"/>
                    <a:pt x="21600" y="16200"/>
                    <a:pt x="21600" y="10800"/>
                  </a:cubicBezTo>
                  <a:cubicBezTo>
                    <a:pt x="21600" y="10800"/>
                    <a:pt x="21252" y="5400"/>
                    <a:pt x="21252" y="5400"/>
                  </a:cubicBezTo>
                  <a:cubicBezTo>
                    <a:pt x="20903" y="0"/>
                    <a:pt x="20903" y="0"/>
                    <a:pt x="20555"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52" name="Freeform 114">
              <a:extLst>
                <a:ext uri="{FF2B5EF4-FFF2-40B4-BE49-F238E27FC236}">
                  <a16:creationId xmlns:a16="http://schemas.microsoft.com/office/drawing/2014/main" xmlns="" id="{3A0E1C16-B38B-5747-99D8-8C3E29732663}"/>
                </a:ext>
              </a:extLst>
            </p:cNvPr>
            <p:cNvSpPr/>
            <p:nvPr/>
          </p:nvSpPr>
          <p:spPr>
            <a:xfrm>
              <a:off x="4570385" y="3995408"/>
              <a:ext cx="78858" cy="13366"/>
            </a:xfrm>
            <a:custGeom>
              <a:avLst/>
              <a:gdLst/>
              <a:ahLst/>
              <a:cxnLst>
                <a:cxn ang="0">
                  <a:pos x="wd2" y="hd2"/>
                </a:cxn>
                <a:cxn ang="5400000">
                  <a:pos x="wd2" y="hd2"/>
                </a:cxn>
                <a:cxn ang="10800000">
                  <a:pos x="wd2" y="hd2"/>
                </a:cxn>
                <a:cxn ang="16200000">
                  <a:pos x="wd2" y="hd2"/>
                </a:cxn>
              </a:cxnLst>
              <a:rect l="0" t="0" r="r" b="b"/>
              <a:pathLst>
                <a:path w="21600" h="21600" extrusionOk="0">
                  <a:moveTo>
                    <a:pt x="2592" y="21600"/>
                  </a:moveTo>
                  <a:cubicBezTo>
                    <a:pt x="19008" y="21600"/>
                    <a:pt x="19008" y="21600"/>
                    <a:pt x="19008" y="21600"/>
                  </a:cubicBezTo>
                  <a:cubicBezTo>
                    <a:pt x="19872" y="21600"/>
                    <a:pt x="21600" y="16200"/>
                    <a:pt x="21600" y="10800"/>
                  </a:cubicBezTo>
                  <a:cubicBezTo>
                    <a:pt x="21600" y="5400"/>
                    <a:pt x="19872" y="0"/>
                    <a:pt x="19008" y="0"/>
                  </a:cubicBezTo>
                  <a:cubicBezTo>
                    <a:pt x="2592" y="0"/>
                    <a:pt x="2592" y="0"/>
                    <a:pt x="2592" y="0"/>
                  </a:cubicBezTo>
                  <a:cubicBezTo>
                    <a:pt x="864" y="0"/>
                    <a:pt x="0" y="5400"/>
                    <a:pt x="0" y="10800"/>
                  </a:cubicBezTo>
                  <a:cubicBezTo>
                    <a:pt x="0" y="16200"/>
                    <a:pt x="864" y="21600"/>
                    <a:pt x="2592"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53" name="Freeform 115">
              <a:extLst>
                <a:ext uri="{FF2B5EF4-FFF2-40B4-BE49-F238E27FC236}">
                  <a16:creationId xmlns:a16="http://schemas.microsoft.com/office/drawing/2014/main" xmlns="" id="{7DE16660-0CB8-D34E-B896-36C22014ECCF}"/>
                </a:ext>
              </a:extLst>
            </p:cNvPr>
            <p:cNvSpPr/>
            <p:nvPr/>
          </p:nvSpPr>
          <p:spPr>
            <a:xfrm>
              <a:off x="4570385" y="4064909"/>
              <a:ext cx="171079" cy="16039"/>
            </a:xfrm>
            <a:custGeom>
              <a:avLst/>
              <a:gdLst/>
              <a:ahLst/>
              <a:cxnLst>
                <a:cxn ang="0">
                  <a:pos x="wd2" y="hd2"/>
                </a:cxn>
                <a:cxn ang="5400000">
                  <a:pos x="wd2" y="hd2"/>
                </a:cxn>
                <a:cxn ang="10800000">
                  <a:pos x="wd2" y="hd2"/>
                </a:cxn>
                <a:cxn ang="16200000">
                  <a:pos x="wd2" y="hd2"/>
                </a:cxn>
              </a:cxnLst>
              <a:rect l="0" t="0" r="r" b="b"/>
              <a:pathLst>
                <a:path w="21600" h="21600" extrusionOk="0">
                  <a:moveTo>
                    <a:pt x="1200" y="21600"/>
                  </a:moveTo>
                  <a:cubicBezTo>
                    <a:pt x="20800" y="21600"/>
                    <a:pt x="20800" y="21600"/>
                    <a:pt x="20800" y="21600"/>
                  </a:cubicBezTo>
                  <a:cubicBezTo>
                    <a:pt x="21200" y="21600"/>
                    <a:pt x="21600" y="17280"/>
                    <a:pt x="21600" y="8640"/>
                  </a:cubicBezTo>
                  <a:cubicBezTo>
                    <a:pt x="21600" y="4320"/>
                    <a:pt x="21200" y="0"/>
                    <a:pt x="20800" y="0"/>
                  </a:cubicBezTo>
                  <a:cubicBezTo>
                    <a:pt x="1200" y="0"/>
                    <a:pt x="1200" y="0"/>
                    <a:pt x="1200" y="0"/>
                  </a:cubicBezTo>
                  <a:cubicBezTo>
                    <a:pt x="400" y="0"/>
                    <a:pt x="0" y="4320"/>
                    <a:pt x="0" y="8640"/>
                  </a:cubicBezTo>
                  <a:cubicBezTo>
                    <a:pt x="0" y="17280"/>
                    <a:pt x="400" y="21600"/>
                    <a:pt x="120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54" name="Freeform 116">
              <a:extLst>
                <a:ext uri="{FF2B5EF4-FFF2-40B4-BE49-F238E27FC236}">
                  <a16:creationId xmlns:a16="http://schemas.microsoft.com/office/drawing/2014/main" xmlns="" id="{4342F1BE-8DBC-894C-8456-8417DDB4858E}"/>
                </a:ext>
              </a:extLst>
            </p:cNvPr>
            <p:cNvSpPr/>
            <p:nvPr/>
          </p:nvSpPr>
          <p:spPr>
            <a:xfrm>
              <a:off x="4570385" y="4207919"/>
              <a:ext cx="122963" cy="12030"/>
            </a:xfrm>
            <a:custGeom>
              <a:avLst/>
              <a:gdLst/>
              <a:ahLst/>
              <a:cxnLst>
                <a:cxn ang="0">
                  <a:pos x="wd2" y="hd2"/>
                </a:cxn>
                <a:cxn ang="5400000">
                  <a:pos x="wd2" y="hd2"/>
                </a:cxn>
                <a:cxn ang="10800000">
                  <a:pos x="wd2" y="hd2"/>
                </a:cxn>
                <a:cxn ang="16200000">
                  <a:pos x="wd2" y="hd2"/>
                </a:cxn>
              </a:cxnLst>
              <a:rect l="0" t="0" r="r" b="b"/>
              <a:pathLst>
                <a:path w="21600" h="21600" extrusionOk="0">
                  <a:moveTo>
                    <a:pt x="1662" y="21600"/>
                  </a:moveTo>
                  <a:cubicBezTo>
                    <a:pt x="20492" y="21600"/>
                    <a:pt x="20492" y="21600"/>
                    <a:pt x="20492" y="21600"/>
                  </a:cubicBezTo>
                  <a:cubicBezTo>
                    <a:pt x="21046" y="21600"/>
                    <a:pt x="21600" y="16200"/>
                    <a:pt x="21600" y="10800"/>
                  </a:cubicBezTo>
                  <a:cubicBezTo>
                    <a:pt x="21600" y="5400"/>
                    <a:pt x="21046" y="0"/>
                    <a:pt x="20492" y="0"/>
                  </a:cubicBezTo>
                  <a:cubicBezTo>
                    <a:pt x="1662" y="0"/>
                    <a:pt x="1662" y="0"/>
                    <a:pt x="1662" y="0"/>
                  </a:cubicBezTo>
                  <a:cubicBezTo>
                    <a:pt x="554" y="0"/>
                    <a:pt x="0" y="5400"/>
                    <a:pt x="0" y="10800"/>
                  </a:cubicBezTo>
                  <a:cubicBezTo>
                    <a:pt x="0" y="16200"/>
                    <a:pt x="554" y="21600"/>
                    <a:pt x="1662"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55" name="Freeform 117">
              <a:extLst>
                <a:ext uri="{FF2B5EF4-FFF2-40B4-BE49-F238E27FC236}">
                  <a16:creationId xmlns:a16="http://schemas.microsoft.com/office/drawing/2014/main" xmlns="" id="{D7024B7C-4FB7-6F4C-809C-772E1716DB3B}"/>
                </a:ext>
              </a:extLst>
            </p:cNvPr>
            <p:cNvSpPr/>
            <p:nvPr/>
          </p:nvSpPr>
          <p:spPr>
            <a:xfrm>
              <a:off x="4522270" y="3928581"/>
              <a:ext cx="16039" cy="404976"/>
            </a:xfrm>
            <a:custGeom>
              <a:avLst/>
              <a:gdLst/>
              <a:ahLst/>
              <a:cxnLst>
                <a:cxn ang="0">
                  <a:pos x="wd2" y="hd2"/>
                </a:cxn>
                <a:cxn ang="5400000">
                  <a:pos x="wd2" y="hd2"/>
                </a:cxn>
                <a:cxn ang="10800000">
                  <a:pos x="wd2" y="hd2"/>
                </a:cxn>
                <a:cxn ang="16200000">
                  <a:pos x="wd2" y="hd2"/>
                </a:cxn>
              </a:cxnLst>
              <a:rect l="0" t="0" r="r" b="b"/>
              <a:pathLst>
                <a:path w="21600" h="21600" extrusionOk="0">
                  <a:moveTo>
                    <a:pt x="12960" y="0"/>
                  </a:moveTo>
                  <a:cubicBezTo>
                    <a:pt x="8640" y="0"/>
                    <a:pt x="0" y="169"/>
                    <a:pt x="0" y="338"/>
                  </a:cubicBezTo>
                  <a:cubicBezTo>
                    <a:pt x="0" y="21262"/>
                    <a:pt x="0" y="21262"/>
                    <a:pt x="0" y="21262"/>
                  </a:cubicBezTo>
                  <a:cubicBezTo>
                    <a:pt x="0" y="21431"/>
                    <a:pt x="8640" y="21600"/>
                    <a:pt x="12960" y="21600"/>
                  </a:cubicBezTo>
                  <a:cubicBezTo>
                    <a:pt x="17280" y="21600"/>
                    <a:pt x="21600" y="21431"/>
                    <a:pt x="21600" y="21262"/>
                  </a:cubicBezTo>
                  <a:cubicBezTo>
                    <a:pt x="21600" y="338"/>
                    <a:pt x="21600" y="338"/>
                    <a:pt x="21600" y="338"/>
                  </a:cubicBezTo>
                  <a:cubicBezTo>
                    <a:pt x="21600" y="169"/>
                    <a:pt x="17280" y="0"/>
                    <a:pt x="1296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56" name="Freeform 118">
              <a:extLst>
                <a:ext uri="{FF2B5EF4-FFF2-40B4-BE49-F238E27FC236}">
                  <a16:creationId xmlns:a16="http://schemas.microsoft.com/office/drawing/2014/main" xmlns="" id="{713BF2B4-D60C-794E-965A-2545D6B332D3}"/>
                </a:ext>
              </a:extLst>
            </p:cNvPr>
            <p:cNvSpPr/>
            <p:nvPr/>
          </p:nvSpPr>
          <p:spPr>
            <a:xfrm>
              <a:off x="4383269" y="4109014"/>
              <a:ext cx="108262" cy="68712"/>
            </a:xfrm>
            <a:custGeom>
              <a:avLst/>
              <a:gdLst/>
              <a:ahLst/>
              <a:cxnLst>
                <a:cxn ang="0">
                  <a:pos x="wd2" y="hd2"/>
                </a:cxn>
                <a:cxn ang="5400000">
                  <a:pos x="wd2" y="hd2"/>
                </a:cxn>
                <a:cxn ang="10800000">
                  <a:pos x="wd2" y="hd2"/>
                </a:cxn>
                <a:cxn ang="16200000">
                  <a:pos x="wd2" y="hd2"/>
                </a:cxn>
              </a:cxnLst>
              <a:rect l="0" t="0" r="r" b="b"/>
              <a:pathLst>
                <a:path w="21600" h="21355" extrusionOk="0">
                  <a:moveTo>
                    <a:pt x="15882" y="0"/>
                  </a:moveTo>
                  <a:cubicBezTo>
                    <a:pt x="15247" y="0"/>
                    <a:pt x="14612" y="0"/>
                    <a:pt x="13976" y="0"/>
                  </a:cubicBezTo>
                  <a:cubicBezTo>
                    <a:pt x="13341" y="982"/>
                    <a:pt x="13341" y="2945"/>
                    <a:pt x="13976" y="3927"/>
                  </a:cubicBezTo>
                  <a:cubicBezTo>
                    <a:pt x="16518" y="7855"/>
                    <a:pt x="16518" y="7855"/>
                    <a:pt x="16518" y="7855"/>
                  </a:cubicBezTo>
                  <a:cubicBezTo>
                    <a:pt x="1271" y="7855"/>
                    <a:pt x="1271" y="7855"/>
                    <a:pt x="1271" y="7855"/>
                  </a:cubicBezTo>
                  <a:cubicBezTo>
                    <a:pt x="635" y="7855"/>
                    <a:pt x="0" y="8836"/>
                    <a:pt x="0" y="10800"/>
                  </a:cubicBezTo>
                  <a:cubicBezTo>
                    <a:pt x="0" y="11782"/>
                    <a:pt x="635" y="12764"/>
                    <a:pt x="1271" y="12764"/>
                  </a:cubicBezTo>
                  <a:cubicBezTo>
                    <a:pt x="16518" y="12764"/>
                    <a:pt x="16518" y="12764"/>
                    <a:pt x="16518" y="12764"/>
                  </a:cubicBezTo>
                  <a:cubicBezTo>
                    <a:pt x="13976" y="17673"/>
                    <a:pt x="13976" y="17673"/>
                    <a:pt x="13976" y="17673"/>
                  </a:cubicBezTo>
                  <a:cubicBezTo>
                    <a:pt x="13341" y="18655"/>
                    <a:pt x="13341" y="19636"/>
                    <a:pt x="13976" y="20618"/>
                  </a:cubicBezTo>
                  <a:cubicBezTo>
                    <a:pt x="14612" y="21600"/>
                    <a:pt x="15247" y="21600"/>
                    <a:pt x="15882" y="20618"/>
                  </a:cubicBezTo>
                  <a:cubicBezTo>
                    <a:pt x="21600" y="11782"/>
                    <a:pt x="21600" y="11782"/>
                    <a:pt x="21600" y="11782"/>
                  </a:cubicBezTo>
                  <a:cubicBezTo>
                    <a:pt x="21600" y="10800"/>
                    <a:pt x="21600" y="9818"/>
                    <a:pt x="21600" y="8836"/>
                  </a:cubicBezTo>
                  <a:lnTo>
                    <a:pt x="15882" y="0"/>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157" name="组合 156">
            <a:extLst>
              <a:ext uri="{FF2B5EF4-FFF2-40B4-BE49-F238E27FC236}">
                <a16:creationId xmlns:a16="http://schemas.microsoft.com/office/drawing/2014/main" xmlns="" id="{069E5A63-92EA-F946-AA69-2BA01ABF4565}"/>
              </a:ext>
            </a:extLst>
          </p:cNvPr>
          <p:cNvGrpSpPr/>
          <p:nvPr/>
        </p:nvGrpSpPr>
        <p:grpSpPr>
          <a:xfrm>
            <a:off x="3574655" y="3983378"/>
            <a:ext cx="404976" cy="296716"/>
            <a:chOff x="3574655" y="3983378"/>
            <a:chExt cx="404976" cy="296716"/>
          </a:xfrm>
          <a:noFill/>
        </p:grpSpPr>
        <p:sp>
          <p:nvSpPr>
            <p:cNvPr id="158" name="Freeform 119">
              <a:extLst>
                <a:ext uri="{FF2B5EF4-FFF2-40B4-BE49-F238E27FC236}">
                  <a16:creationId xmlns:a16="http://schemas.microsoft.com/office/drawing/2014/main" xmlns="" id="{A39717AC-33D6-C646-AECB-A07131B6E18A}"/>
                </a:ext>
              </a:extLst>
            </p:cNvPr>
            <p:cNvSpPr/>
            <p:nvPr/>
          </p:nvSpPr>
          <p:spPr>
            <a:xfrm>
              <a:off x="3574655" y="4125053"/>
              <a:ext cx="404976" cy="13367"/>
            </a:xfrm>
            <a:custGeom>
              <a:avLst/>
              <a:gdLst/>
              <a:ahLst/>
              <a:cxnLst>
                <a:cxn ang="0">
                  <a:pos x="wd2" y="hd2"/>
                </a:cxn>
                <a:cxn ang="5400000">
                  <a:pos x="wd2" y="hd2"/>
                </a:cxn>
                <a:cxn ang="10800000">
                  <a:pos x="wd2" y="hd2"/>
                </a:cxn>
                <a:cxn ang="16200000">
                  <a:pos x="wd2" y="hd2"/>
                </a:cxn>
              </a:cxnLst>
              <a:rect l="0" t="0" r="r" b="b"/>
              <a:pathLst>
                <a:path w="21600" h="21600" extrusionOk="0">
                  <a:moveTo>
                    <a:pt x="21262" y="0"/>
                  </a:moveTo>
                  <a:cubicBezTo>
                    <a:pt x="338" y="0"/>
                    <a:pt x="338" y="0"/>
                    <a:pt x="338" y="0"/>
                  </a:cubicBezTo>
                  <a:cubicBezTo>
                    <a:pt x="169" y="0"/>
                    <a:pt x="0" y="5400"/>
                    <a:pt x="0" y="10800"/>
                  </a:cubicBezTo>
                  <a:cubicBezTo>
                    <a:pt x="0" y="16200"/>
                    <a:pt x="169" y="21600"/>
                    <a:pt x="338" y="21600"/>
                  </a:cubicBezTo>
                  <a:cubicBezTo>
                    <a:pt x="21262" y="21600"/>
                    <a:pt x="21262" y="21600"/>
                    <a:pt x="21262" y="21600"/>
                  </a:cubicBezTo>
                  <a:cubicBezTo>
                    <a:pt x="21431" y="21600"/>
                    <a:pt x="21600" y="16200"/>
                    <a:pt x="21600" y="10800"/>
                  </a:cubicBezTo>
                  <a:cubicBezTo>
                    <a:pt x="21600" y="5400"/>
                    <a:pt x="21431" y="0"/>
                    <a:pt x="21262"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59" name="Freeform 120">
              <a:extLst>
                <a:ext uri="{FF2B5EF4-FFF2-40B4-BE49-F238E27FC236}">
                  <a16:creationId xmlns:a16="http://schemas.microsoft.com/office/drawing/2014/main" xmlns="" id="{55F8B5C4-A289-414F-92BF-C331F62BEDFA}"/>
                </a:ext>
              </a:extLst>
            </p:cNvPr>
            <p:cNvSpPr/>
            <p:nvPr/>
          </p:nvSpPr>
          <p:spPr>
            <a:xfrm>
              <a:off x="3621435" y="4264055"/>
              <a:ext cx="358196" cy="16039"/>
            </a:xfrm>
            <a:custGeom>
              <a:avLst/>
              <a:gdLst/>
              <a:ahLst/>
              <a:cxnLst>
                <a:cxn ang="0">
                  <a:pos x="wd2" y="hd2"/>
                </a:cxn>
                <a:cxn ang="5400000">
                  <a:pos x="wd2" y="hd2"/>
                </a:cxn>
                <a:cxn ang="10800000">
                  <a:pos x="wd2" y="hd2"/>
                </a:cxn>
                <a:cxn ang="16200000">
                  <a:pos x="wd2" y="hd2"/>
                </a:cxn>
              </a:cxnLst>
              <a:rect l="0" t="0" r="r" b="b"/>
              <a:pathLst>
                <a:path w="21600" h="21600" extrusionOk="0">
                  <a:moveTo>
                    <a:pt x="21218" y="0"/>
                  </a:moveTo>
                  <a:cubicBezTo>
                    <a:pt x="382" y="0"/>
                    <a:pt x="382" y="0"/>
                    <a:pt x="382" y="0"/>
                  </a:cubicBezTo>
                  <a:cubicBezTo>
                    <a:pt x="191" y="0"/>
                    <a:pt x="0" y="4320"/>
                    <a:pt x="0" y="8640"/>
                  </a:cubicBezTo>
                  <a:cubicBezTo>
                    <a:pt x="0" y="17280"/>
                    <a:pt x="191" y="21600"/>
                    <a:pt x="382" y="21600"/>
                  </a:cubicBezTo>
                  <a:cubicBezTo>
                    <a:pt x="21218" y="21600"/>
                    <a:pt x="21218" y="21600"/>
                    <a:pt x="21218" y="21600"/>
                  </a:cubicBezTo>
                  <a:cubicBezTo>
                    <a:pt x="21409" y="21600"/>
                    <a:pt x="21600" y="17280"/>
                    <a:pt x="21600" y="8640"/>
                  </a:cubicBezTo>
                  <a:cubicBezTo>
                    <a:pt x="21600" y="4320"/>
                    <a:pt x="21409" y="0"/>
                    <a:pt x="21218"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60" name="Freeform 121">
              <a:extLst>
                <a:ext uri="{FF2B5EF4-FFF2-40B4-BE49-F238E27FC236}">
                  <a16:creationId xmlns:a16="http://schemas.microsoft.com/office/drawing/2014/main" xmlns="" id="{DA7D21AC-CD75-124E-89A7-BB6C08FDB9E8}"/>
                </a:ext>
              </a:extLst>
            </p:cNvPr>
            <p:cNvSpPr/>
            <p:nvPr/>
          </p:nvSpPr>
          <p:spPr>
            <a:xfrm>
              <a:off x="3739051" y="3983378"/>
              <a:ext cx="240580" cy="14704"/>
            </a:xfrm>
            <a:custGeom>
              <a:avLst/>
              <a:gdLst/>
              <a:ahLst/>
              <a:cxnLst>
                <a:cxn ang="0">
                  <a:pos x="wd2" y="hd2"/>
                </a:cxn>
                <a:cxn ang="5400000">
                  <a:pos x="wd2" y="hd2"/>
                </a:cxn>
                <a:cxn ang="10800000">
                  <a:pos x="wd2" y="hd2"/>
                </a:cxn>
                <a:cxn ang="16200000">
                  <a:pos x="wd2" y="hd2"/>
                </a:cxn>
              </a:cxnLst>
              <a:rect l="0" t="0" r="r" b="b"/>
              <a:pathLst>
                <a:path w="21600" h="21600" extrusionOk="0">
                  <a:moveTo>
                    <a:pt x="568" y="21600"/>
                  </a:moveTo>
                  <a:cubicBezTo>
                    <a:pt x="21032" y="21600"/>
                    <a:pt x="21032" y="21600"/>
                    <a:pt x="21032" y="21600"/>
                  </a:cubicBezTo>
                  <a:cubicBezTo>
                    <a:pt x="21316" y="21600"/>
                    <a:pt x="21600" y="17280"/>
                    <a:pt x="21600" y="12960"/>
                  </a:cubicBezTo>
                  <a:cubicBezTo>
                    <a:pt x="21600" y="4320"/>
                    <a:pt x="21316" y="0"/>
                    <a:pt x="21032" y="0"/>
                  </a:cubicBezTo>
                  <a:cubicBezTo>
                    <a:pt x="568" y="0"/>
                    <a:pt x="568" y="0"/>
                    <a:pt x="568" y="0"/>
                  </a:cubicBezTo>
                  <a:cubicBezTo>
                    <a:pt x="284" y="0"/>
                    <a:pt x="0" y="4320"/>
                    <a:pt x="0" y="12960"/>
                  </a:cubicBezTo>
                  <a:cubicBezTo>
                    <a:pt x="0" y="17280"/>
                    <a:pt x="284" y="21600"/>
                    <a:pt x="568"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61" name="Freeform 122">
              <a:extLst>
                <a:ext uri="{FF2B5EF4-FFF2-40B4-BE49-F238E27FC236}">
                  <a16:creationId xmlns:a16="http://schemas.microsoft.com/office/drawing/2014/main" xmlns="" id="{CFB0F6AF-2EE4-8B42-AA35-2721E05CB82E}"/>
                </a:ext>
              </a:extLst>
            </p:cNvPr>
            <p:cNvSpPr/>
            <p:nvPr/>
          </p:nvSpPr>
          <p:spPr>
            <a:xfrm>
              <a:off x="3644156" y="4052879"/>
              <a:ext cx="335475" cy="16039"/>
            </a:xfrm>
            <a:custGeom>
              <a:avLst/>
              <a:gdLst/>
              <a:ahLst/>
              <a:cxnLst>
                <a:cxn ang="0">
                  <a:pos x="wd2" y="hd2"/>
                </a:cxn>
                <a:cxn ang="5400000">
                  <a:pos x="wd2" y="hd2"/>
                </a:cxn>
                <a:cxn ang="10800000">
                  <a:pos x="wd2" y="hd2"/>
                </a:cxn>
                <a:cxn ang="16200000">
                  <a:pos x="wd2" y="hd2"/>
                </a:cxn>
              </a:cxnLst>
              <a:rect l="0" t="0" r="r" b="b"/>
              <a:pathLst>
                <a:path w="21600" h="21600" extrusionOk="0">
                  <a:moveTo>
                    <a:pt x="21192" y="0"/>
                  </a:moveTo>
                  <a:cubicBezTo>
                    <a:pt x="611" y="0"/>
                    <a:pt x="611" y="0"/>
                    <a:pt x="611" y="0"/>
                  </a:cubicBezTo>
                  <a:cubicBezTo>
                    <a:pt x="204" y="0"/>
                    <a:pt x="0" y="4320"/>
                    <a:pt x="0" y="12960"/>
                  </a:cubicBezTo>
                  <a:cubicBezTo>
                    <a:pt x="0" y="17280"/>
                    <a:pt x="204" y="21600"/>
                    <a:pt x="611" y="21600"/>
                  </a:cubicBezTo>
                  <a:cubicBezTo>
                    <a:pt x="21192" y="21600"/>
                    <a:pt x="21192" y="21600"/>
                    <a:pt x="21192" y="21600"/>
                  </a:cubicBezTo>
                  <a:cubicBezTo>
                    <a:pt x="21396" y="21600"/>
                    <a:pt x="21600" y="17280"/>
                    <a:pt x="21600" y="12960"/>
                  </a:cubicBezTo>
                  <a:cubicBezTo>
                    <a:pt x="21600" y="4320"/>
                    <a:pt x="21396" y="0"/>
                    <a:pt x="21192"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62" name="Freeform 123">
              <a:extLst>
                <a:ext uri="{FF2B5EF4-FFF2-40B4-BE49-F238E27FC236}">
                  <a16:creationId xmlns:a16="http://schemas.microsoft.com/office/drawing/2014/main" xmlns="" id="{D7AB2070-0049-2C47-96C6-98D147E3FFB3}"/>
                </a:ext>
              </a:extLst>
            </p:cNvPr>
            <p:cNvSpPr/>
            <p:nvPr/>
          </p:nvSpPr>
          <p:spPr>
            <a:xfrm>
              <a:off x="3713656" y="4194554"/>
              <a:ext cx="265975" cy="16039"/>
            </a:xfrm>
            <a:custGeom>
              <a:avLst/>
              <a:gdLst/>
              <a:ahLst/>
              <a:cxnLst>
                <a:cxn ang="0">
                  <a:pos x="wd2" y="hd2"/>
                </a:cxn>
                <a:cxn ang="5400000">
                  <a:pos x="wd2" y="hd2"/>
                </a:cxn>
                <a:cxn ang="10800000">
                  <a:pos x="wd2" y="hd2"/>
                </a:cxn>
                <a:cxn ang="16200000">
                  <a:pos x="wd2" y="hd2"/>
                </a:cxn>
              </a:cxnLst>
              <a:rect l="0" t="0" r="r" b="b"/>
              <a:pathLst>
                <a:path w="21600" h="21600" extrusionOk="0">
                  <a:moveTo>
                    <a:pt x="21086" y="0"/>
                  </a:moveTo>
                  <a:cubicBezTo>
                    <a:pt x="771" y="0"/>
                    <a:pt x="771" y="0"/>
                    <a:pt x="771" y="0"/>
                  </a:cubicBezTo>
                  <a:cubicBezTo>
                    <a:pt x="514" y="0"/>
                    <a:pt x="0" y="4320"/>
                    <a:pt x="0" y="8640"/>
                  </a:cubicBezTo>
                  <a:cubicBezTo>
                    <a:pt x="0" y="17280"/>
                    <a:pt x="514" y="21600"/>
                    <a:pt x="771" y="21600"/>
                  </a:cubicBezTo>
                  <a:cubicBezTo>
                    <a:pt x="21086" y="21600"/>
                    <a:pt x="21086" y="21600"/>
                    <a:pt x="21086" y="21600"/>
                  </a:cubicBezTo>
                  <a:cubicBezTo>
                    <a:pt x="21343" y="21600"/>
                    <a:pt x="21600" y="17280"/>
                    <a:pt x="21600" y="8640"/>
                  </a:cubicBezTo>
                  <a:cubicBezTo>
                    <a:pt x="21600" y="4320"/>
                    <a:pt x="21343" y="0"/>
                    <a:pt x="21086"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163" name="组合 162">
            <a:extLst>
              <a:ext uri="{FF2B5EF4-FFF2-40B4-BE49-F238E27FC236}">
                <a16:creationId xmlns:a16="http://schemas.microsoft.com/office/drawing/2014/main" xmlns="" id="{3D4A1F08-36FE-1543-AF8D-F9C5D71F5624}"/>
              </a:ext>
            </a:extLst>
          </p:cNvPr>
          <p:cNvGrpSpPr/>
          <p:nvPr/>
        </p:nvGrpSpPr>
        <p:grpSpPr>
          <a:xfrm>
            <a:off x="2764706" y="3983378"/>
            <a:ext cx="404976" cy="296716"/>
            <a:chOff x="2764706" y="3983378"/>
            <a:chExt cx="404976" cy="296716"/>
          </a:xfrm>
          <a:noFill/>
        </p:grpSpPr>
        <p:sp>
          <p:nvSpPr>
            <p:cNvPr id="164" name="Freeform 124">
              <a:extLst>
                <a:ext uri="{FF2B5EF4-FFF2-40B4-BE49-F238E27FC236}">
                  <a16:creationId xmlns:a16="http://schemas.microsoft.com/office/drawing/2014/main" xmlns="" id="{67289A50-D374-904A-9D78-BEB52F4685D2}"/>
                </a:ext>
              </a:extLst>
            </p:cNvPr>
            <p:cNvSpPr/>
            <p:nvPr/>
          </p:nvSpPr>
          <p:spPr>
            <a:xfrm>
              <a:off x="2859601" y="3983378"/>
              <a:ext cx="215186" cy="14704"/>
            </a:xfrm>
            <a:custGeom>
              <a:avLst/>
              <a:gdLst/>
              <a:ahLst/>
              <a:cxnLst>
                <a:cxn ang="0">
                  <a:pos x="wd2" y="hd2"/>
                </a:cxn>
                <a:cxn ang="5400000">
                  <a:pos x="wd2" y="hd2"/>
                </a:cxn>
                <a:cxn ang="10800000">
                  <a:pos x="wd2" y="hd2"/>
                </a:cxn>
                <a:cxn ang="16200000">
                  <a:pos x="wd2" y="hd2"/>
                </a:cxn>
              </a:cxnLst>
              <a:rect l="0" t="0" r="r" b="b"/>
              <a:pathLst>
                <a:path w="21600" h="21600" extrusionOk="0">
                  <a:moveTo>
                    <a:pt x="635" y="21600"/>
                  </a:moveTo>
                  <a:cubicBezTo>
                    <a:pt x="20965" y="21600"/>
                    <a:pt x="20965" y="21600"/>
                    <a:pt x="20965" y="21600"/>
                  </a:cubicBezTo>
                  <a:cubicBezTo>
                    <a:pt x="21282" y="21600"/>
                    <a:pt x="21600" y="17280"/>
                    <a:pt x="21600" y="12960"/>
                  </a:cubicBezTo>
                  <a:cubicBezTo>
                    <a:pt x="21600" y="4320"/>
                    <a:pt x="21282" y="0"/>
                    <a:pt x="20965" y="0"/>
                  </a:cubicBezTo>
                  <a:cubicBezTo>
                    <a:pt x="635" y="0"/>
                    <a:pt x="635" y="0"/>
                    <a:pt x="635" y="0"/>
                  </a:cubicBezTo>
                  <a:cubicBezTo>
                    <a:pt x="318" y="0"/>
                    <a:pt x="0" y="4320"/>
                    <a:pt x="0" y="12960"/>
                  </a:cubicBezTo>
                  <a:cubicBezTo>
                    <a:pt x="0" y="17280"/>
                    <a:pt x="318" y="21600"/>
                    <a:pt x="635"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65" name="Freeform 125">
              <a:extLst>
                <a:ext uri="{FF2B5EF4-FFF2-40B4-BE49-F238E27FC236}">
                  <a16:creationId xmlns:a16="http://schemas.microsoft.com/office/drawing/2014/main" xmlns="" id="{6F17D188-E308-0541-9C18-FC9A85CBE2C5}"/>
                </a:ext>
              </a:extLst>
            </p:cNvPr>
            <p:cNvSpPr/>
            <p:nvPr/>
          </p:nvSpPr>
          <p:spPr>
            <a:xfrm>
              <a:off x="2764706" y="4052879"/>
              <a:ext cx="404976" cy="16039"/>
            </a:xfrm>
            <a:custGeom>
              <a:avLst/>
              <a:gdLst/>
              <a:ahLst/>
              <a:cxnLst>
                <a:cxn ang="0">
                  <a:pos x="wd2" y="hd2"/>
                </a:cxn>
                <a:cxn ang="5400000">
                  <a:pos x="wd2" y="hd2"/>
                </a:cxn>
                <a:cxn ang="10800000">
                  <a:pos x="wd2" y="hd2"/>
                </a:cxn>
                <a:cxn ang="16200000">
                  <a:pos x="wd2" y="hd2"/>
                </a:cxn>
              </a:cxnLst>
              <a:rect l="0" t="0" r="r" b="b"/>
              <a:pathLst>
                <a:path w="21600" h="21600" extrusionOk="0">
                  <a:moveTo>
                    <a:pt x="338" y="21600"/>
                  </a:moveTo>
                  <a:cubicBezTo>
                    <a:pt x="21262" y="21600"/>
                    <a:pt x="21262" y="21600"/>
                    <a:pt x="21262" y="21600"/>
                  </a:cubicBezTo>
                  <a:cubicBezTo>
                    <a:pt x="21431" y="21600"/>
                    <a:pt x="21600" y="17280"/>
                    <a:pt x="21600" y="12960"/>
                  </a:cubicBezTo>
                  <a:cubicBezTo>
                    <a:pt x="21600" y="4320"/>
                    <a:pt x="21431" y="0"/>
                    <a:pt x="21262" y="0"/>
                  </a:cubicBezTo>
                  <a:cubicBezTo>
                    <a:pt x="338" y="0"/>
                    <a:pt x="338" y="0"/>
                    <a:pt x="338" y="0"/>
                  </a:cubicBezTo>
                  <a:cubicBezTo>
                    <a:pt x="169" y="0"/>
                    <a:pt x="0" y="4320"/>
                    <a:pt x="0" y="12960"/>
                  </a:cubicBezTo>
                  <a:cubicBezTo>
                    <a:pt x="0" y="17280"/>
                    <a:pt x="169" y="21600"/>
                    <a:pt x="338"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66" name="Freeform 126">
              <a:extLst>
                <a:ext uri="{FF2B5EF4-FFF2-40B4-BE49-F238E27FC236}">
                  <a16:creationId xmlns:a16="http://schemas.microsoft.com/office/drawing/2014/main" xmlns="" id="{0334F3B2-AD98-714F-9315-85FB0AD7A512}"/>
                </a:ext>
              </a:extLst>
            </p:cNvPr>
            <p:cNvSpPr/>
            <p:nvPr/>
          </p:nvSpPr>
          <p:spPr>
            <a:xfrm>
              <a:off x="2882323" y="4125053"/>
              <a:ext cx="171079" cy="13367"/>
            </a:xfrm>
            <a:custGeom>
              <a:avLst/>
              <a:gdLst/>
              <a:ahLst/>
              <a:cxnLst>
                <a:cxn ang="0">
                  <a:pos x="wd2" y="hd2"/>
                </a:cxn>
                <a:cxn ang="5400000">
                  <a:pos x="wd2" y="hd2"/>
                </a:cxn>
                <a:cxn ang="10800000">
                  <a:pos x="wd2" y="hd2"/>
                </a:cxn>
                <a:cxn ang="16200000">
                  <a:pos x="wd2" y="hd2"/>
                </a:cxn>
              </a:cxnLst>
              <a:rect l="0" t="0" r="r" b="b"/>
              <a:pathLst>
                <a:path w="21600" h="21600" extrusionOk="0">
                  <a:moveTo>
                    <a:pt x="800" y="0"/>
                  </a:moveTo>
                  <a:cubicBezTo>
                    <a:pt x="400" y="0"/>
                    <a:pt x="0" y="5400"/>
                    <a:pt x="0" y="10800"/>
                  </a:cubicBezTo>
                  <a:cubicBezTo>
                    <a:pt x="0" y="16200"/>
                    <a:pt x="400" y="21600"/>
                    <a:pt x="800" y="21600"/>
                  </a:cubicBezTo>
                  <a:cubicBezTo>
                    <a:pt x="20800" y="21600"/>
                    <a:pt x="20800" y="21600"/>
                    <a:pt x="20800" y="21600"/>
                  </a:cubicBezTo>
                  <a:cubicBezTo>
                    <a:pt x="21200" y="21600"/>
                    <a:pt x="21600" y="16200"/>
                    <a:pt x="21600" y="10800"/>
                  </a:cubicBezTo>
                  <a:cubicBezTo>
                    <a:pt x="21600" y="5400"/>
                    <a:pt x="21200" y="0"/>
                    <a:pt x="20800" y="0"/>
                  </a:cubicBezTo>
                  <a:lnTo>
                    <a:pt x="800" y="0"/>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67" name="Freeform 127">
              <a:extLst>
                <a:ext uri="{FF2B5EF4-FFF2-40B4-BE49-F238E27FC236}">
                  <a16:creationId xmlns:a16="http://schemas.microsoft.com/office/drawing/2014/main" xmlns="" id="{3A98822C-FAE4-C447-9973-3A30973D6AC2}"/>
                </a:ext>
              </a:extLst>
            </p:cNvPr>
            <p:cNvSpPr/>
            <p:nvPr/>
          </p:nvSpPr>
          <p:spPr>
            <a:xfrm>
              <a:off x="2764706" y="4194554"/>
              <a:ext cx="404976" cy="16039"/>
            </a:xfrm>
            <a:custGeom>
              <a:avLst/>
              <a:gdLst/>
              <a:ahLst/>
              <a:cxnLst>
                <a:cxn ang="0">
                  <a:pos x="wd2" y="hd2"/>
                </a:cxn>
                <a:cxn ang="5400000">
                  <a:pos x="wd2" y="hd2"/>
                </a:cxn>
                <a:cxn ang="10800000">
                  <a:pos x="wd2" y="hd2"/>
                </a:cxn>
                <a:cxn ang="16200000">
                  <a:pos x="wd2" y="hd2"/>
                </a:cxn>
              </a:cxnLst>
              <a:rect l="0" t="0" r="r" b="b"/>
              <a:pathLst>
                <a:path w="21600" h="21600" extrusionOk="0">
                  <a:moveTo>
                    <a:pt x="21262" y="0"/>
                  </a:moveTo>
                  <a:cubicBezTo>
                    <a:pt x="338" y="0"/>
                    <a:pt x="338" y="0"/>
                    <a:pt x="338" y="0"/>
                  </a:cubicBezTo>
                  <a:cubicBezTo>
                    <a:pt x="169" y="0"/>
                    <a:pt x="0" y="4320"/>
                    <a:pt x="0" y="8640"/>
                  </a:cubicBezTo>
                  <a:cubicBezTo>
                    <a:pt x="0" y="17280"/>
                    <a:pt x="169" y="21600"/>
                    <a:pt x="338" y="21600"/>
                  </a:cubicBezTo>
                  <a:cubicBezTo>
                    <a:pt x="21262" y="21600"/>
                    <a:pt x="21262" y="21600"/>
                    <a:pt x="21262" y="21600"/>
                  </a:cubicBezTo>
                  <a:cubicBezTo>
                    <a:pt x="21431" y="21600"/>
                    <a:pt x="21600" y="17280"/>
                    <a:pt x="21600" y="8640"/>
                  </a:cubicBezTo>
                  <a:cubicBezTo>
                    <a:pt x="21600" y="4320"/>
                    <a:pt x="21431" y="0"/>
                    <a:pt x="21262"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68" name="Freeform 128">
              <a:extLst>
                <a:ext uri="{FF2B5EF4-FFF2-40B4-BE49-F238E27FC236}">
                  <a16:creationId xmlns:a16="http://schemas.microsoft.com/office/drawing/2014/main" xmlns="" id="{DEE69CE5-654E-2F49-9A62-F7BDCEE00915}"/>
                </a:ext>
              </a:extLst>
            </p:cNvPr>
            <p:cNvSpPr/>
            <p:nvPr/>
          </p:nvSpPr>
          <p:spPr>
            <a:xfrm>
              <a:off x="2834206" y="4264055"/>
              <a:ext cx="265975" cy="16039"/>
            </a:xfrm>
            <a:custGeom>
              <a:avLst/>
              <a:gdLst/>
              <a:ahLst/>
              <a:cxnLst>
                <a:cxn ang="0">
                  <a:pos x="wd2" y="hd2"/>
                </a:cxn>
                <a:cxn ang="5400000">
                  <a:pos x="wd2" y="hd2"/>
                </a:cxn>
                <a:cxn ang="10800000">
                  <a:pos x="wd2" y="hd2"/>
                </a:cxn>
                <a:cxn ang="16200000">
                  <a:pos x="wd2" y="hd2"/>
                </a:cxn>
              </a:cxnLst>
              <a:rect l="0" t="0" r="r" b="b"/>
              <a:pathLst>
                <a:path w="21600" h="21600" extrusionOk="0">
                  <a:moveTo>
                    <a:pt x="20829" y="0"/>
                  </a:moveTo>
                  <a:cubicBezTo>
                    <a:pt x="771" y="0"/>
                    <a:pt x="771" y="0"/>
                    <a:pt x="771" y="0"/>
                  </a:cubicBezTo>
                  <a:cubicBezTo>
                    <a:pt x="257" y="0"/>
                    <a:pt x="0" y="4320"/>
                    <a:pt x="0" y="8640"/>
                  </a:cubicBezTo>
                  <a:cubicBezTo>
                    <a:pt x="0" y="17280"/>
                    <a:pt x="257" y="21600"/>
                    <a:pt x="771" y="21600"/>
                  </a:cubicBezTo>
                  <a:cubicBezTo>
                    <a:pt x="20829" y="21600"/>
                    <a:pt x="20829" y="21600"/>
                    <a:pt x="20829" y="21600"/>
                  </a:cubicBezTo>
                  <a:cubicBezTo>
                    <a:pt x="21343" y="21600"/>
                    <a:pt x="21600" y="17280"/>
                    <a:pt x="21600" y="8640"/>
                  </a:cubicBezTo>
                  <a:cubicBezTo>
                    <a:pt x="21600" y="4320"/>
                    <a:pt x="21343" y="0"/>
                    <a:pt x="20829"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169" name="组合 168">
            <a:extLst>
              <a:ext uri="{FF2B5EF4-FFF2-40B4-BE49-F238E27FC236}">
                <a16:creationId xmlns:a16="http://schemas.microsoft.com/office/drawing/2014/main" xmlns="" id="{22B85B6F-39EA-E84D-A32F-C957A50EB859}"/>
              </a:ext>
            </a:extLst>
          </p:cNvPr>
          <p:cNvGrpSpPr/>
          <p:nvPr/>
        </p:nvGrpSpPr>
        <p:grpSpPr>
          <a:xfrm>
            <a:off x="1956094" y="3983378"/>
            <a:ext cx="404976" cy="296716"/>
            <a:chOff x="1956094" y="3983378"/>
            <a:chExt cx="404976" cy="296716"/>
          </a:xfrm>
          <a:noFill/>
        </p:grpSpPr>
        <p:sp>
          <p:nvSpPr>
            <p:cNvPr id="170" name="Freeform 129">
              <a:extLst>
                <a:ext uri="{FF2B5EF4-FFF2-40B4-BE49-F238E27FC236}">
                  <a16:creationId xmlns:a16="http://schemas.microsoft.com/office/drawing/2014/main" xmlns="" id="{2E79D524-C130-7A43-802E-5DFE22B05ABE}"/>
                </a:ext>
              </a:extLst>
            </p:cNvPr>
            <p:cNvSpPr/>
            <p:nvPr/>
          </p:nvSpPr>
          <p:spPr>
            <a:xfrm>
              <a:off x="1956094" y="4125053"/>
              <a:ext cx="404976" cy="13367"/>
            </a:xfrm>
            <a:custGeom>
              <a:avLst/>
              <a:gdLst/>
              <a:ahLst/>
              <a:cxnLst>
                <a:cxn ang="0">
                  <a:pos x="wd2" y="hd2"/>
                </a:cxn>
                <a:cxn ang="5400000">
                  <a:pos x="wd2" y="hd2"/>
                </a:cxn>
                <a:cxn ang="10800000">
                  <a:pos x="wd2" y="hd2"/>
                </a:cxn>
                <a:cxn ang="16200000">
                  <a:pos x="wd2" y="hd2"/>
                </a:cxn>
              </a:cxnLst>
              <a:rect l="0" t="0" r="r" b="b"/>
              <a:pathLst>
                <a:path w="21600" h="21600" extrusionOk="0">
                  <a:moveTo>
                    <a:pt x="21262" y="0"/>
                  </a:moveTo>
                  <a:cubicBezTo>
                    <a:pt x="338" y="0"/>
                    <a:pt x="338" y="0"/>
                    <a:pt x="338" y="0"/>
                  </a:cubicBezTo>
                  <a:cubicBezTo>
                    <a:pt x="169" y="0"/>
                    <a:pt x="0" y="5400"/>
                    <a:pt x="0" y="10800"/>
                  </a:cubicBezTo>
                  <a:cubicBezTo>
                    <a:pt x="0" y="16200"/>
                    <a:pt x="169" y="21600"/>
                    <a:pt x="338" y="21600"/>
                  </a:cubicBezTo>
                  <a:cubicBezTo>
                    <a:pt x="21262" y="21600"/>
                    <a:pt x="21262" y="21600"/>
                    <a:pt x="21262" y="21600"/>
                  </a:cubicBezTo>
                  <a:cubicBezTo>
                    <a:pt x="21431" y="21600"/>
                    <a:pt x="21600" y="16200"/>
                    <a:pt x="21600" y="10800"/>
                  </a:cubicBezTo>
                  <a:cubicBezTo>
                    <a:pt x="21600" y="5400"/>
                    <a:pt x="21431" y="0"/>
                    <a:pt x="21262"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71" name="Freeform 130">
              <a:extLst>
                <a:ext uri="{FF2B5EF4-FFF2-40B4-BE49-F238E27FC236}">
                  <a16:creationId xmlns:a16="http://schemas.microsoft.com/office/drawing/2014/main" xmlns="" id="{157EFFC8-5F85-2E4D-BB2A-073373CAE4B3}"/>
                </a:ext>
              </a:extLst>
            </p:cNvPr>
            <p:cNvSpPr/>
            <p:nvPr/>
          </p:nvSpPr>
          <p:spPr>
            <a:xfrm>
              <a:off x="1956094" y="4264055"/>
              <a:ext cx="356860" cy="16039"/>
            </a:xfrm>
            <a:custGeom>
              <a:avLst/>
              <a:gdLst/>
              <a:ahLst/>
              <a:cxnLst>
                <a:cxn ang="0">
                  <a:pos x="wd2" y="hd2"/>
                </a:cxn>
                <a:cxn ang="5400000">
                  <a:pos x="wd2" y="hd2"/>
                </a:cxn>
                <a:cxn ang="10800000">
                  <a:pos x="wd2" y="hd2"/>
                </a:cxn>
                <a:cxn ang="16200000">
                  <a:pos x="wd2" y="hd2"/>
                </a:cxn>
              </a:cxnLst>
              <a:rect l="0" t="0" r="r" b="b"/>
              <a:pathLst>
                <a:path w="21600" h="21600" extrusionOk="0">
                  <a:moveTo>
                    <a:pt x="21218" y="0"/>
                  </a:moveTo>
                  <a:cubicBezTo>
                    <a:pt x="382" y="0"/>
                    <a:pt x="382" y="0"/>
                    <a:pt x="382" y="0"/>
                  </a:cubicBezTo>
                  <a:cubicBezTo>
                    <a:pt x="191" y="0"/>
                    <a:pt x="0" y="4320"/>
                    <a:pt x="0" y="8640"/>
                  </a:cubicBezTo>
                  <a:cubicBezTo>
                    <a:pt x="0" y="17280"/>
                    <a:pt x="191" y="21600"/>
                    <a:pt x="382" y="21600"/>
                  </a:cubicBezTo>
                  <a:cubicBezTo>
                    <a:pt x="21218" y="21600"/>
                    <a:pt x="21218" y="21600"/>
                    <a:pt x="21218" y="21600"/>
                  </a:cubicBezTo>
                  <a:cubicBezTo>
                    <a:pt x="21409" y="21600"/>
                    <a:pt x="21600" y="17280"/>
                    <a:pt x="21600" y="8640"/>
                  </a:cubicBezTo>
                  <a:cubicBezTo>
                    <a:pt x="21600" y="4320"/>
                    <a:pt x="21409" y="0"/>
                    <a:pt x="21218"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72" name="Freeform 131">
              <a:extLst>
                <a:ext uri="{FF2B5EF4-FFF2-40B4-BE49-F238E27FC236}">
                  <a16:creationId xmlns:a16="http://schemas.microsoft.com/office/drawing/2014/main" xmlns="" id="{FC97B46C-D916-C249-AE49-7C25892B774C}"/>
                </a:ext>
              </a:extLst>
            </p:cNvPr>
            <p:cNvSpPr/>
            <p:nvPr/>
          </p:nvSpPr>
          <p:spPr>
            <a:xfrm>
              <a:off x="1956094" y="3983378"/>
              <a:ext cx="240580" cy="14704"/>
            </a:xfrm>
            <a:custGeom>
              <a:avLst/>
              <a:gdLst/>
              <a:ahLst/>
              <a:cxnLst>
                <a:cxn ang="0">
                  <a:pos x="wd2" y="hd2"/>
                </a:cxn>
                <a:cxn ang="5400000">
                  <a:pos x="wd2" y="hd2"/>
                </a:cxn>
                <a:cxn ang="10800000">
                  <a:pos x="wd2" y="hd2"/>
                </a:cxn>
                <a:cxn ang="16200000">
                  <a:pos x="wd2" y="hd2"/>
                </a:cxn>
              </a:cxnLst>
              <a:rect l="0" t="0" r="r" b="b"/>
              <a:pathLst>
                <a:path w="21600" h="21600" extrusionOk="0">
                  <a:moveTo>
                    <a:pt x="568" y="21600"/>
                  </a:moveTo>
                  <a:cubicBezTo>
                    <a:pt x="21032" y="21600"/>
                    <a:pt x="21032" y="21600"/>
                    <a:pt x="21032" y="21600"/>
                  </a:cubicBezTo>
                  <a:cubicBezTo>
                    <a:pt x="21316" y="21600"/>
                    <a:pt x="21600" y="17280"/>
                    <a:pt x="21600" y="12960"/>
                  </a:cubicBezTo>
                  <a:cubicBezTo>
                    <a:pt x="21600" y="4320"/>
                    <a:pt x="21316" y="0"/>
                    <a:pt x="21032" y="0"/>
                  </a:cubicBezTo>
                  <a:cubicBezTo>
                    <a:pt x="568" y="0"/>
                    <a:pt x="568" y="0"/>
                    <a:pt x="568" y="0"/>
                  </a:cubicBezTo>
                  <a:cubicBezTo>
                    <a:pt x="284" y="0"/>
                    <a:pt x="0" y="4320"/>
                    <a:pt x="0" y="12960"/>
                  </a:cubicBezTo>
                  <a:cubicBezTo>
                    <a:pt x="0" y="17280"/>
                    <a:pt x="284" y="21600"/>
                    <a:pt x="568"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73" name="Freeform 132">
              <a:extLst>
                <a:ext uri="{FF2B5EF4-FFF2-40B4-BE49-F238E27FC236}">
                  <a16:creationId xmlns:a16="http://schemas.microsoft.com/office/drawing/2014/main" xmlns="" id="{81386DC2-1B7E-5D45-AAD2-BD1965142983}"/>
                </a:ext>
              </a:extLst>
            </p:cNvPr>
            <p:cNvSpPr/>
            <p:nvPr/>
          </p:nvSpPr>
          <p:spPr>
            <a:xfrm>
              <a:off x="1956094" y="4052879"/>
              <a:ext cx="335475" cy="16039"/>
            </a:xfrm>
            <a:custGeom>
              <a:avLst/>
              <a:gdLst/>
              <a:ahLst/>
              <a:cxnLst>
                <a:cxn ang="0">
                  <a:pos x="wd2" y="hd2"/>
                </a:cxn>
                <a:cxn ang="5400000">
                  <a:pos x="wd2" y="hd2"/>
                </a:cxn>
                <a:cxn ang="10800000">
                  <a:pos x="wd2" y="hd2"/>
                </a:cxn>
                <a:cxn ang="16200000">
                  <a:pos x="wd2" y="hd2"/>
                </a:cxn>
              </a:cxnLst>
              <a:rect l="0" t="0" r="r" b="b"/>
              <a:pathLst>
                <a:path w="21600" h="21600" extrusionOk="0">
                  <a:moveTo>
                    <a:pt x="408" y="21600"/>
                  </a:moveTo>
                  <a:cubicBezTo>
                    <a:pt x="20989" y="21600"/>
                    <a:pt x="20989" y="21600"/>
                    <a:pt x="20989" y="21600"/>
                  </a:cubicBezTo>
                  <a:cubicBezTo>
                    <a:pt x="21396" y="21600"/>
                    <a:pt x="21600" y="17280"/>
                    <a:pt x="21600" y="12960"/>
                  </a:cubicBezTo>
                  <a:cubicBezTo>
                    <a:pt x="21600" y="4320"/>
                    <a:pt x="21396" y="0"/>
                    <a:pt x="20989" y="0"/>
                  </a:cubicBezTo>
                  <a:cubicBezTo>
                    <a:pt x="408" y="0"/>
                    <a:pt x="408" y="0"/>
                    <a:pt x="408" y="0"/>
                  </a:cubicBezTo>
                  <a:cubicBezTo>
                    <a:pt x="204" y="0"/>
                    <a:pt x="0" y="4320"/>
                    <a:pt x="0" y="12960"/>
                  </a:cubicBezTo>
                  <a:cubicBezTo>
                    <a:pt x="0" y="17280"/>
                    <a:pt x="204" y="21600"/>
                    <a:pt x="408"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74" name="Freeform 133">
              <a:extLst>
                <a:ext uri="{FF2B5EF4-FFF2-40B4-BE49-F238E27FC236}">
                  <a16:creationId xmlns:a16="http://schemas.microsoft.com/office/drawing/2014/main" xmlns="" id="{CC229A7B-3401-F54F-AF04-36030EBBE5AD}"/>
                </a:ext>
              </a:extLst>
            </p:cNvPr>
            <p:cNvSpPr/>
            <p:nvPr/>
          </p:nvSpPr>
          <p:spPr>
            <a:xfrm>
              <a:off x="1956094" y="4194554"/>
              <a:ext cx="265975" cy="16039"/>
            </a:xfrm>
            <a:custGeom>
              <a:avLst/>
              <a:gdLst/>
              <a:ahLst/>
              <a:cxnLst>
                <a:cxn ang="0">
                  <a:pos x="wd2" y="hd2"/>
                </a:cxn>
                <a:cxn ang="5400000">
                  <a:pos x="wd2" y="hd2"/>
                </a:cxn>
                <a:cxn ang="10800000">
                  <a:pos x="wd2" y="hd2"/>
                </a:cxn>
                <a:cxn ang="16200000">
                  <a:pos x="wd2" y="hd2"/>
                </a:cxn>
              </a:cxnLst>
              <a:rect l="0" t="0" r="r" b="b"/>
              <a:pathLst>
                <a:path w="21600" h="21600" extrusionOk="0">
                  <a:moveTo>
                    <a:pt x="514" y="21600"/>
                  </a:moveTo>
                  <a:cubicBezTo>
                    <a:pt x="20829" y="21600"/>
                    <a:pt x="20829" y="21600"/>
                    <a:pt x="20829" y="21600"/>
                  </a:cubicBezTo>
                  <a:cubicBezTo>
                    <a:pt x="21086" y="21600"/>
                    <a:pt x="21600" y="17280"/>
                    <a:pt x="21600" y="8640"/>
                  </a:cubicBezTo>
                  <a:cubicBezTo>
                    <a:pt x="21600" y="4320"/>
                    <a:pt x="21086" y="0"/>
                    <a:pt x="20829" y="0"/>
                  </a:cubicBezTo>
                  <a:cubicBezTo>
                    <a:pt x="514" y="0"/>
                    <a:pt x="514" y="0"/>
                    <a:pt x="514" y="0"/>
                  </a:cubicBezTo>
                  <a:cubicBezTo>
                    <a:pt x="257" y="0"/>
                    <a:pt x="0" y="4320"/>
                    <a:pt x="0" y="8640"/>
                  </a:cubicBezTo>
                  <a:cubicBezTo>
                    <a:pt x="0" y="17280"/>
                    <a:pt x="257" y="21600"/>
                    <a:pt x="514"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175" name="组合 174">
            <a:extLst>
              <a:ext uri="{FF2B5EF4-FFF2-40B4-BE49-F238E27FC236}">
                <a16:creationId xmlns:a16="http://schemas.microsoft.com/office/drawing/2014/main" xmlns="" id="{035C98C7-F924-5C4D-9F5D-AB59DA70FBD1}"/>
              </a:ext>
            </a:extLst>
          </p:cNvPr>
          <p:cNvGrpSpPr/>
          <p:nvPr/>
        </p:nvGrpSpPr>
        <p:grpSpPr>
          <a:xfrm>
            <a:off x="1147481" y="3983378"/>
            <a:ext cx="403639" cy="296716"/>
            <a:chOff x="1147481" y="3983378"/>
            <a:chExt cx="403639" cy="296716"/>
          </a:xfrm>
          <a:noFill/>
        </p:grpSpPr>
        <p:sp>
          <p:nvSpPr>
            <p:cNvPr id="176" name="Freeform 134">
              <a:extLst>
                <a:ext uri="{FF2B5EF4-FFF2-40B4-BE49-F238E27FC236}">
                  <a16:creationId xmlns:a16="http://schemas.microsoft.com/office/drawing/2014/main" xmlns="" id="{C23434C3-15E7-984B-B14F-9FC6F3BDF187}"/>
                </a:ext>
              </a:extLst>
            </p:cNvPr>
            <p:cNvSpPr/>
            <p:nvPr/>
          </p:nvSpPr>
          <p:spPr>
            <a:xfrm>
              <a:off x="1147481" y="3983378"/>
              <a:ext cx="403639" cy="14704"/>
            </a:xfrm>
            <a:custGeom>
              <a:avLst/>
              <a:gdLst/>
              <a:ahLst/>
              <a:cxnLst>
                <a:cxn ang="0">
                  <a:pos x="wd2" y="hd2"/>
                </a:cxn>
                <a:cxn ang="5400000">
                  <a:pos x="wd2" y="hd2"/>
                </a:cxn>
                <a:cxn ang="10800000">
                  <a:pos x="wd2" y="hd2"/>
                </a:cxn>
                <a:cxn ang="16200000">
                  <a:pos x="wd2" y="hd2"/>
                </a:cxn>
              </a:cxnLst>
              <a:rect l="0" t="0" r="r" b="b"/>
              <a:pathLst>
                <a:path w="21600" h="21600" extrusionOk="0">
                  <a:moveTo>
                    <a:pt x="337" y="21600"/>
                  </a:moveTo>
                  <a:cubicBezTo>
                    <a:pt x="21263" y="21600"/>
                    <a:pt x="21263" y="21600"/>
                    <a:pt x="21263" y="21600"/>
                  </a:cubicBezTo>
                  <a:cubicBezTo>
                    <a:pt x="21431" y="21600"/>
                    <a:pt x="21600" y="17280"/>
                    <a:pt x="21600" y="12960"/>
                  </a:cubicBezTo>
                  <a:cubicBezTo>
                    <a:pt x="21600" y="4320"/>
                    <a:pt x="21431" y="0"/>
                    <a:pt x="21263" y="0"/>
                  </a:cubicBezTo>
                  <a:cubicBezTo>
                    <a:pt x="337" y="0"/>
                    <a:pt x="337" y="0"/>
                    <a:pt x="337" y="0"/>
                  </a:cubicBezTo>
                  <a:cubicBezTo>
                    <a:pt x="169" y="0"/>
                    <a:pt x="0" y="4320"/>
                    <a:pt x="0" y="12960"/>
                  </a:cubicBezTo>
                  <a:cubicBezTo>
                    <a:pt x="0" y="17280"/>
                    <a:pt x="169" y="21600"/>
                    <a:pt x="337"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77" name="Freeform 135">
              <a:extLst>
                <a:ext uri="{FF2B5EF4-FFF2-40B4-BE49-F238E27FC236}">
                  <a16:creationId xmlns:a16="http://schemas.microsoft.com/office/drawing/2014/main" xmlns="" id="{9D951518-FAA2-A24B-BD40-A256D6F80749}"/>
                </a:ext>
              </a:extLst>
            </p:cNvPr>
            <p:cNvSpPr/>
            <p:nvPr/>
          </p:nvSpPr>
          <p:spPr>
            <a:xfrm>
              <a:off x="1147481" y="4052879"/>
              <a:ext cx="403639" cy="16039"/>
            </a:xfrm>
            <a:custGeom>
              <a:avLst/>
              <a:gdLst/>
              <a:ahLst/>
              <a:cxnLst>
                <a:cxn ang="0">
                  <a:pos x="wd2" y="hd2"/>
                </a:cxn>
                <a:cxn ang="5400000">
                  <a:pos x="wd2" y="hd2"/>
                </a:cxn>
                <a:cxn ang="10800000">
                  <a:pos x="wd2" y="hd2"/>
                </a:cxn>
                <a:cxn ang="16200000">
                  <a:pos x="wd2" y="hd2"/>
                </a:cxn>
              </a:cxnLst>
              <a:rect l="0" t="0" r="r" b="b"/>
              <a:pathLst>
                <a:path w="21600" h="21600" extrusionOk="0">
                  <a:moveTo>
                    <a:pt x="21263" y="0"/>
                  </a:moveTo>
                  <a:cubicBezTo>
                    <a:pt x="337" y="0"/>
                    <a:pt x="337" y="0"/>
                    <a:pt x="337" y="0"/>
                  </a:cubicBezTo>
                  <a:cubicBezTo>
                    <a:pt x="169" y="0"/>
                    <a:pt x="0" y="4320"/>
                    <a:pt x="0" y="12960"/>
                  </a:cubicBezTo>
                  <a:cubicBezTo>
                    <a:pt x="0" y="17280"/>
                    <a:pt x="169" y="21600"/>
                    <a:pt x="337" y="21600"/>
                  </a:cubicBezTo>
                  <a:cubicBezTo>
                    <a:pt x="21263" y="21600"/>
                    <a:pt x="21263" y="21600"/>
                    <a:pt x="21263" y="21600"/>
                  </a:cubicBezTo>
                  <a:cubicBezTo>
                    <a:pt x="21431" y="21600"/>
                    <a:pt x="21600" y="17280"/>
                    <a:pt x="21600" y="12960"/>
                  </a:cubicBezTo>
                  <a:cubicBezTo>
                    <a:pt x="21600" y="4320"/>
                    <a:pt x="21431" y="0"/>
                    <a:pt x="21263"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78" name="Freeform 136">
              <a:extLst>
                <a:ext uri="{FF2B5EF4-FFF2-40B4-BE49-F238E27FC236}">
                  <a16:creationId xmlns:a16="http://schemas.microsoft.com/office/drawing/2014/main" xmlns="" id="{00CE5156-4A9A-A441-B373-8A514B97F87C}"/>
                </a:ext>
              </a:extLst>
            </p:cNvPr>
            <p:cNvSpPr/>
            <p:nvPr/>
          </p:nvSpPr>
          <p:spPr>
            <a:xfrm>
              <a:off x="1147481" y="4125053"/>
              <a:ext cx="403639" cy="13367"/>
            </a:xfrm>
            <a:custGeom>
              <a:avLst/>
              <a:gdLst/>
              <a:ahLst/>
              <a:cxnLst>
                <a:cxn ang="0">
                  <a:pos x="wd2" y="hd2"/>
                </a:cxn>
                <a:cxn ang="5400000">
                  <a:pos x="wd2" y="hd2"/>
                </a:cxn>
                <a:cxn ang="10800000">
                  <a:pos x="wd2" y="hd2"/>
                </a:cxn>
                <a:cxn ang="16200000">
                  <a:pos x="wd2" y="hd2"/>
                </a:cxn>
              </a:cxnLst>
              <a:rect l="0" t="0" r="r" b="b"/>
              <a:pathLst>
                <a:path w="21600" h="21600" extrusionOk="0">
                  <a:moveTo>
                    <a:pt x="21263" y="0"/>
                  </a:moveTo>
                  <a:cubicBezTo>
                    <a:pt x="337" y="0"/>
                    <a:pt x="337" y="0"/>
                    <a:pt x="337" y="0"/>
                  </a:cubicBezTo>
                  <a:cubicBezTo>
                    <a:pt x="169" y="0"/>
                    <a:pt x="0" y="5400"/>
                    <a:pt x="0" y="10800"/>
                  </a:cubicBezTo>
                  <a:cubicBezTo>
                    <a:pt x="0" y="16200"/>
                    <a:pt x="169" y="21600"/>
                    <a:pt x="337" y="21600"/>
                  </a:cubicBezTo>
                  <a:cubicBezTo>
                    <a:pt x="21263" y="21600"/>
                    <a:pt x="21263" y="21600"/>
                    <a:pt x="21263" y="21600"/>
                  </a:cubicBezTo>
                  <a:cubicBezTo>
                    <a:pt x="21431" y="21600"/>
                    <a:pt x="21600" y="16200"/>
                    <a:pt x="21600" y="10800"/>
                  </a:cubicBezTo>
                  <a:cubicBezTo>
                    <a:pt x="21600" y="5400"/>
                    <a:pt x="21431" y="0"/>
                    <a:pt x="21263"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79" name="Freeform 137">
              <a:extLst>
                <a:ext uri="{FF2B5EF4-FFF2-40B4-BE49-F238E27FC236}">
                  <a16:creationId xmlns:a16="http://schemas.microsoft.com/office/drawing/2014/main" xmlns="" id="{8895BCEB-9390-2E49-A8BF-D6DE1FD47CEA}"/>
                </a:ext>
              </a:extLst>
            </p:cNvPr>
            <p:cNvSpPr/>
            <p:nvPr/>
          </p:nvSpPr>
          <p:spPr>
            <a:xfrm>
              <a:off x="1147481" y="4194554"/>
              <a:ext cx="403639" cy="16039"/>
            </a:xfrm>
            <a:custGeom>
              <a:avLst/>
              <a:gdLst/>
              <a:ahLst/>
              <a:cxnLst>
                <a:cxn ang="0">
                  <a:pos x="wd2" y="hd2"/>
                </a:cxn>
                <a:cxn ang="5400000">
                  <a:pos x="wd2" y="hd2"/>
                </a:cxn>
                <a:cxn ang="10800000">
                  <a:pos x="wd2" y="hd2"/>
                </a:cxn>
                <a:cxn ang="16200000">
                  <a:pos x="wd2" y="hd2"/>
                </a:cxn>
              </a:cxnLst>
              <a:rect l="0" t="0" r="r" b="b"/>
              <a:pathLst>
                <a:path w="21600" h="21600" extrusionOk="0">
                  <a:moveTo>
                    <a:pt x="21263" y="0"/>
                  </a:moveTo>
                  <a:cubicBezTo>
                    <a:pt x="337" y="0"/>
                    <a:pt x="337" y="0"/>
                    <a:pt x="337" y="0"/>
                  </a:cubicBezTo>
                  <a:cubicBezTo>
                    <a:pt x="169" y="0"/>
                    <a:pt x="0" y="4320"/>
                    <a:pt x="0" y="8640"/>
                  </a:cubicBezTo>
                  <a:cubicBezTo>
                    <a:pt x="0" y="17280"/>
                    <a:pt x="169" y="21600"/>
                    <a:pt x="337" y="21600"/>
                  </a:cubicBezTo>
                  <a:cubicBezTo>
                    <a:pt x="21263" y="21600"/>
                    <a:pt x="21263" y="21600"/>
                    <a:pt x="21263" y="21600"/>
                  </a:cubicBezTo>
                  <a:cubicBezTo>
                    <a:pt x="21431" y="21600"/>
                    <a:pt x="21600" y="17280"/>
                    <a:pt x="21600" y="8640"/>
                  </a:cubicBezTo>
                  <a:cubicBezTo>
                    <a:pt x="21600" y="4320"/>
                    <a:pt x="21431" y="0"/>
                    <a:pt x="21263"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80" name="Freeform 138">
              <a:extLst>
                <a:ext uri="{FF2B5EF4-FFF2-40B4-BE49-F238E27FC236}">
                  <a16:creationId xmlns:a16="http://schemas.microsoft.com/office/drawing/2014/main" xmlns="" id="{A860DDE6-3850-7145-80C6-DE7795E00436}"/>
                </a:ext>
              </a:extLst>
            </p:cNvPr>
            <p:cNvSpPr/>
            <p:nvPr/>
          </p:nvSpPr>
          <p:spPr>
            <a:xfrm>
              <a:off x="1147481" y="4264055"/>
              <a:ext cx="403639" cy="16039"/>
            </a:xfrm>
            <a:custGeom>
              <a:avLst/>
              <a:gdLst/>
              <a:ahLst/>
              <a:cxnLst>
                <a:cxn ang="0">
                  <a:pos x="wd2" y="hd2"/>
                </a:cxn>
                <a:cxn ang="5400000">
                  <a:pos x="wd2" y="hd2"/>
                </a:cxn>
                <a:cxn ang="10800000">
                  <a:pos x="wd2" y="hd2"/>
                </a:cxn>
                <a:cxn ang="16200000">
                  <a:pos x="wd2" y="hd2"/>
                </a:cxn>
              </a:cxnLst>
              <a:rect l="0" t="0" r="r" b="b"/>
              <a:pathLst>
                <a:path w="21600" h="21600" extrusionOk="0">
                  <a:moveTo>
                    <a:pt x="21263" y="0"/>
                  </a:moveTo>
                  <a:cubicBezTo>
                    <a:pt x="337" y="0"/>
                    <a:pt x="337" y="0"/>
                    <a:pt x="337" y="0"/>
                  </a:cubicBezTo>
                  <a:cubicBezTo>
                    <a:pt x="169" y="0"/>
                    <a:pt x="0" y="4320"/>
                    <a:pt x="0" y="8640"/>
                  </a:cubicBezTo>
                  <a:cubicBezTo>
                    <a:pt x="0" y="17280"/>
                    <a:pt x="169" y="21600"/>
                    <a:pt x="337" y="21600"/>
                  </a:cubicBezTo>
                  <a:cubicBezTo>
                    <a:pt x="21263" y="21600"/>
                    <a:pt x="21263" y="21600"/>
                    <a:pt x="21263" y="21600"/>
                  </a:cubicBezTo>
                  <a:cubicBezTo>
                    <a:pt x="21431" y="21600"/>
                    <a:pt x="21600" y="17280"/>
                    <a:pt x="21600" y="8640"/>
                  </a:cubicBezTo>
                  <a:cubicBezTo>
                    <a:pt x="21600" y="4320"/>
                    <a:pt x="21431" y="0"/>
                    <a:pt x="21263"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181" name="组合 180">
            <a:extLst>
              <a:ext uri="{FF2B5EF4-FFF2-40B4-BE49-F238E27FC236}">
                <a16:creationId xmlns:a16="http://schemas.microsoft.com/office/drawing/2014/main" xmlns="" id="{070DF106-85E5-2140-85EB-B0F86D8CFF99}"/>
              </a:ext>
            </a:extLst>
          </p:cNvPr>
          <p:cNvGrpSpPr/>
          <p:nvPr/>
        </p:nvGrpSpPr>
        <p:grpSpPr>
          <a:xfrm>
            <a:off x="10047568" y="3119967"/>
            <a:ext cx="404976" cy="404976"/>
            <a:chOff x="10047568" y="3119967"/>
            <a:chExt cx="404976" cy="404976"/>
          </a:xfrm>
          <a:noFill/>
        </p:grpSpPr>
        <p:sp>
          <p:nvSpPr>
            <p:cNvPr id="182" name="Freeform 139">
              <a:extLst>
                <a:ext uri="{FF2B5EF4-FFF2-40B4-BE49-F238E27FC236}">
                  <a16:creationId xmlns:a16="http://schemas.microsoft.com/office/drawing/2014/main" xmlns="" id="{12A2E20D-9D01-5E4E-BA08-1F0E1E68350C}"/>
                </a:ext>
              </a:extLst>
            </p:cNvPr>
            <p:cNvSpPr/>
            <p:nvPr/>
          </p:nvSpPr>
          <p:spPr>
            <a:xfrm>
              <a:off x="10047568" y="3119967"/>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94" y="0"/>
                    <a:pt x="0" y="4894"/>
                    <a:pt x="0" y="10800"/>
                  </a:cubicBezTo>
                  <a:cubicBezTo>
                    <a:pt x="0" y="16706"/>
                    <a:pt x="4894" y="21600"/>
                    <a:pt x="10800" y="21600"/>
                  </a:cubicBezTo>
                  <a:cubicBezTo>
                    <a:pt x="16706" y="21600"/>
                    <a:pt x="21600" y="16706"/>
                    <a:pt x="21600" y="10800"/>
                  </a:cubicBezTo>
                  <a:cubicBezTo>
                    <a:pt x="21600" y="4894"/>
                    <a:pt x="16706" y="0"/>
                    <a:pt x="10800" y="0"/>
                  </a:cubicBezTo>
                  <a:close/>
                  <a:moveTo>
                    <a:pt x="17887" y="17887"/>
                  </a:moveTo>
                  <a:cubicBezTo>
                    <a:pt x="17044" y="18731"/>
                    <a:pt x="15862" y="19575"/>
                    <a:pt x="14681" y="20081"/>
                  </a:cubicBezTo>
                  <a:cubicBezTo>
                    <a:pt x="13500" y="20587"/>
                    <a:pt x="12150" y="20756"/>
                    <a:pt x="10800" y="20756"/>
                  </a:cubicBezTo>
                  <a:cubicBezTo>
                    <a:pt x="9450" y="20756"/>
                    <a:pt x="8100" y="20587"/>
                    <a:pt x="6919" y="20081"/>
                  </a:cubicBezTo>
                  <a:cubicBezTo>
                    <a:pt x="5737" y="19575"/>
                    <a:pt x="4556" y="18731"/>
                    <a:pt x="3713" y="17887"/>
                  </a:cubicBezTo>
                  <a:cubicBezTo>
                    <a:pt x="2869" y="17044"/>
                    <a:pt x="2025" y="15862"/>
                    <a:pt x="1519" y="14681"/>
                  </a:cubicBezTo>
                  <a:cubicBezTo>
                    <a:pt x="1013" y="13500"/>
                    <a:pt x="844" y="12150"/>
                    <a:pt x="844" y="10800"/>
                  </a:cubicBezTo>
                  <a:cubicBezTo>
                    <a:pt x="844" y="9450"/>
                    <a:pt x="1013" y="8100"/>
                    <a:pt x="1519" y="6919"/>
                  </a:cubicBezTo>
                  <a:cubicBezTo>
                    <a:pt x="2025" y="5737"/>
                    <a:pt x="2869" y="4556"/>
                    <a:pt x="3713" y="3713"/>
                  </a:cubicBezTo>
                  <a:cubicBezTo>
                    <a:pt x="4556" y="2869"/>
                    <a:pt x="5737" y="2025"/>
                    <a:pt x="6919" y="1519"/>
                  </a:cubicBezTo>
                  <a:cubicBezTo>
                    <a:pt x="9450" y="506"/>
                    <a:pt x="12150" y="506"/>
                    <a:pt x="14681" y="1519"/>
                  </a:cubicBezTo>
                  <a:cubicBezTo>
                    <a:pt x="15862" y="2025"/>
                    <a:pt x="17044" y="2869"/>
                    <a:pt x="17887" y="3713"/>
                  </a:cubicBezTo>
                  <a:cubicBezTo>
                    <a:pt x="18900" y="4556"/>
                    <a:pt x="19575" y="5737"/>
                    <a:pt x="20081" y="6919"/>
                  </a:cubicBezTo>
                  <a:cubicBezTo>
                    <a:pt x="20587" y="8100"/>
                    <a:pt x="20756" y="9450"/>
                    <a:pt x="20756" y="10800"/>
                  </a:cubicBezTo>
                  <a:cubicBezTo>
                    <a:pt x="20756" y="12150"/>
                    <a:pt x="20587" y="13500"/>
                    <a:pt x="20081" y="14681"/>
                  </a:cubicBezTo>
                  <a:cubicBezTo>
                    <a:pt x="19575" y="15862"/>
                    <a:pt x="18900" y="17044"/>
                    <a:pt x="17887" y="1788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83" name="Oval 140">
              <a:extLst>
                <a:ext uri="{FF2B5EF4-FFF2-40B4-BE49-F238E27FC236}">
                  <a16:creationId xmlns:a16="http://schemas.microsoft.com/office/drawing/2014/main" xmlns="" id="{41E84677-C33B-AA4F-B906-B9BAC411621E}"/>
                </a:ext>
              </a:extLst>
            </p:cNvPr>
            <p:cNvSpPr/>
            <p:nvPr/>
          </p:nvSpPr>
          <p:spPr>
            <a:xfrm>
              <a:off x="10181223" y="3254959"/>
              <a:ext cx="21385"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84" name="Oval 141">
              <a:extLst>
                <a:ext uri="{FF2B5EF4-FFF2-40B4-BE49-F238E27FC236}">
                  <a16:creationId xmlns:a16="http://schemas.microsoft.com/office/drawing/2014/main" xmlns="" id="{8FD62F55-3465-CF4B-BD97-9529364BAF9E}"/>
                </a:ext>
              </a:extLst>
            </p:cNvPr>
            <p:cNvSpPr/>
            <p:nvPr/>
          </p:nvSpPr>
          <p:spPr>
            <a:xfrm>
              <a:off x="10297502" y="3254959"/>
              <a:ext cx="22723"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85" name="Freeform 142">
              <a:extLst>
                <a:ext uri="{FF2B5EF4-FFF2-40B4-BE49-F238E27FC236}">
                  <a16:creationId xmlns:a16="http://schemas.microsoft.com/office/drawing/2014/main" xmlns="" id="{7E807B07-9BCC-8F4A-A49D-73E61F6C3389}"/>
                </a:ext>
              </a:extLst>
            </p:cNvPr>
            <p:cNvSpPr/>
            <p:nvPr/>
          </p:nvSpPr>
          <p:spPr>
            <a:xfrm>
              <a:off x="10142462" y="3365893"/>
              <a:ext cx="215186" cy="63933"/>
            </a:xfrm>
            <a:custGeom>
              <a:avLst/>
              <a:gdLst/>
              <a:ahLst/>
              <a:cxnLst>
                <a:cxn ang="0">
                  <a:pos x="wd2" y="hd2"/>
                </a:cxn>
                <a:cxn ang="5400000">
                  <a:pos x="wd2" y="hd2"/>
                </a:cxn>
                <a:cxn ang="10800000">
                  <a:pos x="wd2" y="hd2"/>
                </a:cxn>
                <a:cxn ang="16200000">
                  <a:pos x="wd2" y="hd2"/>
                </a:cxn>
              </a:cxnLst>
              <a:rect l="0" t="0" r="r" b="b"/>
              <a:pathLst>
                <a:path w="21600" h="20664" extrusionOk="0">
                  <a:moveTo>
                    <a:pt x="10800" y="0"/>
                  </a:moveTo>
                  <a:cubicBezTo>
                    <a:pt x="6353" y="0"/>
                    <a:pt x="2541" y="6171"/>
                    <a:pt x="0" y="17486"/>
                  </a:cubicBezTo>
                  <a:cubicBezTo>
                    <a:pt x="0" y="17486"/>
                    <a:pt x="0" y="18514"/>
                    <a:pt x="0" y="18514"/>
                  </a:cubicBezTo>
                  <a:cubicBezTo>
                    <a:pt x="0" y="19543"/>
                    <a:pt x="318" y="20571"/>
                    <a:pt x="635" y="20571"/>
                  </a:cubicBezTo>
                  <a:cubicBezTo>
                    <a:pt x="953" y="20571"/>
                    <a:pt x="953" y="20571"/>
                    <a:pt x="1271" y="19543"/>
                  </a:cubicBezTo>
                  <a:cubicBezTo>
                    <a:pt x="1588" y="18514"/>
                    <a:pt x="1906" y="16457"/>
                    <a:pt x="2541" y="15429"/>
                  </a:cubicBezTo>
                  <a:cubicBezTo>
                    <a:pt x="3494" y="12343"/>
                    <a:pt x="4765" y="9257"/>
                    <a:pt x="6353" y="7200"/>
                  </a:cubicBezTo>
                  <a:cubicBezTo>
                    <a:pt x="7624" y="5143"/>
                    <a:pt x="9212" y="4114"/>
                    <a:pt x="10800" y="4114"/>
                  </a:cubicBezTo>
                  <a:cubicBezTo>
                    <a:pt x="12388" y="4114"/>
                    <a:pt x="13976" y="5143"/>
                    <a:pt x="15247" y="7200"/>
                  </a:cubicBezTo>
                  <a:cubicBezTo>
                    <a:pt x="16835" y="9257"/>
                    <a:pt x="18106" y="12343"/>
                    <a:pt x="19059" y="15429"/>
                  </a:cubicBezTo>
                  <a:cubicBezTo>
                    <a:pt x="19694" y="16457"/>
                    <a:pt x="20012" y="18514"/>
                    <a:pt x="20329" y="19543"/>
                  </a:cubicBezTo>
                  <a:cubicBezTo>
                    <a:pt x="20965" y="21600"/>
                    <a:pt x="21600" y="20571"/>
                    <a:pt x="21600" y="18514"/>
                  </a:cubicBezTo>
                  <a:cubicBezTo>
                    <a:pt x="21600" y="18514"/>
                    <a:pt x="21600" y="17486"/>
                    <a:pt x="21600" y="17486"/>
                  </a:cubicBezTo>
                  <a:cubicBezTo>
                    <a:pt x="19059" y="6171"/>
                    <a:pt x="15247" y="0"/>
                    <a:pt x="1080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86" name="Freeform 143">
              <a:extLst>
                <a:ext uri="{FF2B5EF4-FFF2-40B4-BE49-F238E27FC236}">
                  <a16:creationId xmlns:a16="http://schemas.microsoft.com/office/drawing/2014/main" xmlns="" id="{A38C5FF3-1366-C647-AEE7-A24933FF9BF4}"/>
                </a:ext>
              </a:extLst>
            </p:cNvPr>
            <p:cNvSpPr/>
            <p:nvPr/>
          </p:nvSpPr>
          <p:spPr>
            <a:xfrm>
              <a:off x="10336262" y="3287036"/>
              <a:ext cx="58809" cy="85540"/>
            </a:xfrm>
            <a:custGeom>
              <a:avLst/>
              <a:gdLst/>
              <a:ahLst/>
              <a:cxnLst>
                <a:cxn ang="0">
                  <a:pos x="wd2" y="hd2"/>
                </a:cxn>
                <a:cxn ang="5400000">
                  <a:pos x="wd2" y="hd2"/>
                </a:cxn>
                <a:cxn ang="10800000">
                  <a:pos x="wd2" y="hd2"/>
                </a:cxn>
                <a:cxn ang="16200000">
                  <a:pos x="wd2" y="hd2"/>
                </a:cxn>
              </a:cxnLst>
              <a:rect l="0" t="0" r="r" b="b"/>
              <a:pathLst>
                <a:path w="21600" h="21600" extrusionOk="0">
                  <a:moveTo>
                    <a:pt x="10232" y="0"/>
                  </a:moveTo>
                  <a:cubicBezTo>
                    <a:pt x="9095" y="0"/>
                    <a:pt x="0" y="8800"/>
                    <a:pt x="0" y="13600"/>
                  </a:cubicBezTo>
                  <a:cubicBezTo>
                    <a:pt x="0" y="17600"/>
                    <a:pt x="4547" y="21600"/>
                    <a:pt x="10232" y="21600"/>
                  </a:cubicBezTo>
                  <a:cubicBezTo>
                    <a:pt x="17053" y="21600"/>
                    <a:pt x="21600" y="17600"/>
                    <a:pt x="21600" y="13600"/>
                  </a:cubicBezTo>
                  <a:cubicBezTo>
                    <a:pt x="21600" y="8800"/>
                    <a:pt x="12505" y="0"/>
                    <a:pt x="10232" y="0"/>
                  </a:cubicBezTo>
                  <a:close/>
                  <a:moveTo>
                    <a:pt x="12505" y="8000"/>
                  </a:moveTo>
                  <a:cubicBezTo>
                    <a:pt x="14779" y="11200"/>
                    <a:pt x="15916" y="12800"/>
                    <a:pt x="15916" y="13600"/>
                  </a:cubicBezTo>
                  <a:cubicBezTo>
                    <a:pt x="15916" y="16000"/>
                    <a:pt x="13642" y="17600"/>
                    <a:pt x="10232" y="17600"/>
                  </a:cubicBezTo>
                  <a:cubicBezTo>
                    <a:pt x="7958" y="17600"/>
                    <a:pt x="5684" y="16000"/>
                    <a:pt x="5684" y="13600"/>
                  </a:cubicBezTo>
                  <a:cubicBezTo>
                    <a:pt x="5684" y="12800"/>
                    <a:pt x="5684" y="11200"/>
                    <a:pt x="9095" y="8000"/>
                  </a:cubicBezTo>
                  <a:cubicBezTo>
                    <a:pt x="10232" y="5600"/>
                    <a:pt x="10232" y="5600"/>
                    <a:pt x="10232" y="5600"/>
                  </a:cubicBezTo>
                  <a:cubicBezTo>
                    <a:pt x="12505" y="7200"/>
                    <a:pt x="12505" y="7200"/>
                    <a:pt x="12505" y="7200"/>
                  </a:cubicBezTo>
                  <a:cubicBezTo>
                    <a:pt x="12505" y="7200"/>
                    <a:pt x="12505" y="8000"/>
                    <a:pt x="12505" y="80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187" name="组合 186">
            <a:extLst>
              <a:ext uri="{FF2B5EF4-FFF2-40B4-BE49-F238E27FC236}">
                <a16:creationId xmlns:a16="http://schemas.microsoft.com/office/drawing/2014/main" xmlns="" id="{2B26EACE-7D33-0E4F-AA21-26091C2EB895}"/>
              </a:ext>
            </a:extLst>
          </p:cNvPr>
          <p:cNvGrpSpPr/>
          <p:nvPr/>
        </p:nvGrpSpPr>
        <p:grpSpPr>
          <a:xfrm>
            <a:off x="9238954" y="3119967"/>
            <a:ext cx="404976" cy="404976"/>
            <a:chOff x="9238954" y="3119967"/>
            <a:chExt cx="404976" cy="404976"/>
          </a:xfrm>
          <a:noFill/>
        </p:grpSpPr>
        <p:sp>
          <p:nvSpPr>
            <p:cNvPr id="188" name="Freeform 144">
              <a:extLst>
                <a:ext uri="{FF2B5EF4-FFF2-40B4-BE49-F238E27FC236}">
                  <a16:creationId xmlns:a16="http://schemas.microsoft.com/office/drawing/2014/main" xmlns="" id="{4ED05966-7AD8-D340-A5BC-844BA742E401}"/>
                </a:ext>
              </a:extLst>
            </p:cNvPr>
            <p:cNvSpPr/>
            <p:nvPr/>
          </p:nvSpPr>
          <p:spPr>
            <a:xfrm>
              <a:off x="9238954" y="3119967"/>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94" y="0"/>
                    <a:pt x="0" y="4894"/>
                    <a:pt x="0" y="10800"/>
                  </a:cubicBezTo>
                  <a:cubicBezTo>
                    <a:pt x="0" y="16706"/>
                    <a:pt x="4894" y="21600"/>
                    <a:pt x="10800" y="21600"/>
                  </a:cubicBezTo>
                  <a:cubicBezTo>
                    <a:pt x="16706" y="21600"/>
                    <a:pt x="21600" y="16706"/>
                    <a:pt x="21600" y="10800"/>
                  </a:cubicBezTo>
                  <a:cubicBezTo>
                    <a:pt x="21600" y="4894"/>
                    <a:pt x="16706" y="0"/>
                    <a:pt x="10800" y="0"/>
                  </a:cubicBezTo>
                  <a:close/>
                  <a:moveTo>
                    <a:pt x="17887" y="17887"/>
                  </a:moveTo>
                  <a:cubicBezTo>
                    <a:pt x="17044" y="18731"/>
                    <a:pt x="15862" y="19575"/>
                    <a:pt x="14681" y="20081"/>
                  </a:cubicBezTo>
                  <a:cubicBezTo>
                    <a:pt x="13500" y="20587"/>
                    <a:pt x="12150" y="20756"/>
                    <a:pt x="10800" y="20756"/>
                  </a:cubicBezTo>
                  <a:cubicBezTo>
                    <a:pt x="9450" y="20756"/>
                    <a:pt x="8100" y="20587"/>
                    <a:pt x="6919" y="20081"/>
                  </a:cubicBezTo>
                  <a:cubicBezTo>
                    <a:pt x="5737" y="19575"/>
                    <a:pt x="4556" y="18731"/>
                    <a:pt x="3713" y="17887"/>
                  </a:cubicBezTo>
                  <a:cubicBezTo>
                    <a:pt x="2700" y="17044"/>
                    <a:pt x="2025" y="15862"/>
                    <a:pt x="1519" y="14681"/>
                  </a:cubicBezTo>
                  <a:cubicBezTo>
                    <a:pt x="1013" y="13500"/>
                    <a:pt x="844" y="12150"/>
                    <a:pt x="844" y="10800"/>
                  </a:cubicBezTo>
                  <a:cubicBezTo>
                    <a:pt x="844" y="9450"/>
                    <a:pt x="1013" y="8100"/>
                    <a:pt x="1519" y="6919"/>
                  </a:cubicBezTo>
                  <a:cubicBezTo>
                    <a:pt x="2025" y="5737"/>
                    <a:pt x="2700" y="4556"/>
                    <a:pt x="3713" y="3713"/>
                  </a:cubicBezTo>
                  <a:cubicBezTo>
                    <a:pt x="4556" y="2869"/>
                    <a:pt x="5737" y="2025"/>
                    <a:pt x="6919" y="1519"/>
                  </a:cubicBezTo>
                  <a:cubicBezTo>
                    <a:pt x="9450" y="506"/>
                    <a:pt x="12150" y="506"/>
                    <a:pt x="14681" y="1519"/>
                  </a:cubicBezTo>
                  <a:cubicBezTo>
                    <a:pt x="15862" y="2025"/>
                    <a:pt x="17044" y="2869"/>
                    <a:pt x="17887" y="3713"/>
                  </a:cubicBezTo>
                  <a:cubicBezTo>
                    <a:pt x="18731" y="4556"/>
                    <a:pt x="19575" y="5737"/>
                    <a:pt x="20081" y="6919"/>
                  </a:cubicBezTo>
                  <a:cubicBezTo>
                    <a:pt x="20587" y="8100"/>
                    <a:pt x="20756" y="9450"/>
                    <a:pt x="20756" y="10800"/>
                  </a:cubicBezTo>
                  <a:cubicBezTo>
                    <a:pt x="20756" y="12150"/>
                    <a:pt x="20587" y="13500"/>
                    <a:pt x="20081" y="14681"/>
                  </a:cubicBezTo>
                  <a:cubicBezTo>
                    <a:pt x="19575" y="15862"/>
                    <a:pt x="18731" y="17044"/>
                    <a:pt x="17887" y="1788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89" name="Oval 145">
              <a:extLst>
                <a:ext uri="{FF2B5EF4-FFF2-40B4-BE49-F238E27FC236}">
                  <a16:creationId xmlns:a16="http://schemas.microsoft.com/office/drawing/2014/main" xmlns="" id="{05DFC973-33F7-BE40-A3DE-A96A11B870CE}"/>
                </a:ext>
              </a:extLst>
            </p:cNvPr>
            <p:cNvSpPr/>
            <p:nvPr/>
          </p:nvSpPr>
          <p:spPr>
            <a:xfrm>
              <a:off x="9371273" y="3254959"/>
              <a:ext cx="22723"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90" name="Oval 146">
              <a:extLst>
                <a:ext uri="{FF2B5EF4-FFF2-40B4-BE49-F238E27FC236}">
                  <a16:creationId xmlns:a16="http://schemas.microsoft.com/office/drawing/2014/main" xmlns="" id="{175686BC-5FB9-FC42-B125-8B0C205C3EA8}"/>
                </a:ext>
              </a:extLst>
            </p:cNvPr>
            <p:cNvSpPr/>
            <p:nvPr/>
          </p:nvSpPr>
          <p:spPr>
            <a:xfrm>
              <a:off x="9488890" y="3254959"/>
              <a:ext cx="21386"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91" name="Freeform 147">
              <a:extLst>
                <a:ext uri="{FF2B5EF4-FFF2-40B4-BE49-F238E27FC236}">
                  <a16:creationId xmlns:a16="http://schemas.microsoft.com/office/drawing/2014/main" xmlns="" id="{252EFF5D-416F-BF40-9211-7AD9404DF64C}"/>
                </a:ext>
              </a:extLst>
            </p:cNvPr>
            <p:cNvSpPr/>
            <p:nvPr/>
          </p:nvSpPr>
          <p:spPr>
            <a:xfrm>
              <a:off x="9375282" y="3374929"/>
              <a:ext cx="132320" cy="44427"/>
            </a:xfrm>
            <a:custGeom>
              <a:avLst/>
              <a:gdLst/>
              <a:ahLst/>
              <a:cxnLst>
                <a:cxn ang="0">
                  <a:pos x="wd2" y="hd2"/>
                </a:cxn>
                <a:cxn ang="5400000">
                  <a:pos x="wd2" y="hd2"/>
                </a:cxn>
                <a:cxn ang="10800000">
                  <a:pos x="wd2" y="hd2"/>
                </a:cxn>
                <a:cxn ang="16200000">
                  <a:pos x="wd2" y="hd2"/>
                </a:cxn>
              </a:cxnLst>
              <a:rect l="0" t="0" r="r" b="b"/>
              <a:pathLst>
                <a:path w="21600" h="20514" extrusionOk="0">
                  <a:moveTo>
                    <a:pt x="20057" y="6114"/>
                  </a:moveTo>
                  <a:cubicBezTo>
                    <a:pt x="20057" y="6114"/>
                    <a:pt x="19543" y="6114"/>
                    <a:pt x="19543" y="7554"/>
                  </a:cubicBezTo>
                  <a:cubicBezTo>
                    <a:pt x="19543" y="7554"/>
                    <a:pt x="19543" y="7554"/>
                    <a:pt x="19543" y="7554"/>
                  </a:cubicBezTo>
                  <a:cubicBezTo>
                    <a:pt x="19029" y="10434"/>
                    <a:pt x="18000" y="13314"/>
                    <a:pt x="16457" y="13314"/>
                  </a:cubicBezTo>
                  <a:cubicBezTo>
                    <a:pt x="14914" y="14754"/>
                    <a:pt x="13371" y="13314"/>
                    <a:pt x="12343" y="10434"/>
                  </a:cubicBezTo>
                  <a:cubicBezTo>
                    <a:pt x="12343" y="10434"/>
                    <a:pt x="12343" y="10434"/>
                    <a:pt x="12343" y="10434"/>
                  </a:cubicBezTo>
                  <a:cubicBezTo>
                    <a:pt x="10800" y="1794"/>
                    <a:pt x="7200" y="-1086"/>
                    <a:pt x="4629" y="354"/>
                  </a:cubicBezTo>
                  <a:cubicBezTo>
                    <a:pt x="2571" y="1794"/>
                    <a:pt x="1029" y="6114"/>
                    <a:pt x="0" y="10434"/>
                  </a:cubicBezTo>
                  <a:cubicBezTo>
                    <a:pt x="0" y="11874"/>
                    <a:pt x="0" y="11874"/>
                    <a:pt x="0" y="13314"/>
                  </a:cubicBezTo>
                  <a:cubicBezTo>
                    <a:pt x="0" y="14754"/>
                    <a:pt x="514" y="16194"/>
                    <a:pt x="1543" y="14754"/>
                  </a:cubicBezTo>
                  <a:cubicBezTo>
                    <a:pt x="1543" y="14754"/>
                    <a:pt x="2057" y="14754"/>
                    <a:pt x="2057" y="13314"/>
                  </a:cubicBezTo>
                  <a:cubicBezTo>
                    <a:pt x="2057" y="13314"/>
                    <a:pt x="2057" y="13314"/>
                    <a:pt x="2057" y="13314"/>
                  </a:cubicBezTo>
                  <a:cubicBezTo>
                    <a:pt x="2571" y="10434"/>
                    <a:pt x="3600" y="7554"/>
                    <a:pt x="5143" y="7554"/>
                  </a:cubicBezTo>
                  <a:cubicBezTo>
                    <a:pt x="5143" y="6114"/>
                    <a:pt x="5657" y="6114"/>
                    <a:pt x="6171" y="6114"/>
                  </a:cubicBezTo>
                  <a:cubicBezTo>
                    <a:pt x="7200" y="6114"/>
                    <a:pt x="8743" y="7554"/>
                    <a:pt x="9257" y="10434"/>
                  </a:cubicBezTo>
                  <a:cubicBezTo>
                    <a:pt x="9257" y="10434"/>
                    <a:pt x="9257" y="10434"/>
                    <a:pt x="9257" y="10434"/>
                  </a:cubicBezTo>
                  <a:cubicBezTo>
                    <a:pt x="10800" y="17634"/>
                    <a:pt x="12857" y="20514"/>
                    <a:pt x="15429" y="20514"/>
                  </a:cubicBezTo>
                  <a:cubicBezTo>
                    <a:pt x="15943" y="20514"/>
                    <a:pt x="16457" y="20514"/>
                    <a:pt x="16971" y="20514"/>
                  </a:cubicBezTo>
                  <a:cubicBezTo>
                    <a:pt x="19029" y="19074"/>
                    <a:pt x="20571" y="14754"/>
                    <a:pt x="21600" y="10434"/>
                  </a:cubicBezTo>
                  <a:cubicBezTo>
                    <a:pt x="21600" y="8994"/>
                    <a:pt x="21600" y="8994"/>
                    <a:pt x="21600" y="7554"/>
                  </a:cubicBezTo>
                  <a:cubicBezTo>
                    <a:pt x="21600" y="6114"/>
                    <a:pt x="21086" y="4674"/>
                    <a:pt x="20057" y="6114"/>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192" name="组合 191">
            <a:extLst>
              <a:ext uri="{FF2B5EF4-FFF2-40B4-BE49-F238E27FC236}">
                <a16:creationId xmlns:a16="http://schemas.microsoft.com/office/drawing/2014/main" xmlns="" id="{E67F560A-E486-5B41-8B80-E1F1F12107AD}"/>
              </a:ext>
            </a:extLst>
          </p:cNvPr>
          <p:cNvGrpSpPr/>
          <p:nvPr/>
        </p:nvGrpSpPr>
        <p:grpSpPr>
          <a:xfrm>
            <a:off x="8429005" y="3119967"/>
            <a:ext cx="404976" cy="404976"/>
            <a:chOff x="8429005" y="3119967"/>
            <a:chExt cx="404976" cy="404976"/>
          </a:xfrm>
          <a:noFill/>
        </p:grpSpPr>
        <p:sp>
          <p:nvSpPr>
            <p:cNvPr id="193" name="Freeform 148">
              <a:extLst>
                <a:ext uri="{FF2B5EF4-FFF2-40B4-BE49-F238E27FC236}">
                  <a16:creationId xmlns:a16="http://schemas.microsoft.com/office/drawing/2014/main" xmlns="" id="{8A4C26C3-461D-284E-820C-173D9151E9E0}"/>
                </a:ext>
              </a:extLst>
            </p:cNvPr>
            <p:cNvSpPr/>
            <p:nvPr/>
          </p:nvSpPr>
          <p:spPr>
            <a:xfrm>
              <a:off x="8429005" y="3119967"/>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94" y="0"/>
                    <a:pt x="0" y="4894"/>
                    <a:pt x="0" y="10800"/>
                  </a:cubicBezTo>
                  <a:cubicBezTo>
                    <a:pt x="0" y="16706"/>
                    <a:pt x="4894" y="21600"/>
                    <a:pt x="10800" y="21600"/>
                  </a:cubicBezTo>
                  <a:cubicBezTo>
                    <a:pt x="16706" y="21600"/>
                    <a:pt x="21600" y="16706"/>
                    <a:pt x="21600" y="10800"/>
                  </a:cubicBezTo>
                  <a:cubicBezTo>
                    <a:pt x="21600" y="4894"/>
                    <a:pt x="16706" y="0"/>
                    <a:pt x="10800" y="0"/>
                  </a:cubicBezTo>
                  <a:close/>
                  <a:moveTo>
                    <a:pt x="17887" y="17887"/>
                  </a:moveTo>
                  <a:cubicBezTo>
                    <a:pt x="17044" y="18731"/>
                    <a:pt x="15862" y="19575"/>
                    <a:pt x="14681" y="20081"/>
                  </a:cubicBezTo>
                  <a:cubicBezTo>
                    <a:pt x="13500" y="20587"/>
                    <a:pt x="12150" y="20756"/>
                    <a:pt x="10800" y="20756"/>
                  </a:cubicBezTo>
                  <a:cubicBezTo>
                    <a:pt x="9450" y="20756"/>
                    <a:pt x="8100" y="20587"/>
                    <a:pt x="6919" y="20081"/>
                  </a:cubicBezTo>
                  <a:cubicBezTo>
                    <a:pt x="5737" y="19575"/>
                    <a:pt x="4556" y="18731"/>
                    <a:pt x="3713" y="17887"/>
                  </a:cubicBezTo>
                  <a:cubicBezTo>
                    <a:pt x="2869" y="17044"/>
                    <a:pt x="2025" y="15862"/>
                    <a:pt x="1519" y="14681"/>
                  </a:cubicBezTo>
                  <a:cubicBezTo>
                    <a:pt x="1013" y="13500"/>
                    <a:pt x="844" y="12150"/>
                    <a:pt x="844" y="10800"/>
                  </a:cubicBezTo>
                  <a:cubicBezTo>
                    <a:pt x="844" y="9450"/>
                    <a:pt x="1013" y="8100"/>
                    <a:pt x="1519" y="6919"/>
                  </a:cubicBezTo>
                  <a:cubicBezTo>
                    <a:pt x="2025" y="5737"/>
                    <a:pt x="2869" y="4556"/>
                    <a:pt x="3713" y="3713"/>
                  </a:cubicBezTo>
                  <a:cubicBezTo>
                    <a:pt x="4556" y="2869"/>
                    <a:pt x="5737" y="2025"/>
                    <a:pt x="6919" y="1519"/>
                  </a:cubicBezTo>
                  <a:cubicBezTo>
                    <a:pt x="9450" y="506"/>
                    <a:pt x="12150" y="506"/>
                    <a:pt x="14681" y="1519"/>
                  </a:cubicBezTo>
                  <a:cubicBezTo>
                    <a:pt x="15862" y="2025"/>
                    <a:pt x="17044" y="2869"/>
                    <a:pt x="17887" y="3713"/>
                  </a:cubicBezTo>
                  <a:cubicBezTo>
                    <a:pt x="18731" y="4556"/>
                    <a:pt x="19575" y="5737"/>
                    <a:pt x="20081" y="6919"/>
                  </a:cubicBezTo>
                  <a:cubicBezTo>
                    <a:pt x="20587" y="8100"/>
                    <a:pt x="20756" y="9450"/>
                    <a:pt x="20756" y="10800"/>
                  </a:cubicBezTo>
                  <a:cubicBezTo>
                    <a:pt x="20756" y="12150"/>
                    <a:pt x="20587" y="13500"/>
                    <a:pt x="20081" y="14681"/>
                  </a:cubicBezTo>
                  <a:cubicBezTo>
                    <a:pt x="19575" y="15862"/>
                    <a:pt x="18731" y="17044"/>
                    <a:pt x="17887" y="1788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94" name="Oval 149">
              <a:extLst>
                <a:ext uri="{FF2B5EF4-FFF2-40B4-BE49-F238E27FC236}">
                  <a16:creationId xmlns:a16="http://schemas.microsoft.com/office/drawing/2014/main" xmlns="" id="{8568D439-0887-BB40-AA8A-529651DFACB7}"/>
                </a:ext>
              </a:extLst>
            </p:cNvPr>
            <p:cNvSpPr/>
            <p:nvPr/>
          </p:nvSpPr>
          <p:spPr>
            <a:xfrm>
              <a:off x="8562660" y="3254959"/>
              <a:ext cx="21385"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95" name="Oval 150">
              <a:extLst>
                <a:ext uri="{FF2B5EF4-FFF2-40B4-BE49-F238E27FC236}">
                  <a16:creationId xmlns:a16="http://schemas.microsoft.com/office/drawing/2014/main" xmlns="" id="{041AE391-F77C-A046-BB1E-0948CC4485EC}"/>
                </a:ext>
              </a:extLst>
            </p:cNvPr>
            <p:cNvSpPr/>
            <p:nvPr/>
          </p:nvSpPr>
          <p:spPr>
            <a:xfrm>
              <a:off x="8678941" y="3254959"/>
              <a:ext cx="22722"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96" name="Freeform 151">
              <a:extLst>
                <a:ext uri="{FF2B5EF4-FFF2-40B4-BE49-F238E27FC236}">
                  <a16:creationId xmlns:a16="http://schemas.microsoft.com/office/drawing/2014/main" xmlns="" id="{419027A8-7ACE-5644-819E-7AFF02998F6F}"/>
                </a:ext>
              </a:extLst>
            </p:cNvPr>
            <p:cNvSpPr/>
            <p:nvPr/>
          </p:nvSpPr>
          <p:spPr>
            <a:xfrm>
              <a:off x="8523901" y="3365893"/>
              <a:ext cx="215186" cy="6415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6353" y="0"/>
                    <a:pt x="2541" y="6480"/>
                    <a:pt x="0" y="18360"/>
                  </a:cubicBezTo>
                  <a:cubicBezTo>
                    <a:pt x="0" y="18360"/>
                    <a:pt x="0" y="19440"/>
                    <a:pt x="0" y="19440"/>
                  </a:cubicBezTo>
                  <a:cubicBezTo>
                    <a:pt x="0" y="20520"/>
                    <a:pt x="318" y="21600"/>
                    <a:pt x="635" y="21600"/>
                  </a:cubicBezTo>
                  <a:cubicBezTo>
                    <a:pt x="953" y="21600"/>
                    <a:pt x="953" y="21600"/>
                    <a:pt x="1271" y="20520"/>
                  </a:cubicBezTo>
                  <a:cubicBezTo>
                    <a:pt x="1588" y="19440"/>
                    <a:pt x="1906" y="17280"/>
                    <a:pt x="2541" y="16200"/>
                  </a:cubicBezTo>
                  <a:cubicBezTo>
                    <a:pt x="3494" y="12960"/>
                    <a:pt x="4765" y="9720"/>
                    <a:pt x="6353" y="7560"/>
                  </a:cubicBezTo>
                  <a:cubicBezTo>
                    <a:pt x="7624" y="5400"/>
                    <a:pt x="9212" y="4320"/>
                    <a:pt x="10800" y="4320"/>
                  </a:cubicBezTo>
                  <a:cubicBezTo>
                    <a:pt x="12388" y="4320"/>
                    <a:pt x="13976" y="5400"/>
                    <a:pt x="15247" y="7560"/>
                  </a:cubicBezTo>
                  <a:cubicBezTo>
                    <a:pt x="16835" y="9720"/>
                    <a:pt x="18106" y="12960"/>
                    <a:pt x="19059" y="16200"/>
                  </a:cubicBezTo>
                  <a:cubicBezTo>
                    <a:pt x="19694" y="17280"/>
                    <a:pt x="20012" y="19440"/>
                    <a:pt x="20329" y="20520"/>
                  </a:cubicBezTo>
                  <a:cubicBezTo>
                    <a:pt x="20329" y="20520"/>
                    <a:pt x="20329" y="20520"/>
                    <a:pt x="20329" y="20520"/>
                  </a:cubicBezTo>
                  <a:cubicBezTo>
                    <a:pt x="20329" y="21600"/>
                    <a:pt x="20329" y="21600"/>
                    <a:pt x="20329" y="21600"/>
                  </a:cubicBezTo>
                  <a:cubicBezTo>
                    <a:pt x="20647" y="21600"/>
                    <a:pt x="20647" y="21600"/>
                    <a:pt x="20965" y="21600"/>
                  </a:cubicBezTo>
                  <a:cubicBezTo>
                    <a:pt x="21282" y="21600"/>
                    <a:pt x="21600" y="20520"/>
                    <a:pt x="21600" y="19440"/>
                  </a:cubicBezTo>
                  <a:cubicBezTo>
                    <a:pt x="21600" y="19440"/>
                    <a:pt x="21600" y="18360"/>
                    <a:pt x="21600" y="18360"/>
                  </a:cubicBezTo>
                  <a:cubicBezTo>
                    <a:pt x="19059" y="6480"/>
                    <a:pt x="15247" y="0"/>
                    <a:pt x="1080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97" name="Freeform 152">
              <a:extLst>
                <a:ext uri="{FF2B5EF4-FFF2-40B4-BE49-F238E27FC236}">
                  <a16:creationId xmlns:a16="http://schemas.microsoft.com/office/drawing/2014/main" xmlns="" id="{9CBACA02-0875-374C-BA97-15E5D4CEB484}"/>
                </a:ext>
              </a:extLst>
            </p:cNvPr>
            <p:cNvSpPr/>
            <p:nvPr/>
          </p:nvSpPr>
          <p:spPr>
            <a:xfrm>
              <a:off x="8568800" y="3176103"/>
              <a:ext cx="125387" cy="68711"/>
            </a:xfrm>
            <a:custGeom>
              <a:avLst/>
              <a:gdLst/>
              <a:ahLst/>
              <a:cxnLst>
                <a:cxn ang="0">
                  <a:pos x="wd2" y="hd2"/>
                </a:cxn>
                <a:cxn ang="5400000">
                  <a:pos x="wd2" y="hd2"/>
                </a:cxn>
                <a:cxn ang="10800000">
                  <a:pos x="wd2" y="hd2"/>
                </a:cxn>
                <a:cxn ang="16200000">
                  <a:pos x="wd2" y="hd2"/>
                </a:cxn>
              </a:cxnLst>
              <a:rect l="0" t="0" r="r" b="b"/>
              <a:pathLst>
                <a:path w="21330" h="21355" extrusionOk="0">
                  <a:moveTo>
                    <a:pt x="9585" y="20618"/>
                  </a:moveTo>
                  <a:cubicBezTo>
                    <a:pt x="10125" y="21600"/>
                    <a:pt x="11205" y="21600"/>
                    <a:pt x="11745" y="20618"/>
                  </a:cubicBezTo>
                  <a:cubicBezTo>
                    <a:pt x="20925" y="3927"/>
                    <a:pt x="20925" y="3927"/>
                    <a:pt x="20925" y="3927"/>
                  </a:cubicBezTo>
                  <a:cubicBezTo>
                    <a:pt x="21465" y="2945"/>
                    <a:pt x="21465" y="982"/>
                    <a:pt x="20925" y="982"/>
                  </a:cubicBezTo>
                  <a:cubicBezTo>
                    <a:pt x="20385" y="0"/>
                    <a:pt x="19305" y="0"/>
                    <a:pt x="19305" y="982"/>
                  </a:cubicBezTo>
                  <a:cubicBezTo>
                    <a:pt x="10665" y="15709"/>
                    <a:pt x="10665" y="15709"/>
                    <a:pt x="10665" y="15709"/>
                  </a:cubicBezTo>
                  <a:cubicBezTo>
                    <a:pt x="2025" y="982"/>
                    <a:pt x="2025" y="982"/>
                    <a:pt x="2025" y="982"/>
                  </a:cubicBezTo>
                  <a:cubicBezTo>
                    <a:pt x="2025" y="0"/>
                    <a:pt x="1485" y="0"/>
                    <a:pt x="1485" y="0"/>
                  </a:cubicBezTo>
                  <a:cubicBezTo>
                    <a:pt x="945" y="0"/>
                    <a:pt x="945" y="0"/>
                    <a:pt x="405" y="982"/>
                  </a:cubicBezTo>
                  <a:cubicBezTo>
                    <a:pt x="-135" y="982"/>
                    <a:pt x="-135" y="2945"/>
                    <a:pt x="405" y="3927"/>
                  </a:cubicBezTo>
                  <a:lnTo>
                    <a:pt x="9585" y="20618"/>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198" name="组合 197">
            <a:extLst>
              <a:ext uri="{FF2B5EF4-FFF2-40B4-BE49-F238E27FC236}">
                <a16:creationId xmlns:a16="http://schemas.microsoft.com/office/drawing/2014/main" xmlns="" id="{D51D3B3C-AAA5-844B-8866-BB6AB792EB6D}"/>
              </a:ext>
            </a:extLst>
          </p:cNvPr>
          <p:cNvGrpSpPr/>
          <p:nvPr/>
        </p:nvGrpSpPr>
        <p:grpSpPr>
          <a:xfrm>
            <a:off x="7620393" y="3119967"/>
            <a:ext cx="404976" cy="404976"/>
            <a:chOff x="7620393" y="3119967"/>
            <a:chExt cx="404976" cy="404976"/>
          </a:xfrm>
          <a:noFill/>
        </p:grpSpPr>
        <p:sp>
          <p:nvSpPr>
            <p:cNvPr id="199" name="Freeform 153">
              <a:extLst>
                <a:ext uri="{FF2B5EF4-FFF2-40B4-BE49-F238E27FC236}">
                  <a16:creationId xmlns:a16="http://schemas.microsoft.com/office/drawing/2014/main" xmlns="" id="{1CA1F4F5-BBD6-A448-8464-215D2DF50DAF}"/>
                </a:ext>
              </a:extLst>
            </p:cNvPr>
            <p:cNvSpPr/>
            <p:nvPr/>
          </p:nvSpPr>
          <p:spPr>
            <a:xfrm>
              <a:off x="7620393" y="3119967"/>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94" y="0"/>
                    <a:pt x="0" y="4894"/>
                    <a:pt x="0" y="10800"/>
                  </a:cubicBezTo>
                  <a:cubicBezTo>
                    <a:pt x="0" y="16706"/>
                    <a:pt x="4894" y="21600"/>
                    <a:pt x="10800" y="21600"/>
                  </a:cubicBezTo>
                  <a:cubicBezTo>
                    <a:pt x="16706" y="21600"/>
                    <a:pt x="21600" y="16706"/>
                    <a:pt x="21600" y="10800"/>
                  </a:cubicBezTo>
                  <a:cubicBezTo>
                    <a:pt x="21600" y="4894"/>
                    <a:pt x="16706" y="0"/>
                    <a:pt x="10800" y="0"/>
                  </a:cubicBezTo>
                  <a:close/>
                  <a:moveTo>
                    <a:pt x="17887" y="17887"/>
                  </a:moveTo>
                  <a:cubicBezTo>
                    <a:pt x="17044" y="18731"/>
                    <a:pt x="15862" y="19575"/>
                    <a:pt x="14681" y="20081"/>
                  </a:cubicBezTo>
                  <a:cubicBezTo>
                    <a:pt x="13500" y="20587"/>
                    <a:pt x="12150" y="20756"/>
                    <a:pt x="10800" y="20756"/>
                  </a:cubicBezTo>
                  <a:cubicBezTo>
                    <a:pt x="9450" y="20756"/>
                    <a:pt x="8100" y="20587"/>
                    <a:pt x="6919" y="20081"/>
                  </a:cubicBezTo>
                  <a:cubicBezTo>
                    <a:pt x="5737" y="19575"/>
                    <a:pt x="4556" y="18731"/>
                    <a:pt x="3713" y="17887"/>
                  </a:cubicBezTo>
                  <a:cubicBezTo>
                    <a:pt x="2869" y="17044"/>
                    <a:pt x="2025" y="15862"/>
                    <a:pt x="1519" y="14681"/>
                  </a:cubicBezTo>
                  <a:cubicBezTo>
                    <a:pt x="1013" y="13500"/>
                    <a:pt x="844" y="12150"/>
                    <a:pt x="844" y="10800"/>
                  </a:cubicBezTo>
                  <a:cubicBezTo>
                    <a:pt x="844" y="9450"/>
                    <a:pt x="1013" y="8100"/>
                    <a:pt x="1519" y="6919"/>
                  </a:cubicBezTo>
                  <a:cubicBezTo>
                    <a:pt x="2025" y="5737"/>
                    <a:pt x="2869" y="4556"/>
                    <a:pt x="3713" y="3713"/>
                  </a:cubicBezTo>
                  <a:cubicBezTo>
                    <a:pt x="4556" y="2869"/>
                    <a:pt x="5737" y="2025"/>
                    <a:pt x="6919" y="1519"/>
                  </a:cubicBezTo>
                  <a:cubicBezTo>
                    <a:pt x="9450" y="506"/>
                    <a:pt x="12150" y="506"/>
                    <a:pt x="14681" y="1519"/>
                  </a:cubicBezTo>
                  <a:cubicBezTo>
                    <a:pt x="15862" y="2025"/>
                    <a:pt x="17044" y="2869"/>
                    <a:pt x="17887" y="3713"/>
                  </a:cubicBezTo>
                  <a:cubicBezTo>
                    <a:pt x="18900" y="4556"/>
                    <a:pt x="19575" y="5737"/>
                    <a:pt x="20081" y="6919"/>
                  </a:cubicBezTo>
                  <a:cubicBezTo>
                    <a:pt x="20587" y="8100"/>
                    <a:pt x="20756" y="9450"/>
                    <a:pt x="20756" y="10800"/>
                  </a:cubicBezTo>
                  <a:cubicBezTo>
                    <a:pt x="20756" y="12150"/>
                    <a:pt x="20587" y="13500"/>
                    <a:pt x="20081" y="14681"/>
                  </a:cubicBezTo>
                  <a:cubicBezTo>
                    <a:pt x="19575" y="15862"/>
                    <a:pt x="18900" y="17044"/>
                    <a:pt x="17887" y="1788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00" name="Oval 154">
              <a:extLst>
                <a:ext uri="{FF2B5EF4-FFF2-40B4-BE49-F238E27FC236}">
                  <a16:creationId xmlns:a16="http://schemas.microsoft.com/office/drawing/2014/main" xmlns="" id="{0EC94BCD-E18E-8C43-A4AD-75476B2794AD}"/>
                </a:ext>
              </a:extLst>
            </p:cNvPr>
            <p:cNvSpPr/>
            <p:nvPr/>
          </p:nvSpPr>
          <p:spPr>
            <a:xfrm>
              <a:off x="7752711" y="3254959"/>
              <a:ext cx="22722"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01" name="Oval 155">
              <a:extLst>
                <a:ext uri="{FF2B5EF4-FFF2-40B4-BE49-F238E27FC236}">
                  <a16:creationId xmlns:a16="http://schemas.microsoft.com/office/drawing/2014/main" xmlns="" id="{641F0FB0-0220-1F45-B2F2-C5FDFB98F411}"/>
                </a:ext>
              </a:extLst>
            </p:cNvPr>
            <p:cNvSpPr/>
            <p:nvPr/>
          </p:nvSpPr>
          <p:spPr>
            <a:xfrm>
              <a:off x="7870327" y="3254959"/>
              <a:ext cx="21386"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02" name="Freeform 156">
              <a:extLst>
                <a:ext uri="{FF2B5EF4-FFF2-40B4-BE49-F238E27FC236}">
                  <a16:creationId xmlns:a16="http://schemas.microsoft.com/office/drawing/2014/main" xmlns="" id="{DFBE8177-B843-E84F-8095-85A9DA0CCA4C}"/>
                </a:ext>
              </a:extLst>
            </p:cNvPr>
            <p:cNvSpPr/>
            <p:nvPr/>
          </p:nvSpPr>
          <p:spPr>
            <a:xfrm>
              <a:off x="7715287" y="3365893"/>
              <a:ext cx="215186" cy="63933"/>
            </a:xfrm>
            <a:custGeom>
              <a:avLst/>
              <a:gdLst/>
              <a:ahLst/>
              <a:cxnLst>
                <a:cxn ang="0">
                  <a:pos x="wd2" y="hd2"/>
                </a:cxn>
                <a:cxn ang="5400000">
                  <a:pos x="wd2" y="hd2"/>
                </a:cxn>
                <a:cxn ang="10800000">
                  <a:pos x="wd2" y="hd2"/>
                </a:cxn>
                <a:cxn ang="16200000">
                  <a:pos x="wd2" y="hd2"/>
                </a:cxn>
              </a:cxnLst>
              <a:rect l="0" t="0" r="r" b="b"/>
              <a:pathLst>
                <a:path w="21600" h="20664" extrusionOk="0">
                  <a:moveTo>
                    <a:pt x="10800" y="0"/>
                  </a:moveTo>
                  <a:cubicBezTo>
                    <a:pt x="6353" y="0"/>
                    <a:pt x="2541" y="6171"/>
                    <a:pt x="0" y="17486"/>
                  </a:cubicBezTo>
                  <a:cubicBezTo>
                    <a:pt x="0" y="17486"/>
                    <a:pt x="0" y="18514"/>
                    <a:pt x="0" y="18514"/>
                  </a:cubicBezTo>
                  <a:cubicBezTo>
                    <a:pt x="0" y="19543"/>
                    <a:pt x="318" y="20571"/>
                    <a:pt x="635" y="20571"/>
                  </a:cubicBezTo>
                  <a:cubicBezTo>
                    <a:pt x="953" y="20571"/>
                    <a:pt x="953" y="20571"/>
                    <a:pt x="1271" y="19543"/>
                  </a:cubicBezTo>
                  <a:cubicBezTo>
                    <a:pt x="1588" y="18514"/>
                    <a:pt x="1906" y="16457"/>
                    <a:pt x="2541" y="15429"/>
                  </a:cubicBezTo>
                  <a:cubicBezTo>
                    <a:pt x="3494" y="12343"/>
                    <a:pt x="4765" y="9257"/>
                    <a:pt x="6353" y="7200"/>
                  </a:cubicBezTo>
                  <a:cubicBezTo>
                    <a:pt x="7624" y="5143"/>
                    <a:pt x="9212" y="4114"/>
                    <a:pt x="10800" y="4114"/>
                  </a:cubicBezTo>
                  <a:cubicBezTo>
                    <a:pt x="12388" y="4114"/>
                    <a:pt x="13976" y="5143"/>
                    <a:pt x="15247" y="7200"/>
                  </a:cubicBezTo>
                  <a:cubicBezTo>
                    <a:pt x="16835" y="9257"/>
                    <a:pt x="18106" y="12343"/>
                    <a:pt x="19059" y="15429"/>
                  </a:cubicBezTo>
                  <a:cubicBezTo>
                    <a:pt x="19694" y="16457"/>
                    <a:pt x="20012" y="18514"/>
                    <a:pt x="20329" y="19543"/>
                  </a:cubicBezTo>
                  <a:cubicBezTo>
                    <a:pt x="20965" y="21600"/>
                    <a:pt x="21600" y="20571"/>
                    <a:pt x="21600" y="18514"/>
                  </a:cubicBezTo>
                  <a:cubicBezTo>
                    <a:pt x="21600" y="18514"/>
                    <a:pt x="21600" y="17486"/>
                    <a:pt x="21600" y="17486"/>
                  </a:cubicBezTo>
                  <a:cubicBezTo>
                    <a:pt x="19059" y="6171"/>
                    <a:pt x="15247" y="0"/>
                    <a:pt x="1080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203" name="组合 202">
            <a:extLst>
              <a:ext uri="{FF2B5EF4-FFF2-40B4-BE49-F238E27FC236}">
                <a16:creationId xmlns:a16="http://schemas.microsoft.com/office/drawing/2014/main" xmlns="" id="{9C242C14-70BA-144D-8603-D1A9F33F602D}"/>
              </a:ext>
            </a:extLst>
          </p:cNvPr>
          <p:cNvGrpSpPr/>
          <p:nvPr/>
        </p:nvGrpSpPr>
        <p:grpSpPr>
          <a:xfrm>
            <a:off x="6811779" y="3119967"/>
            <a:ext cx="403639" cy="404976"/>
            <a:chOff x="6811779" y="3119967"/>
            <a:chExt cx="403639" cy="404976"/>
          </a:xfrm>
          <a:noFill/>
        </p:grpSpPr>
        <p:sp>
          <p:nvSpPr>
            <p:cNvPr id="204" name="Freeform 157">
              <a:extLst>
                <a:ext uri="{FF2B5EF4-FFF2-40B4-BE49-F238E27FC236}">
                  <a16:creationId xmlns:a16="http://schemas.microsoft.com/office/drawing/2014/main" xmlns="" id="{7F6BF1A4-4FE8-8247-86F2-B157F9662480}"/>
                </a:ext>
              </a:extLst>
            </p:cNvPr>
            <p:cNvSpPr/>
            <p:nvPr/>
          </p:nvSpPr>
          <p:spPr>
            <a:xfrm>
              <a:off x="6811779" y="3119967"/>
              <a:ext cx="403639" cy="4049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94" y="0"/>
                    <a:pt x="0" y="4894"/>
                    <a:pt x="0" y="10800"/>
                  </a:cubicBezTo>
                  <a:cubicBezTo>
                    <a:pt x="0" y="16706"/>
                    <a:pt x="4894" y="21600"/>
                    <a:pt x="10800" y="21600"/>
                  </a:cubicBezTo>
                  <a:cubicBezTo>
                    <a:pt x="16706" y="21600"/>
                    <a:pt x="21600" y="16706"/>
                    <a:pt x="21600" y="10800"/>
                  </a:cubicBezTo>
                  <a:cubicBezTo>
                    <a:pt x="21600" y="4894"/>
                    <a:pt x="16706" y="0"/>
                    <a:pt x="10800" y="0"/>
                  </a:cubicBezTo>
                  <a:close/>
                  <a:moveTo>
                    <a:pt x="17888" y="17887"/>
                  </a:moveTo>
                  <a:cubicBezTo>
                    <a:pt x="17044" y="18731"/>
                    <a:pt x="15863" y="19575"/>
                    <a:pt x="14681" y="20081"/>
                  </a:cubicBezTo>
                  <a:cubicBezTo>
                    <a:pt x="13500" y="20587"/>
                    <a:pt x="12150" y="20756"/>
                    <a:pt x="10800" y="20756"/>
                  </a:cubicBezTo>
                  <a:cubicBezTo>
                    <a:pt x="9450" y="20756"/>
                    <a:pt x="8100" y="20587"/>
                    <a:pt x="6919" y="20081"/>
                  </a:cubicBezTo>
                  <a:cubicBezTo>
                    <a:pt x="5737" y="19575"/>
                    <a:pt x="4556" y="18731"/>
                    <a:pt x="3712" y="17887"/>
                  </a:cubicBezTo>
                  <a:cubicBezTo>
                    <a:pt x="2700" y="17044"/>
                    <a:pt x="2025" y="15862"/>
                    <a:pt x="1519" y="14681"/>
                  </a:cubicBezTo>
                  <a:cubicBezTo>
                    <a:pt x="1012" y="13500"/>
                    <a:pt x="844" y="12150"/>
                    <a:pt x="844" y="10800"/>
                  </a:cubicBezTo>
                  <a:cubicBezTo>
                    <a:pt x="844" y="9450"/>
                    <a:pt x="1012" y="8100"/>
                    <a:pt x="1519" y="6919"/>
                  </a:cubicBezTo>
                  <a:cubicBezTo>
                    <a:pt x="2025" y="5737"/>
                    <a:pt x="2700" y="4556"/>
                    <a:pt x="3712" y="3713"/>
                  </a:cubicBezTo>
                  <a:cubicBezTo>
                    <a:pt x="4556" y="2869"/>
                    <a:pt x="5737" y="2025"/>
                    <a:pt x="6919" y="1519"/>
                  </a:cubicBezTo>
                  <a:cubicBezTo>
                    <a:pt x="9450" y="506"/>
                    <a:pt x="12150" y="506"/>
                    <a:pt x="14681" y="1519"/>
                  </a:cubicBezTo>
                  <a:cubicBezTo>
                    <a:pt x="15863" y="2025"/>
                    <a:pt x="17044" y="2869"/>
                    <a:pt x="17888" y="3713"/>
                  </a:cubicBezTo>
                  <a:cubicBezTo>
                    <a:pt x="18731" y="4556"/>
                    <a:pt x="19575" y="5737"/>
                    <a:pt x="20081" y="6919"/>
                  </a:cubicBezTo>
                  <a:cubicBezTo>
                    <a:pt x="20588" y="8100"/>
                    <a:pt x="20756" y="9450"/>
                    <a:pt x="20756" y="10800"/>
                  </a:cubicBezTo>
                  <a:cubicBezTo>
                    <a:pt x="20756" y="12150"/>
                    <a:pt x="20588" y="13500"/>
                    <a:pt x="20081" y="14681"/>
                  </a:cubicBezTo>
                  <a:cubicBezTo>
                    <a:pt x="19575" y="15862"/>
                    <a:pt x="18731" y="17044"/>
                    <a:pt x="17888" y="1788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05" name="Oval 158">
              <a:extLst>
                <a:ext uri="{FF2B5EF4-FFF2-40B4-BE49-F238E27FC236}">
                  <a16:creationId xmlns:a16="http://schemas.microsoft.com/office/drawing/2014/main" xmlns="" id="{ED373809-C23B-1542-AF52-9E09F326DD64}"/>
                </a:ext>
              </a:extLst>
            </p:cNvPr>
            <p:cNvSpPr/>
            <p:nvPr/>
          </p:nvSpPr>
          <p:spPr>
            <a:xfrm>
              <a:off x="6944099" y="3254959"/>
              <a:ext cx="21385"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06" name="Oval 159">
              <a:extLst>
                <a:ext uri="{FF2B5EF4-FFF2-40B4-BE49-F238E27FC236}">
                  <a16:creationId xmlns:a16="http://schemas.microsoft.com/office/drawing/2014/main" xmlns="" id="{E9DA9BDC-F02D-9C48-9C96-E9127CC0F614}"/>
                </a:ext>
              </a:extLst>
            </p:cNvPr>
            <p:cNvSpPr/>
            <p:nvPr/>
          </p:nvSpPr>
          <p:spPr>
            <a:xfrm>
              <a:off x="7060378" y="3254959"/>
              <a:ext cx="22722"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07" name="Freeform 160">
              <a:extLst>
                <a:ext uri="{FF2B5EF4-FFF2-40B4-BE49-F238E27FC236}">
                  <a16:creationId xmlns:a16="http://schemas.microsoft.com/office/drawing/2014/main" xmlns="" id="{8D386770-9977-8547-9ED1-F73B171C902A}"/>
                </a:ext>
              </a:extLst>
            </p:cNvPr>
            <p:cNvSpPr/>
            <p:nvPr/>
          </p:nvSpPr>
          <p:spPr>
            <a:xfrm>
              <a:off x="6981522" y="3379258"/>
              <a:ext cx="64155" cy="628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400" y="0"/>
                    <a:pt x="0" y="5400"/>
                    <a:pt x="0" y="10800"/>
                  </a:cubicBezTo>
                  <a:cubicBezTo>
                    <a:pt x="0" y="16200"/>
                    <a:pt x="5400" y="21600"/>
                    <a:pt x="10800" y="21600"/>
                  </a:cubicBezTo>
                  <a:cubicBezTo>
                    <a:pt x="16200" y="21600"/>
                    <a:pt x="21600" y="16200"/>
                    <a:pt x="21600" y="10800"/>
                  </a:cubicBezTo>
                  <a:cubicBezTo>
                    <a:pt x="21600" y="5400"/>
                    <a:pt x="16200" y="0"/>
                    <a:pt x="10800" y="0"/>
                  </a:cubicBezTo>
                  <a:close/>
                  <a:moveTo>
                    <a:pt x="10800" y="16200"/>
                  </a:moveTo>
                  <a:cubicBezTo>
                    <a:pt x="7560" y="16200"/>
                    <a:pt x="5400" y="14040"/>
                    <a:pt x="5400" y="10800"/>
                  </a:cubicBezTo>
                  <a:cubicBezTo>
                    <a:pt x="5400" y="7560"/>
                    <a:pt x="7560" y="5400"/>
                    <a:pt x="10800" y="5400"/>
                  </a:cubicBezTo>
                  <a:cubicBezTo>
                    <a:pt x="14040" y="5400"/>
                    <a:pt x="16200" y="7560"/>
                    <a:pt x="16200" y="10800"/>
                  </a:cubicBezTo>
                  <a:cubicBezTo>
                    <a:pt x="16200" y="14040"/>
                    <a:pt x="14040" y="16200"/>
                    <a:pt x="10800" y="162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208" name="组合 207">
            <a:extLst>
              <a:ext uri="{FF2B5EF4-FFF2-40B4-BE49-F238E27FC236}">
                <a16:creationId xmlns:a16="http://schemas.microsoft.com/office/drawing/2014/main" xmlns="" id="{F94C2900-D8C6-C842-9BCE-5272C9AE3116}"/>
              </a:ext>
            </a:extLst>
          </p:cNvPr>
          <p:cNvGrpSpPr/>
          <p:nvPr/>
        </p:nvGrpSpPr>
        <p:grpSpPr>
          <a:xfrm>
            <a:off x="6001830" y="3119967"/>
            <a:ext cx="404976" cy="404976"/>
            <a:chOff x="6001830" y="3119967"/>
            <a:chExt cx="404976" cy="404976"/>
          </a:xfrm>
          <a:noFill/>
        </p:grpSpPr>
        <p:sp>
          <p:nvSpPr>
            <p:cNvPr id="209" name="Freeform 161">
              <a:extLst>
                <a:ext uri="{FF2B5EF4-FFF2-40B4-BE49-F238E27FC236}">
                  <a16:creationId xmlns:a16="http://schemas.microsoft.com/office/drawing/2014/main" xmlns="" id="{11F591DC-6576-0648-AC75-CFB710A33F88}"/>
                </a:ext>
              </a:extLst>
            </p:cNvPr>
            <p:cNvSpPr/>
            <p:nvPr/>
          </p:nvSpPr>
          <p:spPr>
            <a:xfrm>
              <a:off x="6001830" y="3119967"/>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94" y="0"/>
                    <a:pt x="0" y="4894"/>
                    <a:pt x="0" y="10800"/>
                  </a:cubicBezTo>
                  <a:cubicBezTo>
                    <a:pt x="0" y="16706"/>
                    <a:pt x="4894" y="21600"/>
                    <a:pt x="10800" y="21600"/>
                  </a:cubicBezTo>
                  <a:cubicBezTo>
                    <a:pt x="16706" y="21600"/>
                    <a:pt x="21600" y="16706"/>
                    <a:pt x="21600" y="10800"/>
                  </a:cubicBezTo>
                  <a:cubicBezTo>
                    <a:pt x="21600" y="4894"/>
                    <a:pt x="16706" y="0"/>
                    <a:pt x="10800" y="0"/>
                  </a:cubicBezTo>
                  <a:close/>
                  <a:moveTo>
                    <a:pt x="17887" y="17887"/>
                  </a:moveTo>
                  <a:cubicBezTo>
                    <a:pt x="17044" y="18731"/>
                    <a:pt x="15862" y="19575"/>
                    <a:pt x="14681" y="20081"/>
                  </a:cubicBezTo>
                  <a:cubicBezTo>
                    <a:pt x="13500" y="20587"/>
                    <a:pt x="12150" y="20756"/>
                    <a:pt x="10800" y="20756"/>
                  </a:cubicBezTo>
                  <a:cubicBezTo>
                    <a:pt x="9450" y="20756"/>
                    <a:pt x="8100" y="20587"/>
                    <a:pt x="6919" y="20081"/>
                  </a:cubicBezTo>
                  <a:cubicBezTo>
                    <a:pt x="5737" y="19575"/>
                    <a:pt x="4556" y="18731"/>
                    <a:pt x="3713" y="17887"/>
                  </a:cubicBezTo>
                  <a:cubicBezTo>
                    <a:pt x="2869" y="17044"/>
                    <a:pt x="2025" y="15862"/>
                    <a:pt x="1519" y="14681"/>
                  </a:cubicBezTo>
                  <a:cubicBezTo>
                    <a:pt x="1013" y="13500"/>
                    <a:pt x="844" y="12150"/>
                    <a:pt x="844" y="10800"/>
                  </a:cubicBezTo>
                  <a:cubicBezTo>
                    <a:pt x="844" y="9450"/>
                    <a:pt x="1013" y="8100"/>
                    <a:pt x="1519" y="6919"/>
                  </a:cubicBezTo>
                  <a:cubicBezTo>
                    <a:pt x="2025" y="5737"/>
                    <a:pt x="2869" y="4556"/>
                    <a:pt x="3713" y="3713"/>
                  </a:cubicBezTo>
                  <a:cubicBezTo>
                    <a:pt x="4556" y="2869"/>
                    <a:pt x="5737" y="2025"/>
                    <a:pt x="6919" y="1519"/>
                  </a:cubicBezTo>
                  <a:cubicBezTo>
                    <a:pt x="9450" y="506"/>
                    <a:pt x="12150" y="506"/>
                    <a:pt x="14681" y="1519"/>
                  </a:cubicBezTo>
                  <a:cubicBezTo>
                    <a:pt x="15862" y="2025"/>
                    <a:pt x="17044" y="2869"/>
                    <a:pt x="17887" y="3713"/>
                  </a:cubicBezTo>
                  <a:cubicBezTo>
                    <a:pt x="18731" y="4556"/>
                    <a:pt x="19575" y="5737"/>
                    <a:pt x="20081" y="6919"/>
                  </a:cubicBezTo>
                  <a:cubicBezTo>
                    <a:pt x="20587" y="8100"/>
                    <a:pt x="20756" y="9450"/>
                    <a:pt x="20756" y="10800"/>
                  </a:cubicBezTo>
                  <a:cubicBezTo>
                    <a:pt x="20756" y="12150"/>
                    <a:pt x="20587" y="13500"/>
                    <a:pt x="20081" y="14681"/>
                  </a:cubicBezTo>
                  <a:cubicBezTo>
                    <a:pt x="19575" y="15862"/>
                    <a:pt x="18731" y="17044"/>
                    <a:pt x="17887" y="1788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10" name="Oval 162">
              <a:extLst>
                <a:ext uri="{FF2B5EF4-FFF2-40B4-BE49-F238E27FC236}">
                  <a16:creationId xmlns:a16="http://schemas.microsoft.com/office/drawing/2014/main" xmlns="" id="{49036873-F3D7-B34B-9564-2E76FF68DFE7}"/>
                </a:ext>
              </a:extLst>
            </p:cNvPr>
            <p:cNvSpPr/>
            <p:nvPr/>
          </p:nvSpPr>
          <p:spPr>
            <a:xfrm>
              <a:off x="6134149" y="3254959"/>
              <a:ext cx="22722"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11" name="Oval 163">
              <a:extLst>
                <a:ext uri="{FF2B5EF4-FFF2-40B4-BE49-F238E27FC236}">
                  <a16:creationId xmlns:a16="http://schemas.microsoft.com/office/drawing/2014/main" xmlns="" id="{8859C6E6-39AC-994C-9395-80234B6FAE41}"/>
                </a:ext>
              </a:extLst>
            </p:cNvPr>
            <p:cNvSpPr/>
            <p:nvPr/>
          </p:nvSpPr>
          <p:spPr>
            <a:xfrm>
              <a:off x="6251766" y="3254959"/>
              <a:ext cx="22722"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12" name="Freeform 164">
              <a:extLst>
                <a:ext uri="{FF2B5EF4-FFF2-40B4-BE49-F238E27FC236}">
                  <a16:creationId xmlns:a16="http://schemas.microsoft.com/office/drawing/2014/main" xmlns="" id="{3F8E63F0-1873-BD46-8829-40DCB499D269}"/>
                </a:ext>
              </a:extLst>
            </p:cNvPr>
            <p:cNvSpPr/>
            <p:nvPr/>
          </p:nvSpPr>
          <p:spPr>
            <a:xfrm>
              <a:off x="6071331" y="3324460"/>
              <a:ext cx="265975" cy="129646"/>
            </a:xfrm>
            <a:custGeom>
              <a:avLst/>
              <a:gdLst/>
              <a:ahLst/>
              <a:cxnLst>
                <a:cxn ang="0">
                  <a:pos x="wd2" y="hd2"/>
                </a:cxn>
                <a:cxn ang="5400000">
                  <a:pos x="wd2" y="hd2"/>
                </a:cxn>
                <a:cxn ang="10800000">
                  <a:pos x="wd2" y="hd2"/>
                </a:cxn>
                <a:cxn ang="16200000">
                  <a:pos x="wd2" y="hd2"/>
                </a:cxn>
              </a:cxnLst>
              <a:rect l="0" t="0" r="r" b="b"/>
              <a:pathLst>
                <a:path w="21600" h="21600" extrusionOk="0">
                  <a:moveTo>
                    <a:pt x="20829" y="0"/>
                  </a:moveTo>
                  <a:cubicBezTo>
                    <a:pt x="771" y="0"/>
                    <a:pt x="771" y="0"/>
                    <a:pt x="771" y="0"/>
                  </a:cubicBezTo>
                  <a:cubicBezTo>
                    <a:pt x="257" y="0"/>
                    <a:pt x="0" y="527"/>
                    <a:pt x="0" y="1580"/>
                  </a:cubicBezTo>
                  <a:cubicBezTo>
                    <a:pt x="0" y="1580"/>
                    <a:pt x="0" y="1580"/>
                    <a:pt x="0" y="1580"/>
                  </a:cubicBezTo>
                  <a:cubicBezTo>
                    <a:pt x="771" y="13171"/>
                    <a:pt x="5143" y="21600"/>
                    <a:pt x="10800" y="21600"/>
                  </a:cubicBezTo>
                  <a:cubicBezTo>
                    <a:pt x="10800" y="21600"/>
                    <a:pt x="10800" y="21600"/>
                    <a:pt x="10800" y="21600"/>
                  </a:cubicBezTo>
                  <a:cubicBezTo>
                    <a:pt x="16457" y="21600"/>
                    <a:pt x="21086" y="13171"/>
                    <a:pt x="21600" y="1580"/>
                  </a:cubicBezTo>
                  <a:cubicBezTo>
                    <a:pt x="21600" y="527"/>
                    <a:pt x="21343" y="0"/>
                    <a:pt x="20829" y="0"/>
                  </a:cubicBezTo>
                  <a:close/>
                  <a:moveTo>
                    <a:pt x="20314" y="3688"/>
                  </a:moveTo>
                  <a:cubicBezTo>
                    <a:pt x="19800" y="7376"/>
                    <a:pt x="18771" y="11063"/>
                    <a:pt x="17229" y="13698"/>
                  </a:cubicBezTo>
                  <a:cubicBezTo>
                    <a:pt x="15429" y="17385"/>
                    <a:pt x="13114" y="18966"/>
                    <a:pt x="10800" y="18966"/>
                  </a:cubicBezTo>
                  <a:cubicBezTo>
                    <a:pt x="8486" y="18966"/>
                    <a:pt x="6171" y="17385"/>
                    <a:pt x="4371" y="13698"/>
                  </a:cubicBezTo>
                  <a:cubicBezTo>
                    <a:pt x="2829" y="11063"/>
                    <a:pt x="1800" y="7376"/>
                    <a:pt x="1543" y="3688"/>
                  </a:cubicBezTo>
                  <a:cubicBezTo>
                    <a:pt x="1286" y="2634"/>
                    <a:pt x="1286" y="2634"/>
                    <a:pt x="1286" y="2634"/>
                  </a:cubicBezTo>
                  <a:cubicBezTo>
                    <a:pt x="20314" y="2634"/>
                    <a:pt x="20314" y="2634"/>
                    <a:pt x="20314" y="2634"/>
                  </a:cubicBezTo>
                  <a:lnTo>
                    <a:pt x="20314" y="3688"/>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213" name="组合 212">
            <a:extLst>
              <a:ext uri="{FF2B5EF4-FFF2-40B4-BE49-F238E27FC236}">
                <a16:creationId xmlns:a16="http://schemas.microsoft.com/office/drawing/2014/main" xmlns="" id="{E379EEE8-6C5E-D748-B8DF-FC5C4B6D0702}"/>
              </a:ext>
            </a:extLst>
          </p:cNvPr>
          <p:cNvGrpSpPr/>
          <p:nvPr/>
        </p:nvGrpSpPr>
        <p:grpSpPr>
          <a:xfrm>
            <a:off x="5193218" y="3119967"/>
            <a:ext cx="403639" cy="404976"/>
            <a:chOff x="5193218" y="3119967"/>
            <a:chExt cx="403639" cy="404976"/>
          </a:xfrm>
          <a:noFill/>
        </p:grpSpPr>
        <p:sp>
          <p:nvSpPr>
            <p:cNvPr id="214" name="Freeform 165">
              <a:extLst>
                <a:ext uri="{FF2B5EF4-FFF2-40B4-BE49-F238E27FC236}">
                  <a16:creationId xmlns:a16="http://schemas.microsoft.com/office/drawing/2014/main" xmlns="" id="{F77821FB-D3F9-A64F-A768-A39C5B0F9C20}"/>
                </a:ext>
              </a:extLst>
            </p:cNvPr>
            <p:cNvSpPr/>
            <p:nvPr/>
          </p:nvSpPr>
          <p:spPr>
            <a:xfrm>
              <a:off x="5193218" y="3119967"/>
              <a:ext cx="403639" cy="4049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94" y="0"/>
                    <a:pt x="0" y="4894"/>
                    <a:pt x="0" y="10800"/>
                  </a:cubicBezTo>
                  <a:cubicBezTo>
                    <a:pt x="0" y="16706"/>
                    <a:pt x="4894" y="21600"/>
                    <a:pt x="10800" y="21600"/>
                  </a:cubicBezTo>
                  <a:cubicBezTo>
                    <a:pt x="16706" y="21600"/>
                    <a:pt x="21600" y="16706"/>
                    <a:pt x="21600" y="10800"/>
                  </a:cubicBezTo>
                  <a:cubicBezTo>
                    <a:pt x="21600" y="4894"/>
                    <a:pt x="16706" y="0"/>
                    <a:pt x="10800" y="0"/>
                  </a:cubicBezTo>
                  <a:close/>
                  <a:moveTo>
                    <a:pt x="17888" y="17887"/>
                  </a:moveTo>
                  <a:cubicBezTo>
                    <a:pt x="17044" y="18731"/>
                    <a:pt x="15863" y="19575"/>
                    <a:pt x="14681" y="20081"/>
                  </a:cubicBezTo>
                  <a:cubicBezTo>
                    <a:pt x="13500" y="20587"/>
                    <a:pt x="12150" y="20756"/>
                    <a:pt x="10800" y="20756"/>
                  </a:cubicBezTo>
                  <a:cubicBezTo>
                    <a:pt x="9450" y="20756"/>
                    <a:pt x="8100" y="20587"/>
                    <a:pt x="6919" y="20081"/>
                  </a:cubicBezTo>
                  <a:cubicBezTo>
                    <a:pt x="5737" y="19575"/>
                    <a:pt x="4556" y="18731"/>
                    <a:pt x="3712" y="17887"/>
                  </a:cubicBezTo>
                  <a:cubicBezTo>
                    <a:pt x="2869" y="17044"/>
                    <a:pt x="2025" y="15862"/>
                    <a:pt x="1519" y="14681"/>
                  </a:cubicBezTo>
                  <a:cubicBezTo>
                    <a:pt x="1012" y="13500"/>
                    <a:pt x="844" y="12150"/>
                    <a:pt x="844" y="10800"/>
                  </a:cubicBezTo>
                  <a:cubicBezTo>
                    <a:pt x="844" y="9450"/>
                    <a:pt x="1012" y="8100"/>
                    <a:pt x="1519" y="6919"/>
                  </a:cubicBezTo>
                  <a:cubicBezTo>
                    <a:pt x="2025" y="5737"/>
                    <a:pt x="2869" y="4556"/>
                    <a:pt x="3712" y="3713"/>
                  </a:cubicBezTo>
                  <a:cubicBezTo>
                    <a:pt x="4556" y="2869"/>
                    <a:pt x="5737" y="2025"/>
                    <a:pt x="6919" y="1519"/>
                  </a:cubicBezTo>
                  <a:cubicBezTo>
                    <a:pt x="9450" y="506"/>
                    <a:pt x="12150" y="506"/>
                    <a:pt x="14681" y="1519"/>
                  </a:cubicBezTo>
                  <a:cubicBezTo>
                    <a:pt x="15863" y="2025"/>
                    <a:pt x="17044" y="2869"/>
                    <a:pt x="17888" y="3713"/>
                  </a:cubicBezTo>
                  <a:cubicBezTo>
                    <a:pt x="18731" y="4556"/>
                    <a:pt x="19575" y="5737"/>
                    <a:pt x="20081" y="6919"/>
                  </a:cubicBezTo>
                  <a:cubicBezTo>
                    <a:pt x="20588" y="8100"/>
                    <a:pt x="20756" y="9450"/>
                    <a:pt x="20756" y="10800"/>
                  </a:cubicBezTo>
                  <a:cubicBezTo>
                    <a:pt x="20756" y="12150"/>
                    <a:pt x="20588" y="13500"/>
                    <a:pt x="20081" y="14681"/>
                  </a:cubicBezTo>
                  <a:cubicBezTo>
                    <a:pt x="19575" y="15862"/>
                    <a:pt x="18731" y="17044"/>
                    <a:pt x="17888" y="1788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15" name="Oval 166">
              <a:extLst>
                <a:ext uri="{FF2B5EF4-FFF2-40B4-BE49-F238E27FC236}">
                  <a16:creationId xmlns:a16="http://schemas.microsoft.com/office/drawing/2014/main" xmlns="" id="{B0CD567E-E54E-AD42-B798-9F7B8585B1DF}"/>
                </a:ext>
              </a:extLst>
            </p:cNvPr>
            <p:cNvSpPr/>
            <p:nvPr/>
          </p:nvSpPr>
          <p:spPr>
            <a:xfrm>
              <a:off x="5325536" y="3252287"/>
              <a:ext cx="22722" cy="25396"/>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16" name="Oval 167">
              <a:extLst>
                <a:ext uri="{FF2B5EF4-FFF2-40B4-BE49-F238E27FC236}">
                  <a16:creationId xmlns:a16="http://schemas.microsoft.com/office/drawing/2014/main" xmlns="" id="{F5676738-8BB6-F24E-BF23-82874E3AF739}"/>
                </a:ext>
              </a:extLst>
            </p:cNvPr>
            <p:cNvSpPr/>
            <p:nvPr/>
          </p:nvSpPr>
          <p:spPr>
            <a:xfrm>
              <a:off x="5443152" y="3252287"/>
              <a:ext cx="21386" cy="25396"/>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17" name="Freeform 168">
              <a:extLst>
                <a:ext uri="{FF2B5EF4-FFF2-40B4-BE49-F238E27FC236}">
                  <a16:creationId xmlns:a16="http://schemas.microsoft.com/office/drawing/2014/main" xmlns="" id="{1372948A-CFC8-104D-B88D-45835DD95D66}"/>
                </a:ext>
              </a:extLst>
            </p:cNvPr>
            <p:cNvSpPr/>
            <p:nvPr/>
          </p:nvSpPr>
          <p:spPr>
            <a:xfrm>
              <a:off x="5306825" y="3379258"/>
              <a:ext cx="176425" cy="85540"/>
            </a:xfrm>
            <a:custGeom>
              <a:avLst/>
              <a:gdLst/>
              <a:ahLst/>
              <a:cxnLst>
                <a:cxn ang="0">
                  <a:pos x="wd2" y="hd2"/>
                </a:cxn>
                <a:cxn ang="5400000">
                  <a:pos x="wd2" y="hd2"/>
                </a:cxn>
                <a:cxn ang="10800000">
                  <a:pos x="wd2" y="hd2"/>
                </a:cxn>
                <a:cxn ang="16200000">
                  <a:pos x="wd2" y="hd2"/>
                </a:cxn>
              </a:cxnLst>
              <a:rect l="0" t="0" r="r" b="b"/>
              <a:pathLst>
                <a:path w="21600" h="21600" extrusionOk="0">
                  <a:moveTo>
                    <a:pt x="20829" y="0"/>
                  </a:moveTo>
                  <a:cubicBezTo>
                    <a:pt x="771" y="0"/>
                    <a:pt x="771" y="0"/>
                    <a:pt x="771" y="0"/>
                  </a:cubicBezTo>
                  <a:cubicBezTo>
                    <a:pt x="386" y="0"/>
                    <a:pt x="0" y="800"/>
                    <a:pt x="0" y="1600"/>
                  </a:cubicBezTo>
                  <a:cubicBezTo>
                    <a:pt x="0" y="2400"/>
                    <a:pt x="386" y="4000"/>
                    <a:pt x="771" y="4000"/>
                  </a:cubicBezTo>
                  <a:cubicBezTo>
                    <a:pt x="11186" y="4000"/>
                    <a:pt x="11186" y="4000"/>
                    <a:pt x="11186" y="4000"/>
                  </a:cubicBezTo>
                  <a:cubicBezTo>
                    <a:pt x="11186" y="10400"/>
                    <a:pt x="11186" y="10400"/>
                    <a:pt x="11186" y="10400"/>
                  </a:cubicBezTo>
                  <a:cubicBezTo>
                    <a:pt x="11186" y="16800"/>
                    <a:pt x="13500" y="21600"/>
                    <a:pt x="16586" y="21600"/>
                  </a:cubicBezTo>
                  <a:cubicBezTo>
                    <a:pt x="19286" y="21600"/>
                    <a:pt x="21600" y="16800"/>
                    <a:pt x="21600" y="10400"/>
                  </a:cubicBezTo>
                  <a:cubicBezTo>
                    <a:pt x="21600" y="1600"/>
                    <a:pt x="21600" y="1600"/>
                    <a:pt x="21600" y="1600"/>
                  </a:cubicBezTo>
                  <a:cubicBezTo>
                    <a:pt x="21600" y="800"/>
                    <a:pt x="21214" y="0"/>
                    <a:pt x="20829" y="0"/>
                  </a:cubicBezTo>
                  <a:close/>
                  <a:moveTo>
                    <a:pt x="20057" y="10400"/>
                  </a:moveTo>
                  <a:cubicBezTo>
                    <a:pt x="20057" y="14400"/>
                    <a:pt x="18514" y="17600"/>
                    <a:pt x="16586" y="17600"/>
                  </a:cubicBezTo>
                  <a:cubicBezTo>
                    <a:pt x="14657" y="17600"/>
                    <a:pt x="13114" y="14400"/>
                    <a:pt x="13114" y="10400"/>
                  </a:cubicBezTo>
                  <a:cubicBezTo>
                    <a:pt x="13114" y="4000"/>
                    <a:pt x="13114" y="4000"/>
                    <a:pt x="13114" y="4000"/>
                  </a:cubicBezTo>
                  <a:cubicBezTo>
                    <a:pt x="20057" y="4000"/>
                    <a:pt x="20057" y="4000"/>
                    <a:pt x="20057" y="4000"/>
                  </a:cubicBezTo>
                  <a:lnTo>
                    <a:pt x="20057" y="10400"/>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218" name="组合 217">
            <a:extLst>
              <a:ext uri="{FF2B5EF4-FFF2-40B4-BE49-F238E27FC236}">
                <a16:creationId xmlns:a16="http://schemas.microsoft.com/office/drawing/2014/main" xmlns="" id="{2282E222-57EB-DE4E-9D63-C55CCFC91E3D}"/>
              </a:ext>
            </a:extLst>
          </p:cNvPr>
          <p:cNvGrpSpPr/>
          <p:nvPr/>
        </p:nvGrpSpPr>
        <p:grpSpPr>
          <a:xfrm>
            <a:off x="4383269" y="3119967"/>
            <a:ext cx="404976" cy="404976"/>
            <a:chOff x="4383269" y="3119967"/>
            <a:chExt cx="404976" cy="404976"/>
          </a:xfrm>
          <a:noFill/>
        </p:grpSpPr>
        <p:sp>
          <p:nvSpPr>
            <p:cNvPr id="219" name="Freeform 169">
              <a:extLst>
                <a:ext uri="{FF2B5EF4-FFF2-40B4-BE49-F238E27FC236}">
                  <a16:creationId xmlns:a16="http://schemas.microsoft.com/office/drawing/2014/main" xmlns="" id="{66ACB78B-7048-1645-B273-1886BFB5CAB7}"/>
                </a:ext>
              </a:extLst>
            </p:cNvPr>
            <p:cNvSpPr/>
            <p:nvPr/>
          </p:nvSpPr>
          <p:spPr>
            <a:xfrm>
              <a:off x="4383269" y="3119967"/>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94" y="0"/>
                    <a:pt x="0" y="4894"/>
                    <a:pt x="0" y="10800"/>
                  </a:cubicBezTo>
                  <a:cubicBezTo>
                    <a:pt x="0" y="16706"/>
                    <a:pt x="4894" y="21600"/>
                    <a:pt x="10800" y="21600"/>
                  </a:cubicBezTo>
                  <a:cubicBezTo>
                    <a:pt x="16706" y="21600"/>
                    <a:pt x="21600" y="16706"/>
                    <a:pt x="21600" y="10800"/>
                  </a:cubicBezTo>
                  <a:cubicBezTo>
                    <a:pt x="21600" y="4894"/>
                    <a:pt x="16706" y="0"/>
                    <a:pt x="10800" y="0"/>
                  </a:cubicBezTo>
                  <a:close/>
                  <a:moveTo>
                    <a:pt x="17887" y="17887"/>
                  </a:moveTo>
                  <a:cubicBezTo>
                    <a:pt x="17044" y="18900"/>
                    <a:pt x="15862" y="19575"/>
                    <a:pt x="14681" y="20081"/>
                  </a:cubicBezTo>
                  <a:cubicBezTo>
                    <a:pt x="13500" y="20587"/>
                    <a:pt x="12150" y="20756"/>
                    <a:pt x="10800" y="20756"/>
                  </a:cubicBezTo>
                  <a:cubicBezTo>
                    <a:pt x="9450" y="20756"/>
                    <a:pt x="8100" y="20587"/>
                    <a:pt x="6919" y="20081"/>
                  </a:cubicBezTo>
                  <a:cubicBezTo>
                    <a:pt x="5737" y="19575"/>
                    <a:pt x="4556" y="18900"/>
                    <a:pt x="3713" y="17887"/>
                  </a:cubicBezTo>
                  <a:cubicBezTo>
                    <a:pt x="2869" y="17044"/>
                    <a:pt x="2025" y="15862"/>
                    <a:pt x="1519" y="14681"/>
                  </a:cubicBezTo>
                  <a:cubicBezTo>
                    <a:pt x="1013" y="13500"/>
                    <a:pt x="844" y="12150"/>
                    <a:pt x="844" y="10800"/>
                  </a:cubicBezTo>
                  <a:cubicBezTo>
                    <a:pt x="844" y="9450"/>
                    <a:pt x="1013" y="8100"/>
                    <a:pt x="1519" y="6919"/>
                  </a:cubicBezTo>
                  <a:cubicBezTo>
                    <a:pt x="2025" y="5737"/>
                    <a:pt x="2869" y="4556"/>
                    <a:pt x="3713" y="3713"/>
                  </a:cubicBezTo>
                  <a:cubicBezTo>
                    <a:pt x="4556" y="2869"/>
                    <a:pt x="5737" y="2025"/>
                    <a:pt x="6919" y="1519"/>
                  </a:cubicBezTo>
                  <a:cubicBezTo>
                    <a:pt x="9450" y="506"/>
                    <a:pt x="12150" y="506"/>
                    <a:pt x="14681" y="1519"/>
                  </a:cubicBezTo>
                  <a:cubicBezTo>
                    <a:pt x="15862" y="2025"/>
                    <a:pt x="17044" y="2869"/>
                    <a:pt x="17887" y="3713"/>
                  </a:cubicBezTo>
                  <a:cubicBezTo>
                    <a:pt x="18731" y="4556"/>
                    <a:pt x="19575" y="5737"/>
                    <a:pt x="20081" y="6919"/>
                  </a:cubicBezTo>
                  <a:cubicBezTo>
                    <a:pt x="20587" y="8100"/>
                    <a:pt x="20756" y="9450"/>
                    <a:pt x="20756" y="10800"/>
                  </a:cubicBezTo>
                  <a:cubicBezTo>
                    <a:pt x="20756" y="12150"/>
                    <a:pt x="20587" y="13500"/>
                    <a:pt x="20081" y="14681"/>
                  </a:cubicBezTo>
                  <a:cubicBezTo>
                    <a:pt x="19575" y="15862"/>
                    <a:pt x="18731" y="17044"/>
                    <a:pt x="17887" y="1788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20" name="Freeform 170">
              <a:extLst>
                <a:ext uri="{FF2B5EF4-FFF2-40B4-BE49-F238E27FC236}">
                  <a16:creationId xmlns:a16="http://schemas.microsoft.com/office/drawing/2014/main" xmlns="" id="{E2AB2664-1BF8-534A-8649-5B01E38FC3EF}"/>
                </a:ext>
              </a:extLst>
            </p:cNvPr>
            <p:cNvSpPr/>
            <p:nvPr/>
          </p:nvSpPr>
          <p:spPr>
            <a:xfrm>
              <a:off x="4478163" y="3388614"/>
              <a:ext cx="215186" cy="65492"/>
            </a:xfrm>
            <a:custGeom>
              <a:avLst/>
              <a:gdLst/>
              <a:ahLst/>
              <a:cxnLst>
                <a:cxn ang="0">
                  <a:pos x="wd2" y="hd2"/>
                </a:cxn>
                <a:cxn ang="5400000">
                  <a:pos x="wd2" y="hd2"/>
                </a:cxn>
                <a:cxn ang="10800000">
                  <a:pos x="wd2" y="hd2"/>
                </a:cxn>
                <a:cxn ang="16200000">
                  <a:pos x="wd2" y="hd2"/>
                </a:cxn>
              </a:cxnLst>
              <a:rect l="0" t="0" r="r" b="b"/>
              <a:pathLst>
                <a:path w="21600" h="21600" extrusionOk="0">
                  <a:moveTo>
                    <a:pt x="20965" y="0"/>
                  </a:moveTo>
                  <a:cubicBezTo>
                    <a:pt x="20647" y="0"/>
                    <a:pt x="20647" y="0"/>
                    <a:pt x="20329" y="1029"/>
                  </a:cubicBezTo>
                  <a:cubicBezTo>
                    <a:pt x="20012" y="2057"/>
                    <a:pt x="19694" y="4114"/>
                    <a:pt x="19059" y="5143"/>
                  </a:cubicBezTo>
                  <a:cubicBezTo>
                    <a:pt x="18106" y="9257"/>
                    <a:pt x="16835" y="11314"/>
                    <a:pt x="15247" y="13371"/>
                  </a:cubicBezTo>
                  <a:cubicBezTo>
                    <a:pt x="13976" y="15429"/>
                    <a:pt x="12388" y="16457"/>
                    <a:pt x="10800" y="16457"/>
                  </a:cubicBezTo>
                  <a:cubicBezTo>
                    <a:pt x="9212" y="16457"/>
                    <a:pt x="7624" y="15429"/>
                    <a:pt x="6353" y="13371"/>
                  </a:cubicBezTo>
                  <a:cubicBezTo>
                    <a:pt x="4765" y="11314"/>
                    <a:pt x="3494" y="9257"/>
                    <a:pt x="2541" y="5143"/>
                  </a:cubicBezTo>
                  <a:cubicBezTo>
                    <a:pt x="1906" y="4114"/>
                    <a:pt x="1588" y="2057"/>
                    <a:pt x="1271" y="1029"/>
                  </a:cubicBezTo>
                  <a:cubicBezTo>
                    <a:pt x="1271" y="1029"/>
                    <a:pt x="1271" y="1029"/>
                    <a:pt x="1271" y="1029"/>
                  </a:cubicBezTo>
                  <a:cubicBezTo>
                    <a:pt x="953" y="0"/>
                    <a:pt x="953" y="0"/>
                    <a:pt x="635" y="0"/>
                  </a:cubicBezTo>
                  <a:cubicBezTo>
                    <a:pt x="318" y="0"/>
                    <a:pt x="0" y="1029"/>
                    <a:pt x="0" y="2057"/>
                  </a:cubicBezTo>
                  <a:cubicBezTo>
                    <a:pt x="0" y="3086"/>
                    <a:pt x="0" y="3086"/>
                    <a:pt x="0" y="4114"/>
                  </a:cubicBezTo>
                  <a:cubicBezTo>
                    <a:pt x="2541" y="14400"/>
                    <a:pt x="6353" y="21600"/>
                    <a:pt x="10800" y="21600"/>
                  </a:cubicBezTo>
                  <a:cubicBezTo>
                    <a:pt x="15247" y="21600"/>
                    <a:pt x="19059" y="14400"/>
                    <a:pt x="21600" y="4114"/>
                  </a:cubicBezTo>
                  <a:cubicBezTo>
                    <a:pt x="21600" y="3086"/>
                    <a:pt x="21600" y="3086"/>
                    <a:pt x="21600" y="2057"/>
                  </a:cubicBezTo>
                  <a:cubicBezTo>
                    <a:pt x="21600" y="1029"/>
                    <a:pt x="21282" y="0"/>
                    <a:pt x="20965"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21" name="Freeform 171">
              <a:extLst>
                <a:ext uri="{FF2B5EF4-FFF2-40B4-BE49-F238E27FC236}">
                  <a16:creationId xmlns:a16="http://schemas.microsoft.com/office/drawing/2014/main" xmlns="" id="{72D969F7-17B2-6C42-AA14-DC4B6DDEA583}"/>
                </a:ext>
              </a:extLst>
            </p:cNvPr>
            <p:cNvSpPr/>
            <p:nvPr/>
          </p:nvSpPr>
          <p:spPr>
            <a:xfrm>
              <a:off x="4462124" y="3233575"/>
              <a:ext cx="247263" cy="62819"/>
            </a:xfrm>
            <a:custGeom>
              <a:avLst/>
              <a:gdLst/>
              <a:ahLst/>
              <a:cxnLst>
                <a:cxn ang="0">
                  <a:pos x="wd2" y="hd2"/>
                </a:cxn>
                <a:cxn ang="5400000">
                  <a:pos x="wd2" y="hd2"/>
                </a:cxn>
                <a:cxn ang="10800000">
                  <a:pos x="wd2" y="hd2"/>
                </a:cxn>
                <a:cxn ang="16200000">
                  <a:pos x="wd2" y="hd2"/>
                </a:cxn>
              </a:cxnLst>
              <a:rect l="0" t="0" r="r" b="b"/>
              <a:pathLst>
                <a:path w="21600" h="21600" extrusionOk="0">
                  <a:moveTo>
                    <a:pt x="21046" y="0"/>
                  </a:moveTo>
                  <a:cubicBezTo>
                    <a:pt x="12738" y="0"/>
                    <a:pt x="12738" y="0"/>
                    <a:pt x="12738" y="0"/>
                  </a:cubicBezTo>
                  <a:cubicBezTo>
                    <a:pt x="12462" y="0"/>
                    <a:pt x="12185" y="1080"/>
                    <a:pt x="12185" y="3240"/>
                  </a:cubicBezTo>
                  <a:cubicBezTo>
                    <a:pt x="12185" y="8640"/>
                    <a:pt x="12185" y="8640"/>
                    <a:pt x="12185" y="8640"/>
                  </a:cubicBezTo>
                  <a:cubicBezTo>
                    <a:pt x="9415" y="8640"/>
                    <a:pt x="9415" y="8640"/>
                    <a:pt x="9415" y="8640"/>
                  </a:cubicBezTo>
                  <a:cubicBezTo>
                    <a:pt x="9415" y="3240"/>
                    <a:pt x="9415" y="3240"/>
                    <a:pt x="9415" y="3240"/>
                  </a:cubicBezTo>
                  <a:cubicBezTo>
                    <a:pt x="9415" y="1080"/>
                    <a:pt x="9138" y="0"/>
                    <a:pt x="8862" y="0"/>
                  </a:cubicBezTo>
                  <a:cubicBezTo>
                    <a:pt x="554" y="0"/>
                    <a:pt x="554" y="0"/>
                    <a:pt x="554" y="0"/>
                  </a:cubicBezTo>
                  <a:cubicBezTo>
                    <a:pt x="277" y="0"/>
                    <a:pt x="0" y="1080"/>
                    <a:pt x="0" y="3240"/>
                  </a:cubicBezTo>
                  <a:cubicBezTo>
                    <a:pt x="0" y="19440"/>
                    <a:pt x="0" y="19440"/>
                    <a:pt x="0" y="19440"/>
                  </a:cubicBezTo>
                  <a:cubicBezTo>
                    <a:pt x="0" y="20520"/>
                    <a:pt x="277" y="21600"/>
                    <a:pt x="554" y="21600"/>
                  </a:cubicBezTo>
                  <a:cubicBezTo>
                    <a:pt x="8862" y="21600"/>
                    <a:pt x="8862" y="21600"/>
                    <a:pt x="8862" y="21600"/>
                  </a:cubicBezTo>
                  <a:cubicBezTo>
                    <a:pt x="9138" y="21600"/>
                    <a:pt x="9415" y="20520"/>
                    <a:pt x="9415" y="19440"/>
                  </a:cubicBezTo>
                  <a:cubicBezTo>
                    <a:pt x="9415" y="12960"/>
                    <a:pt x="9415" y="12960"/>
                    <a:pt x="9415" y="12960"/>
                  </a:cubicBezTo>
                  <a:cubicBezTo>
                    <a:pt x="12185" y="12960"/>
                    <a:pt x="12185" y="12960"/>
                    <a:pt x="12185" y="12960"/>
                  </a:cubicBezTo>
                  <a:cubicBezTo>
                    <a:pt x="12185" y="19440"/>
                    <a:pt x="12185" y="19440"/>
                    <a:pt x="12185" y="19440"/>
                  </a:cubicBezTo>
                  <a:cubicBezTo>
                    <a:pt x="12185" y="20520"/>
                    <a:pt x="12462" y="21600"/>
                    <a:pt x="12738" y="21600"/>
                  </a:cubicBezTo>
                  <a:cubicBezTo>
                    <a:pt x="21046" y="21600"/>
                    <a:pt x="21046" y="21600"/>
                    <a:pt x="21046" y="21600"/>
                  </a:cubicBezTo>
                  <a:cubicBezTo>
                    <a:pt x="21323" y="21600"/>
                    <a:pt x="21600" y="20520"/>
                    <a:pt x="21600" y="19440"/>
                  </a:cubicBezTo>
                  <a:cubicBezTo>
                    <a:pt x="21600" y="3240"/>
                    <a:pt x="21600" y="3240"/>
                    <a:pt x="21600" y="3240"/>
                  </a:cubicBezTo>
                  <a:cubicBezTo>
                    <a:pt x="21600" y="1080"/>
                    <a:pt x="21323" y="0"/>
                    <a:pt x="21046" y="0"/>
                  </a:cubicBezTo>
                  <a:close/>
                  <a:moveTo>
                    <a:pt x="8031" y="16200"/>
                  </a:moveTo>
                  <a:cubicBezTo>
                    <a:pt x="1108" y="16200"/>
                    <a:pt x="1108" y="16200"/>
                    <a:pt x="1108" y="16200"/>
                  </a:cubicBezTo>
                  <a:cubicBezTo>
                    <a:pt x="1108" y="5400"/>
                    <a:pt x="1108" y="5400"/>
                    <a:pt x="1108" y="5400"/>
                  </a:cubicBezTo>
                  <a:cubicBezTo>
                    <a:pt x="8031" y="5400"/>
                    <a:pt x="8031" y="5400"/>
                    <a:pt x="8031" y="5400"/>
                  </a:cubicBezTo>
                  <a:lnTo>
                    <a:pt x="8031" y="16200"/>
                  </a:lnTo>
                  <a:close/>
                  <a:moveTo>
                    <a:pt x="20492" y="16200"/>
                  </a:moveTo>
                  <a:cubicBezTo>
                    <a:pt x="13569" y="16200"/>
                    <a:pt x="13569" y="16200"/>
                    <a:pt x="13569" y="16200"/>
                  </a:cubicBezTo>
                  <a:cubicBezTo>
                    <a:pt x="13569" y="5400"/>
                    <a:pt x="13569" y="5400"/>
                    <a:pt x="13569" y="5400"/>
                  </a:cubicBezTo>
                  <a:cubicBezTo>
                    <a:pt x="20492" y="5400"/>
                    <a:pt x="20492" y="5400"/>
                    <a:pt x="20492" y="5400"/>
                  </a:cubicBezTo>
                  <a:lnTo>
                    <a:pt x="20492" y="16200"/>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222" name="组合 221">
            <a:extLst>
              <a:ext uri="{FF2B5EF4-FFF2-40B4-BE49-F238E27FC236}">
                <a16:creationId xmlns:a16="http://schemas.microsoft.com/office/drawing/2014/main" xmlns="" id="{8DFB48B3-041A-AF46-9A6D-2CDA30B11522}"/>
              </a:ext>
            </a:extLst>
          </p:cNvPr>
          <p:cNvGrpSpPr/>
          <p:nvPr/>
        </p:nvGrpSpPr>
        <p:grpSpPr>
          <a:xfrm>
            <a:off x="3574655" y="3119967"/>
            <a:ext cx="404976" cy="404976"/>
            <a:chOff x="3574655" y="3119967"/>
            <a:chExt cx="404976" cy="404976"/>
          </a:xfrm>
          <a:noFill/>
        </p:grpSpPr>
        <p:sp>
          <p:nvSpPr>
            <p:cNvPr id="223" name="Freeform 172">
              <a:extLst>
                <a:ext uri="{FF2B5EF4-FFF2-40B4-BE49-F238E27FC236}">
                  <a16:creationId xmlns:a16="http://schemas.microsoft.com/office/drawing/2014/main" xmlns="" id="{6F7E7035-E7D1-004E-AB47-9947A65ADAF2}"/>
                </a:ext>
              </a:extLst>
            </p:cNvPr>
            <p:cNvSpPr/>
            <p:nvPr/>
          </p:nvSpPr>
          <p:spPr>
            <a:xfrm>
              <a:off x="3574655" y="3119967"/>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94" y="0"/>
                    <a:pt x="0" y="4894"/>
                    <a:pt x="0" y="10800"/>
                  </a:cubicBezTo>
                  <a:cubicBezTo>
                    <a:pt x="0" y="16706"/>
                    <a:pt x="4894" y="21600"/>
                    <a:pt x="10800" y="21600"/>
                  </a:cubicBezTo>
                  <a:cubicBezTo>
                    <a:pt x="16706" y="21600"/>
                    <a:pt x="21600" y="16706"/>
                    <a:pt x="21600" y="10800"/>
                  </a:cubicBezTo>
                  <a:cubicBezTo>
                    <a:pt x="21600" y="4894"/>
                    <a:pt x="16706" y="0"/>
                    <a:pt x="10800" y="0"/>
                  </a:cubicBezTo>
                  <a:close/>
                  <a:moveTo>
                    <a:pt x="17887" y="17887"/>
                  </a:moveTo>
                  <a:cubicBezTo>
                    <a:pt x="17044" y="18731"/>
                    <a:pt x="15862" y="19575"/>
                    <a:pt x="14681" y="20081"/>
                  </a:cubicBezTo>
                  <a:cubicBezTo>
                    <a:pt x="13500" y="20587"/>
                    <a:pt x="12150" y="20756"/>
                    <a:pt x="10800" y="20756"/>
                  </a:cubicBezTo>
                  <a:cubicBezTo>
                    <a:pt x="9450" y="20756"/>
                    <a:pt x="8100" y="20587"/>
                    <a:pt x="6919" y="20081"/>
                  </a:cubicBezTo>
                  <a:cubicBezTo>
                    <a:pt x="5737" y="19575"/>
                    <a:pt x="4556" y="18731"/>
                    <a:pt x="3713" y="17887"/>
                  </a:cubicBezTo>
                  <a:cubicBezTo>
                    <a:pt x="2869" y="17044"/>
                    <a:pt x="2025" y="15862"/>
                    <a:pt x="1519" y="14681"/>
                  </a:cubicBezTo>
                  <a:cubicBezTo>
                    <a:pt x="1013" y="13500"/>
                    <a:pt x="844" y="12150"/>
                    <a:pt x="844" y="10800"/>
                  </a:cubicBezTo>
                  <a:cubicBezTo>
                    <a:pt x="844" y="9450"/>
                    <a:pt x="1013" y="8100"/>
                    <a:pt x="1519" y="6919"/>
                  </a:cubicBezTo>
                  <a:cubicBezTo>
                    <a:pt x="2025" y="5737"/>
                    <a:pt x="2869" y="4556"/>
                    <a:pt x="3713" y="3713"/>
                  </a:cubicBezTo>
                  <a:cubicBezTo>
                    <a:pt x="4556" y="2869"/>
                    <a:pt x="5737" y="2025"/>
                    <a:pt x="6919" y="1519"/>
                  </a:cubicBezTo>
                  <a:cubicBezTo>
                    <a:pt x="9450" y="506"/>
                    <a:pt x="12150" y="506"/>
                    <a:pt x="14681" y="1519"/>
                  </a:cubicBezTo>
                  <a:cubicBezTo>
                    <a:pt x="15862" y="2025"/>
                    <a:pt x="17044" y="2869"/>
                    <a:pt x="17887" y="3713"/>
                  </a:cubicBezTo>
                  <a:cubicBezTo>
                    <a:pt x="18731" y="4556"/>
                    <a:pt x="19575" y="5737"/>
                    <a:pt x="20081" y="6919"/>
                  </a:cubicBezTo>
                  <a:cubicBezTo>
                    <a:pt x="20587" y="8100"/>
                    <a:pt x="20756" y="9450"/>
                    <a:pt x="20756" y="10800"/>
                  </a:cubicBezTo>
                  <a:cubicBezTo>
                    <a:pt x="20756" y="12150"/>
                    <a:pt x="20587" y="13500"/>
                    <a:pt x="20081" y="14681"/>
                  </a:cubicBezTo>
                  <a:cubicBezTo>
                    <a:pt x="19575" y="15862"/>
                    <a:pt x="18731" y="17044"/>
                    <a:pt x="17887" y="1788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24" name="Oval 173">
              <a:extLst>
                <a:ext uri="{FF2B5EF4-FFF2-40B4-BE49-F238E27FC236}">
                  <a16:creationId xmlns:a16="http://schemas.microsoft.com/office/drawing/2014/main" xmlns="" id="{41B1217F-1B2B-4C4E-95F9-405E21BDC6DD}"/>
                </a:ext>
              </a:extLst>
            </p:cNvPr>
            <p:cNvSpPr/>
            <p:nvPr/>
          </p:nvSpPr>
          <p:spPr>
            <a:xfrm>
              <a:off x="3706974" y="3254959"/>
              <a:ext cx="22722"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25" name="Oval 174">
              <a:extLst>
                <a:ext uri="{FF2B5EF4-FFF2-40B4-BE49-F238E27FC236}">
                  <a16:creationId xmlns:a16="http://schemas.microsoft.com/office/drawing/2014/main" xmlns="" id="{92652282-151A-FB49-98DC-30EE2BEA0964}"/>
                </a:ext>
              </a:extLst>
            </p:cNvPr>
            <p:cNvSpPr/>
            <p:nvPr/>
          </p:nvSpPr>
          <p:spPr>
            <a:xfrm>
              <a:off x="3824591" y="3254959"/>
              <a:ext cx="21386"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26" name="Freeform 175">
              <a:extLst>
                <a:ext uri="{FF2B5EF4-FFF2-40B4-BE49-F238E27FC236}">
                  <a16:creationId xmlns:a16="http://schemas.microsoft.com/office/drawing/2014/main" xmlns="" id="{3274AAA2-C8B9-6346-9855-B2EF187F871F}"/>
                </a:ext>
              </a:extLst>
            </p:cNvPr>
            <p:cNvSpPr/>
            <p:nvPr/>
          </p:nvSpPr>
          <p:spPr>
            <a:xfrm>
              <a:off x="3669551" y="3388614"/>
              <a:ext cx="215186" cy="65492"/>
            </a:xfrm>
            <a:custGeom>
              <a:avLst/>
              <a:gdLst/>
              <a:ahLst/>
              <a:cxnLst>
                <a:cxn ang="0">
                  <a:pos x="wd2" y="hd2"/>
                </a:cxn>
                <a:cxn ang="5400000">
                  <a:pos x="wd2" y="hd2"/>
                </a:cxn>
                <a:cxn ang="10800000">
                  <a:pos x="wd2" y="hd2"/>
                </a:cxn>
                <a:cxn ang="16200000">
                  <a:pos x="wd2" y="hd2"/>
                </a:cxn>
              </a:cxnLst>
              <a:rect l="0" t="0" r="r" b="b"/>
              <a:pathLst>
                <a:path w="21600" h="21600" extrusionOk="0">
                  <a:moveTo>
                    <a:pt x="20965" y="0"/>
                  </a:moveTo>
                  <a:cubicBezTo>
                    <a:pt x="20647" y="0"/>
                    <a:pt x="20647" y="0"/>
                    <a:pt x="20329" y="1029"/>
                  </a:cubicBezTo>
                  <a:cubicBezTo>
                    <a:pt x="20012" y="2057"/>
                    <a:pt x="19694" y="4114"/>
                    <a:pt x="19059" y="5143"/>
                  </a:cubicBezTo>
                  <a:cubicBezTo>
                    <a:pt x="18106" y="9257"/>
                    <a:pt x="16835" y="11314"/>
                    <a:pt x="15247" y="13371"/>
                  </a:cubicBezTo>
                  <a:cubicBezTo>
                    <a:pt x="13976" y="15429"/>
                    <a:pt x="12388" y="16457"/>
                    <a:pt x="10800" y="16457"/>
                  </a:cubicBezTo>
                  <a:cubicBezTo>
                    <a:pt x="9212" y="16457"/>
                    <a:pt x="7624" y="15429"/>
                    <a:pt x="6353" y="13371"/>
                  </a:cubicBezTo>
                  <a:cubicBezTo>
                    <a:pt x="4765" y="11314"/>
                    <a:pt x="3494" y="9257"/>
                    <a:pt x="2541" y="5143"/>
                  </a:cubicBezTo>
                  <a:cubicBezTo>
                    <a:pt x="1906" y="4114"/>
                    <a:pt x="1588" y="2057"/>
                    <a:pt x="1271" y="1029"/>
                  </a:cubicBezTo>
                  <a:cubicBezTo>
                    <a:pt x="953" y="0"/>
                    <a:pt x="953" y="0"/>
                    <a:pt x="635" y="0"/>
                  </a:cubicBezTo>
                  <a:cubicBezTo>
                    <a:pt x="318" y="0"/>
                    <a:pt x="0" y="1029"/>
                    <a:pt x="0" y="2057"/>
                  </a:cubicBezTo>
                  <a:cubicBezTo>
                    <a:pt x="0" y="3086"/>
                    <a:pt x="0" y="3086"/>
                    <a:pt x="0" y="4114"/>
                  </a:cubicBezTo>
                  <a:cubicBezTo>
                    <a:pt x="2541" y="14400"/>
                    <a:pt x="6353" y="21600"/>
                    <a:pt x="10800" y="21600"/>
                  </a:cubicBezTo>
                  <a:cubicBezTo>
                    <a:pt x="15247" y="21600"/>
                    <a:pt x="19059" y="14400"/>
                    <a:pt x="21600" y="4114"/>
                  </a:cubicBezTo>
                  <a:cubicBezTo>
                    <a:pt x="21600" y="3086"/>
                    <a:pt x="21600" y="3086"/>
                    <a:pt x="21600" y="2057"/>
                  </a:cubicBezTo>
                  <a:cubicBezTo>
                    <a:pt x="21600" y="1029"/>
                    <a:pt x="21282" y="0"/>
                    <a:pt x="20965"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227" name="组合 226">
            <a:extLst>
              <a:ext uri="{FF2B5EF4-FFF2-40B4-BE49-F238E27FC236}">
                <a16:creationId xmlns:a16="http://schemas.microsoft.com/office/drawing/2014/main" xmlns="" id="{B33AACF4-441C-084E-89B5-35BCA83FECAA}"/>
              </a:ext>
            </a:extLst>
          </p:cNvPr>
          <p:cNvGrpSpPr/>
          <p:nvPr/>
        </p:nvGrpSpPr>
        <p:grpSpPr>
          <a:xfrm>
            <a:off x="2764706" y="3119967"/>
            <a:ext cx="404976" cy="404976"/>
            <a:chOff x="2764706" y="3119967"/>
            <a:chExt cx="404976" cy="404976"/>
          </a:xfrm>
          <a:noFill/>
        </p:grpSpPr>
        <p:sp>
          <p:nvSpPr>
            <p:cNvPr id="228" name="Freeform 176">
              <a:extLst>
                <a:ext uri="{FF2B5EF4-FFF2-40B4-BE49-F238E27FC236}">
                  <a16:creationId xmlns:a16="http://schemas.microsoft.com/office/drawing/2014/main" xmlns="" id="{20E300C4-7CB2-F647-9DD3-460E7DD0614C}"/>
                </a:ext>
              </a:extLst>
            </p:cNvPr>
            <p:cNvSpPr/>
            <p:nvPr/>
          </p:nvSpPr>
          <p:spPr>
            <a:xfrm>
              <a:off x="2764706" y="3119967"/>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94" y="0"/>
                    <a:pt x="0" y="4894"/>
                    <a:pt x="0" y="10800"/>
                  </a:cubicBezTo>
                  <a:cubicBezTo>
                    <a:pt x="0" y="16706"/>
                    <a:pt x="4894" y="21600"/>
                    <a:pt x="10800" y="21600"/>
                  </a:cubicBezTo>
                  <a:cubicBezTo>
                    <a:pt x="16706" y="21600"/>
                    <a:pt x="21600" y="16706"/>
                    <a:pt x="21600" y="10800"/>
                  </a:cubicBezTo>
                  <a:cubicBezTo>
                    <a:pt x="21600" y="4894"/>
                    <a:pt x="16706" y="0"/>
                    <a:pt x="10800" y="0"/>
                  </a:cubicBezTo>
                  <a:close/>
                  <a:moveTo>
                    <a:pt x="17887" y="17887"/>
                  </a:moveTo>
                  <a:cubicBezTo>
                    <a:pt x="17044" y="18731"/>
                    <a:pt x="15862" y="19575"/>
                    <a:pt x="14681" y="20081"/>
                  </a:cubicBezTo>
                  <a:cubicBezTo>
                    <a:pt x="13500" y="20587"/>
                    <a:pt x="12150" y="20756"/>
                    <a:pt x="10800" y="20756"/>
                  </a:cubicBezTo>
                  <a:cubicBezTo>
                    <a:pt x="9450" y="20756"/>
                    <a:pt x="8100" y="20587"/>
                    <a:pt x="6919" y="20081"/>
                  </a:cubicBezTo>
                  <a:cubicBezTo>
                    <a:pt x="5737" y="19575"/>
                    <a:pt x="4556" y="18731"/>
                    <a:pt x="3713" y="17887"/>
                  </a:cubicBezTo>
                  <a:cubicBezTo>
                    <a:pt x="2869" y="17044"/>
                    <a:pt x="2025" y="15862"/>
                    <a:pt x="1519" y="14681"/>
                  </a:cubicBezTo>
                  <a:cubicBezTo>
                    <a:pt x="1013" y="13500"/>
                    <a:pt x="844" y="12150"/>
                    <a:pt x="844" y="10800"/>
                  </a:cubicBezTo>
                  <a:cubicBezTo>
                    <a:pt x="844" y="9450"/>
                    <a:pt x="1013" y="8100"/>
                    <a:pt x="1519" y="6919"/>
                  </a:cubicBezTo>
                  <a:cubicBezTo>
                    <a:pt x="2025" y="5737"/>
                    <a:pt x="2869" y="4556"/>
                    <a:pt x="3713" y="3713"/>
                  </a:cubicBezTo>
                  <a:cubicBezTo>
                    <a:pt x="4556" y="2869"/>
                    <a:pt x="5737" y="2025"/>
                    <a:pt x="6919" y="1519"/>
                  </a:cubicBezTo>
                  <a:cubicBezTo>
                    <a:pt x="9450" y="506"/>
                    <a:pt x="12150" y="506"/>
                    <a:pt x="14681" y="1519"/>
                  </a:cubicBezTo>
                  <a:cubicBezTo>
                    <a:pt x="15862" y="2025"/>
                    <a:pt x="17044" y="2869"/>
                    <a:pt x="17887" y="3713"/>
                  </a:cubicBezTo>
                  <a:cubicBezTo>
                    <a:pt x="18731" y="4556"/>
                    <a:pt x="19575" y="5737"/>
                    <a:pt x="20081" y="6919"/>
                  </a:cubicBezTo>
                  <a:cubicBezTo>
                    <a:pt x="20587" y="8100"/>
                    <a:pt x="20756" y="9450"/>
                    <a:pt x="20756" y="10800"/>
                  </a:cubicBezTo>
                  <a:cubicBezTo>
                    <a:pt x="20756" y="12150"/>
                    <a:pt x="20587" y="13500"/>
                    <a:pt x="20081" y="14681"/>
                  </a:cubicBezTo>
                  <a:cubicBezTo>
                    <a:pt x="19575" y="15862"/>
                    <a:pt x="18731" y="17044"/>
                    <a:pt x="17887" y="1788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29" name="Oval 177">
              <a:extLst>
                <a:ext uri="{FF2B5EF4-FFF2-40B4-BE49-F238E27FC236}">
                  <a16:creationId xmlns:a16="http://schemas.microsoft.com/office/drawing/2014/main" xmlns="" id="{8A018F0C-EA1F-7E43-BFC4-E8DC441BE902}"/>
                </a:ext>
              </a:extLst>
            </p:cNvPr>
            <p:cNvSpPr/>
            <p:nvPr/>
          </p:nvSpPr>
          <p:spPr>
            <a:xfrm>
              <a:off x="2898361" y="3254959"/>
              <a:ext cx="21385"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30" name="Oval 178">
              <a:extLst>
                <a:ext uri="{FF2B5EF4-FFF2-40B4-BE49-F238E27FC236}">
                  <a16:creationId xmlns:a16="http://schemas.microsoft.com/office/drawing/2014/main" xmlns="" id="{7D961525-E8AF-0244-AA41-414B39DC28D2}"/>
                </a:ext>
              </a:extLst>
            </p:cNvPr>
            <p:cNvSpPr/>
            <p:nvPr/>
          </p:nvSpPr>
          <p:spPr>
            <a:xfrm>
              <a:off x="3014642" y="3254959"/>
              <a:ext cx="22722"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31" name="Freeform 179">
              <a:extLst>
                <a:ext uri="{FF2B5EF4-FFF2-40B4-BE49-F238E27FC236}">
                  <a16:creationId xmlns:a16="http://schemas.microsoft.com/office/drawing/2014/main" xmlns="" id="{4959B973-BD8A-2D4E-A0DC-9560E78D2B2D}"/>
                </a:ext>
              </a:extLst>
            </p:cNvPr>
            <p:cNvSpPr/>
            <p:nvPr/>
          </p:nvSpPr>
          <p:spPr>
            <a:xfrm>
              <a:off x="2879650" y="3391288"/>
              <a:ext cx="176426" cy="13366"/>
            </a:xfrm>
            <a:custGeom>
              <a:avLst/>
              <a:gdLst/>
              <a:ahLst/>
              <a:cxnLst>
                <a:cxn ang="0">
                  <a:pos x="wd2" y="hd2"/>
                </a:cxn>
                <a:cxn ang="5400000">
                  <a:pos x="wd2" y="hd2"/>
                </a:cxn>
                <a:cxn ang="10800000">
                  <a:pos x="wd2" y="hd2"/>
                </a:cxn>
                <a:cxn ang="16200000">
                  <a:pos x="wd2" y="hd2"/>
                </a:cxn>
              </a:cxnLst>
              <a:rect l="0" t="0" r="r" b="b"/>
              <a:pathLst>
                <a:path w="21600" h="21600" extrusionOk="0">
                  <a:moveTo>
                    <a:pt x="20829" y="0"/>
                  </a:moveTo>
                  <a:cubicBezTo>
                    <a:pt x="771" y="0"/>
                    <a:pt x="771" y="0"/>
                    <a:pt x="771" y="0"/>
                  </a:cubicBezTo>
                  <a:cubicBezTo>
                    <a:pt x="386" y="0"/>
                    <a:pt x="0" y="5400"/>
                    <a:pt x="0" y="10800"/>
                  </a:cubicBezTo>
                  <a:cubicBezTo>
                    <a:pt x="0" y="16200"/>
                    <a:pt x="386" y="21600"/>
                    <a:pt x="771" y="21600"/>
                  </a:cubicBezTo>
                  <a:cubicBezTo>
                    <a:pt x="20829" y="21600"/>
                    <a:pt x="20829" y="21600"/>
                    <a:pt x="20829" y="21600"/>
                  </a:cubicBezTo>
                  <a:cubicBezTo>
                    <a:pt x="21214" y="21600"/>
                    <a:pt x="21600" y="16200"/>
                    <a:pt x="21600" y="10800"/>
                  </a:cubicBezTo>
                  <a:cubicBezTo>
                    <a:pt x="21600" y="5400"/>
                    <a:pt x="21214" y="0"/>
                    <a:pt x="20829"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232" name="组合 231">
            <a:extLst>
              <a:ext uri="{FF2B5EF4-FFF2-40B4-BE49-F238E27FC236}">
                <a16:creationId xmlns:a16="http://schemas.microsoft.com/office/drawing/2014/main" xmlns="" id="{DA35DCFD-94C6-D74C-B1AE-9F9036783BCA}"/>
              </a:ext>
            </a:extLst>
          </p:cNvPr>
          <p:cNvGrpSpPr/>
          <p:nvPr/>
        </p:nvGrpSpPr>
        <p:grpSpPr>
          <a:xfrm>
            <a:off x="1956094" y="3210853"/>
            <a:ext cx="404976" cy="221868"/>
            <a:chOff x="1956094" y="3210853"/>
            <a:chExt cx="404976" cy="221868"/>
          </a:xfrm>
          <a:noFill/>
        </p:grpSpPr>
        <p:sp>
          <p:nvSpPr>
            <p:cNvPr id="233" name="Freeform 180">
              <a:extLst>
                <a:ext uri="{FF2B5EF4-FFF2-40B4-BE49-F238E27FC236}">
                  <a16:creationId xmlns:a16="http://schemas.microsoft.com/office/drawing/2014/main" xmlns="" id="{3D030625-22D5-2747-A18A-F101157FDE41}"/>
                </a:ext>
              </a:extLst>
            </p:cNvPr>
            <p:cNvSpPr/>
            <p:nvPr/>
          </p:nvSpPr>
          <p:spPr>
            <a:xfrm>
              <a:off x="1956094" y="3210853"/>
              <a:ext cx="176426" cy="221868"/>
            </a:xfrm>
            <a:custGeom>
              <a:avLst/>
              <a:gdLst/>
              <a:ahLst/>
              <a:cxnLst>
                <a:cxn ang="0">
                  <a:pos x="wd2" y="hd2"/>
                </a:cxn>
                <a:cxn ang="5400000">
                  <a:pos x="wd2" y="hd2"/>
                </a:cxn>
                <a:cxn ang="10800000">
                  <a:pos x="wd2" y="hd2"/>
                </a:cxn>
                <a:cxn ang="16200000">
                  <a:pos x="wd2" y="hd2"/>
                </a:cxn>
              </a:cxnLst>
              <a:rect l="0" t="0" r="r" b="b"/>
              <a:pathLst>
                <a:path w="21600" h="21600" extrusionOk="0">
                  <a:moveTo>
                    <a:pt x="7329" y="1234"/>
                  </a:moveTo>
                  <a:cubicBezTo>
                    <a:pt x="7329" y="1234"/>
                    <a:pt x="7714" y="1543"/>
                    <a:pt x="7714" y="1543"/>
                  </a:cubicBezTo>
                  <a:cubicBezTo>
                    <a:pt x="7714" y="1543"/>
                    <a:pt x="7714" y="1543"/>
                    <a:pt x="7714" y="1543"/>
                  </a:cubicBezTo>
                  <a:cubicBezTo>
                    <a:pt x="7329" y="2469"/>
                    <a:pt x="7329" y="3394"/>
                    <a:pt x="7329" y="4011"/>
                  </a:cubicBezTo>
                  <a:cubicBezTo>
                    <a:pt x="7329" y="4937"/>
                    <a:pt x="7329" y="5554"/>
                    <a:pt x="7714" y="6480"/>
                  </a:cubicBezTo>
                  <a:cubicBezTo>
                    <a:pt x="7714" y="6789"/>
                    <a:pt x="7714" y="6789"/>
                    <a:pt x="7714" y="6789"/>
                  </a:cubicBezTo>
                  <a:cubicBezTo>
                    <a:pt x="7714" y="8023"/>
                    <a:pt x="7714" y="8023"/>
                    <a:pt x="7714" y="8023"/>
                  </a:cubicBezTo>
                  <a:cubicBezTo>
                    <a:pt x="9257" y="8023"/>
                    <a:pt x="9257" y="8023"/>
                    <a:pt x="9257" y="8023"/>
                  </a:cubicBezTo>
                  <a:cubicBezTo>
                    <a:pt x="19286" y="8023"/>
                    <a:pt x="19286" y="8023"/>
                    <a:pt x="19286" y="8023"/>
                  </a:cubicBezTo>
                  <a:cubicBezTo>
                    <a:pt x="19671" y="8023"/>
                    <a:pt x="20057" y="8023"/>
                    <a:pt x="20057" y="8331"/>
                  </a:cubicBezTo>
                  <a:cubicBezTo>
                    <a:pt x="20057" y="19749"/>
                    <a:pt x="20057" y="19749"/>
                    <a:pt x="20057" y="19749"/>
                  </a:cubicBezTo>
                  <a:cubicBezTo>
                    <a:pt x="20057" y="20057"/>
                    <a:pt x="19671" y="20366"/>
                    <a:pt x="19286" y="20366"/>
                  </a:cubicBezTo>
                  <a:cubicBezTo>
                    <a:pt x="2314" y="20366"/>
                    <a:pt x="2314" y="20366"/>
                    <a:pt x="2314" y="20366"/>
                  </a:cubicBezTo>
                  <a:cubicBezTo>
                    <a:pt x="1929" y="20366"/>
                    <a:pt x="1929" y="20057"/>
                    <a:pt x="1929" y="19749"/>
                  </a:cubicBezTo>
                  <a:cubicBezTo>
                    <a:pt x="1929" y="10491"/>
                    <a:pt x="1929" y="10491"/>
                    <a:pt x="1929" y="10491"/>
                  </a:cubicBezTo>
                  <a:cubicBezTo>
                    <a:pt x="1929" y="9257"/>
                    <a:pt x="2314" y="7714"/>
                    <a:pt x="4243" y="4629"/>
                  </a:cubicBezTo>
                  <a:cubicBezTo>
                    <a:pt x="5400" y="3086"/>
                    <a:pt x="6557" y="1851"/>
                    <a:pt x="6943" y="1543"/>
                  </a:cubicBezTo>
                  <a:cubicBezTo>
                    <a:pt x="7329" y="1234"/>
                    <a:pt x="7329" y="1234"/>
                    <a:pt x="7329" y="1234"/>
                  </a:cubicBezTo>
                  <a:cubicBezTo>
                    <a:pt x="7329" y="1234"/>
                    <a:pt x="7329" y="1234"/>
                    <a:pt x="7329" y="1234"/>
                  </a:cubicBezTo>
                  <a:close/>
                  <a:moveTo>
                    <a:pt x="7329" y="0"/>
                  </a:moveTo>
                  <a:cubicBezTo>
                    <a:pt x="6557" y="0"/>
                    <a:pt x="6171" y="0"/>
                    <a:pt x="5786" y="309"/>
                  </a:cubicBezTo>
                  <a:cubicBezTo>
                    <a:pt x="5400" y="617"/>
                    <a:pt x="3857" y="2469"/>
                    <a:pt x="2700" y="4011"/>
                  </a:cubicBezTo>
                  <a:cubicBezTo>
                    <a:pt x="771" y="6480"/>
                    <a:pt x="0" y="8640"/>
                    <a:pt x="0" y="10183"/>
                  </a:cubicBezTo>
                  <a:cubicBezTo>
                    <a:pt x="0" y="19749"/>
                    <a:pt x="0" y="19749"/>
                    <a:pt x="0" y="19749"/>
                  </a:cubicBezTo>
                  <a:cubicBezTo>
                    <a:pt x="0" y="20983"/>
                    <a:pt x="1157" y="21600"/>
                    <a:pt x="2314" y="21600"/>
                  </a:cubicBezTo>
                  <a:cubicBezTo>
                    <a:pt x="19286" y="21600"/>
                    <a:pt x="19286" y="21600"/>
                    <a:pt x="19286" y="21600"/>
                  </a:cubicBezTo>
                  <a:cubicBezTo>
                    <a:pt x="20829" y="21600"/>
                    <a:pt x="21600" y="20983"/>
                    <a:pt x="21600" y="19749"/>
                  </a:cubicBezTo>
                  <a:cubicBezTo>
                    <a:pt x="21600" y="8331"/>
                    <a:pt x="21600" y="8331"/>
                    <a:pt x="21600" y="8331"/>
                  </a:cubicBezTo>
                  <a:cubicBezTo>
                    <a:pt x="21600" y="7406"/>
                    <a:pt x="20829" y="6480"/>
                    <a:pt x="19286" y="6480"/>
                  </a:cubicBezTo>
                  <a:cubicBezTo>
                    <a:pt x="9257" y="6480"/>
                    <a:pt x="9257" y="6480"/>
                    <a:pt x="9257" y="6480"/>
                  </a:cubicBezTo>
                  <a:cubicBezTo>
                    <a:pt x="9257" y="6171"/>
                    <a:pt x="9257" y="6171"/>
                    <a:pt x="9257" y="6171"/>
                  </a:cubicBezTo>
                  <a:cubicBezTo>
                    <a:pt x="9257" y="5554"/>
                    <a:pt x="8871" y="4629"/>
                    <a:pt x="8871" y="4011"/>
                  </a:cubicBezTo>
                  <a:cubicBezTo>
                    <a:pt x="8871" y="3394"/>
                    <a:pt x="9257" y="2469"/>
                    <a:pt x="9257" y="1851"/>
                  </a:cubicBezTo>
                  <a:cubicBezTo>
                    <a:pt x="9257" y="1851"/>
                    <a:pt x="9257" y="1543"/>
                    <a:pt x="9257" y="1543"/>
                  </a:cubicBezTo>
                  <a:cubicBezTo>
                    <a:pt x="9257" y="617"/>
                    <a:pt x="8486" y="0"/>
                    <a:pt x="7329"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34" name="Freeform 181">
              <a:extLst>
                <a:ext uri="{FF2B5EF4-FFF2-40B4-BE49-F238E27FC236}">
                  <a16:creationId xmlns:a16="http://schemas.microsoft.com/office/drawing/2014/main" xmlns="" id="{3FC45B53-CBC8-454C-94BF-D8F7AFF8BE74}"/>
                </a:ext>
              </a:extLst>
            </p:cNvPr>
            <p:cNvSpPr/>
            <p:nvPr/>
          </p:nvSpPr>
          <p:spPr>
            <a:xfrm>
              <a:off x="2183307" y="3210853"/>
              <a:ext cx="177763" cy="221868"/>
            </a:xfrm>
            <a:custGeom>
              <a:avLst/>
              <a:gdLst/>
              <a:ahLst/>
              <a:cxnLst>
                <a:cxn ang="0">
                  <a:pos x="wd2" y="hd2"/>
                </a:cxn>
                <a:cxn ang="5400000">
                  <a:pos x="wd2" y="hd2"/>
                </a:cxn>
                <a:cxn ang="10800000">
                  <a:pos x="wd2" y="hd2"/>
                </a:cxn>
                <a:cxn ang="16200000">
                  <a:pos x="wd2" y="hd2"/>
                </a:cxn>
              </a:cxnLst>
              <a:rect l="0" t="0" r="r" b="b"/>
              <a:pathLst>
                <a:path w="21600" h="21600" extrusionOk="0">
                  <a:moveTo>
                    <a:pt x="6943" y="1234"/>
                  </a:moveTo>
                  <a:cubicBezTo>
                    <a:pt x="7329" y="1234"/>
                    <a:pt x="7329" y="1543"/>
                    <a:pt x="7329" y="1543"/>
                  </a:cubicBezTo>
                  <a:cubicBezTo>
                    <a:pt x="7329" y="1543"/>
                    <a:pt x="7329" y="1543"/>
                    <a:pt x="7329" y="1543"/>
                  </a:cubicBezTo>
                  <a:cubicBezTo>
                    <a:pt x="7329" y="2469"/>
                    <a:pt x="6943" y="3086"/>
                    <a:pt x="6943" y="4011"/>
                  </a:cubicBezTo>
                  <a:cubicBezTo>
                    <a:pt x="6943" y="4937"/>
                    <a:pt x="7329" y="5554"/>
                    <a:pt x="7329" y="6480"/>
                  </a:cubicBezTo>
                  <a:cubicBezTo>
                    <a:pt x="7329" y="6789"/>
                    <a:pt x="7329" y="6789"/>
                    <a:pt x="7329" y="6789"/>
                  </a:cubicBezTo>
                  <a:cubicBezTo>
                    <a:pt x="7714" y="8023"/>
                    <a:pt x="7714" y="8023"/>
                    <a:pt x="7714" y="8023"/>
                  </a:cubicBezTo>
                  <a:cubicBezTo>
                    <a:pt x="9257" y="8023"/>
                    <a:pt x="9257" y="8023"/>
                    <a:pt x="9257" y="8023"/>
                  </a:cubicBezTo>
                  <a:cubicBezTo>
                    <a:pt x="19286" y="8023"/>
                    <a:pt x="19286" y="8023"/>
                    <a:pt x="19286" y="8023"/>
                  </a:cubicBezTo>
                  <a:cubicBezTo>
                    <a:pt x="19671" y="8023"/>
                    <a:pt x="19671" y="8023"/>
                    <a:pt x="19671" y="8331"/>
                  </a:cubicBezTo>
                  <a:cubicBezTo>
                    <a:pt x="19671" y="19749"/>
                    <a:pt x="19671" y="19749"/>
                    <a:pt x="19671" y="19749"/>
                  </a:cubicBezTo>
                  <a:cubicBezTo>
                    <a:pt x="19671" y="20057"/>
                    <a:pt x="19671" y="20366"/>
                    <a:pt x="19286" y="20366"/>
                  </a:cubicBezTo>
                  <a:cubicBezTo>
                    <a:pt x="2314" y="20366"/>
                    <a:pt x="2314" y="20366"/>
                    <a:pt x="2314" y="20366"/>
                  </a:cubicBezTo>
                  <a:cubicBezTo>
                    <a:pt x="1929" y="20366"/>
                    <a:pt x="1543" y="20057"/>
                    <a:pt x="1543" y="19749"/>
                  </a:cubicBezTo>
                  <a:cubicBezTo>
                    <a:pt x="1543" y="10183"/>
                    <a:pt x="1543" y="10183"/>
                    <a:pt x="1543" y="10183"/>
                  </a:cubicBezTo>
                  <a:cubicBezTo>
                    <a:pt x="1543" y="9257"/>
                    <a:pt x="1929" y="7714"/>
                    <a:pt x="4243" y="4629"/>
                  </a:cubicBezTo>
                  <a:cubicBezTo>
                    <a:pt x="5014" y="3086"/>
                    <a:pt x="6557" y="1543"/>
                    <a:pt x="6943" y="1543"/>
                  </a:cubicBezTo>
                  <a:cubicBezTo>
                    <a:pt x="6943" y="1234"/>
                    <a:pt x="6943" y="1234"/>
                    <a:pt x="6943" y="1234"/>
                  </a:cubicBezTo>
                  <a:cubicBezTo>
                    <a:pt x="6943" y="1234"/>
                    <a:pt x="6943" y="1234"/>
                    <a:pt x="6943" y="1234"/>
                  </a:cubicBezTo>
                  <a:close/>
                  <a:moveTo>
                    <a:pt x="6943" y="0"/>
                  </a:moveTo>
                  <a:cubicBezTo>
                    <a:pt x="6557" y="0"/>
                    <a:pt x="6171" y="0"/>
                    <a:pt x="5786" y="309"/>
                  </a:cubicBezTo>
                  <a:cubicBezTo>
                    <a:pt x="5014" y="617"/>
                    <a:pt x="3857" y="2469"/>
                    <a:pt x="2700" y="4011"/>
                  </a:cubicBezTo>
                  <a:cubicBezTo>
                    <a:pt x="771" y="6480"/>
                    <a:pt x="0" y="8640"/>
                    <a:pt x="0" y="10183"/>
                  </a:cubicBezTo>
                  <a:cubicBezTo>
                    <a:pt x="0" y="19749"/>
                    <a:pt x="0" y="19749"/>
                    <a:pt x="0" y="19749"/>
                  </a:cubicBezTo>
                  <a:cubicBezTo>
                    <a:pt x="0" y="20674"/>
                    <a:pt x="771" y="21600"/>
                    <a:pt x="2314" y="21600"/>
                  </a:cubicBezTo>
                  <a:cubicBezTo>
                    <a:pt x="19286" y="21600"/>
                    <a:pt x="19286" y="21600"/>
                    <a:pt x="19286" y="21600"/>
                  </a:cubicBezTo>
                  <a:cubicBezTo>
                    <a:pt x="20443" y="21600"/>
                    <a:pt x="21600" y="20674"/>
                    <a:pt x="21600" y="19749"/>
                  </a:cubicBezTo>
                  <a:cubicBezTo>
                    <a:pt x="21600" y="8331"/>
                    <a:pt x="21600" y="8331"/>
                    <a:pt x="21600" y="8331"/>
                  </a:cubicBezTo>
                  <a:cubicBezTo>
                    <a:pt x="21600" y="7406"/>
                    <a:pt x="20443" y="6480"/>
                    <a:pt x="19286" y="6480"/>
                  </a:cubicBezTo>
                  <a:cubicBezTo>
                    <a:pt x="9257" y="6480"/>
                    <a:pt x="9257" y="6480"/>
                    <a:pt x="9257" y="6480"/>
                  </a:cubicBezTo>
                  <a:cubicBezTo>
                    <a:pt x="9257" y="6171"/>
                    <a:pt x="9257" y="6171"/>
                    <a:pt x="9257" y="6171"/>
                  </a:cubicBezTo>
                  <a:cubicBezTo>
                    <a:pt x="8871" y="5554"/>
                    <a:pt x="8871" y="4629"/>
                    <a:pt x="8871" y="4011"/>
                  </a:cubicBezTo>
                  <a:cubicBezTo>
                    <a:pt x="8871" y="3394"/>
                    <a:pt x="8871" y="2469"/>
                    <a:pt x="9257" y="1851"/>
                  </a:cubicBezTo>
                  <a:cubicBezTo>
                    <a:pt x="9257" y="1851"/>
                    <a:pt x="9257" y="1543"/>
                    <a:pt x="9257" y="1543"/>
                  </a:cubicBezTo>
                  <a:cubicBezTo>
                    <a:pt x="9257" y="617"/>
                    <a:pt x="8100" y="0"/>
                    <a:pt x="6943"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235" name="组合 234">
            <a:extLst>
              <a:ext uri="{FF2B5EF4-FFF2-40B4-BE49-F238E27FC236}">
                <a16:creationId xmlns:a16="http://schemas.microsoft.com/office/drawing/2014/main" xmlns="" id="{40CBF048-7574-9245-84E0-DBCFCF4D1566}"/>
              </a:ext>
            </a:extLst>
          </p:cNvPr>
          <p:cNvGrpSpPr/>
          <p:nvPr/>
        </p:nvGrpSpPr>
        <p:grpSpPr>
          <a:xfrm>
            <a:off x="1147481" y="3210853"/>
            <a:ext cx="403639" cy="221868"/>
            <a:chOff x="1147481" y="3210853"/>
            <a:chExt cx="403639" cy="221868"/>
          </a:xfrm>
          <a:noFill/>
        </p:grpSpPr>
        <p:sp>
          <p:nvSpPr>
            <p:cNvPr id="236" name="Freeform 182">
              <a:extLst>
                <a:ext uri="{FF2B5EF4-FFF2-40B4-BE49-F238E27FC236}">
                  <a16:creationId xmlns:a16="http://schemas.microsoft.com/office/drawing/2014/main" xmlns="" id="{4B646157-C491-364C-9E95-3C7CA4689EF9}"/>
                </a:ext>
              </a:extLst>
            </p:cNvPr>
            <p:cNvSpPr/>
            <p:nvPr/>
          </p:nvSpPr>
          <p:spPr>
            <a:xfrm>
              <a:off x="1374694" y="3210853"/>
              <a:ext cx="176426" cy="221868"/>
            </a:xfrm>
            <a:custGeom>
              <a:avLst/>
              <a:gdLst/>
              <a:ahLst/>
              <a:cxnLst>
                <a:cxn ang="0">
                  <a:pos x="wd2" y="hd2"/>
                </a:cxn>
                <a:cxn ang="5400000">
                  <a:pos x="wd2" y="hd2"/>
                </a:cxn>
                <a:cxn ang="10800000">
                  <a:pos x="wd2" y="hd2"/>
                </a:cxn>
                <a:cxn ang="16200000">
                  <a:pos x="wd2" y="hd2"/>
                </a:cxn>
              </a:cxnLst>
              <a:rect l="0" t="0" r="r" b="b"/>
              <a:pathLst>
                <a:path w="21600" h="21600" extrusionOk="0">
                  <a:moveTo>
                    <a:pt x="14271" y="20366"/>
                  </a:moveTo>
                  <a:cubicBezTo>
                    <a:pt x="14271" y="20366"/>
                    <a:pt x="13886" y="20057"/>
                    <a:pt x="13886" y="20057"/>
                  </a:cubicBezTo>
                  <a:cubicBezTo>
                    <a:pt x="13886" y="20057"/>
                    <a:pt x="13886" y="20057"/>
                    <a:pt x="13886" y="20057"/>
                  </a:cubicBezTo>
                  <a:cubicBezTo>
                    <a:pt x="14271" y="19131"/>
                    <a:pt x="14271" y="18206"/>
                    <a:pt x="14271" y="17589"/>
                  </a:cubicBezTo>
                  <a:cubicBezTo>
                    <a:pt x="14271" y="16663"/>
                    <a:pt x="14271" y="16046"/>
                    <a:pt x="13886" y="15120"/>
                  </a:cubicBezTo>
                  <a:cubicBezTo>
                    <a:pt x="13886" y="14811"/>
                    <a:pt x="13886" y="14811"/>
                    <a:pt x="13886" y="14811"/>
                  </a:cubicBezTo>
                  <a:cubicBezTo>
                    <a:pt x="13886" y="13577"/>
                    <a:pt x="13886" y="13577"/>
                    <a:pt x="13886" y="13577"/>
                  </a:cubicBezTo>
                  <a:cubicBezTo>
                    <a:pt x="12343" y="13577"/>
                    <a:pt x="12343" y="13577"/>
                    <a:pt x="12343" y="13577"/>
                  </a:cubicBezTo>
                  <a:cubicBezTo>
                    <a:pt x="2314" y="13577"/>
                    <a:pt x="2314" y="13577"/>
                    <a:pt x="2314" y="13577"/>
                  </a:cubicBezTo>
                  <a:cubicBezTo>
                    <a:pt x="1929" y="13577"/>
                    <a:pt x="1543" y="13577"/>
                    <a:pt x="1543" y="13269"/>
                  </a:cubicBezTo>
                  <a:cubicBezTo>
                    <a:pt x="1543" y="1851"/>
                    <a:pt x="1543" y="1851"/>
                    <a:pt x="1543" y="1851"/>
                  </a:cubicBezTo>
                  <a:cubicBezTo>
                    <a:pt x="1543" y="1543"/>
                    <a:pt x="1929" y="1234"/>
                    <a:pt x="2314" y="1234"/>
                  </a:cubicBezTo>
                  <a:cubicBezTo>
                    <a:pt x="19286" y="1234"/>
                    <a:pt x="19286" y="1234"/>
                    <a:pt x="19286" y="1234"/>
                  </a:cubicBezTo>
                  <a:cubicBezTo>
                    <a:pt x="19671" y="1234"/>
                    <a:pt x="19671" y="1543"/>
                    <a:pt x="19671" y="1851"/>
                  </a:cubicBezTo>
                  <a:cubicBezTo>
                    <a:pt x="19671" y="11109"/>
                    <a:pt x="19671" y="11109"/>
                    <a:pt x="19671" y="11109"/>
                  </a:cubicBezTo>
                  <a:cubicBezTo>
                    <a:pt x="19671" y="12343"/>
                    <a:pt x="19286" y="13886"/>
                    <a:pt x="17357" y="16971"/>
                  </a:cubicBezTo>
                  <a:cubicBezTo>
                    <a:pt x="16200" y="18514"/>
                    <a:pt x="15043" y="19749"/>
                    <a:pt x="14657" y="20057"/>
                  </a:cubicBezTo>
                  <a:cubicBezTo>
                    <a:pt x="14271" y="20366"/>
                    <a:pt x="14271" y="20366"/>
                    <a:pt x="14271" y="20366"/>
                  </a:cubicBezTo>
                  <a:cubicBezTo>
                    <a:pt x="14271" y="20366"/>
                    <a:pt x="14271" y="20366"/>
                    <a:pt x="14271" y="20366"/>
                  </a:cubicBezTo>
                  <a:close/>
                  <a:moveTo>
                    <a:pt x="14271" y="21600"/>
                  </a:moveTo>
                  <a:cubicBezTo>
                    <a:pt x="15043" y="21600"/>
                    <a:pt x="15429" y="21600"/>
                    <a:pt x="15814" y="21291"/>
                  </a:cubicBezTo>
                  <a:cubicBezTo>
                    <a:pt x="16200" y="20983"/>
                    <a:pt x="17743" y="19131"/>
                    <a:pt x="18900" y="17589"/>
                  </a:cubicBezTo>
                  <a:cubicBezTo>
                    <a:pt x="20829" y="15120"/>
                    <a:pt x="21600" y="12960"/>
                    <a:pt x="21600" y="11417"/>
                  </a:cubicBezTo>
                  <a:cubicBezTo>
                    <a:pt x="21600" y="1851"/>
                    <a:pt x="21600" y="1851"/>
                    <a:pt x="21600" y="1851"/>
                  </a:cubicBezTo>
                  <a:cubicBezTo>
                    <a:pt x="21600" y="617"/>
                    <a:pt x="20443" y="0"/>
                    <a:pt x="19286" y="0"/>
                  </a:cubicBezTo>
                  <a:cubicBezTo>
                    <a:pt x="2314" y="0"/>
                    <a:pt x="2314" y="0"/>
                    <a:pt x="2314" y="0"/>
                  </a:cubicBezTo>
                  <a:cubicBezTo>
                    <a:pt x="771" y="0"/>
                    <a:pt x="0" y="617"/>
                    <a:pt x="0" y="1851"/>
                  </a:cubicBezTo>
                  <a:cubicBezTo>
                    <a:pt x="0" y="13269"/>
                    <a:pt x="0" y="13269"/>
                    <a:pt x="0" y="13269"/>
                  </a:cubicBezTo>
                  <a:cubicBezTo>
                    <a:pt x="0" y="14194"/>
                    <a:pt x="771" y="15120"/>
                    <a:pt x="2314" y="15120"/>
                  </a:cubicBezTo>
                  <a:cubicBezTo>
                    <a:pt x="12343" y="15120"/>
                    <a:pt x="12343" y="15120"/>
                    <a:pt x="12343" y="15120"/>
                  </a:cubicBezTo>
                  <a:cubicBezTo>
                    <a:pt x="12343" y="15429"/>
                    <a:pt x="12343" y="15429"/>
                    <a:pt x="12343" y="15429"/>
                  </a:cubicBezTo>
                  <a:cubicBezTo>
                    <a:pt x="12343" y="16046"/>
                    <a:pt x="12729" y="16971"/>
                    <a:pt x="12729" y="17589"/>
                  </a:cubicBezTo>
                  <a:cubicBezTo>
                    <a:pt x="12729" y="18206"/>
                    <a:pt x="12343" y="19131"/>
                    <a:pt x="12343" y="19749"/>
                  </a:cubicBezTo>
                  <a:cubicBezTo>
                    <a:pt x="12343" y="19749"/>
                    <a:pt x="12343" y="20057"/>
                    <a:pt x="12343" y="20057"/>
                  </a:cubicBezTo>
                  <a:cubicBezTo>
                    <a:pt x="12343" y="20983"/>
                    <a:pt x="13114" y="21600"/>
                    <a:pt x="14271"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37" name="Freeform 183">
              <a:extLst>
                <a:ext uri="{FF2B5EF4-FFF2-40B4-BE49-F238E27FC236}">
                  <a16:creationId xmlns:a16="http://schemas.microsoft.com/office/drawing/2014/main" xmlns="" id="{96FB6D8C-3253-1143-A916-6EA48A32905E}"/>
                </a:ext>
              </a:extLst>
            </p:cNvPr>
            <p:cNvSpPr/>
            <p:nvPr/>
          </p:nvSpPr>
          <p:spPr>
            <a:xfrm>
              <a:off x="1147481" y="3210853"/>
              <a:ext cx="176425" cy="221868"/>
            </a:xfrm>
            <a:custGeom>
              <a:avLst/>
              <a:gdLst/>
              <a:ahLst/>
              <a:cxnLst>
                <a:cxn ang="0">
                  <a:pos x="wd2" y="hd2"/>
                </a:cxn>
                <a:cxn ang="5400000">
                  <a:pos x="wd2" y="hd2"/>
                </a:cxn>
                <a:cxn ang="10800000">
                  <a:pos x="wd2" y="hd2"/>
                </a:cxn>
                <a:cxn ang="16200000">
                  <a:pos x="wd2" y="hd2"/>
                </a:cxn>
              </a:cxnLst>
              <a:rect l="0" t="0" r="r" b="b"/>
              <a:pathLst>
                <a:path w="21600" h="21600" extrusionOk="0">
                  <a:moveTo>
                    <a:pt x="14657" y="20366"/>
                  </a:moveTo>
                  <a:cubicBezTo>
                    <a:pt x="14271" y="20366"/>
                    <a:pt x="14271" y="20057"/>
                    <a:pt x="14271" y="20057"/>
                  </a:cubicBezTo>
                  <a:cubicBezTo>
                    <a:pt x="14271" y="20057"/>
                    <a:pt x="14271" y="20057"/>
                    <a:pt x="14271" y="20057"/>
                  </a:cubicBezTo>
                  <a:cubicBezTo>
                    <a:pt x="14271" y="19131"/>
                    <a:pt x="14657" y="18514"/>
                    <a:pt x="14657" y="17589"/>
                  </a:cubicBezTo>
                  <a:cubicBezTo>
                    <a:pt x="14657" y="16663"/>
                    <a:pt x="14271" y="16046"/>
                    <a:pt x="14271" y="15120"/>
                  </a:cubicBezTo>
                  <a:cubicBezTo>
                    <a:pt x="14271" y="14811"/>
                    <a:pt x="14271" y="14811"/>
                    <a:pt x="14271" y="14811"/>
                  </a:cubicBezTo>
                  <a:cubicBezTo>
                    <a:pt x="13886" y="13577"/>
                    <a:pt x="13886" y="13577"/>
                    <a:pt x="13886" y="13577"/>
                  </a:cubicBezTo>
                  <a:cubicBezTo>
                    <a:pt x="12343" y="13577"/>
                    <a:pt x="12343" y="13577"/>
                    <a:pt x="12343" y="13577"/>
                  </a:cubicBezTo>
                  <a:cubicBezTo>
                    <a:pt x="2314" y="13577"/>
                    <a:pt x="2314" y="13577"/>
                    <a:pt x="2314" y="13577"/>
                  </a:cubicBezTo>
                  <a:cubicBezTo>
                    <a:pt x="1929" y="13577"/>
                    <a:pt x="1929" y="13577"/>
                    <a:pt x="1929" y="13269"/>
                  </a:cubicBezTo>
                  <a:cubicBezTo>
                    <a:pt x="1929" y="1851"/>
                    <a:pt x="1929" y="1851"/>
                    <a:pt x="1929" y="1851"/>
                  </a:cubicBezTo>
                  <a:cubicBezTo>
                    <a:pt x="1929" y="1543"/>
                    <a:pt x="1929" y="1234"/>
                    <a:pt x="2314" y="1234"/>
                  </a:cubicBezTo>
                  <a:cubicBezTo>
                    <a:pt x="19286" y="1234"/>
                    <a:pt x="19286" y="1234"/>
                    <a:pt x="19286" y="1234"/>
                  </a:cubicBezTo>
                  <a:cubicBezTo>
                    <a:pt x="19671" y="1234"/>
                    <a:pt x="20057" y="1543"/>
                    <a:pt x="20057" y="1851"/>
                  </a:cubicBezTo>
                  <a:cubicBezTo>
                    <a:pt x="20057" y="11417"/>
                    <a:pt x="20057" y="11417"/>
                    <a:pt x="20057" y="11417"/>
                  </a:cubicBezTo>
                  <a:cubicBezTo>
                    <a:pt x="20057" y="12343"/>
                    <a:pt x="19671" y="13886"/>
                    <a:pt x="17357" y="16971"/>
                  </a:cubicBezTo>
                  <a:cubicBezTo>
                    <a:pt x="16586" y="18514"/>
                    <a:pt x="15043" y="20057"/>
                    <a:pt x="14657" y="20057"/>
                  </a:cubicBezTo>
                  <a:cubicBezTo>
                    <a:pt x="14657" y="20366"/>
                    <a:pt x="14657" y="20366"/>
                    <a:pt x="14657" y="20366"/>
                  </a:cubicBezTo>
                  <a:cubicBezTo>
                    <a:pt x="14657" y="20366"/>
                    <a:pt x="14657" y="20366"/>
                    <a:pt x="14657" y="20366"/>
                  </a:cubicBezTo>
                  <a:close/>
                  <a:moveTo>
                    <a:pt x="14657" y="21600"/>
                  </a:moveTo>
                  <a:cubicBezTo>
                    <a:pt x="15043" y="21600"/>
                    <a:pt x="15429" y="21600"/>
                    <a:pt x="15814" y="21291"/>
                  </a:cubicBezTo>
                  <a:cubicBezTo>
                    <a:pt x="16586" y="20983"/>
                    <a:pt x="17743" y="19131"/>
                    <a:pt x="18900" y="17589"/>
                  </a:cubicBezTo>
                  <a:cubicBezTo>
                    <a:pt x="20829" y="15120"/>
                    <a:pt x="21600" y="12960"/>
                    <a:pt x="21600" y="11417"/>
                  </a:cubicBezTo>
                  <a:cubicBezTo>
                    <a:pt x="21600" y="1851"/>
                    <a:pt x="21600" y="1851"/>
                    <a:pt x="21600" y="1851"/>
                  </a:cubicBezTo>
                  <a:cubicBezTo>
                    <a:pt x="21600" y="926"/>
                    <a:pt x="20829" y="0"/>
                    <a:pt x="19286" y="0"/>
                  </a:cubicBezTo>
                  <a:cubicBezTo>
                    <a:pt x="2314" y="0"/>
                    <a:pt x="2314" y="0"/>
                    <a:pt x="2314" y="0"/>
                  </a:cubicBezTo>
                  <a:cubicBezTo>
                    <a:pt x="1157" y="0"/>
                    <a:pt x="0" y="926"/>
                    <a:pt x="0" y="1851"/>
                  </a:cubicBezTo>
                  <a:cubicBezTo>
                    <a:pt x="0" y="13269"/>
                    <a:pt x="0" y="13269"/>
                    <a:pt x="0" y="13269"/>
                  </a:cubicBezTo>
                  <a:cubicBezTo>
                    <a:pt x="0" y="14194"/>
                    <a:pt x="1157" y="15120"/>
                    <a:pt x="2314" y="15120"/>
                  </a:cubicBezTo>
                  <a:cubicBezTo>
                    <a:pt x="12343" y="15120"/>
                    <a:pt x="12343" y="15120"/>
                    <a:pt x="12343" y="15120"/>
                  </a:cubicBezTo>
                  <a:cubicBezTo>
                    <a:pt x="12343" y="15429"/>
                    <a:pt x="12343" y="15429"/>
                    <a:pt x="12343" y="15429"/>
                  </a:cubicBezTo>
                  <a:cubicBezTo>
                    <a:pt x="12729" y="16046"/>
                    <a:pt x="12729" y="16971"/>
                    <a:pt x="12729" y="17589"/>
                  </a:cubicBezTo>
                  <a:cubicBezTo>
                    <a:pt x="12729" y="18206"/>
                    <a:pt x="12729" y="19131"/>
                    <a:pt x="12343" y="19749"/>
                  </a:cubicBezTo>
                  <a:cubicBezTo>
                    <a:pt x="12343" y="19749"/>
                    <a:pt x="12343" y="20057"/>
                    <a:pt x="12343" y="20057"/>
                  </a:cubicBezTo>
                  <a:cubicBezTo>
                    <a:pt x="12343" y="20983"/>
                    <a:pt x="13500" y="21600"/>
                    <a:pt x="14657"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sp>
        <p:nvSpPr>
          <p:cNvPr id="238" name="Freeform 184">
            <a:extLst>
              <a:ext uri="{FF2B5EF4-FFF2-40B4-BE49-F238E27FC236}">
                <a16:creationId xmlns:a16="http://schemas.microsoft.com/office/drawing/2014/main" xmlns="" id="{4A5723E2-B0B7-8A4A-A2EB-5B977AD6AF8E}"/>
              </a:ext>
            </a:extLst>
          </p:cNvPr>
          <p:cNvSpPr/>
          <p:nvPr/>
        </p:nvSpPr>
        <p:spPr>
          <a:xfrm>
            <a:off x="10047568" y="2310018"/>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20587" y="12150"/>
                </a:moveTo>
                <a:cubicBezTo>
                  <a:pt x="20587" y="11981"/>
                  <a:pt x="20587" y="11981"/>
                  <a:pt x="20587" y="11981"/>
                </a:cubicBezTo>
                <a:cubicBezTo>
                  <a:pt x="21262" y="10969"/>
                  <a:pt x="21600" y="9787"/>
                  <a:pt x="21600" y="8437"/>
                </a:cubicBezTo>
                <a:cubicBezTo>
                  <a:pt x="21600" y="3713"/>
                  <a:pt x="16706" y="0"/>
                  <a:pt x="10800" y="0"/>
                </a:cubicBezTo>
                <a:cubicBezTo>
                  <a:pt x="4894" y="0"/>
                  <a:pt x="0" y="3713"/>
                  <a:pt x="0" y="8437"/>
                </a:cubicBezTo>
                <a:cubicBezTo>
                  <a:pt x="0" y="10462"/>
                  <a:pt x="844" y="12319"/>
                  <a:pt x="2363" y="13837"/>
                </a:cubicBezTo>
                <a:cubicBezTo>
                  <a:pt x="2363" y="13837"/>
                  <a:pt x="2363" y="13837"/>
                  <a:pt x="2363" y="13837"/>
                </a:cubicBezTo>
                <a:cubicBezTo>
                  <a:pt x="1688" y="18225"/>
                  <a:pt x="1688" y="18225"/>
                  <a:pt x="1688" y="18225"/>
                </a:cubicBezTo>
                <a:cubicBezTo>
                  <a:pt x="1688" y="18225"/>
                  <a:pt x="1688" y="18225"/>
                  <a:pt x="1688" y="18394"/>
                </a:cubicBezTo>
                <a:cubicBezTo>
                  <a:pt x="1688" y="18562"/>
                  <a:pt x="2025" y="18731"/>
                  <a:pt x="2194" y="18731"/>
                </a:cubicBezTo>
                <a:cubicBezTo>
                  <a:pt x="7594" y="16706"/>
                  <a:pt x="7594" y="16706"/>
                  <a:pt x="7594" y="16706"/>
                </a:cubicBezTo>
                <a:cubicBezTo>
                  <a:pt x="7762" y="16706"/>
                  <a:pt x="7762" y="16706"/>
                  <a:pt x="7762" y="16706"/>
                </a:cubicBezTo>
                <a:cubicBezTo>
                  <a:pt x="7931" y="16875"/>
                  <a:pt x="7931" y="16875"/>
                  <a:pt x="7931" y="16875"/>
                </a:cubicBezTo>
                <a:cubicBezTo>
                  <a:pt x="8775" y="19069"/>
                  <a:pt x="11475" y="20587"/>
                  <a:pt x="14512" y="20587"/>
                </a:cubicBezTo>
                <a:cubicBezTo>
                  <a:pt x="15187" y="20587"/>
                  <a:pt x="15862" y="20419"/>
                  <a:pt x="16537" y="20250"/>
                </a:cubicBezTo>
                <a:cubicBezTo>
                  <a:pt x="16706" y="20250"/>
                  <a:pt x="16706" y="20250"/>
                  <a:pt x="16706" y="20250"/>
                </a:cubicBezTo>
                <a:cubicBezTo>
                  <a:pt x="19912" y="21600"/>
                  <a:pt x="19912" y="21600"/>
                  <a:pt x="19912" y="21600"/>
                </a:cubicBezTo>
                <a:cubicBezTo>
                  <a:pt x="19912" y="21600"/>
                  <a:pt x="19912" y="21600"/>
                  <a:pt x="20081" y="21600"/>
                </a:cubicBezTo>
                <a:cubicBezTo>
                  <a:pt x="20250" y="21600"/>
                  <a:pt x="20419" y="21431"/>
                  <a:pt x="20419" y="21262"/>
                </a:cubicBezTo>
                <a:cubicBezTo>
                  <a:pt x="20419" y="21094"/>
                  <a:pt x="20419" y="21094"/>
                  <a:pt x="20419" y="21094"/>
                </a:cubicBezTo>
                <a:cubicBezTo>
                  <a:pt x="19912" y="18562"/>
                  <a:pt x="19912" y="18562"/>
                  <a:pt x="19912" y="18562"/>
                </a:cubicBezTo>
                <a:cubicBezTo>
                  <a:pt x="20081" y="18394"/>
                  <a:pt x="20081" y="18394"/>
                  <a:pt x="20081" y="18394"/>
                </a:cubicBezTo>
                <a:cubicBezTo>
                  <a:pt x="21094" y="17550"/>
                  <a:pt x="21600" y="16369"/>
                  <a:pt x="21600" y="15019"/>
                </a:cubicBezTo>
                <a:cubicBezTo>
                  <a:pt x="21600" y="14006"/>
                  <a:pt x="21262" y="13162"/>
                  <a:pt x="20587" y="12319"/>
                </a:cubicBezTo>
                <a:lnTo>
                  <a:pt x="20587" y="12150"/>
                </a:lnTo>
                <a:close/>
                <a:moveTo>
                  <a:pt x="7594" y="15019"/>
                </a:moveTo>
                <a:cubicBezTo>
                  <a:pt x="7594" y="15187"/>
                  <a:pt x="7594" y="15356"/>
                  <a:pt x="7594" y="15694"/>
                </a:cubicBezTo>
                <a:cubicBezTo>
                  <a:pt x="7594" y="15862"/>
                  <a:pt x="7594" y="15862"/>
                  <a:pt x="7594" y="15862"/>
                </a:cubicBezTo>
                <a:cubicBezTo>
                  <a:pt x="2531" y="17719"/>
                  <a:pt x="2531" y="17719"/>
                  <a:pt x="2531" y="17719"/>
                </a:cubicBezTo>
                <a:cubicBezTo>
                  <a:pt x="3206" y="13669"/>
                  <a:pt x="3206" y="13669"/>
                  <a:pt x="3206" y="13669"/>
                </a:cubicBezTo>
                <a:cubicBezTo>
                  <a:pt x="2869" y="13162"/>
                  <a:pt x="2869" y="13162"/>
                  <a:pt x="2869" y="13162"/>
                </a:cubicBezTo>
                <a:cubicBezTo>
                  <a:pt x="2194" y="12487"/>
                  <a:pt x="1688" y="11812"/>
                  <a:pt x="1350" y="10969"/>
                </a:cubicBezTo>
                <a:cubicBezTo>
                  <a:pt x="1013" y="10125"/>
                  <a:pt x="844" y="9281"/>
                  <a:pt x="844" y="8437"/>
                </a:cubicBezTo>
                <a:cubicBezTo>
                  <a:pt x="844" y="7425"/>
                  <a:pt x="1013" y="6412"/>
                  <a:pt x="1519" y="5569"/>
                </a:cubicBezTo>
                <a:cubicBezTo>
                  <a:pt x="2025" y="4556"/>
                  <a:pt x="2700" y="3881"/>
                  <a:pt x="3544" y="3038"/>
                </a:cubicBezTo>
                <a:cubicBezTo>
                  <a:pt x="4556" y="2363"/>
                  <a:pt x="5569" y="1856"/>
                  <a:pt x="6750" y="1350"/>
                </a:cubicBezTo>
                <a:cubicBezTo>
                  <a:pt x="9281" y="506"/>
                  <a:pt x="12319" y="506"/>
                  <a:pt x="14850" y="1350"/>
                </a:cubicBezTo>
                <a:cubicBezTo>
                  <a:pt x="16031" y="1856"/>
                  <a:pt x="17044" y="2363"/>
                  <a:pt x="18056" y="3038"/>
                </a:cubicBezTo>
                <a:cubicBezTo>
                  <a:pt x="18900" y="3881"/>
                  <a:pt x="19575" y="4556"/>
                  <a:pt x="20081" y="5569"/>
                </a:cubicBezTo>
                <a:cubicBezTo>
                  <a:pt x="20587" y="6412"/>
                  <a:pt x="20756" y="7425"/>
                  <a:pt x="20756" y="8437"/>
                </a:cubicBezTo>
                <a:cubicBezTo>
                  <a:pt x="20756" y="9450"/>
                  <a:pt x="20587" y="10294"/>
                  <a:pt x="20081" y="11306"/>
                </a:cubicBezTo>
                <a:cubicBezTo>
                  <a:pt x="20081" y="11475"/>
                  <a:pt x="20081" y="11475"/>
                  <a:pt x="20081" y="11475"/>
                </a:cubicBezTo>
                <a:cubicBezTo>
                  <a:pt x="19744" y="11306"/>
                  <a:pt x="19744" y="11306"/>
                  <a:pt x="19744" y="11306"/>
                </a:cubicBezTo>
                <a:cubicBezTo>
                  <a:pt x="18394" y="10125"/>
                  <a:pt x="16537" y="9450"/>
                  <a:pt x="14512" y="9450"/>
                </a:cubicBezTo>
                <a:cubicBezTo>
                  <a:pt x="10631" y="9450"/>
                  <a:pt x="7594" y="11981"/>
                  <a:pt x="7594" y="15019"/>
                </a:cubicBezTo>
                <a:close/>
                <a:moveTo>
                  <a:pt x="19575" y="17887"/>
                </a:moveTo>
                <a:cubicBezTo>
                  <a:pt x="19237" y="18225"/>
                  <a:pt x="19237" y="18225"/>
                  <a:pt x="19237" y="18225"/>
                </a:cubicBezTo>
                <a:cubicBezTo>
                  <a:pt x="19575" y="20587"/>
                  <a:pt x="19575" y="20587"/>
                  <a:pt x="19575" y="20587"/>
                </a:cubicBezTo>
                <a:cubicBezTo>
                  <a:pt x="16706" y="19575"/>
                  <a:pt x="16706" y="19575"/>
                  <a:pt x="16706" y="19575"/>
                </a:cubicBezTo>
                <a:cubicBezTo>
                  <a:pt x="16369" y="19575"/>
                  <a:pt x="16369" y="19575"/>
                  <a:pt x="16369" y="19575"/>
                </a:cubicBezTo>
                <a:cubicBezTo>
                  <a:pt x="15019" y="19912"/>
                  <a:pt x="13500" y="19912"/>
                  <a:pt x="11981" y="19406"/>
                </a:cubicBezTo>
                <a:cubicBezTo>
                  <a:pt x="11306" y="19069"/>
                  <a:pt x="10631" y="18731"/>
                  <a:pt x="9956" y="18394"/>
                </a:cubicBezTo>
                <a:cubicBezTo>
                  <a:pt x="8944" y="17381"/>
                  <a:pt x="8269" y="16200"/>
                  <a:pt x="8269" y="15019"/>
                </a:cubicBezTo>
                <a:cubicBezTo>
                  <a:pt x="8269" y="13837"/>
                  <a:pt x="8944" y="12656"/>
                  <a:pt x="9956" y="11812"/>
                </a:cubicBezTo>
                <a:cubicBezTo>
                  <a:pt x="10631" y="11306"/>
                  <a:pt x="11306" y="10969"/>
                  <a:pt x="11981" y="10631"/>
                </a:cubicBezTo>
                <a:cubicBezTo>
                  <a:pt x="13669" y="10125"/>
                  <a:pt x="15525" y="10125"/>
                  <a:pt x="17044" y="10631"/>
                </a:cubicBezTo>
                <a:cubicBezTo>
                  <a:pt x="17887" y="10969"/>
                  <a:pt x="18562" y="11306"/>
                  <a:pt x="19069" y="11812"/>
                </a:cubicBezTo>
                <a:cubicBezTo>
                  <a:pt x="20250" y="12656"/>
                  <a:pt x="20756" y="13837"/>
                  <a:pt x="20756" y="15019"/>
                </a:cubicBezTo>
                <a:cubicBezTo>
                  <a:pt x="20756" y="16369"/>
                  <a:pt x="20081" y="17381"/>
                  <a:pt x="19575" y="17887"/>
                </a:cubicBez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39" name="Freeform 185">
            <a:extLst>
              <a:ext uri="{FF2B5EF4-FFF2-40B4-BE49-F238E27FC236}">
                <a16:creationId xmlns:a16="http://schemas.microsoft.com/office/drawing/2014/main" xmlns="" id="{AF14D2AB-91EB-9F4F-BCDB-3DF808226485}"/>
              </a:ext>
            </a:extLst>
          </p:cNvPr>
          <p:cNvSpPr/>
          <p:nvPr/>
        </p:nvSpPr>
        <p:spPr>
          <a:xfrm>
            <a:off x="9238954" y="2335413"/>
            <a:ext cx="404976" cy="352265"/>
          </a:xfrm>
          <a:custGeom>
            <a:avLst/>
            <a:gdLst/>
            <a:ahLst/>
            <a:cxnLst>
              <a:cxn ang="0">
                <a:pos x="wd2" y="hd2"/>
              </a:cxn>
              <a:cxn ang="5400000">
                <a:pos x="wd2" y="hd2"/>
              </a:cxn>
              <a:cxn ang="10800000">
                <a:pos x="wd2" y="hd2"/>
              </a:cxn>
              <a:cxn ang="16200000">
                <a:pos x="wd2" y="hd2"/>
              </a:cxn>
            </a:cxnLst>
            <a:rect l="0" t="0" r="r" b="b"/>
            <a:pathLst>
              <a:path w="21600" h="21483" extrusionOk="0">
                <a:moveTo>
                  <a:pt x="10800" y="0"/>
                </a:moveTo>
                <a:cubicBezTo>
                  <a:pt x="4894" y="0"/>
                  <a:pt x="0" y="4436"/>
                  <a:pt x="0" y="9836"/>
                </a:cubicBezTo>
                <a:cubicBezTo>
                  <a:pt x="0" y="11957"/>
                  <a:pt x="844" y="14079"/>
                  <a:pt x="2363" y="15814"/>
                </a:cubicBezTo>
                <a:cubicBezTo>
                  <a:pt x="2363" y="16007"/>
                  <a:pt x="2363" y="16007"/>
                  <a:pt x="2363" y="16007"/>
                </a:cubicBezTo>
                <a:cubicBezTo>
                  <a:pt x="1688" y="21021"/>
                  <a:pt x="1688" y="21021"/>
                  <a:pt x="1688" y="21021"/>
                </a:cubicBezTo>
                <a:cubicBezTo>
                  <a:pt x="1688" y="21021"/>
                  <a:pt x="1688" y="21021"/>
                  <a:pt x="1688" y="21021"/>
                </a:cubicBezTo>
                <a:cubicBezTo>
                  <a:pt x="1688" y="21407"/>
                  <a:pt x="2025" y="21600"/>
                  <a:pt x="2194" y="21407"/>
                </a:cubicBezTo>
                <a:cubicBezTo>
                  <a:pt x="7594" y="19093"/>
                  <a:pt x="7594" y="19093"/>
                  <a:pt x="7594" y="19093"/>
                </a:cubicBezTo>
                <a:cubicBezTo>
                  <a:pt x="7594" y="19093"/>
                  <a:pt x="7594" y="19093"/>
                  <a:pt x="7594" y="19093"/>
                </a:cubicBezTo>
                <a:cubicBezTo>
                  <a:pt x="8606" y="19479"/>
                  <a:pt x="9787" y="19479"/>
                  <a:pt x="10800" y="19479"/>
                </a:cubicBezTo>
                <a:cubicBezTo>
                  <a:pt x="16706" y="19479"/>
                  <a:pt x="21600" y="15236"/>
                  <a:pt x="21600" y="9836"/>
                </a:cubicBezTo>
                <a:cubicBezTo>
                  <a:pt x="21600" y="4436"/>
                  <a:pt x="16706" y="0"/>
                  <a:pt x="10800" y="0"/>
                </a:cubicBezTo>
                <a:close/>
                <a:moveTo>
                  <a:pt x="18056" y="16007"/>
                </a:moveTo>
                <a:cubicBezTo>
                  <a:pt x="17044" y="16779"/>
                  <a:pt x="16031" y="17550"/>
                  <a:pt x="14850" y="17936"/>
                </a:cubicBezTo>
                <a:cubicBezTo>
                  <a:pt x="12656" y="18707"/>
                  <a:pt x="10125" y="18900"/>
                  <a:pt x="7762" y="18321"/>
                </a:cubicBezTo>
                <a:cubicBezTo>
                  <a:pt x="7594" y="18129"/>
                  <a:pt x="7594" y="18129"/>
                  <a:pt x="7594" y="18129"/>
                </a:cubicBezTo>
                <a:cubicBezTo>
                  <a:pt x="2531" y="20443"/>
                  <a:pt x="2531" y="20443"/>
                  <a:pt x="2531" y="20443"/>
                </a:cubicBezTo>
                <a:cubicBezTo>
                  <a:pt x="3206" y="15621"/>
                  <a:pt x="3206" y="15621"/>
                  <a:pt x="3206" y="15621"/>
                </a:cubicBezTo>
                <a:cubicBezTo>
                  <a:pt x="2869" y="15236"/>
                  <a:pt x="2869" y="15236"/>
                  <a:pt x="2869" y="15236"/>
                </a:cubicBezTo>
                <a:cubicBezTo>
                  <a:pt x="2194" y="14464"/>
                  <a:pt x="1688" y="13693"/>
                  <a:pt x="1350" y="12729"/>
                </a:cubicBezTo>
                <a:cubicBezTo>
                  <a:pt x="1013" y="11764"/>
                  <a:pt x="844" y="10800"/>
                  <a:pt x="844" y="9836"/>
                </a:cubicBezTo>
                <a:cubicBezTo>
                  <a:pt x="844" y="8679"/>
                  <a:pt x="1013" y="7521"/>
                  <a:pt x="1519" y="6364"/>
                </a:cubicBezTo>
                <a:cubicBezTo>
                  <a:pt x="2025" y="5400"/>
                  <a:pt x="2700" y="4436"/>
                  <a:pt x="3544" y="3664"/>
                </a:cubicBezTo>
                <a:cubicBezTo>
                  <a:pt x="4556" y="2700"/>
                  <a:pt x="5569" y="2121"/>
                  <a:pt x="6750" y="1736"/>
                </a:cubicBezTo>
                <a:cubicBezTo>
                  <a:pt x="9281" y="771"/>
                  <a:pt x="12319" y="771"/>
                  <a:pt x="14850" y="1736"/>
                </a:cubicBezTo>
                <a:cubicBezTo>
                  <a:pt x="16031" y="2121"/>
                  <a:pt x="17044" y="2700"/>
                  <a:pt x="18056" y="3664"/>
                </a:cubicBezTo>
                <a:cubicBezTo>
                  <a:pt x="18900" y="4436"/>
                  <a:pt x="19575" y="5400"/>
                  <a:pt x="20081" y="6364"/>
                </a:cubicBezTo>
                <a:cubicBezTo>
                  <a:pt x="20587" y="7521"/>
                  <a:pt x="20756" y="8679"/>
                  <a:pt x="20756" y="9836"/>
                </a:cubicBezTo>
                <a:cubicBezTo>
                  <a:pt x="20756" y="10993"/>
                  <a:pt x="20587" y="12150"/>
                  <a:pt x="20081" y="13114"/>
                </a:cubicBezTo>
                <a:cubicBezTo>
                  <a:pt x="19575" y="14271"/>
                  <a:pt x="18900" y="15236"/>
                  <a:pt x="18056" y="16007"/>
                </a:cubicBez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nvGrpSpPr>
          <p:cNvPr id="240" name="组合 239">
            <a:extLst>
              <a:ext uri="{FF2B5EF4-FFF2-40B4-BE49-F238E27FC236}">
                <a16:creationId xmlns:a16="http://schemas.microsoft.com/office/drawing/2014/main" xmlns="" id="{A66F4167-AC4F-0C41-8F0F-9921A59E4B82}"/>
              </a:ext>
            </a:extLst>
          </p:cNvPr>
          <p:cNvGrpSpPr/>
          <p:nvPr/>
        </p:nvGrpSpPr>
        <p:grpSpPr>
          <a:xfrm>
            <a:off x="8429005" y="2312691"/>
            <a:ext cx="404976" cy="396372"/>
            <a:chOff x="8429005" y="2312691"/>
            <a:chExt cx="404976" cy="396372"/>
          </a:xfrm>
          <a:noFill/>
        </p:grpSpPr>
        <p:sp>
          <p:nvSpPr>
            <p:cNvPr id="241" name="Freeform 186">
              <a:extLst>
                <a:ext uri="{FF2B5EF4-FFF2-40B4-BE49-F238E27FC236}">
                  <a16:creationId xmlns:a16="http://schemas.microsoft.com/office/drawing/2014/main" xmlns="" id="{E4D9EC74-348C-3E44-AFCD-AF583CAB805C}"/>
                </a:ext>
              </a:extLst>
            </p:cNvPr>
            <p:cNvSpPr/>
            <p:nvPr/>
          </p:nvSpPr>
          <p:spPr>
            <a:xfrm>
              <a:off x="8429005" y="2312691"/>
              <a:ext cx="404976" cy="396372"/>
            </a:xfrm>
            <a:custGeom>
              <a:avLst/>
              <a:gdLst/>
              <a:ahLst/>
              <a:cxnLst>
                <a:cxn ang="0">
                  <a:pos x="wd2" y="hd2"/>
                </a:cxn>
                <a:cxn ang="5400000">
                  <a:pos x="wd2" y="hd2"/>
                </a:cxn>
                <a:cxn ang="10800000">
                  <a:pos x="wd2" y="hd2"/>
                </a:cxn>
                <a:cxn ang="16200000">
                  <a:pos x="wd2" y="hd2"/>
                </a:cxn>
              </a:cxnLst>
              <a:rect l="0" t="0" r="r" b="b"/>
              <a:pathLst>
                <a:path w="21600" h="21496" extrusionOk="0">
                  <a:moveTo>
                    <a:pt x="20587" y="0"/>
                  </a:moveTo>
                  <a:cubicBezTo>
                    <a:pt x="1013" y="0"/>
                    <a:pt x="1013" y="0"/>
                    <a:pt x="1013" y="0"/>
                  </a:cubicBezTo>
                  <a:cubicBezTo>
                    <a:pt x="506" y="0"/>
                    <a:pt x="0" y="514"/>
                    <a:pt x="0" y="1029"/>
                  </a:cubicBezTo>
                  <a:cubicBezTo>
                    <a:pt x="0" y="16457"/>
                    <a:pt x="0" y="16457"/>
                    <a:pt x="0" y="16457"/>
                  </a:cubicBezTo>
                  <a:cubicBezTo>
                    <a:pt x="0" y="16971"/>
                    <a:pt x="506" y="17314"/>
                    <a:pt x="1013" y="17314"/>
                  </a:cubicBezTo>
                  <a:cubicBezTo>
                    <a:pt x="3713" y="17314"/>
                    <a:pt x="3713" y="17314"/>
                    <a:pt x="3713" y="17314"/>
                  </a:cubicBezTo>
                  <a:cubicBezTo>
                    <a:pt x="3713" y="21086"/>
                    <a:pt x="3713" y="21086"/>
                    <a:pt x="3713" y="21086"/>
                  </a:cubicBezTo>
                  <a:cubicBezTo>
                    <a:pt x="3713" y="21429"/>
                    <a:pt x="4050" y="21600"/>
                    <a:pt x="4388" y="21429"/>
                  </a:cubicBezTo>
                  <a:cubicBezTo>
                    <a:pt x="10462" y="17314"/>
                    <a:pt x="10462" y="17314"/>
                    <a:pt x="10462" y="17314"/>
                  </a:cubicBezTo>
                  <a:cubicBezTo>
                    <a:pt x="20587" y="17314"/>
                    <a:pt x="20587" y="17314"/>
                    <a:pt x="20587" y="17314"/>
                  </a:cubicBezTo>
                  <a:cubicBezTo>
                    <a:pt x="21094" y="17314"/>
                    <a:pt x="21600" y="16971"/>
                    <a:pt x="21600" y="16457"/>
                  </a:cubicBezTo>
                  <a:cubicBezTo>
                    <a:pt x="21600" y="1029"/>
                    <a:pt x="21600" y="1029"/>
                    <a:pt x="21600" y="1029"/>
                  </a:cubicBezTo>
                  <a:cubicBezTo>
                    <a:pt x="21600" y="514"/>
                    <a:pt x="21094" y="0"/>
                    <a:pt x="20587" y="0"/>
                  </a:cubicBezTo>
                  <a:close/>
                  <a:moveTo>
                    <a:pt x="20756" y="16629"/>
                  </a:moveTo>
                  <a:cubicBezTo>
                    <a:pt x="10294" y="16629"/>
                    <a:pt x="10294" y="16629"/>
                    <a:pt x="10294" y="16629"/>
                  </a:cubicBezTo>
                  <a:cubicBezTo>
                    <a:pt x="4556" y="20400"/>
                    <a:pt x="4556" y="20400"/>
                    <a:pt x="4556" y="20400"/>
                  </a:cubicBezTo>
                  <a:cubicBezTo>
                    <a:pt x="4556" y="16629"/>
                    <a:pt x="4556" y="16629"/>
                    <a:pt x="4556" y="16629"/>
                  </a:cubicBezTo>
                  <a:cubicBezTo>
                    <a:pt x="844" y="16629"/>
                    <a:pt x="844" y="16629"/>
                    <a:pt x="844" y="16629"/>
                  </a:cubicBezTo>
                  <a:cubicBezTo>
                    <a:pt x="844" y="857"/>
                    <a:pt x="844" y="857"/>
                    <a:pt x="844" y="857"/>
                  </a:cubicBezTo>
                  <a:cubicBezTo>
                    <a:pt x="20756" y="857"/>
                    <a:pt x="20756" y="857"/>
                    <a:pt x="20756" y="857"/>
                  </a:cubicBezTo>
                  <a:lnTo>
                    <a:pt x="20756" y="16629"/>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42" name="Freeform 187">
              <a:extLst>
                <a:ext uri="{FF2B5EF4-FFF2-40B4-BE49-F238E27FC236}">
                  <a16:creationId xmlns:a16="http://schemas.microsoft.com/office/drawing/2014/main" xmlns="" id="{54C419BA-2135-9949-B4BE-CFA6469E4CC5}"/>
                </a:ext>
              </a:extLst>
            </p:cNvPr>
            <p:cNvSpPr/>
            <p:nvPr/>
          </p:nvSpPr>
          <p:spPr>
            <a:xfrm>
              <a:off x="8498506" y="2398230"/>
              <a:ext cx="265975" cy="13367"/>
            </a:xfrm>
            <a:custGeom>
              <a:avLst/>
              <a:gdLst/>
              <a:ahLst/>
              <a:cxnLst>
                <a:cxn ang="0">
                  <a:pos x="wd2" y="hd2"/>
                </a:cxn>
                <a:cxn ang="5400000">
                  <a:pos x="wd2" y="hd2"/>
                </a:cxn>
                <a:cxn ang="10800000">
                  <a:pos x="wd2" y="hd2"/>
                </a:cxn>
                <a:cxn ang="16200000">
                  <a:pos x="wd2" y="hd2"/>
                </a:cxn>
              </a:cxnLst>
              <a:rect l="0" t="0" r="r" b="b"/>
              <a:pathLst>
                <a:path w="21600" h="21600" extrusionOk="0">
                  <a:moveTo>
                    <a:pt x="771" y="21600"/>
                  </a:moveTo>
                  <a:cubicBezTo>
                    <a:pt x="20829" y="21600"/>
                    <a:pt x="20829" y="21600"/>
                    <a:pt x="20829" y="21600"/>
                  </a:cubicBezTo>
                  <a:cubicBezTo>
                    <a:pt x="21343" y="21600"/>
                    <a:pt x="21600" y="16200"/>
                    <a:pt x="21600" y="10800"/>
                  </a:cubicBezTo>
                  <a:cubicBezTo>
                    <a:pt x="21600" y="5400"/>
                    <a:pt x="21343" y="0"/>
                    <a:pt x="20829" y="0"/>
                  </a:cubicBezTo>
                  <a:cubicBezTo>
                    <a:pt x="771" y="0"/>
                    <a:pt x="771" y="0"/>
                    <a:pt x="771" y="0"/>
                  </a:cubicBezTo>
                  <a:cubicBezTo>
                    <a:pt x="257" y="0"/>
                    <a:pt x="0" y="5400"/>
                    <a:pt x="0" y="10800"/>
                  </a:cubicBezTo>
                  <a:cubicBezTo>
                    <a:pt x="0" y="16200"/>
                    <a:pt x="257" y="21600"/>
                    <a:pt x="771"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43" name="Freeform 188">
              <a:extLst>
                <a:ext uri="{FF2B5EF4-FFF2-40B4-BE49-F238E27FC236}">
                  <a16:creationId xmlns:a16="http://schemas.microsoft.com/office/drawing/2014/main" xmlns="" id="{59B39E8D-69C8-7F4C-9688-C5ACD51D80DA}"/>
                </a:ext>
              </a:extLst>
            </p:cNvPr>
            <p:cNvSpPr/>
            <p:nvPr/>
          </p:nvSpPr>
          <p:spPr>
            <a:xfrm>
              <a:off x="8498506" y="2467731"/>
              <a:ext cx="265975" cy="16039"/>
            </a:xfrm>
            <a:custGeom>
              <a:avLst/>
              <a:gdLst/>
              <a:ahLst/>
              <a:cxnLst>
                <a:cxn ang="0">
                  <a:pos x="wd2" y="hd2"/>
                </a:cxn>
                <a:cxn ang="5400000">
                  <a:pos x="wd2" y="hd2"/>
                </a:cxn>
                <a:cxn ang="10800000">
                  <a:pos x="wd2" y="hd2"/>
                </a:cxn>
                <a:cxn ang="16200000">
                  <a:pos x="wd2" y="hd2"/>
                </a:cxn>
              </a:cxnLst>
              <a:rect l="0" t="0" r="r" b="b"/>
              <a:pathLst>
                <a:path w="21600" h="21600" extrusionOk="0">
                  <a:moveTo>
                    <a:pt x="771" y="21600"/>
                  </a:moveTo>
                  <a:cubicBezTo>
                    <a:pt x="20829" y="21600"/>
                    <a:pt x="20829" y="21600"/>
                    <a:pt x="20829" y="21600"/>
                  </a:cubicBezTo>
                  <a:cubicBezTo>
                    <a:pt x="21343" y="21600"/>
                    <a:pt x="21600" y="17280"/>
                    <a:pt x="21600" y="8640"/>
                  </a:cubicBezTo>
                  <a:cubicBezTo>
                    <a:pt x="21600" y="4320"/>
                    <a:pt x="21343" y="0"/>
                    <a:pt x="20829" y="0"/>
                  </a:cubicBezTo>
                  <a:cubicBezTo>
                    <a:pt x="771" y="0"/>
                    <a:pt x="771" y="0"/>
                    <a:pt x="771" y="0"/>
                  </a:cubicBezTo>
                  <a:cubicBezTo>
                    <a:pt x="257" y="0"/>
                    <a:pt x="0" y="4320"/>
                    <a:pt x="0" y="8640"/>
                  </a:cubicBezTo>
                  <a:cubicBezTo>
                    <a:pt x="0" y="17280"/>
                    <a:pt x="257" y="21600"/>
                    <a:pt x="771"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44" name="Freeform 189">
              <a:extLst>
                <a:ext uri="{FF2B5EF4-FFF2-40B4-BE49-F238E27FC236}">
                  <a16:creationId xmlns:a16="http://schemas.microsoft.com/office/drawing/2014/main" xmlns="" id="{87F7E103-D8F6-124A-B8AF-1435318B615B}"/>
                </a:ext>
              </a:extLst>
            </p:cNvPr>
            <p:cNvSpPr/>
            <p:nvPr/>
          </p:nvSpPr>
          <p:spPr>
            <a:xfrm>
              <a:off x="8498506" y="2537232"/>
              <a:ext cx="129646" cy="16039"/>
            </a:xfrm>
            <a:custGeom>
              <a:avLst/>
              <a:gdLst/>
              <a:ahLst/>
              <a:cxnLst>
                <a:cxn ang="0">
                  <a:pos x="wd2" y="hd2"/>
                </a:cxn>
                <a:cxn ang="5400000">
                  <a:pos x="wd2" y="hd2"/>
                </a:cxn>
                <a:cxn ang="10800000">
                  <a:pos x="wd2" y="hd2"/>
                </a:cxn>
                <a:cxn ang="16200000">
                  <a:pos x="wd2" y="hd2"/>
                </a:cxn>
              </a:cxnLst>
              <a:rect l="0" t="0" r="r" b="b"/>
              <a:pathLst>
                <a:path w="21600" h="21600" extrusionOk="0">
                  <a:moveTo>
                    <a:pt x="1580" y="21600"/>
                  </a:moveTo>
                  <a:cubicBezTo>
                    <a:pt x="20020" y="21600"/>
                    <a:pt x="20020" y="21600"/>
                    <a:pt x="20020" y="21600"/>
                  </a:cubicBezTo>
                  <a:cubicBezTo>
                    <a:pt x="21073" y="21600"/>
                    <a:pt x="21600" y="17280"/>
                    <a:pt x="21600" y="12960"/>
                  </a:cubicBezTo>
                  <a:cubicBezTo>
                    <a:pt x="21600" y="4320"/>
                    <a:pt x="21073" y="0"/>
                    <a:pt x="20020" y="0"/>
                  </a:cubicBezTo>
                  <a:cubicBezTo>
                    <a:pt x="1580" y="0"/>
                    <a:pt x="1580" y="0"/>
                    <a:pt x="1580" y="0"/>
                  </a:cubicBezTo>
                  <a:cubicBezTo>
                    <a:pt x="527" y="0"/>
                    <a:pt x="0" y="4320"/>
                    <a:pt x="0" y="12960"/>
                  </a:cubicBezTo>
                  <a:cubicBezTo>
                    <a:pt x="0" y="17280"/>
                    <a:pt x="527" y="21600"/>
                    <a:pt x="158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245" name="组合 244">
            <a:extLst>
              <a:ext uri="{FF2B5EF4-FFF2-40B4-BE49-F238E27FC236}">
                <a16:creationId xmlns:a16="http://schemas.microsoft.com/office/drawing/2014/main" xmlns="" id="{EE980DD3-3925-B04E-84C5-6C4B3122BE68}"/>
              </a:ext>
            </a:extLst>
          </p:cNvPr>
          <p:cNvGrpSpPr/>
          <p:nvPr/>
        </p:nvGrpSpPr>
        <p:grpSpPr>
          <a:xfrm>
            <a:off x="7620393" y="2312691"/>
            <a:ext cx="404976" cy="396372"/>
            <a:chOff x="7620393" y="2312691"/>
            <a:chExt cx="404976" cy="396372"/>
          </a:xfrm>
          <a:noFill/>
        </p:grpSpPr>
        <p:sp>
          <p:nvSpPr>
            <p:cNvPr id="246" name="Freeform 190">
              <a:extLst>
                <a:ext uri="{FF2B5EF4-FFF2-40B4-BE49-F238E27FC236}">
                  <a16:creationId xmlns:a16="http://schemas.microsoft.com/office/drawing/2014/main" xmlns="" id="{B204ACEF-082C-4945-AF7F-470C330F1899}"/>
                </a:ext>
              </a:extLst>
            </p:cNvPr>
            <p:cNvSpPr/>
            <p:nvPr/>
          </p:nvSpPr>
          <p:spPr>
            <a:xfrm>
              <a:off x="7620393" y="2312691"/>
              <a:ext cx="404976" cy="396372"/>
            </a:xfrm>
            <a:custGeom>
              <a:avLst/>
              <a:gdLst/>
              <a:ahLst/>
              <a:cxnLst>
                <a:cxn ang="0">
                  <a:pos x="wd2" y="hd2"/>
                </a:cxn>
                <a:cxn ang="5400000">
                  <a:pos x="wd2" y="hd2"/>
                </a:cxn>
                <a:cxn ang="10800000">
                  <a:pos x="wd2" y="hd2"/>
                </a:cxn>
                <a:cxn ang="16200000">
                  <a:pos x="wd2" y="hd2"/>
                </a:cxn>
              </a:cxnLst>
              <a:rect l="0" t="0" r="r" b="b"/>
              <a:pathLst>
                <a:path w="21600" h="21496" extrusionOk="0">
                  <a:moveTo>
                    <a:pt x="20587" y="0"/>
                  </a:moveTo>
                  <a:cubicBezTo>
                    <a:pt x="1013" y="0"/>
                    <a:pt x="1013" y="0"/>
                    <a:pt x="1013" y="0"/>
                  </a:cubicBezTo>
                  <a:cubicBezTo>
                    <a:pt x="506" y="0"/>
                    <a:pt x="0" y="514"/>
                    <a:pt x="0" y="1029"/>
                  </a:cubicBezTo>
                  <a:cubicBezTo>
                    <a:pt x="0" y="16457"/>
                    <a:pt x="0" y="16457"/>
                    <a:pt x="0" y="16457"/>
                  </a:cubicBezTo>
                  <a:cubicBezTo>
                    <a:pt x="0" y="16971"/>
                    <a:pt x="506" y="17486"/>
                    <a:pt x="1013" y="17486"/>
                  </a:cubicBezTo>
                  <a:cubicBezTo>
                    <a:pt x="3713" y="17486"/>
                    <a:pt x="3713" y="17486"/>
                    <a:pt x="3713" y="17486"/>
                  </a:cubicBezTo>
                  <a:cubicBezTo>
                    <a:pt x="3713" y="21086"/>
                    <a:pt x="3713" y="21086"/>
                    <a:pt x="3713" y="21086"/>
                  </a:cubicBezTo>
                  <a:cubicBezTo>
                    <a:pt x="3713" y="21429"/>
                    <a:pt x="4050" y="21600"/>
                    <a:pt x="4388" y="21429"/>
                  </a:cubicBezTo>
                  <a:cubicBezTo>
                    <a:pt x="10462" y="17486"/>
                    <a:pt x="10462" y="17486"/>
                    <a:pt x="10462" y="17486"/>
                  </a:cubicBezTo>
                  <a:cubicBezTo>
                    <a:pt x="20587" y="17486"/>
                    <a:pt x="20587" y="17486"/>
                    <a:pt x="20587" y="17486"/>
                  </a:cubicBezTo>
                  <a:cubicBezTo>
                    <a:pt x="21094" y="17486"/>
                    <a:pt x="21600" y="16971"/>
                    <a:pt x="21600" y="16457"/>
                  </a:cubicBezTo>
                  <a:cubicBezTo>
                    <a:pt x="21600" y="1029"/>
                    <a:pt x="21600" y="1029"/>
                    <a:pt x="21600" y="1029"/>
                  </a:cubicBezTo>
                  <a:cubicBezTo>
                    <a:pt x="21600" y="514"/>
                    <a:pt x="21094" y="0"/>
                    <a:pt x="20587" y="0"/>
                  </a:cubicBezTo>
                  <a:close/>
                  <a:moveTo>
                    <a:pt x="20756" y="16629"/>
                  </a:moveTo>
                  <a:cubicBezTo>
                    <a:pt x="10294" y="16629"/>
                    <a:pt x="10294" y="16629"/>
                    <a:pt x="10294" y="16629"/>
                  </a:cubicBezTo>
                  <a:cubicBezTo>
                    <a:pt x="4556" y="20400"/>
                    <a:pt x="4556" y="20400"/>
                    <a:pt x="4556" y="20400"/>
                  </a:cubicBezTo>
                  <a:cubicBezTo>
                    <a:pt x="4556" y="16629"/>
                    <a:pt x="4556" y="16629"/>
                    <a:pt x="4556" y="16629"/>
                  </a:cubicBezTo>
                  <a:cubicBezTo>
                    <a:pt x="844" y="16629"/>
                    <a:pt x="844" y="16629"/>
                    <a:pt x="844" y="16629"/>
                  </a:cubicBezTo>
                  <a:cubicBezTo>
                    <a:pt x="844" y="857"/>
                    <a:pt x="844" y="857"/>
                    <a:pt x="844" y="857"/>
                  </a:cubicBezTo>
                  <a:cubicBezTo>
                    <a:pt x="20756" y="857"/>
                    <a:pt x="20756" y="857"/>
                    <a:pt x="20756" y="857"/>
                  </a:cubicBezTo>
                  <a:lnTo>
                    <a:pt x="20756" y="16629"/>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47" name="Oval 191">
              <a:extLst>
                <a:ext uri="{FF2B5EF4-FFF2-40B4-BE49-F238E27FC236}">
                  <a16:creationId xmlns:a16="http://schemas.microsoft.com/office/drawing/2014/main" xmlns="" id="{BC3140E4-6F7D-1B40-9076-C7769E37B504}"/>
                </a:ext>
              </a:extLst>
            </p:cNvPr>
            <p:cNvSpPr/>
            <p:nvPr/>
          </p:nvSpPr>
          <p:spPr>
            <a:xfrm>
              <a:off x="7740683" y="2474414"/>
              <a:ext cx="21385" cy="21386"/>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48" name="Oval 192">
              <a:extLst>
                <a:ext uri="{FF2B5EF4-FFF2-40B4-BE49-F238E27FC236}">
                  <a16:creationId xmlns:a16="http://schemas.microsoft.com/office/drawing/2014/main" xmlns="" id="{8A200923-8614-6A48-96AF-5499931447B0}"/>
                </a:ext>
              </a:extLst>
            </p:cNvPr>
            <p:cNvSpPr/>
            <p:nvPr/>
          </p:nvSpPr>
          <p:spPr>
            <a:xfrm>
              <a:off x="7810183" y="2474414"/>
              <a:ext cx="25396" cy="21386"/>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49" name="Oval 193">
              <a:extLst>
                <a:ext uri="{FF2B5EF4-FFF2-40B4-BE49-F238E27FC236}">
                  <a16:creationId xmlns:a16="http://schemas.microsoft.com/office/drawing/2014/main" xmlns="" id="{5DF7258C-7830-AB42-AFAB-8099781A8876}"/>
                </a:ext>
              </a:extLst>
            </p:cNvPr>
            <p:cNvSpPr/>
            <p:nvPr/>
          </p:nvSpPr>
          <p:spPr>
            <a:xfrm>
              <a:off x="7882357" y="2474414"/>
              <a:ext cx="22722" cy="21386"/>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sp>
        <p:nvSpPr>
          <p:cNvPr id="250" name="Freeform 194">
            <a:extLst>
              <a:ext uri="{FF2B5EF4-FFF2-40B4-BE49-F238E27FC236}">
                <a16:creationId xmlns:a16="http://schemas.microsoft.com/office/drawing/2014/main" xmlns="" id="{C2AD5575-38FC-2249-B040-AF5D7635CC61}"/>
              </a:ext>
            </a:extLst>
          </p:cNvPr>
          <p:cNvSpPr/>
          <p:nvPr/>
        </p:nvSpPr>
        <p:spPr>
          <a:xfrm>
            <a:off x="6811779" y="2312691"/>
            <a:ext cx="403639" cy="396372"/>
          </a:xfrm>
          <a:custGeom>
            <a:avLst/>
            <a:gdLst/>
            <a:ahLst/>
            <a:cxnLst>
              <a:cxn ang="0">
                <a:pos x="wd2" y="hd2"/>
              </a:cxn>
              <a:cxn ang="5400000">
                <a:pos x="wd2" y="hd2"/>
              </a:cxn>
              <a:cxn ang="10800000">
                <a:pos x="wd2" y="hd2"/>
              </a:cxn>
              <a:cxn ang="16200000">
                <a:pos x="wd2" y="hd2"/>
              </a:cxn>
            </a:cxnLst>
            <a:rect l="0" t="0" r="r" b="b"/>
            <a:pathLst>
              <a:path w="21600" h="21496" extrusionOk="0">
                <a:moveTo>
                  <a:pt x="21600" y="1029"/>
                </a:moveTo>
                <a:cubicBezTo>
                  <a:pt x="21600" y="514"/>
                  <a:pt x="21094" y="0"/>
                  <a:pt x="20588" y="0"/>
                </a:cubicBezTo>
                <a:cubicBezTo>
                  <a:pt x="1012" y="0"/>
                  <a:pt x="1012" y="0"/>
                  <a:pt x="1012" y="0"/>
                </a:cubicBezTo>
                <a:cubicBezTo>
                  <a:pt x="506" y="0"/>
                  <a:pt x="0" y="514"/>
                  <a:pt x="0" y="1029"/>
                </a:cubicBezTo>
                <a:cubicBezTo>
                  <a:pt x="0" y="16457"/>
                  <a:pt x="0" y="16457"/>
                  <a:pt x="0" y="16457"/>
                </a:cubicBezTo>
                <a:cubicBezTo>
                  <a:pt x="0" y="16971"/>
                  <a:pt x="506" y="17486"/>
                  <a:pt x="1012" y="17486"/>
                </a:cubicBezTo>
                <a:cubicBezTo>
                  <a:pt x="3712" y="17486"/>
                  <a:pt x="3712" y="17486"/>
                  <a:pt x="3712" y="17486"/>
                </a:cubicBezTo>
                <a:cubicBezTo>
                  <a:pt x="3712" y="21086"/>
                  <a:pt x="3712" y="21086"/>
                  <a:pt x="3712" y="21086"/>
                </a:cubicBezTo>
                <a:cubicBezTo>
                  <a:pt x="3712" y="21429"/>
                  <a:pt x="4050" y="21600"/>
                  <a:pt x="4387" y="21429"/>
                </a:cubicBezTo>
                <a:cubicBezTo>
                  <a:pt x="10462" y="17486"/>
                  <a:pt x="10462" y="17486"/>
                  <a:pt x="10462" y="17486"/>
                </a:cubicBezTo>
                <a:cubicBezTo>
                  <a:pt x="20588" y="17486"/>
                  <a:pt x="20588" y="17486"/>
                  <a:pt x="20588" y="17486"/>
                </a:cubicBezTo>
                <a:cubicBezTo>
                  <a:pt x="21094" y="17486"/>
                  <a:pt x="21600" y="16971"/>
                  <a:pt x="21600" y="16457"/>
                </a:cubicBezTo>
                <a:lnTo>
                  <a:pt x="21600" y="1029"/>
                </a:lnTo>
                <a:close/>
                <a:moveTo>
                  <a:pt x="20756" y="16629"/>
                </a:moveTo>
                <a:cubicBezTo>
                  <a:pt x="10294" y="16629"/>
                  <a:pt x="10294" y="16629"/>
                  <a:pt x="10294" y="16629"/>
                </a:cubicBezTo>
                <a:cubicBezTo>
                  <a:pt x="4556" y="20400"/>
                  <a:pt x="4556" y="20400"/>
                  <a:pt x="4556" y="20400"/>
                </a:cubicBezTo>
                <a:cubicBezTo>
                  <a:pt x="4556" y="16629"/>
                  <a:pt x="4556" y="16629"/>
                  <a:pt x="4556" y="16629"/>
                </a:cubicBezTo>
                <a:cubicBezTo>
                  <a:pt x="844" y="16629"/>
                  <a:pt x="844" y="16629"/>
                  <a:pt x="844" y="16629"/>
                </a:cubicBezTo>
                <a:cubicBezTo>
                  <a:pt x="844" y="857"/>
                  <a:pt x="844" y="857"/>
                  <a:pt x="844" y="857"/>
                </a:cubicBezTo>
                <a:cubicBezTo>
                  <a:pt x="20756" y="857"/>
                  <a:pt x="20756" y="857"/>
                  <a:pt x="20756" y="857"/>
                </a:cubicBezTo>
                <a:lnTo>
                  <a:pt x="20756" y="16629"/>
                </a:ln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51" name="Freeform 195">
            <a:extLst>
              <a:ext uri="{FF2B5EF4-FFF2-40B4-BE49-F238E27FC236}">
                <a16:creationId xmlns:a16="http://schemas.microsoft.com/office/drawing/2014/main" xmlns="" id="{6434A4D2-D03E-1B45-85D2-4C460B32856C}"/>
              </a:ext>
            </a:extLst>
          </p:cNvPr>
          <p:cNvSpPr/>
          <p:nvPr/>
        </p:nvSpPr>
        <p:spPr>
          <a:xfrm>
            <a:off x="6001830" y="2376846"/>
            <a:ext cx="404976" cy="271321"/>
          </a:xfrm>
          <a:custGeom>
            <a:avLst/>
            <a:gdLst/>
            <a:ahLst/>
            <a:cxnLst>
              <a:cxn ang="0">
                <a:pos x="wd2" y="hd2"/>
              </a:cxn>
              <a:cxn ang="5400000">
                <a:pos x="wd2" y="hd2"/>
              </a:cxn>
              <a:cxn ang="10800000">
                <a:pos x="wd2" y="hd2"/>
              </a:cxn>
              <a:cxn ang="16200000">
                <a:pos x="wd2" y="hd2"/>
              </a:cxn>
            </a:cxnLst>
            <a:rect l="0" t="0" r="r" b="b"/>
            <a:pathLst>
              <a:path w="21600" h="21600" extrusionOk="0">
                <a:moveTo>
                  <a:pt x="0" y="18837"/>
                </a:moveTo>
                <a:cubicBezTo>
                  <a:pt x="0" y="21600"/>
                  <a:pt x="0" y="21600"/>
                  <a:pt x="0" y="21600"/>
                </a:cubicBezTo>
                <a:cubicBezTo>
                  <a:pt x="21600" y="21600"/>
                  <a:pt x="21600" y="21600"/>
                  <a:pt x="21600" y="21600"/>
                </a:cubicBezTo>
                <a:cubicBezTo>
                  <a:pt x="21600" y="19591"/>
                  <a:pt x="21600" y="19591"/>
                  <a:pt x="21600" y="19591"/>
                </a:cubicBezTo>
                <a:cubicBezTo>
                  <a:pt x="21600" y="18586"/>
                  <a:pt x="21094" y="17581"/>
                  <a:pt x="20587" y="17330"/>
                </a:cubicBezTo>
                <a:cubicBezTo>
                  <a:pt x="20587" y="17330"/>
                  <a:pt x="19912" y="17079"/>
                  <a:pt x="19406" y="16828"/>
                </a:cubicBezTo>
                <a:cubicBezTo>
                  <a:pt x="18394" y="16326"/>
                  <a:pt x="18225" y="15823"/>
                  <a:pt x="18056" y="15823"/>
                </a:cubicBezTo>
                <a:cubicBezTo>
                  <a:pt x="18056" y="15572"/>
                  <a:pt x="18056" y="15572"/>
                  <a:pt x="18056" y="15572"/>
                </a:cubicBezTo>
                <a:cubicBezTo>
                  <a:pt x="18056" y="15572"/>
                  <a:pt x="18056" y="15572"/>
                  <a:pt x="18056" y="15572"/>
                </a:cubicBezTo>
                <a:cubicBezTo>
                  <a:pt x="18056" y="15572"/>
                  <a:pt x="18056" y="15321"/>
                  <a:pt x="18225" y="14819"/>
                </a:cubicBezTo>
                <a:cubicBezTo>
                  <a:pt x="18225" y="14567"/>
                  <a:pt x="18394" y="14567"/>
                  <a:pt x="18394" y="14316"/>
                </a:cubicBezTo>
                <a:cubicBezTo>
                  <a:pt x="18900" y="13312"/>
                  <a:pt x="19069" y="11805"/>
                  <a:pt x="19237" y="10298"/>
                </a:cubicBezTo>
                <a:cubicBezTo>
                  <a:pt x="19237" y="9042"/>
                  <a:pt x="18900" y="7786"/>
                  <a:pt x="18225" y="6781"/>
                </a:cubicBezTo>
                <a:cubicBezTo>
                  <a:pt x="17719" y="6028"/>
                  <a:pt x="17044" y="5526"/>
                  <a:pt x="16200" y="5526"/>
                </a:cubicBezTo>
                <a:cubicBezTo>
                  <a:pt x="15356" y="5526"/>
                  <a:pt x="14681" y="6028"/>
                  <a:pt x="14175" y="6781"/>
                </a:cubicBezTo>
                <a:cubicBezTo>
                  <a:pt x="13500" y="7786"/>
                  <a:pt x="13162" y="9042"/>
                  <a:pt x="13162" y="10298"/>
                </a:cubicBezTo>
                <a:cubicBezTo>
                  <a:pt x="13162" y="11805"/>
                  <a:pt x="13500" y="13312"/>
                  <a:pt x="14006" y="14316"/>
                </a:cubicBezTo>
                <a:cubicBezTo>
                  <a:pt x="14006" y="14567"/>
                  <a:pt x="14175" y="14567"/>
                  <a:pt x="14175" y="14819"/>
                </a:cubicBezTo>
                <a:cubicBezTo>
                  <a:pt x="14344" y="15321"/>
                  <a:pt x="14344" y="15572"/>
                  <a:pt x="14344" y="15572"/>
                </a:cubicBezTo>
                <a:cubicBezTo>
                  <a:pt x="14344" y="15572"/>
                  <a:pt x="14344" y="15572"/>
                  <a:pt x="14344" y="15572"/>
                </a:cubicBezTo>
                <a:cubicBezTo>
                  <a:pt x="14344" y="15823"/>
                  <a:pt x="14344" y="15823"/>
                  <a:pt x="14344" y="15823"/>
                </a:cubicBezTo>
                <a:cubicBezTo>
                  <a:pt x="14175" y="15823"/>
                  <a:pt x="14175" y="16074"/>
                  <a:pt x="13669" y="16326"/>
                </a:cubicBezTo>
                <a:cubicBezTo>
                  <a:pt x="13669" y="16326"/>
                  <a:pt x="13669" y="16326"/>
                  <a:pt x="13669" y="16326"/>
                </a:cubicBezTo>
                <a:cubicBezTo>
                  <a:pt x="13500" y="16326"/>
                  <a:pt x="13500" y="16326"/>
                  <a:pt x="13500" y="16326"/>
                </a:cubicBezTo>
                <a:cubicBezTo>
                  <a:pt x="13500" y="16326"/>
                  <a:pt x="13331" y="16074"/>
                  <a:pt x="13162" y="16074"/>
                </a:cubicBezTo>
                <a:cubicBezTo>
                  <a:pt x="13162" y="16074"/>
                  <a:pt x="12319" y="15823"/>
                  <a:pt x="11475" y="15321"/>
                </a:cubicBezTo>
                <a:cubicBezTo>
                  <a:pt x="9956" y="14567"/>
                  <a:pt x="9787" y="13814"/>
                  <a:pt x="9787" y="13814"/>
                </a:cubicBezTo>
                <a:cubicBezTo>
                  <a:pt x="9619" y="13563"/>
                  <a:pt x="9619" y="13060"/>
                  <a:pt x="9956" y="12307"/>
                </a:cubicBezTo>
                <a:cubicBezTo>
                  <a:pt x="9956" y="12056"/>
                  <a:pt x="10125" y="12056"/>
                  <a:pt x="10125" y="11805"/>
                </a:cubicBezTo>
                <a:cubicBezTo>
                  <a:pt x="10800" y="10298"/>
                  <a:pt x="11137" y="8288"/>
                  <a:pt x="11306" y="6279"/>
                </a:cubicBezTo>
                <a:cubicBezTo>
                  <a:pt x="11306" y="4521"/>
                  <a:pt x="10800" y="3014"/>
                  <a:pt x="10125" y="1758"/>
                </a:cubicBezTo>
                <a:cubicBezTo>
                  <a:pt x="9281" y="502"/>
                  <a:pt x="8269" y="0"/>
                  <a:pt x="7256" y="0"/>
                </a:cubicBezTo>
                <a:cubicBezTo>
                  <a:pt x="6244" y="0"/>
                  <a:pt x="5231" y="502"/>
                  <a:pt x="4556" y="1758"/>
                </a:cubicBezTo>
                <a:cubicBezTo>
                  <a:pt x="3713" y="3014"/>
                  <a:pt x="3375" y="4521"/>
                  <a:pt x="3375" y="6279"/>
                </a:cubicBezTo>
                <a:cubicBezTo>
                  <a:pt x="3375" y="8288"/>
                  <a:pt x="3713" y="10298"/>
                  <a:pt x="4388" y="11805"/>
                </a:cubicBezTo>
                <a:cubicBezTo>
                  <a:pt x="4556" y="12056"/>
                  <a:pt x="4556" y="12056"/>
                  <a:pt x="4725" y="12307"/>
                </a:cubicBezTo>
                <a:cubicBezTo>
                  <a:pt x="4894" y="13060"/>
                  <a:pt x="5063" y="13563"/>
                  <a:pt x="4894" y="13814"/>
                </a:cubicBezTo>
                <a:cubicBezTo>
                  <a:pt x="4894" y="13814"/>
                  <a:pt x="4556" y="14567"/>
                  <a:pt x="3038" y="15321"/>
                </a:cubicBezTo>
                <a:cubicBezTo>
                  <a:pt x="2194" y="15823"/>
                  <a:pt x="1350" y="16074"/>
                  <a:pt x="1350" y="16074"/>
                </a:cubicBezTo>
                <a:cubicBezTo>
                  <a:pt x="506" y="16577"/>
                  <a:pt x="0" y="17581"/>
                  <a:pt x="0" y="18837"/>
                </a:cubicBezTo>
                <a:close/>
                <a:moveTo>
                  <a:pt x="14512" y="17079"/>
                </a:moveTo>
                <a:cubicBezTo>
                  <a:pt x="14681" y="16828"/>
                  <a:pt x="14850" y="16577"/>
                  <a:pt x="15019" y="16326"/>
                </a:cubicBezTo>
                <a:cubicBezTo>
                  <a:pt x="15187" y="15572"/>
                  <a:pt x="15019" y="14819"/>
                  <a:pt x="14850" y="14316"/>
                </a:cubicBezTo>
                <a:cubicBezTo>
                  <a:pt x="14850" y="14065"/>
                  <a:pt x="14681" y="13814"/>
                  <a:pt x="14681" y="13814"/>
                </a:cubicBezTo>
                <a:cubicBezTo>
                  <a:pt x="14175" y="12809"/>
                  <a:pt x="14006" y="11553"/>
                  <a:pt x="14006" y="10298"/>
                </a:cubicBezTo>
                <a:cubicBezTo>
                  <a:pt x="14006" y="9293"/>
                  <a:pt x="14175" y="8288"/>
                  <a:pt x="14681" y="7786"/>
                </a:cubicBezTo>
                <a:cubicBezTo>
                  <a:pt x="15019" y="7033"/>
                  <a:pt x="15694" y="6781"/>
                  <a:pt x="16200" y="6781"/>
                </a:cubicBezTo>
                <a:cubicBezTo>
                  <a:pt x="16200" y="6781"/>
                  <a:pt x="16200" y="6781"/>
                  <a:pt x="16200" y="6781"/>
                </a:cubicBezTo>
                <a:cubicBezTo>
                  <a:pt x="16706" y="6781"/>
                  <a:pt x="17381" y="7033"/>
                  <a:pt x="17719" y="7786"/>
                </a:cubicBezTo>
                <a:cubicBezTo>
                  <a:pt x="18225" y="8288"/>
                  <a:pt x="18394" y="9293"/>
                  <a:pt x="18394" y="10298"/>
                </a:cubicBezTo>
                <a:cubicBezTo>
                  <a:pt x="18394" y="11553"/>
                  <a:pt x="18225" y="12809"/>
                  <a:pt x="17719" y="13814"/>
                </a:cubicBezTo>
                <a:cubicBezTo>
                  <a:pt x="17719" y="13814"/>
                  <a:pt x="17550" y="14065"/>
                  <a:pt x="17550" y="14065"/>
                </a:cubicBezTo>
                <a:cubicBezTo>
                  <a:pt x="17381" y="14819"/>
                  <a:pt x="17044" y="15572"/>
                  <a:pt x="17381" y="16326"/>
                </a:cubicBezTo>
                <a:cubicBezTo>
                  <a:pt x="17550" y="16828"/>
                  <a:pt x="18056" y="17330"/>
                  <a:pt x="19069" y="17833"/>
                </a:cubicBezTo>
                <a:cubicBezTo>
                  <a:pt x="19575" y="18084"/>
                  <a:pt x="20081" y="18335"/>
                  <a:pt x="20250" y="18335"/>
                </a:cubicBezTo>
                <a:cubicBezTo>
                  <a:pt x="20587" y="18586"/>
                  <a:pt x="20756" y="19088"/>
                  <a:pt x="20756" y="19591"/>
                </a:cubicBezTo>
                <a:cubicBezTo>
                  <a:pt x="20756" y="20595"/>
                  <a:pt x="20756" y="20595"/>
                  <a:pt x="20756" y="20595"/>
                </a:cubicBezTo>
                <a:cubicBezTo>
                  <a:pt x="14512" y="20595"/>
                  <a:pt x="14512" y="20595"/>
                  <a:pt x="14512" y="20595"/>
                </a:cubicBezTo>
                <a:cubicBezTo>
                  <a:pt x="14512" y="18837"/>
                  <a:pt x="14512" y="18837"/>
                  <a:pt x="14512" y="18837"/>
                </a:cubicBezTo>
                <a:cubicBezTo>
                  <a:pt x="14512" y="18335"/>
                  <a:pt x="14512" y="17833"/>
                  <a:pt x="14344" y="17581"/>
                </a:cubicBezTo>
                <a:cubicBezTo>
                  <a:pt x="14175" y="17330"/>
                  <a:pt x="14175" y="17330"/>
                  <a:pt x="14175" y="17330"/>
                </a:cubicBezTo>
                <a:lnTo>
                  <a:pt x="14512" y="17079"/>
                </a:lnTo>
                <a:close/>
                <a:moveTo>
                  <a:pt x="844" y="18837"/>
                </a:moveTo>
                <a:cubicBezTo>
                  <a:pt x="844" y="18084"/>
                  <a:pt x="1013" y="17581"/>
                  <a:pt x="1519" y="17330"/>
                </a:cubicBezTo>
                <a:cubicBezTo>
                  <a:pt x="1688" y="17079"/>
                  <a:pt x="2531" y="16828"/>
                  <a:pt x="3375" y="16326"/>
                </a:cubicBezTo>
                <a:cubicBezTo>
                  <a:pt x="5231" y="15321"/>
                  <a:pt x="5400" y="14567"/>
                  <a:pt x="5569" y="14316"/>
                </a:cubicBezTo>
                <a:cubicBezTo>
                  <a:pt x="5906" y="13563"/>
                  <a:pt x="5569" y="12558"/>
                  <a:pt x="5400" y="11805"/>
                </a:cubicBezTo>
                <a:cubicBezTo>
                  <a:pt x="5231" y="11553"/>
                  <a:pt x="5063" y="11302"/>
                  <a:pt x="5063" y="11051"/>
                </a:cubicBezTo>
                <a:cubicBezTo>
                  <a:pt x="4388" y="9795"/>
                  <a:pt x="4219" y="8037"/>
                  <a:pt x="4050" y="6279"/>
                </a:cubicBezTo>
                <a:cubicBezTo>
                  <a:pt x="4050" y="4772"/>
                  <a:pt x="4388" y="3516"/>
                  <a:pt x="5063" y="2512"/>
                </a:cubicBezTo>
                <a:cubicBezTo>
                  <a:pt x="5737" y="1507"/>
                  <a:pt x="6412" y="1005"/>
                  <a:pt x="7256" y="1005"/>
                </a:cubicBezTo>
                <a:cubicBezTo>
                  <a:pt x="7256" y="1005"/>
                  <a:pt x="7256" y="1005"/>
                  <a:pt x="7256" y="1005"/>
                </a:cubicBezTo>
                <a:cubicBezTo>
                  <a:pt x="8100" y="1005"/>
                  <a:pt x="8944" y="1507"/>
                  <a:pt x="9450" y="2512"/>
                </a:cubicBezTo>
                <a:cubicBezTo>
                  <a:pt x="10125" y="3516"/>
                  <a:pt x="10462" y="4772"/>
                  <a:pt x="10462" y="6279"/>
                </a:cubicBezTo>
                <a:cubicBezTo>
                  <a:pt x="10462" y="8037"/>
                  <a:pt x="10125" y="9795"/>
                  <a:pt x="9450" y="11051"/>
                </a:cubicBezTo>
                <a:cubicBezTo>
                  <a:pt x="9450" y="11302"/>
                  <a:pt x="9281" y="11553"/>
                  <a:pt x="9281" y="11805"/>
                </a:cubicBezTo>
                <a:cubicBezTo>
                  <a:pt x="8944" y="12558"/>
                  <a:pt x="8775" y="13563"/>
                  <a:pt x="8944" y="14316"/>
                </a:cubicBezTo>
                <a:cubicBezTo>
                  <a:pt x="9112" y="14567"/>
                  <a:pt x="9450" y="15321"/>
                  <a:pt x="11306" y="16326"/>
                </a:cubicBezTo>
                <a:cubicBezTo>
                  <a:pt x="12150" y="16828"/>
                  <a:pt x="12825" y="17079"/>
                  <a:pt x="12994" y="17330"/>
                </a:cubicBezTo>
                <a:cubicBezTo>
                  <a:pt x="13500" y="17581"/>
                  <a:pt x="13837" y="18084"/>
                  <a:pt x="13837" y="18837"/>
                </a:cubicBezTo>
                <a:cubicBezTo>
                  <a:pt x="13837" y="20595"/>
                  <a:pt x="13837" y="20595"/>
                  <a:pt x="13837" y="20595"/>
                </a:cubicBezTo>
                <a:cubicBezTo>
                  <a:pt x="844" y="20595"/>
                  <a:pt x="844" y="20595"/>
                  <a:pt x="844" y="20595"/>
                </a:cubicBezTo>
                <a:lnTo>
                  <a:pt x="844" y="18837"/>
                </a:ln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52" name="Freeform 196">
            <a:extLst>
              <a:ext uri="{FF2B5EF4-FFF2-40B4-BE49-F238E27FC236}">
                <a16:creationId xmlns:a16="http://schemas.microsoft.com/office/drawing/2014/main" xmlns="" id="{0312F916-5EA0-334F-B7F3-6C182EB76E5D}"/>
              </a:ext>
            </a:extLst>
          </p:cNvPr>
          <p:cNvSpPr/>
          <p:nvPr/>
        </p:nvSpPr>
        <p:spPr>
          <a:xfrm>
            <a:off x="5193218" y="2310018"/>
            <a:ext cx="403639" cy="404976"/>
          </a:xfrm>
          <a:custGeom>
            <a:avLst/>
            <a:gdLst/>
            <a:ahLst/>
            <a:cxnLst>
              <a:cxn ang="0">
                <a:pos x="wd2" y="hd2"/>
              </a:cxn>
              <a:cxn ang="5400000">
                <a:pos x="wd2" y="hd2"/>
              </a:cxn>
              <a:cxn ang="10800000">
                <a:pos x="wd2" y="hd2"/>
              </a:cxn>
              <a:cxn ang="16200000">
                <a:pos x="wd2" y="hd2"/>
              </a:cxn>
            </a:cxnLst>
            <a:rect l="0" t="0" r="r" b="b"/>
            <a:pathLst>
              <a:path w="21600" h="21600" extrusionOk="0">
                <a:moveTo>
                  <a:pt x="0" y="20250"/>
                </a:moveTo>
                <a:cubicBezTo>
                  <a:pt x="0" y="21600"/>
                  <a:pt x="0" y="21600"/>
                  <a:pt x="0" y="21600"/>
                </a:cubicBezTo>
                <a:cubicBezTo>
                  <a:pt x="21600" y="21600"/>
                  <a:pt x="21600" y="21600"/>
                  <a:pt x="21600" y="21600"/>
                </a:cubicBezTo>
                <a:cubicBezTo>
                  <a:pt x="21600" y="20250"/>
                  <a:pt x="21600" y="20250"/>
                  <a:pt x="21600" y="20250"/>
                </a:cubicBezTo>
                <a:cubicBezTo>
                  <a:pt x="21600" y="19069"/>
                  <a:pt x="20756" y="17887"/>
                  <a:pt x="19744" y="17550"/>
                </a:cubicBezTo>
                <a:cubicBezTo>
                  <a:pt x="19744" y="17550"/>
                  <a:pt x="19406" y="17550"/>
                  <a:pt x="19238" y="17550"/>
                </a:cubicBezTo>
                <a:cubicBezTo>
                  <a:pt x="19238" y="17550"/>
                  <a:pt x="18394" y="17381"/>
                  <a:pt x="17044" y="17044"/>
                </a:cubicBezTo>
                <a:cubicBezTo>
                  <a:pt x="14681" y="16537"/>
                  <a:pt x="14175" y="16031"/>
                  <a:pt x="14006" y="15862"/>
                </a:cubicBezTo>
                <a:cubicBezTo>
                  <a:pt x="14006" y="15694"/>
                  <a:pt x="14006" y="15525"/>
                  <a:pt x="14006" y="15356"/>
                </a:cubicBezTo>
                <a:cubicBezTo>
                  <a:pt x="14006" y="15019"/>
                  <a:pt x="14006" y="15019"/>
                  <a:pt x="14006" y="15019"/>
                </a:cubicBezTo>
                <a:cubicBezTo>
                  <a:pt x="14175" y="15019"/>
                  <a:pt x="14175" y="15019"/>
                  <a:pt x="14175" y="15019"/>
                </a:cubicBezTo>
                <a:cubicBezTo>
                  <a:pt x="14850" y="14850"/>
                  <a:pt x="15863" y="14681"/>
                  <a:pt x="17044" y="14175"/>
                </a:cubicBezTo>
                <a:cubicBezTo>
                  <a:pt x="17888" y="13669"/>
                  <a:pt x="18900" y="13162"/>
                  <a:pt x="18900" y="13162"/>
                </a:cubicBezTo>
                <a:cubicBezTo>
                  <a:pt x="19069" y="12994"/>
                  <a:pt x="19069" y="12994"/>
                  <a:pt x="19069" y="12825"/>
                </a:cubicBezTo>
                <a:cubicBezTo>
                  <a:pt x="19069" y="12656"/>
                  <a:pt x="18900" y="12487"/>
                  <a:pt x="18731" y="12487"/>
                </a:cubicBezTo>
                <a:cubicBezTo>
                  <a:pt x="18731" y="12487"/>
                  <a:pt x="18563" y="12487"/>
                  <a:pt x="18394" y="12487"/>
                </a:cubicBezTo>
                <a:cubicBezTo>
                  <a:pt x="17719" y="12319"/>
                  <a:pt x="16538" y="12319"/>
                  <a:pt x="16031" y="11644"/>
                </a:cubicBezTo>
                <a:cubicBezTo>
                  <a:pt x="15694" y="11137"/>
                  <a:pt x="15694" y="10462"/>
                  <a:pt x="16031" y="9619"/>
                </a:cubicBezTo>
                <a:cubicBezTo>
                  <a:pt x="16031" y="9450"/>
                  <a:pt x="16031" y="9450"/>
                  <a:pt x="16031" y="9450"/>
                </a:cubicBezTo>
                <a:cubicBezTo>
                  <a:pt x="16031" y="9450"/>
                  <a:pt x="16031" y="9450"/>
                  <a:pt x="16031" y="9450"/>
                </a:cubicBezTo>
                <a:cubicBezTo>
                  <a:pt x="16369" y="8437"/>
                  <a:pt x="16538" y="7425"/>
                  <a:pt x="16538" y="6244"/>
                </a:cubicBezTo>
                <a:cubicBezTo>
                  <a:pt x="16538" y="5400"/>
                  <a:pt x="16538" y="4556"/>
                  <a:pt x="16200" y="3713"/>
                </a:cubicBezTo>
                <a:cubicBezTo>
                  <a:pt x="15863" y="3038"/>
                  <a:pt x="15356" y="2363"/>
                  <a:pt x="14850" y="1688"/>
                </a:cubicBezTo>
                <a:cubicBezTo>
                  <a:pt x="13838" y="675"/>
                  <a:pt x="12319" y="0"/>
                  <a:pt x="10800" y="0"/>
                </a:cubicBezTo>
                <a:cubicBezTo>
                  <a:pt x="9281" y="0"/>
                  <a:pt x="7762" y="675"/>
                  <a:pt x="6750" y="1688"/>
                </a:cubicBezTo>
                <a:cubicBezTo>
                  <a:pt x="6244" y="2363"/>
                  <a:pt x="5737" y="3038"/>
                  <a:pt x="5400" y="3713"/>
                </a:cubicBezTo>
                <a:cubicBezTo>
                  <a:pt x="5062" y="4556"/>
                  <a:pt x="5062" y="5400"/>
                  <a:pt x="5062" y="6244"/>
                </a:cubicBezTo>
                <a:cubicBezTo>
                  <a:pt x="5062" y="7425"/>
                  <a:pt x="5231" y="8437"/>
                  <a:pt x="5569" y="9450"/>
                </a:cubicBezTo>
                <a:cubicBezTo>
                  <a:pt x="5569" y="9619"/>
                  <a:pt x="5569" y="9619"/>
                  <a:pt x="5569" y="9619"/>
                </a:cubicBezTo>
                <a:cubicBezTo>
                  <a:pt x="5906" y="10462"/>
                  <a:pt x="5906" y="11137"/>
                  <a:pt x="5569" y="11644"/>
                </a:cubicBezTo>
                <a:cubicBezTo>
                  <a:pt x="5062" y="12319"/>
                  <a:pt x="3881" y="12319"/>
                  <a:pt x="3206" y="12487"/>
                </a:cubicBezTo>
                <a:cubicBezTo>
                  <a:pt x="3037" y="12487"/>
                  <a:pt x="2869" y="12487"/>
                  <a:pt x="2869" y="12487"/>
                </a:cubicBezTo>
                <a:cubicBezTo>
                  <a:pt x="2700" y="12487"/>
                  <a:pt x="2531" y="12656"/>
                  <a:pt x="2531" y="12825"/>
                </a:cubicBezTo>
                <a:cubicBezTo>
                  <a:pt x="2531" y="12994"/>
                  <a:pt x="2531" y="12994"/>
                  <a:pt x="2700" y="13162"/>
                </a:cubicBezTo>
                <a:cubicBezTo>
                  <a:pt x="2700" y="13162"/>
                  <a:pt x="3712" y="13669"/>
                  <a:pt x="4556" y="14175"/>
                </a:cubicBezTo>
                <a:cubicBezTo>
                  <a:pt x="5737" y="14681"/>
                  <a:pt x="6750" y="14850"/>
                  <a:pt x="7425" y="15019"/>
                </a:cubicBezTo>
                <a:cubicBezTo>
                  <a:pt x="7594" y="15019"/>
                  <a:pt x="7594" y="15019"/>
                  <a:pt x="7594" y="15019"/>
                </a:cubicBezTo>
                <a:cubicBezTo>
                  <a:pt x="7594" y="15356"/>
                  <a:pt x="7594" y="15356"/>
                  <a:pt x="7594" y="15356"/>
                </a:cubicBezTo>
                <a:cubicBezTo>
                  <a:pt x="7594" y="15525"/>
                  <a:pt x="7594" y="15694"/>
                  <a:pt x="7594" y="15694"/>
                </a:cubicBezTo>
                <a:cubicBezTo>
                  <a:pt x="7425" y="16031"/>
                  <a:pt x="6919" y="16537"/>
                  <a:pt x="4556" y="17044"/>
                </a:cubicBezTo>
                <a:cubicBezTo>
                  <a:pt x="3206" y="17381"/>
                  <a:pt x="2362" y="17550"/>
                  <a:pt x="2362" y="17550"/>
                </a:cubicBezTo>
                <a:cubicBezTo>
                  <a:pt x="2194" y="17550"/>
                  <a:pt x="1856" y="17550"/>
                  <a:pt x="1856" y="17550"/>
                </a:cubicBezTo>
                <a:cubicBezTo>
                  <a:pt x="844" y="17887"/>
                  <a:pt x="0" y="19069"/>
                  <a:pt x="0" y="20250"/>
                </a:cubicBezTo>
                <a:close/>
                <a:moveTo>
                  <a:pt x="2025" y="18394"/>
                </a:moveTo>
                <a:cubicBezTo>
                  <a:pt x="2194" y="18225"/>
                  <a:pt x="2531" y="18225"/>
                  <a:pt x="3037" y="18225"/>
                </a:cubicBezTo>
                <a:cubicBezTo>
                  <a:pt x="3544" y="18056"/>
                  <a:pt x="4050" y="18056"/>
                  <a:pt x="4725" y="17887"/>
                </a:cubicBezTo>
                <a:cubicBezTo>
                  <a:pt x="5569" y="17719"/>
                  <a:pt x="6244" y="17381"/>
                  <a:pt x="6750" y="17212"/>
                </a:cubicBezTo>
                <a:cubicBezTo>
                  <a:pt x="7594" y="16875"/>
                  <a:pt x="8100" y="16537"/>
                  <a:pt x="8269" y="16200"/>
                </a:cubicBezTo>
                <a:cubicBezTo>
                  <a:pt x="8437" y="15862"/>
                  <a:pt x="8437" y="15356"/>
                  <a:pt x="8437" y="14681"/>
                </a:cubicBezTo>
                <a:cubicBezTo>
                  <a:pt x="8437" y="14512"/>
                  <a:pt x="8269" y="14344"/>
                  <a:pt x="7931" y="14344"/>
                </a:cubicBezTo>
                <a:cubicBezTo>
                  <a:pt x="7931" y="14344"/>
                  <a:pt x="7931" y="14344"/>
                  <a:pt x="7931" y="14344"/>
                </a:cubicBezTo>
                <a:cubicBezTo>
                  <a:pt x="7087" y="14344"/>
                  <a:pt x="5737" y="13837"/>
                  <a:pt x="4894" y="13331"/>
                </a:cubicBezTo>
                <a:cubicBezTo>
                  <a:pt x="4219" y="13162"/>
                  <a:pt x="4219" y="13162"/>
                  <a:pt x="4219" y="13162"/>
                </a:cubicBezTo>
                <a:cubicBezTo>
                  <a:pt x="4894" y="12994"/>
                  <a:pt x="4894" y="12994"/>
                  <a:pt x="4894" y="12994"/>
                </a:cubicBezTo>
                <a:cubicBezTo>
                  <a:pt x="5400" y="12825"/>
                  <a:pt x="5906" y="12487"/>
                  <a:pt x="6244" y="11981"/>
                </a:cubicBezTo>
                <a:cubicBezTo>
                  <a:pt x="6581" y="11475"/>
                  <a:pt x="6750" y="10462"/>
                  <a:pt x="6412" y="9450"/>
                </a:cubicBezTo>
                <a:cubicBezTo>
                  <a:pt x="6244" y="9281"/>
                  <a:pt x="6244" y="9281"/>
                  <a:pt x="6244" y="9281"/>
                </a:cubicBezTo>
                <a:cubicBezTo>
                  <a:pt x="6075" y="8269"/>
                  <a:pt x="5906" y="7256"/>
                  <a:pt x="5737" y="6244"/>
                </a:cubicBezTo>
                <a:cubicBezTo>
                  <a:pt x="5737" y="5400"/>
                  <a:pt x="5906" y="4725"/>
                  <a:pt x="6244" y="4050"/>
                </a:cubicBezTo>
                <a:cubicBezTo>
                  <a:pt x="6412" y="3375"/>
                  <a:pt x="6750" y="2869"/>
                  <a:pt x="7256" y="2363"/>
                </a:cubicBezTo>
                <a:cubicBezTo>
                  <a:pt x="8269" y="1350"/>
                  <a:pt x="9450" y="844"/>
                  <a:pt x="10800" y="844"/>
                </a:cubicBezTo>
                <a:cubicBezTo>
                  <a:pt x="12150" y="844"/>
                  <a:pt x="13331" y="1350"/>
                  <a:pt x="14344" y="2363"/>
                </a:cubicBezTo>
                <a:cubicBezTo>
                  <a:pt x="14850" y="2869"/>
                  <a:pt x="15188" y="3375"/>
                  <a:pt x="15356" y="4050"/>
                </a:cubicBezTo>
                <a:cubicBezTo>
                  <a:pt x="15694" y="4725"/>
                  <a:pt x="15863" y="5400"/>
                  <a:pt x="15863" y="6244"/>
                </a:cubicBezTo>
                <a:cubicBezTo>
                  <a:pt x="15694" y="7256"/>
                  <a:pt x="15525" y="8269"/>
                  <a:pt x="15356" y="9281"/>
                </a:cubicBezTo>
                <a:cubicBezTo>
                  <a:pt x="15188" y="9281"/>
                  <a:pt x="15188" y="9281"/>
                  <a:pt x="15188" y="9281"/>
                </a:cubicBezTo>
                <a:cubicBezTo>
                  <a:pt x="15188" y="9281"/>
                  <a:pt x="15188" y="9281"/>
                  <a:pt x="15188" y="9281"/>
                </a:cubicBezTo>
                <a:cubicBezTo>
                  <a:pt x="14850" y="10462"/>
                  <a:pt x="15019" y="11475"/>
                  <a:pt x="15356" y="11981"/>
                </a:cubicBezTo>
                <a:cubicBezTo>
                  <a:pt x="15694" y="12487"/>
                  <a:pt x="16200" y="12825"/>
                  <a:pt x="16706" y="12994"/>
                </a:cubicBezTo>
                <a:cubicBezTo>
                  <a:pt x="17381" y="13162"/>
                  <a:pt x="17381" y="13162"/>
                  <a:pt x="17381" y="13162"/>
                </a:cubicBezTo>
                <a:cubicBezTo>
                  <a:pt x="16706" y="13331"/>
                  <a:pt x="16706" y="13331"/>
                  <a:pt x="16706" y="13331"/>
                </a:cubicBezTo>
                <a:cubicBezTo>
                  <a:pt x="15863" y="13837"/>
                  <a:pt x="14513" y="14344"/>
                  <a:pt x="13669" y="14344"/>
                </a:cubicBezTo>
                <a:cubicBezTo>
                  <a:pt x="13669" y="14344"/>
                  <a:pt x="13669" y="14344"/>
                  <a:pt x="13669" y="14344"/>
                </a:cubicBezTo>
                <a:cubicBezTo>
                  <a:pt x="13331" y="14344"/>
                  <a:pt x="13163" y="14512"/>
                  <a:pt x="13163" y="14681"/>
                </a:cubicBezTo>
                <a:cubicBezTo>
                  <a:pt x="13163" y="15356"/>
                  <a:pt x="13163" y="15862"/>
                  <a:pt x="13331" y="16200"/>
                </a:cubicBezTo>
                <a:cubicBezTo>
                  <a:pt x="13500" y="16537"/>
                  <a:pt x="14006" y="16875"/>
                  <a:pt x="14850" y="17212"/>
                </a:cubicBezTo>
                <a:cubicBezTo>
                  <a:pt x="15356" y="17381"/>
                  <a:pt x="16031" y="17719"/>
                  <a:pt x="16875" y="17887"/>
                </a:cubicBezTo>
                <a:cubicBezTo>
                  <a:pt x="17550" y="18056"/>
                  <a:pt x="18056" y="18056"/>
                  <a:pt x="18563" y="18225"/>
                </a:cubicBezTo>
                <a:cubicBezTo>
                  <a:pt x="19069" y="18225"/>
                  <a:pt x="19406" y="18225"/>
                  <a:pt x="19575" y="18394"/>
                </a:cubicBezTo>
                <a:cubicBezTo>
                  <a:pt x="19913" y="18394"/>
                  <a:pt x="20756" y="19406"/>
                  <a:pt x="20756" y="20250"/>
                </a:cubicBezTo>
                <a:cubicBezTo>
                  <a:pt x="20756" y="20756"/>
                  <a:pt x="20756" y="20756"/>
                  <a:pt x="20756" y="20756"/>
                </a:cubicBezTo>
                <a:cubicBezTo>
                  <a:pt x="844" y="20756"/>
                  <a:pt x="844" y="20756"/>
                  <a:pt x="844" y="20756"/>
                </a:cubicBezTo>
                <a:cubicBezTo>
                  <a:pt x="844" y="20250"/>
                  <a:pt x="844" y="20250"/>
                  <a:pt x="844" y="20250"/>
                </a:cubicBezTo>
                <a:cubicBezTo>
                  <a:pt x="844" y="19406"/>
                  <a:pt x="1687" y="18394"/>
                  <a:pt x="2025" y="18394"/>
                </a:cubicBez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nvGrpSpPr>
          <p:cNvPr id="253" name="组合 252">
            <a:extLst>
              <a:ext uri="{FF2B5EF4-FFF2-40B4-BE49-F238E27FC236}">
                <a16:creationId xmlns:a16="http://schemas.microsoft.com/office/drawing/2014/main" xmlns="" id="{204144A2-A374-D946-8475-35105B812EC4}"/>
              </a:ext>
            </a:extLst>
          </p:cNvPr>
          <p:cNvGrpSpPr/>
          <p:nvPr/>
        </p:nvGrpSpPr>
        <p:grpSpPr>
          <a:xfrm>
            <a:off x="4383269" y="2310018"/>
            <a:ext cx="404976" cy="404976"/>
            <a:chOff x="4383269" y="2310018"/>
            <a:chExt cx="404976" cy="404976"/>
          </a:xfrm>
          <a:noFill/>
        </p:grpSpPr>
        <p:sp>
          <p:nvSpPr>
            <p:cNvPr id="254" name="Freeform 197">
              <a:extLst>
                <a:ext uri="{FF2B5EF4-FFF2-40B4-BE49-F238E27FC236}">
                  <a16:creationId xmlns:a16="http://schemas.microsoft.com/office/drawing/2014/main" xmlns="" id="{A7A71B6B-BCA2-624D-9B36-C695382708E9}"/>
                </a:ext>
              </a:extLst>
            </p:cNvPr>
            <p:cNvSpPr/>
            <p:nvPr/>
          </p:nvSpPr>
          <p:spPr>
            <a:xfrm>
              <a:off x="4383269" y="2310018"/>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16200" y="10800"/>
                  </a:moveTo>
                  <a:cubicBezTo>
                    <a:pt x="16031" y="10800"/>
                    <a:pt x="16031" y="10800"/>
                    <a:pt x="15862" y="10800"/>
                  </a:cubicBezTo>
                  <a:cubicBezTo>
                    <a:pt x="15525" y="10800"/>
                    <a:pt x="15525" y="10800"/>
                    <a:pt x="15525" y="10800"/>
                  </a:cubicBezTo>
                  <a:cubicBezTo>
                    <a:pt x="15694" y="10462"/>
                    <a:pt x="15694" y="10462"/>
                    <a:pt x="15694" y="10462"/>
                  </a:cubicBezTo>
                  <a:cubicBezTo>
                    <a:pt x="15862" y="10125"/>
                    <a:pt x="16031" y="9619"/>
                    <a:pt x="16031" y="9281"/>
                  </a:cubicBezTo>
                  <a:cubicBezTo>
                    <a:pt x="16369" y="8269"/>
                    <a:pt x="16537" y="7256"/>
                    <a:pt x="16537" y="6244"/>
                  </a:cubicBezTo>
                  <a:cubicBezTo>
                    <a:pt x="16537" y="5400"/>
                    <a:pt x="16369" y="4556"/>
                    <a:pt x="16200" y="3713"/>
                  </a:cubicBezTo>
                  <a:cubicBezTo>
                    <a:pt x="15862" y="3038"/>
                    <a:pt x="15356" y="2363"/>
                    <a:pt x="14850" y="1688"/>
                  </a:cubicBezTo>
                  <a:cubicBezTo>
                    <a:pt x="13669" y="675"/>
                    <a:pt x="12319" y="0"/>
                    <a:pt x="10800" y="0"/>
                  </a:cubicBezTo>
                  <a:cubicBezTo>
                    <a:pt x="9281" y="0"/>
                    <a:pt x="7931" y="675"/>
                    <a:pt x="6750" y="1688"/>
                  </a:cubicBezTo>
                  <a:cubicBezTo>
                    <a:pt x="6244" y="2363"/>
                    <a:pt x="5737" y="3038"/>
                    <a:pt x="5400" y="3713"/>
                  </a:cubicBezTo>
                  <a:cubicBezTo>
                    <a:pt x="5231" y="4556"/>
                    <a:pt x="5063" y="5400"/>
                    <a:pt x="5063" y="6244"/>
                  </a:cubicBezTo>
                  <a:cubicBezTo>
                    <a:pt x="5063" y="7256"/>
                    <a:pt x="5231" y="8269"/>
                    <a:pt x="5569" y="9281"/>
                  </a:cubicBezTo>
                  <a:cubicBezTo>
                    <a:pt x="5737" y="10125"/>
                    <a:pt x="6075" y="10800"/>
                    <a:pt x="6581" y="11475"/>
                  </a:cubicBezTo>
                  <a:cubicBezTo>
                    <a:pt x="6581" y="11644"/>
                    <a:pt x="6581" y="11644"/>
                    <a:pt x="6581" y="11644"/>
                  </a:cubicBezTo>
                  <a:cubicBezTo>
                    <a:pt x="6750" y="11812"/>
                    <a:pt x="6919" y="12150"/>
                    <a:pt x="7088" y="12319"/>
                  </a:cubicBezTo>
                  <a:cubicBezTo>
                    <a:pt x="7425" y="12994"/>
                    <a:pt x="7594" y="13500"/>
                    <a:pt x="7256" y="13837"/>
                  </a:cubicBezTo>
                  <a:cubicBezTo>
                    <a:pt x="7256" y="14175"/>
                    <a:pt x="6750" y="14681"/>
                    <a:pt x="4725" y="15525"/>
                  </a:cubicBezTo>
                  <a:cubicBezTo>
                    <a:pt x="4219" y="15694"/>
                    <a:pt x="3206" y="16031"/>
                    <a:pt x="2025" y="16369"/>
                  </a:cubicBezTo>
                  <a:cubicBezTo>
                    <a:pt x="1856" y="16369"/>
                    <a:pt x="1856" y="16369"/>
                    <a:pt x="1856" y="16369"/>
                  </a:cubicBezTo>
                  <a:cubicBezTo>
                    <a:pt x="844" y="16706"/>
                    <a:pt x="0" y="17887"/>
                    <a:pt x="0" y="19069"/>
                  </a:cubicBezTo>
                  <a:cubicBezTo>
                    <a:pt x="0" y="21600"/>
                    <a:pt x="0" y="21600"/>
                    <a:pt x="0" y="21600"/>
                  </a:cubicBezTo>
                  <a:cubicBezTo>
                    <a:pt x="16200" y="21600"/>
                    <a:pt x="16200" y="21600"/>
                    <a:pt x="16200" y="21600"/>
                  </a:cubicBezTo>
                  <a:cubicBezTo>
                    <a:pt x="19237" y="21600"/>
                    <a:pt x="21600" y="19237"/>
                    <a:pt x="21600" y="16200"/>
                  </a:cubicBezTo>
                  <a:cubicBezTo>
                    <a:pt x="21600" y="13162"/>
                    <a:pt x="19237" y="10800"/>
                    <a:pt x="16200" y="10800"/>
                  </a:cubicBezTo>
                  <a:close/>
                  <a:moveTo>
                    <a:pt x="844" y="20756"/>
                  </a:moveTo>
                  <a:cubicBezTo>
                    <a:pt x="844" y="19069"/>
                    <a:pt x="844" y="19069"/>
                    <a:pt x="844" y="19069"/>
                  </a:cubicBezTo>
                  <a:cubicBezTo>
                    <a:pt x="844" y="18225"/>
                    <a:pt x="1350" y="17381"/>
                    <a:pt x="2194" y="17044"/>
                  </a:cubicBezTo>
                  <a:cubicBezTo>
                    <a:pt x="3544" y="16706"/>
                    <a:pt x="4388" y="16369"/>
                    <a:pt x="5063" y="16200"/>
                  </a:cubicBezTo>
                  <a:cubicBezTo>
                    <a:pt x="5737" y="15862"/>
                    <a:pt x="6412" y="15694"/>
                    <a:pt x="6750" y="15356"/>
                  </a:cubicBezTo>
                  <a:cubicBezTo>
                    <a:pt x="7425" y="15019"/>
                    <a:pt x="7762" y="14681"/>
                    <a:pt x="8100" y="14344"/>
                  </a:cubicBezTo>
                  <a:cubicBezTo>
                    <a:pt x="8269" y="13669"/>
                    <a:pt x="8269" y="12825"/>
                    <a:pt x="7762" y="11812"/>
                  </a:cubicBezTo>
                  <a:cubicBezTo>
                    <a:pt x="7594" y="11644"/>
                    <a:pt x="7425" y="11475"/>
                    <a:pt x="7256" y="11306"/>
                  </a:cubicBezTo>
                  <a:cubicBezTo>
                    <a:pt x="7256" y="11306"/>
                    <a:pt x="7256" y="11306"/>
                    <a:pt x="7256" y="11306"/>
                  </a:cubicBezTo>
                  <a:cubicBezTo>
                    <a:pt x="6412" y="9787"/>
                    <a:pt x="5906" y="8100"/>
                    <a:pt x="5737" y="6244"/>
                  </a:cubicBezTo>
                  <a:cubicBezTo>
                    <a:pt x="5737" y="5400"/>
                    <a:pt x="5906" y="4725"/>
                    <a:pt x="6244" y="4050"/>
                  </a:cubicBezTo>
                  <a:cubicBezTo>
                    <a:pt x="6412" y="3375"/>
                    <a:pt x="6750" y="2869"/>
                    <a:pt x="7256" y="2363"/>
                  </a:cubicBezTo>
                  <a:cubicBezTo>
                    <a:pt x="8269" y="1350"/>
                    <a:pt x="9450" y="844"/>
                    <a:pt x="10800" y="844"/>
                  </a:cubicBezTo>
                  <a:cubicBezTo>
                    <a:pt x="12150" y="844"/>
                    <a:pt x="13331" y="1350"/>
                    <a:pt x="14344" y="2363"/>
                  </a:cubicBezTo>
                  <a:cubicBezTo>
                    <a:pt x="14850" y="2869"/>
                    <a:pt x="15187" y="3375"/>
                    <a:pt x="15356" y="4050"/>
                  </a:cubicBezTo>
                  <a:cubicBezTo>
                    <a:pt x="15694" y="4725"/>
                    <a:pt x="15862" y="5400"/>
                    <a:pt x="15862" y="6244"/>
                  </a:cubicBezTo>
                  <a:cubicBezTo>
                    <a:pt x="15694" y="7931"/>
                    <a:pt x="15356" y="9619"/>
                    <a:pt x="14512" y="10969"/>
                  </a:cubicBezTo>
                  <a:cubicBezTo>
                    <a:pt x="14344" y="11137"/>
                    <a:pt x="14344" y="11137"/>
                    <a:pt x="14344" y="11137"/>
                  </a:cubicBezTo>
                  <a:cubicBezTo>
                    <a:pt x="14344" y="11137"/>
                    <a:pt x="14344" y="11137"/>
                    <a:pt x="14344" y="11137"/>
                  </a:cubicBezTo>
                  <a:cubicBezTo>
                    <a:pt x="12319" y="11981"/>
                    <a:pt x="10800" y="14006"/>
                    <a:pt x="10800" y="16200"/>
                  </a:cubicBezTo>
                  <a:cubicBezTo>
                    <a:pt x="10800" y="17887"/>
                    <a:pt x="11475" y="19406"/>
                    <a:pt x="12825" y="20419"/>
                  </a:cubicBezTo>
                  <a:cubicBezTo>
                    <a:pt x="13331" y="20756"/>
                    <a:pt x="13331" y="20756"/>
                    <a:pt x="13331" y="20756"/>
                  </a:cubicBezTo>
                  <a:lnTo>
                    <a:pt x="844" y="20756"/>
                  </a:lnTo>
                  <a:close/>
                  <a:moveTo>
                    <a:pt x="19406" y="19406"/>
                  </a:moveTo>
                  <a:cubicBezTo>
                    <a:pt x="18562" y="20419"/>
                    <a:pt x="17381" y="20756"/>
                    <a:pt x="16200" y="20756"/>
                  </a:cubicBezTo>
                  <a:cubicBezTo>
                    <a:pt x="15019" y="20756"/>
                    <a:pt x="13837" y="20419"/>
                    <a:pt x="12994" y="19406"/>
                  </a:cubicBezTo>
                  <a:cubicBezTo>
                    <a:pt x="12150" y="18562"/>
                    <a:pt x="11644" y="17381"/>
                    <a:pt x="11644" y="16200"/>
                  </a:cubicBezTo>
                  <a:cubicBezTo>
                    <a:pt x="11644" y="15019"/>
                    <a:pt x="12150" y="13837"/>
                    <a:pt x="12994" y="12994"/>
                  </a:cubicBezTo>
                  <a:cubicBezTo>
                    <a:pt x="13837" y="12150"/>
                    <a:pt x="15019" y="11644"/>
                    <a:pt x="16200" y="11644"/>
                  </a:cubicBezTo>
                  <a:cubicBezTo>
                    <a:pt x="17381" y="11644"/>
                    <a:pt x="18562" y="12150"/>
                    <a:pt x="19406" y="12994"/>
                  </a:cubicBezTo>
                  <a:cubicBezTo>
                    <a:pt x="20419" y="13837"/>
                    <a:pt x="20756" y="15019"/>
                    <a:pt x="20756" y="16200"/>
                  </a:cubicBezTo>
                  <a:cubicBezTo>
                    <a:pt x="20756" y="17381"/>
                    <a:pt x="20419" y="18562"/>
                    <a:pt x="19406" y="19406"/>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55" name="Freeform 198">
              <a:extLst>
                <a:ext uri="{FF2B5EF4-FFF2-40B4-BE49-F238E27FC236}">
                  <a16:creationId xmlns:a16="http://schemas.microsoft.com/office/drawing/2014/main" xmlns="" id="{CEACDB4B-E3BC-8249-9359-4B98C847C8BF}"/>
                </a:ext>
              </a:extLst>
            </p:cNvPr>
            <p:cNvSpPr/>
            <p:nvPr/>
          </p:nvSpPr>
          <p:spPr>
            <a:xfrm>
              <a:off x="4647357" y="2586127"/>
              <a:ext cx="86637" cy="63933"/>
            </a:xfrm>
            <a:custGeom>
              <a:avLst/>
              <a:gdLst/>
              <a:ahLst/>
              <a:cxnLst>
                <a:cxn ang="0">
                  <a:pos x="wd2" y="hd2"/>
                </a:cxn>
                <a:cxn ang="5400000">
                  <a:pos x="wd2" y="hd2"/>
                </a:cxn>
                <a:cxn ang="10800000">
                  <a:pos x="wd2" y="hd2"/>
                </a:cxn>
                <a:cxn ang="16200000">
                  <a:pos x="wd2" y="hd2"/>
                </a:cxn>
              </a:cxnLst>
              <a:rect l="0" t="0" r="r" b="b"/>
              <a:pathLst>
                <a:path w="21214" h="21086" extrusionOk="0">
                  <a:moveTo>
                    <a:pt x="18321" y="772"/>
                  </a:moveTo>
                  <a:cubicBezTo>
                    <a:pt x="7521" y="15172"/>
                    <a:pt x="7521" y="15172"/>
                    <a:pt x="7521" y="15172"/>
                  </a:cubicBezTo>
                  <a:cubicBezTo>
                    <a:pt x="2893" y="9000"/>
                    <a:pt x="2893" y="9000"/>
                    <a:pt x="2893" y="9000"/>
                  </a:cubicBezTo>
                  <a:cubicBezTo>
                    <a:pt x="2121" y="9000"/>
                    <a:pt x="2121" y="7972"/>
                    <a:pt x="1350" y="7972"/>
                  </a:cubicBezTo>
                  <a:cubicBezTo>
                    <a:pt x="1350" y="7972"/>
                    <a:pt x="578" y="9000"/>
                    <a:pt x="578" y="9000"/>
                  </a:cubicBezTo>
                  <a:cubicBezTo>
                    <a:pt x="-193" y="10029"/>
                    <a:pt x="-193" y="11057"/>
                    <a:pt x="578" y="12086"/>
                  </a:cubicBezTo>
                  <a:cubicBezTo>
                    <a:pt x="5978" y="20314"/>
                    <a:pt x="5978" y="20314"/>
                    <a:pt x="5978" y="20314"/>
                  </a:cubicBezTo>
                  <a:cubicBezTo>
                    <a:pt x="6750" y="21343"/>
                    <a:pt x="8293" y="21343"/>
                    <a:pt x="9064" y="20314"/>
                  </a:cubicBezTo>
                  <a:cubicBezTo>
                    <a:pt x="20636" y="4886"/>
                    <a:pt x="20636" y="4886"/>
                    <a:pt x="20636" y="4886"/>
                  </a:cubicBezTo>
                  <a:cubicBezTo>
                    <a:pt x="21407" y="3857"/>
                    <a:pt x="21407" y="1800"/>
                    <a:pt x="20636" y="772"/>
                  </a:cubicBezTo>
                  <a:cubicBezTo>
                    <a:pt x="20636" y="-257"/>
                    <a:pt x="19093" y="-257"/>
                    <a:pt x="18321" y="772"/>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256" name="组合 255">
            <a:extLst>
              <a:ext uri="{FF2B5EF4-FFF2-40B4-BE49-F238E27FC236}">
                <a16:creationId xmlns:a16="http://schemas.microsoft.com/office/drawing/2014/main" xmlns="" id="{4E3ECE6B-A4E1-454F-949C-FC0AF8B0A185}"/>
              </a:ext>
            </a:extLst>
          </p:cNvPr>
          <p:cNvGrpSpPr/>
          <p:nvPr/>
        </p:nvGrpSpPr>
        <p:grpSpPr>
          <a:xfrm>
            <a:off x="3574655" y="2310018"/>
            <a:ext cx="404976" cy="404976"/>
            <a:chOff x="3574655" y="2310018"/>
            <a:chExt cx="404976" cy="404976"/>
          </a:xfrm>
          <a:noFill/>
        </p:grpSpPr>
        <p:sp>
          <p:nvSpPr>
            <p:cNvPr id="257" name="Freeform 199">
              <a:extLst>
                <a:ext uri="{FF2B5EF4-FFF2-40B4-BE49-F238E27FC236}">
                  <a16:creationId xmlns:a16="http://schemas.microsoft.com/office/drawing/2014/main" xmlns="" id="{56BEFB27-A7B7-C64D-9D69-007D55BDC815}"/>
                </a:ext>
              </a:extLst>
            </p:cNvPr>
            <p:cNvSpPr/>
            <p:nvPr/>
          </p:nvSpPr>
          <p:spPr>
            <a:xfrm>
              <a:off x="3574655" y="2310018"/>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16200" y="10800"/>
                  </a:moveTo>
                  <a:cubicBezTo>
                    <a:pt x="16031" y="10800"/>
                    <a:pt x="16031" y="10800"/>
                    <a:pt x="15862" y="10800"/>
                  </a:cubicBezTo>
                  <a:cubicBezTo>
                    <a:pt x="15525" y="10800"/>
                    <a:pt x="15525" y="10800"/>
                    <a:pt x="15525" y="10800"/>
                  </a:cubicBezTo>
                  <a:cubicBezTo>
                    <a:pt x="15694" y="10462"/>
                    <a:pt x="15694" y="10462"/>
                    <a:pt x="15694" y="10462"/>
                  </a:cubicBezTo>
                  <a:cubicBezTo>
                    <a:pt x="15862" y="10125"/>
                    <a:pt x="16031" y="9619"/>
                    <a:pt x="16031" y="9281"/>
                  </a:cubicBezTo>
                  <a:cubicBezTo>
                    <a:pt x="16369" y="8269"/>
                    <a:pt x="16537" y="7256"/>
                    <a:pt x="16537" y="6244"/>
                  </a:cubicBezTo>
                  <a:cubicBezTo>
                    <a:pt x="16537" y="5400"/>
                    <a:pt x="16369" y="4556"/>
                    <a:pt x="16200" y="3713"/>
                  </a:cubicBezTo>
                  <a:cubicBezTo>
                    <a:pt x="15862" y="3038"/>
                    <a:pt x="15356" y="2363"/>
                    <a:pt x="14850" y="1688"/>
                  </a:cubicBezTo>
                  <a:cubicBezTo>
                    <a:pt x="13669" y="675"/>
                    <a:pt x="12319" y="0"/>
                    <a:pt x="10800" y="0"/>
                  </a:cubicBezTo>
                  <a:cubicBezTo>
                    <a:pt x="9281" y="0"/>
                    <a:pt x="7931" y="675"/>
                    <a:pt x="6750" y="1688"/>
                  </a:cubicBezTo>
                  <a:cubicBezTo>
                    <a:pt x="6244" y="2363"/>
                    <a:pt x="5737" y="3038"/>
                    <a:pt x="5400" y="3713"/>
                  </a:cubicBezTo>
                  <a:cubicBezTo>
                    <a:pt x="5231" y="4556"/>
                    <a:pt x="5063" y="5400"/>
                    <a:pt x="5063" y="6244"/>
                  </a:cubicBezTo>
                  <a:cubicBezTo>
                    <a:pt x="5063" y="7256"/>
                    <a:pt x="5231" y="8269"/>
                    <a:pt x="5569" y="9281"/>
                  </a:cubicBezTo>
                  <a:cubicBezTo>
                    <a:pt x="5737" y="10125"/>
                    <a:pt x="6075" y="10800"/>
                    <a:pt x="6581" y="11475"/>
                  </a:cubicBezTo>
                  <a:cubicBezTo>
                    <a:pt x="6581" y="11644"/>
                    <a:pt x="6581" y="11644"/>
                    <a:pt x="6581" y="11644"/>
                  </a:cubicBezTo>
                  <a:cubicBezTo>
                    <a:pt x="6750" y="11812"/>
                    <a:pt x="6919" y="12150"/>
                    <a:pt x="7088" y="12319"/>
                  </a:cubicBezTo>
                  <a:cubicBezTo>
                    <a:pt x="7425" y="12994"/>
                    <a:pt x="7594" y="13500"/>
                    <a:pt x="7256" y="13837"/>
                  </a:cubicBezTo>
                  <a:cubicBezTo>
                    <a:pt x="7256" y="14175"/>
                    <a:pt x="6750" y="14681"/>
                    <a:pt x="4725" y="15525"/>
                  </a:cubicBezTo>
                  <a:cubicBezTo>
                    <a:pt x="4219" y="15694"/>
                    <a:pt x="3206" y="16031"/>
                    <a:pt x="2025" y="16369"/>
                  </a:cubicBezTo>
                  <a:cubicBezTo>
                    <a:pt x="1856" y="16369"/>
                    <a:pt x="1856" y="16369"/>
                    <a:pt x="1856" y="16369"/>
                  </a:cubicBezTo>
                  <a:cubicBezTo>
                    <a:pt x="844" y="16706"/>
                    <a:pt x="0" y="17887"/>
                    <a:pt x="0" y="19069"/>
                  </a:cubicBezTo>
                  <a:cubicBezTo>
                    <a:pt x="0" y="21600"/>
                    <a:pt x="0" y="21600"/>
                    <a:pt x="0" y="21600"/>
                  </a:cubicBezTo>
                  <a:cubicBezTo>
                    <a:pt x="16200" y="21600"/>
                    <a:pt x="16200" y="21600"/>
                    <a:pt x="16200" y="21600"/>
                  </a:cubicBezTo>
                  <a:cubicBezTo>
                    <a:pt x="19237" y="21600"/>
                    <a:pt x="21600" y="19237"/>
                    <a:pt x="21600" y="16200"/>
                  </a:cubicBezTo>
                  <a:cubicBezTo>
                    <a:pt x="21600" y="13162"/>
                    <a:pt x="19237" y="10800"/>
                    <a:pt x="16200" y="10800"/>
                  </a:cubicBezTo>
                  <a:close/>
                  <a:moveTo>
                    <a:pt x="844" y="20756"/>
                  </a:moveTo>
                  <a:cubicBezTo>
                    <a:pt x="844" y="19069"/>
                    <a:pt x="844" y="19069"/>
                    <a:pt x="844" y="19069"/>
                  </a:cubicBezTo>
                  <a:cubicBezTo>
                    <a:pt x="844" y="18225"/>
                    <a:pt x="1350" y="17381"/>
                    <a:pt x="2194" y="17044"/>
                  </a:cubicBezTo>
                  <a:cubicBezTo>
                    <a:pt x="3544" y="16706"/>
                    <a:pt x="4388" y="16369"/>
                    <a:pt x="5063" y="16200"/>
                  </a:cubicBezTo>
                  <a:cubicBezTo>
                    <a:pt x="5737" y="15862"/>
                    <a:pt x="6412" y="15694"/>
                    <a:pt x="6750" y="15356"/>
                  </a:cubicBezTo>
                  <a:cubicBezTo>
                    <a:pt x="7425" y="15019"/>
                    <a:pt x="7762" y="14681"/>
                    <a:pt x="8100" y="14175"/>
                  </a:cubicBezTo>
                  <a:cubicBezTo>
                    <a:pt x="8269" y="13669"/>
                    <a:pt x="8269" y="12825"/>
                    <a:pt x="7762" y="11812"/>
                  </a:cubicBezTo>
                  <a:cubicBezTo>
                    <a:pt x="7594" y="11644"/>
                    <a:pt x="7425" y="11475"/>
                    <a:pt x="7256" y="11306"/>
                  </a:cubicBezTo>
                  <a:cubicBezTo>
                    <a:pt x="7256" y="11306"/>
                    <a:pt x="7256" y="11306"/>
                    <a:pt x="7256" y="11306"/>
                  </a:cubicBezTo>
                  <a:cubicBezTo>
                    <a:pt x="6412" y="9787"/>
                    <a:pt x="5906" y="8100"/>
                    <a:pt x="5737" y="6244"/>
                  </a:cubicBezTo>
                  <a:cubicBezTo>
                    <a:pt x="5737" y="5400"/>
                    <a:pt x="5906" y="4725"/>
                    <a:pt x="6244" y="4050"/>
                  </a:cubicBezTo>
                  <a:cubicBezTo>
                    <a:pt x="6412" y="3375"/>
                    <a:pt x="6750" y="2869"/>
                    <a:pt x="7256" y="2363"/>
                  </a:cubicBezTo>
                  <a:cubicBezTo>
                    <a:pt x="8269" y="1350"/>
                    <a:pt x="9450" y="844"/>
                    <a:pt x="10800" y="844"/>
                  </a:cubicBezTo>
                  <a:cubicBezTo>
                    <a:pt x="12150" y="844"/>
                    <a:pt x="13331" y="1350"/>
                    <a:pt x="14344" y="2363"/>
                  </a:cubicBezTo>
                  <a:cubicBezTo>
                    <a:pt x="14850" y="2869"/>
                    <a:pt x="15187" y="3375"/>
                    <a:pt x="15356" y="4050"/>
                  </a:cubicBezTo>
                  <a:cubicBezTo>
                    <a:pt x="15694" y="4725"/>
                    <a:pt x="15862" y="5400"/>
                    <a:pt x="15862" y="6244"/>
                  </a:cubicBezTo>
                  <a:cubicBezTo>
                    <a:pt x="15694" y="7931"/>
                    <a:pt x="15356" y="9619"/>
                    <a:pt x="14512" y="10969"/>
                  </a:cubicBezTo>
                  <a:cubicBezTo>
                    <a:pt x="14344" y="11137"/>
                    <a:pt x="14344" y="11137"/>
                    <a:pt x="14344" y="11137"/>
                  </a:cubicBezTo>
                  <a:cubicBezTo>
                    <a:pt x="14344" y="11137"/>
                    <a:pt x="14344" y="11137"/>
                    <a:pt x="14344" y="11137"/>
                  </a:cubicBezTo>
                  <a:cubicBezTo>
                    <a:pt x="12319" y="11981"/>
                    <a:pt x="10800" y="14006"/>
                    <a:pt x="10800" y="16200"/>
                  </a:cubicBezTo>
                  <a:cubicBezTo>
                    <a:pt x="10800" y="17887"/>
                    <a:pt x="11475" y="19406"/>
                    <a:pt x="12825" y="20419"/>
                  </a:cubicBezTo>
                  <a:cubicBezTo>
                    <a:pt x="13331" y="20756"/>
                    <a:pt x="13331" y="20756"/>
                    <a:pt x="13331" y="20756"/>
                  </a:cubicBezTo>
                  <a:lnTo>
                    <a:pt x="844" y="20756"/>
                  </a:lnTo>
                  <a:close/>
                  <a:moveTo>
                    <a:pt x="19406" y="19406"/>
                  </a:moveTo>
                  <a:cubicBezTo>
                    <a:pt x="18562" y="20419"/>
                    <a:pt x="17381" y="20756"/>
                    <a:pt x="16200" y="20756"/>
                  </a:cubicBezTo>
                  <a:cubicBezTo>
                    <a:pt x="15019" y="20756"/>
                    <a:pt x="13837" y="20419"/>
                    <a:pt x="12994" y="19406"/>
                  </a:cubicBezTo>
                  <a:cubicBezTo>
                    <a:pt x="12150" y="18562"/>
                    <a:pt x="11644" y="17381"/>
                    <a:pt x="11644" y="16200"/>
                  </a:cubicBezTo>
                  <a:cubicBezTo>
                    <a:pt x="11644" y="15019"/>
                    <a:pt x="12150" y="13837"/>
                    <a:pt x="12994" y="12994"/>
                  </a:cubicBezTo>
                  <a:cubicBezTo>
                    <a:pt x="13837" y="11981"/>
                    <a:pt x="15019" y="11644"/>
                    <a:pt x="16200" y="11644"/>
                  </a:cubicBezTo>
                  <a:cubicBezTo>
                    <a:pt x="17381" y="11644"/>
                    <a:pt x="18562" y="11981"/>
                    <a:pt x="19406" y="12994"/>
                  </a:cubicBezTo>
                  <a:cubicBezTo>
                    <a:pt x="20419" y="13837"/>
                    <a:pt x="20756" y="15019"/>
                    <a:pt x="20756" y="16200"/>
                  </a:cubicBezTo>
                  <a:cubicBezTo>
                    <a:pt x="20756" y="17381"/>
                    <a:pt x="20419" y="18562"/>
                    <a:pt x="19406" y="19406"/>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58" name="Freeform 200">
              <a:extLst>
                <a:ext uri="{FF2B5EF4-FFF2-40B4-BE49-F238E27FC236}">
                  <a16:creationId xmlns:a16="http://schemas.microsoft.com/office/drawing/2014/main" xmlns="" id="{22974B7F-F27E-C544-B053-D784CE95958D}"/>
                </a:ext>
              </a:extLst>
            </p:cNvPr>
            <p:cNvSpPr/>
            <p:nvPr/>
          </p:nvSpPr>
          <p:spPr>
            <a:xfrm>
              <a:off x="3846778" y="2586133"/>
              <a:ext cx="63353" cy="62034"/>
            </a:xfrm>
            <a:custGeom>
              <a:avLst/>
              <a:gdLst/>
              <a:ahLst/>
              <a:cxnLst>
                <a:cxn ang="0">
                  <a:pos x="wd2" y="hd2"/>
                </a:cxn>
                <a:cxn ang="5400000">
                  <a:pos x="wd2" y="hd2"/>
                </a:cxn>
                <a:cxn ang="10800000">
                  <a:pos x="wd2" y="hd2"/>
                </a:cxn>
                <a:cxn ang="16200000">
                  <a:pos x="wd2" y="hd2"/>
                </a:cxn>
              </a:cxnLst>
              <a:rect l="0" t="0" r="r" b="b"/>
              <a:pathLst>
                <a:path w="21330" h="21330" extrusionOk="0">
                  <a:moveTo>
                    <a:pt x="13770" y="10530"/>
                  </a:moveTo>
                  <a:cubicBezTo>
                    <a:pt x="21330" y="4050"/>
                    <a:pt x="21330" y="4050"/>
                    <a:pt x="21330" y="4050"/>
                  </a:cubicBezTo>
                  <a:cubicBezTo>
                    <a:pt x="21330" y="2970"/>
                    <a:pt x="21330" y="810"/>
                    <a:pt x="21330" y="810"/>
                  </a:cubicBezTo>
                  <a:cubicBezTo>
                    <a:pt x="20250" y="-270"/>
                    <a:pt x="18090" y="-270"/>
                    <a:pt x="17010" y="810"/>
                  </a:cubicBezTo>
                  <a:cubicBezTo>
                    <a:pt x="10530" y="7290"/>
                    <a:pt x="10530" y="7290"/>
                    <a:pt x="10530" y="7290"/>
                  </a:cubicBezTo>
                  <a:cubicBezTo>
                    <a:pt x="4050" y="810"/>
                    <a:pt x="4050" y="810"/>
                    <a:pt x="4050" y="810"/>
                  </a:cubicBezTo>
                  <a:cubicBezTo>
                    <a:pt x="2970" y="-270"/>
                    <a:pt x="810" y="-270"/>
                    <a:pt x="810" y="810"/>
                  </a:cubicBezTo>
                  <a:cubicBezTo>
                    <a:pt x="-270" y="810"/>
                    <a:pt x="-270" y="2970"/>
                    <a:pt x="810" y="4050"/>
                  </a:cubicBezTo>
                  <a:cubicBezTo>
                    <a:pt x="7290" y="10530"/>
                    <a:pt x="7290" y="10530"/>
                    <a:pt x="7290" y="10530"/>
                  </a:cubicBezTo>
                  <a:cubicBezTo>
                    <a:pt x="810" y="17010"/>
                    <a:pt x="810" y="17010"/>
                    <a:pt x="810" y="17010"/>
                  </a:cubicBezTo>
                  <a:cubicBezTo>
                    <a:pt x="-270" y="18090"/>
                    <a:pt x="-270" y="20250"/>
                    <a:pt x="810" y="21330"/>
                  </a:cubicBezTo>
                  <a:cubicBezTo>
                    <a:pt x="810" y="21330"/>
                    <a:pt x="2970" y="21330"/>
                    <a:pt x="4050" y="21330"/>
                  </a:cubicBezTo>
                  <a:cubicBezTo>
                    <a:pt x="10530" y="13770"/>
                    <a:pt x="10530" y="13770"/>
                    <a:pt x="10530" y="13770"/>
                  </a:cubicBezTo>
                  <a:cubicBezTo>
                    <a:pt x="17010" y="21330"/>
                    <a:pt x="17010" y="21330"/>
                    <a:pt x="17010" y="21330"/>
                  </a:cubicBezTo>
                  <a:cubicBezTo>
                    <a:pt x="18090" y="21330"/>
                    <a:pt x="20250" y="21330"/>
                    <a:pt x="21330" y="21330"/>
                  </a:cubicBezTo>
                  <a:cubicBezTo>
                    <a:pt x="21330" y="20250"/>
                    <a:pt x="21330" y="20250"/>
                    <a:pt x="21330" y="19170"/>
                  </a:cubicBezTo>
                  <a:cubicBezTo>
                    <a:pt x="21330" y="18090"/>
                    <a:pt x="21330" y="18090"/>
                    <a:pt x="21330" y="17010"/>
                  </a:cubicBezTo>
                  <a:lnTo>
                    <a:pt x="13770" y="10530"/>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259" name="组合 258">
            <a:extLst>
              <a:ext uri="{FF2B5EF4-FFF2-40B4-BE49-F238E27FC236}">
                <a16:creationId xmlns:a16="http://schemas.microsoft.com/office/drawing/2014/main" xmlns="" id="{5930CDA7-5D21-A04D-A172-2607340DB287}"/>
              </a:ext>
            </a:extLst>
          </p:cNvPr>
          <p:cNvGrpSpPr/>
          <p:nvPr/>
        </p:nvGrpSpPr>
        <p:grpSpPr>
          <a:xfrm>
            <a:off x="2764706" y="2310018"/>
            <a:ext cx="404976" cy="404976"/>
            <a:chOff x="2764706" y="2310018"/>
            <a:chExt cx="404976" cy="404976"/>
          </a:xfrm>
          <a:noFill/>
        </p:grpSpPr>
        <p:sp>
          <p:nvSpPr>
            <p:cNvPr id="260" name="Freeform 201">
              <a:extLst>
                <a:ext uri="{FF2B5EF4-FFF2-40B4-BE49-F238E27FC236}">
                  <a16:creationId xmlns:a16="http://schemas.microsoft.com/office/drawing/2014/main" xmlns="" id="{233562A2-FD6E-3740-8764-EB55BDACC389}"/>
                </a:ext>
              </a:extLst>
            </p:cNvPr>
            <p:cNvSpPr/>
            <p:nvPr/>
          </p:nvSpPr>
          <p:spPr>
            <a:xfrm>
              <a:off x="2764706" y="2310018"/>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16200" y="10800"/>
                  </a:moveTo>
                  <a:cubicBezTo>
                    <a:pt x="16031" y="10800"/>
                    <a:pt x="16031" y="10800"/>
                    <a:pt x="15862" y="10800"/>
                  </a:cubicBezTo>
                  <a:cubicBezTo>
                    <a:pt x="15525" y="10800"/>
                    <a:pt x="15525" y="10800"/>
                    <a:pt x="15525" y="10800"/>
                  </a:cubicBezTo>
                  <a:cubicBezTo>
                    <a:pt x="15694" y="10462"/>
                    <a:pt x="15694" y="10462"/>
                    <a:pt x="15694" y="10462"/>
                  </a:cubicBezTo>
                  <a:cubicBezTo>
                    <a:pt x="15862" y="10125"/>
                    <a:pt x="16031" y="9619"/>
                    <a:pt x="16031" y="9281"/>
                  </a:cubicBezTo>
                  <a:cubicBezTo>
                    <a:pt x="16369" y="8269"/>
                    <a:pt x="16537" y="7256"/>
                    <a:pt x="16537" y="6244"/>
                  </a:cubicBezTo>
                  <a:cubicBezTo>
                    <a:pt x="16537" y="5400"/>
                    <a:pt x="16369" y="4556"/>
                    <a:pt x="16200" y="3713"/>
                  </a:cubicBezTo>
                  <a:cubicBezTo>
                    <a:pt x="15862" y="3038"/>
                    <a:pt x="15356" y="2363"/>
                    <a:pt x="14850" y="1688"/>
                  </a:cubicBezTo>
                  <a:cubicBezTo>
                    <a:pt x="13669" y="675"/>
                    <a:pt x="12319" y="0"/>
                    <a:pt x="10800" y="0"/>
                  </a:cubicBezTo>
                  <a:cubicBezTo>
                    <a:pt x="9281" y="0"/>
                    <a:pt x="7931" y="675"/>
                    <a:pt x="6750" y="1688"/>
                  </a:cubicBezTo>
                  <a:cubicBezTo>
                    <a:pt x="6244" y="2363"/>
                    <a:pt x="5737" y="3038"/>
                    <a:pt x="5400" y="3713"/>
                  </a:cubicBezTo>
                  <a:cubicBezTo>
                    <a:pt x="5231" y="4556"/>
                    <a:pt x="5063" y="5400"/>
                    <a:pt x="5063" y="6244"/>
                  </a:cubicBezTo>
                  <a:cubicBezTo>
                    <a:pt x="5063" y="7256"/>
                    <a:pt x="5231" y="8269"/>
                    <a:pt x="5569" y="9281"/>
                  </a:cubicBezTo>
                  <a:cubicBezTo>
                    <a:pt x="5737" y="10125"/>
                    <a:pt x="6075" y="10800"/>
                    <a:pt x="6581" y="11475"/>
                  </a:cubicBezTo>
                  <a:cubicBezTo>
                    <a:pt x="6581" y="11644"/>
                    <a:pt x="6581" y="11644"/>
                    <a:pt x="6581" y="11644"/>
                  </a:cubicBezTo>
                  <a:cubicBezTo>
                    <a:pt x="6750" y="11812"/>
                    <a:pt x="6919" y="12150"/>
                    <a:pt x="7088" y="12319"/>
                  </a:cubicBezTo>
                  <a:cubicBezTo>
                    <a:pt x="7425" y="12994"/>
                    <a:pt x="7594" y="13500"/>
                    <a:pt x="7256" y="13837"/>
                  </a:cubicBezTo>
                  <a:cubicBezTo>
                    <a:pt x="7256" y="14175"/>
                    <a:pt x="6750" y="14681"/>
                    <a:pt x="4725" y="15525"/>
                  </a:cubicBezTo>
                  <a:cubicBezTo>
                    <a:pt x="4219" y="15694"/>
                    <a:pt x="3206" y="16031"/>
                    <a:pt x="2025" y="16369"/>
                  </a:cubicBezTo>
                  <a:cubicBezTo>
                    <a:pt x="1856" y="16369"/>
                    <a:pt x="1856" y="16369"/>
                    <a:pt x="1856" y="16369"/>
                  </a:cubicBezTo>
                  <a:cubicBezTo>
                    <a:pt x="844" y="16706"/>
                    <a:pt x="0" y="17887"/>
                    <a:pt x="0" y="19069"/>
                  </a:cubicBezTo>
                  <a:cubicBezTo>
                    <a:pt x="0" y="21600"/>
                    <a:pt x="0" y="21600"/>
                    <a:pt x="0" y="21600"/>
                  </a:cubicBezTo>
                  <a:cubicBezTo>
                    <a:pt x="16200" y="21600"/>
                    <a:pt x="16200" y="21600"/>
                    <a:pt x="16200" y="21600"/>
                  </a:cubicBezTo>
                  <a:cubicBezTo>
                    <a:pt x="19237" y="21600"/>
                    <a:pt x="21600" y="19237"/>
                    <a:pt x="21600" y="16200"/>
                  </a:cubicBezTo>
                  <a:cubicBezTo>
                    <a:pt x="21600" y="13162"/>
                    <a:pt x="19237" y="10800"/>
                    <a:pt x="16200" y="10800"/>
                  </a:cubicBezTo>
                  <a:close/>
                  <a:moveTo>
                    <a:pt x="844" y="20756"/>
                  </a:moveTo>
                  <a:cubicBezTo>
                    <a:pt x="844" y="19069"/>
                    <a:pt x="844" y="19069"/>
                    <a:pt x="844" y="19069"/>
                  </a:cubicBezTo>
                  <a:cubicBezTo>
                    <a:pt x="844" y="18225"/>
                    <a:pt x="1350" y="17381"/>
                    <a:pt x="2194" y="17044"/>
                  </a:cubicBezTo>
                  <a:cubicBezTo>
                    <a:pt x="3544" y="16706"/>
                    <a:pt x="4388" y="16369"/>
                    <a:pt x="5063" y="16200"/>
                  </a:cubicBezTo>
                  <a:cubicBezTo>
                    <a:pt x="5737" y="15862"/>
                    <a:pt x="6412" y="15694"/>
                    <a:pt x="6750" y="15356"/>
                  </a:cubicBezTo>
                  <a:cubicBezTo>
                    <a:pt x="7425" y="15019"/>
                    <a:pt x="7762" y="14681"/>
                    <a:pt x="8100" y="14175"/>
                  </a:cubicBezTo>
                  <a:cubicBezTo>
                    <a:pt x="8269" y="13669"/>
                    <a:pt x="8269" y="12825"/>
                    <a:pt x="7762" y="11812"/>
                  </a:cubicBezTo>
                  <a:cubicBezTo>
                    <a:pt x="7594" y="11644"/>
                    <a:pt x="7425" y="11475"/>
                    <a:pt x="7256" y="11306"/>
                  </a:cubicBezTo>
                  <a:cubicBezTo>
                    <a:pt x="7256" y="11306"/>
                    <a:pt x="7256" y="11306"/>
                    <a:pt x="7256" y="11306"/>
                  </a:cubicBezTo>
                  <a:cubicBezTo>
                    <a:pt x="6412" y="9787"/>
                    <a:pt x="5906" y="8100"/>
                    <a:pt x="5737" y="6244"/>
                  </a:cubicBezTo>
                  <a:cubicBezTo>
                    <a:pt x="5737" y="5400"/>
                    <a:pt x="5906" y="4725"/>
                    <a:pt x="6244" y="4050"/>
                  </a:cubicBezTo>
                  <a:cubicBezTo>
                    <a:pt x="6412" y="3375"/>
                    <a:pt x="6750" y="2869"/>
                    <a:pt x="7256" y="2363"/>
                  </a:cubicBezTo>
                  <a:cubicBezTo>
                    <a:pt x="8269" y="1350"/>
                    <a:pt x="9450" y="844"/>
                    <a:pt x="10800" y="844"/>
                  </a:cubicBezTo>
                  <a:cubicBezTo>
                    <a:pt x="12150" y="844"/>
                    <a:pt x="13331" y="1350"/>
                    <a:pt x="14344" y="2363"/>
                  </a:cubicBezTo>
                  <a:cubicBezTo>
                    <a:pt x="14850" y="2869"/>
                    <a:pt x="15187" y="3375"/>
                    <a:pt x="15356" y="4050"/>
                  </a:cubicBezTo>
                  <a:cubicBezTo>
                    <a:pt x="15694" y="4725"/>
                    <a:pt x="15862" y="5400"/>
                    <a:pt x="15862" y="6244"/>
                  </a:cubicBezTo>
                  <a:cubicBezTo>
                    <a:pt x="15694" y="7931"/>
                    <a:pt x="15356" y="9619"/>
                    <a:pt x="14512" y="10969"/>
                  </a:cubicBezTo>
                  <a:cubicBezTo>
                    <a:pt x="14344" y="11137"/>
                    <a:pt x="14344" y="11137"/>
                    <a:pt x="14344" y="11137"/>
                  </a:cubicBezTo>
                  <a:cubicBezTo>
                    <a:pt x="14344" y="11137"/>
                    <a:pt x="14344" y="11137"/>
                    <a:pt x="14344" y="11137"/>
                  </a:cubicBezTo>
                  <a:cubicBezTo>
                    <a:pt x="12319" y="11981"/>
                    <a:pt x="10800" y="14006"/>
                    <a:pt x="10800" y="16200"/>
                  </a:cubicBezTo>
                  <a:cubicBezTo>
                    <a:pt x="10800" y="17887"/>
                    <a:pt x="11475" y="19406"/>
                    <a:pt x="12825" y="20419"/>
                  </a:cubicBezTo>
                  <a:cubicBezTo>
                    <a:pt x="13331" y="20756"/>
                    <a:pt x="13331" y="20756"/>
                    <a:pt x="13331" y="20756"/>
                  </a:cubicBezTo>
                  <a:lnTo>
                    <a:pt x="844" y="20756"/>
                  </a:lnTo>
                  <a:close/>
                  <a:moveTo>
                    <a:pt x="19406" y="19406"/>
                  </a:moveTo>
                  <a:cubicBezTo>
                    <a:pt x="18562" y="20419"/>
                    <a:pt x="17381" y="20756"/>
                    <a:pt x="16200" y="20756"/>
                  </a:cubicBezTo>
                  <a:cubicBezTo>
                    <a:pt x="15019" y="20756"/>
                    <a:pt x="13837" y="20419"/>
                    <a:pt x="12994" y="19406"/>
                  </a:cubicBezTo>
                  <a:cubicBezTo>
                    <a:pt x="12150" y="18562"/>
                    <a:pt x="11644" y="17381"/>
                    <a:pt x="11644" y="16200"/>
                  </a:cubicBezTo>
                  <a:cubicBezTo>
                    <a:pt x="11644" y="15019"/>
                    <a:pt x="12150" y="13837"/>
                    <a:pt x="12994" y="12994"/>
                  </a:cubicBezTo>
                  <a:cubicBezTo>
                    <a:pt x="13837" y="11981"/>
                    <a:pt x="15019" y="11644"/>
                    <a:pt x="16200" y="11644"/>
                  </a:cubicBezTo>
                  <a:cubicBezTo>
                    <a:pt x="17381" y="11644"/>
                    <a:pt x="18562" y="11981"/>
                    <a:pt x="19406" y="12994"/>
                  </a:cubicBezTo>
                  <a:cubicBezTo>
                    <a:pt x="20419" y="13837"/>
                    <a:pt x="20756" y="15019"/>
                    <a:pt x="20756" y="16200"/>
                  </a:cubicBezTo>
                  <a:cubicBezTo>
                    <a:pt x="20756" y="17381"/>
                    <a:pt x="20419" y="18562"/>
                    <a:pt x="19406" y="19406"/>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61" name="Freeform 202">
              <a:extLst>
                <a:ext uri="{FF2B5EF4-FFF2-40B4-BE49-F238E27FC236}">
                  <a16:creationId xmlns:a16="http://schemas.microsoft.com/office/drawing/2014/main" xmlns="" id="{705DEBB4-0AA9-A14A-94A1-C2A9833080D5}"/>
                </a:ext>
              </a:extLst>
            </p:cNvPr>
            <p:cNvSpPr/>
            <p:nvPr/>
          </p:nvSpPr>
          <p:spPr>
            <a:xfrm>
              <a:off x="3028007" y="2606732"/>
              <a:ext cx="85540" cy="16039"/>
            </a:xfrm>
            <a:custGeom>
              <a:avLst/>
              <a:gdLst/>
              <a:ahLst/>
              <a:cxnLst>
                <a:cxn ang="0">
                  <a:pos x="wd2" y="hd2"/>
                </a:cxn>
                <a:cxn ang="5400000">
                  <a:pos x="wd2" y="hd2"/>
                </a:cxn>
                <a:cxn ang="10800000">
                  <a:pos x="wd2" y="hd2"/>
                </a:cxn>
                <a:cxn ang="16200000">
                  <a:pos x="wd2" y="hd2"/>
                </a:cxn>
              </a:cxnLst>
              <a:rect l="0" t="0" r="r" b="b"/>
              <a:pathLst>
                <a:path w="21600" h="21600" extrusionOk="0">
                  <a:moveTo>
                    <a:pt x="20000" y="0"/>
                  </a:moveTo>
                  <a:cubicBezTo>
                    <a:pt x="1600" y="0"/>
                    <a:pt x="1600" y="0"/>
                    <a:pt x="1600" y="0"/>
                  </a:cubicBezTo>
                  <a:cubicBezTo>
                    <a:pt x="800" y="0"/>
                    <a:pt x="0" y="4320"/>
                    <a:pt x="0" y="8640"/>
                  </a:cubicBezTo>
                  <a:cubicBezTo>
                    <a:pt x="0" y="17280"/>
                    <a:pt x="800" y="21600"/>
                    <a:pt x="1600" y="21600"/>
                  </a:cubicBezTo>
                  <a:cubicBezTo>
                    <a:pt x="20000" y="21600"/>
                    <a:pt x="20000" y="21600"/>
                    <a:pt x="20000" y="21600"/>
                  </a:cubicBezTo>
                  <a:cubicBezTo>
                    <a:pt x="20800" y="21600"/>
                    <a:pt x="21600" y="17280"/>
                    <a:pt x="21600" y="8640"/>
                  </a:cubicBezTo>
                  <a:cubicBezTo>
                    <a:pt x="21600" y="4320"/>
                    <a:pt x="20800" y="0"/>
                    <a:pt x="2000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262" name="组合 261">
            <a:extLst>
              <a:ext uri="{FF2B5EF4-FFF2-40B4-BE49-F238E27FC236}">
                <a16:creationId xmlns:a16="http://schemas.microsoft.com/office/drawing/2014/main" xmlns="" id="{74F35EFA-9D0D-E243-ADA8-DF405A299655}"/>
              </a:ext>
            </a:extLst>
          </p:cNvPr>
          <p:cNvGrpSpPr/>
          <p:nvPr/>
        </p:nvGrpSpPr>
        <p:grpSpPr>
          <a:xfrm>
            <a:off x="1956094" y="2310018"/>
            <a:ext cx="404976" cy="404976"/>
            <a:chOff x="1956094" y="2310018"/>
            <a:chExt cx="404976" cy="404976"/>
          </a:xfrm>
          <a:noFill/>
        </p:grpSpPr>
        <p:sp>
          <p:nvSpPr>
            <p:cNvPr id="263" name="Freeform 203">
              <a:extLst>
                <a:ext uri="{FF2B5EF4-FFF2-40B4-BE49-F238E27FC236}">
                  <a16:creationId xmlns:a16="http://schemas.microsoft.com/office/drawing/2014/main" xmlns="" id="{E525E215-BDF0-7644-8BFB-DF3A2BE6C449}"/>
                </a:ext>
              </a:extLst>
            </p:cNvPr>
            <p:cNvSpPr/>
            <p:nvPr/>
          </p:nvSpPr>
          <p:spPr>
            <a:xfrm>
              <a:off x="1956094" y="2310018"/>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16200" y="10800"/>
                  </a:moveTo>
                  <a:cubicBezTo>
                    <a:pt x="16031" y="10800"/>
                    <a:pt x="16031" y="10800"/>
                    <a:pt x="15862" y="10800"/>
                  </a:cubicBezTo>
                  <a:cubicBezTo>
                    <a:pt x="15525" y="10800"/>
                    <a:pt x="15525" y="10800"/>
                    <a:pt x="15525" y="10800"/>
                  </a:cubicBezTo>
                  <a:cubicBezTo>
                    <a:pt x="15694" y="10462"/>
                    <a:pt x="15694" y="10462"/>
                    <a:pt x="15694" y="10462"/>
                  </a:cubicBezTo>
                  <a:cubicBezTo>
                    <a:pt x="15862" y="10125"/>
                    <a:pt x="16031" y="9619"/>
                    <a:pt x="16031" y="9281"/>
                  </a:cubicBezTo>
                  <a:cubicBezTo>
                    <a:pt x="16369" y="8269"/>
                    <a:pt x="16537" y="7256"/>
                    <a:pt x="16537" y="6244"/>
                  </a:cubicBezTo>
                  <a:cubicBezTo>
                    <a:pt x="16537" y="5400"/>
                    <a:pt x="16369" y="4556"/>
                    <a:pt x="16200" y="3713"/>
                  </a:cubicBezTo>
                  <a:cubicBezTo>
                    <a:pt x="15862" y="3038"/>
                    <a:pt x="15356" y="2363"/>
                    <a:pt x="14850" y="1688"/>
                  </a:cubicBezTo>
                  <a:cubicBezTo>
                    <a:pt x="13669" y="675"/>
                    <a:pt x="12319" y="0"/>
                    <a:pt x="10800" y="0"/>
                  </a:cubicBezTo>
                  <a:cubicBezTo>
                    <a:pt x="9281" y="0"/>
                    <a:pt x="7931" y="675"/>
                    <a:pt x="6750" y="1688"/>
                  </a:cubicBezTo>
                  <a:cubicBezTo>
                    <a:pt x="6244" y="2363"/>
                    <a:pt x="5737" y="3038"/>
                    <a:pt x="5400" y="3713"/>
                  </a:cubicBezTo>
                  <a:cubicBezTo>
                    <a:pt x="5231" y="4556"/>
                    <a:pt x="5063" y="5400"/>
                    <a:pt x="5063" y="6244"/>
                  </a:cubicBezTo>
                  <a:cubicBezTo>
                    <a:pt x="5063" y="7256"/>
                    <a:pt x="5231" y="8269"/>
                    <a:pt x="5569" y="9281"/>
                  </a:cubicBezTo>
                  <a:cubicBezTo>
                    <a:pt x="5737" y="10125"/>
                    <a:pt x="6075" y="10800"/>
                    <a:pt x="6581" y="11475"/>
                  </a:cubicBezTo>
                  <a:cubicBezTo>
                    <a:pt x="6581" y="11644"/>
                    <a:pt x="6581" y="11644"/>
                    <a:pt x="6581" y="11644"/>
                  </a:cubicBezTo>
                  <a:cubicBezTo>
                    <a:pt x="6750" y="11812"/>
                    <a:pt x="6919" y="12150"/>
                    <a:pt x="7088" y="12319"/>
                  </a:cubicBezTo>
                  <a:cubicBezTo>
                    <a:pt x="7425" y="12994"/>
                    <a:pt x="7594" y="13500"/>
                    <a:pt x="7256" y="13837"/>
                  </a:cubicBezTo>
                  <a:cubicBezTo>
                    <a:pt x="7256" y="14175"/>
                    <a:pt x="6750" y="14681"/>
                    <a:pt x="4725" y="15525"/>
                  </a:cubicBezTo>
                  <a:cubicBezTo>
                    <a:pt x="4219" y="15694"/>
                    <a:pt x="3206" y="16031"/>
                    <a:pt x="2025" y="16369"/>
                  </a:cubicBezTo>
                  <a:cubicBezTo>
                    <a:pt x="1856" y="16369"/>
                    <a:pt x="1856" y="16369"/>
                    <a:pt x="1856" y="16369"/>
                  </a:cubicBezTo>
                  <a:cubicBezTo>
                    <a:pt x="844" y="16706"/>
                    <a:pt x="0" y="17887"/>
                    <a:pt x="0" y="19069"/>
                  </a:cubicBezTo>
                  <a:cubicBezTo>
                    <a:pt x="0" y="21600"/>
                    <a:pt x="0" y="21600"/>
                    <a:pt x="0" y="21600"/>
                  </a:cubicBezTo>
                  <a:cubicBezTo>
                    <a:pt x="16200" y="21600"/>
                    <a:pt x="16200" y="21600"/>
                    <a:pt x="16200" y="21600"/>
                  </a:cubicBezTo>
                  <a:cubicBezTo>
                    <a:pt x="19237" y="21600"/>
                    <a:pt x="21600" y="19237"/>
                    <a:pt x="21600" y="16200"/>
                  </a:cubicBezTo>
                  <a:cubicBezTo>
                    <a:pt x="21600" y="13162"/>
                    <a:pt x="19237" y="10800"/>
                    <a:pt x="16200" y="10800"/>
                  </a:cubicBezTo>
                  <a:close/>
                  <a:moveTo>
                    <a:pt x="844" y="20756"/>
                  </a:moveTo>
                  <a:cubicBezTo>
                    <a:pt x="844" y="19069"/>
                    <a:pt x="844" y="19069"/>
                    <a:pt x="844" y="19069"/>
                  </a:cubicBezTo>
                  <a:cubicBezTo>
                    <a:pt x="844" y="18225"/>
                    <a:pt x="1350" y="17381"/>
                    <a:pt x="2194" y="17044"/>
                  </a:cubicBezTo>
                  <a:cubicBezTo>
                    <a:pt x="3544" y="16706"/>
                    <a:pt x="4388" y="16369"/>
                    <a:pt x="5063" y="16200"/>
                  </a:cubicBezTo>
                  <a:cubicBezTo>
                    <a:pt x="5737" y="15862"/>
                    <a:pt x="6412" y="15694"/>
                    <a:pt x="6750" y="15356"/>
                  </a:cubicBezTo>
                  <a:cubicBezTo>
                    <a:pt x="7425" y="15019"/>
                    <a:pt x="7762" y="14681"/>
                    <a:pt x="8100" y="14344"/>
                  </a:cubicBezTo>
                  <a:cubicBezTo>
                    <a:pt x="8269" y="13669"/>
                    <a:pt x="8269" y="12825"/>
                    <a:pt x="7762" y="11812"/>
                  </a:cubicBezTo>
                  <a:cubicBezTo>
                    <a:pt x="7594" y="11644"/>
                    <a:pt x="7425" y="11475"/>
                    <a:pt x="7256" y="11306"/>
                  </a:cubicBezTo>
                  <a:cubicBezTo>
                    <a:pt x="7256" y="11306"/>
                    <a:pt x="7256" y="11306"/>
                    <a:pt x="7256" y="11306"/>
                  </a:cubicBezTo>
                  <a:cubicBezTo>
                    <a:pt x="6412" y="9787"/>
                    <a:pt x="5906" y="8100"/>
                    <a:pt x="5737" y="6244"/>
                  </a:cubicBezTo>
                  <a:cubicBezTo>
                    <a:pt x="5737" y="5400"/>
                    <a:pt x="5906" y="4725"/>
                    <a:pt x="6244" y="4050"/>
                  </a:cubicBezTo>
                  <a:cubicBezTo>
                    <a:pt x="6412" y="3375"/>
                    <a:pt x="6750" y="2869"/>
                    <a:pt x="7256" y="2363"/>
                  </a:cubicBezTo>
                  <a:cubicBezTo>
                    <a:pt x="8269" y="1350"/>
                    <a:pt x="9450" y="844"/>
                    <a:pt x="10800" y="844"/>
                  </a:cubicBezTo>
                  <a:cubicBezTo>
                    <a:pt x="12150" y="844"/>
                    <a:pt x="13331" y="1350"/>
                    <a:pt x="14344" y="2363"/>
                  </a:cubicBezTo>
                  <a:cubicBezTo>
                    <a:pt x="14850" y="2869"/>
                    <a:pt x="15187" y="3375"/>
                    <a:pt x="15356" y="4050"/>
                  </a:cubicBezTo>
                  <a:cubicBezTo>
                    <a:pt x="15694" y="4725"/>
                    <a:pt x="15862" y="5400"/>
                    <a:pt x="15862" y="6244"/>
                  </a:cubicBezTo>
                  <a:cubicBezTo>
                    <a:pt x="15694" y="7931"/>
                    <a:pt x="15356" y="9619"/>
                    <a:pt x="14512" y="10969"/>
                  </a:cubicBezTo>
                  <a:cubicBezTo>
                    <a:pt x="14344" y="11137"/>
                    <a:pt x="14344" y="11137"/>
                    <a:pt x="14344" y="11137"/>
                  </a:cubicBezTo>
                  <a:cubicBezTo>
                    <a:pt x="14344" y="11137"/>
                    <a:pt x="14344" y="11137"/>
                    <a:pt x="14344" y="11137"/>
                  </a:cubicBezTo>
                  <a:cubicBezTo>
                    <a:pt x="12319" y="11981"/>
                    <a:pt x="10800" y="14006"/>
                    <a:pt x="10800" y="16200"/>
                  </a:cubicBezTo>
                  <a:cubicBezTo>
                    <a:pt x="10800" y="17887"/>
                    <a:pt x="11475" y="19406"/>
                    <a:pt x="12825" y="20419"/>
                  </a:cubicBezTo>
                  <a:cubicBezTo>
                    <a:pt x="13331" y="20756"/>
                    <a:pt x="13331" y="20756"/>
                    <a:pt x="13331" y="20756"/>
                  </a:cubicBezTo>
                  <a:lnTo>
                    <a:pt x="844" y="20756"/>
                  </a:lnTo>
                  <a:close/>
                  <a:moveTo>
                    <a:pt x="19406" y="19406"/>
                  </a:moveTo>
                  <a:cubicBezTo>
                    <a:pt x="18562" y="20419"/>
                    <a:pt x="17381" y="20756"/>
                    <a:pt x="16200" y="20756"/>
                  </a:cubicBezTo>
                  <a:cubicBezTo>
                    <a:pt x="15019" y="20756"/>
                    <a:pt x="13837" y="20419"/>
                    <a:pt x="12994" y="19406"/>
                  </a:cubicBezTo>
                  <a:cubicBezTo>
                    <a:pt x="12150" y="18562"/>
                    <a:pt x="11644" y="17381"/>
                    <a:pt x="11644" y="16200"/>
                  </a:cubicBezTo>
                  <a:cubicBezTo>
                    <a:pt x="11644" y="15019"/>
                    <a:pt x="12150" y="13837"/>
                    <a:pt x="12994" y="12994"/>
                  </a:cubicBezTo>
                  <a:cubicBezTo>
                    <a:pt x="13837" y="11981"/>
                    <a:pt x="15019" y="11644"/>
                    <a:pt x="16200" y="11644"/>
                  </a:cubicBezTo>
                  <a:cubicBezTo>
                    <a:pt x="17381" y="11644"/>
                    <a:pt x="18562" y="11981"/>
                    <a:pt x="19406" y="12994"/>
                  </a:cubicBezTo>
                  <a:cubicBezTo>
                    <a:pt x="20419" y="13837"/>
                    <a:pt x="20756" y="15019"/>
                    <a:pt x="20756" y="16200"/>
                  </a:cubicBezTo>
                  <a:cubicBezTo>
                    <a:pt x="20756" y="17381"/>
                    <a:pt x="20419" y="18562"/>
                    <a:pt x="19406" y="19406"/>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64" name="Freeform 204">
              <a:extLst>
                <a:ext uri="{FF2B5EF4-FFF2-40B4-BE49-F238E27FC236}">
                  <a16:creationId xmlns:a16="http://schemas.microsoft.com/office/drawing/2014/main" xmlns="" id="{B6D02F77-B6F0-2E44-BAB3-270735748488}"/>
                </a:ext>
              </a:extLst>
            </p:cNvPr>
            <p:cNvSpPr/>
            <p:nvPr/>
          </p:nvSpPr>
          <p:spPr>
            <a:xfrm>
              <a:off x="2218058" y="2575992"/>
              <a:ext cx="85539" cy="81531"/>
            </a:xfrm>
            <a:custGeom>
              <a:avLst/>
              <a:gdLst/>
              <a:ahLst/>
              <a:cxnLst>
                <a:cxn ang="0">
                  <a:pos x="wd2" y="hd2"/>
                </a:cxn>
                <a:cxn ang="5400000">
                  <a:pos x="wd2" y="hd2"/>
                </a:cxn>
                <a:cxn ang="10800000">
                  <a:pos x="wd2" y="hd2"/>
                </a:cxn>
                <a:cxn ang="16200000">
                  <a:pos x="wd2" y="hd2"/>
                </a:cxn>
              </a:cxnLst>
              <a:rect l="0" t="0" r="r" b="b"/>
              <a:pathLst>
                <a:path w="21600" h="21600" extrusionOk="0">
                  <a:moveTo>
                    <a:pt x="19200" y="9138"/>
                  </a:moveTo>
                  <a:cubicBezTo>
                    <a:pt x="12000" y="9138"/>
                    <a:pt x="12000" y="9138"/>
                    <a:pt x="12000" y="9138"/>
                  </a:cubicBezTo>
                  <a:cubicBezTo>
                    <a:pt x="12000" y="1662"/>
                    <a:pt x="12000" y="1662"/>
                    <a:pt x="12000" y="1662"/>
                  </a:cubicBezTo>
                  <a:cubicBezTo>
                    <a:pt x="12000" y="831"/>
                    <a:pt x="11200" y="0"/>
                    <a:pt x="10400" y="0"/>
                  </a:cubicBezTo>
                  <a:cubicBezTo>
                    <a:pt x="9600" y="0"/>
                    <a:pt x="8800" y="831"/>
                    <a:pt x="8800" y="1662"/>
                  </a:cubicBezTo>
                  <a:cubicBezTo>
                    <a:pt x="8800" y="9138"/>
                    <a:pt x="8800" y="9138"/>
                    <a:pt x="8800" y="9138"/>
                  </a:cubicBezTo>
                  <a:cubicBezTo>
                    <a:pt x="1600" y="9138"/>
                    <a:pt x="1600" y="9138"/>
                    <a:pt x="1600" y="9138"/>
                  </a:cubicBezTo>
                  <a:cubicBezTo>
                    <a:pt x="800" y="9138"/>
                    <a:pt x="0" y="9969"/>
                    <a:pt x="0" y="10800"/>
                  </a:cubicBezTo>
                  <a:cubicBezTo>
                    <a:pt x="0" y="11631"/>
                    <a:pt x="800" y="12462"/>
                    <a:pt x="1600" y="12462"/>
                  </a:cubicBezTo>
                  <a:cubicBezTo>
                    <a:pt x="8800" y="12462"/>
                    <a:pt x="8800" y="12462"/>
                    <a:pt x="8800" y="12462"/>
                  </a:cubicBezTo>
                  <a:cubicBezTo>
                    <a:pt x="8800" y="19938"/>
                    <a:pt x="8800" y="19938"/>
                    <a:pt x="8800" y="19938"/>
                  </a:cubicBezTo>
                  <a:cubicBezTo>
                    <a:pt x="8800" y="20769"/>
                    <a:pt x="9600" y="21600"/>
                    <a:pt x="10400" y="21600"/>
                  </a:cubicBezTo>
                  <a:cubicBezTo>
                    <a:pt x="11200" y="21600"/>
                    <a:pt x="12000" y="20769"/>
                    <a:pt x="12000" y="19938"/>
                  </a:cubicBezTo>
                  <a:cubicBezTo>
                    <a:pt x="12000" y="12462"/>
                    <a:pt x="12000" y="12462"/>
                    <a:pt x="12000" y="12462"/>
                  </a:cubicBezTo>
                  <a:cubicBezTo>
                    <a:pt x="19200" y="12462"/>
                    <a:pt x="19200" y="12462"/>
                    <a:pt x="19200" y="12462"/>
                  </a:cubicBezTo>
                  <a:cubicBezTo>
                    <a:pt x="20800" y="12462"/>
                    <a:pt x="21600" y="11631"/>
                    <a:pt x="21600" y="10800"/>
                  </a:cubicBezTo>
                  <a:cubicBezTo>
                    <a:pt x="21600" y="9969"/>
                    <a:pt x="20800" y="9138"/>
                    <a:pt x="19200" y="9138"/>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sp>
        <p:nvSpPr>
          <p:cNvPr id="265" name="Freeform 206">
            <a:extLst>
              <a:ext uri="{FF2B5EF4-FFF2-40B4-BE49-F238E27FC236}">
                <a16:creationId xmlns:a16="http://schemas.microsoft.com/office/drawing/2014/main" xmlns="" id="{E853544E-000C-394C-8C50-4C458A7F3F1E}"/>
              </a:ext>
            </a:extLst>
          </p:cNvPr>
          <p:cNvSpPr/>
          <p:nvPr/>
        </p:nvSpPr>
        <p:spPr>
          <a:xfrm>
            <a:off x="1147481" y="2310018"/>
            <a:ext cx="403639" cy="404976"/>
          </a:xfrm>
          <a:custGeom>
            <a:avLst/>
            <a:gdLst/>
            <a:ahLst/>
            <a:cxnLst>
              <a:cxn ang="0">
                <a:pos x="wd2" y="hd2"/>
              </a:cxn>
              <a:cxn ang="5400000">
                <a:pos x="wd2" y="hd2"/>
              </a:cxn>
              <a:cxn ang="10800000">
                <a:pos x="wd2" y="hd2"/>
              </a:cxn>
              <a:cxn ang="16200000">
                <a:pos x="wd2" y="hd2"/>
              </a:cxn>
            </a:cxnLst>
            <a:rect l="0" t="0" r="r" b="b"/>
            <a:pathLst>
              <a:path w="21600" h="21600" extrusionOk="0">
                <a:moveTo>
                  <a:pt x="1856" y="16369"/>
                </a:moveTo>
                <a:cubicBezTo>
                  <a:pt x="844" y="16706"/>
                  <a:pt x="0" y="17887"/>
                  <a:pt x="0" y="19069"/>
                </a:cubicBezTo>
                <a:cubicBezTo>
                  <a:pt x="0" y="21600"/>
                  <a:pt x="0" y="21600"/>
                  <a:pt x="0" y="21600"/>
                </a:cubicBezTo>
                <a:cubicBezTo>
                  <a:pt x="21600" y="21600"/>
                  <a:pt x="21600" y="21600"/>
                  <a:pt x="21600" y="21600"/>
                </a:cubicBezTo>
                <a:cubicBezTo>
                  <a:pt x="21600" y="19069"/>
                  <a:pt x="21600" y="19069"/>
                  <a:pt x="21600" y="19069"/>
                </a:cubicBezTo>
                <a:cubicBezTo>
                  <a:pt x="21600" y="17887"/>
                  <a:pt x="20756" y="16706"/>
                  <a:pt x="19744" y="16369"/>
                </a:cubicBezTo>
                <a:cubicBezTo>
                  <a:pt x="19575" y="16369"/>
                  <a:pt x="19575" y="16369"/>
                  <a:pt x="19575" y="16369"/>
                </a:cubicBezTo>
                <a:cubicBezTo>
                  <a:pt x="18394" y="16031"/>
                  <a:pt x="17381" y="15694"/>
                  <a:pt x="16875" y="15525"/>
                </a:cubicBezTo>
                <a:cubicBezTo>
                  <a:pt x="14850" y="14681"/>
                  <a:pt x="14344" y="14175"/>
                  <a:pt x="14344" y="13837"/>
                </a:cubicBezTo>
                <a:cubicBezTo>
                  <a:pt x="14006" y="13500"/>
                  <a:pt x="14175" y="12994"/>
                  <a:pt x="14513" y="12319"/>
                </a:cubicBezTo>
                <a:cubicBezTo>
                  <a:pt x="14681" y="12150"/>
                  <a:pt x="14850" y="11812"/>
                  <a:pt x="15019" y="11644"/>
                </a:cubicBezTo>
                <a:cubicBezTo>
                  <a:pt x="15019" y="11475"/>
                  <a:pt x="15019" y="11475"/>
                  <a:pt x="15019" y="11475"/>
                </a:cubicBezTo>
                <a:cubicBezTo>
                  <a:pt x="15525" y="10800"/>
                  <a:pt x="15863" y="10125"/>
                  <a:pt x="16031" y="9281"/>
                </a:cubicBezTo>
                <a:cubicBezTo>
                  <a:pt x="16369" y="8269"/>
                  <a:pt x="16538" y="7256"/>
                  <a:pt x="16538" y="6244"/>
                </a:cubicBezTo>
                <a:cubicBezTo>
                  <a:pt x="16538" y="5400"/>
                  <a:pt x="16369" y="4556"/>
                  <a:pt x="16200" y="3713"/>
                </a:cubicBezTo>
                <a:cubicBezTo>
                  <a:pt x="15863" y="3038"/>
                  <a:pt x="15356" y="2363"/>
                  <a:pt x="14850" y="1688"/>
                </a:cubicBezTo>
                <a:cubicBezTo>
                  <a:pt x="13669" y="675"/>
                  <a:pt x="12319" y="0"/>
                  <a:pt x="10800" y="0"/>
                </a:cubicBezTo>
                <a:cubicBezTo>
                  <a:pt x="9281" y="0"/>
                  <a:pt x="7931" y="675"/>
                  <a:pt x="6750" y="1688"/>
                </a:cubicBezTo>
                <a:cubicBezTo>
                  <a:pt x="6244" y="2363"/>
                  <a:pt x="5737" y="3038"/>
                  <a:pt x="5400" y="3713"/>
                </a:cubicBezTo>
                <a:cubicBezTo>
                  <a:pt x="5231" y="4556"/>
                  <a:pt x="5062" y="5400"/>
                  <a:pt x="5062" y="6244"/>
                </a:cubicBezTo>
                <a:cubicBezTo>
                  <a:pt x="5062" y="7256"/>
                  <a:pt x="5231" y="8269"/>
                  <a:pt x="5569" y="9281"/>
                </a:cubicBezTo>
                <a:cubicBezTo>
                  <a:pt x="5737" y="10125"/>
                  <a:pt x="6075" y="10800"/>
                  <a:pt x="6581" y="11475"/>
                </a:cubicBezTo>
                <a:cubicBezTo>
                  <a:pt x="6581" y="11644"/>
                  <a:pt x="6581" y="11644"/>
                  <a:pt x="6581" y="11644"/>
                </a:cubicBezTo>
                <a:cubicBezTo>
                  <a:pt x="6750" y="11812"/>
                  <a:pt x="6919" y="12150"/>
                  <a:pt x="7087" y="12319"/>
                </a:cubicBezTo>
                <a:cubicBezTo>
                  <a:pt x="7425" y="12994"/>
                  <a:pt x="7594" y="13500"/>
                  <a:pt x="7256" y="13837"/>
                </a:cubicBezTo>
                <a:cubicBezTo>
                  <a:pt x="7256" y="14175"/>
                  <a:pt x="6750" y="14681"/>
                  <a:pt x="4725" y="15525"/>
                </a:cubicBezTo>
                <a:cubicBezTo>
                  <a:pt x="4219" y="15694"/>
                  <a:pt x="3206" y="16031"/>
                  <a:pt x="2025" y="16369"/>
                </a:cubicBezTo>
                <a:lnTo>
                  <a:pt x="1856" y="16369"/>
                </a:lnTo>
                <a:close/>
                <a:moveTo>
                  <a:pt x="5062" y="16200"/>
                </a:moveTo>
                <a:cubicBezTo>
                  <a:pt x="5737" y="15862"/>
                  <a:pt x="6244" y="15694"/>
                  <a:pt x="6750" y="15356"/>
                </a:cubicBezTo>
                <a:cubicBezTo>
                  <a:pt x="7425" y="15019"/>
                  <a:pt x="7762" y="14681"/>
                  <a:pt x="8100" y="14344"/>
                </a:cubicBezTo>
                <a:cubicBezTo>
                  <a:pt x="8269" y="13669"/>
                  <a:pt x="8269" y="12825"/>
                  <a:pt x="7762" y="11812"/>
                </a:cubicBezTo>
                <a:cubicBezTo>
                  <a:pt x="7594" y="11644"/>
                  <a:pt x="7425" y="11475"/>
                  <a:pt x="7256" y="11306"/>
                </a:cubicBezTo>
                <a:cubicBezTo>
                  <a:pt x="7256" y="11306"/>
                  <a:pt x="7256" y="11306"/>
                  <a:pt x="7256" y="11306"/>
                </a:cubicBezTo>
                <a:cubicBezTo>
                  <a:pt x="6412" y="9787"/>
                  <a:pt x="5906" y="8100"/>
                  <a:pt x="5737" y="6244"/>
                </a:cubicBezTo>
                <a:cubicBezTo>
                  <a:pt x="5737" y="5400"/>
                  <a:pt x="5906" y="4725"/>
                  <a:pt x="6244" y="4050"/>
                </a:cubicBezTo>
                <a:cubicBezTo>
                  <a:pt x="6412" y="3375"/>
                  <a:pt x="6750" y="2869"/>
                  <a:pt x="7256" y="2363"/>
                </a:cubicBezTo>
                <a:cubicBezTo>
                  <a:pt x="8269" y="1350"/>
                  <a:pt x="9450" y="844"/>
                  <a:pt x="10800" y="844"/>
                </a:cubicBezTo>
                <a:cubicBezTo>
                  <a:pt x="10800" y="844"/>
                  <a:pt x="10800" y="844"/>
                  <a:pt x="10800" y="844"/>
                </a:cubicBezTo>
                <a:cubicBezTo>
                  <a:pt x="12150" y="844"/>
                  <a:pt x="13331" y="1350"/>
                  <a:pt x="14344" y="2363"/>
                </a:cubicBezTo>
                <a:cubicBezTo>
                  <a:pt x="14850" y="2869"/>
                  <a:pt x="15188" y="3375"/>
                  <a:pt x="15356" y="4050"/>
                </a:cubicBezTo>
                <a:cubicBezTo>
                  <a:pt x="15694" y="4725"/>
                  <a:pt x="15863" y="5400"/>
                  <a:pt x="15863" y="6244"/>
                </a:cubicBezTo>
                <a:cubicBezTo>
                  <a:pt x="15694" y="8100"/>
                  <a:pt x="15188" y="9787"/>
                  <a:pt x="14344" y="11306"/>
                </a:cubicBezTo>
                <a:cubicBezTo>
                  <a:pt x="14344" y="11306"/>
                  <a:pt x="14344" y="11306"/>
                  <a:pt x="14344" y="11306"/>
                </a:cubicBezTo>
                <a:cubicBezTo>
                  <a:pt x="14175" y="11475"/>
                  <a:pt x="14006" y="11644"/>
                  <a:pt x="14006" y="11812"/>
                </a:cubicBezTo>
                <a:cubicBezTo>
                  <a:pt x="13331" y="12825"/>
                  <a:pt x="13331" y="13669"/>
                  <a:pt x="13500" y="14344"/>
                </a:cubicBezTo>
                <a:cubicBezTo>
                  <a:pt x="13838" y="14681"/>
                  <a:pt x="14175" y="15019"/>
                  <a:pt x="14850" y="15356"/>
                </a:cubicBezTo>
                <a:cubicBezTo>
                  <a:pt x="15356" y="15694"/>
                  <a:pt x="15863" y="15862"/>
                  <a:pt x="16538" y="16200"/>
                </a:cubicBezTo>
                <a:cubicBezTo>
                  <a:pt x="17213" y="16369"/>
                  <a:pt x="18056" y="16706"/>
                  <a:pt x="19406" y="17044"/>
                </a:cubicBezTo>
                <a:cubicBezTo>
                  <a:pt x="20250" y="17381"/>
                  <a:pt x="20756" y="18225"/>
                  <a:pt x="20756" y="19069"/>
                </a:cubicBezTo>
                <a:cubicBezTo>
                  <a:pt x="20756" y="20756"/>
                  <a:pt x="20756" y="20756"/>
                  <a:pt x="20756" y="20756"/>
                </a:cubicBezTo>
                <a:cubicBezTo>
                  <a:pt x="844" y="20756"/>
                  <a:pt x="844" y="20756"/>
                  <a:pt x="844" y="20756"/>
                </a:cubicBezTo>
                <a:cubicBezTo>
                  <a:pt x="844" y="19069"/>
                  <a:pt x="844" y="19069"/>
                  <a:pt x="844" y="19069"/>
                </a:cubicBezTo>
                <a:cubicBezTo>
                  <a:pt x="844" y="18225"/>
                  <a:pt x="1350" y="17381"/>
                  <a:pt x="2194" y="17044"/>
                </a:cubicBezTo>
                <a:cubicBezTo>
                  <a:pt x="3544" y="16706"/>
                  <a:pt x="4387" y="16369"/>
                  <a:pt x="5062" y="16200"/>
                </a:cubicBez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66" name="Freeform 207">
            <a:extLst>
              <a:ext uri="{FF2B5EF4-FFF2-40B4-BE49-F238E27FC236}">
                <a16:creationId xmlns:a16="http://schemas.microsoft.com/office/drawing/2014/main" xmlns="" id="{E0F6C756-4751-2A48-8459-2064220BFBC2}"/>
              </a:ext>
            </a:extLst>
          </p:cNvPr>
          <p:cNvSpPr/>
          <p:nvPr/>
        </p:nvSpPr>
        <p:spPr>
          <a:xfrm>
            <a:off x="10105039" y="1500069"/>
            <a:ext cx="290032" cy="404976"/>
          </a:xfrm>
          <a:custGeom>
            <a:avLst/>
            <a:gdLst/>
            <a:ahLst/>
            <a:cxnLst>
              <a:cxn ang="0">
                <a:pos x="wd2" y="hd2"/>
              </a:cxn>
              <a:cxn ang="5400000">
                <a:pos x="wd2" y="hd2"/>
              </a:cxn>
              <a:cxn ang="10800000">
                <a:pos x="wd2" y="hd2"/>
              </a:cxn>
              <a:cxn ang="16200000">
                <a:pos x="wd2" y="hd2"/>
              </a:cxn>
            </a:cxnLst>
            <a:rect l="0" t="0" r="r" b="b"/>
            <a:pathLst>
              <a:path w="21600" h="21600" extrusionOk="0">
                <a:moveTo>
                  <a:pt x="21130" y="18056"/>
                </a:moveTo>
                <a:cubicBezTo>
                  <a:pt x="13852" y="9619"/>
                  <a:pt x="13852" y="9619"/>
                  <a:pt x="13852" y="9619"/>
                </a:cubicBezTo>
                <a:cubicBezTo>
                  <a:pt x="13852" y="3206"/>
                  <a:pt x="13852" y="3206"/>
                  <a:pt x="13852" y="3206"/>
                </a:cubicBezTo>
                <a:cubicBezTo>
                  <a:pt x="14087" y="3206"/>
                  <a:pt x="14087" y="3206"/>
                  <a:pt x="14087" y="3206"/>
                </a:cubicBezTo>
                <a:cubicBezTo>
                  <a:pt x="15026" y="2869"/>
                  <a:pt x="15730" y="2363"/>
                  <a:pt x="15730" y="1688"/>
                </a:cubicBezTo>
                <a:cubicBezTo>
                  <a:pt x="15730" y="675"/>
                  <a:pt x="14557" y="0"/>
                  <a:pt x="13383" y="0"/>
                </a:cubicBezTo>
                <a:cubicBezTo>
                  <a:pt x="8217" y="0"/>
                  <a:pt x="8217" y="0"/>
                  <a:pt x="8217" y="0"/>
                </a:cubicBezTo>
                <a:cubicBezTo>
                  <a:pt x="7043" y="0"/>
                  <a:pt x="5870" y="675"/>
                  <a:pt x="5870" y="1688"/>
                </a:cubicBezTo>
                <a:cubicBezTo>
                  <a:pt x="5870" y="2363"/>
                  <a:pt x="6574" y="2869"/>
                  <a:pt x="7513" y="3206"/>
                </a:cubicBezTo>
                <a:cubicBezTo>
                  <a:pt x="7748" y="3206"/>
                  <a:pt x="7748" y="3206"/>
                  <a:pt x="7748" y="3206"/>
                </a:cubicBezTo>
                <a:cubicBezTo>
                  <a:pt x="7748" y="9619"/>
                  <a:pt x="7748" y="9619"/>
                  <a:pt x="7748" y="9619"/>
                </a:cubicBezTo>
                <a:cubicBezTo>
                  <a:pt x="7513" y="9619"/>
                  <a:pt x="7513" y="9619"/>
                  <a:pt x="7513" y="9619"/>
                </a:cubicBezTo>
                <a:cubicBezTo>
                  <a:pt x="470" y="18056"/>
                  <a:pt x="470" y="18056"/>
                  <a:pt x="470" y="18056"/>
                </a:cubicBezTo>
                <a:cubicBezTo>
                  <a:pt x="0" y="18394"/>
                  <a:pt x="0" y="18900"/>
                  <a:pt x="0" y="19237"/>
                </a:cubicBezTo>
                <a:cubicBezTo>
                  <a:pt x="0" y="20587"/>
                  <a:pt x="1409" y="21600"/>
                  <a:pt x="3052" y="21600"/>
                </a:cubicBezTo>
                <a:cubicBezTo>
                  <a:pt x="18548" y="21600"/>
                  <a:pt x="18548" y="21600"/>
                  <a:pt x="18548" y="21600"/>
                </a:cubicBezTo>
                <a:cubicBezTo>
                  <a:pt x="20191" y="21600"/>
                  <a:pt x="21600" y="20587"/>
                  <a:pt x="21600" y="19237"/>
                </a:cubicBezTo>
                <a:cubicBezTo>
                  <a:pt x="21600" y="18900"/>
                  <a:pt x="21600" y="18394"/>
                  <a:pt x="21130" y="18056"/>
                </a:cubicBezTo>
                <a:close/>
                <a:moveTo>
                  <a:pt x="7043" y="1688"/>
                </a:moveTo>
                <a:cubicBezTo>
                  <a:pt x="7043" y="1181"/>
                  <a:pt x="7513" y="675"/>
                  <a:pt x="8217" y="675"/>
                </a:cubicBezTo>
                <a:cubicBezTo>
                  <a:pt x="13383" y="675"/>
                  <a:pt x="13383" y="675"/>
                  <a:pt x="13383" y="675"/>
                </a:cubicBezTo>
                <a:cubicBezTo>
                  <a:pt x="14087" y="675"/>
                  <a:pt x="14557" y="1181"/>
                  <a:pt x="14557" y="1688"/>
                </a:cubicBezTo>
                <a:cubicBezTo>
                  <a:pt x="14557" y="2025"/>
                  <a:pt x="14087" y="2531"/>
                  <a:pt x="13383" y="2531"/>
                </a:cubicBezTo>
                <a:cubicBezTo>
                  <a:pt x="8217" y="2531"/>
                  <a:pt x="8217" y="2531"/>
                  <a:pt x="8217" y="2531"/>
                </a:cubicBezTo>
                <a:cubicBezTo>
                  <a:pt x="7513" y="2531"/>
                  <a:pt x="7043" y="2025"/>
                  <a:pt x="7043" y="1688"/>
                </a:cubicBezTo>
                <a:close/>
                <a:moveTo>
                  <a:pt x="8687" y="9787"/>
                </a:moveTo>
                <a:cubicBezTo>
                  <a:pt x="8687" y="3206"/>
                  <a:pt x="8687" y="3206"/>
                  <a:pt x="8687" y="3206"/>
                </a:cubicBezTo>
                <a:cubicBezTo>
                  <a:pt x="12913" y="3206"/>
                  <a:pt x="12913" y="3206"/>
                  <a:pt x="12913" y="3206"/>
                </a:cubicBezTo>
                <a:cubicBezTo>
                  <a:pt x="12913" y="9787"/>
                  <a:pt x="12913" y="9787"/>
                  <a:pt x="12913" y="9787"/>
                </a:cubicBezTo>
                <a:cubicBezTo>
                  <a:pt x="17843" y="15694"/>
                  <a:pt x="17843" y="15694"/>
                  <a:pt x="17843" y="15694"/>
                </a:cubicBezTo>
                <a:cubicBezTo>
                  <a:pt x="17374" y="15862"/>
                  <a:pt x="17374" y="15862"/>
                  <a:pt x="17374" y="15862"/>
                </a:cubicBezTo>
                <a:cubicBezTo>
                  <a:pt x="17139" y="15862"/>
                  <a:pt x="16670" y="15862"/>
                  <a:pt x="16435" y="15862"/>
                </a:cubicBezTo>
                <a:cubicBezTo>
                  <a:pt x="14557" y="15862"/>
                  <a:pt x="12913" y="15356"/>
                  <a:pt x="11504" y="14681"/>
                </a:cubicBezTo>
                <a:cubicBezTo>
                  <a:pt x="11504" y="14681"/>
                  <a:pt x="11504" y="14681"/>
                  <a:pt x="11504" y="14681"/>
                </a:cubicBezTo>
                <a:cubicBezTo>
                  <a:pt x="11504" y="14512"/>
                  <a:pt x="11504" y="14512"/>
                  <a:pt x="11504" y="14512"/>
                </a:cubicBezTo>
                <a:cubicBezTo>
                  <a:pt x="10096" y="13669"/>
                  <a:pt x="8217" y="13331"/>
                  <a:pt x="6339" y="13331"/>
                </a:cubicBezTo>
                <a:cubicBezTo>
                  <a:pt x="5635" y="13500"/>
                  <a:pt x="5635" y="13500"/>
                  <a:pt x="5635" y="13500"/>
                </a:cubicBezTo>
                <a:lnTo>
                  <a:pt x="8687" y="9787"/>
                </a:lnTo>
                <a:close/>
                <a:moveTo>
                  <a:pt x="18548" y="20756"/>
                </a:moveTo>
                <a:cubicBezTo>
                  <a:pt x="3052" y="20756"/>
                  <a:pt x="3052" y="20756"/>
                  <a:pt x="3052" y="20756"/>
                </a:cubicBezTo>
                <a:cubicBezTo>
                  <a:pt x="1878" y="20756"/>
                  <a:pt x="939" y="20081"/>
                  <a:pt x="939" y="19237"/>
                </a:cubicBezTo>
                <a:cubicBezTo>
                  <a:pt x="939" y="19069"/>
                  <a:pt x="1174" y="18731"/>
                  <a:pt x="1409" y="18394"/>
                </a:cubicBezTo>
                <a:cubicBezTo>
                  <a:pt x="4696" y="14512"/>
                  <a:pt x="4696" y="14512"/>
                  <a:pt x="4696" y="14512"/>
                </a:cubicBezTo>
                <a:cubicBezTo>
                  <a:pt x="4930" y="14512"/>
                  <a:pt x="4930" y="14512"/>
                  <a:pt x="4930" y="14512"/>
                </a:cubicBezTo>
                <a:cubicBezTo>
                  <a:pt x="5635" y="14175"/>
                  <a:pt x="6339" y="14175"/>
                  <a:pt x="7043" y="14175"/>
                </a:cubicBezTo>
                <a:cubicBezTo>
                  <a:pt x="8452" y="14175"/>
                  <a:pt x="9626" y="14512"/>
                  <a:pt x="10800" y="15187"/>
                </a:cubicBezTo>
                <a:cubicBezTo>
                  <a:pt x="11270" y="15525"/>
                  <a:pt x="11270" y="15525"/>
                  <a:pt x="11270" y="15525"/>
                </a:cubicBezTo>
                <a:cubicBezTo>
                  <a:pt x="13148" y="16537"/>
                  <a:pt x="15965" y="16875"/>
                  <a:pt x="18313" y="16537"/>
                </a:cubicBezTo>
                <a:cubicBezTo>
                  <a:pt x="18548" y="16369"/>
                  <a:pt x="18548" y="16369"/>
                  <a:pt x="18548" y="16369"/>
                </a:cubicBezTo>
                <a:cubicBezTo>
                  <a:pt x="20191" y="18394"/>
                  <a:pt x="20191" y="18394"/>
                  <a:pt x="20191" y="18394"/>
                </a:cubicBezTo>
                <a:cubicBezTo>
                  <a:pt x="20426" y="18731"/>
                  <a:pt x="20661" y="19069"/>
                  <a:pt x="20661" y="19237"/>
                </a:cubicBezTo>
                <a:cubicBezTo>
                  <a:pt x="20661" y="20081"/>
                  <a:pt x="19722" y="20756"/>
                  <a:pt x="18548" y="20756"/>
                </a:cubicBez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nvGrpSpPr>
          <p:cNvPr id="267" name="组合 266">
            <a:extLst>
              <a:ext uri="{FF2B5EF4-FFF2-40B4-BE49-F238E27FC236}">
                <a16:creationId xmlns:a16="http://schemas.microsoft.com/office/drawing/2014/main" xmlns="" id="{F21BE737-755B-6F49-8658-8CC77C7679CA}"/>
              </a:ext>
            </a:extLst>
          </p:cNvPr>
          <p:cNvGrpSpPr/>
          <p:nvPr/>
        </p:nvGrpSpPr>
        <p:grpSpPr>
          <a:xfrm>
            <a:off x="9305782" y="1500069"/>
            <a:ext cx="271321" cy="404976"/>
            <a:chOff x="9305782" y="1500069"/>
            <a:chExt cx="271321" cy="404976"/>
          </a:xfrm>
          <a:noFill/>
        </p:grpSpPr>
        <p:sp>
          <p:nvSpPr>
            <p:cNvPr id="268" name="Freeform 208">
              <a:extLst>
                <a:ext uri="{FF2B5EF4-FFF2-40B4-BE49-F238E27FC236}">
                  <a16:creationId xmlns:a16="http://schemas.microsoft.com/office/drawing/2014/main" xmlns="" id="{40083D53-FA45-FF41-9E3A-B757F6B3C593}"/>
                </a:ext>
              </a:extLst>
            </p:cNvPr>
            <p:cNvSpPr/>
            <p:nvPr/>
          </p:nvSpPr>
          <p:spPr>
            <a:xfrm>
              <a:off x="9305782" y="1500069"/>
              <a:ext cx="271321" cy="404976"/>
            </a:xfrm>
            <a:custGeom>
              <a:avLst/>
              <a:gdLst/>
              <a:ahLst/>
              <a:cxnLst>
                <a:cxn ang="0">
                  <a:pos x="wd2" y="hd2"/>
                </a:cxn>
                <a:cxn ang="5400000">
                  <a:pos x="wd2" y="hd2"/>
                </a:cxn>
                <a:cxn ang="10800000">
                  <a:pos x="wd2" y="hd2"/>
                </a:cxn>
                <a:cxn ang="16200000">
                  <a:pos x="wd2" y="hd2"/>
                </a:cxn>
              </a:cxnLst>
              <a:rect l="0" t="0" r="r" b="b"/>
              <a:pathLst>
                <a:path w="21600" h="21600" extrusionOk="0">
                  <a:moveTo>
                    <a:pt x="14316" y="7425"/>
                  </a:moveTo>
                  <a:cubicBezTo>
                    <a:pt x="14065" y="7425"/>
                    <a:pt x="14065" y="7425"/>
                    <a:pt x="14065" y="7425"/>
                  </a:cubicBezTo>
                  <a:cubicBezTo>
                    <a:pt x="14065" y="3206"/>
                    <a:pt x="14065" y="3206"/>
                    <a:pt x="14065" y="3206"/>
                  </a:cubicBezTo>
                  <a:cubicBezTo>
                    <a:pt x="14316" y="3206"/>
                    <a:pt x="14316" y="3206"/>
                    <a:pt x="14316" y="3206"/>
                  </a:cubicBezTo>
                  <a:cubicBezTo>
                    <a:pt x="15321" y="2869"/>
                    <a:pt x="16074" y="2363"/>
                    <a:pt x="16074" y="1688"/>
                  </a:cubicBezTo>
                  <a:cubicBezTo>
                    <a:pt x="16074" y="675"/>
                    <a:pt x="14819" y="0"/>
                    <a:pt x="13563" y="0"/>
                  </a:cubicBezTo>
                  <a:cubicBezTo>
                    <a:pt x="8037" y="0"/>
                    <a:pt x="8037" y="0"/>
                    <a:pt x="8037" y="0"/>
                  </a:cubicBezTo>
                  <a:cubicBezTo>
                    <a:pt x="6781" y="0"/>
                    <a:pt x="5526" y="675"/>
                    <a:pt x="5526" y="1688"/>
                  </a:cubicBezTo>
                  <a:cubicBezTo>
                    <a:pt x="5526" y="2363"/>
                    <a:pt x="6279" y="2869"/>
                    <a:pt x="7284" y="3206"/>
                  </a:cubicBezTo>
                  <a:cubicBezTo>
                    <a:pt x="7535" y="3206"/>
                    <a:pt x="7535" y="3206"/>
                    <a:pt x="7535" y="3206"/>
                  </a:cubicBezTo>
                  <a:cubicBezTo>
                    <a:pt x="7535" y="7425"/>
                    <a:pt x="7535" y="7425"/>
                    <a:pt x="7535" y="7425"/>
                  </a:cubicBezTo>
                  <a:cubicBezTo>
                    <a:pt x="7284" y="7425"/>
                    <a:pt x="7284" y="7425"/>
                    <a:pt x="7284" y="7425"/>
                  </a:cubicBezTo>
                  <a:cubicBezTo>
                    <a:pt x="2763" y="8437"/>
                    <a:pt x="0" y="11306"/>
                    <a:pt x="0" y="14344"/>
                  </a:cubicBezTo>
                  <a:cubicBezTo>
                    <a:pt x="0" y="18394"/>
                    <a:pt x="4772" y="21600"/>
                    <a:pt x="10800" y="21600"/>
                  </a:cubicBezTo>
                  <a:cubicBezTo>
                    <a:pt x="16828" y="21600"/>
                    <a:pt x="21600" y="18394"/>
                    <a:pt x="21600" y="14344"/>
                  </a:cubicBezTo>
                  <a:cubicBezTo>
                    <a:pt x="21600" y="11306"/>
                    <a:pt x="18837" y="8437"/>
                    <a:pt x="14316" y="7425"/>
                  </a:cubicBezTo>
                  <a:close/>
                  <a:moveTo>
                    <a:pt x="6781" y="1688"/>
                  </a:moveTo>
                  <a:cubicBezTo>
                    <a:pt x="6781" y="1181"/>
                    <a:pt x="7284" y="675"/>
                    <a:pt x="8037" y="675"/>
                  </a:cubicBezTo>
                  <a:cubicBezTo>
                    <a:pt x="13563" y="675"/>
                    <a:pt x="13563" y="675"/>
                    <a:pt x="13563" y="675"/>
                  </a:cubicBezTo>
                  <a:cubicBezTo>
                    <a:pt x="14316" y="675"/>
                    <a:pt x="14819" y="1181"/>
                    <a:pt x="14819" y="1688"/>
                  </a:cubicBezTo>
                  <a:cubicBezTo>
                    <a:pt x="14819" y="2025"/>
                    <a:pt x="14316" y="2531"/>
                    <a:pt x="13563" y="2531"/>
                  </a:cubicBezTo>
                  <a:cubicBezTo>
                    <a:pt x="8037" y="2531"/>
                    <a:pt x="8037" y="2531"/>
                    <a:pt x="8037" y="2531"/>
                  </a:cubicBezTo>
                  <a:cubicBezTo>
                    <a:pt x="7284" y="2531"/>
                    <a:pt x="6781" y="2025"/>
                    <a:pt x="6781" y="1688"/>
                  </a:cubicBezTo>
                  <a:close/>
                  <a:moveTo>
                    <a:pt x="17581" y="18900"/>
                  </a:moveTo>
                  <a:cubicBezTo>
                    <a:pt x="16828" y="19575"/>
                    <a:pt x="15823" y="19912"/>
                    <a:pt x="14567" y="20250"/>
                  </a:cubicBezTo>
                  <a:cubicBezTo>
                    <a:pt x="13312" y="20587"/>
                    <a:pt x="12056" y="20756"/>
                    <a:pt x="10800" y="20756"/>
                  </a:cubicBezTo>
                  <a:cubicBezTo>
                    <a:pt x="9544" y="20756"/>
                    <a:pt x="8288" y="20587"/>
                    <a:pt x="7033" y="20250"/>
                  </a:cubicBezTo>
                  <a:cubicBezTo>
                    <a:pt x="5777" y="19912"/>
                    <a:pt x="4772" y="19575"/>
                    <a:pt x="4019" y="18900"/>
                  </a:cubicBezTo>
                  <a:cubicBezTo>
                    <a:pt x="3014" y="18225"/>
                    <a:pt x="2260" y="17550"/>
                    <a:pt x="2009" y="16875"/>
                  </a:cubicBezTo>
                  <a:cubicBezTo>
                    <a:pt x="1507" y="16031"/>
                    <a:pt x="1256" y="15187"/>
                    <a:pt x="1256" y="14344"/>
                  </a:cubicBezTo>
                  <a:cubicBezTo>
                    <a:pt x="1256" y="12994"/>
                    <a:pt x="1758" y="11644"/>
                    <a:pt x="3014" y="10462"/>
                  </a:cubicBezTo>
                  <a:cubicBezTo>
                    <a:pt x="3516" y="9956"/>
                    <a:pt x="4270" y="9450"/>
                    <a:pt x="5023" y="9112"/>
                  </a:cubicBezTo>
                  <a:cubicBezTo>
                    <a:pt x="5777" y="8775"/>
                    <a:pt x="6530" y="8437"/>
                    <a:pt x="7535" y="8100"/>
                  </a:cubicBezTo>
                  <a:cubicBezTo>
                    <a:pt x="8540" y="7931"/>
                    <a:pt x="8540" y="7931"/>
                    <a:pt x="8540" y="7931"/>
                  </a:cubicBezTo>
                  <a:cubicBezTo>
                    <a:pt x="8540" y="3206"/>
                    <a:pt x="8540" y="3206"/>
                    <a:pt x="8540" y="3206"/>
                  </a:cubicBezTo>
                  <a:cubicBezTo>
                    <a:pt x="13060" y="3206"/>
                    <a:pt x="13060" y="3206"/>
                    <a:pt x="13060" y="3206"/>
                  </a:cubicBezTo>
                  <a:cubicBezTo>
                    <a:pt x="13060" y="7931"/>
                    <a:pt x="13060" y="7931"/>
                    <a:pt x="13060" y="7931"/>
                  </a:cubicBezTo>
                  <a:cubicBezTo>
                    <a:pt x="14065" y="8100"/>
                    <a:pt x="14065" y="8100"/>
                    <a:pt x="14065" y="8100"/>
                  </a:cubicBezTo>
                  <a:cubicBezTo>
                    <a:pt x="15070" y="8437"/>
                    <a:pt x="15823" y="8775"/>
                    <a:pt x="16577" y="9112"/>
                  </a:cubicBezTo>
                  <a:cubicBezTo>
                    <a:pt x="17330" y="9450"/>
                    <a:pt x="18084" y="9956"/>
                    <a:pt x="18586" y="10462"/>
                  </a:cubicBezTo>
                  <a:cubicBezTo>
                    <a:pt x="19842" y="11644"/>
                    <a:pt x="20344" y="12994"/>
                    <a:pt x="20344" y="14344"/>
                  </a:cubicBezTo>
                  <a:cubicBezTo>
                    <a:pt x="20344" y="15187"/>
                    <a:pt x="20093" y="16031"/>
                    <a:pt x="19591" y="16875"/>
                  </a:cubicBezTo>
                  <a:cubicBezTo>
                    <a:pt x="19340" y="17550"/>
                    <a:pt x="18586" y="18225"/>
                    <a:pt x="17581" y="189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69" name="Freeform 209">
              <a:extLst>
                <a:ext uri="{FF2B5EF4-FFF2-40B4-BE49-F238E27FC236}">
                  <a16:creationId xmlns:a16="http://schemas.microsoft.com/office/drawing/2014/main" xmlns="" id="{FC0B7CCF-29EC-3841-A82E-EBFEA7B952FF}"/>
                </a:ext>
              </a:extLst>
            </p:cNvPr>
            <p:cNvSpPr/>
            <p:nvPr/>
          </p:nvSpPr>
          <p:spPr>
            <a:xfrm>
              <a:off x="9352561" y="1762032"/>
              <a:ext cx="94896" cy="94896"/>
            </a:xfrm>
            <a:custGeom>
              <a:avLst/>
              <a:gdLst/>
              <a:ahLst/>
              <a:cxnLst>
                <a:cxn ang="0">
                  <a:pos x="wd2" y="hd2"/>
                </a:cxn>
                <a:cxn ang="5400000">
                  <a:pos x="wd2" y="hd2"/>
                </a:cxn>
                <a:cxn ang="10800000">
                  <a:pos x="wd2" y="hd2"/>
                </a:cxn>
                <a:cxn ang="16200000">
                  <a:pos x="wd2" y="hd2"/>
                </a:cxn>
              </a:cxnLst>
              <a:rect l="0" t="0" r="r" b="b"/>
              <a:pathLst>
                <a:path w="21600" h="21600" extrusionOk="0">
                  <a:moveTo>
                    <a:pt x="20160" y="18000"/>
                  </a:moveTo>
                  <a:cubicBezTo>
                    <a:pt x="15840" y="18000"/>
                    <a:pt x="11520" y="16560"/>
                    <a:pt x="7920" y="13680"/>
                  </a:cubicBezTo>
                  <a:cubicBezTo>
                    <a:pt x="5040" y="10080"/>
                    <a:pt x="2880" y="5760"/>
                    <a:pt x="2880" y="1440"/>
                  </a:cubicBezTo>
                  <a:cubicBezTo>
                    <a:pt x="2880" y="720"/>
                    <a:pt x="2160" y="0"/>
                    <a:pt x="1440" y="0"/>
                  </a:cubicBezTo>
                  <a:cubicBezTo>
                    <a:pt x="720" y="0"/>
                    <a:pt x="0" y="720"/>
                    <a:pt x="0" y="1440"/>
                  </a:cubicBezTo>
                  <a:cubicBezTo>
                    <a:pt x="0" y="12240"/>
                    <a:pt x="8640" y="21600"/>
                    <a:pt x="20160" y="21600"/>
                  </a:cubicBezTo>
                  <a:cubicBezTo>
                    <a:pt x="20880" y="21600"/>
                    <a:pt x="21600" y="20880"/>
                    <a:pt x="21600" y="20160"/>
                  </a:cubicBezTo>
                  <a:cubicBezTo>
                    <a:pt x="21600" y="18720"/>
                    <a:pt x="20880" y="18000"/>
                    <a:pt x="20160" y="180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270" name="组合 269">
            <a:extLst>
              <a:ext uri="{FF2B5EF4-FFF2-40B4-BE49-F238E27FC236}">
                <a16:creationId xmlns:a16="http://schemas.microsoft.com/office/drawing/2014/main" xmlns="" id="{E2208971-23D7-8F48-955F-EEF7684F90B5}"/>
              </a:ext>
            </a:extLst>
          </p:cNvPr>
          <p:cNvGrpSpPr/>
          <p:nvPr/>
        </p:nvGrpSpPr>
        <p:grpSpPr>
          <a:xfrm>
            <a:off x="8483805" y="1500069"/>
            <a:ext cx="296715" cy="404976"/>
            <a:chOff x="8483805" y="1500069"/>
            <a:chExt cx="296715" cy="404976"/>
          </a:xfrm>
          <a:noFill/>
        </p:grpSpPr>
        <p:sp>
          <p:nvSpPr>
            <p:cNvPr id="271" name="Freeform 210">
              <a:extLst>
                <a:ext uri="{FF2B5EF4-FFF2-40B4-BE49-F238E27FC236}">
                  <a16:creationId xmlns:a16="http://schemas.microsoft.com/office/drawing/2014/main" xmlns="" id="{B91CA856-B323-0640-B21F-4371E03ED90B}"/>
                </a:ext>
              </a:extLst>
            </p:cNvPr>
            <p:cNvSpPr/>
            <p:nvPr/>
          </p:nvSpPr>
          <p:spPr>
            <a:xfrm>
              <a:off x="8483805" y="1500069"/>
              <a:ext cx="296715" cy="4049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26" y="0"/>
                    <a:pt x="0" y="3544"/>
                    <a:pt x="0" y="7931"/>
                  </a:cubicBezTo>
                  <a:cubicBezTo>
                    <a:pt x="0" y="9112"/>
                    <a:pt x="460" y="10462"/>
                    <a:pt x="1379" y="11644"/>
                  </a:cubicBezTo>
                  <a:cubicBezTo>
                    <a:pt x="5055" y="17044"/>
                    <a:pt x="5055" y="17044"/>
                    <a:pt x="5055" y="17044"/>
                  </a:cubicBezTo>
                  <a:cubicBezTo>
                    <a:pt x="5285" y="20587"/>
                    <a:pt x="5285" y="20587"/>
                    <a:pt x="5285" y="20587"/>
                  </a:cubicBezTo>
                  <a:cubicBezTo>
                    <a:pt x="5285" y="21094"/>
                    <a:pt x="5745" y="21600"/>
                    <a:pt x="6664" y="21600"/>
                  </a:cubicBezTo>
                  <a:cubicBezTo>
                    <a:pt x="15166" y="21600"/>
                    <a:pt x="15166" y="21600"/>
                    <a:pt x="15166" y="21600"/>
                  </a:cubicBezTo>
                  <a:cubicBezTo>
                    <a:pt x="15855" y="21600"/>
                    <a:pt x="16545" y="21094"/>
                    <a:pt x="16545" y="20587"/>
                  </a:cubicBezTo>
                  <a:cubicBezTo>
                    <a:pt x="16545" y="16875"/>
                    <a:pt x="16545" y="16875"/>
                    <a:pt x="16545" y="16875"/>
                  </a:cubicBezTo>
                  <a:cubicBezTo>
                    <a:pt x="20221" y="11644"/>
                    <a:pt x="20221" y="11644"/>
                    <a:pt x="20221" y="11644"/>
                  </a:cubicBezTo>
                  <a:cubicBezTo>
                    <a:pt x="21140" y="10462"/>
                    <a:pt x="21600" y="9112"/>
                    <a:pt x="21600" y="7931"/>
                  </a:cubicBezTo>
                  <a:cubicBezTo>
                    <a:pt x="21600" y="3544"/>
                    <a:pt x="16774" y="0"/>
                    <a:pt x="10800" y="0"/>
                  </a:cubicBezTo>
                  <a:close/>
                  <a:moveTo>
                    <a:pt x="15396" y="20756"/>
                  </a:moveTo>
                  <a:cubicBezTo>
                    <a:pt x="6204" y="20756"/>
                    <a:pt x="6204" y="20756"/>
                    <a:pt x="6204" y="20756"/>
                  </a:cubicBezTo>
                  <a:cubicBezTo>
                    <a:pt x="6204" y="19069"/>
                    <a:pt x="6204" y="19069"/>
                    <a:pt x="6204" y="19069"/>
                  </a:cubicBezTo>
                  <a:cubicBezTo>
                    <a:pt x="15396" y="19069"/>
                    <a:pt x="15396" y="19069"/>
                    <a:pt x="15396" y="19069"/>
                  </a:cubicBezTo>
                  <a:lnTo>
                    <a:pt x="15396" y="20756"/>
                  </a:lnTo>
                  <a:close/>
                  <a:moveTo>
                    <a:pt x="15396" y="18225"/>
                  </a:moveTo>
                  <a:cubicBezTo>
                    <a:pt x="6204" y="18225"/>
                    <a:pt x="6204" y="18225"/>
                    <a:pt x="6204" y="18225"/>
                  </a:cubicBezTo>
                  <a:cubicBezTo>
                    <a:pt x="6204" y="16537"/>
                    <a:pt x="6204" y="16537"/>
                    <a:pt x="6204" y="16537"/>
                  </a:cubicBezTo>
                  <a:cubicBezTo>
                    <a:pt x="15396" y="16537"/>
                    <a:pt x="15396" y="16537"/>
                    <a:pt x="15396" y="16537"/>
                  </a:cubicBezTo>
                  <a:lnTo>
                    <a:pt x="15396" y="18225"/>
                  </a:lnTo>
                  <a:close/>
                  <a:moveTo>
                    <a:pt x="20221" y="9619"/>
                  </a:moveTo>
                  <a:cubicBezTo>
                    <a:pt x="19991" y="10294"/>
                    <a:pt x="19762" y="10800"/>
                    <a:pt x="19302" y="11306"/>
                  </a:cubicBezTo>
                  <a:cubicBezTo>
                    <a:pt x="16085" y="15862"/>
                    <a:pt x="16085" y="15862"/>
                    <a:pt x="16085" y="15862"/>
                  </a:cubicBezTo>
                  <a:cubicBezTo>
                    <a:pt x="5515" y="15862"/>
                    <a:pt x="5515" y="15862"/>
                    <a:pt x="5515" y="15862"/>
                  </a:cubicBezTo>
                  <a:cubicBezTo>
                    <a:pt x="2298" y="11306"/>
                    <a:pt x="2298" y="11306"/>
                    <a:pt x="2298" y="11306"/>
                  </a:cubicBezTo>
                  <a:cubicBezTo>
                    <a:pt x="1838" y="10800"/>
                    <a:pt x="1609" y="10294"/>
                    <a:pt x="1379" y="9619"/>
                  </a:cubicBezTo>
                  <a:cubicBezTo>
                    <a:pt x="1149" y="9112"/>
                    <a:pt x="1149" y="8437"/>
                    <a:pt x="1149" y="7931"/>
                  </a:cubicBezTo>
                  <a:cubicBezTo>
                    <a:pt x="1149" y="6919"/>
                    <a:pt x="1379" y="5906"/>
                    <a:pt x="1838" y="5063"/>
                  </a:cubicBezTo>
                  <a:cubicBezTo>
                    <a:pt x="2298" y="4219"/>
                    <a:pt x="2987" y="3544"/>
                    <a:pt x="3906" y="2869"/>
                  </a:cubicBezTo>
                  <a:cubicBezTo>
                    <a:pt x="4826" y="2194"/>
                    <a:pt x="5974" y="1688"/>
                    <a:pt x="7123" y="1350"/>
                  </a:cubicBezTo>
                  <a:cubicBezTo>
                    <a:pt x="9421" y="506"/>
                    <a:pt x="12179" y="506"/>
                    <a:pt x="14477" y="1350"/>
                  </a:cubicBezTo>
                  <a:cubicBezTo>
                    <a:pt x="15626" y="1688"/>
                    <a:pt x="16774" y="2194"/>
                    <a:pt x="17694" y="2869"/>
                  </a:cubicBezTo>
                  <a:cubicBezTo>
                    <a:pt x="18613" y="3544"/>
                    <a:pt x="19302" y="4219"/>
                    <a:pt x="19762" y="5063"/>
                  </a:cubicBezTo>
                  <a:cubicBezTo>
                    <a:pt x="20221" y="5906"/>
                    <a:pt x="20451" y="6919"/>
                    <a:pt x="20451" y="7931"/>
                  </a:cubicBezTo>
                  <a:cubicBezTo>
                    <a:pt x="20451" y="8437"/>
                    <a:pt x="20451" y="9112"/>
                    <a:pt x="20221" y="9619"/>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72" name="Freeform 211">
              <a:extLst>
                <a:ext uri="{FF2B5EF4-FFF2-40B4-BE49-F238E27FC236}">
                  <a16:creationId xmlns:a16="http://schemas.microsoft.com/office/drawing/2014/main" xmlns="" id="{DF7F524C-9F86-8845-9B31-28DAC956068A}"/>
                </a:ext>
              </a:extLst>
            </p:cNvPr>
            <p:cNvSpPr/>
            <p:nvPr/>
          </p:nvSpPr>
          <p:spPr>
            <a:xfrm>
              <a:off x="8530583" y="1548185"/>
              <a:ext cx="108262" cy="106925"/>
            </a:xfrm>
            <a:custGeom>
              <a:avLst/>
              <a:gdLst/>
              <a:ahLst/>
              <a:cxnLst>
                <a:cxn ang="0">
                  <a:pos x="wd2" y="hd2"/>
                </a:cxn>
                <a:cxn ang="5400000">
                  <a:pos x="wd2" y="hd2"/>
                </a:cxn>
                <a:cxn ang="10800000">
                  <a:pos x="wd2" y="hd2"/>
                </a:cxn>
                <a:cxn ang="16200000">
                  <a:pos x="wd2" y="hd2"/>
                </a:cxn>
              </a:cxnLst>
              <a:rect l="0" t="0" r="r" b="b"/>
              <a:pathLst>
                <a:path w="21600" h="21600" extrusionOk="0">
                  <a:moveTo>
                    <a:pt x="20329" y="0"/>
                  </a:moveTo>
                  <a:cubicBezTo>
                    <a:pt x="8894" y="0"/>
                    <a:pt x="0" y="8894"/>
                    <a:pt x="0" y="20329"/>
                  </a:cubicBezTo>
                  <a:cubicBezTo>
                    <a:pt x="0" y="20965"/>
                    <a:pt x="635" y="21600"/>
                    <a:pt x="1271" y="21600"/>
                  </a:cubicBezTo>
                  <a:cubicBezTo>
                    <a:pt x="2541" y="21600"/>
                    <a:pt x="3176" y="20965"/>
                    <a:pt x="3176" y="20329"/>
                  </a:cubicBezTo>
                  <a:cubicBezTo>
                    <a:pt x="3176" y="15247"/>
                    <a:pt x="4447" y="10800"/>
                    <a:pt x="8259" y="7624"/>
                  </a:cubicBezTo>
                  <a:cubicBezTo>
                    <a:pt x="11435" y="4447"/>
                    <a:pt x="15882" y="2541"/>
                    <a:pt x="20329" y="2541"/>
                  </a:cubicBezTo>
                  <a:cubicBezTo>
                    <a:pt x="20965" y="2541"/>
                    <a:pt x="21600" y="1906"/>
                    <a:pt x="21600" y="1271"/>
                  </a:cubicBezTo>
                  <a:cubicBezTo>
                    <a:pt x="21600" y="635"/>
                    <a:pt x="20965" y="0"/>
                    <a:pt x="20329"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273" name="组合 272">
            <a:extLst>
              <a:ext uri="{FF2B5EF4-FFF2-40B4-BE49-F238E27FC236}">
                <a16:creationId xmlns:a16="http://schemas.microsoft.com/office/drawing/2014/main" xmlns="" id="{4063F277-7ECF-8C4B-8016-1DDF6CD4B1DF}"/>
              </a:ext>
            </a:extLst>
          </p:cNvPr>
          <p:cNvGrpSpPr/>
          <p:nvPr/>
        </p:nvGrpSpPr>
        <p:grpSpPr>
          <a:xfrm>
            <a:off x="7620393" y="1528136"/>
            <a:ext cx="404976" cy="344831"/>
            <a:chOff x="7620393" y="1528136"/>
            <a:chExt cx="404976" cy="344831"/>
          </a:xfrm>
          <a:noFill/>
        </p:grpSpPr>
        <p:sp>
          <p:nvSpPr>
            <p:cNvPr id="274" name="Freeform 212">
              <a:extLst>
                <a:ext uri="{FF2B5EF4-FFF2-40B4-BE49-F238E27FC236}">
                  <a16:creationId xmlns:a16="http://schemas.microsoft.com/office/drawing/2014/main" xmlns="" id="{D703375F-59DE-E94F-8B37-E33FFC71BA4A}"/>
                </a:ext>
              </a:extLst>
            </p:cNvPr>
            <p:cNvSpPr/>
            <p:nvPr/>
          </p:nvSpPr>
          <p:spPr>
            <a:xfrm>
              <a:off x="7667171" y="1576252"/>
              <a:ext cx="73512" cy="72175"/>
            </a:xfrm>
            <a:custGeom>
              <a:avLst/>
              <a:gdLst/>
              <a:ahLst/>
              <a:cxnLst>
                <a:cxn ang="0">
                  <a:pos x="wd2" y="hd2"/>
                </a:cxn>
                <a:cxn ang="5400000">
                  <a:pos x="wd2" y="hd2"/>
                </a:cxn>
                <a:cxn ang="10800000">
                  <a:pos x="wd2" y="hd2"/>
                </a:cxn>
                <a:cxn ang="16200000">
                  <a:pos x="wd2" y="hd2"/>
                </a:cxn>
              </a:cxnLst>
              <a:rect l="0" t="0" r="r" b="b"/>
              <a:pathLst>
                <a:path w="21600" h="21600" extrusionOk="0">
                  <a:moveTo>
                    <a:pt x="19722" y="0"/>
                  </a:moveTo>
                  <a:cubicBezTo>
                    <a:pt x="8452" y="0"/>
                    <a:pt x="0" y="8452"/>
                    <a:pt x="0" y="19722"/>
                  </a:cubicBezTo>
                  <a:cubicBezTo>
                    <a:pt x="0" y="20661"/>
                    <a:pt x="939" y="21600"/>
                    <a:pt x="1878" y="21600"/>
                  </a:cubicBezTo>
                  <a:cubicBezTo>
                    <a:pt x="2817" y="21600"/>
                    <a:pt x="3757" y="20661"/>
                    <a:pt x="3757" y="19722"/>
                  </a:cubicBezTo>
                  <a:cubicBezTo>
                    <a:pt x="3757" y="11270"/>
                    <a:pt x="11270" y="4696"/>
                    <a:pt x="19722" y="4696"/>
                  </a:cubicBezTo>
                  <a:cubicBezTo>
                    <a:pt x="20661" y="4696"/>
                    <a:pt x="21600" y="3757"/>
                    <a:pt x="21600" y="1878"/>
                  </a:cubicBezTo>
                  <a:cubicBezTo>
                    <a:pt x="21600" y="939"/>
                    <a:pt x="20661" y="0"/>
                    <a:pt x="19722"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75" name="Freeform 213">
              <a:extLst>
                <a:ext uri="{FF2B5EF4-FFF2-40B4-BE49-F238E27FC236}">
                  <a16:creationId xmlns:a16="http://schemas.microsoft.com/office/drawing/2014/main" xmlns="" id="{10850B9E-70E6-CC42-9995-678DAF577621}"/>
                </a:ext>
              </a:extLst>
            </p:cNvPr>
            <p:cNvSpPr/>
            <p:nvPr/>
          </p:nvSpPr>
          <p:spPr>
            <a:xfrm>
              <a:off x="7891712" y="1743321"/>
              <a:ext cx="66033" cy="63353"/>
            </a:xfrm>
            <a:custGeom>
              <a:avLst/>
              <a:gdLst/>
              <a:ahLst/>
              <a:cxnLst>
                <a:cxn ang="0">
                  <a:pos x="wd2" y="hd2"/>
                </a:cxn>
                <a:cxn ang="5400000">
                  <a:pos x="wd2" y="hd2"/>
                </a:cxn>
                <a:cxn ang="10800000">
                  <a:pos x="wd2" y="hd2"/>
                </a:cxn>
                <a:cxn ang="16200000">
                  <a:pos x="wd2" y="hd2"/>
                </a:cxn>
              </a:cxnLst>
              <a:rect l="0" t="0" r="r" b="b"/>
              <a:pathLst>
                <a:path w="21343" h="21330" extrusionOk="0">
                  <a:moveTo>
                    <a:pt x="20571" y="2160"/>
                  </a:moveTo>
                  <a:cubicBezTo>
                    <a:pt x="20571" y="1080"/>
                    <a:pt x="20571" y="1080"/>
                    <a:pt x="20571" y="0"/>
                  </a:cubicBezTo>
                  <a:cubicBezTo>
                    <a:pt x="19543" y="0"/>
                    <a:pt x="17486" y="0"/>
                    <a:pt x="17486" y="0"/>
                  </a:cubicBezTo>
                  <a:cubicBezTo>
                    <a:pt x="10286" y="7560"/>
                    <a:pt x="10286" y="7560"/>
                    <a:pt x="10286" y="7560"/>
                  </a:cubicBezTo>
                  <a:cubicBezTo>
                    <a:pt x="4114" y="0"/>
                    <a:pt x="4114" y="0"/>
                    <a:pt x="4114" y="0"/>
                  </a:cubicBezTo>
                  <a:cubicBezTo>
                    <a:pt x="3086" y="0"/>
                    <a:pt x="2057" y="0"/>
                    <a:pt x="1029" y="0"/>
                  </a:cubicBezTo>
                  <a:cubicBezTo>
                    <a:pt x="0" y="1080"/>
                    <a:pt x="0" y="1080"/>
                    <a:pt x="0" y="2160"/>
                  </a:cubicBezTo>
                  <a:cubicBezTo>
                    <a:pt x="0" y="3240"/>
                    <a:pt x="0" y="3240"/>
                    <a:pt x="1029" y="4320"/>
                  </a:cubicBezTo>
                  <a:cubicBezTo>
                    <a:pt x="7200" y="10800"/>
                    <a:pt x="7200" y="10800"/>
                    <a:pt x="7200" y="10800"/>
                  </a:cubicBezTo>
                  <a:cubicBezTo>
                    <a:pt x="1029" y="17280"/>
                    <a:pt x="1029" y="17280"/>
                    <a:pt x="1029" y="17280"/>
                  </a:cubicBezTo>
                  <a:cubicBezTo>
                    <a:pt x="0" y="18360"/>
                    <a:pt x="0" y="20520"/>
                    <a:pt x="1029" y="20520"/>
                  </a:cubicBezTo>
                  <a:cubicBezTo>
                    <a:pt x="2057" y="21600"/>
                    <a:pt x="3086" y="21600"/>
                    <a:pt x="4114" y="20520"/>
                  </a:cubicBezTo>
                  <a:cubicBezTo>
                    <a:pt x="10286" y="14040"/>
                    <a:pt x="10286" y="14040"/>
                    <a:pt x="10286" y="14040"/>
                  </a:cubicBezTo>
                  <a:cubicBezTo>
                    <a:pt x="17486" y="20520"/>
                    <a:pt x="17486" y="20520"/>
                    <a:pt x="17486" y="20520"/>
                  </a:cubicBezTo>
                  <a:cubicBezTo>
                    <a:pt x="17486" y="21600"/>
                    <a:pt x="19543" y="21600"/>
                    <a:pt x="20571" y="20520"/>
                  </a:cubicBezTo>
                  <a:cubicBezTo>
                    <a:pt x="21600" y="20520"/>
                    <a:pt x="21600" y="18360"/>
                    <a:pt x="20571" y="17280"/>
                  </a:cubicBezTo>
                  <a:cubicBezTo>
                    <a:pt x="13371" y="10800"/>
                    <a:pt x="13371" y="10800"/>
                    <a:pt x="13371" y="10800"/>
                  </a:cubicBezTo>
                  <a:cubicBezTo>
                    <a:pt x="20571" y="4320"/>
                    <a:pt x="20571" y="4320"/>
                    <a:pt x="20571" y="4320"/>
                  </a:cubicBezTo>
                  <a:cubicBezTo>
                    <a:pt x="20571" y="3240"/>
                    <a:pt x="20571" y="3240"/>
                    <a:pt x="20571" y="216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76" name="Freeform 214">
              <a:extLst>
                <a:ext uri="{FF2B5EF4-FFF2-40B4-BE49-F238E27FC236}">
                  <a16:creationId xmlns:a16="http://schemas.microsoft.com/office/drawing/2014/main" xmlns="" id="{850121C8-A464-8C4F-8261-2AA401FC4990}"/>
                </a:ext>
              </a:extLst>
            </p:cNvPr>
            <p:cNvSpPr/>
            <p:nvPr/>
          </p:nvSpPr>
          <p:spPr>
            <a:xfrm>
              <a:off x="7620393" y="1528136"/>
              <a:ext cx="404976" cy="344831"/>
            </a:xfrm>
            <a:custGeom>
              <a:avLst/>
              <a:gdLst/>
              <a:ahLst/>
              <a:cxnLst>
                <a:cxn ang="0">
                  <a:pos x="wd2" y="hd2"/>
                </a:cxn>
                <a:cxn ang="5400000">
                  <a:pos x="wd2" y="hd2"/>
                </a:cxn>
                <a:cxn ang="10800000">
                  <a:pos x="wd2" y="hd2"/>
                </a:cxn>
                <a:cxn ang="16200000">
                  <a:pos x="wd2" y="hd2"/>
                </a:cxn>
              </a:cxnLst>
              <a:rect l="0" t="0" r="r" b="b"/>
              <a:pathLst>
                <a:path w="21600" h="21600" extrusionOk="0">
                  <a:moveTo>
                    <a:pt x="20756" y="11890"/>
                  </a:moveTo>
                  <a:cubicBezTo>
                    <a:pt x="20587" y="11692"/>
                    <a:pt x="20587" y="11692"/>
                    <a:pt x="20587" y="11692"/>
                  </a:cubicBezTo>
                  <a:cubicBezTo>
                    <a:pt x="20756" y="11494"/>
                    <a:pt x="20756" y="11494"/>
                    <a:pt x="20756" y="11494"/>
                  </a:cubicBezTo>
                  <a:cubicBezTo>
                    <a:pt x="21262" y="10106"/>
                    <a:pt x="21600" y="8521"/>
                    <a:pt x="21600" y="7134"/>
                  </a:cubicBezTo>
                  <a:cubicBezTo>
                    <a:pt x="21431" y="3171"/>
                    <a:pt x="18900" y="0"/>
                    <a:pt x="15694" y="0"/>
                  </a:cubicBezTo>
                  <a:cubicBezTo>
                    <a:pt x="14512" y="0"/>
                    <a:pt x="13500" y="396"/>
                    <a:pt x="12656" y="991"/>
                  </a:cubicBezTo>
                  <a:cubicBezTo>
                    <a:pt x="11981" y="1387"/>
                    <a:pt x="11475" y="1982"/>
                    <a:pt x="10969" y="2576"/>
                  </a:cubicBezTo>
                  <a:cubicBezTo>
                    <a:pt x="10800" y="2972"/>
                    <a:pt x="10800" y="2972"/>
                    <a:pt x="10800" y="2972"/>
                  </a:cubicBezTo>
                  <a:cubicBezTo>
                    <a:pt x="10631" y="2576"/>
                    <a:pt x="10631" y="2576"/>
                    <a:pt x="10631" y="2576"/>
                  </a:cubicBezTo>
                  <a:cubicBezTo>
                    <a:pt x="10125" y="1982"/>
                    <a:pt x="9619" y="1387"/>
                    <a:pt x="8944" y="991"/>
                  </a:cubicBezTo>
                  <a:cubicBezTo>
                    <a:pt x="8100" y="396"/>
                    <a:pt x="7088" y="0"/>
                    <a:pt x="5906" y="0"/>
                  </a:cubicBezTo>
                  <a:cubicBezTo>
                    <a:pt x="2700" y="0"/>
                    <a:pt x="169" y="3171"/>
                    <a:pt x="0" y="7134"/>
                  </a:cubicBezTo>
                  <a:cubicBezTo>
                    <a:pt x="0" y="8917"/>
                    <a:pt x="506" y="10899"/>
                    <a:pt x="1519" y="12881"/>
                  </a:cubicBezTo>
                  <a:cubicBezTo>
                    <a:pt x="2531" y="14466"/>
                    <a:pt x="3713" y="16051"/>
                    <a:pt x="5231" y="17439"/>
                  </a:cubicBezTo>
                  <a:cubicBezTo>
                    <a:pt x="7931" y="20015"/>
                    <a:pt x="10462" y="21600"/>
                    <a:pt x="10631" y="21600"/>
                  </a:cubicBezTo>
                  <a:cubicBezTo>
                    <a:pt x="10800" y="21600"/>
                    <a:pt x="10800" y="21600"/>
                    <a:pt x="10800" y="21600"/>
                  </a:cubicBezTo>
                  <a:cubicBezTo>
                    <a:pt x="10969" y="21600"/>
                    <a:pt x="10969" y="21600"/>
                    <a:pt x="10969" y="21600"/>
                  </a:cubicBezTo>
                  <a:cubicBezTo>
                    <a:pt x="10969" y="21600"/>
                    <a:pt x="11644" y="21204"/>
                    <a:pt x="12825" y="20411"/>
                  </a:cubicBezTo>
                  <a:cubicBezTo>
                    <a:pt x="12825" y="20411"/>
                    <a:pt x="12825" y="20411"/>
                    <a:pt x="12825" y="20411"/>
                  </a:cubicBezTo>
                  <a:cubicBezTo>
                    <a:pt x="12994" y="20411"/>
                    <a:pt x="12994" y="20411"/>
                    <a:pt x="12994" y="20411"/>
                  </a:cubicBezTo>
                  <a:cubicBezTo>
                    <a:pt x="14006" y="21204"/>
                    <a:pt x="15019" y="21600"/>
                    <a:pt x="16200" y="21600"/>
                  </a:cubicBezTo>
                  <a:cubicBezTo>
                    <a:pt x="19237" y="21600"/>
                    <a:pt x="21600" y="18826"/>
                    <a:pt x="21600" y="15259"/>
                  </a:cubicBezTo>
                  <a:cubicBezTo>
                    <a:pt x="21600" y="14070"/>
                    <a:pt x="21262" y="12881"/>
                    <a:pt x="20756" y="11890"/>
                  </a:cubicBezTo>
                  <a:close/>
                  <a:moveTo>
                    <a:pt x="11981" y="19817"/>
                  </a:moveTo>
                  <a:cubicBezTo>
                    <a:pt x="11475" y="20213"/>
                    <a:pt x="11137" y="20411"/>
                    <a:pt x="10969" y="20609"/>
                  </a:cubicBezTo>
                  <a:cubicBezTo>
                    <a:pt x="10800" y="20609"/>
                    <a:pt x="10800" y="20609"/>
                    <a:pt x="10800" y="20609"/>
                  </a:cubicBezTo>
                  <a:cubicBezTo>
                    <a:pt x="10631" y="20609"/>
                    <a:pt x="10631" y="20609"/>
                    <a:pt x="10631" y="20609"/>
                  </a:cubicBezTo>
                  <a:cubicBezTo>
                    <a:pt x="9956" y="20015"/>
                    <a:pt x="7762" y="18826"/>
                    <a:pt x="5737" y="16844"/>
                  </a:cubicBezTo>
                  <a:cubicBezTo>
                    <a:pt x="4219" y="15457"/>
                    <a:pt x="3038" y="13872"/>
                    <a:pt x="2194" y="12484"/>
                  </a:cubicBezTo>
                  <a:cubicBezTo>
                    <a:pt x="1181" y="10701"/>
                    <a:pt x="675" y="8917"/>
                    <a:pt x="844" y="7134"/>
                  </a:cubicBezTo>
                  <a:cubicBezTo>
                    <a:pt x="844" y="5350"/>
                    <a:pt x="1350" y="3963"/>
                    <a:pt x="2363" y="2774"/>
                  </a:cubicBezTo>
                  <a:cubicBezTo>
                    <a:pt x="3375" y="1585"/>
                    <a:pt x="4556" y="991"/>
                    <a:pt x="5906" y="991"/>
                  </a:cubicBezTo>
                  <a:cubicBezTo>
                    <a:pt x="6919" y="991"/>
                    <a:pt x="7762" y="1189"/>
                    <a:pt x="8606" y="1783"/>
                  </a:cubicBezTo>
                  <a:cubicBezTo>
                    <a:pt x="9450" y="2378"/>
                    <a:pt x="9956" y="3171"/>
                    <a:pt x="10462" y="3963"/>
                  </a:cubicBezTo>
                  <a:cubicBezTo>
                    <a:pt x="10800" y="4558"/>
                    <a:pt x="10800" y="4558"/>
                    <a:pt x="10800" y="4558"/>
                  </a:cubicBezTo>
                  <a:cubicBezTo>
                    <a:pt x="11137" y="3963"/>
                    <a:pt x="11137" y="3963"/>
                    <a:pt x="11137" y="3963"/>
                  </a:cubicBezTo>
                  <a:cubicBezTo>
                    <a:pt x="11644" y="3171"/>
                    <a:pt x="12150" y="2378"/>
                    <a:pt x="12994" y="1783"/>
                  </a:cubicBezTo>
                  <a:cubicBezTo>
                    <a:pt x="13837" y="1189"/>
                    <a:pt x="14681" y="991"/>
                    <a:pt x="15694" y="991"/>
                  </a:cubicBezTo>
                  <a:cubicBezTo>
                    <a:pt x="17044" y="991"/>
                    <a:pt x="18225" y="1585"/>
                    <a:pt x="19237" y="2774"/>
                  </a:cubicBezTo>
                  <a:cubicBezTo>
                    <a:pt x="20250" y="3963"/>
                    <a:pt x="20756" y="5350"/>
                    <a:pt x="20756" y="7134"/>
                  </a:cubicBezTo>
                  <a:cubicBezTo>
                    <a:pt x="20925" y="8125"/>
                    <a:pt x="20587" y="9314"/>
                    <a:pt x="20250" y="10503"/>
                  </a:cubicBezTo>
                  <a:cubicBezTo>
                    <a:pt x="20081" y="10899"/>
                    <a:pt x="20081" y="10899"/>
                    <a:pt x="20081" y="10899"/>
                  </a:cubicBezTo>
                  <a:cubicBezTo>
                    <a:pt x="19912" y="10701"/>
                    <a:pt x="19912" y="10701"/>
                    <a:pt x="19912" y="10701"/>
                  </a:cubicBezTo>
                  <a:cubicBezTo>
                    <a:pt x="18900" y="9512"/>
                    <a:pt x="17550" y="9116"/>
                    <a:pt x="16200" y="9116"/>
                  </a:cubicBezTo>
                  <a:cubicBezTo>
                    <a:pt x="13162" y="9116"/>
                    <a:pt x="10800" y="11890"/>
                    <a:pt x="10800" y="15259"/>
                  </a:cubicBezTo>
                  <a:cubicBezTo>
                    <a:pt x="10800" y="16844"/>
                    <a:pt x="11306" y="18231"/>
                    <a:pt x="12150" y="19420"/>
                  </a:cubicBezTo>
                  <a:cubicBezTo>
                    <a:pt x="12319" y="19618"/>
                    <a:pt x="12319" y="19618"/>
                    <a:pt x="12319" y="19618"/>
                  </a:cubicBezTo>
                  <a:lnTo>
                    <a:pt x="11981" y="19817"/>
                  </a:lnTo>
                  <a:close/>
                  <a:moveTo>
                    <a:pt x="19406" y="19222"/>
                  </a:moveTo>
                  <a:cubicBezTo>
                    <a:pt x="18562" y="20213"/>
                    <a:pt x="17381" y="20807"/>
                    <a:pt x="16200" y="20807"/>
                  </a:cubicBezTo>
                  <a:cubicBezTo>
                    <a:pt x="15019" y="20807"/>
                    <a:pt x="13837" y="20213"/>
                    <a:pt x="12994" y="19222"/>
                  </a:cubicBezTo>
                  <a:cubicBezTo>
                    <a:pt x="12150" y="18231"/>
                    <a:pt x="11644" y="16844"/>
                    <a:pt x="11644" y="15259"/>
                  </a:cubicBezTo>
                  <a:cubicBezTo>
                    <a:pt x="11644" y="13872"/>
                    <a:pt x="12150" y="12484"/>
                    <a:pt x="12994" y="11494"/>
                  </a:cubicBezTo>
                  <a:cubicBezTo>
                    <a:pt x="13837" y="10503"/>
                    <a:pt x="15019" y="9908"/>
                    <a:pt x="16200" y="9908"/>
                  </a:cubicBezTo>
                  <a:cubicBezTo>
                    <a:pt x="17381" y="9908"/>
                    <a:pt x="18562" y="10503"/>
                    <a:pt x="19406" y="11494"/>
                  </a:cubicBezTo>
                  <a:cubicBezTo>
                    <a:pt x="20419" y="12484"/>
                    <a:pt x="20756" y="13872"/>
                    <a:pt x="20756" y="15259"/>
                  </a:cubicBezTo>
                  <a:cubicBezTo>
                    <a:pt x="20756" y="16844"/>
                    <a:pt x="20419" y="18231"/>
                    <a:pt x="19406" y="19222"/>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277" name="组合 276">
            <a:extLst>
              <a:ext uri="{FF2B5EF4-FFF2-40B4-BE49-F238E27FC236}">
                <a16:creationId xmlns:a16="http://schemas.microsoft.com/office/drawing/2014/main" xmlns="" id="{679FCC01-39DA-2A40-BEDB-DE09C3B189A7}"/>
              </a:ext>
            </a:extLst>
          </p:cNvPr>
          <p:cNvGrpSpPr/>
          <p:nvPr/>
        </p:nvGrpSpPr>
        <p:grpSpPr>
          <a:xfrm>
            <a:off x="6811779" y="1528136"/>
            <a:ext cx="403639" cy="344831"/>
            <a:chOff x="6811779" y="1528136"/>
            <a:chExt cx="403639" cy="344831"/>
          </a:xfrm>
          <a:noFill/>
        </p:grpSpPr>
        <p:sp>
          <p:nvSpPr>
            <p:cNvPr id="278" name="Freeform 215">
              <a:extLst>
                <a:ext uri="{FF2B5EF4-FFF2-40B4-BE49-F238E27FC236}">
                  <a16:creationId xmlns:a16="http://schemas.microsoft.com/office/drawing/2014/main" xmlns="" id="{A199D94E-CCD1-CF4B-A57D-4270EDDE7878}"/>
                </a:ext>
              </a:extLst>
            </p:cNvPr>
            <p:cNvSpPr/>
            <p:nvPr/>
          </p:nvSpPr>
          <p:spPr>
            <a:xfrm>
              <a:off x="6858559" y="1576252"/>
              <a:ext cx="72174" cy="72175"/>
            </a:xfrm>
            <a:custGeom>
              <a:avLst/>
              <a:gdLst/>
              <a:ahLst/>
              <a:cxnLst>
                <a:cxn ang="0">
                  <a:pos x="wd2" y="hd2"/>
                </a:cxn>
                <a:cxn ang="5400000">
                  <a:pos x="wd2" y="hd2"/>
                </a:cxn>
                <a:cxn ang="10800000">
                  <a:pos x="wd2" y="hd2"/>
                </a:cxn>
                <a:cxn ang="16200000">
                  <a:pos x="wd2" y="hd2"/>
                </a:cxn>
              </a:cxnLst>
              <a:rect l="0" t="0" r="r" b="b"/>
              <a:pathLst>
                <a:path w="21600" h="21600" extrusionOk="0">
                  <a:moveTo>
                    <a:pt x="19722" y="0"/>
                  </a:moveTo>
                  <a:cubicBezTo>
                    <a:pt x="8452" y="0"/>
                    <a:pt x="0" y="8452"/>
                    <a:pt x="0" y="19722"/>
                  </a:cubicBezTo>
                  <a:cubicBezTo>
                    <a:pt x="0" y="20661"/>
                    <a:pt x="939" y="21600"/>
                    <a:pt x="1878" y="21600"/>
                  </a:cubicBezTo>
                  <a:cubicBezTo>
                    <a:pt x="2817" y="21600"/>
                    <a:pt x="3757" y="20661"/>
                    <a:pt x="3757" y="19722"/>
                  </a:cubicBezTo>
                  <a:cubicBezTo>
                    <a:pt x="3757" y="11270"/>
                    <a:pt x="11270" y="4696"/>
                    <a:pt x="19722" y="4696"/>
                  </a:cubicBezTo>
                  <a:cubicBezTo>
                    <a:pt x="20661" y="4696"/>
                    <a:pt x="21600" y="3757"/>
                    <a:pt x="21600" y="1878"/>
                  </a:cubicBezTo>
                  <a:cubicBezTo>
                    <a:pt x="21600" y="939"/>
                    <a:pt x="20661" y="0"/>
                    <a:pt x="19722"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79" name="Freeform 216">
              <a:extLst>
                <a:ext uri="{FF2B5EF4-FFF2-40B4-BE49-F238E27FC236}">
                  <a16:creationId xmlns:a16="http://schemas.microsoft.com/office/drawing/2014/main" xmlns="" id="{554D4CAF-848C-0B43-B5ED-99EE95C9BA70}"/>
                </a:ext>
              </a:extLst>
            </p:cNvPr>
            <p:cNvSpPr/>
            <p:nvPr/>
          </p:nvSpPr>
          <p:spPr>
            <a:xfrm>
              <a:off x="7073744" y="1766043"/>
              <a:ext cx="85540" cy="16039"/>
            </a:xfrm>
            <a:custGeom>
              <a:avLst/>
              <a:gdLst/>
              <a:ahLst/>
              <a:cxnLst>
                <a:cxn ang="0">
                  <a:pos x="wd2" y="hd2"/>
                </a:cxn>
                <a:cxn ang="5400000">
                  <a:pos x="wd2" y="hd2"/>
                </a:cxn>
                <a:cxn ang="10800000">
                  <a:pos x="wd2" y="hd2"/>
                </a:cxn>
                <a:cxn ang="16200000">
                  <a:pos x="wd2" y="hd2"/>
                </a:cxn>
              </a:cxnLst>
              <a:rect l="0" t="0" r="r" b="b"/>
              <a:pathLst>
                <a:path w="21600" h="21600" extrusionOk="0">
                  <a:moveTo>
                    <a:pt x="19200" y="0"/>
                  </a:moveTo>
                  <a:cubicBezTo>
                    <a:pt x="1600" y="0"/>
                    <a:pt x="1600" y="0"/>
                    <a:pt x="1600" y="0"/>
                  </a:cubicBezTo>
                  <a:cubicBezTo>
                    <a:pt x="800" y="0"/>
                    <a:pt x="0" y="4320"/>
                    <a:pt x="0" y="8640"/>
                  </a:cubicBezTo>
                  <a:cubicBezTo>
                    <a:pt x="0" y="17280"/>
                    <a:pt x="800" y="21600"/>
                    <a:pt x="1600" y="21600"/>
                  </a:cubicBezTo>
                  <a:cubicBezTo>
                    <a:pt x="19200" y="21600"/>
                    <a:pt x="19200" y="21600"/>
                    <a:pt x="19200" y="21600"/>
                  </a:cubicBezTo>
                  <a:cubicBezTo>
                    <a:pt x="20000" y="21600"/>
                    <a:pt x="21600" y="17280"/>
                    <a:pt x="21600" y="8640"/>
                  </a:cubicBezTo>
                  <a:cubicBezTo>
                    <a:pt x="21600" y="4320"/>
                    <a:pt x="20000" y="0"/>
                    <a:pt x="1920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300" name="Freeform 217">
              <a:extLst>
                <a:ext uri="{FF2B5EF4-FFF2-40B4-BE49-F238E27FC236}">
                  <a16:creationId xmlns:a16="http://schemas.microsoft.com/office/drawing/2014/main" xmlns="" id="{41182320-6CBF-1E4F-A881-65FF2A748475}"/>
                </a:ext>
              </a:extLst>
            </p:cNvPr>
            <p:cNvSpPr/>
            <p:nvPr/>
          </p:nvSpPr>
          <p:spPr>
            <a:xfrm>
              <a:off x="6811779" y="1528136"/>
              <a:ext cx="403639" cy="344831"/>
            </a:xfrm>
            <a:custGeom>
              <a:avLst/>
              <a:gdLst/>
              <a:ahLst/>
              <a:cxnLst>
                <a:cxn ang="0">
                  <a:pos x="wd2" y="hd2"/>
                </a:cxn>
                <a:cxn ang="5400000">
                  <a:pos x="wd2" y="hd2"/>
                </a:cxn>
                <a:cxn ang="10800000">
                  <a:pos x="wd2" y="hd2"/>
                </a:cxn>
                <a:cxn ang="16200000">
                  <a:pos x="wd2" y="hd2"/>
                </a:cxn>
              </a:cxnLst>
              <a:rect l="0" t="0" r="r" b="b"/>
              <a:pathLst>
                <a:path w="21600" h="21600" extrusionOk="0">
                  <a:moveTo>
                    <a:pt x="20756" y="11890"/>
                  </a:moveTo>
                  <a:cubicBezTo>
                    <a:pt x="20588" y="11692"/>
                    <a:pt x="20588" y="11692"/>
                    <a:pt x="20588" y="11692"/>
                  </a:cubicBezTo>
                  <a:cubicBezTo>
                    <a:pt x="20756" y="11494"/>
                    <a:pt x="20756" y="11494"/>
                    <a:pt x="20756" y="11494"/>
                  </a:cubicBezTo>
                  <a:cubicBezTo>
                    <a:pt x="21263" y="10106"/>
                    <a:pt x="21600" y="8521"/>
                    <a:pt x="21600" y="7134"/>
                  </a:cubicBezTo>
                  <a:cubicBezTo>
                    <a:pt x="21431" y="3171"/>
                    <a:pt x="18900" y="0"/>
                    <a:pt x="15694" y="0"/>
                  </a:cubicBezTo>
                  <a:cubicBezTo>
                    <a:pt x="14513" y="0"/>
                    <a:pt x="13500" y="396"/>
                    <a:pt x="12656" y="991"/>
                  </a:cubicBezTo>
                  <a:cubicBezTo>
                    <a:pt x="11981" y="1387"/>
                    <a:pt x="11475" y="1982"/>
                    <a:pt x="10969" y="2576"/>
                  </a:cubicBezTo>
                  <a:cubicBezTo>
                    <a:pt x="10800" y="2972"/>
                    <a:pt x="10800" y="2972"/>
                    <a:pt x="10800" y="2972"/>
                  </a:cubicBezTo>
                  <a:cubicBezTo>
                    <a:pt x="10631" y="2576"/>
                    <a:pt x="10631" y="2576"/>
                    <a:pt x="10631" y="2576"/>
                  </a:cubicBezTo>
                  <a:cubicBezTo>
                    <a:pt x="10125" y="1982"/>
                    <a:pt x="9619" y="1387"/>
                    <a:pt x="8944" y="991"/>
                  </a:cubicBezTo>
                  <a:cubicBezTo>
                    <a:pt x="8100" y="396"/>
                    <a:pt x="7087" y="0"/>
                    <a:pt x="5906" y="0"/>
                  </a:cubicBezTo>
                  <a:cubicBezTo>
                    <a:pt x="2700" y="0"/>
                    <a:pt x="169" y="3171"/>
                    <a:pt x="0" y="7134"/>
                  </a:cubicBezTo>
                  <a:cubicBezTo>
                    <a:pt x="0" y="8917"/>
                    <a:pt x="506" y="10899"/>
                    <a:pt x="1519" y="12881"/>
                  </a:cubicBezTo>
                  <a:cubicBezTo>
                    <a:pt x="2531" y="14466"/>
                    <a:pt x="3712" y="16051"/>
                    <a:pt x="5231" y="17439"/>
                  </a:cubicBezTo>
                  <a:cubicBezTo>
                    <a:pt x="7931" y="20015"/>
                    <a:pt x="10462" y="21600"/>
                    <a:pt x="10631" y="21600"/>
                  </a:cubicBezTo>
                  <a:cubicBezTo>
                    <a:pt x="10800" y="21600"/>
                    <a:pt x="10800" y="21600"/>
                    <a:pt x="10800" y="21600"/>
                  </a:cubicBezTo>
                  <a:cubicBezTo>
                    <a:pt x="10969" y="21600"/>
                    <a:pt x="10969" y="21600"/>
                    <a:pt x="10969" y="21600"/>
                  </a:cubicBezTo>
                  <a:cubicBezTo>
                    <a:pt x="11138" y="21402"/>
                    <a:pt x="11813" y="21204"/>
                    <a:pt x="12825" y="20411"/>
                  </a:cubicBezTo>
                  <a:cubicBezTo>
                    <a:pt x="12825" y="20411"/>
                    <a:pt x="12825" y="20411"/>
                    <a:pt x="12825" y="20411"/>
                  </a:cubicBezTo>
                  <a:cubicBezTo>
                    <a:pt x="12994" y="20411"/>
                    <a:pt x="12994" y="20411"/>
                    <a:pt x="12994" y="20411"/>
                  </a:cubicBezTo>
                  <a:cubicBezTo>
                    <a:pt x="14006" y="21204"/>
                    <a:pt x="15019" y="21600"/>
                    <a:pt x="16200" y="21600"/>
                  </a:cubicBezTo>
                  <a:cubicBezTo>
                    <a:pt x="19238" y="21600"/>
                    <a:pt x="21600" y="18826"/>
                    <a:pt x="21600" y="15259"/>
                  </a:cubicBezTo>
                  <a:cubicBezTo>
                    <a:pt x="21600" y="14070"/>
                    <a:pt x="21263" y="12881"/>
                    <a:pt x="20756" y="11890"/>
                  </a:cubicBezTo>
                  <a:close/>
                  <a:moveTo>
                    <a:pt x="11981" y="19817"/>
                  </a:moveTo>
                  <a:cubicBezTo>
                    <a:pt x="11475" y="20213"/>
                    <a:pt x="11138" y="20411"/>
                    <a:pt x="10969" y="20609"/>
                  </a:cubicBezTo>
                  <a:cubicBezTo>
                    <a:pt x="10800" y="20609"/>
                    <a:pt x="10800" y="20609"/>
                    <a:pt x="10800" y="20609"/>
                  </a:cubicBezTo>
                  <a:cubicBezTo>
                    <a:pt x="10631" y="20609"/>
                    <a:pt x="10631" y="20609"/>
                    <a:pt x="10631" y="20609"/>
                  </a:cubicBezTo>
                  <a:cubicBezTo>
                    <a:pt x="9956" y="20015"/>
                    <a:pt x="7762" y="18826"/>
                    <a:pt x="5737" y="16844"/>
                  </a:cubicBezTo>
                  <a:cubicBezTo>
                    <a:pt x="4219" y="15457"/>
                    <a:pt x="3037" y="13872"/>
                    <a:pt x="2194" y="12484"/>
                  </a:cubicBezTo>
                  <a:cubicBezTo>
                    <a:pt x="1181" y="10701"/>
                    <a:pt x="675" y="8917"/>
                    <a:pt x="844" y="7134"/>
                  </a:cubicBezTo>
                  <a:cubicBezTo>
                    <a:pt x="844" y="5350"/>
                    <a:pt x="1350" y="3963"/>
                    <a:pt x="2362" y="2774"/>
                  </a:cubicBezTo>
                  <a:cubicBezTo>
                    <a:pt x="3375" y="1585"/>
                    <a:pt x="4556" y="991"/>
                    <a:pt x="5906" y="991"/>
                  </a:cubicBezTo>
                  <a:cubicBezTo>
                    <a:pt x="6919" y="991"/>
                    <a:pt x="7762" y="1189"/>
                    <a:pt x="8606" y="1783"/>
                  </a:cubicBezTo>
                  <a:cubicBezTo>
                    <a:pt x="9450" y="2378"/>
                    <a:pt x="9956" y="3171"/>
                    <a:pt x="10462" y="3963"/>
                  </a:cubicBezTo>
                  <a:cubicBezTo>
                    <a:pt x="10800" y="4558"/>
                    <a:pt x="10800" y="4558"/>
                    <a:pt x="10800" y="4558"/>
                  </a:cubicBezTo>
                  <a:cubicBezTo>
                    <a:pt x="11138" y="3963"/>
                    <a:pt x="11138" y="3963"/>
                    <a:pt x="11138" y="3963"/>
                  </a:cubicBezTo>
                  <a:cubicBezTo>
                    <a:pt x="11644" y="3171"/>
                    <a:pt x="12150" y="2378"/>
                    <a:pt x="12994" y="1783"/>
                  </a:cubicBezTo>
                  <a:cubicBezTo>
                    <a:pt x="13838" y="1189"/>
                    <a:pt x="14681" y="991"/>
                    <a:pt x="15694" y="991"/>
                  </a:cubicBezTo>
                  <a:cubicBezTo>
                    <a:pt x="17044" y="991"/>
                    <a:pt x="18225" y="1585"/>
                    <a:pt x="19238" y="2774"/>
                  </a:cubicBezTo>
                  <a:cubicBezTo>
                    <a:pt x="20250" y="3963"/>
                    <a:pt x="20756" y="5350"/>
                    <a:pt x="20756" y="7134"/>
                  </a:cubicBezTo>
                  <a:cubicBezTo>
                    <a:pt x="20925" y="8125"/>
                    <a:pt x="20588" y="9314"/>
                    <a:pt x="20250" y="10503"/>
                  </a:cubicBezTo>
                  <a:cubicBezTo>
                    <a:pt x="20081" y="10899"/>
                    <a:pt x="20081" y="10899"/>
                    <a:pt x="20081" y="10899"/>
                  </a:cubicBezTo>
                  <a:cubicBezTo>
                    <a:pt x="19913" y="10701"/>
                    <a:pt x="19913" y="10701"/>
                    <a:pt x="19913" y="10701"/>
                  </a:cubicBezTo>
                  <a:cubicBezTo>
                    <a:pt x="18900" y="9512"/>
                    <a:pt x="17550" y="9116"/>
                    <a:pt x="16200" y="9116"/>
                  </a:cubicBezTo>
                  <a:cubicBezTo>
                    <a:pt x="13163" y="9116"/>
                    <a:pt x="10800" y="11890"/>
                    <a:pt x="10800" y="15259"/>
                  </a:cubicBezTo>
                  <a:cubicBezTo>
                    <a:pt x="10800" y="16844"/>
                    <a:pt x="11306" y="18231"/>
                    <a:pt x="12150" y="19420"/>
                  </a:cubicBezTo>
                  <a:cubicBezTo>
                    <a:pt x="12319" y="19618"/>
                    <a:pt x="12319" y="19618"/>
                    <a:pt x="12319" y="19618"/>
                  </a:cubicBezTo>
                  <a:lnTo>
                    <a:pt x="11981" y="19817"/>
                  </a:lnTo>
                  <a:close/>
                  <a:moveTo>
                    <a:pt x="19406" y="19222"/>
                  </a:moveTo>
                  <a:cubicBezTo>
                    <a:pt x="18563" y="20213"/>
                    <a:pt x="17381" y="20807"/>
                    <a:pt x="16200" y="20807"/>
                  </a:cubicBezTo>
                  <a:cubicBezTo>
                    <a:pt x="15019" y="20807"/>
                    <a:pt x="13838" y="20213"/>
                    <a:pt x="12994" y="19222"/>
                  </a:cubicBezTo>
                  <a:cubicBezTo>
                    <a:pt x="12150" y="18231"/>
                    <a:pt x="11644" y="16844"/>
                    <a:pt x="11644" y="15259"/>
                  </a:cubicBezTo>
                  <a:cubicBezTo>
                    <a:pt x="11644" y="13872"/>
                    <a:pt x="12150" y="12484"/>
                    <a:pt x="12994" y="11494"/>
                  </a:cubicBezTo>
                  <a:cubicBezTo>
                    <a:pt x="13838" y="10503"/>
                    <a:pt x="15019" y="9908"/>
                    <a:pt x="16200" y="9908"/>
                  </a:cubicBezTo>
                  <a:cubicBezTo>
                    <a:pt x="17381" y="9908"/>
                    <a:pt x="18563" y="10503"/>
                    <a:pt x="19406" y="11494"/>
                  </a:cubicBezTo>
                  <a:cubicBezTo>
                    <a:pt x="20419" y="12484"/>
                    <a:pt x="20756" y="13872"/>
                    <a:pt x="20756" y="15259"/>
                  </a:cubicBezTo>
                  <a:cubicBezTo>
                    <a:pt x="20756" y="16844"/>
                    <a:pt x="20419" y="18231"/>
                    <a:pt x="19406" y="19222"/>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301" name="组合 300">
            <a:extLst>
              <a:ext uri="{FF2B5EF4-FFF2-40B4-BE49-F238E27FC236}">
                <a16:creationId xmlns:a16="http://schemas.microsoft.com/office/drawing/2014/main" xmlns="" id="{185385C7-AD89-2B4D-B2CF-5B95B2361AA4}"/>
              </a:ext>
            </a:extLst>
          </p:cNvPr>
          <p:cNvGrpSpPr/>
          <p:nvPr/>
        </p:nvGrpSpPr>
        <p:grpSpPr>
          <a:xfrm>
            <a:off x="6001830" y="1528136"/>
            <a:ext cx="404976" cy="344831"/>
            <a:chOff x="6001830" y="1528136"/>
            <a:chExt cx="404976" cy="344831"/>
          </a:xfrm>
          <a:noFill/>
        </p:grpSpPr>
        <p:sp>
          <p:nvSpPr>
            <p:cNvPr id="302" name="Freeform 218">
              <a:extLst>
                <a:ext uri="{FF2B5EF4-FFF2-40B4-BE49-F238E27FC236}">
                  <a16:creationId xmlns:a16="http://schemas.microsoft.com/office/drawing/2014/main" xmlns="" id="{5C32F49B-6029-034E-89E0-27898C34705C}"/>
                </a:ext>
              </a:extLst>
            </p:cNvPr>
            <p:cNvSpPr/>
            <p:nvPr/>
          </p:nvSpPr>
          <p:spPr>
            <a:xfrm>
              <a:off x="6049946" y="1576252"/>
              <a:ext cx="72174" cy="72175"/>
            </a:xfrm>
            <a:custGeom>
              <a:avLst/>
              <a:gdLst/>
              <a:ahLst/>
              <a:cxnLst>
                <a:cxn ang="0">
                  <a:pos x="wd2" y="hd2"/>
                </a:cxn>
                <a:cxn ang="5400000">
                  <a:pos x="wd2" y="hd2"/>
                </a:cxn>
                <a:cxn ang="10800000">
                  <a:pos x="wd2" y="hd2"/>
                </a:cxn>
                <a:cxn ang="16200000">
                  <a:pos x="wd2" y="hd2"/>
                </a:cxn>
              </a:cxnLst>
              <a:rect l="0" t="0" r="r" b="b"/>
              <a:pathLst>
                <a:path w="21600" h="21600" extrusionOk="0">
                  <a:moveTo>
                    <a:pt x="19722" y="0"/>
                  </a:moveTo>
                  <a:cubicBezTo>
                    <a:pt x="8452" y="0"/>
                    <a:pt x="0" y="8452"/>
                    <a:pt x="0" y="19722"/>
                  </a:cubicBezTo>
                  <a:cubicBezTo>
                    <a:pt x="0" y="20661"/>
                    <a:pt x="939" y="21600"/>
                    <a:pt x="1878" y="21600"/>
                  </a:cubicBezTo>
                  <a:cubicBezTo>
                    <a:pt x="2817" y="21600"/>
                    <a:pt x="3757" y="20661"/>
                    <a:pt x="3757" y="19722"/>
                  </a:cubicBezTo>
                  <a:cubicBezTo>
                    <a:pt x="3757" y="11270"/>
                    <a:pt x="11270" y="4696"/>
                    <a:pt x="19722" y="4696"/>
                  </a:cubicBezTo>
                  <a:cubicBezTo>
                    <a:pt x="20661" y="4696"/>
                    <a:pt x="21600" y="3757"/>
                    <a:pt x="21600" y="1878"/>
                  </a:cubicBezTo>
                  <a:cubicBezTo>
                    <a:pt x="21600" y="939"/>
                    <a:pt x="20661" y="0"/>
                    <a:pt x="19722"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303" name="Freeform 219">
              <a:extLst>
                <a:ext uri="{FF2B5EF4-FFF2-40B4-BE49-F238E27FC236}">
                  <a16:creationId xmlns:a16="http://schemas.microsoft.com/office/drawing/2014/main" xmlns="" id="{B7908769-4EFF-3244-9AB5-8A6BD5036A4F}"/>
                </a:ext>
              </a:extLst>
            </p:cNvPr>
            <p:cNvSpPr/>
            <p:nvPr/>
          </p:nvSpPr>
          <p:spPr>
            <a:xfrm>
              <a:off x="6263795" y="1731292"/>
              <a:ext cx="85539" cy="85539"/>
            </a:xfrm>
            <a:custGeom>
              <a:avLst/>
              <a:gdLst/>
              <a:ahLst/>
              <a:cxnLst>
                <a:cxn ang="0">
                  <a:pos x="wd2" y="hd2"/>
                </a:cxn>
                <a:cxn ang="5400000">
                  <a:pos x="wd2" y="hd2"/>
                </a:cxn>
                <a:cxn ang="10800000">
                  <a:pos x="wd2" y="hd2"/>
                </a:cxn>
                <a:cxn ang="16200000">
                  <a:pos x="wd2" y="hd2"/>
                </a:cxn>
              </a:cxnLst>
              <a:rect l="0" t="0" r="r" b="b"/>
              <a:pathLst>
                <a:path w="21600" h="21600" extrusionOk="0">
                  <a:moveTo>
                    <a:pt x="19200" y="8800"/>
                  </a:moveTo>
                  <a:cubicBezTo>
                    <a:pt x="12000" y="8800"/>
                    <a:pt x="12000" y="8800"/>
                    <a:pt x="12000" y="8800"/>
                  </a:cubicBezTo>
                  <a:cubicBezTo>
                    <a:pt x="12000" y="1600"/>
                    <a:pt x="12000" y="1600"/>
                    <a:pt x="12000" y="1600"/>
                  </a:cubicBezTo>
                  <a:cubicBezTo>
                    <a:pt x="12000" y="800"/>
                    <a:pt x="11200" y="0"/>
                    <a:pt x="10400" y="0"/>
                  </a:cubicBezTo>
                  <a:cubicBezTo>
                    <a:pt x="9600" y="0"/>
                    <a:pt x="8800" y="800"/>
                    <a:pt x="8800" y="1600"/>
                  </a:cubicBezTo>
                  <a:cubicBezTo>
                    <a:pt x="8800" y="8800"/>
                    <a:pt x="8800" y="8800"/>
                    <a:pt x="8800" y="8800"/>
                  </a:cubicBezTo>
                  <a:cubicBezTo>
                    <a:pt x="1600" y="8800"/>
                    <a:pt x="1600" y="8800"/>
                    <a:pt x="1600" y="8800"/>
                  </a:cubicBezTo>
                  <a:cubicBezTo>
                    <a:pt x="800" y="8800"/>
                    <a:pt x="0" y="9600"/>
                    <a:pt x="0" y="10400"/>
                  </a:cubicBezTo>
                  <a:cubicBezTo>
                    <a:pt x="0" y="12000"/>
                    <a:pt x="800" y="12800"/>
                    <a:pt x="1600" y="12800"/>
                  </a:cubicBezTo>
                  <a:cubicBezTo>
                    <a:pt x="8800" y="12800"/>
                    <a:pt x="8800" y="12800"/>
                    <a:pt x="8800" y="12800"/>
                  </a:cubicBezTo>
                  <a:cubicBezTo>
                    <a:pt x="8800" y="20000"/>
                    <a:pt x="8800" y="20000"/>
                    <a:pt x="8800" y="20000"/>
                  </a:cubicBezTo>
                  <a:cubicBezTo>
                    <a:pt x="8800" y="20800"/>
                    <a:pt x="9600" y="21600"/>
                    <a:pt x="10400" y="21600"/>
                  </a:cubicBezTo>
                  <a:cubicBezTo>
                    <a:pt x="11200" y="21600"/>
                    <a:pt x="12000" y="20800"/>
                    <a:pt x="12000" y="20000"/>
                  </a:cubicBezTo>
                  <a:cubicBezTo>
                    <a:pt x="12000" y="12800"/>
                    <a:pt x="12000" y="12800"/>
                    <a:pt x="12000" y="12800"/>
                  </a:cubicBezTo>
                  <a:cubicBezTo>
                    <a:pt x="19200" y="12800"/>
                    <a:pt x="19200" y="12800"/>
                    <a:pt x="19200" y="12800"/>
                  </a:cubicBezTo>
                  <a:cubicBezTo>
                    <a:pt x="20000" y="12800"/>
                    <a:pt x="21600" y="12000"/>
                    <a:pt x="21600" y="10400"/>
                  </a:cubicBezTo>
                  <a:cubicBezTo>
                    <a:pt x="21600" y="9600"/>
                    <a:pt x="20000" y="8800"/>
                    <a:pt x="19200" y="88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304" name="Freeform 220">
              <a:extLst>
                <a:ext uri="{FF2B5EF4-FFF2-40B4-BE49-F238E27FC236}">
                  <a16:creationId xmlns:a16="http://schemas.microsoft.com/office/drawing/2014/main" xmlns="" id="{C166A7B7-3CD3-F24A-86B0-AF3EA61F9F12}"/>
                </a:ext>
              </a:extLst>
            </p:cNvPr>
            <p:cNvSpPr/>
            <p:nvPr/>
          </p:nvSpPr>
          <p:spPr>
            <a:xfrm>
              <a:off x="6001830" y="1528136"/>
              <a:ext cx="404976" cy="344831"/>
            </a:xfrm>
            <a:custGeom>
              <a:avLst/>
              <a:gdLst/>
              <a:ahLst/>
              <a:cxnLst>
                <a:cxn ang="0">
                  <a:pos x="wd2" y="hd2"/>
                </a:cxn>
                <a:cxn ang="5400000">
                  <a:pos x="wd2" y="hd2"/>
                </a:cxn>
                <a:cxn ang="10800000">
                  <a:pos x="wd2" y="hd2"/>
                </a:cxn>
                <a:cxn ang="16200000">
                  <a:pos x="wd2" y="hd2"/>
                </a:cxn>
              </a:cxnLst>
              <a:rect l="0" t="0" r="r" b="b"/>
              <a:pathLst>
                <a:path w="21600" h="21600" extrusionOk="0">
                  <a:moveTo>
                    <a:pt x="20756" y="11890"/>
                  </a:moveTo>
                  <a:cubicBezTo>
                    <a:pt x="20587" y="11692"/>
                    <a:pt x="20587" y="11692"/>
                    <a:pt x="20587" y="11692"/>
                  </a:cubicBezTo>
                  <a:cubicBezTo>
                    <a:pt x="20756" y="11494"/>
                    <a:pt x="20756" y="11494"/>
                    <a:pt x="20756" y="11494"/>
                  </a:cubicBezTo>
                  <a:cubicBezTo>
                    <a:pt x="21262" y="10106"/>
                    <a:pt x="21600" y="8521"/>
                    <a:pt x="21600" y="7134"/>
                  </a:cubicBezTo>
                  <a:cubicBezTo>
                    <a:pt x="21431" y="3171"/>
                    <a:pt x="18900" y="0"/>
                    <a:pt x="15694" y="0"/>
                  </a:cubicBezTo>
                  <a:cubicBezTo>
                    <a:pt x="14512" y="0"/>
                    <a:pt x="13500" y="396"/>
                    <a:pt x="12656" y="991"/>
                  </a:cubicBezTo>
                  <a:cubicBezTo>
                    <a:pt x="11981" y="1387"/>
                    <a:pt x="11475" y="1982"/>
                    <a:pt x="10969" y="2576"/>
                  </a:cubicBezTo>
                  <a:cubicBezTo>
                    <a:pt x="10800" y="2972"/>
                    <a:pt x="10800" y="2972"/>
                    <a:pt x="10800" y="2972"/>
                  </a:cubicBezTo>
                  <a:cubicBezTo>
                    <a:pt x="10631" y="2576"/>
                    <a:pt x="10631" y="2576"/>
                    <a:pt x="10631" y="2576"/>
                  </a:cubicBezTo>
                  <a:cubicBezTo>
                    <a:pt x="10125" y="1982"/>
                    <a:pt x="9619" y="1387"/>
                    <a:pt x="8944" y="991"/>
                  </a:cubicBezTo>
                  <a:cubicBezTo>
                    <a:pt x="8100" y="396"/>
                    <a:pt x="7088" y="0"/>
                    <a:pt x="5906" y="0"/>
                  </a:cubicBezTo>
                  <a:cubicBezTo>
                    <a:pt x="2700" y="0"/>
                    <a:pt x="169" y="3171"/>
                    <a:pt x="0" y="7134"/>
                  </a:cubicBezTo>
                  <a:cubicBezTo>
                    <a:pt x="0" y="8917"/>
                    <a:pt x="506" y="10899"/>
                    <a:pt x="1519" y="12881"/>
                  </a:cubicBezTo>
                  <a:cubicBezTo>
                    <a:pt x="2531" y="14466"/>
                    <a:pt x="3713" y="16051"/>
                    <a:pt x="5231" y="17439"/>
                  </a:cubicBezTo>
                  <a:cubicBezTo>
                    <a:pt x="7931" y="20015"/>
                    <a:pt x="10462" y="21600"/>
                    <a:pt x="10631" y="21600"/>
                  </a:cubicBezTo>
                  <a:cubicBezTo>
                    <a:pt x="10800" y="21600"/>
                    <a:pt x="10800" y="21600"/>
                    <a:pt x="10800" y="21600"/>
                  </a:cubicBezTo>
                  <a:cubicBezTo>
                    <a:pt x="10969" y="21600"/>
                    <a:pt x="10969" y="21600"/>
                    <a:pt x="10969" y="21600"/>
                  </a:cubicBezTo>
                  <a:cubicBezTo>
                    <a:pt x="11137" y="21402"/>
                    <a:pt x="11812" y="21204"/>
                    <a:pt x="12825" y="20411"/>
                  </a:cubicBezTo>
                  <a:cubicBezTo>
                    <a:pt x="12825" y="20411"/>
                    <a:pt x="12825" y="20411"/>
                    <a:pt x="12825" y="20411"/>
                  </a:cubicBezTo>
                  <a:cubicBezTo>
                    <a:pt x="12994" y="20411"/>
                    <a:pt x="12994" y="20411"/>
                    <a:pt x="12994" y="20411"/>
                  </a:cubicBezTo>
                  <a:cubicBezTo>
                    <a:pt x="14006" y="21204"/>
                    <a:pt x="15019" y="21600"/>
                    <a:pt x="16200" y="21600"/>
                  </a:cubicBezTo>
                  <a:cubicBezTo>
                    <a:pt x="19237" y="21600"/>
                    <a:pt x="21600" y="18826"/>
                    <a:pt x="21600" y="15259"/>
                  </a:cubicBezTo>
                  <a:cubicBezTo>
                    <a:pt x="21600" y="14070"/>
                    <a:pt x="21262" y="12881"/>
                    <a:pt x="20756" y="11890"/>
                  </a:cubicBezTo>
                  <a:close/>
                  <a:moveTo>
                    <a:pt x="11981" y="19817"/>
                  </a:moveTo>
                  <a:cubicBezTo>
                    <a:pt x="11475" y="20213"/>
                    <a:pt x="11137" y="20411"/>
                    <a:pt x="10969" y="20609"/>
                  </a:cubicBezTo>
                  <a:cubicBezTo>
                    <a:pt x="10800" y="20609"/>
                    <a:pt x="10800" y="20609"/>
                    <a:pt x="10800" y="20609"/>
                  </a:cubicBezTo>
                  <a:cubicBezTo>
                    <a:pt x="10631" y="20609"/>
                    <a:pt x="10631" y="20609"/>
                    <a:pt x="10631" y="20609"/>
                  </a:cubicBezTo>
                  <a:cubicBezTo>
                    <a:pt x="9956" y="20015"/>
                    <a:pt x="7762" y="18826"/>
                    <a:pt x="5737" y="16844"/>
                  </a:cubicBezTo>
                  <a:cubicBezTo>
                    <a:pt x="4219" y="15457"/>
                    <a:pt x="3038" y="13872"/>
                    <a:pt x="2194" y="12484"/>
                  </a:cubicBezTo>
                  <a:cubicBezTo>
                    <a:pt x="1181" y="10701"/>
                    <a:pt x="675" y="8917"/>
                    <a:pt x="844" y="7134"/>
                  </a:cubicBezTo>
                  <a:cubicBezTo>
                    <a:pt x="844" y="5350"/>
                    <a:pt x="1350" y="3963"/>
                    <a:pt x="2363" y="2774"/>
                  </a:cubicBezTo>
                  <a:cubicBezTo>
                    <a:pt x="3375" y="1585"/>
                    <a:pt x="4556" y="991"/>
                    <a:pt x="5906" y="991"/>
                  </a:cubicBezTo>
                  <a:cubicBezTo>
                    <a:pt x="6919" y="991"/>
                    <a:pt x="7762" y="1189"/>
                    <a:pt x="8606" y="1783"/>
                  </a:cubicBezTo>
                  <a:cubicBezTo>
                    <a:pt x="9450" y="2378"/>
                    <a:pt x="9956" y="3171"/>
                    <a:pt x="10462" y="3963"/>
                  </a:cubicBezTo>
                  <a:cubicBezTo>
                    <a:pt x="10800" y="4558"/>
                    <a:pt x="10800" y="4558"/>
                    <a:pt x="10800" y="4558"/>
                  </a:cubicBezTo>
                  <a:cubicBezTo>
                    <a:pt x="11137" y="3963"/>
                    <a:pt x="11137" y="3963"/>
                    <a:pt x="11137" y="3963"/>
                  </a:cubicBezTo>
                  <a:cubicBezTo>
                    <a:pt x="11644" y="3171"/>
                    <a:pt x="12150" y="2378"/>
                    <a:pt x="12994" y="1783"/>
                  </a:cubicBezTo>
                  <a:cubicBezTo>
                    <a:pt x="13837" y="1189"/>
                    <a:pt x="14681" y="991"/>
                    <a:pt x="15694" y="991"/>
                  </a:cubicBezTo>
                  <a:cubicBezTo>
                    <a:pt x="17044" y="991"/>
                    <a:pt x="18225" y="1585"/>
                    <a:pt x="19237" y="2774"/>
                  </a:cubicBezTo>
                  <a:cubicBezTo>
                    <a:pt x="20250" y="3963"/>
                    <a:pt x="20756" y="5350"/>
                    <a:pt x="20756" y="7134"/>
                  </a:cubicBezTo>
                  <a:cubicBezTo>
                    <a:pt x="20925" y="8125"/>
                    <a:pt x="20587" y="9314"/>
                    <a:pt x="20250" y="10503"/>
                  </a:cubicBezTo>
                  <a:cubicBezTo>
                    <a:pt x="20081" y="10899"/>
                    <a:pt x="20081" y="10899"/>
                    <a:pt x="20081" y="10899"/>
                  </a:cubicBezTo>
                  <a:cubicBezTo>
                    <a:pt x="19912" y="10701"/>
                    <a:pt x="19912" y="10701"/>
                    <a:pt x="19912" y="10701"/>
                  </a:cubicBezTo>
                  <a:cubicBezTo>
                    <a:pt x="18900" y="9512"/>
                    <a:pt x="17550" y="9116"/>
                    <a:pt x="16200" y="9116"/>
                  </a:cubicBezTo>
                  <a:cubicBezTo>
                    <a:pt x="13162" y="9116"/>
                    <a:pt x="10800" y="11890"/>
                    <a:pt x="10800" y="15259"/>
                  </a:cubicBezTo>
                  <a:cubicBezTo>
                    <a:pt x="10800" y="16844"/>
                    <a:pt x="11306" y="18231"/>
                    <a:pt x="12150" y="19420"/>
                  </a:cubicBezTo>
                  <a:cubicBezTo>
                    <a:pt x="12319" y="19618"/>
                    <a:pt x="12319" y="19618"/>
                    <a:pt x="12319" y="19618"/>
                  </a:cubicBezTo>
                  <a:lnTo>
                    <a:pt x="11981" y="19817"/>
                  </a:lnTo>
                  <a:close/>
                  <a:moveTo>
                    <a:pt x="19406" y="19222"/>
                  </a:moveTo>
                  <a:cubicBezTo>
                    <a:pt x="18562" y="20213"/>
                    <a:pt x="17381" y="20807"/>
                    <a:pt x="16200" y="20807"/>
                  </a:cubicBezTo>
                  <a:cubicBezTo>
                    <a:pt x="15019" y="20807"/>
                    <a:pt x="13837" y="20213"/>
                    <a:pt x="12994" y="19222"/>
                  </a:cubicBezTo>
                  <a:cubicBezTo>
                    <a:pt x="12150" y="18231"/>
                    <a:pt x="11644" y="16844"/>
                    <a:pt x="11644" y="15259"/>
                  </a:cubicBezTo>
                  <a:cubicBezTo>
                    <a:pt x="11644" y="13872"/>
                    <a:pt x="12150" y="12484"/>
                    <a:pt x="12994" y="11494"/>
                  </a:cubicBezTo>
                  <a:cubicBezTo>
                    <a:pt x="13837" y="10503"/>
                    <a:pt x="15019" y="9908"/>
                    <a:pt x="16200" y="9908"/>
                  </a:cubicBezTo>
                  <a:cubicBezTo>
                    <a:pt x="17381" y="9908"/>
                    <a:pt x="18562" y="10503"/>
                    <a:pt x="19406" y="11494"/>
                  </a:cubicBezTo>
                  <a:cubicBezTo>
                    <a:pt x="20419" y="12484"/>
                    <a:pt x="20756" y="13872"/>
                    <a:pt x="20756" y="15259"/>
                  </a:cubicBezTo>
                  <a:cubicBezTo>
                    <a:pt x="20756" y="16844"/>
                    <a:pt x="20419" y="18231"/>
                    <a:pt x="19406" y="19222"/>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305" name="组合 304">
            <a:extLst>
              <a:ext uri="{FF2B5EF4-FFF2-40B4-BE49-F238E27FC236}">
                <a16:creationId xmlns:a16="http://schemas.microsoft.com/office/drawing/2014/main" xmlns="" id="{637F4190-8E6E-7E40-B03A-426AB423936F}"/>
              </a:ext>
            </a:extLst>
          </p:cNvPr>
          <p:cNvGrpSpPr/>
          <p:nvPr/>
        </p:nvGrpSpPr>
        <p:grpSpPr>
          <a:xfrm>
            <a:off x="5193218" y="1528136"/>
            <a:ext cx="403639" cy="344831"/>
            <a:chOff x="5193218" y="1528136"/>
            <a:chExt cx="403639" cy="344831"/>
          </a:xfrm>
          <a:noFill/>
        </p:grpSpPr>
        <p:sp>
          <p:nvSpPr>
            <p:cNvPr id="306" name="Freeform 221">
              <a:extLst>
                <a:ext uri="{FF2B5EF4-FFF2-40B4-BE49-F238E27FC236}">
                  <a16:creationId xmlns:a16="http://schemas.microsoft.com/office/drawing/2014/main" xmlns="" id="{A04BA103-67EA-624B-A414-3CC3D624539A}"/>
                </a:ext>
              </a:extLst>
            </p:cNvPr>
            <p:cNvSpPr/>
            <p:nvPr/>
          </p:nvSpPr>
          <p:spPr>
            <a:xfrm>
              <a:off x="5193218" y="1528136"/>
              <a:ext cx="403639" cy="344831"/>
            </a:xfrm>
            <a:custGeom>
              <a:avLst/>
              <a:gdLst/>
              <a:ahLst/>
              <a:cxnLst>
                <a:cxn ang="0">
                  <a:pos x="wd2" y="hd2"/>
                </a:cxn>
                <a:cxn ang="5400000">
                  <a:pos x="wd2" y="hd2"/>
                </a:cxn>
                <a:cxn ang="10800000">
                  <a:pos x="wd2" y="hd2"/>
                </a:cxn>
                <a:cxn ang="16200000">
                  <a:pos x="wd2" y="hd2"/>
                </a:cxn>
              </a:cxnLst>
              <a:rect l="0" t="0" r="r" b="b"/>
              <a:pathLst>
                <a:path w="21600" h="21600" extrusionOk="0">
                  <a:moveTo>
                    <a:pt x="15694" y="0"/>
                  </a:moveTo>
                  <a:cubicBezTo>
                    <a:pt x="14513" y="0"/>
                    <a:pt x="13500" y="396"/>
                    <a:pt x="12656" y="991"/>
                  </a:cubicBezTo>
                  <a:cubicBezTo>
                    <a:pt x="11981" y="1387"/>
                    <a:pt x="11475" y="1982"/>
                    <a:pt x="10969" y="2576"/>
                  </a:cubicBezTo>
                  <a:cubicBezTo>
                    <a:pt x="10800" y="2972"/>
                    <a:pt x="10800" y="2972"/>
                    <a:pt x="10800" y="2972"/>
                  </a:cubicBezTo>
                  <a:cubicBezTo>
                    <a:pt x="10631" y="2576"/>
                    <a:pt x="10631" y="2576"/>
                    <a:pt x="10631" y="2576"/>
                  </a:cubicBezTo>
                  <a:cubicBezTo>
                    <a:pt x="10125" y="1982"/>
                    <a:pt x="9619" y="1387"/>
                    <a:pt x="8944" y="991"/>
                  </a:cubicBezTo>
                  <a:cubicBezTo>
                    <a:pt x="8100" y="396"/>
                    <a:pt x="7087" y="0"/>
                    <a:pt x="5906" y="0"/>
                  </a:cubicBezTo>
                  <a:cubicBezTo>
                    <a:pt x="2700" y="0"/>
                    <a:pt x="169" y="3171"/>
                    <a:pt x="0" y="7134"/>
                  </a:cubicBezTo>
                  <a:cubicBezTo>
                    <a:pt x="0" y="8917"/>
                    <a:pt x="506" y="10899"/>
                    <a:pt x="1519" y="12881"/>
                  </a:cubicBezTo>
                  <a:cubicBezTo>
                    <a:pt x="2531" y="14466"/>
                    <a:pt x="3712" y="16051"/>
                    <a:pt x="5231" y="17439"/>
                  </a:cubicBezTo>
                  <a:cubicBezTo>
                    <a:pt x="7931" y="20015"/>
                    <a:pt x="10631" y="21600"/>
                    <a:pt x="10631" y="21600"/>
                  </a:cubicBezTo>
                  <a:cubicBezTo>
                    <a:pt x="10800" y="21600"/>
                    <a:pt x="10800" y="21600"/>
                    <a:pt x="10800" y="21600"/>
                  </a:cubicBezTo>
                  <a:cubicBezTo>
                    <a:pt x="10969" y="21600"/>
                    <a:pt x="10969" y="21600"/>
                    <a:pt x="10969" y="21600"/>
                  </a:cubicBezTo>
                  <a:cubicBezTo>
                    <a:pt x="11138" y="21600"/>
                    <a:pt x="13669" y="20015"/>
                    <a:pt x="16369" y="17439"/>
                  </a:cubicBezTo>
                  <a:cubicBezTo>
                    <a:pt x="17888" y="16051"/>
                    <a:pt x="19069" y="14466"/>
                    <a:pt x="20081" y="12881"/>
                  </a:cubicBezTo>
                  <a:cubicBezTo>
                    <a:pt x="21094" y="10899"/>
                    <a:pt x="21600" y="8917"/>
                    <a:pt x="21600" y="7134"/>
                  </a:cubicBezTo>
                  <a:cubicBezTo>
                    <a:pt x="21431" y="3171"/>
                    <a:pt x="18900" y="0"/>
                    <a:pt x="15694" y="0"/>
                  </a:cubicBezTo>
                  <a:close/>
                  <a:moveTo>
                    <a:pt x="19406" y="12484"/>
                  </a:moveTo>
                  <a:cubicBezTo>
                    <a:pt x="18563" y="13872"/>
                    <a:pt x="17381" y="15457"/>
                    <a:pt x="15863" y="16844"/>
                  </a:cubicBezTo>
                  <a:cubicBezTo>
                    <a:pt x="13838" y="18826"/>
                    <a:pt x="11644" y="20015"/>
                    <a:pt x="10969" y="20609"/>
                  </a:cubicBezTo>
                  <a:cubicBezTo>
                    <a:pt x="10800" y="20609"/>
                    <a:pt x="10800" y="20609"/>
                    <a:pt x="10800" y="20609"/>
                  </a:cubicBezTo>
                  <a:cubicBezTo>
                    <a:pt x="10631" y="20609"/>
                    <a:pt x="10631" y="20609"/>
                    <a:pt x="10631" y="20609"/>
                  </a:cubicBezTo>
                  <a:cubicBezTo>
                    <a:pt x="9956" y="20015"/>
                    <a:pt x="7762" y="18826"/>
                    <a:pt x="5737" y="16844"/>
                  </a:cubicBezTo>
                  <a:cubicBezTo>
                    <a:pt x="4219" y="15457"/>
                    <a:pt x="3037" y="13872"/>
                    <a:pt x="2194" y="12484"/>
                  </a:cubicBezTo>
                  <a:cubicBezTo>
                    <a:pt x="1181" y="10701"/>
                    <a:pt x="675" y="8917"/>
                    <a:pt x="844" y="7134"/>
                  </a:cubicBezTo>
                  <a:cubicBezTo>
                    <a:pt x="844" y="5350"/>
                    <a:pt x="1350" y="3963"/>
                    <a:pt x="2362" y="2774"/>
                  </a:cubicBezTo>
                  <a:cubicBezTo>
                    <a:pt x="3375" y="1585"/>
                    <a:pt x="4556" y="991"/>
                    <a:pt x="5906" y="991"/>
                  </a:cubicBezTo>
                  <a:cubicBezTo>
                    <a:pt x="6919" y="991"/>
                    <a:pt x="7762" y="1189"/>
                    <a:pt x="8606" y="1783"/>
                  </a:cubicBezTo>
                  <a:cubicBezTo>
                    <a:pt x="9450" y="2378"/>
                    <a:pt x="9956" y="3171"/>
                    <a:pt x="10462" y="3963"/>
                  </a:cubicBezTo>
                  <a:cubicBezTo>
                    <a:pt x="10800" y="4558"/>
                    <a:pt x="10800" y="4558"/>
                    <a:pt x="10800" y="4558"/>
                  </a:cubicBezTo>
                  <a:cubicBezTo>
                    <a:pt x="11138" y="3963"/>
                    <a:pt x="11138" y="3963"/>
                    <a:pt x="11138" y="3963"/>
                  </a:cubicBezTo>
                  <a:cubicBezTo>
                    <a:pt x="11644" y="3171"/>
                    <a:pt x="12150" y="2378"/>
                    <a:pt x="12994" y="1783"/>
                  </a:cubicBezTo>
                  <a:cubicBezTo>
                    <a:pt x="13838" y="1189"/>
                    <a:pt x="14681" y="991"/>
                    <a:pt x="15694" y="991"/>
                  </a:cubicBezTo>
                  <a:cubicBezTo>
                    <a:pt x="17044" y="991"/>
                    <a:pt x="18225" y="1585"/>
                    <a:pt x="19238" y="2774"/>
                  </a:cubicBezTo>
                  <a:cubicBezTo>
                    <a:pt x="20250" y="3963"/>
                    <a:pt x="20756" y="5350"/>
                    <a:pt x="20756" y="7134"/>
                  </a:cubicBezTo>
                  <a:cubicBezTo>
                    <a:pt x="20925" y="8917"/>
                    <a:pt x="20419" y="10701"/>
                    <a:pt x="19406" y="12484"/>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307" name="Freeform 222">
              <a:extLst>
                <a:ext uri="{FF2B5EF4-FFF2-40B4-BE49-F238E27FC236}">
                  <a16:creationId xmlns:a16="http://schemas.microsoft.com/office/drawing/2014/main" xmlns="" id="{A6D81B8F-0E1E-ED47-872A-C276E239ADB6}"/>
                </a:ext>
              </a:extLst>
            </p:cNvPr>
            <p:cNvSpPr/>
            <p:nvPr/>
          </p:nvSpPr>
          <p:spPr>
            <a:xfrm>
              <a:off x="5239997" y="1576252"/>
              <a:ext cx="73511" cy="72175"/>
            </a:xfrm>
            <a:custGeom>
              <a:avLst/>
              <a:gdLst/>
              <a:ahLst/>
              <a:cxnLst>
                <a:cxn ang="0">
                  <a:pos x="wd2" y="hd2"/>
                </a:cxn>
                <a:cxn ang="5400000">
                  <a:pos x="wd2" y="hd2"/>
                </a:cxn>
                <a:cxn ang="10800000">
                  <a:pos x="wd2" y="hd2"/>
                </a:cxn>
                <a:cxn ang="16200000">
                  <a:pos x="wd2" y="hd2"/>
                </a:cxn>
              </a:cxnLst>
              <a:rect l="0" t="0" r="r" b="b"/>
              <a:pathLst>
                <a:path w="21600" h="21600" extrusionOk="0">
                  <a:moveTo>
                    <a:pt x="19722" y="0"/>
                  </a:moveTo>
                  <a:cubicBezTo>
                    <a:pt x="8452" y="0"/>
                    <a:pt x="0" y="8452"/>
                    <a:pt x="0" y="19722"/>
                  </a:cubicBezTo>
                  <a:cubicBezTo>
                    <a:pt x="0" y="20661"/>
                    <a:pt x="939" y="21600"/>
                    <a:pt x="1878" y="21600"/>
                  </a:cubicBezTo>
                  <a:cubicBezTo>
                    <a:pt x="2817" y="21600"/>
                    <a:pt x="3757" y="20661"/>
                    <a:pt x="3757" y="19722"/>
                  </a:cubicBezTo>
                  <a:cubicBezTo>
                    <a:pt x="3757" y="11270"/>
                    <a:pt x="11270" y="4696"/>
                    <a:pt x="19722" y="4696"/>
                  </a:cubicBezTo>
                  <a:cubicBezTo>
                    <a:pt x="20661" y="4696"/>
                    <a:pt x="21600" y="3757"/>
                    <a:pt x="21600" y="1878"/>
                  </a:cubicBezTo>
                  <a:cubicBezTo>
                    <a:pt x="21600" y="939"/>
                    <a:pt x="20661" y="0"/>
                    <a:pt x="19722"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308" name="组合 307">
            <a:extLst>
              <a:ext uri="{FF2B5EF4-FFF2-40B4-BE49-F238E27FC236}">
                <a16:creationId xmlns:a16="http://schemas.microsoft.com/office/drawing/2014/main" xmlns="" id="{C17741B3-2622-9247-81E2-7EB450FA7419}"/>
              </a:ext>
            </a:extLst>
          </p:cNvPr>
          <p:cNvGrpSpPr/>
          <p:nvPr/>
        </p:nvGrpSpPr>
        <p:grpSpPr>
          <a:xfrm>
            <a:off x="4384060" y="1513434"/>
            <a:ext cx="403394" cy="375572"/>
            <a:chOff x="4384060" y="1513434"/>
            <a:chExt cx="403394" cy="375572"/>
          </a:xfrm>
          <a:noFill/>
        </p:grpSpPr>
        <p:sp>
          <p:nvSpPr>
            <p:cNvPr id="309" name="Freeform 223">
              <a:extLst>
                <a:ext uri="{FF2B5EF4-FFF2-40B4-BE49-F238E27FC236}">
                  <a16:creationId xmlns:a16="http://schemas.microsoft.com/office/drawing/2014/main" xmlns="" id="{988854B0-3F7F-FD4E-97E1-776D5445E0BC}"/>
                </a:ext>
              </a:extLst>
            </p:cNvPr>
            <p:cNvSpPr/>
            <p:nvPr/>
          </p:nvSpPr>
          <p:spPr>
            <a:xfrm>
              <a:off x="4384060" y="1513434"/>
              <a:ext cx="403394" cy="210388"/>
            </a:xfrm>
            <a:custGeom>
              <a:avLst/>
              <a:gdLst/>
              <a:ahLst/>
              <a:cxnLst>
                <a:cxn ang="0">
                  <a:pos x="wd2" y="hd2"/>
                </a:cxn>
                <a:cxn ang="5400000">
                  <a:pos x="wd2" y="hd2"/>
                </a:cxn>
                <a:cxn ang="10800000">
                  <a:pos x="wd2" y="hd2"/>
                </a:cxn>
                <a:cxn ang="16200000">
                  <a:pos x="wd2" y="hd2"/>
                </a:cxn>
              </a:cxnLst>
              <a:rect l="0" t="0" r="r" b="b"/>
              <a:pathLst>
                <a:path w="21516" h="21519" extrusionOk="0">
                  <a:moveTo>
                    <a:pt x="21389" y="20310"/>
                  </a:moveTo>
                  <a:cubicBezTo>
                    <a:pt x="11095" y="322"/>
                    <a:pt x="11095" y="322"/>
                    <a:pt x="11095" y="322"/>
                  </a:cubicBezTo>
                  <a:cubicBezTo>
                    <a:pt x="10927" y="322"/>
                    <a:pt x="10927" y="0"/>
                    <a:pt x="10758" y="0"/>
                  </a:cubicBezTo>
                  <a:cubicBezTo>
                    <a:pt x="10589" y="0"/>
                    <a:pt x="10589" y="322"/>
                    <a:pt x="10420" y="322"/>
                  </a:cubicBezTo>
                  <a:cubicBezTo>
                    <a:pt x="10420" y="322"/>
                    <a:pt x="127" y="20310"/>
                    <a:pt x="127" y="20310"/>
                  </a:cubicBezTo>
                  <a:cubicBezTo>
                    <a:pt x="-42" y="20633"/>
                    <a:pt x="-42" y="20955"/>
                    <a:pt x="127" y="21278"/>
                  </a:cubicBezTo>
                  <a:cubicBezTo>
                    <a:pt x="296" y="21600"/>
                    <a:pt x="464" y="21600"/>
                    <a:pt x="633" y="21278"/>
                  </a:cubicBezTo>
                  <a:cubicBezTo>
                    <a:pt x="10758" y="1934"/>
                    <a:pt x="10758" y="1934"/>
                    <a:pt x="10758" y="1934"/>
                  </a:cubicBezTo>
                  <a:cubicBezTo>
                    <a:pt x="20883" y="21278"/>
                    <a:pt x="20883" y="21278"/>
                    <a:pt x="20883" y="21278"/>
                  </a:cubicBezTo>
                  <a:cubicBezTo>
                    <a:pt x="21052" y="21600"/>
                    <a:pt x="21220" y="21600"/>
                    <a:pt x="21389" y="21278"/>
                  </a:cubicBezTo>
                  <a:cubicBezTo>
                    <a:pt x="21558" y="20955"/>
                    <a:pt x="21558" y="20633"/>
                    <a:pt x="21389" y="2031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310" name="Freeform 224">
              <a:extLst>
                <a:ext uri="{FF2B5EF4-FFF2-40B4-BE49-F238E27FC236}">
                  <a16:creationId xmlns:a16="http://schemas.microsoft.com/office/drawing/2014/main" xmlns="" id="{25DAE955-B61E-904B-A243-3006F98742E2}"/>
                </a:ext>
              </a:extLst>
            </p:cNvPr>
            <p:cNvSpPr/>
            <p:nvPr/>
          </p:nvSpPr>
          <p:spPr>
            <a:xfrm>
              <a:off x="4438067" y="1579716"/>
              <a:ext cx="296715" cy="309290"/>
            </a:xfrm>
            <a:custGeom>
              <a:avLst/>
              <a:gdLst/>
              <a:ahLst/>
              <a:cxnLst>
                <a:cxn ang="0">
                  <a:pos x="wd2" y="hd2"/>
                </a:cxn>
                <a:cxn ang="5400000">
                  <a:pos x="wd2" y="hd2"/>
                </a:cxn>
                <a:cxn ang="10800000">
                  <a:pos x="wd2" y="hd2"/>
                </a:cxn>
                <a:cxn ang="16200000">
                  <a:pos x="wd2" y="hd2"/>
                </a:cxn>
              </a:cxnLst>
              <a:rect l="0" t="0" r="r" b="b"/>
              <a:pathLst>
                <a:path w="21600" h="21545" extrusionOk="0">
                  <a:moveTo>
                    <a:pt x="21370" y="9863"/>
                  </a:moveTo>
                  <a:cubicBezTo>
                    <a:pt x="11260" y="165"/>
                    <a:pt x="11260" y="165"/>
                    <a:pt x="11260" y="165"/>
                  </a:cubicBezTo>
                  <a:cubicBezTo>
                    <a:pt x="11030" y="-55"/>
                    <a:pt x="10570" y="-55"/>
                    <a:pt x="10340" y="165"/>
                  </a:cubicBezTo>
                  <a:cubicBezTo>
                    <a:pt x="230" y="10084"/>
                    <a:pt x="230" y="10084"/>
                    <a:pt x="230" y="10084"/>
                  </a:cubicBezTo>
                  <a:cubicBezTo>
                    <a:pt x="0" y="10084"/>
                    <a:pt x="0" y="10304"/>
                    <a:pt x="0" y="10304"/>
                  </a:cubicBezTo>
                  <a:cubicBezTo>
                    <a:pt x="0" y="20223"/>
                    <a:pt x="0" y="20223"/>
                    <a:pt x="0" y="20223"/>
                  </a:cubicBezTo>
                  <a:cubicBezTo>
                    <a:pt x="0" y="21104"/>
                    <a:pt x="689" y="21545"/>
                    <a:pt x="1379" y="21545"/>
                  </a:cubicBezTo>
                  <a:cubicBezTo>
                    <a:pt x="20221" y="21545"/>
                    <a:pt x="20221" y="21545"/>
                    <a:pt x="20221" y="21545"/>
                  </a:cubicBezTo>
                  <a:cubicBezTo>
                    <a:pt x="20911" y="21545"/>
                    <a:pt x="21600" y="21104"/>
                    <a:pt x="21600" y="20223"/>
                  </a:cubicBezTo>
                  <a:cubicBezTo>
                    <a:pt x="21600" y="10304"/>
                    <a:pt x="21600" y="10304"/>
                    <a:pt x="21600" y="10304"/>
                  </a:cubicBezTo>
                  <a:cubicBezTo>
                    <a:pt x="21600" y="10084"/>
                    <a:pt x="21600" y="10084"/>
                    <a:pt x="21370" y="9863"/>
                  </a:cubicBezTo>
                  <a:close/>
                  <a:moveTo>
                    <a:pt x="13787" y="20663"/>
                  </a:moveTo>
                  <a:cubicBezTo>
                    <a:pt x="7813" y="20663"/>
                    <a:pt x="7813" y="20663"/>
                    <a:pt x="7813" y="20663"/>
                  </a:cubicBezTo>
                  <a:cubicBezTo>
                    <a:pt x="7813" y="11847"/>
                    <a:pt x="7813" y="11847"/>
                    <a:pt x="7813" y="11847"/>
                  </a:cubicBezTo>
                  <a:cubicBezTo>
                    <a:pt x="13787" y="11847"/>
                    <a:pt x="13787" y="11847"/>
                    <a:pt x="13787" y="11847"/>
                  </a:cubicBezTo>
                  <a:lnTo>
                    <a:pt x="13787" y="20663"/>
                  </a:lnTo>
                  <a:close/>
                  <a:moveTo>
                    <a:pt x="14706" y="20663"/>
                  </a:moveTo>
                  <a:cubicBezTo>
                    <a:pt x="14706" y="12067"/>
                    <a:pt x="14706" y="12067"/>
                    <a:pt x="14706" y="12067"/>
                  </a:cubicBezTo>
                  <a:cubicBezTo>
                    <a:pt x="14706" y="11406"/>
                    <a:pt x="14017" y="10745"/>
                    <a:pt x="13328" y="10745"/>
                  </a:cubicBezTo>
                  <a:cubicBezTo>
                    <a:pt x="8272" y="10745"/>
                    <a:pt x="8272" y="10745"/>
                    <a:pt x="8272" y="10745"/>
                  </a:cubicBezTo>
                  <a:cubicBezTo>
                    <a:pt x="7583" y="10745"/>
                    <a:pt x="6894" y="11406"/>
                    <a:pt x="6894" y="12067"/>
                  </a:cubicBezTo>
                  <a:cubicBezTo>
                    <a:pt x="6894" y="20663"/>
                    <a:pt x="6894" y="20663"/>
                    <a:pt x="6894" y="20663"/>
                  </a:cubicBezTo>
                  <a:cubicBezTo>
                    <a:pt x="1149" y="20663"/>
                    <a:pt x="1149" y="20663"/>
                    <a:pt x="1149" y="20663"/>
                  </a:cubicBezTo>
                  <a:cubicBezTo>
                    <a:pt x="1149" y="10525"/>
                    <a:pt x="1149" y="10525"/>
                    <a:pt x="1149" y="10525"/>
                  </a:cubicBezTo>
                  <a:cubicBezTo>
                    <a:pt x="10800" y="1267"/>
                    <a:pt x="10800" y="1267"/>
                    <a:pt x="10800" y="1267"/>
                  </a:cubicBezTo>
                  <a:cubicBezTo>
                    <a:pt x="20451" y="10525"/>
                    <a:pt x="20451" y="10525"/>
                    <a:pt x="20451" y="10525"/>
                  </a:cubicBezTo>
                  <a:cubicBezTo>
                    <a:pt x="20451" y="20663"/>
                    <a:pt x="20451" y="20663"/>
                    <a:pt x="20451" y="20663"/>
                  </a:cubicBezTo>
                  <a:lnTo>
                    <a:pt x="14706" y="20663"/>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311" name="组合 310">
            <a:extLst>
              <a:ext uri="{FF2B5EF4-FFF2-40B4-BE49-F238E27FC236}">
                <a16:creationId xmlns:a16="http://schemas.microsoft.com/office/drawing/2014/main" xmlns="" id="{9DF5FD28-56BB-CF4E-AA03-164DC66A9893}"/>
              </a:ext>
            </a:extLst>
          </p:cNvPr>
          <p:cNvGrpSpPr/>
          <p:nvPr/>
        </p:nvGrpSpPr>
        <p:grpSpPr>
          <a:xfrm>
            <a:off x="3575446" y="1513434"/>
            <a:ext cx="403394" cy="375572"/>
            <a:chOff x="3575446" y="1513434"/>
            <a:chExt cx="403394" cy="375572"/>
          </a:xfrm>
          <a:noFill/>
        </p:grpSpPr>
        <p:sp>
          <p:nvSpPr>
            <p:cNvPr id="312" name="Freeform 225">
              <a:extLst>
                <a:ext uri="{FF2B5EF4-FFF2-40B4-BE49-F238E27FC236}">
                  <a16:creationId xmlns:a16="http://schemas.microsoft.com/office/drawing/2014/main" xmlns="" id="{7830F19D-EA38-0E4E-B278-B2BFB9E73848}"/>
                </a:ext>
              </a:extLst>
            </p:cNvPr>
            <p:cNvSpPr/>
            <p:nvPr/>
          </p:nvSpPr>
          <p:spPr>
            <a:xfrm>
              <a:off x="3628118" y="1579716"/>
              <a:ext cx="296715" cy="309290"/>
            </a:xfrm>
            <a:custGeom>
              <a:avLst/>
              <a:gdLst/>
              <a:ahLst/>
              <a:cxnLst>
                <a:cxn ang="0">
                  <a:pos x="wd2" y="hd2"/>
                </a:cxn>
                <a:cxn ang="5400000">
                  <a:pos x="wd2" y="hd2"/>
                </a:cxn>
                <a:cxn ang="10800000">
                  <a:pos x="wd2" y="hd2"/>
                </a:cxn>
                <a:cxn ang="16200000">
                  <a:pos x="wd2" y="hd2"/>
                </a:cxn>
              </a:cxnLst>
              <a:rect l="0" t="0" r="r" b="b"/>
              <a:pathLst>
                <a:path w="21600" h="21545" extrusionOk="0">
                  <a:moveTo>
                    <a:pt x="11260" y="165"/>
                  </a:moveTo>
                  <a:cubicBezTo>
                    <a:pt x="11030" y="-55"/>
                    <a:pt x="10570" y="-55"/>
                    <a:pt x="10340" y="165"/>
                  </a:cubicBezTo>
                  <a:cubicBezTo>
                    <a:pt x="230" y="9863"/>
                    <a:pt x="230" y="9863"/>
                    <a:pt x="230" y="9863"/>
                  </a:cubicBezTo>
                  <a:cubicBezTo>
                    <a:pt x="230" y="10084"/>
                    <a:pt x="230" y="10084"/>
                    <a:pt x="230" y="10084"/>
                  </a:cubicBezTo>
                  <a:cubicBezTo>
                    <a:pt x="0" y="10084"/>
                    <a:pt x="0" y="10304"/>
                    <a:pt x="0" y="10304"/>
                  </a:cubicBezTo>
                  <a:cubicBezTo>
                    <a:pt x="0" y="20223"/>
                    <a:pt x="0" y="20223"/>
                    <a:pt x="0" y="20223"/>
                  </a:cubicBezTo>
                  <a:cubicBezTo>
                    <a:pt x="0" y="21104"/>
                    <a:pt x="689" y="21545"/>
                    <a:pt x="1379" y="21545"/>
                  </a:cubicBezTo>
                  <a:cubicBezTo>
                    <a:pt x="20221" y="21545"/>
                    <a:pt x="20221" y="21545"/>
                    <a:pt x="20221" y="21545"/>
                  </a:cubicBezTo>
                  <a:cubicBezTo>
                    <a:pt x="20911" y="21545"/>
                    <a:pt x="21600" y="21104"/>
                    <a:pt x="21600" y="20223"/>
                  </a:cubicBezTo>
                  <a:cubicBezTo>
                    <a:pt x="21600" y="10304"/>
                    <a:pt x="21600" y="10304"/>
                    <a:pt x="21600" y="10304"/>
                  </a:cubicBezTo>
                  <a:cubicBezTo>
                    <a:pt x="21600" y="10084"/>
                    <a:pt x="21600" y="10084"/>
                    <a:pt x="21370" y="9863"/>
                  </a:cubicBezTo>
                  <a:lnTo>
                    <a:pt x="11260" y="165"/>
                  </a:lnTo>
                  <a:close/>
                  <a:moveTo>
                    <a:pt x="20451" y="20663"/>
                  </a:moveTo>
                  <a:cubicBezTo>
                    <a:pt x="1149" y="20663"/>
                    <a:pt x="1149" y="20663"/>
                    <a:pt x="1149" y="20663"/>
                  </a:cubicBezTo>
                  <a:cubicBezTo>
                    <a:pt x="1149" y="10525"/>
                    <a:pt x="1149" y="10525"/>
                    <a:pt x="1149" y="10525"/>
                  </a:cubicBezTo>
                  <a:cubicBezTo>
                    <a:pt x="10800" y="1267"/>
                    <a:pt x="10800" y="1267"/>
                    <a:pt x="10800" y="1267"/>
                  </a:cubicBezTo>
                  <a:cubicBezTo>
                    <a:pt x="20451" y="10525"/>
                    <a:pt x="20451" y="10525"/>
                    <a:pt x="20451" y="10525"/>
                  </a:cubicBezTo>
                  <a:lnTo>
                    <a:pt x="20451" y="20663"/>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313" name="Freeform 226">
              <a:extLst>
                <a:ext uri="{FF2B5EF4-FFF2-40B4-BE49-F238E27FC236}">
                  <a16:creationId xmlns:a16="http://schemas.microsoft.com/office/drawing/2014/main" xmlns="" id="{AC2FE049-3BDB-3E47-B20C-6F602A12C3FC}"/>
                </a:ext>
              </a:extLst>
            </p:cNvPr>
            <p:cNvSpPr/>
            <p:nvPr/>
          </p:nvSpPr>
          <p:spPr>
            <a:xfrm>
              <a:off x="3575446" y="1513434"/>
              <a:ext cx="403394" cy="210388"/>
            </a:xfrm>
            <a:custGeom>
              <a:avLst/>
              <a:gdLst/>
              <a:ahLst/>
              <a:cxnLst>
                <a:cxn ang="0">
                  <a:pos x="wd2" y="hd2"/>
                </a:cxn>
                <a:cxn ang="5400000">
                  <a:pos x="wd2" y="hd2"/>
                </a:cxn>
                <a:cxn ang="10800000">
                  <a:pos x="wd2" y="hd2"/>
                </a:cxn>
                <a:cxn ang="16200000">
                  <a:pos x="wd2" y="hd2"/>
                </a:cxn>
              </a:cxnLst>
              <a:rect l="0" t="0" r="r" b="b"/>
              <a:pathLst>
                <a:path w="21516" h="21519" extrusionOk="0">
                  <a:moveTo>
                    <a:pt x="21389" y="20310"/>
                  </a:moveTo>
                  <a:cubicBezTo>
                    <a:pt x="11095" y="322"/>
                    <a:pt x="11095" y="322"/>
                    <a:pt x="11095" y="322"/>
                  </a:cubicBezTo>
                  <a:cubicBezTo>
                    <a:pt x="10927" y="322"/>
                    <a:pt x="10927" y="0"/>
                    <a:pt x="10758" y="0"/>
                  </a:cubicBezTo>
                  <a:cubicBezTo>
                    <a:pt x="10589" y="0"/>
                    <a:pt x="10589" y="322"/>
                    <a:pt x="10420" y="322"/>
                  </a:cubicBezTo>
                  <a:cubicBezTo>
                    <a:pt x="10420" y="322"/>
                    <a:pt x="127" y="20310"/>
                    <a:pt x="127" y="20310"/>
                  </a:cubicBezTo>
                  <a:cubicBezTo>
                    <a:pt x="-42" y="20633"/>
                    <a:pt x="-42" y="20955"/>
                    <a:pt x="127" y="21278"/>
                  </a:cubicBezTo>
                  <a:cubicBezTo>
                    <a:pt x="296" y="21600"/>
                    <a:pt x="464" y="21600"/>
                    <a:pt x="633" y="21278"/>
                  </a:cubicBezTo>
                  <a:cubicBezTo>
                    <a:pt x="10758" y="1934"/>
                    <a:pt x="10758" y="1934"/>
                    <a:pt x="10758" y="1934"/>
                  </a:cubicBezTo>
                  <a:cubicBezTo>
                    <a:pt x="20883" y="21278"/>
                    <a:pt x="20883" y="21278"/>
                    <a:pt x="20883" y="21278"/>
                  </a:cubicBezTo>
                  <a:cubicBezTo>
                    <a:pt x="21052" y="21600"/>
                    <a:pt x="21220" y="21600"/>
                    <a:pt x="21389" y="21278"/>
                  </a:cubicBezTo>
                  <a:cubicBezTo>
                    <a:pt x="21558" y="20955"/>
                    <a:pt x="21558" y="20633"/>
                    <a:pt x="21389" y="2031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314" name="组合 313">
            <a:extLst>
              <a:ext uri="{FF2B5EF4-FFF2-40B4-BE49-F238E27FC236}">
                <a16:creationId xmlns:a16="http://schemas.microsoft.com/office/drawing/2014/main" xmlns="" id="{7E700E53-193C-BF4F-8C9B-5B7B0A16A5A7}"/>
              </a:ext>
            </a:extLst>
          </p:cNvPr>
          <p:cNvGrpSpPr/>
          <p:nvPr/>
        </p:nvGrpSpPr>
        <p:grpSpPr>
          <a:xfrm>
            <a:off x="2764706" y="1500069"/>
            <a:ext cx="408192" cy="404185"/>
            <a:chOff x="2764706" y="1500069"/>
            <a:chExt cx="408192" cy="404185"/>
          </a:xfrm>
          <a:noFill/>
        </p:grpSpPr>
        <p:sp>
          <p:nvSpPr>
            <p:cNvPr id="315" name="Freeform 227">
              <a:extLst>
                <a:ext uri="{FF2B5EF4-FFF2-40B4-BE49-F238E27FC236}">
                  <a16:creationId xmlns:a16="http://schemas.microsoft.com/office/drawing/2014/main" xmlns="" id="{602F77B8-FD68-D34A-A863-611426EF2CAD}"/>
                </a:ext>
              </a:extLst>
            </p:cNvPr>
            <p:cNvSpPr/>
            <p:nvPr/>
          </p:nvSpPr>
          <p:spPr>
            <a:xfrm>
              <a:off x="2764706" y="1500069"/>
              <a:ext cx="408192" cy="404185"/>
            </a:xfrm>
            <a:custGeom>
              <a:avLst/>
              <a:gdLst/>
              <a:ahLst/>
              <a:cxnLst>
                <a:cxn ang="0">
                  <a:pos x="wd2" y="hd2"/>
                </a:cxn>
                <a:cxn ang="5400000">
                  <a:pos x="wd2" y="hd2"/>
                </a:cxn>
                <a:cxn ang="10800000">
                  <a:pos x="wd2" y="hd2"/>
                </a:cxn>
                <a:cxn ang="16200000">
                  <a:pos x="wd2" y="hd2"/>
                </a:cxn>
              </a:cxnLst>
              <a:rect l="0" t="0" r="r" b="b"/>
              <a:pathLst>
                <a:path w="21558" h="21558" extrusionOk="0">
                  <a:moveTo>
                    <a:pt x="21433" y="20925"/>
                  </a:moveTo>
                  <a:cubicBezTo>
                    <a:pt x="14735" y="14175"/>
                    <a:pt x="14735" y="14175"/>
                    <a:pt x="14735" y="14175"/>
                  </a:cubicBezTo>
                  <a:cubicBezTo>
                    <a:pt x="14902" y="14006"/>
                    <a:pt x="14902" y="14006"/>
                    <a:pt x="14902" y="14006"/>
                  </a:cubicBezTo>
                  <a:cubicBezTo>
                    <a:pt x="16242" y="12487"/>
                    <a:pt x="16912" y="10462"/>
                    <a:pt x="16912" y="8437"/>
                  </a:cubicBezTo>
                  <a:cubicBezTo>
                    <a:pt x="16912" y="3713"/>
                    <a:pt x="13228" y="0"/>
                    <a:pt x="8540" y="0"/>
                  </a:cubicBezTo>
                  <a:cubicBezTo>
                    <a:pt x="6195" y="0"/>
                    <a:pt x="4186" y="844"/>
                    <a:pt x="2512" y="2531"/>
                  </a:cubicBezTo>
                  <a:cubicBezTo>
                    <a:pt x="1005" y="4050"/>
                    <a:pt x="0" y="6244"/>
                    <a:pt x="0" y="8437"/>
                  </a:cubicBezTo>
                  <a:cubicBezTo>
                    <a:pt x="0" y="10800"/>
                    <a:pt x="1005" y="12825"/>
                    <a:pt x="2512" y="14512"/>
                  </a:cubicBezTo>
                  <a:cubicBezTo>
                    <a:pt x="4186" y="16200"/>
                    <a:pt x="6195" y="17044"/>
                    <a:pt x="8540" y="17044"/>
                  </a:cubicBezTo>
                  <a:cubicBezTo>
                    <a:pt x="10549" y="17044"/>
                    <a:pt x="12558" y="16200"/>
                    <a:pt x="14065" y="14850"/>
                  </a:cubicBezTo>
                  <a:cubicBezTo>
                    <a:pt x="14233" y="14850"/>
                    <a:pt x="14233" y="14850"/>
                    <a:pt x="14233" y="14850"/>
                  </a:cubicBezTo>
                  <a:cubicBezTo>
                    <a:pt x="20763" y="21431"/>
                    <a:pt x="20763" y="21431"/>
                    <a:pt x="20763" y="21431"/>
                  </a:cubicBezTo>
                  <a:cubicBezTo>
                    <a:pt x="20930" y="21600"/>
                    <a:pt x="21265" y="21600"/>
                    <a:pt x="21433" y="21431"/>
                  </a:cubicBezTo>
                  <a:cubicBezTo>
                    <a:pt x="21600" y="21262"/>
                    <a:pt x="21600" y="21094"/>
                    <a:pt x="21433" y="20925"/>
                  </a:cubicBezTo>
                  <a:close/>
                  <a:moveTo>
                    <a:pt x="13898" y="14006"/>
                  </a:moveTo>
                  <a:cubicBezTo>
                    <a:pt x="13228" y="14681"/>
                    <a:pt x="12391" y="15187"/>
                    <a:pt x="11553" y="15694"/>
                  </a:cubicBezTo>
                  <a:cubicBezTo>
                    <a:pt x="10549" y="16031"/>
                    <a:pt x="9544" y="16200"/>
                    <a:pt x="8540" y="16200"/>
                  </a:cubicBezTo>
                  <a:cubicBezTo>
                    <a:pt x="7535" y="16200"/>
                    <a:pt x="6530" y="16031"/>
                    <a:pt x="5526" y="15694"/>
                  </a:cubicBezTo>
                  <a:cubicBezTo>
                    <a:pt x="4521" y="15187"/>
                    <a:pt x="3851" y="14681"/>
                    <a:pt x="3014" y="14006"/>
                  </a:cubicBezTo>
                  <a:cubicBezTo>
                    <a:pt x="2344" y="13331"/>
                    <a:pt x="1842" y="12487"/>
                    <a:pt x="1507" y="11475"/>
                  </a:cubicBezTo>
                  <a:cubicBezTo>
                    <a:pt x="1005" y="10631"/>
                    <a:pt x="837" y="9619"/>
                    <a:pt x="837" y="8437"/>
                  </a:cubicBezTo>
                  <a:cubicBezTo>
                    <a:pt x="837" y="7425"/>
                    <a:pt x="1005" y="6412"/>
                    <a:pt x="1507" y="5400"/>
                  </a:cubicBezTo>
                  <a:cubicBezTo>
                    <a:pt x="1842" y="4556"/>
                    <a:pt x="2344" y="3713"/>
                    <a:pt x="3014" y="3038"/>
                  </a:cubicBezTo>
                  <a:cubicBezTo>
                    <a:pt x="3851" y="2363"/>
                    <a:pt x="4521" y="1688"/>
                    <a:pt x="5526" y="1350"/>
                  </a:cubicBezTo>
                  <a:cubicBezTo>
                    <a:pt x="7367" y="506"/>
                    <a:pt x="9544" y="506"/>
                    <a:pt x="11553" y="1350"/>
                  </a:cubicBezTo>
                  <a:cubicBezTo>
                    <a:pt x="12391" y="1688"/>
                    <a:pt x="13228" y="2363"/>
                    <a:pt x="13898" y="3038"/>
                  </a:cubicBezTo>
                  <a:cubicBezTo>
                    <a:pt x="14567" y="3713"/>
                    <a:pt x="15237" y="4556"/>
                    <a:pt x="15572" y="5400"/>
                  </a:cubicBezTo>
                  <a:cubicBezTo>
                    <a:pt x="16074" y="6412"/>
                    <a:pt x="16242" y="7425"/>
                    <a:pt x="16242" y="8437"/>
                  </a:cubicBezTo>
                  <a:cubicBezTo>
                    <a:pt x="16242" y="9619"/>
                    <a:pt x="16074" y="10631"/>
                    <a:pt x="15572" y="11475"/>
                  </a:cubicBezTo>
                  <a:cubicBezTo>
                    <a:pt x="15237" y="12487"/>
                    <a:pt x="14567" y="13331"/>
                    <a:pt x="13898" y="14006"/>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316" name="Freeform 228">
              <a:extLst>
                <a:ext uri="{FF2B5EF4-FFF2-40B4-BE49-F238E27FC236}">
                  <a16:creationId xmlns:a16="http://schemas.microsoft.com/office/drawing/2014/main" xmlns="" id="{6D8C065B-5F36-E14C-988A-E589139CDACD}"/>
                </a:ext>
              </a:extLst>
            </p:cNvPr>
            <p:cNvSpPr/>
            <p:nvPr/>
          </p:nvSpPr>
          <p:spPr>
            <a:xfrm>
              <a:off x="2859601" y="1652435"/>
              <a:ext cx="133656" cy="14703"/>
            </a:xfrm>
            <a:custGeom>
              <a:avLst/>
              <a:gdLst/>
              <a:ahLst/>
              <a:cxnLst>
                <a:cxn ang="0">
                  <a:pos x="wd2" y="hd2"/>
                </a:cxn>
                <a:cxn ang="5400000">
                  <a:pos x="wd2" y="hd2"/>
                </a:cxn>
                <a:cxn ang="10800000">
                  <a:pos x="wd2" y="hd2"/>
                </a:cxn>
                <a:cxn ang="16200000">
                  <a:pos x="wd2" y="hd2"/>
                </a:cxn>
              </a:cxnLst>
              <a:rect l="0" t="0" r="r" b="b"/>
              <a:pathLst>
                <a:path w="21600" h="21600" extrusionOk="0">
                  <a:moveTo>
                    <a:pt x="20057" y="0"/>
                  </a:moveTo>
                  <a:cubicBezTo>
                    <a:pt x="1029" y="0"/>
                    <a:pt x="1029" y="0"/>
                    <a:pt x="1029" y="0"/>
                  </a:cubicBezTo>
                  <a:cubicBezTo>
                    <a:pt x="514" y="0"/>
                    <a:pt x="0" y="4320"/>
                    <a:pt x="0" y="8640"/>
                  </a:cubicBezTo>
                  <a:cubicBezTo>
                    <a:pt x="0" y="17280"/>
                    <a:pt x="514" y="21600"/>
                    <a:pt x="1029" y="21600"/>
                  </a:cubicBezTo>
                  <a:cubicBezTo>
                    <a:pt x="20057" y="21600"/>
                    <a:pt x="20057" y="21600"/>
                    <a:pt x="20057" y="21600"/>
                  </a:cubicBezTo>
                  <a:cubicBezTo>
                    <a:pt x="21086" y="21600"/>
                    <a:pt x="21600" y="17280"/>
                    <a:pt x="21600" y="8640"/>
                  </a:cubicBezTo>
                  <a:cubicBezTo>
                    <a:pt x="21600" y="4320"/>
                    <a:pt x="21086" y="0"/>
                    <a:pt x="20057"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317" name="组合 316">
            <a:extLst>
              <a:ext uri="{FF2B5EF4-FFF2-40B4-BE49-F238E27FC236}">
                <a16:creationId xmlns:a16="http://schemas.microsoft.com/office/drawing/2014/main" xmlns="" id="{9194EFF8-3243-D24C-ADF3-AC9F42DBF749}"/>
              </a:ext>
            </a:extLst>
          </p:cNvPr>
          <p:cNvGrpSpPr/>
          <p:nvPr/>
        </p:nvGrpSpPr>
        <p:grpSpPr>
          <a:xfrm>
            <a:off x="1956094" y="1500069"/>
            <a:ext cx="404185" cy="404185"/>
            <a:chOff x="1956094" y="1500069"/>
            <a:chExt cx="404185" cy="404185"/>
          </a:xfrm>
          <a:noFill/>
        </p:grpSpPr>
        <p:sp>
          <p:nvSpPr>
            <p:cNvPr id="318" name="Freeform 229">
              <a:extLst>
                <a:ext uri="{FF2B5EF4-FFF2-40B4-BE49-F238E27FC236}">
                  <a16:creationId xmlns:a16="http://schemas.microsoft.com/office/drawing/2014/main" xmlns="" id="{813F2189-D005-5D41-BCDC-C2EACD6CC1E1}"/>
                </a:ext>
              </a:extLst>
            </p:cNvPr>
            <p:cNvSpPr/>
            <p:nvPr/>
          </p:nvSpPr>
          <p:spPr>
            <a:xfrm>
              <a:off x="1956094" y="1500069"/>
              <a:ext cx="404185" cy="404185"/>
            </a:xfrm>
            <a:custGeom>
              <a:avLst/>
              <a:gdLst/>
              <a:ahLst/>
              <a:cxnLst>
                <a:cxn ang="0">
                  <a:pos x="wd2" y="hd2"/>
                </a:cxn>
                <a:cxn ang="5400000">
                  <a:pos x="wd2" y="hd2"/>
                </a:cxn>
                <a:cxn ang="10800000">
                  <a:pos x="wd2" y="hd2"/>
                </a:cxn>
                <a:cxn ang="16200000">
                  <a:pos x="wd2" y="hd2"/>
                </a:cxn>
              </a:cxnLst>
              <a:rect l="0" t="0" r="r" b="b"/>
              <a:pathLst>
                <a:path w="21558" h="21558" extrusionOk="0">
                  <a:moveTo>
                    <a:pt x="21431" y="20925"/>
                  </a:moveTo>
                  <a:cubicBezTo>
                    <a:pt x="14850" y="14175"/>
                    <a:pt x="14850" y="14175"/>
                    <a:pt x="14850" y="14175"/>
                  </a:cubicBezTo>
                  <a:cubicBezTo>
                    <a:pt x="15019" y="14006"/>
                    <a:pt x="15019" y="14006"/>
                    <a:pt x="15019" y="14006"/>
                  </a:cubicBezTo>
                  <a:cubicBezTo>
                    <a:pt x="16369" y="12487"/>
                    <a:pt x="17044" y="10462"/>
                    <a:pt x="17044" y="8437"/>
                  </a:cubicBezTo>
                  <a:cubicBezTo>
                    <a:pt x="17044" y="3713"/>
                    <a:pt x="13162" y="0"/>
                    <a:pt x="8437" y="0"/>
                  </a:cubicBezTo>
                  <a:cubicBezTo>
                    <a:pt x="6244" y="0"/>
                    <a:pt x="4050" y="844"/>
                    <a:pt x="2531" y="2531"/>
                  </a:cubicBezTo>
                  <a:cubicBezTo>
                    <a:pt x="844" y="4050"/>
                    <a:pt x="0" y="6244"/>
                    <a:pt x="0" y="8437"/>
                  </a:cubicBezTo>
                  <a:cubicBezTo>
                    <a:pt x="0" y="13162"/>
                    <a:pt x="3881" y="17044"/>
                    <a:pt x="8437" y="17044"/>
                  </a:cubicBezTo>
                  <a:cubicBezTo>
                    <a:pt x="10631" y="17044"/>
                    <a:pt x="12487" y="16200"/>
                    <a:pt x="14175" y="14850"/>
                  </a:cubicBezTo>
                  <a:cubicBezTo>
                    <a:pt x="14344" y="14850"/>
                    <a:pt x="14344" y="14850"/>
                    <a:pt x="14344" y="14850"/>
                  </a:cubicBezTo>
                  <a:cubicBezTo>
                    <a:pt x="20925" y="21431"/>
                    <a:pt x="20925" y="21431"/>
                    <a:pt x="20925" y="21431"/>
                  </a:cubicBezTo>
                  <a:cubicBezTo>
                    <a:pt x="21094" y="21600"/>
                    <a:pt x="21262" y="21600"/>
                    <a:pt x="21431" y="21431"/>
                  </a:cubicBezTo>
                  <a:cubicBezTo>
                    <a:pt x="21600" y="21262"/>
                    <a:pt x="21600" y="21094"/>
                    <a:pt x="21431" y="20925"/>
                  </a:cubicBezTo>
                  <a:close/>
                  <a:moveTo>
                    <a:pt x="14006" y="14006"/>
                  </a:moveTo>
                  <a:cubicBezTo>
                    <a:pt x="13331" y="14681"/>
                    <a:pt x="12487" y="15187"/>
                    <a:pt x="11475" y="15694"/>
                  </a:cubicBezTo>
                  <a:cubicBezTo>
                    <a:pt x="10631" y="16031"/>
                    <a:pt x="9619" y="16200"/>
                    <a:pt x="8437" y="16200"/>
                  </a:cubicBezTo>
                  <a:cubicBezTo>
                    <a:pt x="7425" y="16200"/>
                    <a:pt x="6412" y="16031"/>
                    <a:pt x="5569" y="15694"/>
                  </a:cubicBezTo>
                  <a:cubicBezTo>
                    <a:pt x="4556" y="15187"/>
                    <a:pt x="3713" y="14681"/>
                    <a:pt x="3038" y="14006"/>
                  </a:cubicBezTo>
                  <a:cubicBezTo>
                    <a:pt x="2363" y="13331"/>
                    <a:pt x="1688" y="12487"/>
                    <a:pt x="1350" y="11475"/>
                  </a:cubicBezTo>
                  <a:cubicBezTo>
                    <a:pt x="1013" y="10631"/>
                    <a:pt x="844" y="9619"/>
                    <a:pt x="844" y="8437"/>
                  </a:cubicBezTo>
                  <a:cubicBezTo>
                    <a:pt x="844" y="7425"/>
                    <a:pt x="1013" y="6412"/>
                    <a:pt x="1350" y="5400"/>
                  </a:cubicBezTo>
                  <a:cubicBezTo>
                    <a:pt x="1688" y="4556"/>
                    <a:pt x="2363" y="3713"/>
                    <a:pt x="3038" y="3038"/>
                  </a:cubicBezTo>
                  <a:cubicBezTo>
                    <a:pt x="3713" y="2363"/>
                    <a:pt x="4556" y="1688"/>
                    <a:pt x="5569" y="1350"/>
                  </a:cubicBezTo>
                  <a:cubicBezTo>
                    <a:pt x="7425" y="506"/>
                    <a:pt x="9619" y="506"/>
                    <a:pt x="11475" y="1350"/>
                  </a:cubicBezTo>
                  <a:cubicBezTo>
                    <a:pt x="12487" y="1688"/>
                    <a:pt x="13331" y="2363"/>
                    <a:pt x="14006" y="3038"/>
                  </a:cubicBezTo>
                  <a:cubicBezTo>
                    <a:pt x="14681" y="3713"/>
                    <a:pt x="15187" y="4556"/>
                    <a:pt x="15694" y="5400"/>
                  </a:cubicBezTo>
                  <a:cubicBezTo>
                    <a:pt x="16031" y="6412"/>
                    <a:pt x="16200" y="7425"/>
                    <a:pt x="16200" y="8437"/>
                  </a:cubicBezTo>
                  <a:cubicBezTo>
                    <a:pt x="16200" y="9619"/>
                    <a:pt x="16031" y="10631"/>
                    <a:pt x="15694" y="11475"/>
                  </a:cubicBezTo>
                  <a:cubicBezTo>
                    <a:pt x="15187" y="12487"/>
                    <a:pt x="14681" y="13331"/>
                    <a:pt x="14006" y="14006"/>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319" name="Freeform 230">
              <a:extLst>
                <a:ext uri="{FF2B5EF4-FFF2-40B4-BE49-F238E27FC236}">
                  <a16:creationId xmlns:a16="http://schemas.microsoft.com/office/drawing/2014/main" xmlns="" id="{86BF6C1F-6022-AD45-A54A-4708A658A6BF}"/>
                </a:ext>
              </a:extLst>
            </p:cNvPr>
            <p:cNvSpPr/>
            <p:nvPr/>
          </p:nvSpPr>
          <p:spPr>
            <a:xfrm>
              <a:off x="2050989" y="1594964"/>
              <a:ext cx="129646" cy="129647"/>
            </a:xfrm>
            <a:custGeom>
              <a:avLst/>
              <a:gdLst/>
              <a:ahLst/>
              <a:cxnLst>
                <a:cxn ang="0">
                  <a:pos x="wd2" y="hd2"/>
                </a:cxn>
                <a:cxn ang="5400000">
                  <a:pos x="wd2" y="hd2"/>
                </a:cxn>
                <a:cxn ang="10800000">
                  <a:pos x="wd2" y="hd2"/>
                </a:cxn>
                <a:cxn ang="16200000">
                  <a:pos x="wd2" y="hd2"/>
                </a:cxn>
              </a:cxnLst>
              <a:rect l="0" t="0" r="r" b="b"/>
              <a:pathLst>
                <a:path w="21600" h="21600" extrusionOk="0">
                  <a:moveTo>
                    <a:pt x="20546" y="9483"/>
                  </a:moveTo>
                  <a:cubicBezTo>
                    <a:pt x="12117" y="9483"/>
                    <a:pt x="12117" y="9483"/>
                    <a:pt x="12117" y="9483"/>
                  </a:cubicBezTo>
                  <a:cubicBezTo>
                    <a:pt x="12117" y="1054"/>
                    <a:pt x="12117" y="1054"/>
                    <a:pt x="12117" y="1054"/>
                  </a:cubicBezTo>
                  <a:cubicBezTo>
                    <a:pt x="12117" y="527"/>
                    <a:pt x="11590" y="0"/>
                    <a:pt x="10537" y="0"/>
                  </a:cubicBezTo>
                  <a:cubicBezTo>
                    <a:pt x="10010" y="0"/>
                    <a:pt x="9483" y="527"/>
                    <a:pt x="9483" y="1054"/>
                  </a:cubicBezTo>
                  <a:cubicBezTo>
                    <a:pt x="9483" y="9483"/>
                    <a:pt x="9483" y="9483"/>
                    <a:pt x="9483" y="9483"/>
                  </a:cubicBezTo>
                  <a:cubicBezTo>
                    <a:pt x="1054" y="9483"/>
                    <a:pt x="1054" y="9483"/>
                    <a:pt x="1054" y="9483"/>
                  </a:cubicBezTo>
                  <a:cubicBezTo>
                    <a:pt x="527" y="9483"/>
                    <a:pt x="0" y="10010"/>
                    <a:pt x="0" y="10537"/>
                  </a:cubicBezTo>
                  <a:cubicBezTo>
                    <a:pt x="0" y="11590"/>
                    <a:pt x="527" y="12117"/>
                    <a:pt x="1054" y="12117"/>
                  </a:cubicBezTo>
                  <a:cubicBezTo>
                    <a:pt x="9483" y="12117"/>
                    <a:pt x="9483" y="12117"/>
                    <a:pt x="9483" y="12117"/>
                  </a:cubicBezTo>
                  <a:cubicBezTo>
                    <a:pt x="9483" y="20546"/>
                    <a:pt x="9483" y="20546"/>
                    <a:pt x="9483" y="20546"/>
                  </a:cubicBezTo>
                  <a:cubicBezTo>
                    <a:pt x="9483" y="21073"/>
                    <a:pt x="10010" y="21600"/>
                    <a:pt x="10537" y="21600"/>
                  </a:cubicBezTo>
                  <a:cubicBezTo>
                    <a:pt x="11590" y="21600"/>
                    <a:pt x="12117" y="21073"/>
                    <a:pt x="12117" y="20546"/>
                  </a:cubicBezTo>
                  <a:cubicBezTo>
                    <a:pt x="12117" y="12117"/>
                    <a:pt x="12117" y="12117"/>
                    <a:pt x="12117" y="12117"/>
                  </a:cubicBezTo>
                  <a:cubicBezTo>
                    <a:pt x="20546" y="12117"/>
                    <a:pt x="20546" y="12117"/>
                    <a:pt x="20546" y="12117"/>
                  </a:cubicBezTo>
                  <a:cubicBezTo>
                    <a:pt x="21073" y="12117"/>
                    <a:pt x="21600" y="11590"/>
                    <a:pt x="21600" y="10537"/>
                  </a:cubicBezTo>
                  <a:cubicBezTo>
                    <a:pt x="21600" y="10010"/>
                    <a:pt x="21073" y="9483"/>
                    <a:pt x="20546" y="9483"/>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320" name="组合 319">
            <a:extLst>
              <a:ext uri="{FF2B5EF4-FFF2-40B4-BE49-F238E27FC236}">
                <a16:creationId xmlns:a16="http://schemas.microsoft.com/office/drawing/2014/main" xmlns="" id="{543ED59B-6E6A-7F48-872E-61E41E559F01}"/>
              </a:ext>
            </a:extLst>
          </p:cNvPr>
          <p:cNvGrpSpPr/>
          <p:nvPr/>
        </p:nvGrpSpPr>
        <p:grpSpPr>
          <a:xfrm>
            <a:off x="1147481" y="1500069"/>
            <a:ext cx="402850" cy="404185"/>
            <a:chOff x="1147481" y="1500069"/>
            <a:chExt cx="402850" cy="404185"/>
          </a:xfrm>
          <a:noFill/>
        </p:grpSpPr>
        <p:sp>
          <p:nvSpPr>
            <p:cNvPr id="321" name="Freeform 231">
              <a:extLst>
                <a:ext uri="{FF2B5EF4-FFF2-40B4-BE49-F238E27FC236}">
                  <a16:creationId xmlns:a16="http://schemas.microsoft.com/office/drawing/2014/main" xmlns="" id="{CD84E300-C872-CE45-AB5F-0EC2A7DA5E59}"/>
                </a:ext>
              </a:extLst>
            </p:cNvPr>
            <p:cNvSpPr/>
            <p:nvPr/>
          </p:nvSpPr>
          <p:spPr>
            <a:xfrm>
              <a:off x="1147481" y="1500069"/>
              <a:ext cx="402850" cy="404185"/>
            </a:xfrm>
            <a:custGeom>
              <a:avLst/>
              <a:gdLst/>
              <a:ahLst/>
              <a:cxnLst>
                <a:cxn ang="0">
                  <a:pos x="wd2" y="hd2"/>
                </a:cxn>
                <a:cxn ang="5400000">
                  <a:pos x="wd2" y="hd2"/>
                </a:cxn>
                <a:cxn ang="10800000">
                  <a:pos x="wd2" y="hd2"/>
                </a:cxn>
                <a:cxn ang="16200000">
                  <a:pos x="wd2" y="hd2"/>
                </a:cxn>
              </a:cxnLst>
              <a:rect l="0" t="0" r="r" b="b"/>
              <a:pathLst>
                <a:path w="21558" h="21558" extrusionOk="0">
                  <a:moveTo>
                    <a:pt x="21431" y="20925"/>
                  </a:moveTo>
                  <a:cubicBezTo>
                    <a:pt x="14850" y="14175"/>
                    <a:pt x="14850" y="14175"/>
                    <a:pt x="14850" y="14175"/>
                  </a:cubicBezTo>
                  <a:cubicBezTo>
                    <a:pt x="15019" y="14006"/>
                    <a:pt x="15019" y="14006"/>
                    <a:pt x="15019" y="14006"/>
                  </a:cubicBezTo>
                  <a:cubicBezTo>
                    <a:pt x="16369" y="12487"/>
                    <a:pt x="17044" y="10462"/>
                    <a:pt x="17044" y="8437"/>
                  </a:cubicBezTo>
                  <a:cubicBezTo>
                    <a:pt x="17044" y="3713"/>
                    <a:pt x="13162" y="0"/>
                    <a:pt x="8438" y="0"/>
                  </a:cubicBezTo>
                  <a:cubicBezTo>
                    <a:pt x="6244" y="0"/>
                    <a:pt x="4050" y="844"/>
                    <a:pt x="2531" y="2531"/>
                  </a:cubicBezTo>
                  <a:cubicBezTo>
                    <a:pt x="844" y="4050"/>
                    <a:pt x="0" y="6244"/>
                    <a:pt x="0" y="8437"/>
                  </a:cubicBezTo>
                  <a:cubicBezTo>
                    <a:pt x="0" y="13162"/>
                    <a:pt x="3881" y="17044"/>
                    <a:pt x="8438" y="17044"/>
                  </a:cubicBezTo>
                  <a:cubicBezTo>
                    <a:pt x="10631" y="17044"/>
                    <a:pt x="12487" y="16200"/>
                    <a:pt x="14175" y="14850"/>
                  </a:cubicBezTo>
                  <a:cubicBezTo>
                    <a:pt x="14344" y="14850"/>
                    <a:pt x="14344" y="14850"/>
                    <a:pt x="14344" y="14850"/>
                  </a:cubicBezTo>
                  <a:cubicBezTo>
                    <a:pt x="20925" y="21431"/>
                    <a:pt x="20925" y="21431"/>
                    <a:pt x="20925" y="21431"/>
                  </a:cubicBezTo>
                  <a:cubicBezTo>
                    <a:pt x="21094" y="21600"/>
                    <a:pt x="21262" y="21600"/>
                    <a:pt x="21431" y="21431"/>
                  </a:cubicBezTo>
                  <a:cubicBezTo>
                    <a:pt x="21600" y="21262"/>
                    <a:pt x="21600" y="21094"/>
                    <a:pt x="21431" y="20925"/>
                  </a:cubicBezTo>
                  <a:close/>
                  <a:moveTo>
                    <a:pt x="14006" y="14006"/>
                  </a:moveTo>
                  <a:cubicBezTo>
                    <a:pt x="13331" y="14681"/>
                    <a:pt x="12487" y="15187"/>
                    <a:pt x="11475" y="15694"/>
                  </a:cubicBezTo>
                  <a:cubicBezTo>
                    <a:pt x="10631" y="16031"/>
                    <a:pt x="9619" y="16200"/>
                    <a:pt x="8438" y="16200"/>
                  </a:cubicBezTo>
                  <a:cubicBezTo>
                    <a:pt x="7425" y="16200"/>
                    <a:pt x="6413" y="16031"/>
                    <a:pt x="5569" y="15694"/>
                  </a:cubicBezTo>
                  <a:cubicBezTo>
                    <a:pt x="4556" y="15187"/>
                    <a:pt x="3713" y="14681"/>
                    <a:pt x="3038" y="14006"/>
                  </a:cubicBezTo>
                  <a:cubicBezTo>
                    <a:pt x="2363" y="13331"/>
                    <a:pt x="1688" y="12487"/>
                    <a:pt x="1350" y="11475"/>
                  </a:cubicBezTo>
                  <a:cubicBezTo>
                    <a:pt x="1013" y="10631"/>
                    <a:pt x="844" y="9619"/>
                    <a:pt x="844" y="8437"/>
                  </a:cubicBezTo>
                  <a:cubicBezTo>
                    <a:pt x="844" y="7425"/>
                    <a:pt x="1013" y="6412"/>
                    <a:pt x="1350" y="5400"/>
                  </a:cubicBezTo>
                  <a:cubicBezTo>
                    <a:pt x="1688" y="4556"/>
                    <a:pt x="2363" y="3713"/>
                    <a:pt x="3038" y="3038"/>
                  </a:cubicBezTo>
                  <a:cubicBezTo>
                    <a:pt x="3713" y="2363"/>
                    <a:pt x="4556" y="1688"/>
                    <a:pt x="5569" y="1350"/>
                  </a:cubicBezTo>
                  <a:cubicBezTo>
                    <a:pt x="7425" y="506"/>
                    <a:pt x="9619" y="506"/>
                    <a:pt x="11475" y="1350"/>
                  </a:cubicBezTo>
                  <a:cubicBezTo>
                    <a:pt x="12487" y="1688"/>
                    <a:pt x="13331" y="2363"/>
                    <a:pt x="14006" y="3038"/>
                  </a:cubicBezTo>
                  <a:cubicBezTo>
                    <a:pt x="14681" y="3713"/>
                    <a:pt x="15187" y="4556"/>
                    <a:pt x="15694" y="5400"/>
                  </a:cubicBezTo>
                  <a:cubicBezTo>
                    <a:pt x="16031" y="6412"/>
                    <a:pt x="16200" y="7425"/>
                    <a:pt x="16200" y="8437"/>
                  </a:cubicBezTo>
                  <a:cubicBezTo>
                    <a:pt x="16200" y="9619"/>
                    <a:pt x="16031" y="10631"/>
                    <a:pt x="15694" y="11475"/>
                  </a:cubicBezTo>
                  <a:cubicBezTo>
                    <a:pt x="15187" y="12487"/>
                    <a:pt x="14681" y="13331"/>
                    <a:pt x="14006" y="14006"/>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322" name="Freeform 232">
              <a:extLst>
                <a:ext uri="{FF2B5EF4-FFF2-40B4-BE49-F238E27FC236}">
                  <a16:creationId xmlns:a16="http://schemas.microsoft.com/office/drawing/2014/main" xmlns="" id="{7CCDB918-6273-6A48-8266-E703FEF1D19B}"/>
                </a:ext>
              </a:extLst>
            </p:cNvPr>
            <p:cNvSpPr/>
            <p:nvPr/>
          </p:nvSpPr>
          <p:spPr>
            <a:xfrm>
              <a:off x="1194260" y="1548185"/>
              <a:ext cx="120290" cy="118954"/>
            </a:xfrm>
            <a:custGeom>
              <a:avLst/>
              <a:gdLst/>
              <a:ahLst/>
              <a:cxnLst>
                <a:cxn ang="0">
                  <a:pos x="wd2" y="hd2"/>
                </a:cxn>
                <a:cxn ang="5400000">
                  <a:pos x="wd2" y="hd2"/>
                </a:cxn>
                <a:cxn ang="10800000">
                  <a:pos x="wd2" y="hd2"/>
                </a:cxn>
                <a:cxn ang="16200000">
                  <a:pos x="wd2" y="hd2"/>
                </a:cxn>
              </a:cxnLst>
              <a:rect l="0" t="0" r="r" b="b"/>
              <a:pathLst>
                <a:path w="21600" h="21600" extrusionOk="0">
                  <a:moveTo>
                    <a:pt x="20463" y="0"/>
                  </a:moveTo>
                  <a:cubicBezTo>
                    <a:pt x="9095" y="0"/>
                    <a:pt x="0" y="9095"/>
                    <a:pt x="0" y="20463"/>
                  </a:cubicBezTo>
                  <a:cubicBezTo>
                    <a:pt x="0" y="21032"/>
                    <a:pt x="568" y="21600"/>
                    <a:pt x="1137" y="21600"/>
                  </a:cubicBezTo>
                  <a:cubicBezTo>
                    <a:pt x="2274" y="21600"/>
                    <a:pt x="2842" y="21032"/>
                    <a:pt x="2842" y="20463"/>
                  </a:cubicBezTo>
                  <a:cubicBezTo>
                    <a:pt x="2842" y="15347"/>
                    <a:pt x="4547" y="10800"/>
                    <a:pt x="7958" y="7958"/>
                  </a:cubicBezTo>
                  <a:cubicBezTo>
                    <a:pt x="11368" y="4547"/>
                    <a:pt x="15347" y="2274"/>
                    <a:pt x="20463" y="2274"/>
                  </a:cubicBezTo>
                  <a:cubicBezTo>
                    <a:pt x="21032" y="2274"/>
                    <a:pt x="21600" y="1705"/>
                    <a:pt x="21600" y="1137"/>
                  </a:cubicBezTo>
                  <a:cubicBezTo>
                    <a:pt x="21600" y="568"/>
                    <a:pt x="21032" y="0"/>
                    <a:pt x="20463"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sp>
        <p:nvSpPr>
          <p:cNvPr id="280" name="文本框 279"/>
          <p:cNvSpPr txBox="1"/>
          <p:nvPr/>
        </p:nvSpPr>
        <p:spPr>
          <a:xfrm>
            <a:off x="5285520" y="516875"/>
            <a:ext cx="1620957" cy="523220"/>
          </a:xfrm>
          <a:prstGeom prst="rect">
            <a:avLst/>
          </a:prstGeom>
          <a:noFill/>
        </p:spPr>
        <p:txBody>
          <a:bodyPr wrap="none" rtlCol="0">
            <a:spAutoFit/>
          </a:bodyPr>
          <a:lstStyle/>
          <a:p>
            <a:pPr algn="ctr"/>
            <a:r>
              <a:rPr lang="zh-CN" altLang="en-US" sz="2800" dirty="0">
                <a:solidFill>
                  <a:schemeClr val="tx2"/>
                </a:solidFill>
                <a:latin typeface="+mj-ea"/>
                <a:ea typeface="+mj-ea"/>
              </a:rPr>
              <a:t>备用图标</a:t>
            </a:r>
          </a:p>
        </p:txBody>
      </p:sp>
      <p:cxnSp>
        <p:nvCxnSpPr>
          <p:cNvPr id="281" name="直接连接符 280"/>
          <p:cNvCxnSpPr/>
          <p:nvPr/>
        </p:nvCxnSpPr>
        <p:spPr>
          <a:xfrm>
            <a:off x="5813830" y="1124744"/>
            <a:ext cx="5643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18562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Freeform 5">
            <a:extLst>
              <a:ext uri="{FF2B5EF4-FFF2-40B4-BE49-F238E27FC236}">
                <a16:creationId xmlns:a16="http://schemas.microsoft.com/office/drawing/2014/main" xmlns="" id="{A9BA9508-E203-2147-8B36-6FDCDED5469C}"/>
              </a:ext>
            </a:extLst>
          </p:cNvPr>
          <p:cNvSpPr/>
          <p:nvPr/>
        </p:nvSpPr>
        <p:spPr>
          <a:xfrm>
            <a:off x="10887082" y="4798175"/>
            <a:ext cx="406336" cy="311122"/>
          </a:xfrm>
          <a:custGeom>
            <a:avLst/>
            <a:gdLst/>
            <a:ahLst/>
            <a:cxnLst>
              <a:cxn ang="0">
                <a:pos x="wd2" y="hd2"/>
              </a:cxn>
              <a:cxn ang="5400000">
                <a:pos x="wd2" y="hd2"/>
              </a:cxn>
              <a:cxn ang="10800000">
                <a:pos x="wd2" y="hd2"/>
              </a:cxn>
              <a:cxn ang="16200000">
                <a:pos x="wd2" y="hd2"/>
              </a:cxn>
            </a:cxnLst>
            <a:rect l="0" t="0" r="r" b="b"/>
            <a:pathLst>
              <a:path w="21600" h="21600" extrusionOk="0">
                <a:moveTo>
                  <a:pt x="21600" y="9478"/>
                </a:moveTo>
                <a:cubicBezTo>
                  <a:pt x="18562" y="441"/>
                  <a:pt x="18562" y="441"/>
                  <a:pt x="18562" y="441"/>
                </a:cubicBezTo>
                <a:cubicBezTo>
                  <a:pt x="18562" y="220"/>
                  <a:pt x="18394" y="0"/>
                  <a:pt x="18225" y="0"/>
                </a:cubicBezTo>
                <a:cubicBezTo>
                  <a:pt x="3375" y="0"/>
                  <a:pt x="3375" y="0"/>
                  <a:pt x="3375" y="0"/>
                </a:cubicBezTo>
                <a:cubicBezTo>
                  <a:pt x="3206" y="0"/>
                  <a:pt x="3038" y="220"/>
                  <a:pt x="3038" y="441"/>
                </a:cubicBezTo>
                <a:cubicBezTo>
                  <a:pt x="0" y="9478"/>
                  <a:pt x="0" y="9478"/>
                  <a:pt x="0" y="9478"/>
                </a:cubicBezTo>
                <a:cubicBezTo>
                  <a:pt x="0" y="9698"/>
                  <a:pt x="0" y="9698"/>
                  <a:pt x="0" y="9698"/>
                </a:cubicBezTo>
                <a:cubicBezTo>
                  <a:pt x="0" y="9698"/>
                  <a:pt x="0" y="9698"/>
                  <a:pt x="0" y="9698"/>
                </a:cubicBezTo>
                <a:cubicBezTo>
                  <a:pt x="0" y="20939"/>
                  <a:pt x="0" y="20939"/>
                  <a:pt x="0" y="20939"/>
                </a:cubicBezTo>
                <a:cubicBezTo>
                  <a:pt x="0" y="21380"/>
                  <a:pt x="169" y="21600"/>
                  <a:pt x="338" y="21600"/>
                </a:cubicBezTo>
                <a:cubicBezTo>
                  <a:pt x="21262" y="21600"/>
                  <a:pt x="21262" y="21600"/>
                  <a:pt x="21262" y="21600"/>
                </a:cubicBezTo>
                <a:cubicBezTo>
                  <a:pt x="21431" y="21600"/>
                  <a:pt x="21600" y="21380"/>
                  <a:pt x="21600" y="20939"/>
                </a:cubicBezTo>
                <a:cubicBezTo>
                  <a:pt x="21600" y="9698"/>
                  <a:pt x="21600" y="9698"/>
                  <a:pt x="21600" y="9698"/>
                </a:cubicBezTo>
                <a:cubicBezTo>
                  <a:pt x="21600" y="9698"/>
                  <a:pt x="21600" y="9698"/>
                  <a:pt x="21600" y="9698"/>
                </a:cubicBezTo>
                <a:lnTo>
                  <a:pt x="21600" y="9478"/>
                </a:lnTo>
                <a:close/>
                <a:moveTo>
                  <a:pt x="20756" y="20498"/>
                </a:moveTo>
                <a:cubicBezTo>
                  <a:pt x="844" y="20498"/>
                  <a:pt x="844" y="20498"/>
                  <a:pt x="844" y="20498"/>
                </a:cubicBezTo>
                <a:cubicBezTo>
                  <a:pt x="844" y="11020"/>
                  <a:pt x="844" y="11020"/>
                  <a:pt x="844" y="11020"/>
                </a:cubicBezTo>
                <a:cubicBezTo>
                  <a:pt x="4725" y="11020"/>
                  <a:pt x="4725" y="11020"/>
                  <a:pt x="4725" y="11020"/>
                </a:cubicBezTo>
                <a:cubicBezTo>
                  <a:pt x="5400" y="13886"/>
                  <a:pt x="5400" y="13886"/>
                  <a:pt x="5400" y="13886"/>
                </a:cubicBezTo>
                <a:cubicBezTo>
                  <a:pt x="5569" y="14106"/>
                  <a:pt x="5569" y="14106"/>
                  <a:pt x="5737" y="14106"/>
                </a:cubicBezTo>
                <a:cubicBezTo>
                  <a:pt x="15862" y="14106"/>
                  <a:pt x="15862" y="14106"/>
                  <a:pt x="15862" y="14106"/>
                </a:cubicBezTo>
                <a:cubicBezTo>
                  <a:pt x="16031" y="14106"/>
                  <a:pt x="16200" y="14106"/>
                  <a:pt x="16200" y="13886"/>
                </a:cubicBezTo>
                <a:cubicBezTo>
                  <a:pt x="16875" y="11020"/>
                  <a:pt x="16875" y="11020"/>
                  <a:pt x="16875" y="11020"/>
                </a:cubicBezTo>
                <a:cubicBezTo>
                  <a:pt x="20756" y="11020"/>
                  <a:pt x="20756" y="11020"/>
                  <a:pt x="20756" y="11020"/>
                </a:cubicBezTo>
                <a:lnTo>
                  <a:pt x="20756" y="20498"/>
                </a:lnTo>
                <a:close/>
                <a:moveTo>
                  <a:pt x="16706" y="9918"/>
                </a:moveTo>
                <a:cubicBezTo>
                  <a:pt x="16537" y="9918"/>
                  <a:pt x="16369" y="10139"/>
                  <a:pt x="16200" y="10359"/>
                </a:cubicBezTo>
                <a:cubicBezTo>
                  <a:pt x="15525" y="13224"/>
                  <a:pt x="15525" y="13224"/>
                  <a:pt x="15525" y="13224"/>
                </a:cubicBezTo>
                <a:cubicBezTo>
                  <a:pt x="6075" y="13224"/>
                  <a:pt x="6075" y="13224"/>
                  <a:pt x="6075" y="13224"/>
                </a:cubicBezTo>
                <a:cubicBezTo>
                  <a:pt x="5400" y="10359"/>
                  <a:pt x="5400" y="10359"/>
                  <a:pt x="5400" y="10359"/>
                </a:cubicBezTo>
                <a:cubicBezTo>
                  <a:pt x="5231" y="10139"/>
                  <a:pt x="5063" y="9918"/>
                  <a:pt x="4894" y="9918"/>
                </a:cubicBezTo>
                <a:cubicBezTo>
                  <a:pt x="675" y="9918"/>
                  <a:pt x="675" y="9918"/>
                  <a:pt x="675" y="9918"/>
                </a:cubicBezTo>
                <a:cubicBezTo>
                  <a:pt x="3544" y="1102"/>
                  <a:pt x="3544" y="1102"/>
                  <a:pt x="3544" y="1102"/>
                </a:cubicBezTo>
                <a:cubicBezTo>
                  <a:pt x="18056" y="1102"/>
                  <a:pt x="18056" y="1102"/>
                  <a:pt x="18056" y="1102"/>
                </a:cubicBezTo>
                <a:cubicBezTo>
                  <a:pt x="20925" y="9918"/>
                  <a:pt x="20925" y="9918"/>
                  <a:pt x="20925" y="9918"/>
                </a:cubicBezTo>
                <a:lnTo>
                  <a:pt x="16706" y="9918"/>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569" name="组合 568">
            <a:extLst>
              <a:ext uri="{FF2B5EF4-FFF2-40B4-BE49-F238E27FC236}">
                <a16:creationId xmlns:a16="http://schemas.microsoft.com/office/drawing/2014/main" xmlns="" id="{92CCDF50-AF18-0A44-ACA9-3CFCD8F72164}"/>
              </a:ext>
            </a:extLst>
          </p:cNvPr>
          <p:cNvGrpSpPr/>
          <p:nvPr/>
        </p:nvGrpSpPr>
        <p:grpSpPr>
          <a:xfrm>
            <a:off x="10887082" y="5576539"/>
            <a:ext cx="406336" cy="355376"/>
            <a:chOff x="8458066" y="6401292"/>
            <a:chExt cx="406336" cy="355376"/>
          </a:xfrm>
          <a:solidFill>
            <a:schemeClr val="accent2"/>
          </a:solidFill>
        </p:grpSpPr>
        <p:sp>
          <p:nvSpPr>
            <p:cNvPr id="570" name="Freeform 9">
              <a:extLst>
                <a:ext uri="{FF2B5EF4-FFF2-40B4-BE49-F238E27FC236}">
                  <a16:creationId xmlns:a16="http://schemas.microsoft.com/office/drawing/2014/main" xmlns="" id="{7C2CCEBF-FDCC-C14A-A462-929BD5B7DF78}"/>
                </a:ext>
              </a:extLst>
            </p:cNvPr>
            <p:cNvSpPr/>
            <p:nvPr/>
          </p:nvSpPr>
          <p:spPr>
            <a:xfrm>
              <a:off x="8582783" y="6589037"/>
              <a:ext cx="158243" cy="63030"/>
            </a:xfrm>
            <a:custGeom>
              <a:avLst/>
              <a:gdLst/>
              <a:ahLst/>
              <a:cxnLst>
                <a:cxn ang="0">
                  <a:pos x="wd2" y="hd2"/>
                </a:cxn>
                <a:cxn ang="5400000">
                  <a:pos x="wd2" y="hd2"/>
                </a:cxn>
                <a:cxn ang="10800000">
                  <a:pos x="wd2" y="hd2"/>
                </a:cxn>
                <a:cxn ang="16200000">
                  <a:pos x="wd2" y="hd2"/>
                </a:cxn>
              </a:cxnLst>
              <a:rect l="0" t="0" r="r" b="b"/>
              <a:pathLst>
                <a:path w="21600" h="21600" extrusionOk="0">
                  <a:moveTo>
                    <a:pt x="4320" y="21600"/>
                  </a:moveTo>
                  <a:cubicBezTo>
                    <a:pt x="17280" y="21600"/>
                    <a:pt x="17280" y="21600"/>
                    <a:pt x="17280" y="21600"/>
                  </a:cubicBezTo>
                  <a:cubicBezTo>
                    <a:pt x="19440" y="21600"/>
                    <a:pt x="21600" y="16200"/>
                    <a:pt x="21600" y="10800"/>
                  </a:cubicBezTo>
                  <a:cubicBezTo>
                    <a:pt x="21600" y="5400"/>
                    <a:pt x="19440" y="0"/>
                    <a:pt x="17280" y="0"/>
                  </a:cubicBezTo>
                  <a:cubicBezTo>
                    <a:pt x="4320" y="0"/>
                    <a:pt x="4320" y="0"/>
                    <a:pt x="4320" y="0"/>
                  </a:cubicBezTo>
                  <a:cubicBezTo>
                    <a:pt x="2160" y="0"/>
                    <a:pt x="0" y="5400"/>
                    <a:pt x="0" y="10800"/>
                  </a:cubicBezTo>
                  <a:cubicBezTo>
                    <a:pt x="0" y="16200"/>
                    <a:pt x="2160" y="21600"/>
                    <a:pt x="4320" y="21600"/>
                  </a:cubicBezTo>
                  <a:close/>
                  <a:moveTo>
                    <a:pt x="4320" y="5400"/>
                  </a:moveTo>
                  <a:cubicBezTo>
                    <a:pt x="17280" y="5400"/>
                    <a:pt x="17280" y="5400"/>
                    <a:pt x="17280" y="5400"/>
                  </a:cubicBezTo>
                  <a:cubicBezTo>
                    <a:pt x="18576" y="5400"/>
                    <a:pt x="19440" y="7560"/>
                    <a:pt x="19440" y="10800"/>
                  </a:cubicBezTo>
                  <a:cubicBezTo>
                    <a:pt x="19440" y="14040"/>
                    <a:pt x="18576" y="16200"/>
                    <a:pt x="17280" y="16200"/>
                  </a:cubicBezTo>
                  <a:cubicBezTo>
                    <a:pt x="4320" y="16200"/>
                    <a:pt x="4320" y="16200"/>
                    <a:pt x="4320" y="16200"/>
                  </a:cubicBezTo>
                  <a:cubicBezTo>
                    <a:pt x="3024" y="16200"/>
                    <a:pt x="2160" y="14040"/>
                    <a:pt x="2160" y="10800"/>
                  </a:cubicBezTo>
                  <a:cubicBezTo>
                    <a:pt x="2160" y="7560"/>
                    <a:pt x="3024" y="5400"/>
                    <a:pt x="4320" y="54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571" name="Freeform 10">
              <a:extLst>
                <a:ext uri="{FF2B5EF4-FFF2-40B4-BE49-F238E27FC236}">
                  <a16:creationId xmlns:a16="http://schemas.microsoft.com/office/drawing/2014/main" xmlns="" id="{15E046BE-87C1-614E-AA2B-AB65258242F0}"/>
                </a:ext>
              </a:extLst>
            </p:cNvPr>
            <p:cNvSpPr/>
            <p:nvPr/>
          </p:nvSpPr>
          <p:spPr>
            <a:xfrm>
              <a:off x="8458066" y="6401292"/>
              <a:ext cx="406336" cy="355376"/>
            </a:xfrm>
            <a:custGeom>
              <a:avLst/>
              <a:gdLst/>
              <a:ahLst/>
              <a:cxnLst>
                <a:cxn ang="0">
                  <a:pos x="wd2" y="hd2"/>
                </a:cxn>
                <a:cxn ang="5400000">
                  <a:pos x="wd2" y="hd2"/>
                </a:cxn>
                <a:cxn ang="10800000">
                  <a:pos x="wd2" y="hd2"/>
                </a:cxn>
                <a:cxn ang="16200000">
                  <a:pos x="wd2" y="hd2"/>
                </a:cxn>
              </a:cxnLst>
              <a:rect l="0" t="0" r="r" b="b"/>
              <a:pathLst>
                <a:path w="21600" h="21600" extrusionOk="0">
                  <a:moveTo>
                    <a:pt x="21600" y="8293"/>
                  </a:moveTo>
                  <a:cubicBezTo>
                    <a:pt x="21600" y="8293"/>
                    <a:pt x="21600" y="8293"/>
                    <a:pt x="21600" y="8293"/>
                  </a:cubicBezTo>
                  <a:cubicBezTo>
                    <a:pt x="18562" y="193"/>
                    <a:pt x="18562" y="193"/>
                    <a:pt x="18562" y="193"/>
                  </a:cubicBezTo>
                  <a:cubicBezTo>
                    <a:pt x="18562" y="0"/>
                    <a:pt x="18394" y="0"/>
                    <a:pt x="18225" y="0"/>
                  </a:cubicBezTo>
                  <a:cubicBezTo>
                    <a:pt x="3375" y="0"/>
                    <a:pt x="3375" y="0"/>
                    <a:pt x="3375" y="0"/>
                  </a:cubicBezTo>
                  <a:cubicBezTo>
                    <a:pt x="3206" y="0"/>
                    <a:pt x="3038" y="0"/>
                    <a:pt x="3038" y="193"/>
                  </a:cubicBezTo>
                  <a:cubicBezTo>
                    <a:pt x="0" y="8293"/>
                    <a:pt x="0" y="8293"/>
                    <a:pt x="0" y="8293"/>
                  </a:cubicBezTo>
                  <a:cubicBezTo>
                    <a:pt x="0" y="8293"/>
                    <a:pt x="0" y="8293"/>
                    <a:pt x="0" y="8293"/>
                  </a:cubicBezTo>
                  <a:cubicBezTo>
                    <a:pt x="0" y="8293"/>
                    <a:pt x="0" y="8486"/>
                    <a:pt x="0" y="8486"/>
                  </a:cubicBezTo>
                  <a:cubicBezTo>
                    <a:pt x="0" y="21214"/>
                    <a:pt x="0" y="21214"/>
                    <a:pt x="0" y="21214"/>
                  </a:cubicBezTo>
                  <a:cubicBezTo>
                    <a:pt x="0" y="21407"/>
                    <a:pt x="169" y="21600"/>
                    <a:pt x="338" y="21600"/>
                  </a:cubicBezTo>
                  <a:cubicBezTo>
                    <a:pt x="21262" y="21600"/>
                    <a:pt x="21262" y="21600"/>
                    <a:pt x="21262" y="21600"/>
                  </a:cubicBezTo>
                  <a:cubicBezTo>
                    <a:pt x="21431" y="21600"/>
                    <a:pt x="21600" y="21407"/>
                    <a:pt x="21600" y="21214"/>
                  </a:cubicBezTo>
                  <a:cubicBezTo>
                    <a:pt x="21600" y="8486"/>
                    <a:pt x="21600" y="8486"/>
                    <a:pt x="21600" y="8486"/>
                  </a:cubicBezTo>
                  <a:cubicBezTo>
                    <a:pt x="21600" y="8486"/>
                    <a:pt x="21600" y="8293"/>
                    <a:pt x="21600" y="8293"/>
                  </a:cubicBezTo>
                  <a:close/>
                  <a:moveTo>
                    <a:pt x="20756" y="20829"/>
                  </a:moveTo>
                  <a:cubicBezTo>
                    <a:pt x="844" y="20829"/>
                    <a:pt x="844" y="20829"/>
                    <a:pt x="844" y="20829"/>
                  </a:cubicBezTo>
                  <a:cubicBezTo>
                    <a:pt x="844" y="9450"/>
                    <a:pt x="844" y="9450"/>
                    <a:pt x="844" y="9450"/>
                  </a:cubicBezTo>
                  <a:cubicBezTo>
                    <a:pt x="20756" y="9450"/>
                    <a:pt x="20756" y="9450"/>
                    <a:pt x="20756" y="9450"/>
                  </a:cubicBezTo>
                  <a:lnTo>
                    <a:pt x="20756" y="20829"/>
                  </a:lnTo>
                  <a:close/>
                  <a:moveTo>
                    <a:pt x="675" y="8679"/>
                  </a:moveTo>
                  <a:cubicBezTo>
                    <a:pt x="3544" y="771"/>
                    <a:pt x="3544" y="771"/>
                    <a:pt x="3544" y="771"/>
                  </a:cubicBezTo>
                  <a:cubicBezTo>
                    <a:pt x="18056" y="771"/>
                    <a:pt x="18056" y="771"/>
                    <a:pt x="18056" y="771"/>
                  </a:cubicBezTo>
                  <a:cubicBezTo>
                    <a:pt x="20925" y="8679"/>
                    <a:pt x="20925" y="8679"/>
                    <a:pt x="20925" y="8679"/>
                  </a:cubicBezTo>
                  <a:lnTo>
                    <a:pt x="675" y="8679"/>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572" name="组合 571">
            <a:extLst>
              <a:ext uri="{FF2B5EF4-FFF2-40B4-BE49-F238E27FC236}">
                <a16:creationId xmlns:a16="http://schemas.microsoft.com/office/drawing/2014/main" xmlns="" id="{F19484A2-3250-DB43-B450-716C3761EC4A}"/>
              </a:ext>
            </a:extLst>
          </p:cNvPr>
          <p:cNvGrpSpPr/>
          <p:nvPr/>
        </p:nvGrpSpPr>
        <p:grpSpPr>
          <a:xfrm>
            <a:off x="10887753" y="3992785"/>
            <a:ext cx="404995" cy="299052"/>
            <a:chOff x="6835408" y="6429454"/>
            <a:chExt cx="404995" cy="299052"/>
          </a:xfrm>
          <a:solidFill>
            <a:schemeClr val="accent2"/>
          </a:solidFill>
        </p:grpSpPr>
        <p:sp>
          <p:nvSpPr>
            <p:cNvPr id="573" name="Freeform 15">
              <a:extLst>
                <a:ext uri="{FF2B5EF4-FFF2-40B4-BE49-F238E27FC236}">
                  <a16:creationId xmlns:a16="http://schemas.microsoft.com/office/drawing/2014/main" xmlns="" id="{146747F0-C824-D841-A1D6-2C5E05D00049}"/>
                </a:ext>
              </a:extLst>
            </p:cNvPr>
            <p:cNvSpPr/>
            <p:nvPr/>
          </p:nvSpPr>
          <p:spPr>
            <a:xfrm>
              <a:off x="6835408" y="6429454"/>
              <a:ext cx="404995" cy="134105"/>
            </a:xfrm>
            <a:custGeom>
              <a:avLst/>
              <a:gdLst/>
              <a:ahLst/>
              <a:cxnLst>
                <a:cxn ang="0">
                  <a:pos x="wd2" y="hd2"/>
                </a:cxn>
                <a:cxn ang="5400000">
                  <a:pos x="wd2" y="hd2"/>
                </a:cxn>
                <a:cxn ang="10800000">
                  <a:pos x="wd2" y="hd2"/>
                </a:cxn>
                <a:cxn ang="16200000">
                  <a:pos x="wd2" y="hd2"/>
                </a:cxn>
              </a:cxnLst>
              <a:rect l="0" t="0" r="r" b="b"/>
              <a:pathLst>
                <a:path w="21600" h="21600" extrusionOk="0">
                  <a:moveTo>
                    <a:pt x="10800" y="2057"/>
                  </a:moveTo>
                  <a:cubicBezTo>
                    <a:pt x="12656" y="2057"/>
                    <a:pt x="14513" y="3086"/>
                    <a:pt x="16200" y="5143"/>
                  </a:cubicBezTo>
                  <a:cubicBezTo>
                    <a:pt x="17888" y="7200"/>
                    <a:pt x="19406" y="9771"/>
                    <a:pt x="20756" y="13371"/>
                  </a:cubicBezTo>
                  <a:cubicBezTo>
                    <a:pt x="20756" y="13371"/>
                    <a:pt x="20756" y="13371"/>
                    <a:pt x="20756" y="13371"/>
                  </a:cubicBezTo>
                  <a:cubicBezTo>
                    <a:pt x="20756" y="13371"/>
                    <a:pt x="20756" y="13371"/>
                    <a:pt x="20756" y="13371"/>
                  </a:cubicBezTo>
                  <a:cubicBezTo>
                    <a:pt x="20756" y="13886"/>
                    <a:pt x="20756" y="13886"/>
                    <a:pt x="20756" y="14400"/>
                  </a:cubicBezTo>
                  <a:cubicBezTo>
                    <a:pt x="20756" y="14400"/>
                    <a:pt x="20756" y="14400"/>
                    <a:pt x="20756" y="14914"/>
                  </a:cubicBezTo>
                  <a:cubicBezTo>
                    <a:pt x="19406" y="19029"/>
                    <a:pt x="19406" y="19029"/>
                    <a:pt x="19406" y="19029"/>
                  </a:cubicBezTo>
                  <a:cubicBezTo>
                    <a:pt x="19406" y="19029"/>
                    <a:pt x="19406" y="19029"/>
                    <a:pt x="19406" y="19029"/>
                  </a:cubicBezTo>
                  <a:cubicBezTo>
                    <a:pt x="19238" y="19543"/>
                    <a:pt x="19238" y="19543"/>
                    <a:pt x="19238" y="19543"/>
                  </a:cubicBezTo>
                  <a:cubicBezTo>
                    <a:pt x="19069" y="19543"/>
                    <a:pt x="19069" y="19029"/>
                    <a:pt x="19069" y="19029"/>
                  </a:cubicBezTo>
                  <a:cubicBezTo>
                    <a:pt x="18056" y="16457"/>
                    <a:pt x="16875" y="14400"/>
                    <a:pt x="15694" y="12857"/>
                  </a:cubicBezTo>
                  <a:cubicBezTo>
                    <a:pt x="14175" y="10800"/>
                    <a:pt x="12488" y="9771"/>
                    <a:pt x="10800" y="9771"/>
                  </a:cubicBezTo>
                  <a:cubicBezTo>
                    <a:pt x="9112" y="9771"/>
                    <a:pt x="7425" y="10800"/>
                    <a:pt x="5906" y="12857"/>
                  </a:cubicBezTo>
                  <a:cubicBezTo>
                    <a:pt x="4725" y="14400"/>
                    <a:pt x="3544" y="16457"/>
                    <a:pt x="2531" y="19029"/>
                  </a:cubicBezTo>
                  <a:cubicBezTo>
                    <a:pt x="2531" y="19543"/>
                    <a:pt x="2531" y="19543"/>
                    <a:pt x="2362" y="19543"/>
                  </a:cubicBezTo>
                  <a:cubicBezTo>
                    <a:pt x="2362" y="19543"/>
                    <a:pt x="2362" y="19543"/>
                    <a:pt x="2362" y="19543"/>
                  </a:cubicBezTo>
                  <a:cubicBezTo>
                    <a:pt x="844" y="14914"/>
                    <a:pt x="844" y="14914"/>
                    <a:pt x="844" y="14914"/>
                  </a:cubicBezTo>
                  <a:cubicBezTo>
                    <a:pt x="844" y="14400"/>
                    <a:pt x="844" y="14400"/>
                    <a:pt x="844" y="14400"/>
                  </a:cubicBezTo>
                  <a:cubicBezTo>
                    <a:pt x="844" y="13886"/>
                    <a:pt x="844" y="13886"/>
                    <a:pt x="844" y="13371"/>
                  </a:cubicBezTo>
                  <a:cubicBezTo>
                    <a:pt x="844" y="13371"/>
                    <a:pt x="844" y="13371"/>
                    <a:pt x="844" y="13371"/>
                  </a:cubicBezTo>
                  <a:cubicBezTo>
                    <a:pt x="844" y="13371"/>
                    <a:pt x="844" y="13371"/>
                    <a:pt x="844" y="13371"/>
                  </a:cubicBezTo>
                  <a:cubicBezTo>
                    <a:pt x="2194" y="9771"/>
                    <a:pt x="3712" y="7200"/>
                    <a:pt x="5400" y="5143"/>
                  </a:cubicBezTo>
                  <a:cubicBezTo>
                    <a:pt x="7087" y="3086"/>
                    <a:pt x="8944" y="2057"/>
                    <a:pt x="10800" y="2057"/>
                  </a:cubicBezTo>
                  <a:close/>
                  <a:moveTo>
                    <a:pt x="10800" y="0"/>
                  </a:moveTo>
                  <a:cubicBezTo>
                    <a:pt x="8944" y="0"/>
                    <a:pt x="6919" y="1029"/>
                    <a:pt x="5231" y="3086"/>
                  </a:cubicBezTo>
                  <a:cubicBezTo>
                    <a:pt x="3375" y="5143"/>
                    <a:pt x="1856" y="7714"/>
                    <a:pt x="337" y="11829"/>
                  </a:cubicBezTo>
                  <a:cubicBezTo>
                    <a:pt x="169" y="12343"/>
                    <a:pt x="0" y="13371"/>
                    <a:pt x="0" y="14400"/>
                  </a:cubicBezTo>
                  <a:cubicBezTo>
                    <a:pt x="0" y="14914"/>
                    <a:pt x="169" y="15943"/>
                    <a:pt x="337" y="16457"/>
                  </a:cubicBezTo>
                  <a:cubicBezTo>
                    <a:pt x="1856" y="21086"/>
                    <a:pt x="1856" y="21086"/>
                    <a:pt x="1856" y="21086"/>
                  </a:cubicBezTo>
                  <a:cubicBezTo>
                    <a:pt x="2025" y="21600"/>
                    <a:pt x="2194" y="21600"/>
                    <a:pt x="2362" y="21600"/>
                  </a:cubicBezTo>
                  <a:cubicBezTo>
                    <a:pt x="2700" y="21600"/>
                    <a:pt x="2869" y="21600"/>
                    <a:pt x="3037" y="21086"/>
                  </a:cubicBezTo>
                  <a:cubicBezTo>
                    <a:pt x="4050" y="18514"/>
                    <a:pt x="5062" y="16457"/>
                    <a:pt x="6244" y="14914"/>
                  </a:cubicBezTo>
                  <a:cubicBezTo>
                    <a:pt x="7594" y="13371"/>
                    <a:pt x="9281" y="12343"/>
                    <a:pt x="10800" y="12343"/>
                  </a:cubicBezTo>
                  <a:cubicBezTo>
                    <a:pt x="12488" y="12343"/>
                    <a:pt x="14006" y="13371"/>
                    <a:pt x="15356" y="14914"/>
                  </a:cubicBezTo>
                  <a:cubicBezTo>
                    <a:pt x="16538" y="16457"/>
                    <a:pt x="17550" y="18514"/>
                    <a:pt x="18563" y="21086"/>
                  </a:cubicBezTo>
                  <a:cubicBezTo>
                    <a:pt x="18731" y="21600"/>
                    <a:pt x="19069" y="21600"/>
                    <a:pt x="19238" y="21600"/>
                  </a:cubicBezTo>
                  <a:cubicBezTo>
                    <a:pt x="19406" y="21600"/>
                    <a:pt x="19575" y="21600"/>
                    <a:pt x="19744" y="21086"/>
                  </a:cubicBezTo>
                  <a:cubicBezTo>
                    <a:pt x="19913" y="21086"/>
                    <a:pt x="19913" y="21086"/>
                    <a:pt x="19913" y="21086"/>
                  </a:cubicBezTo>
                  <a:cubicBezTo>
                    <a:pt x="21263" y="16457"/>
                    <a:pt x="21263" y="16457"/>
                    <a:pt x="21263" y="16457"/>
                  </a:cubicBezTo>
                  <a:cubicBezTo>
                    <a:pt x="21431" y="15943"/>
                    <a:pt x="21600" y="14914"/>
                    <a:pt x="21600" y="14400"/>
                  </a:cubicBezTo>
                  <a:cubicBezTo>
                    <a:pt x="21600" y="13371"/>
                    <a:pt x="21431" y="12343"/>
                    <a:pt x="21263" y="11829"/>
                  </a:cubicBezTo>
                  <a:cubicBezTo>
                    <a:pt x="19744" y="7714"/>
                    <a:pt x="18225" y="5143"/>
                    <a:pt x="16369" y="3086"/>
                  </a:cubicBezTo>
                  <a:cubicBezTo>
                    <a:pt x="14681" y="1029"/>
                    <a:pt x="12656" y="0"/>
                    <a:pt x="1080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574" name="Freeform 16">
              <a:extLst>
                <a:ext uri="{FF2B5EF4-FFF2-40B4-BE49-F238E27FC236}">
                  <a16:creationId xmlns:a16="http://schemas.microsoft.com/office/drawing/2014/main" xmlns="" id="{C44CBE43-497B-E64E-AC7C-7914DB4DE130}"/>
                </a:ext>
              </a:extLst>
            </p:cNvPr>
            <p:cNvSpPr/>
            <p:nvPr/>
          </p:nvSpPr>
          <p:spPr>
            <a:xfrm>
              <a:off x="6907824" y="6538078"/>
              <a:ext cx="260162" cy="104602"/>
            </a:xfrm>
            <a:custGeom>
              <a:avLst/>
              <a:gdLst/>
              <a:ahLst/>
              <a:cxnLst>
                <a:cxn ang="0">
                  <a:pos x="wd2" y="hd2"/>
                </a:cxn>
                <a:cxn ang="5400000">
                  <a:pos x="wd2" y="hd2"/>
                </a:cxn>
                <a:cxn ang="10800000">
                  <a:pos x="wd2" y="hd2"/>
                </a:cxn>
                <a:cxn ang="16200000">
                  <a:pos x="wd2" y="hd2"/>
                </a:cxn>
              </a:cxnLst>
              <a:rect l="0" t="0" r="r" b="b"/>
              <a:pathLst>
                <a:path w="21600" h="21600" extrusionOk="0">
                  <a:moveTo>
                    <a:pt x="10800" y="2618"/>
                  </a:moveTo>
                  <a:cubicBezTo>
                    <a:pt x="12644" y="2618"/>
                    <a:pt x="14224" y="3273"/>
                    <a:pt x="15805" y="5236"/>
                  </a:cubicBezTo>
                  <a:cubicBezTo>
                    <a:pt x="17385" y="6545"/>
                    <a:pt x="18966" y="8509"/>
                    <a:pt x="20020" y="11127"/>
                  </a:cubicBezTo>
                  <a:cubicBezTo>
                    <a:pt x="20283" y="11127"/>
                    <a:pt x="20283" y="11782"/>
                    <a:pt x="20283" y="11782"/>
                  </a:cubicBezTo>
                  <a:cubicBezTo>
                    <a:pt x="20283" y="11782"/>
                    <a:pt x="20283" y="12436"/>
                    <a:pt x="20283" y="12436"/>
                  </a:cubicBezTo>
                  <a:cubicBezTo>
                    <a:pt x="17912" y="18327"/>
                    <a:pt x="17912" y="18327"/>
                    <a:pt x="17912" y="18327"/>
                  </a:cubicBezTo>
                  <a:cubicBezTo>
                    <a:pt x="17912" y="18327"/>
                    <a:pt x="17912" y="18327"/>
                    <a:pt x="17649" y="18327"/>
                  </a:cubicBezTo>
                  <a:cubicBezTo>
                    <a:pt x="17649" y="18327"/>
                    <a:pt x="17649" y="18327"/>
                    <a:pt x="17385" y="18327"/>
                  </a:cubicBezTo>
                  <a:cubicBezTo>
                    <a:pt x="15541" y="14400"/>
                    <a:pt x="13171" y="12436"/>
                    <a:pt x="10800" y="12436"/>
                  </a:cubicBezTo>
                  <a:cubicBezTo>
                    <a:pt x="8429" y="12436"/>
                    <a:pt x="6059" y="14400"/>
                    <a:pt x="4215" y="18327"/>
                  </a:cubicBezTo>
                  <a:cubicBezTo>
                    <a:pt x="3951" y="18327"/>
                    <a:pt x="3951" y="18327"/>
                    <a:pt x="3951" y="18327"/>
                  </a:cubicBezTo>
                  <a:cubicBezTo>
                    <a:pt x="3951" y="18327"/>
                    <a:pt x="3688" y="18327"/>
                    <a:pt x="3688" y="18327"/>
                  </a:cubicBezTo>
                  <a:cubicBezTo>
                    <a:pt x="1580" y="12436"/>
                    <a:pt x="1580" y="12436"/>
                    <a:pt x="1580" y="12436"/>
                  </a:cubicBezTo>
                  <a:cubicBezTo>
                    <a:pt x="1317" y="12436"/>
                    <a:pt x="1317" y="11782"/>
                    <a:pt x="1317" y="11782"/>
                  </a:cubicBezTo>
                  <a:cubicBezTo>
                    <a:pt x="1317" y="11782"/>
                    <a:pt x="1317" y="11127"/>
                    <a:pt x="1580" y="11127"/>
                  </a:cubicBezTo>
                  <a:cubicBezTo>
                    <a:pt x="2898" y="8509"/>
                    <a:pt x="4215" y="6545"/>
                    <a:pt x="5795" y="5236"/>
                  </a:cubicBezTo>
                  <a:cubicBezTo>
                    <a:pt x="7376" y="3273"/>
                    <a:pt x="8956" y="2618"/>
                    <a:pt x="10800" y="2618"/>
                  </a:cubicBezTo>
                  <a:close/>
                  <a:moveTo>
                    <a:pt x="10800" y="0"/>
                  </a:moveTo>
                  <a:cubicBezTo>
                    <a:pt x="8956" y="0"/>
                    <a:pt x="7112" y="655"/>
                    <a:pt x="5268" y="1964"/>
                  </a:cubicBezTo>
                  <a:cubicBezTo>
                    <a:pt x="3688" y="3927"/>
                    <a:pt x="2107" y="5891"/>
                    <a:pt x="790" y="8509"/>
                  </a:cubicBezTo>
                  <a:cubicBezTo>
                    <a:pt x="263" y="9818"/>
                    <a:pt x="0" y="10473"/>
                    <a:pt x="0" y="11782"/>
                  </a:cubicBezTo>
                  <a:cubicBezTo>
                    <a:pt x="0" y="12436"/>
                    <a:pt x="527" y="14400"/>
                    <a:pt x="527" y="14400"/>
                  </a:cubicBezTo>
                  <a:cubicBezTo>
                    <a:pt x="2898" y="20945"/>
                    <a:pt x="2898" y="20945"/>
                    <a:pt x="2898" y="20945"/>
                  </a:cubicBezTo>
                  <a:cubicBezTo>
                    <a:pt x="3161" y="20945"/>
                    <a:pt x="3688" y="21600"/>
                    <a:pt x="3951" y="21600"/>
                  </a:cubicBezTo>
                  <a:cubicBezTo>
                    <a:pt x="4215" y="21600"/>
                    <a:pt x="4478" y="20945"/>
                    <a:pt x="4741" y="20291"/>
                  </a:cubicBezTo>
                  <a:cubicBezTo>
                    <a:pt x="6585" y="17018"/>
                    <a:pt x="8693" y="15709"/>
                    <a:pt x="10800" y="15709"/>
                  </a:cubicBezTo>
                  <a:cubicBezTo>
                    <a:pt x="12907" y="15709"/>
                    <a:pt x="15015" y="17018"/>
                    <a:pt x="16595" y="20291"/>
                  </a:cubicBezTo>
                  <a:cubicBezTo>
                    <a:pt x="17122" y="20945"/>
                    <a:pt x="17385" y="21600"/>
                    <a:pt x="17649" y="21600"/>
                  </a:cubicBezTo>
                  <a:cubicBezTo>
                    <a:pt x="18176" y="21600"/>
                    <a:pt x="18439" y="20945"/>
                    <a:pt x="18702" y="20945"/>
                  </a:cubicBezTo>
                  <a:cubicBezTo>
                    <a:pt x="21073" y="14400"/>
                    <a:pt x="21073" y="14400"/>
                    <a:pt x="21073" y="14400"/>
                  </a:cubicBezTo>
                  <a:cubicBezTo>
                    <a:pt x="21337" y="13745"/>
                    <a:pt x="21600" y="12436"/>
                    <a:pt x="21600" y="11782"/>
                  </a:cubicBezTo>
                  <a:cubicBezTo>
                    <a:pt x="21600" y="10473"/>
                    <a:pt x="21337" y="9818"/>
                    <a:pt x="20810" y="8509"/>
                  </a:cubicBezTo>
                  <a:cubicBezTo>
                    <a:pt x="19493" y="5891"/>
                    <a:pt x="17912" y="3927"/>
                    <a:pt x="16332" y="1964"/>
                  </a:cubicBezTo>
                  <a:cubicBezTo>
                    <a:pt x="14488" y="655"/>
                    <a:pt x="12644" y="0"/>
                    <a:pt x="1080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575" name="Freeform 17">
              <a:extLst>
                <a:ext uri="{FF2B5EF4-FFF2-40B4-BE49-F238E27FC236}">
                  <a16:creationId xmlns:a16="http://schemas.microsoft.com/office/drawing/2014/main" xmlns="" id="{7B3425C2-CF5E-C642-8D2E-0F5A784F3953}"/>
                </a:ext>
              </a:extLst>
            </p:cNvPr>
            <p:cNvSpPr/>
            <p:nvPr/>
          </p:nvSpPr>
          <p:spPr>
            <a:xfrm>
              <a:off x="6984264" y="6642679"/>
              <a:ext cx="107284" cy="85827"/>
            </a:xfrm>
            <a:custGeom>
              <a:avLst/>
              <a:gdLst/>
              <a:ahLst/>
              <a:cxnLst>
                <a:cxn ang="0">
                  <a:pos x="wd2" y="hd2"/>
                </a:cxn>
                <a:cxn ang="5400000">
                  <a:pos x="wd2" y="hd2"/>
                </a:cxn>
                <a:cxn ang="10800000">
                  <a:pos x="wd2" y="hd2"/>
                </a:cxn>
                <a:cxn ang="16200000">
                  <a:pos x="wd2" y="hd2"/>
                </a:cxn>
              </a:cxnLst>
              <a:rect l="0" t="0" r="r" b="b"/>
              <a:pathLst>
                <a:path w="21600" h="21600" extrusionOk="0">
                  <a:moveTo>
                    <a:pt x="10800" y="4000"/>
                  </a:moveTo>
                  <a:cubicBezTo>
                    <a:pt x="13341" y="4000"/>
                    <a:pt x="16518" y="4800"/>
                    <a:pt x="18424" y="6400"/>
                  </a:cubicBezTo>
                  <a:cubicBezTo>
                    <a:pt x="18424" y="6400"/>
                    <a:pt x="19059" y="7200"/>
                    <a:pt x="19059" y="7200"/>
                  </a:cubicBezTo>
                  <a:cubicBezTo>
                    <a:pt x="19059" y="8000"/>
                    <a:pt x="19059" y="8000"/>
                    <a:pt x="19059" y="8000"/>
                  </a:cubicBezTo>
                  <a:cubicBezTo>
                    <a:pt x="11435" y="17600"/>
                    <a:pt x="11435" y="17600"/>
                    <a:pt x="11435" y="17600"/>
                  </a:cubicBezTo>
                  <a:cubicBezTo>
                    <a:pt x="11435" y="17600"/>
                    <a:pt x="10800" y="18400"/>
                    <a:pt x="10800" y="18400"/>
                  </a:cubicBezTo>
                  <a:cubicBezTo>
                    <a:pt x="10800" y="18400"/>
                    <a:pt x="10165" y="17600"/>
                    <a:pt x="10165" y="17600"/>
                  </a:cubicBezTo>
                  <a:cubicBezTo>
                    <a:pt x="3176" y="8000"/>
                    <a:pt x="3176" y="8000"/>
                    <a:pt x="3176" y="8000"/>
                  </a:cubicBezTo>
                  <a:cubicBezTo>
                    <a:pt x="3176" y="8000"/>
                    <a:pt x="3176" y="8000"/>
                    <a:pt x="3176" y="8000"/>
                  </a:cubicBezTo>
                  <a:cubicBezTo>
                    <a:pt x="3176" y="8000"/>
                    <a:pt x="3176" y="8000"/>
                    <a:pt x="3176" y="8000"/>
                  </a:cubicBezTo>
                  <a:cubicBezTo>
                    <a:pt x="2541" y="8000"/>
                    <a:pt x="2541" y="8000"/>
                    <a:pt x="2541" y="7200"/>
                  </a:cubicBezTo>
                  <a:cubicBezTo>
                    <a:pt x="2541" y="7200"/>
                    <a:pt x="3176" y="6400"/>
                    <a:pt x="3176" y="6400"/>
                  </a:cubicBezTo>
                  <a:cubicBezTo>
                    <a:pt x="5718" y="4800"/>
                    <a:pt x="8259" y="4000"/>
                    <a:pt x="10800" y="4000"/>
                  </a:cubicBezTo>
                  <a:close/>
                  <a:moveTo>
                    <a:pt x="10800" y="0"/>
                  </a:moveTo>
                  <a:cubicBezTo>
                    <a:pt x="7624" y="0"/>
                    <a:pt x="4447" y="1600"/>
                    <a:pt x="1906" y="3200"/>
                  </a:cubicBezTo>
                  <a:cubicBezTo>
                    <a:pt x="635" y="4800"/>
                    <a:pt x="0" y="5600"/>
                    <a:pt x="0" y="7200"/>
                  </a:cubicBezTo>
                  <a:cubicBezTo>
                    <a:pt x="0" y="8800"/>
                    <a:pt x="0" y="9600"/>
                    <a:pt x="635" y="10400"/>
                  </a:cubicBezTo>
                  <a:cubicBezTo>
                    <a:pt x="635" y="10400"/>
                    <a:pt x="635" y="10400"/>
                    <a:pt x="635" y="10400"/>
                  </a:cubicBezTo>
                  <a:cubicBezTo>
                    <a:pt x="7624" y="20000"/>
                    <a:pt x="7624" y="20000"/>
                    <a:pt x="7624" y="20000"/>
                  </a:cubicBezTo>
                  <a:cubicBezTo>
                    <a:pt x="8894" y="20800"/>
                    <a:pt x="9529" y="21600"/>
                    <a:pt x="10800" y="21600"/>
                  </a:cubicBezTo>
                  <a:cubicBezTo>
                    <a:pt x="10800" y="21600"/>
                    <a:pt x="10800" y="21600"/>
                    <a:pt x="10800" y="21600"/>
                  </a:cubicBezTo>
                  <a:cubicBezTo>
                    <a:pt x="12071" y="21600"/>
                    <a:pt x="12706" y="20800"/>
                    <a:pt x="13976" y="20000"/>
                  </a:cubicBezTo>
                  <a:cubicBezTo>
                    <a:pt x="20965" y="10400"/>
                    <a:pt x="20965" y="10400"/>
                    <a:pt x="20965" y="10400"/>
                  </a:cubicBezTo>
                  <a:cubicBezTo>
                    <a:pt x="21600" y="9600"/>
                    <a:pt x="21600" y="8800"/>
                    <a:pt x="21600" y="7200"/>
                  </a:cubicBezTo>
                  <a:cubicBezTo>
                    <a:pt x="21600" y="5600"/>
                    <a:pt x="20965" y="4800"/>
                    <a:pt x="20329" y="3200"/>
                  </a:cubicBezTo>
                  <a:cubicBezTo>
                    <a:pt x="17153" y="1600"/>
                    <a:pt x="13976" y="0"/>
                    <a:pt x="1080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576" name="组合 575">
            <a:extLst>
              <a:ext uri="{FF2B5EF4-FFF2-40B4-BE49-F238E27FC236}">
                <a16:creationId xmlns:a16="http://schemas.microsoft.com/office/drawing/2014/main" xmlns="" id="{5814761B-060E-9345-8DFA-44D90A8C933F}"/>
              </a:ext>
            </a:extLst>
          </p:cNvPr>
          <p:cNvGrpSpPr/>
          <p:nvPr/>
        </p:nvGrpSpPr>
        <p:grpSpPr>
          <a:xfrm>
            <a:off x="10887082" y="3151953"/>
            <a:ext cx="406336" cy="380856"/>
            <a:chOff x="2774741" y="6389223"/>
            <a:chExt cx="406336" cy="380856"/>
          </a:xfrm>
          <a:solidFill>
            <a:schemeClr val="accent2"/>
          </a:solidFill>
        </p:grpSpPr>
        <p:sp>
          <p:nvSpPr>
            <p:cNvPr id="577" name="Freeform 34">
              <a:extLst>
                <a:ext uri="{FF2B5EF4-FFF2-40B4-BE49-F238E27FC236}">
                  <a16:creationId xmlns:a16="http://schemas.microsoft.com/office/drawing/2014/main" xmlns="" id="{622863BF-A13B-904C-9670-1DB1DBB5CA27}"/>
                </a:ext>
              </a:extLst>
            </p:cNvPr>
            <p:cNvSpPr/>
            <p:nvPr/>
          </p:nvSpPr>
          <p:spPr>
            <a:xfrm>
              <a:off x="2774741" y="6389223"/>
              <a:ext cx="406336" cy="3808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569" y="0"/>
                    <a:pt x="0" y="1260"/>
                    <a:pt x="0" y="3780"/>
                  </a:cubicBezTo>
                  <a:cubicBezTo>
                    <a:pt x="0" y="17820"/>
                    <a:pt x="0" y="17820"/>
                    <a:pt x="0" y="17820"/>
                  </a:cubicBezTo>
                  <a:cubicBezTo>
                    <a:pt x="0" y="20340"/>
                    <a:pt x="5569" y="21600"/>
                    <a:pt x="10800" y="21600"/>
                  </a:cubicBezTo>
                  <a:cubicBezTo>
                    <a:pt x="13162" y="21600"/>
                    <a:pt x="15525" y="21420"/>
                    <a:pt x="17381" y="20880"/>
                  </a:cubicBezTo>
                  <a:cubicBezTo>
                    <a:pt x="19912" y="20340"/>
                    <a:pt x="21600" y="18000"/>
                    <a:pt x="21600" y="15300"/>
                  </a:cubicBezTo>
                  <a:cubicBezTo>
                    <a:pt x="21600" y="3780"/>
                    <a:pt x="21600" y="3780"/>
                    <a:pt x="21600" y="3780"/>
                  </a:cubicBezTo>
                  <a:cubicBezTo>
                    <a:pt x="21600" y="1260"/>
                    <a:pt x="16031" y="0"/>
                    <a:pt x="10800" y="0"/>
                  </a:cubicBezTo>
                  <a:close/>
                  <a:moveTo>
                    <a:pt x="844" y="9900"/>
                  </a:moveTo>
                  <a:cubicBezTo>
                    <a:pt x="1181" y="10260"/>
                    <a:pt x="1181" y="10260"/>
                    <a:pt x="1181" y="10260"/>
                  </a:cubicBezTo>
                  <a:cubicBezTo>
                    <a:pt x="2869" y="11520"/>
                    <a:pt x="6581" y="12240"/>
                    <a:pt x="10800" y="12240"/>
                  </a:cubicBezTo>
                  <a:cubicBezTo>
                    <a:pt x="11644" y="12240"/>
                    <a:pt x="11644" y="12240"/>
                    <a:pt x="11644" y="12240"/>
                  </a:cubicBezTo>
                  <a:cubicBezTo>
                    <a:pt x="11475" y="12600"/>
                    <a:pt x="11475" y="12600"/>
                    <a:pt x="11475" y="12600"/>
                  </a:cubicBezTo>
                  <a:cubicBezTo>
                    <a:pt x="10969" y="13500"/>
                    <a:pt x="10800" y="14400"/>
                    <a:pt x="10800" y="15300"/>
                  </a:cubicBezTo>
                  <a:cubicBezTo>
                    <a:pt x="10800" y="15480"/>
                    <a:pt x="10800" y="15660"/>
                    <a:pt x="10800" y="15840"/>
                  </a:cubicBezTo>
                  <a:cubicBezTo>
                    <a:pt x="10800" y="16200"/>
                    <a:pt x="10800" y="16200"/>
                    <a:pt x="10800" y="16200"/>
                  </a:cubicBezTo>
                  <a:cubicBezTo>
                    <a:pt x="10631" y="16200"/>
                    <a:pt x="10631" y="16200"/>
                    <a:pt x="10631" y="16200"/>
                  </a:cubicBezTo>
                  <a:cubicBezTo>
                    <a:pt x="7931" y="16200"/>
                    <a:pt x="5400" y="15840"/>
                    <a:pt x="3544" y="15120"/>
                  </a:cubicBezTo>
                  <a:cubicBezTo>
                    <a:pt x="1856" y="14580"/>
                    <a:pt x="844" y="13860"/>
                    <a:pt x="844" y="13140"/>
                  </a:cubicBezTo>
                  <a:lnTo>
                    <a:pt x="844" y="9900"/>
                  </a:lnTo>
                  <a:close/>
                  <a:moveTo>
                    <a:pt x="13331" y="20700"/>
                  </a:moveTo>
                  <a:cubicBezTo>
                    <a:pt x="12487" y="20700"/>
                    <a:pt x="11644" y="20880"/>
                    <a:pt x="10800" y="20880"/>
                  </a:cubicBezTo>
                  <a:cubicBezTo>
                    <a:pt x="8100" y="20880"/>
                    <a:pt x="5400" y="20520"/>
                    <a:pt x="3544" y="19800"/>
                  </a:cubicBezTo>
                  <a:cubicBezTo>
                    <a:pt x="1856" y="19260"/>
                    <a:pt x="844" y="18540"/>
                    <a:pt x="844" y="17820"/>
                  </a:cubicBezTo>
                  <a:cubicBezTo>
                    <a:pt x="844" y="14580"/>
                    <a:pt x="844" y="14580"/>
                    <a:pt x="844" y="14580"/>
                  </a:cubicBezTo>
                  <a:cubicBezTo>
                    <a:pt x="1181" y="14940"/>
                    <a:pt x="1181" y="14940"/>
                    <a:pt x="1181" y="14940"/>
                  </a:cubicBezTo>
                  <a:cubicBezTo>
                    <a:pt x="2869" y="16200"/>
                    <a:pt x="6581" y="16920"/>
                    <a:pt x="10800" y="16920"/>
                  </a:cubicBezTo>
                  <a:cubicBezTo>
                    <a:pt x="10969" y="16920"/>
                    <a:pt x="10969" y="16920"/>
                    <a:pt x="10969" y="16920"/>
                  </a:cubicBezTo>
                  <a:cubicBezTo>
                    <a:pt x="11137" y="17100"/>
                    <a:pt x="11137" y="17100"/>
                    <a:pt x="11137" y="17100"/>
                  </a:cubicBezTo>
                  <a:cubicBezTo>
                    <a:pt x="11475" y="18360"/>
                    <a:pt x="12319" y="19440"/>
                    <a:pt x="13500" y="20160"/>
                  </a:cubicBezTo>
                  <a:cubicBezTo>
                    <a:pt x="14175" y="20700"/>
                    <a:pt x="14175" y="20700"/>
                    <a:pt x="14175" y="20700"/>
                  </a:cubicBezTo>
                  <a:lnTo>
                    <a:pt x="13331" y="20700"/>
                  </a:lnTo>
                  <a:close/>
                  <a:moveTo>
                    <a:pt x="19406" y="18720"/>
                  </a:moveTo>
                  <a:cubicBezTo>
                    <a:pt x="18562" y="19620"/>
                    <a:pt x="17381" y="20160"/>
                    <a:pt x="16200" y="20160"/>
                  </a:cubicBezTo>
                  <a:cubicBezTo>
                    <a:pt x="15019" y="20160"/>
                    <a:pt x="13837" y="19620"/>
                    <a:pt x="12994" y="18720"/>
                  </a:cubicBezTo>
                  <a:cubicBezTo>
                    <a:pt x="12150" y="17820"/>
                    <a:pt x="11644" y="16560"/>
                    <a:pt x="11644" y="15300"/>
                  </a:cubicBezTo>
                  <a:cubicBezTo>
                    <a:pt x="11644" y="13860"/>
                    <a:pt x="12150" y="12780"/>
                    <a:pt x="12994" y="11700"/>
                  </a:cubicBezTo>
                  <a:cubicBezTo>
                    <a:pt x="13837" y="10800"/>
                    <a:pt x="15019" y="10260"/>
                    <a:pt x="16200" y="10260"/>
                  </a:cubicBezTo>
                  <a:cubicBezTo>
                    <a:pt x="17381" y="10260"/>
                    <a:pt x="18562" y="10800"/>
                    <a:pt x="19406" y="11700"/>
                  </a:cubicBezTo>
                  <a:cubicBezTo>
                    <a:pt x="20419" y="12780"/>
                    <a:pt x="20756" y="13860"/>
                    <a:pt x="20756" y="15300"/>
                  </a:cubicBezTo>
                  <a:cubicBezTo>
                    <a:pt x="20756" y="16560"/>
                    <a:pt x="20419" y="17820"/>
                    <a:pt x="19406" y="18720"/>
                  </a:cubicBezTo>
                  <a:close/>
                  <a:moveTo>
                    <a:pt x="20756" y="12240"/>
                  </a:moveTo>
                  <a:cubicBezTo>
                    <a:pt x="20419" y="11700"/>
                    <a:pt x="20419" y="11700"/>
                    <a:pt x="20419" y="11700"/>
                  </a:cubicBezTo>
                  <a:cubicBezTo>
                    <a:pt x="19406" y="10260"/>
                    <a:pt x="17887" y="9540"/>
                    <a:pt x="16200" y="9540"/>
                  </a:cubicBezTo>
                  <a:cubicBezTo>
                    <a:pt x="14681" y="9540"/>
                    <a:pt x="13331" y="10260"/>
                    <a:pt x="12319" y="11340"/>
                  </a:cubicBezTo>
                  <a:cubicBezTo>
                    <a:pt x="12150" y="11520"/>
                    <a:pt x="12150" y="11520"/>
                    <a:pt x="12150" y="11520"/>
                  </a:cubicBezTo>
                  <a:cubicBezTo>
                    <a:pt x="12150" y="11520"/>
                    <a:pt x="12150" y="11520"/>
                    <a:pt x="12150" y="11520"/>
                  </a:cubicBezTo>
                  <a:cubicBezTo>
                    <a:pt x="11644" y="11520"/>
                    <a:pt x="11306" y="11520"/>
                    <a:pt x="10800" y="11520"/>
                  </a:cubicBezTo>
                  <a:cubicBezTo>
                    <a:pt x="8100" y="11520"/>
                    <a:pt x="5400" y="11160"/>
                    <a:pt x="3544" y="10440"/>
                  </a:cubicBezTo>
                  <a:cubicBezTo>
                    <a:pt x="1856" y="9900"/>
                    <a:pt x="844" y="9180"/>
                    <a:pt x="844" y="8460"/>
                  </a:cubicBezTo>
                  <a:cubicBezTo>
                    <a:pt x="844" y="5220"/>
                    <a:pt x="844" y="5220"/>
                    <a:pt x="844" y="5220"/>
                  </a:cubicBezTo>
                  <a:cubicBezTo>
                    <a:pt x="1181" y="5580"/>
                    <a:pt x="1181" y="5580"/>
                    <a:pt x="1181" y="5580"/>
                  </a:cubicBezTo>
                  <a:cubicBezTo>
                    <a:pt x="2869" y="6840"/>
                    <a:pt x="6581" y="7560"/>
                    <a:pt x="10800" y="7560"/>
                  </a:cubicBezTo>
                  <a:cubicBezTo>
                    <a:pt x="15019" y="7560"/>
                    <a:pt x="18731" y="6840"/>
                    <a:pt x="20419" y="5580"/>
                  </a:cubicBezTo>
                  <a:cubicBezTo>
                    <a:pt x="20756" y="5220"/>
                    <a:pt x="20756" y="5220"/>
                    <a:pt x="20756" y="5220"/>
                  </a:cubicBezTo>
                  <a:lnTo>
                    <a:pt x="20756" y="12240"/>
                  </a:lnTo>
                  <a:close/>
                  <a:moveTo>
                    <a:pt x="20250" y="4860"/>
                  </a:moveTo>
                  <a:cubicBezTo>
                    <a:pt x="19744" y="5220"/>
                    <a:pt x="18900" y="5580"/>
                    <a:pt x="18056" y="5760"/>
                  </a:cubicBezTo>
                  <a:cubicBezTo>
                    <a:pt x="16200" y="6480"/>
                    <a:pt x="13500" y="6840"/>
                    <a:pt x="10800" y="6840"/>
                  </a:cubicBezTo>
                  <a:cubicBezTo>
                    <a:pt x="8100" y="6840"/>
                    <a:pt x="5400" y="6480"/>
                    <a:pt x="3544" y="5760"/>
                  </a:cubicBezTo>
                  <a:cubicBezTo>
                    <a:pt x="1856" y="5220"/>
                    <a:pt x="844" y="4500"/>
                    <a:pt x="844" y="3780"/>
                  </a:cubicBezTo>
                  <a:cubicBezTo>
                    <a:pt x="844" y="3420"/>
                    <a:pt x="1013" y="3060"/>
                    <a:pt x="1350" y="2880"/>
                  </a:cubicBezTo>
                  <a:cubicBezTo>
                    <a:pt x="1856" y="2340"/>
                    <a:pt x="2700" y="2160"/>
                    <a:pt x="3544" y="1800"/>
                  </a:cubicBezTo>
                  <a:cubicBezTo>
                    <a:pt x="5400" y="1080"/>
                    <a:pt x="8100" y="720"/>
                    <a:pt x="10800" y="720"/>
                  </a:cubicBezTo>
                  <a:cubicBezTo>
                    <a:pt x="13500" y="720"/>
                    <a:pt x="16200" y="1080"/>
                    <a:pt x="18056" y="1800"/>
                  </a:cubicBezTo>
                  <a:cubicBezTo>
                    <a:pt x="19744" y="2340"/>
                    <a:pt x="20756" y="3060"/>
                    <a:pt x="20756" y="3780"/>
                  </a:cubicBezTo>
                  <a:cubicBezTo>
                    <a:pt x="20756" y="4140"/>
                    <a:pt x="20587" y="4500"/>
                    <a:pt x="20250" y="486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578" name="Freeform 35">
              <a:extLst>
                <a:ext uri="{FF2B5EF4-FFF2-40B4-BE49-F238E27FC236}">
                  <a16:creationId xmlns:a16="http://schemas.microsoft.com/office/drawing/2014/main" xmlns="" id="{9C7071CD-ADC4-7D4E-9705-584E553CE922}"/>
                </a:ext>
              </a:extLst>
            </p:cNvPr>
            <p:cNvSpPr/>
            <p:nvPr/>
          </p:nvSpPr>
          <p:spPr>
            <a:xfrm>
              <a:off x="3038926" y="6649385"/>
              <a:ext cx="85827" cy="16093"/>
            </a:xfrm>
            <a:custGeom>
              <a:avLst/>
              <a:gdLst/>
              <a:ahLst/>
              <a:cxnLst>
                <a:cxn ang="0">
                  <a:pos x="wd2" y="hd2"/>
                </a:cxn>
                <a:cxn ang="5400000">
                  <a:pos x="wd2" y="hd2"/>
                </a:cxn>
                <a:cxn ang="10800000">
                  <a:pos x="wd2" y="hd2"/>
                </a:cxn>
                <a:cxn ang="16200000">
                  <a:pos x="wd2" y="hd2"/>
                </a:cxn>
              </a:cxnLst>
              <a:rect l="0" t="0" r="r" b="b"/>
              <a:pathLst>
                <a:path w="21600" h="21600" extrusionOk="0">
                  <a:moveTo>
                    <a:pt x="19200" y="0"/>
                  </a:moveTo>
                  <a:cubicBezTo>
                    <a:pt x="1600" y="0"/>
                    <a:pt x="1600" y="0"/>
                    <a:pt x="1600" y="0"/>
                  </a:cubicBezTo>
                  <a:cubicBezTo>
                    <a:pt x="800" y="0"/>
                    <a:pt x="0" y="8640"/>
                    <a:pt x="0" y="12960"/>
                  </a:cubicBezTo>
                  <a:cubicBezTo>
                    <a:pt x="0" y="17280"/>
                    <a:pt x="800" y="21600"/>
                    <a:pt x="1600" y="21600"/>
                  </a:cubicBezTo>
                  <a:cubicBezTo>
                    <a:pt x="19200" y="21600"/>
                    <a:pt x="19200" y="21600"/>
                    <a:pt x="19200" y="21600"/>
                  </a:cubicBezTo>
                  <a:cubicBezTo>
                    <a:pt x="20800" y="21600"/>
                    <a:pt x="21600" y="17280"/>
                    <a:pt x="21600" y="12960"/>
                  </a:cubicBezTo>
                  <a:cubicBezTo>
                    <a:pt x="21600" y="8640"/>
                    <a:pt x="20800" y="0"/>
                    <a:pt x="1920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579" name="组合 578">
            <a:extLst>
              <a:ext uri="{FF2B5EF4-FFF2-40B4-BE49-F238E27FC236}">
                <a16:creationId xmlns:a16="http://schemas.microsoft.com/office/drawing/2014/main" xmlns="" id="{C4141A6F-3A64-5A4A-81C4-EAD975E7FD4D}"/>
              </a:ext>
            </a:extLst>
          </p:cNvPr>
          <p:cNvGrpSpPr/>
          <p:nvPr/>
        </p:nvGrpSpPr>
        <p:grpSpPr>
          <a:xfrm>
            <a:off x="10887082" y="2322600"/>
            <a:ext cx="406336" cy="380856"/>
            <a:chOff x="1963412" y="6389223"/>
            <a:chExt cx="406336" cy="380856"/>
          </a:xfrm>
          <a:solidFill>
            <a:schemeClr val="accent2"/>
          </a:solidFill>
        </p:grpSpPr>
        <p:sp>
          <p:nvSpPr>
            <p:cNvPr id="580" name="Freeform 36">
              <a:extLst>
                <a:ext uri="{FF2B5EF4-FFF2-40B4-BE49-F238E27FC236}">
                  <a16:creationId xmlns:a16="http://schemas.microsoft.com/office/drawing/2014/main" xmlns="" id="{C04214FB-1F21-A74D-9800-F0DF674709EA}"/>
                </a:ext>
              </a:extLst>
            </p:cNvPr>
            <p:cNvSpPr/>
            <p:nvPr/>
          </p:nvSpPr>
          <p:spPr>
            <a:xfrm>
              <a:off x="1963412" y="6389223"/>
              <a:ext cx="406336" cy="3808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569" y="0"/>
                    <a:pt x="0" y="1260"/>
                    <a:pt x="0" y="3780"/>
                  </a:cubicBezTo>
                  <a:cubicBezTo>
                    <a:pt x="0" y="17820"/>
                    <a:pt x="0" y="17820"/>
                    <a:pt x="0" y="17820"/>
                  </a:cubicBezTo>
                  <a:cubicBezTo>
                    <a:pt x="0" y="20340"/>
                    <a:pt x="5569" y="21600"/>
                    <a:pt x="10800" y="21600"/>
                  </a:cubicBezTo>
                  <a:cubicBezTo>
                    <a:pt x="13162" y="21600"/>
                    <a:pt x="15525" y="21420"/>
                    <a:pt x="17381" y="20880"/>
                  </a:cubicBezTo>
                  <a:cubicBezTo>
                    <a:pt x="19912" y="20340"/>
                    <a:pt x="21600" y="18000"/>
                    <a:pt x="21600" y="15300"/>
                  </a:cubicBezTo>
                  <a:cubicBezTo>
                    <a:pt x="21600" y="3780"/>
                    <a:pt x="21600" y="3780"/>
                    <a:pt x="21600" y="3780"/>
                  </a:cubicBezTo>
                  <a:cubicBezTo>
                    <a:pt x="21600" y="1260"/>
                    <a:pt x="16031" y="0"/>
                    <a:pt x="10800" y="0"/>
                  </a:cubicBezTo>
                  <a:close/>
                  <a:moveTo>
                    <a:pt x="844" y="9900"/>
                  </a:moveTo>
                  <a:cubicBezTo>
                    <a:pt x="1181" y="10260"/>
                    <a:pt x="1181" y="10260"/>
                    <a:pt x="1181" y="10260"/>
                  </a:cubicBezTo>
                  <a:cubicBezTo>
                    <a:pt x="2869" y="11520"/>
                    <a:pt x="6581" y="12240"/>
                    <a:pt x="10800" y="12240"/>
                  </a:cubicBezTo>
                  <a:cubicBezTo>
                    <a:pt x="11644" y="12240"/>
                    <a:pt x="11644" y="12240"/>
                    <a:pt x="11644" y="12240"/>
                  </a:cubicBezTo>
                  <a:cubicBezTo>
                    <a:pt x="11475" y="12600"/>
                    <a:pt x="11475" y="12600"/>
                    <a:pt x="11475" y="12600"/>
                  </a:cubicBezTo>
                  <a:cubicBezTo>
                    <a:pt x="10969" y="13500"/>
                    <a:pt x="10800" y="14400"/>
                    <a:pt x="10800" y="15300"/>
                  </a:cubicBezTo>
                  <a:cubicBezTo>
                    <a:pt x="10800" y="15480"/>
                    <a:pt x="10800" y="15660"/>
                    <a:pt x="10800" y="15840"/>
                  </a:cubicBezTo>
                  <a:cubicBezTo>
                    <a:pt x="10800" y="16200"/>
                    <a:pt x="10800" y="16200"/>
                    <a:pt x="10800" y="16200"/>
                  </a:cubicBezTo>
                  <a:cubicBezTo>
                    <a:pt x="10631" y="16200"/>
                    <a:pt x="10631" y="16200"/>
                    <a:pt x="10631" y="16200"/>
                  </a:cubicBezTo>
                  <a:cubicBezTo>
                    <a:pt x="7931" y="16200"/>
                    <a:pt x="5400" y="15840"/>
                    <a:pt x="3544" y="15120"/>
                  </a:cubicBezTo>
                  <a:cubicBezTo>
                    <a:pt x="1856" y="14580"/>
                    <a:pt x="844" y="13860"/>
                    <a:pt x="844" y="13140"/>
                  </a:cubicBezTo>
                  <a:lnTo>
                    <a:pt x="844" y="9900"/>
                  </a:lnTo>
                  <a:close/>
                  <a:moveTo>
                    <a:pt x="13331" y="20700"/>
                  </a:moveTo>
                  <a:cubicBezTo>
                    <a:pt x="12487" y="20700"/>
                    <a:pt x="11644" y="20880"/>
                    <a:pt x="10800" y="20880"/>
                  </a:cubicBezTo>
                  <a:cubicBezTo>
                    <a:pt x="8100" y="20880"/>
                    <a:pt x="5400" y="20520"/>
                    <a:pt x="3544" y="19800"/>
                  </a:cubicBezTo>
                  <a:cubicBezTo>
                    <a:pt x="1856" y="19260"/>
                    <a:pt x="844" y="18540"/>
                    <a:pt x="844" y="17820"/>
                  </a:cubicBezTo>
                  <a:cubicBezTo>
                    <a:pt x="844" y="14580"/>
                    <a:pt x="844" y="14580"/>
                    <a:pt x="844" y="14580"/>
                  </a:cubicBezTo>
                  <a:cubicBezTo>
                    <a:pt x="1181" y="14940"/>
                    <a:pt x="1181" y="14940"/>
                    <a:pt x="1181" y="14940"/>
                  </a:cubicBezTo>
                  <a:cubicBezTo>
                    <a:pt x="2869" y="16200"/>
                    <a:pt x="6581" y="16920"/>
                    <a:pt x="10800" y="16920"/>
                  </a:cubicBezTo>
                  <a:cubicBezTo>
                    <a:pt x="10969" y="16920"/>
                    <a:pt x="10969" y="16920"/>
                    <a:pt x="10969" y="16920"/>
                  </a:cubicBezTo>
                  <a:cubicBezTo>
                    <a:pt x="11137" y="17100"/>
                    <a:pt x="11137" y="17100"/>
                    <a:pt x="11137" y="17100"/>
                  </a:cubicBezTo>
                  <a:cubicBezTo>
                    <a:pt x="11475" y="18360"/>
                    <a:pt x="12319" y="19440"/>
                    <a:pt x="13500" y="20160"/>
                  </a:cubicBezTo>
                  <a:cubicBezTo>
                    <a:pt x="14175" y="20700"/>
                    <a:pt x="14175" y="20700"/>
                    <a:pt x="14175" y="20700"/>
                  </a:cubicBezTo>
                  <a:lnTo>
                    <a:pt x="13331" y="20700"/>
                  </a:lnTo>
                  <a:close/>
                  <a:moveTo>
                    <a:pt x="19406" y="18720"/>
                  </a:moveTo>
                  <a:cubicBezTo>
                    <a:pt x="18562" y="19620"/>
                    <a:pt x="17381" y="20160"/>
                    <a:pt x="16200" y="20160"/>
                  </a:cubicBezTo>
                  <a:cubicBezTo>
                    <a:pt x="15019" y="20160"/>
                    <a:pt x="13837" y="19620"/>
                    <a:pt x="12994" y="18720"/>
                  </a:cubicBezTo>
                  <a:cubicBezTo>
                    <a:pt x="12150" y="17820"/>
                    <a:pt x="11644" y="16560"/>
                    <a:pt x="11644" y="15300"/>
                  </a:cubicBezTo>
                  <a:cubicBezTo>
                    <a:pt x="11644" y="13860"/>
                    <a:pt x="12150" y="12780"/>
                    <a:pt x="12994" y="11700"/>
                  </a:cubicBezTo>
                  <a:cubicBezTo>
                    <a:pt x="13837" y="10800"/>
                    <a:pt x="15019" y="10260"/>
                    <a:pt x="16200" y="10260"/>
                  </a:cubicBezTo>
                  <a:cubicBezTo>
                    <a:pt x="17381" y="10260"/>
                    <a:pt x="18562" y="10800"/>
                    <a:pt x="19406" y="11700"/>
                  </a:cubicBezTo>
                  <a:cubicBezTo>
                    <a:pt x="20419" y="12780"/>
                    <a:pt x="20756" y="13860"/>
                    <a:pt x="20756" y="15300"/>
                  </a:cubicBezTo>
                  <a:cubicBezTo>
                    <a:pt x="20756" y="16560"/>
                    <a:pt x="20419" y="17820"/>
                    <a:pt x="19406" y="18720"/>
                  </a:cubicBezTo>
                  <a:close/>
                  <a:moveTo>
                    <a:pt x="20756" y="12240"/>
                  </a:moveTo>
                  <a:cubicBezTo>
                    <a:pt x="20419" y="11700"/>
                    <a:pt x="20419" y="11700"/>
                    <a:pt x="20419" y="11700"/>
                  </a:cubicBezTo>
                  <a:cubicBezTo>
                    <a:pt x="19406" y="10260"/>
                    <a:pt x="17887" y="9540"/>
                    <a:pt x="16200" y="9540"/>
                  </a:cubicBezTo>
                  <a:cubicBezTo>
                    <a:pt x="14681" y="9540"/>
                    <a:pt x="13331" y="10260"/>
                    <a:pt x="12319" y="11340"/>
                  </a:cubicBezTo>
                  <a:cubicBezTo>
                    <a:pt x="12150" y="11520"/>
                    <a:pt x="12150" y="11520"/>
                    <a:pt x="12150" y="11520"/>
                  </a:cubicBezTo>
                  <a:cubicBezTo>
                    <a:pt x="12150" y="11520"/>
                    <a:pt x="12150" y="11520"/>
                    <a:pt x="12150" y="11520"/>
                  </a:cubicBezTo>
                  <a:cubicBezTo>
                    <a:pt x="11644" y="11520"/>
                    <a:pt x="11306" y="11520"/>
                    <a:pt x="10800" y="11520"/>
                  </a:cubicBezTo>
                  <a:cubicBezTo>
                    <a:pt x="8100" y="11520"/>
                    <a:pt x="5400" y="11160"/>
                    <a:pt x="3544" y="10440"/>
                  </a:cubicBezTo>
                  <a:cubicBezTo>
                    <a:pt x="1856" y="9900"/>
                    <a:pt x="844" y="9180"/>
                    <a:pt x="844" y="8460"/>
                  </a:cubicBezTo>
                  <a:cubicBezTo>
                    <a:pt x="844" y="5220"/>
                    <a:pt x="844" y="5220"/>
                    <a:pt x="844" y="5220"/>
                  </a:cubicBezTo>
                  <a:cubicBezTo>
                    <a:pt x="1181" y="5580"/>
                    <a:pt x="1181" y="5580"/>
                    <a:pt x="1181" y="5580"/>
                  </a:cubicBezTo>
                  <a:cubicBezTo>
                    <a:pt x="2869" y="6840"/>
                    <a:pt x="6581" y="7560"/>
                    <a:pt x="10800" y="7560"/>
                  </a:cubicBezTo>
                  <a:cubicBezTo>
                    <a:pt x="15019" y="7560"/>
                    <a:pt x="18731" y="6840"/>
                    <a:pt x="20419" y="5580"/>
                  </a:cubicBezTo>
                  <a:cubicBezTo>
                    <a:pt x="20756" y="5220"/>
                    <a:pt x="20756" y="5220"/>
                    <a:pt x="20756" y="5220"/>
                  </a:cubicBezTo>
                  <a:lnTo>
                    <a:pt x="20756" y="12240"/>
                  </a:lnTo>
                  <a:close/>
                  <a:moveTo>
                    <a:pt x="20250" y="4860"/>
                  </a:moveTo>
                  <a:cubicBezTo>
                    <a:pt x="19744" y="5220"/>
                    <a:pt x="18900" y="5580"/>
                    <a:pt x="18056" y="5760"/>
                  </a:cubicBezTo>
                  <a:cubicBezTo>
                    <a:pt x="16200" y="6480"/>
                    <a:pt x="13500" y="6840"/>
                    <a:pt x="10800" y="6840"/>
                  </a:cubicBezTo>
                  <a:cubicBezTo>
                    <a:pt x="8100" y="6840"/>
                    <a:pt x="5400" y="6480"/>
                    <a:pt x="3544" y="5760"/>
                  </a:cubicBezTo>
                  <a:cubicBezTo>
                    <a:pt x="1856" y="5220"/>
                    <a:pt x="844" y="4500"/>
                    <a:pt x="844" y="3780"/>
                  </a:cubicBezTo>
                  <a:cubicBezTo>
                    <a:pt x="844" y="3420"/>
                    <a:pt x="1013" y="3060"/>
                    <a:pt x="1350" y="2880"/>
                  </a:cubicBezTo>
                  <a:cubicBezTo>
                    <a:pt x="1856" y="2340"/>
                    <a:pt x="2700" y="2160"/>
                    <a:pt x="3544" y="1800"/>
                  </a:cubicBezTo>
                  <a:cubicBezTo>
                    <a:pt x="5400" y="1080"/>
                    <a:pt x="8100" y="720"/>
                    <a:pt x="10800" y="720"/>
                  </a:cubicBezTo>
                  <a:cubicBezTo>
                    <a:pt x="13500" y="720"/>
                    <a:pt x="16200" y="1080"/>
                    <a:pt x="18056" y="1800"/>
                  </a:cubicBezTo>
                  <a:cubicBezTo>
                    <a:pt x="19744" y="2340"/>
                    <a:pt x="20756" y="3060"/>
                    <a:pt x="20756" y="3780"/>
                  </a:cubicBezTo>
                  <a:cubicBezTo>
                    <a:pt x="20756" y="4140"/>
                    <a:pt x="20587" y="4500"/>
                    <a:pt x="20250" y="486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581" name="Freeform 37">
              <a:extLst>
                <a:ext uri="{FF2B5EF4-FFF2-40B4-BE49-F238E27FC236}">
                  <a16:creationId xmlns:a16="http://schemas.microsoft.com/office/drawing/2014/main" xmlns="" id="{ABD9FE3C-E516-814F-B09A-4F5213AF76C0}"/>
                </a:ext>
              </a:extLst>
            </p:cNvPr>
            <p:cNvSpPr/>
            <p:nvPr/>
          </p:nvSpPr>
          <p:spPr>
            <a:xfrm>
              <a:off x="2226256" y="6614518"/>
              <a:ext cx="85827" cy="85827"/>
            </a:xfrm>
            <a:custGeom>
              <a:avLst/>
              <a:gdLst/>
              <a:ahLst/>
              <a:cxnLst>
                <a:cxn ang="0">
                  <a:pos x="wd2" y="hd2"/>
                </a:cxn>
                <a:cxn ang="5400000">
                  <a:pos x="wd2" y="hd2"/>
                </a:cxn>
                <a:cxn ang="10800000">
                  <a:pos x="wd2" y="hd2"/>
                </a:cxn>
                <a:cxn ang="16200000">
                  <a:pos x="wd2" y="hd2"/>
                </a:cxn>
              </a:cxnLst>
              <a:rect l="0" t="0" r="r" b="b"/>
              <a:pathLst>
                <a:path w="21600" h="21600" extrusionOk="0">
                  <a:moveTo>
                    <a:pt x="19200" y="8800"/>
                  </a:moveTo>
                  <a:cubicBezTo>
                    <a:pt x="12000" y="8800"/>
                    <a:pt x="12000" y="8800"/>
                    <a:pt x="12000" y="8800"/>
                  </a:cubicBezTo>
                  <a:cubicBezTo>
                    <a:pt x="12000" y="2400"/>
                    <a:pt x="12000" y="2400"/>
                    <a:pt x="12000" y="2400"/>
                  </a:cubicBezTo>
                  <a:cubicBezTo>
                    <a:pt x="12000" y="800"/>
                    <a:pt x="11200" y="0"/>
                    <a:pt x="10400" y="0"/>
                  </a:cubicBezTo>
                  <a:cubicBezTo>
                    <a:pt x="9600" y="0"/>
                    <a:pt x="8800" y="800"/>
                    <a:pt x="8800" y="2400"/>
                  </a:cubicBezTo>
                  <a:cubicBezTo>
                    <a:pt x="8800" y="8800"/>
                    <a:pt x="8800" y="8800"/>
                    <a:pt x="8800" y="8800"/>
                  </a:cubicBezTo>
                  <a:cubicBezTo>
                    <a:pt x="1600" y="8800"/>
                    <a:pt x="1600" y="8800"/>
                    <a:pt x="1600" y="8800"/>
                  </a:cubicBezTo>
                  <a:cubicBezTo>
                    <a:pt x="800" y="8800"/>
                    <a:pt x="0" y="10400"/>
                    <a:pt x="0" y="11200"/>
                  </a:cubicBezTo>
                  <a:cubicBezTo>
                    <a:pt x="0" y="12000"/>
                    <a:pt x="800" y="12800"/>
                    <a:pt x="1600" y="12800"/>
                  </a:cubicBezTo>
                  <a:cubicBezTo>
                    <a:pt x="8800" y="12800"/>
                    <a:pt x="8800" y="12800"/>
                    <a:pt x="8800" y="12800"/>
                  </a:cubicBezTo>
                  <a:cubicBezTo>
                    <a:pt x="8800" y="20000"/>
                    <a:pt x="8800" y="20000"/>
                    <a:pt x="8800" y="20000"/>
                  </a:cubicBezTo>
                  <a:cubicBezTo>
                    <a:pt x="8800" y="20800"/>
                    <a:pt x="9600" y="21600"/>
                    <a:pt x="10400" y="21600"/>
                  </a:cubicBezTo>
                  <a:cubicBezTo>
                    <a:pt x="11200" y="21600"/>
                    <a:pt x="12000" y="20800"/>
                    <a:pt x="12000" y="20000"/>
                  </a:cubicBezTo>
                  <a:cubicBezTo>
                    <a:pt x="12000" y="12800"/>
                    <a:pt x="12000" y="12800"/>
                    <a:pt x="12000" y="12800"/>
                  </a:cubicBezTo>
                  <a:cubicBezTo>
                    <a:pt x="19200" y="12800"/>
                    <a:pt x="19200" y="12800"/>
                    <a:pt x="19200" y="12800"/>
                  </a:cubicBezTo>
                  <a:cubicBezTo>
                    <a:pt x="20000" y="12800"/>
                    <a:pt x="21600" y="12000"/>
                    <a:pt x="21600" y="11200"/>
                  </a:cubicBezTo>
                  <a:cubicBezTo>
                    <a:pt x="21600" y="10400"/>
                    <a:pt x="20000" y="8800"/>
                    <a:pt x="19200" y="88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582" name="Freeform 38">
            <a:extLst>
              <a:ext uri="{FF2B5EF4-FFF2-40B4-BE49-F238E27FC236}">
                <a16:creationId xmlns:a16="http://schemas.microsoft.com/office/drawing/2014/main" xmlns="" id="{605455B3-D178-3B4F-BEC2-C731A43140D1}"/>
              </a:ext>
            </a:extLst>
          </p:cNvPr>
          <p:cNvSpPr/>
          <p:nvPr/>
        </p:nvSpPr>
        <p:spPr>
          <a:xfrm>
            <a:off x="10887753" y="1513413"/>
            <a:ext cx="404994" cy="380856"/>
          </a:xfrm>
          <a:custGeom>
            <a:avLst/>
            <a:gdLst/>
            <a:ahLst/>
            <a:cxnLst>
              <a:cxn ang="0">
                <a:pos x="wd2" y="hd2"/>
              </a:cxn>
              <a:cxn ang="5400000">
                <a:pos x="wd2" y="hd2"/>
              </a:cxn>
              <a:cxn ang="10800000">
                <a:pos x="wd2" y="hd2"/>
              </a:cxn>
              <a:cxn ang="16200000">
                <a:pos x="wd2" y="hd2"/>
              </a:cxn>
            </a:cxnLst>
            <a:rect l="0" t="0" r="r" b="b"/>
            <a:pathLst>
              <a:path w="21600" h="21600" extrusionOk="0">
                <a:moveTo>
                  <a:pt x="21600" y="17820"/>
                </a:moveTo>
                <a:cubicBezTo>
                  <a:pt x="21600" y="3780"/>
                  <a:pt x="21600" y="3780"/>
                  <a:pt x="21600" y="3780"/>
                </a:cubicBezTo>
                <a:cubicBezTo>
                  <a:pt x="21600" y="1260"/>
                  <a:pt x="16031" y="0"/>
                  <a:pt x="10800" y="0"/>
                </a:cubicBezTo>
                <a:cubicBezTo>
                  <a:pt x="5569" y="0"/>
                  <a:pt x="0" y="1260"/>
                  <a:pt x="0" y="3780"/>
                </a:cubicBezTo>
                <a:cubicBezTo>
                  <a:pt x="0" y="17820"/>
                  <a:pt x="0" y="17820"/>
                  <a:pt x="0" y="17820"/>
                </a:cubicBezTo>
                <a:cubicBezTo>
                  <a:pt x="0" y="20340"/>
                  <a:pt x="5569" y="21600"/>
                  <a:pt x="10800" y="21600"/>
                </a:cubicBezTo>
                <a:cubicBezTo>
                  <a:pt x="16031" y="21600"/>
                  <a:pt x="21431" y="20340"/>
                  <a:pt x="21600" y="17820"/>
                </a:cubicBezTo>
                <a:close/>
                <a:moveTo>
                  <a:pt x="20756" y="17820"/>
                </a:moveTo>
                <a:cubicBezTo>
                  <a:pt x="20756" y="18180"/>
                  <a:pt x="20588" y="18540"/>
                  <a:pt x="20250" y="18720"/>
                </a:cubicBezTo>
                <a:cubicBezTo>
                  <a:pt x="19744" y="19260"/>
                  <a:pt x="18900" y="19440"/>
                  <a:pt x="18056" y="19800"/>
                </a:cubicBezTo>
                <a:cubicBezTo>
                  <a:pt x="16200" y="20520"/>
                  <a:pt x="13500" y="20880"/>
                  <a:pt x="10800" y="20880"/>
                </a:cubicBezTo>
                <a:cubicBezTo>
                  <a:pt x="8100" y="20880"/>
                  <a:pt x="5400" y="20520"/>
                  <a:pt x="3544" y="19800"/>
                </a:cubicBezTo>
                <a:cubicBezTo>
                  <a:pt x="1856" y="19260"/>
                  <a:pt x="844" y="18540"/>
                  <a:pt x="844" y="17820"/>
                </a:cubicBezTo>
                <a:cubicBezTo>
                  <a:pt x="844" y="14580"/>
                  <a:pt x="844" y="14580"/>
                  <a:pt x="844" y="14580"/>
                </a:cubicBezTo>
                <a:cubicBezTo>
                  <a:pt x="1181" y="14940"/>
                  <a:pt x="1181" y="14940"/>
                  <a:pt x="1181" y="14940"/>
                </a:cubicBezTo>
                <a:cubicBezTo>
                  <a:pt x="2869" y="16200"/>
                  <a:pt x="6581" y="16920"/>
                  <a:pt x="10800" y="16920"/>
                </a:cubicBezTo>
                <a:cubicBezTo>
                  <a:pt x="15019" y="16920"/>
                  <a:pt x="18731" y="16200"/>
                  <a:pt x="20419" y="14940"/>
                </a:cubicBezTo>
                <a:cubicBezTo>
                  <a:pt x="20756" y="14580"/>
                  <a:pt x="20756" y="14580"/>
                  <a:pt x="20756" y="14580"/>
                </a:cubicBezTo>
                <a:lnTo>
                  <a:pt x="20756" y="17820"/>
                </a:lnTo>
                <a:close/>
                <a:moveTo>
                  <a:pt x="20756" y="13140"/>
                </a:moveTo>
                <a:cubicBezTo>
                  <a:pt x="20756" y="13500"/>
                  <a:pt x="20588" y="13860"/>
                  <a:pt x="20250" y="14040"/>
                </a:cubicBezTo>
                <a:cubicBezTo>
                  <a:pt x="19744" y="14580"/>
                  <a:pt x="18900" y="14940"/>
                  <a:pt x="18056" y="15120"/>
                </a:cubicBezTo>
                <a:cubicBezTo>
                  <a:pt x="16200" y="15840"/>
                  <a:pt x="13500" y="16200"/>
                  <a:pt x="10800" y="16200"/>
                </a:cubicBezTo>
                <a:cubicBezTo>
                  <a:pt x="8100" y="16200"/>
                  <a:pt x="5400" y="15840"/>
                  <a:pt x="3544" y="15120"/>
                </a:cubicBezTo>
                <a:cubicBezTo>
                  <a:pt x="1856" y="14580"/>
                  <a:pt x="844" y="13860"/>
                  <a:pt x="844" y="13140"/>
                </a:cubicBezTo>
                <a:cubicBezTo>
                  <a:pt x="844" y="9900"/>
                  <a:pt x="844" y="9900"/>
                  <a:pt x="844" y="9900"/>
                </a:cubicBezTo>
                <a:cubicBezTo>
                  <a:pt x="1181" y="10260"/>
                  <a:pt x="1181" y="10260"/>
                  <a:pt x="1181" y="10260"/>
                </a:cubicBezTo>
                <a:cubicBezTo>
                  <a:pt x="2869" y="11520"/>
                  <a:pt x="6581" y="12240"/>
                  <a:pt x="10800" y="12240"/>
                </a:cubicBezTo>
                <a:cubicBezTo>
                  <a:pt x="15019" y="12240"/>
                  <a:pt x="18731" y="11520"/>
                  <a:pt x="20419" y="10260"/>
                </a:cubicBezTo>
                <a:cubicBezTo>
                  <a:pt x="20756" y="9900"/>
                  <a:pt x="20756" y="9900"/>
                  <a:pt x="20756" y="9900"/>
                </a:cubicBezTo>
                <a:lnTo>
                  <a:pt x="20756" y="13140"/>
                </a:lnTo>
                <a:close/>
                <a:moveTo>
                  <a:pt x="20756" y="8460"/>
                </a:moveTo>
                <a:cubicBezTo>
                  <a:pt x="20756" y="8820"/>
                  <a:pt x="20588" y="9180"/>
                  <a:pt x="20250" y="9540"/>
                </a:cubicBezTo>
                <a:cubicBezTo>
                  <a:pt x="19744" y="9900"/>
                  <a:pt x="18900" y="10260"/>
                  <a:pt x="18056" y="10440"/>
                </a:cubicBezTo>
                <a:cubicBezTo>
                  <a:pt x="16200" y="11160"/>
                  <a:pt x="13500" y="11520"/>
                  <a:pt x="10800" y="11520"/>
                </a:cubicBezTo>
                <a:cubicBezTo>
                  <a:pt x="8100" y="11520"/>
                  <a:pt x="5400" y="11160"/>
                  <a:pt x="3544" y="10440"/>
                </a:cubicBezTo>
                <a:cubicBezTo>
                  <a:pt x="1856" y="9900"/>
                  <a:pt x="844" y="9180"/>
                  <a:pt x="844" y="8460"/>
                </a:cubicBezTo>
                <a:cubicBezTo>
                  <a:pt x="844" y="5220"/>
                  <a:pt x="844" y="5220"/>
                  <a:pt x="844" y="5220"/>
                </a:cubicBezTo>
                <a:cubicBezTo>
                  <a:pt x="1181" y="5580"/>
                  <a:pt x="1181" y="5580"/>
                  <a:pt x="1181" y="5580"/>
                </a:cubicBezTo>
                <a:cubicBezTo>
                  <a:pt x="2869" y="6840"/>
                  <a:pt x="6581" y="7560"/>
                  <a:pt x="10800" y="7560"/>
                </a:cubicBezTo>
                <a:cubicBezTo>
                  <a:pt x="15019" y="7560"/>
                  <a:pt x="18731" y="6840"/>
                  <a:pt x="20419" y="5580"/>
                </a:cubicBezTo>
                <a:cubicBezTo>
                  <a:pt x="20756" y="5220"/>
                  <a:pt x="20756" y="5220"/>
                  <a:pt x="20756" y="5220"/>
                </a:cubicBezTo>
                <a:lnTo>
                  <a:pt x="20756" y="8460"/>
                </a:lnTo>
                <a:close/>
                <a:moveTo>
                  <a:pt x="20250" y="4860"/>
                </a:moveTo>
                <a:cubicBezTo>
                  <a:pt x="19744" y="5220"/>
                  <a:pt x="18900" y="5580"/>
                  <a:pt x="18056" y="5760"/>
                </a:cubicBezTo>
                <a:cubicBezTo>
                  <a:pt x="16200" y="6480"/>
                  <a:pt x="13500" y="6840"/>
                  <a:pt x="10800" y="6840"/>
                </a:cubicBezTo>
                <a:cubicBezTo>
                  <a:pt x="8100" y="6840"/>
                  <a:pt x="5400" y="6480"/>
                  <a:pt x="3544" y="5760"/>
                </a:cubicBezTo>
                <a:cubicBezTo>
                  <a:pt x="1856" y="5220"/>
                  <a:pt x="844" y="4500"/>
                  <a:pt x="844" y="3780"/>
                </a:cubicBezTo>
                <a:cubicBezTo>
                  <a:pt x="844" y="3420"/>
                  <a:pt x="1012" y="3060"/>
                  <a:pt x="1350" y="2880"/>
                </a:cubicBezTo>
                <a:cubicBezTo>
                  <a:pt x="1856" y="2340"/>
                  <a:pt x="2700" y="2160"/>
                  <a:pt x="3544" y="1800"/>
                </a:cubicBezTo>
                <a:cubicBezTo>
                  <a:pt x="5400" y="1080"/>
                  <a:pt x="8100" y="720"/>
                  <a:pt x="10800" y="720"/>
                </a:cubicBezTo>
                <a:cubicBezTo>
                  <a:pt x="13500" y="720"/>
                  <a:pt x="16200" y="1080"/>
                  <a:pt x="18056" y="1800"/>
                </a:cubicBezTo>
                <a:cubicBezTo>
                  <a:pt x="19744" y="2340"/>
                  <a:pt x="20756" y="3060"/>
                  <a:pt x="20756" y="3780"/>
                </a:cubicBezTo>
                <a:cubicBezTo>
                  <a:pt x="20756" y="4140"/>
                  <a:pt x="20588" y="4500"/>
                  <a:pt x="20250" y="4860"/>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583" name="组合 582">
            <a:extLst>
              <a:ext uri="{FF2B5EF4-FFF2-40B4-BE49-F238E27FC236}">
                <a16:creationId xmlns:a16="http://schemas.microsoft.com/office/drawing/2014/main" xmlns="" id="{FB279B81-C076-2040-91C8-94E56BFD537F}"/>
              </a:ext>
            </a:extLst>
          </p:cNvPr>
          <p:cNvGrpSpPr/>
          <p:nvPr/>
        </p:nvGrpSpPr>
        <p:grpSpPr>
          <a:xfrm>
            <a:off x="10082065" y="5585939"/>
            <a:ext cx="406336" cy="362082"/>
            <a:chOff x="10082065" y="5585939"/>
            <a:chExt cx="406336" cy="362082"/>
          </a:xfrm>
          <a:solidFill>
            <a:schemeClr val="accent2"/>
          </a:solidFill>
        </p:grpSpPr>
        <p:sp>
          <p:nvSpPr>
            <p:cNvPr id="584" name="Freeform 39">
              <a:extLst>
                <a:ext uri="{FF2B5EF4-FFF2-40B4-BE49-F238E27FC236}">
                  <a16:creationId xmlns:a16="http://schemas.microsoft.com/office/drawing/2014/main" xmlns="" id="{7770022D-6D0D-6E42-A06C-E12D20FE7B0E}"/>
                </a:ext>
              </a:extLst>
            </p:cNvPr>
            <p:cNvSpPr/>
            <p:nvPr/>
          </p:nvSpPr>
          <p:spPr>
            <a:xfrm>
              <a:off x="10082065" y="5585939"/>
              <a:ext cx="406336" cy="362082"/>
            </a:xfrm>
            <a:custGeom>
              <a:avLst/>
              <a:gdLst/>
              <a:ahLst/>
              <a:cxnLst>
                <a:cxn ang="0">
                  <a:pos x="wd2" y="hd2"/>
                </a:cxn>
                <a:cxn ang="5400000">
                  <a:pos x="wd2" y="hd2"/>
                </a:cxn>
                <a:cxn ang="10800000">
                  <a:pos x="wd2" y="hd2"/>
                </a:cxn>
                <a:cxn ang="16200000">
                  <a:pos x="wd2" y="hd2"/>
                </a:cxn>
              </a:cxnLst>
              <a:rect l="0" t="0" r="r" b="b"/>
              <a:pathLst>
                <a:path w="21600" h="21600" extrusionOk="0">
                  <a:moveTo>
                    <a:pt x="20587" y="0"/>
                  </a:moveTo>
                  <a:cubicBezTo>
                    <a:pt x="1013" y="0"/>
                    <a:pt x="1013" y="0"/>
                    <a:pt x="1013" y="0"/>
                  </a:cubicBezTo>
                  <a:cubicBezTo>
                    <a:pt x="506" y="0"/>
                    <a:pt x="0" y="568"/>
                    <a:pt x="0" y="1137"/>
                  </a:cubicBezTo>
                  <a:cubicBezTo>
                    <a:pt x="0" y="20463"/>
                    <a:pt x="0" y="20463"/>
                    <a:pt x="0" y="20463"/>
                  </a:cubicBezTo>
                  <a:cubicBezTo>
                    <a:pt x="0" y="21032"/>
                    <a:pt x="506" y="21600"/>
                    <a:pt x="1013" y="21600"/>
                  </a:cubicBezTo>
                  <a:cubicBezTo>
                    <a:pt x="20587" y="21600"/>
                    <a:pt x="20587" y="21600"/>
                    <a:pt x="20587" y="21600"/>
                  </a:cubicBezTo>
                  <a:cubicBezTo>
                    <a:pt x="21094" y="21600"/>
                    <a:pt x="21600" y="21032"/>
                    <a:pt x="21600" y="20463"/>
                  </a:cubicBezTo>
                  <a:cubicBezTo>
                    <a:pt x="21600" y="1137"/>
                    <a:pt x="21600" y="1137"/>
                    <a:pt x="21600" y="1137"/>
                  </a:cubicBezTo>
                  <a:cubicBezTo>
                    <a:pt x="21600" y="568"/>
                    <a:pt x="21094" y="0"/>
                    <a:pt x="20587" y="0"/>
                  </a:cubicBezTo>
                  <a:close/>
                  <a:moveTo>
                    <a:pt x="6244" y="20653"/>
                  </a:moveTo>
                  <a:cubicBezTo>
                    <a:pt x="844" y="20653"/>
                    <a:pt x="844" y="20653"/>
                    <a:pt x="844" y="20653"/>
                  </a:cubicBezTo>
                  <a:cubicBezTo>
                    <a:pt x="844" y="5116"/>
                    <a:pt x="844" y="5116"/>
                    <a:pt x="844" y="5116"/>
                  </a:cubicBezTo>
                  <a:cubicBezTo>
                    <a:pt x="6244" y="5116"/>
                    <a:pt x="6244" y="5116"/>
                    <a:pt x="6244" y="5116"/>
                  </a:cubicBezTo>
                  <a:lnTo>
                    <a:pt x="6244" y="20653"/>
                  </a:lnTo>
                  <a:close/>
                  <a:moveTo>
                    <a:pt x="20756" y="20653"/>
                  </a:moveTo>
                  <a:cubicBezTo>
                    <a:pt x="7088" y="20653"/>
                    <a:pt x="7088" y="20653"/>
                    <a:pt x="7088" y="20653"/>
                  </a:cubicBezTo>
                  <a:cubicBezTo>
                    <a:pt x="7088" y="13263"/>
                    <a:pt x="7088" y="13263"/>
                    <a:pt x="7088" y="13263"/>
                  </a:cubicBezTo>
                  <a:cubicBezTo>
                    <a:pt x="20756" y="13263"/>
                    <a:pt x="20756" y="13263"/>
                    <a:pt x="20756" y="13263"/>
                  </a:cubicBezTo>
                  <a:lnTo>
                    <a:pt x="20756" y="20653"/>
                  </a:lnTo>
                  <a:close/>
                  <a:moveTo>
                    <a:pt x="20756" y="12505"/>
                  </a:moveTo>
                  <a:cubicBezTo>
                    <a:pt x="7088" y="12505"/>
                    <a:pt x="7088" y="12505"/>
                    <a:pt x="7088" y="12505"/>
                  </a:cubicBezTo>
                  <a:cubicBezTo>
                    <a:pt x="7088" y="5116"/>
                    <a:pt x="7088" y="5116"/>
                    <a:pt x="7088" y="5116"/>
                  </a:cubicBezTo>
                  <a:cubicBezTo>
                    <a:pt x="20756" y="5116"/>
                    <a:pt x="20756" y="5116"/>
                    <a:pt x="20756" y="5116"/>
                  </a:cubicBezTo>
                  <a:lnTo>
                    <a:pt x="20756" y="12505"/>
                  </a:lnTo>
                  <a:close/>
                  <a:moveTo>
                    <a:pt x="20756" y="4358"/>
                  </a:moveTo>
                  <a:cubicBezTo>
                    <a:pt x="844" y="4358"/>
                    <a:pt x="844" y="4358"/>
                    <a:pt x="844" y="4358"/>
                  </a:cubicBezTo>
                  <a:cubicBezTo>
                    <a:pt x="844" y="947"/>
                    <a:pt x="844" y="947"/>
                    <a:pt x="844" y="947"/>
                  </a:cubicBezTo>
                  <a:cubicBezTo>
                    <a:pt x="20756" y="947"/>
                    <a:pt x="20756" y="947"/>
                    <a:pt x="20756" y="947"/>
                  </a:cubicBezTo>
                  <a:lnTo>
                    <a:pt x="20756" y="4358"/>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585" name="Oval 40">
              <a:extLst>
                <a:ext uri="{FF2B5EF4-FFF2-40B4-BE49-F238E27FC236}">
                  <a16:creationId xmlns:a16="http://schemas.microsoft.com/office/drawing/2014/main" xmlns="" id="{E329F953-6DAB-5544-A45C-10D154DC19C2}"/>
                </a:ext>
              </a:extLst>
            </p:cNvPr>
            <p:cNvSpPr/>
            <p:nvPr/>
          </p:nvSpPr>
          <p:spPr>
            <a:xfrm>
              <a:off x="10130343" y="5618124"/>
              <a:ext cx="21457"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586" name="Oval 41">
              <a:extLst>
                <a:ext uri="{FF2B5EF4-FFF2-40B4-BE49-F238E27FC236}">
                  <a16:creationId xmlns:a16="http://schemas.microsoft.com/office/drawing/2014/main" xmlns="" id="{07BAA3A6-AE48-B84A-9DC5-9A57D5B6C7D7}"/>
                </a:ext>
              </a:extLst>
            </p:cNvPr>
            <p:cNvSpPr/>
            <p:nvPr/>
          </p:nvSpPr>
          <p:spPr>
            <a:xfrm>
              <a:off x="10183984"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587" name="Oval 42">
              <a:extLst>
                <a:ext uri="{FF2B5EF4-FFF2-40B4-BE49-F238E27FC236}">
                  <a16:creationId xmlns:a16="http://schemas.microsoft.com/office/drawing/2014/main" xmlns="" id="{F288B78F-57E0-744E-8B68-40026C064AA3}"/>
                </a:ext>
              </a:extLst>
            </p:cNvPr>
            <p:cNvSpPr/>
            <p:nvPr/>
          </p:nvSpPr>
          <p:spPr>
            <a:xfrm>
              <a:off x="10241648" y="5618124"/>
              <a:ext cx="21457"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588" name="组合 587">
            <a:extLst>
              <a:ext uri="{FF2B5EF4-FFF2-40B4-BE49-F238E27FC236}">
                <a16:creationId xmlns:a16="http://schemas.microsoft.com/office/drawing/2014/main" xmlns="" id="{921A167A-5D26-374B-AE63-7688A6555975}"/>
              </a:ext>
            </a:extLst>
          </p:cNvPr>
          <p:cNvGrpSpPr/>
          <p:nvPr/>
        </p:nvGrpSpPr>
        <p:grpSpPr>
          <a:xfrm>
            <a:off x="9270736" y="5585939"/>
            <a:ext cx="406336" cy="362082"/>
            <a:chOff x="9270736" y="5585939"/>
            <a:chExt cx="406336" cy="362082"/>
          </a:xfrm>
          <a:solidFill>
            <a:schemeClr val="accent2"/>
          </a:solidFill>
        </p:grpSpPr>
        <p:sp>
          <p:nvSpPr>
            <p:cNvPr id="589" name="Freeform 43">
              <a:extLst>
                <a:ext uri="{FF2B5EF4-FFF2-40B4-BE49-F238E27FC236}">
                  <a16:creationId xmlns:a16="http://schemas.microsoft.com/office/drawing/2014/main" xmlns="" id="{B97EBA45-4F31-E644-9897-CAFE18F8C0DE}"/>
                </a:ext>
              </a:extLst>
            </p:cNvPr>
            <p:cNvSpPr/>
            <p:nvPr/>
          </p:nvSpPr>
          <p:spPr>
            <a:xfrm>
              <a:off x="9270736" y="5585939"/>
              <a:ext cx="406336" cy="362082"/>
            </a:xfrm>
            <a:custGeom>
              <a:avLst/>
              <a:gdLst/>
              <a:ahLst/>
              <a:cxnLst>
                <a:cxn ang="0">
                  <a:pos x="wd2" y="hd2"/>
                </a:cxn>
                <a:cxn ang="5400000">
                  <a:pos x="wd2" y="hd2"/>
                </a:cxn>
                <a:cxn ang="10800000">
                  <a:pos x="wd2" y="hd2"/>
                </a:cxn>
                <a:cxn ang="16200000">
                  <a:pos x="wd2" y="hd2"/>
                </a:cxn>
              </a:cxnLst>
              <a:rect l="0" t="0" r="r" b="b"/>
              <a:pathLst>
                <a:path w="21600" h="21600" extrusionOk="0">
                  <a:moveTo>
                    <a:pt x="20587" y="0"/>
                  </a:moveTo>
                  <a:cubicBezTo>
                    <a:pt x="1013" y="0"/>
                    <a:pt x="1013" y="0"/>
                    <a:pt x="1013" y="0"/>
                  </a:cubicBezTo>
                  <a:cubicBezTo>
                    <a:pt x="506" y="0"/>
                    <a:pt x="0" y="568"/>
                    <a:pt x="0" y="1137"/>
                  </a:cubicBezTo>
                  <a:cubicBezTo>
                    <a:pt x="0" y="20463"/>
                    <a:pt x="0" y="20463"/>
                    <a:pt x="0" y="20463"/>
                  </a:cubicBezTo>
                  <a:cubicBezTo>
                    <a:pt x="0" y="21032"/>
                    <a:pt x="506" y="21600"/>
                    <a:pt x="1013" y="21600"/>
                  </a:cubicBezTo>
                  <a:cubicBezTo>
                    <a:pt x="20587" y="21600"/>
                    <a:pt x="20587" y="21600"/>
                    <a:pt x="20587" y="21600"/>
                  </a:cubicBezTo>
                  <a:cubicBezTo>
                    <a:pt x="21094" y="21600"/>
                    <a:pt x="21600" y="21032"/>
                    <a:pt x="21600" y="20463"/>
                  </a:cubicBezTo>
                  <a:cubicBezTo>
                    <a:pt x="21600" y="1137"/>
                    <a:pt x="21600" y="1137"/>
                    <a:pt x="21600" y="1137"/>
                  </a:cubicBezTo>
                  <a:cubicBezTo>
                    <a:pt x="21600" y="568"/>
                    <a:pt x="21094" y="0"/>
                    <a:pt x="20587" y="0"/>
                  </a:cubicBezTo>
                  <a:close/>
                  <a:moveTo>
                    <a:pt x="6244" y="20653"/>
                  </a:moveTo>
                  <a:cubicBezTo>
                    <a:pt x="844" y="20653"/>
                    <a:pt x="844" y="20653"/>
                    <a:pt x="844" y="20653"/>
                  </a:cubicBezTo>
                  <a:cubicBezTo>
                    <a:pt x="844" y="5116"/>
                    <a:pt x="844" y="5116"/>
                    <a:pt x="844" y="5116"/>
                  </a:cubicBezTo>
                  <a:cubicBezTo>
                    <a:pt x="6244" y="5116"/>
                    <a:pt x="6244" y="5116"/>
                    <a:pt x="6244" y="5116"/>
                  </a:cubicBezTo>
                  <a:lnTo>
                    <a:pt x="6244" y="20653"/>
                  </a:lnTo>
                  <a:close/>
                  <a:moveTo>
                    <a:pt x="14512" y="20653"/>
                  </a:moveTo>
                  <a:cubicBezTo>
                    <a:pt x="7088" y="20653"/>
                    <a:pt x="7088" y="20653"/>
                    <a:pt x="7088" y="20653"/>
                  </a:cubicBezTo>
                  <a:cubicBezTo>
                    <a:pt x="7088" y="5116"/>
                    <a:pt x="7088" y="5116"/>
                    <a:pt x="7088" y="5116"/>
                  </a:cubicBezTo>
                  <a:cubicBezTo>
                    <a:pt x="14512" y="5116"/>
                    <a:pt x="14512" y="5116"/>
                    <a:pt x="14512" y="5116"/>
                  </a:cubicBezTo>
                  <a:lnTo>
                    <a:pt x="14512" y="20653"/>
                  </a:lnTo>
                  <a:close/>
                  <a:moveTo>
                    <a:pt x="20756" y="20653"/>
                  </a:moveTo>
                  <a:cubicBezTo>
                    <a:pt x="15356" y="20653"/>
                    <a:pt x="15356" y="20653"/>
                    <a:pt x="15356" y="20653"/>
                  </a:cubicBezTo>
                  <a:cubicBezTo>
                    <a:pt x="15356" y="5116"/>
                    <a:pt x="15356" y="5116"/>
                    <a:pt x="15356" y="5116"/>
                  </a:cubicBezTo>
                  <a:cubicBezTo>
                    <a:pt x="20756" y="5116"/>
                    <a:pt x="20756" y="5116"/>
                    <a:pt x="20756" y="5116"/>
                  </a:cubicBezTo>
                  <a:lnTo>
                    <a:pt x="20756" y="20653"/>
                  </a:lnTo>
                  <a:close/>
                  <a:moveTo>
                    <a:pt x="20756" y="4358"/>
                  </a:moveTo>
                  <a:cubicBezTo>
                    <a:pt x="844" y="4358"/>
                    <a:pt x="844" y="4358"/>
                    <a:pt x="844" y="4358"/>
                  </a:cubicBezTo>
                  <a:cubicBezTo>
                    <a:pt x="844" y="947"/>
                    <a:pt x="844" y="947"/>
                    <a:pt x="844" y="947"/>
                  </a:cubicBezTo>
                  <a:cubicBezTo>
                    <a:pt x="20756" y="947"/>
                    <a:pt x="20756" y="947"/>
                    <a:pt x="20756" y="947"/>
                  </a:cubicBezTo>
                  <a:lnTo>
                    <a:pt x="20756" y="4358"/>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590" name="Oval 44">
              <a:extLst>
                <a:ext uri="{FF2B5EF4-FFF2-40B4-BE49-F238E27FC236}">
                  <a16:creationId xmlns:a16="http://schemas.microsoft.com/office/drawing/2014/main" xmlns="" id="{A4943472-FEC4-A045-88D2-215B169D528D}"/>
                </a:ext>
              </a:extLst>
            </p:cNvPr>
            <p:cNvSpPr/>
            <p:nvPr/>
          </p:nvSpPr>
          <p:spPr>
            <a:xfrm>
              <a:off x="9317672"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591" name="Oval 45">
              <a:extLst>
                <a:ext uri="{FF2B5EF4-FFF2-40B4-BE49-F238E27FC236}">
                  <a16:creationId xmlns:a16="http://schemas.microsoft.com/office/drawing/2014/main" xmlns="" id="{9BC9CE7B-A333-084B-BCA9-75FC0C9D9217}"/>
                </a:ext>
              </a:extLst>
            </p:cNvPr>
            <p:cNvSpPr/>
            <p:nvPr/>
          </p:nvSpPr>
          <p:spPr>
            <a:xfrm>
              <a:off x="9372655" y="5618124"/>
              <a:ext cx="21457"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592" name="Oval 46">
              <a:extLst>
                <a:ext uri="{FF2B5EF4-FFF2-40B4-BE49-F238E27FC236}">
                  <a16:creationId xmlns:a16="http://schemas.microsoft.com/office/drawing/2014/main" xmlns="" id="{92518E16-E678-6340-A982-7C7F489F9565}"/>
                </a:ext>
              </a:extLst>
            </p:cNvPr>
            <p:cNvSpPr/>
            <p:nvPr/>
          </p:nvSpPr>
          <p:spPr>
            <a:xfrm>
              <a:off x="9428978"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593" name="组合 592">
            <a:extLst>
              <a:ext uri="{FF2B5EF4-FFF2-40B4-BE49-F238E27FC236}">
                <a16:creationId xmlns:a16="http://schemas.microsoft.com/office/drawing/2014/main" xmlns="" id="{65F1EF3D-1412-9F43-B5AC-11A3889BB516}"/>
              </a:ext>
            </a:extLst>
          </p:cNvPr>
          <p:cNvGrpSpPr/>
          <p:nvPr/>
        </p:nvGrpSpPr>
        <p:grpSpPr>
          <a:xfrm>
            <a:off x="8458066" y="5585939"/>
            <a:ext cx="406336" cy="362082"/>
            <a:chOff x="8458066" y="5585939"/>
            <a:chExt cx="406336" cy="362082"/>
          </a:xfrm>
          <a:solidFill>
            <a:schemeClr val="accent2"/>
          </a:solidFill>
        </p:grpSpPr>
        <p:sp>
          <p:nvSpPr>
            <p:cNvPr id="594" name="Freeform 47">
              <a:extLst>
                <a:ext uri="{FF2B5EF4-FFF2-40B4-BE49-F238E27FC236}">
                  <a16:creationId xmlns:a16="http://schemas.microsoft.com/office/drawing/2014/main" xmlns="" id="{79AC8114-837E-9045-8587-2F8CF53942EE}"/>
                </a:ext>
              </a:extLst>
            </p:cNvPr>
            <p:cNvSpPr/>
            <p:nvPr/>
          </p:nvSpPr>
          <p:spPr>
            <a:xfrm>
              <a:off x="8458066" y="5585939"/>
              <a:ext cx="406336" cy="362082"/>
            </a:xfrm>
            <a:custGeom>
              <a:avLst/>
              <a:gdLst/>
              <a:ahLst/>
              <a:cxnLst>
                <a:cxn ang="0">
                  <a:pos x="wd2" y="hd2"/>
                </a:cxn>
                <a:cxn ang="5400000">
                  <a:pos x="wd2" y="hd2"/>
                </a:cxn>
                <a:cxn ang="10800000">
                  <a:pos x="wd2" y="hd2"/>
                </a:cxn>
                <a:cxn ang="16200000">
                  <a:pos x="wd2" y="hd2"/>
                </a:cxn>
              </a:cxnLst>
              <a:rect l="0" t="0" r="r" b="b"/>
              <a:pathLst>
                <a:path w="21600" h="21600" extrusionOk="0">
                  <a:moveTo>
                    <a:pt x="20587" y="0"/>
                  </a:moveTo>
                  <a:cubicBezTo>
                    <a:pt x="1013" y="0"/>
                    <a:pt x="1013" y="0"/>
                    <a:pt x="1013" y="0"/>
                  </a:cubicBezTo>
                  <a:cubicBezTo>
                    <a:pt x="506" y="0"/>
                    <a:pt x="0" y="568"/>
                    <a:pt x="0" y="1137"/>
                  </a:cubicBezTo>
                  <a:cubicBezTo>
                    <a:pt x="0" y="20463"/>
                    <a:pt x="0" y="20463"/>
                    <a:pt x="0" y="20463"/>
                  </a:cubicBezTo>
                  <a:cubicBezTo>
                    <a:pt x="0" y="21032"/>
                    <a:pt x="506" y="21600"/>
                    <a:pt x="1013" y="21600"/>
                  </a:cubicBezTo>
                  <a:cubicBezTo>
                    <a:pt x="20587" y="21600"/>
                    <a:pt x="20587" y="21600"/>
                    <a:pt x="20587" y="21600"/>
                  </a:cubicBezTo>
                  <a:cubicBezTo>
                    <a:pt x="21094" y="21600"/>
                    <a:pt x="21600" y="21032"/>
                    <a:pt x="21600" y="20463"/>
                  </a:cubicBezTo>
                  <a:cubicBezTo>
                    <a:pt x="21600" y="1137"/>
                    <a:pt x="21600" y="1137"/>
                    <a:pt x="21600" y="1137"/>
                  </a:cubicBezTo>
                  <a:cubicBezTo>
                    <a:pt x="21600" y="568"/>
                    <a:pt x="21094" y="0"/>
                    <a:pt x="20587" y="0"/>
                  </a:cubicBezTo>
                  <a:close/>
                  <a:moveTo>
                    <a:pt x="6244" y="20653"/>
                  </a:moveTo>
                  <a:cubicBezTo>
                    <a:pt x="844" y="20653"/>
                    <a:pt x="844" y="20653"/>
                    <a:pt x="844" y="20653"/>
                  </a:cubicBezTo>
                  <a:cubicBezTo>
                    <a:pt x="844" y="5116"/>
                    <a:pt x="844" y="5116"/>
                    <a:pt x="844" y="5116"/>
                  </a:cubicBezTo>
                  <a:cubicBezTo>
                    <a:pt x="6244" y="5116"/>
                    <a:pt x="6244" y="5116"/>
                    <a:pt x="6244" y="5116"/>
                  </a:cubicBezTo>
                  <a:lnTo>
                    <a:pt x="6244" y="20653"/>
                  </a:lnTo>
                  <a:close/>
                  <a:moveTo>
                    <a:pt x="20756" y="20653"/>
                  </a:moveTo>
                  <a:cubicBezTo>
                    <a:pt x="7088" y="20653"/>
                    <a:pt x="7088" y="20653"/>
                    <a:pt x="7088" y="20653"/>
                  </a:cubicBezTo>
                  <a:cubicBezTo>
                    <a:pt x="7088" y="5116"/>
                    <a:pt x="7088" y="5116"/>
                    <a:pt x="7088" y="5116"/>
                  </a:cubicBezTo>
                  <a:cubicBezTo>
                    <a:pt x="20756" y="5116"/>
                    <a:pt x="20756" y="5116"/>
                    <a:pt x="20756" y="5116"/>
                  </a:cubicBezTo>
                  <a:lnTo>
                    <a:pt x="20756" y="20653"/>
                  </a:lnTo>
                  <a:close/>
                  <a:moveTo>
                    <a:pt x="20756" y="4358"/>
                  </a:moveTo>
                  <a:cubicBezTo>
                    <a:pt x="844" y="4358"/>
                    <a:pt x="844" y="4358"/>
                    <a:pt x="844" y="4358"/>
                  </a:cubicBezTo>
                  <a:cubicBezTo>
                    <a:pt x="844" y="947"/>
                    <a:pt x="844" y="947"/>
                    <a:pt x="844" y="947"/>
                  </a:cubicBezTo>
                  <a:cubicBezTo>
                    <a:pt x="20756" y="947"/>
                    <a:pt x="20756" y="947"/>
                    <a:pt x="20756" y="947"/>
                  </a:cubicBezTo>
                  <a:lnTo>
                    <a:pt x="20756" y="4358"/>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595" name="Oval 48">
              <a:extLst>
                <a:ext uri="{FF2B5EF4-FFF2-40B4-BE49-F238E27FC236}">
                  <a16:creationId xmlns:a16="http://schemas.microsoft.com/office/drawing/2014/main" xmlns="" id="{F9839DC6-F345-434C-97B5-A53EECD01E28}"/>
                </a:ext>
              </a:extLst>
            </p:cNvPr>
            <p:cNvSpPr/>
            <p:nvPr/>
          </p:nvSpPr>
          <p:spPr>
            <a:xfrm>
              <a:off x="8506343" y="5618124"/>
              <a:ext cx="21457"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596" name="Oval 49">
              <a:extLst>
                <a:ext uri="{FF2B5EF4-FFF2-40B4-BE49-F238E27FC236}">
                  <a16:creationId xmlns:a16="http://schemas.microsoft.com/office/drawing/2014/main" xmlns="" id="{27E000DD-4EEE-D842-8A80-863E76129F95}"/>
                </a:ext>
              </a:extLst>
            </p:cNvPr>
            <p:cNvSpPr/>
            <p:nvPr/>
          </p:nvSpPr>
          <p:spPr>
            <a:xfrm>
              <a:off x="8559985"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597" name="Oval 50">
              <a:extLst>
                <a:ext uri="{FF2B5EF4-FFF2-40B4-BE49-F238E27FC236}">
                  <a16:creationId xmlns:a16="http://schemas.microsoft.com/office/drawing/2014/main" xmlns="" id="{BAB53F1B-0639-0D4D-8DCA-AC21513E0A1A}"/>
                </a:ext>
              </a:extLst>
            </p:cNvPr>
            <p:cNvSpPr/>
            <p:nvPr/>
          </p:nvSpPr>
          <p:spPr>
            <a:xfrm>
              <a:off x="8617650" y="5618124"/>
              <a:ext cx="21458"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598" name="组合 597">
            <a:extLst>
              <a:ext uri="{FF2B5EF4-FFF2-40B4-BE49-F238E27FC236}">
                <a16:creationId xmlns:a16="http://schemas.microsoft.com/office/drawing/2014/main" xmlns="" id="{189FBEA0-EFD1-414C-80B1-506BA3CA21CC}"/>
              </a:ext>
            </a:extLst>
          </p:cNvPr>
          <p:cNvGrpSpPr/>
          <p:nvPr/>
        </p:nvGrpSpPr>
        <p:grpSpPr>
          <a:xfrm>
            <a:off x="7646738" y="5585939"/>
            <a:ext cx="406336" cy="362082"/>
            <a:chOff x="7646738" y="5585939"/>
            <a:chExt cx="406336" cy="362082"/>
          </a:xfrm>
          <a:solidFill>
            <a:schemeClr val="accent2"/>
          </a:solidFill>
        </p:grpSpPr>
        <p:sp>
          <p:nvSpPr>
            <p:cNvPr id="599" name="Freeform 51">
              <a:extLst>
                <a:ext uri="{FF2B5EF4-FFF2-40B4-BE49-F238E27FC236}">
                  <a16:creationId xmlns:a16="http://schemas.microsoft.com/office/drawing/2014/main" xmlns="" id="{89DA1845-9C8B-4D4F-A9F4-7448CE16077D}"/>
                </a:ext>
              </a:extLst>
            </p:cNvPr>
            <p:cNvSpPr/>
            <p:nvPr/>
          </p:nvSpPr>
          <p:spPr>
            <a:xfrm>
              <a:off x="7646738" y="5585939"/>
              <a:ext cx="406336" cy="362082"/>
            </a:xfrm>
            <a:custGeom>
              <a:avLst/>
              <a:gdLst/>
              <a:ahLst/>
              <a:cxnLst>
                <a:cxn ang="0">
                  <a:pos x="wd2" y="hd2"/>
                </a:cxn>
                <a:cxn ang="5400000">
                  <a:pos x="wd2" y="hd2"/>
                </a:cxn>
                <a:cxn ang="10800000">
                  <a:pos x="wd2" y="hd2"/>
                </a:cxn>
                <a:cxn ang="16200000">
                  <a:pos x="wd2" y="hd2"/>
                </a:cxn>
              </a:cxnLst>
              <a:rect l="0" t="0" r="r" b="b"/>
              <a:pathLst>
                <a:path w="21600" h="21600" extrusionOk="0">
                  <a:moveTo>
                    <a:pt x="20587" y="0"/>
                  </a:moveTo>
                  <a:cubicBezTo>
                    <a:pt x="1013" y="0"/>
                    <a:pt x="1013" y="0"/>
                    <a:pt x="1013" y="0"/>
                  </a:cubicBezTo>
                  <a:cubicBezTo>
                    <a:pt x="506" y="0"/>
                    <a:pt x="0" y="568"/>
                    <a:pt x="0" y="1137"/>
                  </a:cubicBezTo>
                  <a:cubicBezTo>
                    <a:pt x="0" y="20463"/>
                    <a:pt x="0" y="20463"/>
                    <a:pt x="0" y="20463"/>
                  </a:cubicBezTo>
                  <a:cubicBezTo>
                    <a:pt x="0" y="21032"/>
                    <a:pt x="506" y="21600"/>
                    <a:pt x="1013" y="21600"/>
                  </a:cubicBezTo>
                  <a:cubicBezTo>
                    <a:pt x="20587" y="21600"/>
                    <a:pt x="20587" y="21600"/>
                    <a:pt x="20587" y="21600"/>
                  </a:cubicBezTo>
                  <a:cubicBezTo>
                    <a:pt x="21094" y="21600"/>
                    <a:pt x="21600" y="21032"/>
                    <a:pt x="21600" y="20463"/>
                  </a:cubicBezTo>
                  <a:cubicBezTo>
                    <a:pt x="21600" y="1137"/>
                    <a:pt x="21600" y="1137"/>
                    <a:pt x="21600" y="1137"/>
                  </a:cubicBezTo>
                  <a:cubicBezTo>
                    <a:pt x="21600" y="568"/>
                    <a:pt x="21094" y="0"/>
                    <a:pt x="20587" y="0"/>
                  </a:cubicBezTo>
                  <a:close/>
                  <a:moveTo>
                    <a:pt x="14512" y="20653"/>
                  </a:moveTo>
                  <a:cubicBezTo>
                    <a:pt x="844" y="20653"/>
                    <a:pt x="844" y="20653"/>
                    <a:pt x="844" y="20653"/>
                  </a:cubicBezTo>
                  <a:cubicBezTo>
                    <a:pt x="844" y="5116"/>
                    <a:pt x="844" y="5116"/>
                    <a:pt x="844" y="5116"/>
                  </a:cubicBezTo>
                  <a:cubicBezTo>
                    <a:pt x="14512" y="5116"/>
                    <a:pt x="14512" y="5116"/>
                    <a:pt x="14512" y="5116"/>
                  </a:cubicBezTo>
                  <a:lnTo>
                    <a:pt x="14512" y="20653"/>
                  </a:lnTo>
                  <a:close/>
                  <a:moveTo>
                    <a:pt x="20756" y="20653"/>
                  </a:moveTo>
                  <a:cubicBezTo>
                    <a:pt x="15356" y="20653"/>
                    <a:pt x="15356" y="20653"/>
                    <a:pt x="15356" y="20653"/>
                  </a:cubicBezTo>
                  <a:cubicBezTo>
                    <a:pt x="15356" y="5116"/>
                    <a:pt x="15356" y="5116"/>
                    <a:pt x="15356" y="5116"/>
                  </a:cubicBezTo>
                  <a:cubicBezTo>
                    <a:pt x="20756" y="5116"/>
                    <a:pt x="20756" y="5116"/>
                    <a:pt x="20756" y="5116"/>
                  </a:cubicBezTo>
                  <a:lnTo>
                    <a:pt x="20756" y="20653"/>
                  </a:lnTo>
                  <a:close/>
                  <a:moveTo>
                    <a:pt x="20756" y="4358"/>
                  </a:moveTo>
                  <a:cubicBezTo>
                    <a:pt x="844" y="4358"/>
                    <a:pt x="844" y="4358"/>
                    <a:pt x="844" y="4358"/>
                  </a:cubicBezTo>
                  <a:cubicBezTo>
                    <a:pt x="844" y="947"/>
                    <a:pt x="844" y="947"/>
                    <a:pt x="844" y="947"/>
                  </a:cubicBezTo>
                  <a:cubicBezTo>
                    <a:pt x="20756" y="947"/>
                    <a:pt x="20756" y="947"/>
                    <a:pt x="20756" y="947"/>
                  </a:cubicBezTo>
                  <a:lnTo>
                    <a:pt x="20756" y="4358"/>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00" name="Oval 52">
              <a:extLst>
                <a:ext uri="{FF2B5EF4-FFF2-40B4-BE49-F238E27FC236}">
                  <a16:creationId xmlns:a16="http://schemas.microsoft.com/office/drawing/2014/main" xmlns="" id="{4CF88D4E-AE6A-AA47-8585-99D715B84577}"/>
                </a:ext>
              </a:extLst>
            </p:cNvPr>
            <p:cNvSpPr/>
            <p:nvPr/>
          </p:nvSpPr>
          <p:spPr>
            <a:xfrm>
              <a:off x="7693673"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01" name="Oval 53">
              <a:extLst>
                <a:ext uri="{FF2B5EF4-FFF2-40B4-BE49-F238E27FC236}">
                  <a16:creationId xmlns:a16="http://schemas.microsoft.com/office/drawing/2014/main" xmlns="" id="{517BDA2C-B585-774D-82E9-64A8C7E0AA1A}"/>
                </a:ext>
              </a:extLst>
            </p:cNvPr>
            <p:cNvSpPr/>
            <p:nvPr/>
          </p:nvSpPr>
          <p:spPr>
            <a:xfrm>
              <a:off x="7748656" y="5618124"/>
              <a:ext cx="21458"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02" name="Oval 54">
              <a:extLst>
                <a:ext uri="{FF2B5EF4-FFF2-40B4-BE49-F238E27FC236}">
                  <a16:creationId xmlns:a16="http://schemas.microsoft.com/office/drawing/2014/main" xmlns="" id="{0DE35A3F-2A1C-0D42-B827-E082FB7E3EEA}"/>
                </a:ext>
              </a:extLst>
            </p:cNvPr>
            <p:cNvSpPr/>
            <p:nvPr/>
          </p:nvSpPr>
          <p:spPr>
            <a:xfrm>
              <a:off x="7804980"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603" name="组合 602">
            <a:extLst>
              <a:ext uri="{FF2B5EF4-FFF2-40B4-BE49-F238E27FC236}">
                <a16:creationId xmlns:a16="http://schemas.microsoft.com/office/drawing/2014/main" xmlns="" id="{3FBB3539-A355-1345-BFB7-BFA30722ED85}"/>
              </a:ext>
            </a:extLst>
          </p:cNvPr>
          <p:cNvGrpSpPr/>
          <p:nvPr/>
        </p:nvGrpSpPr>
        <p:grpSpPr>
          <a:xfrm>
            <a:off x="6835408" y="5585939"/>
            <a:ext cx="404995" cy="362082"/>
            <a:chOff x="6835408" y="5585939"/>
            <a:chExt cx="404995" cy="362082"/>
          </a:xfrm>
          <a:solidFill>
            <a:schemeClr val="accent2"/>
          </a:solidFill>
        </p:grpSpPr>
        <p:sp>
          <p:nvSpPr>
            <p:cNvPr id="604" name="Freeform 55">
              <a:extLst>
                <a:ext uri="{FF2B5EF4-FFF2-40B4-BE49-F238E27FC236}">
                  <a16:creationId xmlns:a16="http://schemas.microsoft.com/office/drawing/2014/main" xmlns="" id="{EA585C93-B6D1-504E-81C9-6A4FC00C756A}"/>
                </a:ext>
              </a:extLst>
            </p:cNvPr>
            <p:cNvSpPr/>
            <p:nvPr/>
          </p:nvSpPr>
          <p:spPr>
            <a:xfrm>
              <a:off x="6835408" y="5585939"/>
              <a:ext cx="404995" cy="362082"/>
            </a:xfrm>
            <a:custGeom>
              <a:avLst/>
              <a:gdLst/>
              <a:ahLst/>
              <a:cxnLst>
                <a:cxn ang="0">
                  <a:pos x="wd2" y="hd2"/>
                </a:cxn>
                <a:cxn ang="5400000">
                  <a:pos x="wd2" y="hd2"/>
                </a:cxn>
                <a:cxn ang="10800000">
                  <a:pos x="wd2" y="hd2"/>
                </a:cxn>
                <a:cxn ang="16200000">
                  <a:pos x="wd2" y="hd2"/>
                </a:cxn>
              </a:cxnLst>
              <a:rect l="0" t="0" r="r" b="b"/>
              <a:pathLst>
                <a:path w="21600" h="21600" extrusionOk="0">
                  <a:moveTo>
                    <a:pt x="20588" y="0"/>
                  </a:moveTo>
                  <a:cubicBezTo>
                    <a:pt x="1012" y="0"/>
                    <a:pt x="1012" y="0"/>
                    <a:pt x="1012" y="0"/>
                  </a:cubicBezTo>
                  <a:cubicBezTo>
                    <a:pt x="506" y="0"/>
                    <a:pt x="0" y="568"/>
                    <a:pt x="0" y="1137"/>
                  </a:cubicBezTo>
                  <a:cubicBezTo>
                    <a:pt x="0" y="20463"/>
                    <a:pt x="0" y="20463"/>
                    <a:pt x="0" y="20463"/>
                  </a:cubicBezTo>
                  <a:cubicBezTo>
                    <a:pt x="0" y="21032"/>
                    <a:pt x="506" y="21600"/>
                    <a:pt x="1012" y="21600"/>
                  </a:cubicBezTo>
                  <a:cubicBezTo>
                    <a:pt x="20588" y="21600"/>
                    <a:pt x="20588" y="21600"/>
                    <a:pt x="20588" y="21600"/>
                  </a:cubicBezTo>
                  <a:cubicBezTo>
                    <a:pt x="21094" y="21600"/>
                    <a:pt x="21600" y="21032"/>
                    <a:pt x="21600" y="20463"/>
                  </a:cubicBezTo>
                  <a:cubicBezTo>
                    <a:pt x="21600" y="1137"/>
                    <a:pt x="21600" y="1137"/>
                    <a:pt x="21600" y="1137"/>
                  </a:cubicBezTo>
                  <a:cubicBezTo>
                    <a:pt x="21600" y="568"/>
                    <a:pt x="21094" y="0"/>
                    <a:pt x="20588" y="0"/>
                  </a:cubicBezTo>
                  <a:close/>
                  <a:moveTo>
                    <a:pt x="10462" y="20653"/>
                  </a:moveTo>
                  <a:cubicBezTo>
                    <a:pt x="844" y="20653"/>
                    <a:pt x="844" y="20653"/>
                    <a:pt x="844" y="20653"/>
                  </a:cubicBezTo>
                  <a:cubicBezTo>
                    <a:pt x="844" y="5116"/>
                    <a:pt x="844" y="5116"/>
                    <a:pt x="844" y="5116"/>
                  </a:cubicBezTo>
                  <a:cubicBezTo>
                    <a:pt x="10462" y="5116"/>
                    <a:pt x="10462" y="5116"/>
                    <a:pt x="10462" y="5116"/>
                  </a:cubicBezTo>
                  <a:lnTo>
                    <a:pt x="10462" y="20653"/>
                  </a:lnTo>
                  <a:close/>
                  <a:moveTo>
                    <a:pt x="20756" y="20653"/>
                  </a:moveTo>
                  <a:cubicBezTo>
                    <a:pt x="11138" y="20653"/>
                    <a:pt x="11138" y="20653"/>
                    <a:pt x="11138" y="20653"/>
                  </a:cubicBezTo>
                  <a:cubicBezTo>
                    <a:pt x="11138" y="5116"/>
                    <a:pt x="11138" y="5116"/>
                    <a:pt x="11138" y="5116"/>
                  </a:cubicBezTo>
                  <a:cubicBezTo>
                    <a:pt x="20756" y="5116"/>
                    <a:pt x="20756" y="5116"/>
                    <a:pt x="20756" y="5116"/>
                  </a:cubicBezTo>
                  <a:lnTo>
                    <a:pt x="20756" y="20653"/>
                  </a:lnTo>
                  <a:close/>
                  <a:moveTo>
                    <a:pt x="20756" y="4358"/>
                  </a:moveTo>
                  <a:cubicBezTo>
                    <a:pt x="844" y="4358"/>
                    <a:pt x="844" y="4358"/>
                    <a:pt x="844" y="4358"/>
                  </a:cubicBezTo>
                  <a:cubicBezTo>
                    <a:pt x="844" y="947"/>
                    <a:pt x="844" y="947"/>
                    <a:pt x="844" y="947"/>
                  </a:cubicBezTo>
                  <a:cubicBezTo>
                    <a:pt x="20756" y="947"/>
                    <a:pt x="20756" y="947"/>
                    <a:pt x="20756" y="947"/>
                  </a:cubicBezTo>
                  <a:lnTo>
                    <a:pt x="20756" y="4358"/>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05" name="Oval 56">
              <a:extLst>
                <a:ext uri="{FF2B5EF4-FFF2-40B4-BE49-F238E27FC236}">
                  <a16:creationId xmlns:a16="http://schemas.microsoft.com/office/drawing/2014/main" xmlns="" id="{35AA38B3-2370-EE40-ADB8-91F6D34BCE11}"/>
                </a:ext>
              </a:extLst>
            </p:cNvPr>
            <p:cNvSpPr/>
            <p:nvPr/>
          </p:nvSpPr>
          <p:spPr>
            <a:xfrm>
              <a:off x="6882345"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06" name="Oval 57">
              <a:extLst>
                <a:ext uri="{FF2B5EF4-FFF2-40B4-BE49-F238E27FC236}">
                  <a16:creationId xmlns:a16="http://schemas.microsoft.com/office/drawing/2014/main" xmlns="" id="{32BC83BD-47E3-5B48-B0E3-369394F4D309}"/>
                </a:ext>
              </a:extLst>
            </p:cNvPr>
            <p:cNvSpPr/>
            <p:nvPr/>
          </p:nvSpPr>
          <p:spPr>
            <a:xfrm>
              <a:off x="6935987"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07" name="Oval 58">
              <a:extLst>
                <a:ext uri="{FF2B5EF4-FFF2-40B4-BE49-F238E27FC236}">
                  <a16:creationId xmlns:a16="http://schemas.microsoft.com/office/drawing/2014/main" xmlns="" id="{7A066E52-54B8-B84D-8017-E6D576753B2B}"/>
                </a:ext>
              </a:extLst>
            </p:cNvPr>
            <p:cNvSpPr/>
            <p:nvPr/>
          </p:nvSpPr>
          <p:spPr>
            <a:xfrm>
              <a:off x="6993650" y="5618124"/>
              <a:ext cx="21458"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608" name="组合 607">
            <a:extLst>
              <a:ext uri="{FF2B5EF4-FFF2-40B4-BE49-F238E27FC236}">
                <a16:creationId xmlns:a16="http://schemas.microsoft.com/office/drawing/2014/main" xmlns="" id="{186BC8F0-7C35-2B47-B946-DF54409C281C}"/>
              </a:ext>
            </a:extLst>
          </p:cNvPr>
          <p:cNvGrpSpPr/>
          <p:nvPr/>
        </p:nvGrpSpPr>
        <p:grpSpPr>
          <a:xfrm>
            <a:off x="6022738" y="5585939"/>
            <a:ext cx="406336" cy="362082"/>
            <a:chOff x="6022738" y="5585939"/>
            <a:chExt cx="406336" cy="362082"/>
          </a:xfrm>
          <a:solidFill>
            <a:schemeClr val="accent2"/>
          </a:solidFill>
        </p:grpSpPr>
        <p:sp>
          <p:nvSpPr>
            <p:cNvPr id="609" name="Freeform 59">
              <a:extLst>
                <a:ext uri="{FF2B5EF4-FFF2-40B4-BE49-F238E27FC236}">
                  <a16:creationId xmlns:a16="http://schemas.microsoft.com/office/drawing/2014/main" xmlns="" id="{24CFBE68-765D-6B45-B225-0293509DC935}"/>
                </a:ext>
              </a:extLst>
            </p:cNvPr>
            <p:cNvSpPr/>
            <p:nvPr/>
          </p:nvSpPr>
          <p:spPr>
            <a:xfrm>
              <a:off x="6022738" y="5585939"/>
              <a:ext cx="406336" cy="362082"/>
            </a:xfrm>
            <a:custGeom>
              <a:avLst/>
              <a:gdLst/>
              <a:ahLst/>
              <a:cxnLst>
                <a:cxn ang="0">
                  <a:pos x="wd2" y="hd2"/>
                </a:cxn>
                <a:cxn ang="5400000">
                  <a:pos x="wd2" y="hd2"/>
                </a:cxn>
                <a:cxn ang="10800000">
                  <a:pos x="wd2" y="hd2"/>
                </a:cxn>
                <a:cxn ang="16200000">
                  <a:pos x="wd2" y="hd2"/>
                </a:cxn>
              </a:cxnLst>
              <a:rect l="0" t="0" r="r" b="b"/>
              <a:pathLst>
                <a:path w="21600" h="21600" extrusionOk="0">
                  <a:moveTo>
                    <a:pt x="20587" y="0"/>
                  </a:moveTo>
                  <a:cubicBezTo>
                    <a:pt x="1013" y="0"/>
                    <a:pt x="1013" y="0"/>
                    <a:pt x="1013" y="0"/>
                  </a:cubicBezTo>
                  <a:cubicBezTo>
                    <a:pt x="506" y="0"/>
                    <a:pt x="0" y="568"/>
                    <a:pt x="0" y="1137"/>
                  </a:cubicBezTo>
                  <a:cubicBezTo>
                    <a:pt x="0" y="20463"/>
                    <a:pt x="0" y="20463"/>
                    <a:pt x="0" y="20463"/>
                  </a:cubicBezTo>
                  <a:cubicBezTo>
                    <a:pt x="0" y="21032"/>
                    <a:pt x="506" y="21600"/>
                    <a:pt x="1013" y="21600"/>
                  </a:cubicBezTo>
                  <a:cubicBezTo>
                    <a:pt x="20587" y="21600"/>
                    <a:pt x="20587" y="21600"/>
                    <a:pt x="20587" y="21600"/>
                  </a:cubicBezTo>
                  <a:cubicBezTo>
                    <a:pt x="21094" y="21600"/>
                    <a:pt x="21600" y="21032"/>
                    <a:pt x="21600" y="20463"/>
                  </a:cubicBezTo>
                  <a:cubicBezTo>
                    <a:pt x="21600" y="1137"/>
                    <a:pt x="21600" y="1137"/>
                    <a:pt x="21600" y="1137"/>
                  </a:cubicBezTo>
                  <a:cubicBezTo>
                    <a:pt x="21600" y="568"/>
                    <a:pt x="21094" y="0"/>
                    <a:pt x="20587" y="0"/>
                  </a:cubicBezTo>
                  <a:close/>
                  <a:moveTo>
                    <a:pt x="20756" y="20653"/>
                  </a:moveTo>
                  <a:cubicBezTo>
                    <a:pt x="844" y="20653"/>
                    <a:pt x="844" y="20653"/>
                    <a:pt x="844" y="20653"/>
                  </a:cubicBezTo>
                  <a:cubicBezTo>
                    <a:pt x="844" y="5116"/>
                    <a:pt x="844" y="5116"/>
                    <a:pt x="844" y="5116"/>
                  </a:cubicBezTo>
                  <a:cubicBezTo>
                    <a:pt x="20756" y="5116"/>
                    <a:pt x="20756" y="5116"/>
                    <a:pt x="20756" y="5116"/>
                  </a:cubicBezTo>
                  <a:lnTo>
                    <a:pt x="20756" y="20653"/>
                  </a:lnTo>
                  <a:close/>
                  <a:moveTo>
                    <a:pt x="20756" y="4358"/>
                  </a:moveTo>
                  <a:cubicBezTo>
                    <a:pt x="844" y="4358"/>
                    <a:pt x="844" y="4358"/>
                    <a:pt x="844" y="4358"/>
                  </a:cubicBezTo>
                  <a:cubicBezTo>
                    <a:pt x="844" y="947"/>
                    <a:pt x="844" y="947"/>
                    <a:pt x="844" y="947"/>
                  </a:cubicBezTo>
                  <a:cubicBezTo>
                    <a:pt x="20756" y="947"/>
                    <a:pt x="20756" y="947"/>
                    <a:pt x="20756" y="947"/>
                  </a:cubicBezTo>
                  <a:lnTo>
                    <a:pt x="20756" y="4358"/>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10" name="Oval 60">
              <a:extLst>
                <a:ext uri="{FF2B5EF4-FFF2-40B4-BE49-F238E27FC236}">
                  <a16:creationId xmlns:a16="http://schemas.microsoft.com/office/drawing/2014/main" xmlns="" id="{1CCEAFEF-3A84-584E-8784-9686274DDDCB}"/>
                </a:ext>
              </a:extLst>
            </p:cNvPr>
            <p:cNvSpPr/>
            <p:nvPr/>
          </p:nvSpPr>
          <p:spPr>
            <a:xfrm>
              <a:off x="6071015" y="5618124"/>
              <a:ext cx="21457"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11" name="Oval 61">
              <a:extLst>
                <a:ext uri="{FF2B5EF4-FFF2-40B4-BE49-F238E27FC236}">
                  <a16:creationId xmlns:a16="http://schemas.microsoft.com/office/drawing/2014/main" xmlns="" id="{B7336B13-F3CE-3441-8C02-1B3C79A2B790}"/>
                </a:ext>
              </a:extLst>
            </p:cNvPr>
            <p:cNvSpPr/>
            <p:nvPr/>
          </p:nvSpPr>
          <p:spPr>
            <a:xfrm>
              <a:off x="6124657" y="5618124"/>
              <a:ext cx="21458"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12" name="Oval 62">
              <a:extLst>
                <a:ext uri="{FF2B5EF4-FFF2-40B4-BE49-F238E27FC236}">
                  <a16:creationId xmlns:a16="http://schemas.microsoft.com/office/drawing/2014/main" xmlns="" id="{32A8FF08-7230-B545-BF03-5B70C603C12C}"/>
                </a:ext>
              </a:extLst>
            </p:cNvPr>
            <p:cNvSpPr/>
            <p:nvPr/>
          </p:nvSpPr>
          <p:spPr>
            <a:xfrm>
              <a:off x="6180981"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13" name="Freeform 63">
              <a:extLst>
                <a:ext uri="{FF2B5EF4-FFF2-40B4-BE49-F238E27FC236}">
                  <a16:creationId xmlns:a16="http://schemas.microsoft.com/office/drawing/2014/main" xmlns="" id="{DAB41206-1EF4-FF4D-96E0-7CEB6711C69E}"/>
                </a:ext>
              </a:extLst>
            </p:cNvPr>
            <p:cNvSpPr/>
            <p:nvPr/>
          </p:nvSpPr>
          <p:spPr>
            <a:xfrm>
              <a:off x="6141532" y="5744182"/>
              <a:ext cx="64930" cy="113198"/>
            </a:xfrm>
            <a:custGeom>
              <a:avLst/>
              <a:gdLst/>
              <a:ahLst/>
              <a:cxnLst>
                <a:cxn ang="0">
                  <a:pos x="wd2" y="hd2"/>
                </a:cxn>
                <a:cxn ang="5400000">
                  <a:pos x="wd2" y="hd2"/>
                </a:cxn>
                <a:cxn ang="10800000">
                  <a:pos x="wd2" y="hd2"/>
                </a:cxn>
                <a:cxn ang="16200000">
                  <a:pos x="wd2" y="hd2"/>
                </a:cxn>
              </a:cxnLst>
              <a:rect l="0" t="0" r="r" b="b"/>
              <a:pathLst>
                <a:path w="21343" h="21450" extrusionOk="0">
                  <a:moveTo>
                    <a:pt x="772" y="21000"/>
                  </a:moveTo>
                  <a:cubicBezTo>
                    <a:pt x="1800" y="21600"/>
                    <a:pt x="3857" y="21600"/>
                    <a:pt x="4886" y="21000"/>
                  </a:cubicBezTo>
                  <a:cubicBezTo>
                    <a:pt x="4886" y="21000"/>
                    <a:pt x="20314" y="12000"/>
                    <a:pt x="20314" y="12000"/>
                  </a:cubicBezTo>
                  <a:cubicBezTo>
                    <a:pt x="21343" y="11400"/>
                    <a:pt x="21343" y="10800"/>
                    <a:pt x="21343" y="10200"/>
                  </a:cubicBezTo>
                  <a:cubicBezTo>
                    <a:pt x="20314" y="9600"/>
                    <a:pt x="11057" y="4200"/>
                    <a:pt x="4886" y="600"/>
                  </a:cubicBezTo>
                  <a:cubicBezTo>
                    <a:pt x="3857" y="0"/>
                    <a:pt x="3857" y="0"/>
                    <a:pt x="2829" y="0"/>
                  </a:cubicBezTo>
                  <a:cubicBezTo>
                    <a:pt x="1800" y="0"/>
                    <a:pt x="1800" y="0"/>
                    <a:pt x="772" y="600"/>
                  </a:cubicBezTo>
                  <a:cubicBezTo>
                    <a:pt x="-257" y="1200"/>
                    <a:pt x="-257" y="1800"/>
                    <a:pt x="772" y="2400"/>
                  </a:cubicBezTo>
                  <a:cubicBezTo>
                    <a:pt x="15172" y="10800"/>
                    <a:pt x="15172" y="10800"/>
                    <a:pt x="15172" y="10800"/>
                  </a:cubicBezTo>
                  <a:cubicBezTo>
                    <a:pt x="772" y="19200"/>
                    <a:pt x="772" y="19200"/>
                    <a:pt x="772" y="19200"/>
                  </a:cubicBezTo>
                  <a:cubicBezTo>
                    <a:pt x="-257" y="19800"/>
                    <a:pt x="-257" y="21000"/>
                    <a:pt x="772" y="210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14" name="Freeform 64">
              <a:extLst>
                <a:ext uri="{FF2B5EF4-FFF2-40B4-BE49-F238E27FC236}">
                  <a16:creationId xmlns:a16="http://schemas.microsoft.com/office/drawing/2014/main" xmlns="" id="{5F94230D-F7F3-2245-87E9-1737A88ABB28}"/>
                </a:ext>
              </a:extLst>
            </p:cNvPr>
            <p:cNvSpPr/>
            <p:nvPr/>
          </p:nvSpPr>
          <p:spPr>
            <a:xfrm>
              <a:off x="6215848" y="5846101"/>
              <a:ext cx="85827" cy="12070"/>
            </a:xfrm>
            <a:custGeom>
              <a:avLst/>
              <a:gdLst/>
              <a:ahLst/>
              <a:cxnLst>
                <a:cxn ang="0">
                  <a:pos x="wd2" y="hd2"/>
                </a:cxn>
                <a:cxn ang="5400000">
                  <a:pos x="wd2" y="hd2"/>
                </a:cxn>
                <a:cxn ang="10800000">
                  <a:pos x="wd2" y="hd2"/>
                </a:cxn>
                <a:cxn ang="16200000">
                  <a:pos x="wd2" y="hd2"/>
                </a:cxn>
              </a:cxnLst>
              <a:rect l="0" t="0" r="r" b="b"/>
              <a:pathLst>
                <a:path w="21600" h="21600" extrusionOk="0">
                  <a:moveTo>
                    <a:pt x="1600" y="21600"/>
                  </a:moveTo>
                  <a:cubicBezTo>
                    <a:pt x="19200" y="21600"/>
                    <a:pt x="19200" y="21600"/>
                    <a:pt x="19200" y="21600"/>
                  </a:cubicBezTo>
                  <a:cubicBezTo>
                    <a:pt x="20800" y="21600"/>
                    <a:pt x="21600" y="16200"/>
                    <a:pt x="21600" y="10800"/>
                  </a:cubicBezTo>
                  <a:cubicBezTo>
                    <a:pt x="21600" y="5400"/>
                    <a:pt x="20800" y="0"/>
                    <a:pt x="19200" y="0"/>
                  </a:cubicBezTo>
                  <a:cubicBezTo>
                    <a:pt x="1600" y="0"/>
                    <a:pt x="1600" y="0"/>
                    <a:pt x="1600" y="0"/>
                  </a:cubicBezTo>
                  <a:cubicBezTo>
                    <a:pt x="800" y="0"/>
                    <a:pt x="0" y="5400"/>
                    <a:pt x="0" y="10800"/>
                  </a:cubicBezTo>
                  <a:cubicBezTo>
                    <a:pt x="0" y="16200"/>
                    <a:pt x="800" y="21600"/>
                    <a:pt x="160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615" name="组合 614">
            <a:extLst>
              <a:ext uri="{FF2B5EF4-FFF2-40B4-BE49-F238E27FC236}">
                <a16:creationId xmlns:a16="http://schemas.microsoft.com/office/drawing/2014/main" xmlns="" id="{268A3387-A6ED-A645-8AAD-6E420EA427A4}"/>
              </a:ext>
            </a:extLst>
          </p:cNvPr>
          <p:cNvGrpSpPr/>
          <p:nvPr/>
        </p:nvGrpSpPr>
        <p:grpSpPr>
          <a:xfrm>
            <a:off x="5211409" y="5585939"/>
            <a:ext cx="404995" cy="362082"/>
            <a:chOff x="5211409" y="5585939"/>
            <a:chExt cx="404995" cy="362082"/>
          </a:xfrm>
          <a:solidFill>
            <a:schemeClr val="accent2"/>
          </a:solidFill>
        </p:grpSpPr>
        <p:sp>
          <p:nvSpPr>
            <p:cNvPr id="616" name="Freeform 65">
              <a:extLst>
                <a:ext uri="{FF2B5EF4-FFF2-40B4-BE49-F238E27FC236}">
                  <a16:creationId xmlns:a16="http://schemas.microsoft.com/office/drawing/2014/main" xmlns="" id="{C24FA364-412C-9D47-B431-EC1F01D8691B}"/>
                </a:ext>
              </a:extLst>
            </p:cNvPr>
            <p:cNvSpPr/>
            <p:nvPr/>
          </p:nvSpPr>
          <p:spPr>
            <a:xfrm>
              <a:off x="5211409" y="5585939"/>
              <a:ext cx="404995" cy="362082"/>
            </a:xfrm>
            <a:custGeom>
              <a:avLst/>
              <a:gdLst/>
              <a:ahLst/>
              <a:cxnLst>
                <a:cxn ang="0">
                  <a:pos x="wd2" y="hd2"/>
                </a:cxn>
                <a:cxn ang="5400000">
                  <a:pos x="wd2" y="hd2"/>
                </a:cxn>
                <a:cxn ang="10800000">
                  <a:pos x="wd2" y="hd2"/>
                </a:cxn>
                <a:cxn ang="16200000">
                  <a:pos x="wd2" y="hd2"/>
                </a:cxn>
              </a:cxnLst>
              <a:rect l="0" t="0" r="r" b="b"/>
              <a:pathLst>
                <a:path w="21600" h="21600" extrusionOk="0">
                  <a:moveTo>
                    <a:pt x="20588" y="0"/>
                  </a:moveTo>
                  <a:cubicBezTo>
                    <a:pt x="1012" y="0"/>
                    <a:pt x="1012" y="0"/>
                    <a:pt x="1012" y="0"/>
                  </a:cubicBezTo>
                  <a:cubicBezTo>
                    <a:pt x="337" y="0"/>
                    <a:pt x="0" y="568"/>
                    <a:pt x="0" y="1137"/>
                  </a:cubicBezTo>
                  <a:cubicBezTo>
                    <a:pt x="0" y="20463"/>
                    <a:pt x="0" y="20463"/>
                    <a:pt x="0" y="20463"/>
                  </a:cubicBezTo>
                  <a:cubicBezTo>
                    <a:pt x="0" y="21032"/>
                    <a:pt x="337" y="21600"/>
                    <a:pt x="1012" y="21600"/>
                  </a:cubicBezTo>
                  <a:cubicBezTo>
                    <a:pt x="20588" y="21600"/>
                    <a:pt x="20588" y="21600"/>
                    <a:pt x="20588" y="21600"/>
                  </a:cubicBezTo>
                  <a:cubicBezTo>
                    <a:pt x="21094" y="21600"/>
                    <a:pt x="21600" y="21032"/>
                    <a:pt x="21600" y="20463"/>
                  </a:cubicBezTo>
                  <a:cubicBezTo>
                    <a:pt x="21600" y="1137"/>
                    <a:pt x="21600" y="1137"/>
                    <a:pt x="21600" y="1137"/>
                  </a:cubicBezTo>
                  <a:cubicBezTo>
                    <a:pt x="21600" y="568"/>
                    <a:pt x="21094" y="0"/>
                    <a:pt x="20588" y="0"/>
                  </a:cubicBezTo>
                  <a:close/>
                  <a:moveTo>
                    <a:pt x="20756" y="20653"/>
                  </a:moveTo>
                  <a:cubicBezTo>
                    <a:pt x="675" y="20653"/>
                    <a:pt x="675" y="20653"/>
                    <a:pt x="675" y="20653"/>
                  </a:cubicBezTo>
                  <a:cubicBezTo>
                    <a:pt x="675" y="5116"/>
                    <a:pt x="675" y="5116"/>
                    <a:pt x="675" y="5116"/>
                  </a:cubicBezTo>
                  <a:cubicBezTo>
                    <a:pt x="20756" y="5116"/>
                    <a:pt x="20756" y="5116"/>
                    <a:pt x="20756" y="5116"/>
                  </a:cubicBezTo>
                  <a:lnTo>
                    <a:pt x="20756" y="20653"/>
                  </a:lnTo>
                  <a:close/>
                  <a:moveTo>
                    <a:pt x="20756" y="4358"/>
                  </a:moveTo>
                  <a:cubicBezTo>
                    <a:pt x="675" y="4358"/>
                    <a:pt x="675" y="4358"/>
                    <a:pt x="675" y="4358"/>
                  </a:cubicBezTo>
                  <a:cubicBezTo>
                    <a:pt x="675" y="947"/>
                    <a:pt x="675" y="947"/>
                    <a:pt x="675" y="947"/>
                  </a:cubicBezTo>
                  <a:cubicBezTo>
                    <a:pt x="20756" y="947"/>
                    <a:pt x="20756" y="947"/>
                    <a:pt x="20756" y="947"/>
                  </a:cubicBezTo>
                  <a:lnTo>
                    <a:pt x="20756" y="4358"/>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17" name="Oval 66">
              <a:extLst>
                <a:ext uri="{FF2B5EF4-FFF2-40B4-BE49-F238E27FC236}">
                  <a16:creationId xmlns:a16="http://schemas.microsoft.com/office/drawing/2014/main" xmlns="" id="{93FDD0A8-AE5C-3B48-8D75-98CD97609770}"/>
                </a:ext>
              </a:extLst>
            </p:cNvPr>
            <p:cNvSpPr/>
            <p:nvPr/>
          </p:nvSpPr>
          <p:spPr>
            <a:xfrm>
              <a:off x="5258346"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18" name="Oval 67">
              <a:extLst>
                <a:ext uri="{FF2B5EF4-FFF2-40B4-BE49-F238E27FC236}">
                  <a16:creationId xmlns:a16="http://schemas.microsoft.com/office/drawing/2014/main" xmlns="" id="{DDD8EC55-BD06-0F44-9FDE-A1CEDB687578}"/>
                </a:ext>
              </a:extLst>
            </p:cNvPr>
            <p:cNvSpPr/>
            <p:nvPr/>
          </p:nvSpPr>
          <p:spPr>
            <a:xfrm>
              <a:off x="5311987"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19" name="Oval 68">
              <a:extLst>
                <a:ext uri="{FF2B5EF4-FFF2-40B4-BE49-F238E27FC236}">
                  <a16:creationId xmlns:a16="http://schemas.microsoft.com/office/drawing/2014/main" xmlns="" id="{06D3E5CC-1D5E-4142-A9D3-F4FED3ED5E7A}"/>
                </a:ext>
              </a:extLst>
            </p:cNvPr>
            <p:cNvSpPr/>
            <p:nvPr/>
          </p:nvSpPr>
          <p:spPr>
            <a:xfrm>
              <a:off x="5369652"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20" name="Freeform 69">
              <a:extLst>
                <a:ext uri="{FF2B5EF4-FFF2-40B4-BE49-F238E27FC236}">
                  <a16:creationId xmlns:a16="http://schemas.microsoft.com/office/drawing/2014/main" xmlns="" id="{1686E3B7-BACA-AD42-A43D-AA6F960AA973}"/>
                </a:ext>
              </a:extLst>
            </p:cNvPr>
            <p:cNvSpPr/>
            <p:nvPr/>
          </p:nvSpPr>
          <p:spPr>
            <a:xfrm>
              <a:off x="5332103" y="5744974"/>
              <a:ext cx="164156" cy="112406"/>
            </a:xfrm>
            <a:custGeom>
              <a:avLst/>
              <a:gdLst/>
              <a:ahLst/>
              <a:cxnLst>
                <a:cxn ang="0">
                  <a:pos x="wd2" y="hd2"/>
                </a:cxn>
                <a:cxn ang="5400000">
                  <a:pos x="wd2" y="hd2"/>
                </a:cxn>
                <a:cxn ang="10800000">
                  <a:pos x="wd2" y="hd2"/>
                </a:cxn>
                <a:cxn ang="16200000">
                  <a:pos x="wd2" y="hd2"/>
                </a:cxn>
              </a:cxnLst>
              <a:rect l="0" t="0" r="r" b="b"/>
              <a:pathLst>
                <a:path w="21496" h="21300" extrusionOk="0">
                  <a:moveTo>
                    <a:pt x="7062" y="20850"/>
                  </a:moveTo>
                  <a:cubicBezTo>
                    <a:pt x="7477" y="21450"/>
                    <a:pt x="7892" y="21450"/>
                    <a:pt x="8308" y="20850"/>
                  </a:cubicBezTo>
                  <a:cubicBezTo>
                    <a:pt x="21185" y="2250"/>
                    <a:pt x="21185" y="2250"/>
                    <a:pt x="21185" y="2250"/>
                  </a:cubicBezTo>
                  <a:cubicBezTo>
                    <a:pt x="21600" y="1650"/>
                    <a:pt x="21600" y="1050"/>
                    <a:pt x="21185" y="450"/>
                  </a:cubicBezTo>
                  <a:cubicBezTo>
                    <a:pt x="20769" y="-150"/>
                    <a:pt x="20354" y="-150"/>
                    <a:pt x="19938" y="450"/>
                  </a:cubicBezTo>
                  <a:cubicBezTo>
                    <a:pt x="7477" y="18450"/>
                    <a:pt x="7477" y="18450"/>
                    <a:pt x="7477" y="18450"/>
                  </a:cubicBezTo>
                  <a:cubicBezTo>
                    <a:pt x="1662" y="9450"/>
                    <a:pt x="1662" y="9450"/>
                    <a:pt x="1662" y="9450"/>
                  </a:cubicBezTo>
                  <a:cubicBezTo>
                    <a:pt x="1246" y="8850"/>
                    <a:pt x="415" y="8850"/>
                    <a:pt x="0" y="9450"/>
                  </a:cubicBezTo>
                  <a:cubicBezTo>
                    <a:pt x="0" y="9450"/>
                    <a:pt x="0" y="10050"/>
                    <a:pt x="0" y="10050"/>
                  </a:cubicBezTo>
                  <a:cubicBezTo>
                    <a:pt x="0" y="10650"/>
                    <a:pt x="0" y="11250"/>
                    <a:pt x="0" y="11250"/>
                  </a:cubicBezTo>
                  <a:lnTo>
                    <a:pt x="7062" y="20850"/>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621" name="组合 620">
            <a:extLst>
              <a:ext uri="{FF2B5EF4-FFF2-40B4-BE49-F238E27FC236}">
                <a16:creationId xmlns:a16="http://schemas.microsoft.com/office/drawing/2014/main" xmlns="" id="{09E1EB66-5F3F-474D-9F3F-30ED610E313E}"/>
              </a:ext>
            </a:extLst>
          </p:cNvPr>
          <p:cNvGrpSpPr/>
          <p:nvPr/>
        </p:nvGrpSpPr>
        <p:grpSpPr>
          <a:xfrm>
            <a:off x="4398740" y="5585939"/>
            <a:ext cx="406336" cy="362082"/>
            <a:chOff x="4398740" y="5585939"/>
            <a:chExt cx="406336" cy="362082"/>
          </a:xfrm>
          <a:solidFill>
            <a:schemeClr val="accent2"/>
          </a:solidFill>
        </p:grpSpPr>
        <p:sp>
          <p:nvSpPr>
            <p:cNvPr id="622" name="Freeform 70">
              <a:extLst>
                <a:ext uri="{FF2B5EF4-FFF2-40B4-BE49-F238E27FC236}">
                  <a16:creationId xmlns:a16="http://schemas.microsoft.com/office/drawing/2014/main" xmlns="" id="{CA1D18B3-A73C-A748-9FC9-7BDCED26A506}"/>
                </a:ext>
              </a:extLst>
            </p:cNvPr>
            <p:cNvSpPr/>
            <p:nvPr/>
          </p:nvSpPr>
          <p:spPr>
            <a:xfrm>
              <a:off x="4398740" y="5585939"/>
              <a:ext cx="406336" cy="362082"/>
            </a:xfrm>
            <a:custGeom>
              <a:avLst/>
              <a:gdLst/>
              <a:ahLst/>
              <a:cxnLst>
                <a:cxn ang="0">
                  <a:pos x="wd2" y="hd2"/>
                </a:cxn>
                <a:cxn ang="5400000">
                  <a:pos x="wd2" y="hd2"/>
                </a:cxn>
                <a:cxn ang="10800000">
                  <a:pos x="wd2" y="hd2"/>
                </a:cxn>
                <a:cxn ang="16200000">
                  <a:pos x="wd2" y="hd2"/>
                </a:cxn>
              </a:cxnLst>
              <a:rect l="0" t="0" r="r" b="b"/>
              <a:pathLst>
                <a:path w="21600" h="21600" extrusionOk="0">
                  <a:moveTo>
                    <a:pt x="20587" y="0"/>
                  </a:moveTo>
                  <a:cubicBezTo>
                    <a:pt x="1013" y="0"/>
                    <a:pt x="1013" y="0"/>
                    <a:pt x="1013" y="0"/>
                  </a:cubicBezTo>
                  <a:cubicBezTo>
                    <a:pt x="506" y="0"/>
                    <a:pt x="0" y="568"/>
                    <a:pt x="0" y="1137"/>
                  </a:cubicBezTo>
                  <a:cubicBezTo>
                    <a:pt x="0" y="20463"/>
                    <a:pt x="0" y="20463"/>
                    <a:pt x="0" y="20463"/>
                  </a:cubicBezTo>
                  <a:cubicBezTo>
                    <a:pt x="0" y="21032"/>
                    <a:pt x="506" y="21600"/>
                    <a:pt x="1013" y="21600"/>
                  </a:cubicBezTo>
                  <a:cubicBezTo>
                    <a:pt x="20587" y="21600"/>
                    <a:pt x="20587" y="21600"/>
                    <a:pt x="20587" y="21600"/>
                  </a:cubicBezTo>
                  <a:cubicBezTo>
                    <a:pt x="21094" y="21600"/>
                    <a:pt x="21600" y="21032"/>
                    <a:pt x="21600" y="20463"/>
                  </a:cubicBezTo>
                  <a:cubicBezTo>
                    <a:pt x="21600" y="1137"/>
                    <a:pt x="21600" y="1137"/>
                    <a:pt x="21600" y="1137"/>
                  </a:cubicBezTo>
                  <a:cubicBezTo>
                    <a:pt x="21600" y="568"/>
                    <a:pt x="21094" y="0"/>
                    <a:pt x="20587" y="0"/>
                  </a:cubicBezTo>
                  <a:close/>
                  <a:moveTo>
                    <a:pt x="20756" y="20653"/>
                  </a:moveTo>
                  <a:cubicBezTo>
                    <a:pt x="844" y="20653"/>
                    <a:pt x="844" y="20653"/>
                    <a:pt x="844" y="20653"/>
                  </a:cubicBezTo>
                  <a:cubicBezTo>
                    <a:pt x="844" y="5116"/>
                    <a:pt x="844" y="5116"/>
                    <a:pt x="844" y="5116"/>
                  </a:cubicBezTo>
                  <a:cubicBezTo>
                    <a:pt x="20756" y="5116"/>
                    <a:pt x="20756" y="5116"/>
                    <a:pt x="20756" y="5116"/>
                  </a:cubicBezTo>
                  <a:lnTo>
                    <a:pt x="20756" y="20653"/>
                  </a:lnTo>
                  <a:close/>
                  <a:moveTo>
                    <a:pt x="20756" y="4358"/>
                  </a:moveTo>
                  <a:cubicBezTo>
                    <a:pt x="844" y="4358"/>
                    <a:pt x="844" y="4358"/>
                    <a:pt x="844" y="4358"/>
                  </a:cubicBezTo>
                  <a:cubicBezTo>
                    <a:pt x="844" y="947"/>
                    <a:pt x="844" y="947"/>
                    <a:pt x="844" y="947"/>
                  </a:cubicBezTo>
                  <a:cubicBezTo>
                    <a:pt x="20756" y="947"/>
                    <a:pt x="20756" y="947"/>
                    <a:pt x="20756" y="947"/>
                  </a:cubicBezTo>
                  <a:lnTo>
                    <a:pt x="20756" y="4358"/>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23" name="Oval 71">
              <a:extLst>
                <a:ext uri="{FF2B5EF4-FFF2-40B4-BE49-F238E27FC236}">
                  <a16:creationId xmlns:a16="http://schemas.microsoft.com/office/drawing/2014/main" xmlns="" id="{6F44465A-83D1-7449-AA89-A846B97C1154}"/>
                </a:ext>
              </a:extLst>
            </p:cNvPr>
            <p:cNvSpPr/>
            <p:nvPr/>
          </p:nvSpPr>
          <p:spPr>
            <a:xfrm>
              <a:off x="4447017" y="5618124"/>
              <a:ext cx="21457"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24" name="Oval 72">
              <a:extLst>
                <a:ext uri="{FF2B5EF4-FFF2-40B4-BE49-F238E27FC236}">
                  <a16:creationId xmlns:a16="http://schemas.microsoft.com/office/drawing/2014/main" xmlns="" id="{73F9F889-EC49-4A4B-87DC-54472747901D}"/>
                </a:ext>
              </a:extLst>
            </p:cNvPr>
            <p:cNvSpPr/>
            <p:nvPr/>
          </p:nvSpPr>
          <p:spPr>
            <a:xfrm>
              <a:off x="4500658"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25" name="Oval 73">
              <a:extLst>
                <a:ext uri="{FF2B5EF4-FFF2-40B4-BE49-F238E27FC236}">
                  <a16:creationId xmlns:a16="http://schemas.microsoft.com/office/drawing/2014/main" xmlns="" id="{1F538F1E-3DFF-2646-AC15-0FA8456682BB}"/>
                </a:ext>
              </a:extLst>
            </p:cNvPr>
            <p:cNvSpPr/>
            <p:nvPr/>
          </p:nvSpPr>
          <p:spPr>
            <a:xfrm>
              <a:off x="4558323" y="5618124"/>
              <a:ext cx="21457"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26" name="Freeform 74">
              <a:extLst>
                <a:ext uri="{FF2B5EF4-FFF2-40B4-BE49-F238E27FC236}">
                  <a16:creationId xmlns:a16="http://schemas.microsoft.com/office/drawing/2014/main" xmlns="" id="{3EB8FFE6-DA63-B74D-A8E4-0858959F875D}"/>
                </a:ext>
              </a:extLst>
            </p:cNvPr>
            <p:cNvSpPr/>
            <p:nvPr/>
          </p:nvSpPr>
          <p:spPr>
            <a:xfrm>
              <a:off x="4544912" y="5744974"/>
              <a:ext cx="113990" cy="112406"/>
            </a:xfrm>
            <a:custGeom>
              <a:avLst/>
              <a:gdLst/>
              <a:ahLst/>
              <a:cxnLst>
                <a:cxn ang="0">
                  <a:pos x="wd2" y="hd2"/>
                </a:cxn>
                <a:cxn ang="5400000">
                  <a:pos x="wd2" y="hd2"/>
                </a:cxn>
                <a:cxn ang="10800000">
                  <a:pos x="wd2" y="hd2"/>
                </a:cxn>
                <a:cxn ang="16200000">
                  <a:pos x="wd2" y="hd2"/>
                </a:cxn>
              </a:cxnLst>
              <a:rect l="0" t="0" r="r" b="b"/>
              <a:pathLst>
                <a:path w="21600" h="21300" extrusionOk="0">
                  <a:moveTo>
                    <a:pt x="0" y="20250"/>
                  </a:moveTo>
                  <a:cubicBezTo>
                    <a:pt x="0" y="20250"/>
                    <a:pt x="0" y="20850"/>
                    <a:pt x="600" y="20850"/>
                  </a:cubicBezTo>
                  <a:cubicBezTo>
                    <a:pt x="1200" y="21450"/>
                    <a:pt x="1800" y="21450"/>
                    <a:pt x="2400" y="20850"/>
                  </a:cubicBezTo>
                  <a:cubicBezTo>
                    <a:pt x="10800" y="12450"/>
                    <a:pt x="10800" y="12450"/>
                    <a:pt x="10800" y="12450"/>
                  </a:cubicBezTo>
                  <a:cubicBezTo>
                    <a:pt x="19200" y="20850"/>
                    <a:pt x="19200" y="20850"/>
                    <a:pt x="19200" y="20850"/>
                  </a:cubicBezTo>
                  <a:cubicBezTo>
                    <a:pt x="19800" y="21450"/>
                    <a:pt x="20400" y="21450"/>
                    <a:pt x="21000" y="20850"/>
                  </a:cubicBezTo>
                  <a:cubicBezTo>
                    <a:pt x="21600" y="20850"/>
                    <a:pt x="21600" y="20250"/>
                    <a:pt x="21600" y="20250"/>
                  </a:cubicBezTo>
                  <a:cubicBezTo>
                    <a:pt x="21600" y="19650"/>
                    <a:pt x="21600" y="19650"/>
                    <a:pt x="21000" y="19050"/>
                  </a:cubicBezTo>
                  <a:cubicBezTo>
                    <a:pt x="12600" y="10650"/>
                    <a:pt x="12600" y="10650"/>
                    <a:pt x="12600" y="10650"/>
                  </a:cubicBezTo>
                  <a:cubicBezTo>
                    <a:pt x="21000" y="2250"/>
                    <a:pt x="21000" y="2250"/>
                    <a:pt x="21000" y="2250"/>
                  </a:cubicBezTo>
                  <a:cubicBezTo>
                    <a:pt x="21600" y="2250"/>
                    <a:pt x="21600" y="1650"/>
                    <a:pt x="21600" y="1050"/>
                  </a:cubicBezTo>
                  <a:cubicBezTo>
                    <a:pt x="21600" y="1050"/>
                    <a:pt x="21600" y="450"/>
                    <a:pt x="21000" y="450"/>
                  </a:cubicBezTo>
                  <a:cubicBezTo>
                    <a:pt x="20400" y="-150"/>
                    <a:pt x="19800" y="-150"/>
                    <a:pt x="19200" y="450"/>
                  </a:cubicBezTo>
                  <a:cubicBezTo>
                    <a:pt x="10800" y="8850"/>
                    <a:pt x="10800" y="8850"/>
                    <a:pt x="10800" y="8850"/>
                  </a:cubicBezTo>
                  <a:cubicBezTo>
                    <a:pt x="2400" y="450"/>
                    <a:pt x="2400" y="450"/>
                    <a:pt x="2400" y="450"/>
                  </a:cubicBezTo>
                  <a:cubicBezTo>
                    <a:pt x="1800" y="-150"/>
                    <a:pt x="1200" y="-150"/>
                    <a:pt x="600" y="450"/>
                  </a:cubicBezTo>
                  <a:cubicBezTo>
                    <a:pt x="0" y="450"/>
                    <a:pt x="0" y="1050"/>
                    <a:pt x="0" y="1050"/>
                  </a:cubicBezTo>
                  <a:cubicBezTo>
                    <a:pt x="0" y="1650"/>
                    <a:pt x="0" y="2250"/>
                    <a:pt x="600" y="2250"/>
                  </a:cubicBezTo>
                  <a:cubicBezTo>
                    <a:pt x="9000" y="10650"/>
                    <a:pt x="9000" y="10650"/>
                    <a:pt x="9000" y="10650"/>
                  </a:cubicBezTo>
                  <a:cubicBezTo>
                    <a:pt x="600" y="19050"/>
                    <a:pt x="600" y="19050"/>
                    <a:pt x="600" y="19050"/>
                  </a:cubicBezTo>
                  <a:cubicBezTo>
                    <a:pt x="0" y="19650"/>
                    <a:pt x="0" y="19650"/>
                    <a:pt x="0" y="2025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627" name="组合 626">
            <a:extLst>
              <a:ext uri="{FF2B5EF4-FFF2-40B4-BE49-F238E27FC236}">
                <a16:creationId xmlns:a16="http://schemas.microsoft.com/office/drawing/2014/main" xmlns="" id="{82C88DC3-7565-2D42-B74C-93F876D10F40}"/>
              </a:ext>
            </a:extLst>
          </p:cNvPr>
          <p:cNvGrpSpPr/>
          <p:nvPr/>
        </p:nvGrpSpPr>
        <p:grpSpPr>
          <a:xfrm>
            <a:off x="3587410" y="5585939"/>
            <a:ext cx="406336" cy="362082"/>
            <a:chOff x="3587410" y="5585939"/>
            <a:chExt cx="406336" cy="362082"/>
          </a:xfrm>
          <a:solidFill>
            <a:schemeClr val="accent2"/>
          </a:solidFill>
        </p:grpSpPr>
        <p:sp>
          <p:nvSpPr>
            <p:cNvPr id="628" name="Freeform 75">
              <a:extLst>
                <a:ext uri="{FF2B5EF4-FFF2-40B4-BE49-F238E27FC236}">
                  <a16:creationId xmlns:a16="http://schemas.microsoft.com/office/drawing/2014/main" xmlns="" id="{9E55B295-CDB1-9544-ADDF-AED3969AAD46}"/>
                </a:ext>
              </a:extLst>
            </p:cNvPr>
            <p:cNvSpPr/>
            <p:nvPr/>
          </p:nvSpPr>
          <p:spPr>
            <a:xfrm>
              <a:off x="3587410" y="5585939"/>
              <a:ext cx="406336" cy="362082"/>
            </a:xfrm>
            <a:custGeom>
              <a:avLst/>
              <a:gdLst/>
              <a:ahLst/>
              <a:cxnLst>
                <a:cxn ang="0">
                  <a:pos x="wd2" y="hd2"/>
                </a:cxn>
                <a:cxn ang="5400000">
                  <a:pos x="wd2" y="hd2"/>
                </a:cxn>
                <a:cxn ang="10800000">
                  <a:pos x="wd2" y="hd2"/>
                </a:cxn>
                <a:cxn ang="16200000">
                  <a:pos x="wd2" y="hd2"/>
                </a:cxn>
              </a:cxnLst>
              <a:rect l="0" t="0" r="r" b="b"/>
              <a:pathLst>
                <a:path w="21600" h="21600" extrusionOk="0">
                  <a:moveTo>
                    <a:pt x="20587" y="0"/>
                  </a:moveTo>
                  <a:cubicBezTo>
                    <a:pt x="1013" y="0"/>
                    <a:pt x="1013" y="0"/>
                    <a:pt x="1013" y="0"/>
                  </a:cubicBezTo>
                  <a:cubicBezTo>
                    <a:pt x="506" y="0"/>
                    <a:pt x="0" y="568"/>
                    <a:pt x="0" y="1137"/>
                  </a:cubicBezTo>
                  <a:cubicBezTo>
                    <a:pt x="0" y="20463"/>
                    <a:pt x="0" y="20463"/>
                    <a:pt x="0" y="20463"/>
                  </a:cubicBezTo>
                  <a:cubicBezTo>
                    <a:pt x="0" y="21032"/>
                    <a:pt x="506" y="21600"/>
                    <a:pt x="1013" y="21600"/>
                  </a:cubicBezTo>
                  <a:cubicBezTo>
                    <a:pt x="20587" y="21600"/>
                    <a:pt x="20587" y="21600"/>
                    <a:pt x="20587" y="21600"/>
                  </a:cubicBezTo>
                  <a:cubicBezTo>
                    <a:pt x="21094" y="21600"/>
                    <a:pt x="21600" y="21032"/>
                    <a:pt x="21600" y="20463"/>
                  </a:cubicBezTo>
                  <a:cubicBezTo>
                    <a:pt x="21600" y="1137"/>
                    <a:pt x="21600" y="1137"/>
                    <a:pt x="21600" y="1137"/>
                  </a:cubicBezTo>
                  <a:cubicBezTo>
                    <a:pt x="21600" y="568"/>
                    <a:pt x="21094" y="0"/>
                    <a:pt x="20587" y="0"/>
                  </a:cubicBezTo>
                  <a:close/>
                  <a:moveTo>
                    <a:pt x="20756" y="20653"/>
                  </a:moveTo>
                  <a:cubicBezTo>
                    <a:pt x="844" y="20653"/>
                    <a:pt x="844" y="20653"/>
                    <a:pt x="844" y="20653"/>
                  </a:cubicBezTo>
                  <a:cubicBezTo>
                    <a:pt x="844" y="5116"/>
                    <a:pt x="844" y="5116"/>
                    <a:pt x="844" y="5116"/>
                  </a:cubicBezTo>
                  <a:cubicBezTo>
                    <a:pt x="20756" y="5116"/>
                    <a:pt x="20756" y="5116"/>
                    <a:pt x="20756" y="5116"/>
                  </a:cubicBezTo>
                  <a:lnTo>
                    <a:pt x="20756" y="20653"/>
                  </a:lnTo>
                  <a:close/>
                  <a:moveTo>
                    <a:pt x="20756" y="4358"/>
                  </a:moveTo>
                  <a:cubicBezTo>
                    <a:pt x="844" y="4358"/>
                    <a:pt x="844" y="4358"/>
                    <a:pt x="844" y="4358"/>
                  </a:cubicBezTo>
                  <a:cubicBezTo>
                    <a:pt x="844" y="947"/>
                    <a:pt x="844" y="947"/>
                    <a:pt x="844" y="947"/>
                  </a:cubicBezTo>
                  <a:cubicBezTo>
                    <a:pt x="20756" y="947"/>
                    <a:pt x="20756" y="947"/>
                    <a:pt x="20756" y="947"/>
                  </a:cubicBezTo>
                  <a:lnTo>
                    <a:pt x="20756" y="4358"/>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29" name="Oval 76">
              <a:extLst>
                <a:ext uri="{FF2B5EF4-FFF2-40B4-BE49-F238E27FC236}">
                  <a16:creationId xmlns:a16="http://schemas.microsoft.com/office/drawing/2014/main" xmlns="" id="{34D5E09D-9A38-3F40-9CD9-20FCF83A9454}"/>
                </a:ext>
              </a:extLst>
            </p:cNvPr>
            <p:cNvSpPr/>
            <p:nvPr/>
          </p:nvSpPr>
          <p:spPr>
            <a:xfrm>
              <a:off x="3634347"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30" name="Oval 77">
              <a:extLst>
                <a:ext uri="{FF2B5EF4-FFF2-40B4-BE49-F238E27FC236}">
                  <a16:creationId xmlns:a16="http://schemas.microsoft.com/office/drawing/2014/main" xmlns="" id="{FB8499FB-5E38-A243-83EE-995909FD331A}"/>
                </a:ext>
              </a:extLst>
            </p:cNvPr>
            <p:cNvSpPr/>
            <p:nvPr/>
          </p:nvSpPr>
          <p:spPr>
            <a:xfrm>
              <a:off x="3689329" y="5618124"/>
              <a:ext cx="21457"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31" name="Oval 78">
              <a:extLst>
                <a:ext uri="{FF2B5EF4-FFF2-40B4-BE49-F238E27FC236}">
                  <a16:creationId xmlns:a16="http://schemas.microsoft.com/office/drawing/2014/main" xmlns="" id="{A2626A02-4FF2-5B4E-9C4C-DBEAD9B383BC}"/>
                </a:ext>
              </a:extLst>
            </p:cNvPr>
            <p:cNvSpPr/>
            <p:nvPr/>
          </p:nvSpPr>
          <p:spPr>
            <a:xfrm>
              <a:off x="3745653"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32" name="Freeform 79">
              <a:extLst>
                <a:ext uri="{FF2B5EF4-FFF2-40B4-BE49-F238E27FC236}">
                  <a16:creationId xmlns:a16="http://schemas.microsoft.com/office/drawing/2014/main" xmlns="" id="{69490FF6-07CD-DD4E-A73A-88D831FD9088}"/>
                </a:ext>
              </a:extLst>
            </p:cNvPr>
            <p:cNvSpPr/>
            <p:nvPr/>
          </p:nvSpPr>
          <p:spPr>
            <a:xfrm>
              <a:off x="3710786" y="5795142"/>
              <a:ext cx="158243" cy="13411"/>
            </a:xfrm>
            <a:custGeom>
              <a:avLst/>
              <a:gdLst/>
              <a:ahLst/>
              <a:cxnLst>
                <a:cxn ang="0">
                  <a:pos x="wd2" y="hd2"/>
                </a:cxn>
                <a:cxn ang="5400000">
                  <a:pos x="wd2" y="hd2"/>
                </a:cxn>
                <a:cxn ang="10800000">
                  <a:pos x="wd2" y="hd2"/>
                </a:cxn>
                <a:cxn ang="16200000">
                  <a:pos x="wd2" y="hd2"/>
                </a:cxn>
              </a:cxnLst>
              <a:rect l="0" t="0" r="r" b="b"/>
              <a:pathLst>
                <a:path w="21600" h="21600" extrusionOk="0">
                  <a:moveTo>
                    <a:pt x="1296" y="21600"/>
                  </a:moveTo>
                  <a:cubicBezTo>
                    <a:pt x="20304" y="21600"/>
                    <a:pt x="20304" y="21600"/>
                    <a:pt x="20304" y="21600"/>
                  </a:cubicBezTo>
                  <a:cubicBezTo>
                    <a:pt x="21168" y="21600"/>
                    <a:pt x="21600" y="16200"/>
                    <a:pt x="21600" y="10800"/>
                  </a:cubicBezTo>
                  <a:cubicBezTo>
                    <a:pt x="21600" y="5400"/>
                    <a:pt x="21168" y="0"/>
                    <a:pt x="20304" y="0"/>
                  </a:cubicBezTo>
                  <a:cubicBezTo>
                    <a:pt x="1296" y="0"/>
                    <a:pt x="1296" y="0"/>
                    <a:pt x="1296" y="0"/>
                  </a:cubicBezTo>
                  <a:cubicBezTo>
                    <a:pt x="432" y="0"/>
                    <a:pt x="0" y="5400"/>
                    <a:pt x="0" y="10800"/>
                  </a:cubicBezTo>
                  <a:cubicBezTo>
                    <a:pt x="0" y="16200"/>
                    <a:pt x="432" y="21600"/>
                    <a:pt x="1296"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633" name="组合 632">
            <a:extLst>
              <a:ext uri="{FF2B5EF4-FFF2-40B4-BE49-F238E27FC236}">
                <a16:creationId xmlns:a16="http://schemas.microsoft.com/office/drawing/2014/main" xmlns="" id="{1AB57D8F-1D02-DA48-9110-7F55C5E311E2}"/>
              </a:ext>
            </a:extLst>
          </p:cNvPr>
          <p:cNvGrpSpPr/>
          <p:nvPr/>
        </p:nvGrpSpPr>
        <p:grpSpPr>
          <a:xfrm>
            <a:off x="2774741" y="5585939"/>
            <a:ext cx="406336" cy="362082"/>
            <a:chOff x="2774741" y="5585939"/>
            <a:chExt cx="406336" cy="362082"/>
          </a:xfrm>
          <a:solidFill>
            <a:schemeClr val="accent2"/>
          </a:solidFill>
        </p:grpSpPr>
        <p:sp>
          <p:nvSpPr>
            <p:cNvPr id="634" name="Freeform 80">
              <a:extLst>
                <a:ext uri="{FF2B5EF4-FFF2-40B4-BE49-F238E27FC236}">
                  <a16:creationId xmlns:a16="http://schemas.microsoft.com/office/drawing/2014/main" xmlns="" id="{D041E307-ECED-9240-9ACD-0A1ABDB1DF9A}"/>
                </a:ext>
              </a:extLst>
            </p:cNvPr>
            <p:cNvSpPr/>
            <p:nvPr/>
          </p:nvSpPr>
          <p:spPr>
            <a:xfrm>
              <a:off x="2774741" y="5585939"/>
              <a:ext cx="406336" cy="362082"/>
            </a:xfrm>
            <a:custGeom>
              <a:avLst/>
              <a:gdLst/>
              <a:ahLst/>
              <a:cxnLst>
                <a:cxn ang="0">
                  <a:pos x="wd2" y="hd2"/>
                </a:cxn>
                <a:cxn ang="5400000">
                  <a:pos x="wd2" y="hd2"/>
                </a:cxn>
                <a:cxn ang="10800000">
                  <a:pos x="wd2" y="hd2"/>
                </a:cxn>
                <a:cxn ang="16200000">
                  <a:pos x="wd2" y="hd2"/>
                </a:cxn>
              </a:cxnLst>
              <a:rect l="0" t="0" r="r" b="b"/>
              <a:pathLst>
                <a:path w="21600" h="21600" extrusionOk="0">
                  <a:moveTo>
                    <a:pt x="20587" y="0"/>
                  </a:moveTo>
                  <a:cubicBezTo>
                    <a:pt x="1013" y="0"/>
                    <a:pt x="1013" y="0"/>
                    <a:pt x="1013" y="0"/>
                  </a:cubicBezTo>
                  <a:cubicBezTo>
                    <a:pt x="506" y="0"/>
                    <a:pt x="0" y="568"/>
                    <a:pt x="0" y="1137"/>
                  </a:cubicBezTo>
                  <a:cubicBezTo>
                    <a:pt x="0" y="20463"/>
                    <a:pt x="0" y="20463"/>
                    <a:pt x="0" y="20463"/>
                  </a:cubicBezTo>
                  <a:cubicBezTo>
                    <a:pt x="0" y="21032"/>
                    <a:pt x="506" y="21600"/>
                    <a:pt x="1013" y="21600"/>
                  </a:cubicBezTo>
                  <a:cubicBezTo>
                    <a:pt x="20587" y="21600"/>
                    <a:pt x="20587" y="21600"/>
                    <a:pt x="20587" y="21600"/>
                  </a:cubicBezTo>
                  <a:cubicBezTo>
                    <a:pt x="21094" y="21600"/>
                    <a:pt x="21600" y="21032"/>
                    <a:pt x="21600" y="20463"/>
                  </a:cubicBezTo>
                  <a:cubicBezTo>
                    <a:pt x="21600" y="1137"/>
                    <a:pt x="21600" y="1137"/>
                    <a:pt x="21600" y="1137"/>
                  </a:cubicBezTo>
                  <a:cubicBezTo>
                    <a:pt x="21600" y="568"/>
                    <a:pt x="21094" y="0"/>
                    <a:pt x="20587" y="0"/>
                  </a:cubicBezTo>
                  <a:close/>
                  <a:moveTo>
                    <a:pt x="20756" y="20653"/>
                  </a:moveTo>
                  <a:cubicBezTo>
                    <a:pt x="844" y="20653"/>
                    <a:pt x="844" y="20653"/>
                    <a:pt x="844" y="20653"/>
                  </a:cubicBezTo>
                  <a:cubicBezTo>
                    <a:pt x="844" y="5116"/>
                    <a:pt x="844" y="5116"/>
                    <a:pt x="844" y="5116"/>
                  </a:cubicBezTo>
                  <a:cubicBezTo>
                    <a:pt x="20756" y="5116"/>
                    <a:pt x="20756" y="5116"/>
                    <a:pt x="20756" y="5116"/>
                  </a:cubicBezTo>
                  <a:lnTo>
                    <a:pt x="20756" y="20653"/>
                  </a:lnTo>
                  <a:close/>
                  <a:moveTo>
                    <a:pt x="20756" y="4358"/>
                  </a:moveTo>
                  <a:cubicBezTo>
                    <a:pt x="844" y="4358"/>
                    <a:pt x="844" y="4358"/>
                    <a:pt x="844" y="4358"/>
                  </a:cubicBezTo>
                  <a:cubicBezTo>
                    <a:pt x="844" y="947"/>
                    <a:pt x="844" y="947"/>
                    <a:pt x="844" y="947"/>
                  </a:cubicBezTo>
                  <a:cubicBezTo>
                    <a:pt x="20756" y="947"/>
                    <a:pt x="20756" y="947"/>
                    <a:pt x="20756" y="947"/>
                  </a:cubicBezTo>
                  <a:lnTo>
                    <a:pt x="20756" y="4358"/>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35" name="Oval 81">
              <a:extLst>
                <a:ext uri="{FF2B5EF4-FFF2-40B4-BE49-F238E27FC236}">
                  <a16:creationId xmlns:a16="http://schemas.microsoft.com/office/drawing/2014/main" xmlns="" id="{D5D835B3-0A8F-BF48-98D9-09D0582A6504}"/>
                </a:ext>
              </a:extLst>
            </p:cNvPr>
            <p:cNvSpPr/>
            <p:nvPr/>
          </p:nvSpPr>
          <p:spPr>
            <a:xfrm>
              <a:off x="2823018" y="5618124"/>
              <a:ext cx="21457"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36" name="Oval 82">
              <a:extLst>
                <a:ext uri="{FF2B5EF4-FFF2-40B4-BE49-F238E27FC236}">
                  <a16:creationId xmlns:a16="http://schemas.microsoft.com/office/drawing/2014/main" xmlns="" id="{48D779C5-FE2C-8C49-9CE6-CDE6014D92AD}"/>
                </a:ext>
              </a:extLst>
            </p:cNvPr>
            <p:cNvSpPr/>
            <p:nvPr/>
          </p:nvSpPr>
          <p:spPr>
            <a:xfrm>
              <a:off x="2876659"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37" name="Oval 83">
              <a:extLst>
                <a:ext uri="{FF2B5EF4-FFF2-40B4-BE49-F238E27FC236}">
                  <a16:creationId xmlns:a16="http://schemas.microsoft.com/office/drawing/2014/main" xmlns="" id="{43355838-9DBC-2B40-A0D4-8649B95FC0B9}"/>
                </a:ext>
              </a:extLst>
            </p:cNvPr>
            <p:cNvSpPr/>
            <p:nvPr/>
          </p:nvSpPr>
          <p:spPr>
            <a:xfrm>
              <a:off x="2934325" y="5618124"/>
              <a:ext cx="21457"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38" name="Freeform 84">
              <a:extLst>
                <a:ext uri="{FF2B5EF4-FFF2-40B4-BE49-F238E27FC236}">
                  <a16:creationId xmlns:a16="http://schemas.microsoft.com/office/drawing/2014/main" xmlns="" id="{C335543B-3449-8D4E-8831-0063E652D405}"/>
                </a:ext>
              </a:extLst>
            </p:cNvPr>
            <p:cNvSpPr/>
            <p:nvPr/>
          </p:nvSpPr>
          <p:spPr>
            <a:xfrm>
              <a:off x="2899458" y="5725407"/>
              <a:ext cx="158243" cy="155562"/>
            </a:xfrm>
            <a:custGeom>
              <a:avLst/>
              <a:gdLst/>
              <a:ahLst/>
              <a:cxnLst>
                <a:cxn ang="0">
                  <a:pos x="wd2" y="hd2"/>
                </a:cxn>
                <a:cxn ang="5400000">
                  <a:pos x="wd2" y="hd2"/>
                </a:cxn>
                <a:cxn ang="10800000">
                  <a:pos x="wd2" y="hd2"/>
                </a:cxn>
                <a:cxn ang="16200000">
                  <a:pos x="wd2" y="hd2"/>
                </a:cxn>
              </a:cxnLst>
              <a:rect l="0" t="0" r="r" b="b"/>
              <a:pathLst>
                <a:path w="21600" h="21600" extrusionOk="0">
                  <a:moveTo>
                    <a:pt x="1296" y="11461"/>
                  </a:moveTo>
                  <a:cubicBezTo>
                    <a:pt x="9936" y="11461"/>
                    <a:pt x="9936" y="11461"/>
                    <a:pt x="9936" y="11461"/>
                  </a:cubicBezTo>
                  <a:cubicBezTo>
                    <a:pt x="9936" y="20278"/>
                    <a:pt x="9936" y="20278"/>
                    <a:pt x="9936" y="20278"/>
                  </a:cubicBezTo>
                  <a:cubicBezTo>
                    <a:pt x="9936" y="21159"/>
                    <a:pt x="10368" y="21600"/>
                    <a:pt x="10800" y="21600"/>
                  </a:cubicBezTo>
                  <a:cubicBezTo>
                    <a:pt x="11232" y="21600"/>
                    <a:pt x="11664" y="21159"/>
                    <a:pt x="11664" y="20278"/>
                  </a:cubicBezTo>
                  <a:cubicBezTo>
                    <a:pt x="11664" y="11461"/>
                    <a:pt x="11664" y="11461"/>
                    <a:pt x="11664" y="11461"/>
                  </a:cubicBezTo>
                  <a:cubicBezTo>
                    <a:pt x="20304" y="11461"/>
                    <a:pt x="20304" y="11461"/>
                    <a:pt x="20304" y="11461"/>
                  </a:cubicBezTo>
                  <a:cubicBezTo>
                    <a:pt x="20736" y="11461"/>
                    <a:pt x="21600" y="11020"/>
                    <a:pt x="21600" y="10580"/>
                  </a:cubicBezTo>
                  <a:cubicBezTo>
                    <a:pt x="21600" y="10139"/>
                    <a:pt x="20736" y="9698"/>
                    <a:pt x="20304" y="9698"/>
                  </a:cubicBezTo>
                  <a:cubicBezTo>
                    <a:pt x="11664" y="9698"/>
                    <a:pt x="11664" y="9698"/>
                    <a:pt x="11664" y="9698"/>
                  </a:cubicBezTo>
                  <a:cubicBezTo>
                    <a:pt x="11664" y="882"/>
                    <a:pt x="11664" y="882"/>
                    <a:pt x="11664" y="882"/>
                  </a:cubicBezTo>
                  <a:cubicBezTo>
                    <a:pt x="11664" y="441"/>
                    <a:pt x="11232" y="0"/>
                    <a:pt x="10800" y="0"/>
                  </a:cubicBezTo>
                  <a:cubicBezTo>
                    <a:pt x="10368" y="0"/>
                    <a:pt x="9936" y="441"/>
                    <a:pt x="9936" y="882"/>
                  </a:cubicBezTo>
                  <a:cubicBezTo>
                    <a:pt x="9936" y="9698"/>
                    <a:pt x="9936" y="9698"/>
                    <a:pt x="9936" y="9698"/>
                  </a:cubicBezTo>
                  <a:cubicBezTo>
                    <a:pt x="1296" y="9698"/>
                    <a:pt x="1296" y="9698"/>
                    <a:pt x="1296" y="9698"/>
                  </a:cubicBezTo>
                  <a:cubicBezTo>
                    <a:pt x="432" y="9698"/>
                    <a:pt x="0" y="10139"/>
                    <a:pt x="0" y="10580"/>
                  </a:cubicBezTo>
                  <a:cubicBezTo>
                    <a:pt x="0" y="11020"/>
                    <a:pt x="432" y="11461"/>
                    <a:pt x="1296" y="11461"/>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639" name="组合 638">
            <a:extLst>
              <a:ext uri="{FF2B5EF4-FFF2-40B4-BE49-F238E27FC236}">
                <a16:creationId xmlns:a16="http://schemas.microsoft.com/office/drawing/2014/main" xmlns="" id="{53A38DD8-03D6-A146-A5AC-2D88FCD8ACEC}"/>
              </a:ext>
            </a:extLst>
          </p:cNvPr>
          <p:cNvGrpSpPr/>
          <p:nvPr/>
        </p:nvGrpSpPr>
        <p:grpSpPr>
          <a:xfrm>
            <a:off x="1963412" y="5563142"/>
            <a:ext cx="406336" cy="406336"/>
            <a:chOff x="1963412" y="5563142"/>
            <a:chExt cx="406336" cy="406336"/>
          </a:xfrm>
          <a:solidFill>
            <a:schemeClr val="accent2"/>
          </a:solidFill>
        </p:grpSpPr>
        <p:sp>
          <p:nvSpPr>
            <p:cNvPr id="640" name="Oval 85">
              <a:extLst>
                <a:ext uri="{FF2B5EF4-FFF2-40B4-BE49-F238E27FC236}">
                  <a16:creationId xmlns:a16="http://schemas.microsoft.com/office/drawing/2014/main" xmlns="" id="{17F251CD-E941-6441-82E5-E3F9177CC8FD}"/>
                </a:ext>
              </a:extLst>
            </p:cNvPr>
            <p:cNvSpPr/>
            <p:nvPr/>
          </p:nvSpPr>
          <p:spPr>
            <a:xfrm>
              <a:off x="2010348" y="5595327"/>
              <a:ext cx="22799" cy="22799"/>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41" name="Oval 86">
              <a:extLst>
                <a:ext uri="{FF2B5EF4-FFF2-40B4-BE49-F238E27FC236}">
                  <a16:creationId xmlns:a16="http://schemas.microsoft.com/office/drawing/2014/main" xmlns="" id="{75F84105-C92C-FB47-A7F7-FD7A2E20DFB6}"/>
                </a:ext>
              </a:extLst>
            </p:cNvPr>
            <p:cNvSpPr/>
            <p:nvPr/>
          </p:nvSpPr>
          <p:spPr>
            <a:xfrm>
              <a:off x="2065331" y="5595327"/>
              <a:ext cx="21458" cy="22799"/>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42" name="Oval 87">
              <a:extLst>
                <a:ext uri="{FF2B5EF4-FFF2-40B4-BE49-F238E27FC236}">
                  <a16:creationId xmlns:a16="http://schemas.microsoft.com/office/drawing/2014/main" xmlns="" id="{C52AEA19-5355-974A-988D-19638775897E}"/>
                </a:ext>
              </a:extLst>
            </p:cNvPr>
            <p:cNvSpPr/>
            <p:nvPr/>
          </p:nvSpPr>
          <p:spPr>
            <a:xfrm>
              <a:off x="2121654" y="5595327"/>
              <a:ext cx="22799" cy="22799"/>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43" name="Freeform 88">
              <a:extLst>
                <a:ext uri="{FF2B5EF4-FFF2-40B4-BE49-F238E27FC236}">
                  <a16:creationId xmlns:a16="http://schemas.microsoft.com/office/drawing/2014/main" xmlns="" id="{1F57E58C-4311-644C-BF5E-D6B78E328317}"/>
                </a:ext>
              </a:extLst>
            </p:cNvPr>
            <p:cNvSpPr/>
            <p:nvPr/>
          </p:nvSpPr>
          <p:spPr>
            <a:xfrm>
              <a:off x="1963412" y="5563142"/>
              <a:ext cx="406336" cy="406336"/>
            </a:xfrm>
            <a:custGeom>
              <a:avLst/>
              <a:gdLst/>
              <a:ahLst/>
              <a:cxnLst>
                <a:cxn ang="0">
                  <a:pos x="wd2" y="hd2"/>
                </a:cxn>
                <a:cxn ang="5400000">
                  <a:pos x="wd2" y="hd2"/>
                </a:cxn>
                <a:cxn ang="10800000">
                  <a:pos x="wd2" y="hd2"/>
                </a:cxn>
                <a:cxn ang="16200000">
                  <a:pos x="wd2" y="hd2"/>
                </a:cxn>
              </a:cxnLst>
              <a:rect l="0" t="0" r="r" b="b"/>
              <a:pathLst>
                <a:path w="21600" h="21600" extrusionOk="0">
                  <a:moveTo>
                    <a:pt x="20587" y="3713"/>
                  </a:moveTo>
                  <a:cubicBezTo>
                    <a:pt x="19069" y="3713"/>
                    <a:pt x="19069" y="3713"/>
                    <a:pt x="19069" y="3713"/>
                  </a:cubicBezTo>
                  <a:cubicBezTo>
                    <a:pt x="19069" y="1013"/>
                    <a:pt x="19069" y="1013"/>
                    <a:pt x="19069" y="1013"/>
                  </a:cubicBezTo>
                  <a:cubicBezTo>
                    <a:pt x="19069" y="506"/>
                    <a:pt x="18562" y="0"/>
                    <a:pt x="18056" y="0"/>
                  </a:cubicBezTo>
                  <a:cubicBezTo>
                    <a:pt x="1013" y="0"/>
                    <a:pt x="1013" y="0"/>
                    <a:pt x="1013" y="0"/>
                  </a:cubicBezTo>
                  <a:cubicBezTo>
                    <a:pt x="506" y="0"/>
                    <a:pt x="0" y="506"/>
                    <a:pt x="0" y="1013"/>
                  </a:cubicBezTo>
                  <a:cubicBezTo>
                    <a:pt x="0" y="16875"/>
                    <a:pt x="0" y="16875"/>
                    <a:pt x="0" y="16875"/>
                  </a:cubicBezTo>
                  <a:cubicBezTo>
                    <a:pt x="0" y="17381"/>
                    <a:pt x="506" y="17887"/>
                    <a:pt x="1013" y="17887"/>
                  </a:cubicBezTo>
                  <a:cubicBezTo>
                    <a:pt x="2531" y="17887"/>
                    <a:pt x="2531" y="17887"/>
                    <a:pt x="2531" y="17887"/>
                  </a:cubicBezTo>
                  <a:cubicBezTo>
                    <a:pt x="2531" y="20587"/>
                    <a:pt x="2531" y="20587"/>
                    <a:pt x="2531" y="20587"/>
                  </a:cubicBezTo>
                  <a:cubicBezTo>
                    <a:pt x="2531" y="21094"/>
                    <a:pt x="3038" y="21600"/>
                    <a:pt x="3544" y="21600"/>
                  </a:cubicBezTo>
                  <a:cubicBezTo>
                    <a:pt x="20587" y="21600"/>
                    <a:pt x="20587" y="21600"/>
                    <a:pt x="20587" y="21600"/>
                  </a:cubicBezTo>
                  <a:cubicBezTo>
                    <a:pt x="21094" y="21600"/>
                    <a:pt x="21600" y="21094"/>
                    <a:pt x="21600" y="20587"/>
                  </a:cubicBezTo>
                  <a:cubicBezTo>
                    <a:pt x="21600" y="4725"/>
                    <a:pt x="21600" y="4725"/>
                    <a:pt x="21600" y="4725"/>
                  </a:cubicBezTo>
                  <a:cubicBezTo>
                    <a:pt x="21600" y="4219"/>
                    <a:pt x="21094" y="3713"/>
                    <a:pt x="20587" y="3713"/>
                  </a:cubicBezTo>
                  <a:close/>
                  <a:moveTo>
                    <a:pt x="2531" y="17044"/>
                  </a:moveTo>
                  <a:cubicBezTo>
                    <a:pt x="844" y="17044"/>
                    <a:pt x="844" y="17044"/>
                    <a:pt x="844" y="17044"/>
                  </a:cubicBezTo>
                  <a:cubicBezTo>
                    <a:pt x="844" y="4556"/>
                    <a:pt x="844" y="4556"/>
                    <a:pt x="844" y="4556"/>
                  </a:cubicBezTo>
                  <a:cubicBezTo>
                    <a:pt x="2531" y="4556"/>
                    <a:pt x="2531" y="4556"/>
                    <a:pt x="2531" y="4556"/>
                  </a:cubicBezTo>
                  <a:lnTo>
                    <a:pt x="2531" y="17044"/>
                  </a:lnTo>
                  <a:close/>
                  <a:moveTo>
                    <a:pt x="844" y="3713"/>
                  </a:moveTo>
                  <a:cubicBezTo>
                    <a:pt x="844" y="844"/>
                    <a:pt x="844" y="844"/>
                    <a:pt x="844" y="844"/>
                  </a:cubicBezTo>
                  <a:cubicBezTo>
                    <a:pt x="18394" y="844"/>
                    <a:pt x="18394" y="844"/>
                    <a:pt x="18394" y="844"/>
                  </a:cubicBezTo>
                  <a:cubicBezTo>
                    <a:pt x="18394" y="3713"/>
                    <a:pt x="18394" y="3713"/>
                    <a:pt x="18394" y="3713"/>
                  </a:cubicBezTo>
                  <a:lnTo>
                    <a:pt x="844" y="3713"/>
                  </a:lnTo>
                  <a:close/>
                  <a:moveTo>
                    <a:pt x="20756" y="20756"/>
                  </a:moveTo>
                  <a:cubicBezTo>
                    <a:pt x="3206" y="20756"/>
                    <a:pt x="3206" y="20756"/>
                    <a:pt x="3206" y="20756"/>
                  </a:cubicBezTo>
                  <a:cubicBezTo>
                    <a:pt x="3206" y="8269"/>
                    <a:pt x="3206" y="8269"/>
                    <a:pt x="3206" y="8269"/>
                  </a:cubicBezTo>
                  <a:cubicBezTo>
                    <a:pt x="20756" y="8269"/>
                    <a:pt x="20756" y="8269"/>
                    <a:pt x="20756" y="8269"/>
                  </a:cubicBezTo>
                  <a:lnTo>
                    <a:pt x="20756" y="20756"/>
                  </a:lnTo>
                  <a:close/>
                  <a:moveTo>
                    <a:pt x="20756" y="7425"/>
                  </a:moveTo>
                  <a:cubicBezTo>
                    <a:pt x="3206" y="7425"/>
                    <a:pt x="3206" y="7425"/>
                    <a:pt x="3206" y="7425"/>
                  </a:cubicBezTo>
                  <a:cubicBezTo>
                    <a:pt x="3206" y="4556"/>
                    <a:pt x="3206" y="4556"/>
                    <a:pt x="3206" y="4556"/>
                  </a:cubicBezTo>
                  <a:cubicBezTo>
                    <a:pt x="20756" y="4556"/>
                    <a:pt x="20756" y="4556"/>
                    <a:pt x="20756" y="4556"/>
                  </a:cubicBezTo>
                  <a:lnTo>
                    <a:pt x="20756" y="7425"/>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44" name="Oval 89">
              <a:extLst>
                <a:ext uri="{FF2B5EF4-FFF2-40B4-BE49-F238E27FC236}">
                  <a16:creationId xmlns:a16="http://schemas.microsoft.com/office/drawing/2014/main" xmlns="" id="{AE81277B-A0B0-3445-BAC5-0FF5D2503009}"/>
                </a:ext>
              </a:extLst>
            </p:cNvPr>
            <p:cNvSpPr/>
            <p:nvPr/>
          </p:nvSpPr>
          <p:spPr>
            <a:xfrm>
              <a:off x="2058626" y="5665061"/>
              <a:ext cx="22799" cy="22799"/>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45" name="Oval 90">
              <a:extLst>
                <a:ext uri="{FF2B5EF4-FFF2-40B4-BE49-F238E27FC236}">
                  <a16:creationId xmlns:a16="http://schemas.microsoft.com/office/drawing/2014/main" xmlns="" id="{73185D4C-98E4-7A48-BED3-D588169C8E47}"/>
                </a:ext>
              </a:extLst>
            </p:cNvPr>
            <p:cNvSpPr/>
            <p:nvPr/>
          </p:nvSpPr>
          <p:spPr>
            <a:xfrm>
              <a:off x="2112267" y="5665061"/>
              <a:ext cx="22799" cy="22799"/>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46" name="Oval 91">
              <a:extLst>
                <a:ext uri="{FF2B5EF4-FFF2-40B4-BE49-F238E27FC236}">
                  <a16:creationId xmlns:a16="http://schemas.microsoft.com/office/drawing/2014/main" xmlns="" id="{4265B992-9793-894F-844F-590FA6008C44}"/>
                </a:ext>
              </a:extLst>
            </p:cNvPr>
            <p:cNvSpPr/>
            <p:nvPr/>
          </p:nvSpPr>
          <p:spPr>
            <a:xfrm>
              <a:off x="2169932" y="5665061"/>
              <a:ext cx="21458" cy="22799"/>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647" name="组合 646">
            <a:extLst>
              <a:ext uri="{FF2B5EF4-FFF2-40B4-BE49-F238E27FC236}">
                <a16:creationId xmlns:a16="http://schemas.microsoft.com/office/drawing/2014/main" xmlns="" id="{4ECB7B6A-76E9-1E4B-97D5-6C0A2D15FED0}"/>
              </a:ext>
            </a:extLst>
          </p:cNvPr>
          <p:cNvGrpSpPr/>
          <p:nvPr/>
        </p:nvGrpSpPr>
        <p:grpSpPr>
          <a:xfrm>
            <a:off x="1152083" y="5585939"/>
            <a:ext cx="404994" cy="362082"/>
            <a:chOff x="1152083" y="5585939"/>
            <a:chExt cx="404994" cy="362082"/>
          </a:xfrm>
          <a:solidFill>
            <a:schemeClr val="accent2"/>
          </a:solidFill>
        </p:grpSpPr>
        <p:sp>
          <p:nvSpPr>
            <p:cNvPr id="648" name="Freeform 92">
              <a:extLst>
                <a:ext uri="{FF2B5EF4-FFF2-40B4-BE49-F238E27FC236}">
                  <a16:creationId xmlns:a16="http://schemas.microsoft.com/office/drawing/2014/main" xmlns="" id="{F2D88BD0-DD1A-2645-A709-782D3D52D46A}"/>
                </a:ext>
              </a:extLst>
            </p:cNvPr>
            <p:cNvSpPr/>
            <p:nvPr/>
          </p:nvSpPr>
          <p:spPr>
            <a:xfrm>
              <a:off x="1152083" y="5585939"/>
              <a:ext cx="404994" cy="362082"/>
            </a:xfrm>
            <a:custGeom>
              <a:avLst/>
              <a:gdLst/>
              <a:ahLst/>
              <a:cxnLst>
                <a:cxn ang="0">
                  <a:pos x="wd2" y="hd2"/>
                </a:cxn>
                <a:cxn ang="5400000">
                  <a:pos x="wd2" y="hd2"/>
                </a:cxn>
                <a:cxn ang="10800000">
                  <a:pos x="wd2" y="hd2"/>
                </a:cxn>
                <a:cxn ang="16200000">
                  <a:pos x="wd2" y="hd2"/>
                </a:cxn>
              </a:cxnLst>
              <a:rect l="0" t="0" r="r" b="b"/>
              <a:pathLst>
                <a:path w="21600" h="21600" extrusionOk="0">
                  <a:moveTo>
                    <a:pt x="20588" y="0"/>
                  </a:moveTo>
                  <a:cubicBezTo>
                    <a:pt x="1012" y="0"/>
                    <a:pt x="1012" y="0"/>
                    <a:pt x="1012" y="0"/>
                  </a:cubicBezTo>
                  <a:cubicBezTo>
                    <a:pt x="506" y="0"/>
                    <a:pt x="0" y="568"/>
                    <a:pt x="0" y="1137"/>
                  </a:cubicBezTo>
                  <a:cubicBezTo>
                    <a:pt x="0" y="20463"/>
                    <a:pt x="0" y="20463"/>
                    <a:pt x="0" y="20463"/>
                  </a:cubicBezTo>
                  <a:cubicBezTo>
                    <a:pt x="0" y="21032"/>
                    <a:pt x="506" y="21600"/>
                    <a:pt x="1012" y="21600"/>
                  </a:cubicBezTo>
                  <a:cubicBezTo>
                    <a:pt x="20588" y="21600"/>
                    <a:pt x="20588" y="21600"/>
                    <a:pt x="20588" y="21600"/>
                  </a:cubicBezTo>
                  <a:cubicBezTo>
                    <a:pt x="21094" y="21600"/>
                    <a:pt x="21600" y="21032"/>
                    <a:pt x="21600" y="20463"/>
                  </a:cubicBezTo>
                  <a:cubicBezTo>
                    <a:pt x="21600" y="1137"/>
                    <a:pt x="21600" y="1137"/>
                    <a:pt x="21600" y="1137"/>
                  </a:cubicBezTo>
                  <a:cubicBezTo>
                    <a:pt x="21600" y="568"/>
                    <a:pt x="21094" y="0"/>
                    <a:pt x="20588" y="0"/>
                  </a:cubicBezTo>
                  <a:close/>
                  <a:moveTo>
                    <a:pt x="20756" y="20653"/>
                  </a:moveTo>
                  <a:cubicBezTo>
                    <a:pt x="844" y="20653"/>
                    <a:pt x="844" y="20653"/>
                    <a:pt x="844" y="20653"/>
                  </a:cubicBezTo>
                  <a:cubicBezTo>
                    <a:pt x="844" y="5116"/>
                    <a:pt x="844" y="5116"/>
                    <a:pt x="844" y="5116"/>
                  </a:cubicBezTo>
                  <a:cubicBezTo>
                    <a:pt x="20756" y="5116"/>
                    <a:pt x="20756" y="5116"/>
                    <a:pt x="20756" y="5116"/>
                  </a:cubicBezTo>
                  <a:lnTo>
                    <a:pt x="20756" y="20653"/>
                  </a:lnTo>
                  <a:close/>
                  <a:moveTo>
                    <a:pt x="20756" y="4358"/>
                  </a:moveTo>
                  <a:cubicBezTo>
                    <a:pt x="844" y="4358"/>
                    <a:pt x="844" y="4358"/>
                    <a:pt x="844" y="4358"/>
                  </a:cubicBezTo>
                  <a:cubicBezTo>
                    <a:pt x="844" y="947"/>
                    <a:pt x="844" y="947"/>
                    <a:pt x="844" y="947"/>
                  </a:cubicBezTo>
                  <a:cubicBezTo>
                    <a:pt x="20756" y="947"/>
                    <a:pt x="20756" y="947"/>
                    <a:pt x="20756" y="947"/>
                  </a:cubicBezTo>
                  <a:lnTo>
                    <a:pt x="20756" y="4358"/>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49" name="Oval 93">
              <a:extLst>
                <a:ext uri="{FF2B5EF4-FFF2-40B4-BE49-F238E27FC236}">
                  <a16:creationId xmlns:a16="http://schemas.microsoft.com/office/drawing/2014/main" xmlns="" id="{AE59109B-5DDD-8547-88CD-F3DFDB2766FF}"/>
                </a:ext>
              </a:extLst>
            </p:cNvPr>
            <p:cNvSpPr/>
            <p:nvPr/>
          </p:nvSpPr>
          <p:spPr>
            <a:xfrm>
              <a:off x="1199019"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50" name="Oval 94">
              <a:extLst>
                <a:ext uri="{FF2B5EF4-FFF2-40B4-BE49-F238E27FC236}">
                  <a16:creationId xmlns:a16="http://schemas.microsoft.com/office/drawing/2014/main" xmlns="" id="{65F0F310-DDCD-AF47-93E9-5489A36DCEEB}"/>
                </a:ext>
              </a:extLst>
            </p:cNvPr>
            <p:cNvSpPr/>
            <p:nvPr/>
          </p:nvSpPr>
          <p:spPr>
            <a:xfrm>
              <a:off x="1252661"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51" name="Oval 95">
              <a:extLst>
                <a:ext uri="{FF2B5EF4-FFF2-40B4-BE49-F238E27FC236}">
                  <a16:creationId xmlns:a16="http://schemas.microsoft.com/office/drawing/2014/main" xmlns="" id="{88E06533-906F-E742-9290-3667DB62BC0F}"/>
                </a:ext>
              </a:extLst>
            </p:cNvPr>
            <p:cNvSpPr/>
            <p:nvPr/>
          </p:nvSpPr>
          <p:spPr>
            <a:xfrm>
              <a:off x="1310326" y="5618124"/>
              <a:ext cx="21457"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652" name="Freeform 96">
            <a:extLst>
              <a:ext uri="{FF2B5EF4-FFF2-40B4-BE49-F238E27FC236}">
                <a16:creationId xmlns:a16="http://schemas.microsoft.com/office/drawing/2014/main" xmlns="" id="{1AE955F2-1D8D-6744-A370-F441B3A00F76}"/>
              </a:ext>
            </a:extLst>
          </p:cNvPr>
          <p:cNvSpPr/>
          <p:nvPr/>
        </p:nvSpPr>
        <p:spPr>
          <a:xfrm>
            <a:off x="10081758" y="4750173"/>
            <a:ext cx="406950" cy="408275"/>
          </a:xfrm>
          <a:custGeom>
            <a:avLst/>
            <a:gdLst/>
            <a:ahLst/>
            <a:cxnLst>
              <a:cxn ang="0">
                <a:pos x="wd2" y="hd2"/>
              </a:cxn>
              <a:cxn ang="5400000">
                <a:pos x="wd2" y="hd2"/>
              </a:cxn>
              <a:cxn ang="10800000">
                <a:pos x="wd2" y="hd2"/>
              </a:cxn>
              <a:cxn ang="16200000">
                <a:pos x="wd2" y="hd2"/>
              </a:cxn>
            </a:cxnLst>
            <a:rect l="0" t="0" r="r" b="b"/>
            <a:pathLst>
              <a:path w="21351" h="21351" extrusionOk="0">
                <a:moveTo>
                  <a:pt x="20977" y="21309"/>
                </a:moveTo>
                <a:cubicBezTo>
                  <a:pt x="20977" y="21309"/>
                  <a:pt x="21143" y="21309"/>
                  <a:pt x="21143" y="21143"/>
                </a:cubicBezTo>
                <a:cubicBezTo>
                  <a:pt x="21309" y="21143"/>
                  <a:pt x="21309" y="20977"/>
                  <a:pt x="21309" y="20977"/>
                </a:cubicBezTo>
                <a:cubicBezTo>
                  <a:pt x="21309" y="17487"/>
                  <a:pt x="21309" y="17487"/>
                  <a:pt x="21309" y="17487"/>
                </a:cubicBezTo>
                <a:cubicBezTo>
                  <a:pt x="21309" y="17487"/>
                  <a:pt x="21309" y="17487"/>
                  <a:pt x="21309" y="17487"/>
                </a:cubicBezTo>
                <a:cubicBezTo>
                  <a:pt x="21309" y="17321"/>
                  <a:pt x="21309" y="17321"/>
                  <a:pt x="21143" y="17155"/>
                </a:cubicBezTo>
                <a:cubicBezTo>
                  <a:pt x="14663" y="10675"/>
                  <a:pt x="14663" y="10675"/>
                  <a:pt x="14663" y="10675"/>
                </a:cubicBezTo>
                <a:cubicBezTo>
                  <a:pt x="20977" y="4361"/>
                  <a:pt x="20977" y="4361"/>
                  <a:pt x="20977" y="4361"/>
                </a:cubicBezTo>
                <a:cubicBezTo>
                  <a:pt x="21475" y="4029"/>
                  <a:pt x="21475" y="3364"/>
                  <a:pt x="20977" y="3032"/>
                </a:cubicBezTo>
                <a:cubicBezTo>
                  <a:pt x="18318" y="373"/>
                  <a:pt x="18318" y="373"/>
                  <a:pt x="18318" y="373"/>
                </a:cubicBezTo>
                <a:cubicBezTo>
                  <a:pt x="17986" y="-125"/>
                  <a:pt x="17321" y="-125"/>
                  <a:pt x="16989" y="373"/>
                </a:cubicBezTo>
                <a:cubicBezTo>
                  <a:pt x="10675" y="6687"/>
                  <a:pt x="10675" y="6687"/>
                  <a:pt x="10675" y="6687"/>
                </a:cubicBezTo>
                <a:cubicBezTo>
                  <a:pt x="4860" y="872"/>
                  <a:pt x="4860" y="872"/>
                  <a:pt x="4860" y="872"/>
                </a:cubicBezTo>
                <a:cubicBezTo>
                  <a:pt x="4361" y="373"/>
                  <a:pt x="3697" y="41"/>
                  <a:pt x="2866" y="41"/>
                </a:cubicBezTo>
                <a:cubicBezTo>
                  <a:pt x="2201" y="41"/>
                  <a:pt x="1370" y="373"/>
                  <a:pt x="872" y="872"/>
                </a:cubicBezTo>
                <a:cubicBezTo>
                  <a:pt x="373" y="1370"/>
                  <a:pt x="41" y="2201"/>
                  <a:pt x="41" y="2866"/>
                </a:cubicBezTo>
                <a:cubicBezTo>
                  <a:pt x="41" y="3697"/>
                  <a:pt x="373" y="4361"/>
                  <a:pt x="872" y="4860"/>
                </a:cubicBezTo>
                <a:cubicBezTo>
                  <a:pt x="6687" y="10675"/>
                  <a:pt x="6687" y="10675"/>
                  <a:pt x="6687" y="10675"/>
                </a:cubicBezTo>
                <a:cubicBezTo>
                  <a:pt x="373" y="16989"/>
                  <a:pt x="373" y="16989"/>
                  <a:pt x="373" y="16989"/>
                </a:cubicBezTo>
                <a:cubicBezTo>
                  <a:pt x="-125" y="17321"/>
                  <a:pt x="-125" y="17986"/>
                  <a:pt x="373" y="18318"/>
                </a:cubicBezTo>
                <a:cubicBezTo>
                  <a:pt x="3032" y="20977"/>
                  <a:pt x="3032" y="20977"/>
                  <a:pt x="3032" y="20977"/>
                </a:cubicBezTo>
                <a:cubicBezTo>
                  <a:pt x="3364" y="21475"/>
                  <a:pt x="4029" y="21475"/>
                  <a:pt x="4361" y="20977"/>
                </a:cubicBezTo>
                <a:cubicBezTo>
                  <a:pt x="10675" y="14663"/>
                  <a:pt x="10675" y="14663"/>
                  <a:pt x="10675" y="14663"/>
                </a:cubicBezTo>
                <a:cubicBezTo>
                  <a:pt x="17155" y="21143"/>
                  <a:pt x="17155" y="21143"/>
                  <a:pt x="17155" y="21143"/>
                </a:cubicBezTo>
                <a:cubicBezTo>
                  <a:pt x="17321" y="21309"/>
                  <a:pt x="17321" y="21309"/>
                  <a:pt x="17487" y="21309"/>
                </a:cubicBezTo>
                <a:cubicBezTo>
                  <a:pt x="20977" y="21309"/>
                  <a:pt x="20977" y="21309"/>
                  <a:pt x="20977" y="21309"/>
                </a:cubicBezTo>
                <a:close/>
                <a:moveTo>
                  <a:pt x="12835" y="5524"/>
                </a:moveTo>
                <a:cubicBezTo>
                  <a:pt x="13998" y="6521"/>
                  <a:pt x="13998" y="6521"/>
                  <a:pt x="13998" y="6521"/>
                </a:cubicBezTo>
                <a:cubicBezTo>
                  <a:pt x="13998" y="6687"/>
                  <a:pt x="14330" y="6687"/>
                  <a:pt x="14497" y="6521"/>
                </a:cubicBezTo>
                <a:cubicBezTo>
                  <a:pt x="14663" y="6355"/>
                  <a:pt x="14663" y="6189"/>
                  <a:pt x="14497" y="6023"/>
                </a:cubicBezTo>
                <a:cubicBezTo>
                  <a:pt x="13500" y="5026"/>
                  <a:pt x="13500" y="5026"/>
                  <a:pt x="13500" y="5026"/>
                </a:cubicBezTo>
                <a:cubicBezTo>
                  <a:pt x="15493" y="2866"/>
                  <a:pt x="15493" y="2866"/>
                  <a:pt x="15493" y="2866"/>
                </a:cubicBezTo>
                <a:cubicBezTo>
                  <a:pt x="16490" y="3863"/>
                  <a:pt x="16490" y="3863"/>
                  <a:pt x="16490" y="3863"/>
                </a:cubicBezTo>
                <a:cubicBezTo>
                  <a:pt x="16657" y="4029"/>
                  <a:pt x="16989" y="4029"/>
                  <a:pt x="17155" y="3863"/>
                </a:cubicBezTo>
                <a:cubicBezTo>
                  <a:pt x="17155" y="3863"/>
                  <a:pt x="17155" y="3697"/>
                  <a:pt x="17155" y="3697"/>
                </a:cubicBezTo>
                <a:cubicBezTo>
                  <a:pt x="17155" y="3530"/>
                  <a:pt x="17155" y="3364"/>
                  <a:pt x="17155" y="3364"/>
                </a:cubicBezTo>
                <a:cubicBezTo>
                  <a:pt x="15992" y="2367"/>
                  <a:pt x="15992" y="2367"/>
                  <a:pt x="15992" y="2367"/>
                </a:cubicBezTo>
                <a:cubicBezTo>
                  <a:pt x="17653" y="706"/>
                  <a:pt x="17653" y="706"/>
                  <a:pt x="17653" y="706"/>
                </a:cubicBezTo>
                <a:cubicBezTo>
                  <a:pt x="20644" y="3697"/>
                  <a:pt x="20644" y="3697"/>
                  <a:pt x="20644" y="3697"/>
                </a:cubicBezTo>
                <a:cubicBezTo>
                  <a:pt x="14164" y="10177"/>
                  <a:pt x="14164" y="10177"/>
                  <a:pt x="14164" y="10177"/>
                </a:cubicBezTo>
                <a:cubicBezTo>
                  <a:pt x="11173" y="7186"/>
                  <a:pt x="11173" y="7186"/>
                  <a:pt x="11173" y="7186"/>
                </a:cubicBezTo>
                <a:lnTo>
                  <a:pt x="12835" y="5524"/>
                </a:lnTo>
                <a:close/>
                <a:moveTo>
                  <a:pt x="1537" y="4527"/>
                </a:moveTo>
                <a:cubicBezTo>
                  <a:pt x="1537" y="4361"/>
                  <a:pt x="1370" y="4361"/>
                  <a:pt x="1370" y="4361"/>
                </a:cubicBezTo>
                <a:cubicBezTo>
                  <a:pt x="1038" y="4029"/>
                  <a:pt x="872" y="3364"/>
                  <a:pt x="872" y="2866"/>
                </a:cubicBezTo>
                <a:cubicBezTo>
                  <a:pt x="872" y="2367"/>
                  <a:pt x="1038" y="1869"/>
                  <a:pt x="1370" y="1370"/>
                </a:cubicBezTo>
                <a:cubicBezTo>
                  <a:pt x="2201" y="540"/>
                  <a:pt x="3530" y="540"/>
                  <a:pt x="4361" y="1370"/>
                </a:cubicBezTo>
                <a:cubicBezTo>
                  <a:pt x="5026" y="2035"/>
                  <a:pt x="5026" y="2035"/>
                  <a:pt x="5026" y="2035"/>
                </a:cubicBezTo>
                <a:cubicBezTo>
                  <a:pt x="2035" y="5026"/>
                  <a:pt x="2035" y="5026"/>
                  <a:pt x="2035" y="5026"/>
                </a:cubicBezTo>
                <a:lnTo>
                  <a:pt x="1537" y="4527"/>
                </a:lnTo>
                <a:close/>
                <a:moveTo>
                  <a:pt x="2533" y="5524"/>
                </a:moveTo>
                <a:cubicBezTo>
                  <a:pt x="5524" y="2533"/>
                  <a:pt x="5524" y="2533"/>
                  <a:pt x="5524" y="2533"/>
                </a:cubicBezTo>
                <a:cubicBezTo>
                  <a:pt x="6687" y="3697"/>
                  <a:pt x="6687" y="3697"/>
                  <a:pt x="6687" y="3697"/>
                </a:cubicBezTo>
                <a:cubicBezTo>
                  <a:pt x="3697" y="6687"/>
                  <a:pt x="3697" y="6687"/>
                  <a:pt x="3697" y="6687"/>
                </a:cubicBezTo>
                <a:lnTo>
                  <a:pt x="2533" y="5524"/>
                </a:lnTo>
                <a:close/>
                <a:moveTo>
                  <a:pt x="3697" y="20644"/>
                </a:moveTo>
                <a:cubicBezTo>
                  <a:pt x="706" y="17653"/>
                  <a:pt x="706" y="17653"/>
                  <a:pt x="706" y="17653"/>
                </a:cubicBezTo>
                <a:cubicBezTo>
                  <a:pt x="2367" y="15992"/>
                  <a:pt x="2367" y="15992"/>
                  <a:pt x="2367" y="15992"/>
                </a:cubicBezTo>
                <a:cubicBezTo>
                  <a:pt x="3364" y="17155"/>
                  <a:pt x="3364" y="17155"/>
                  <a:pt x="3364" y="17155"/>
                </a:cubicBezTo>
                <a:cubicBezTo>
                  <a:pt x="3530" y="17321"/>
                  <a:pt x="3697" y="17321"/>
                  <a:pt x="3863" y="17155"/>
                </a:cubicBezTo>
                <a:cubicBezTo>
                  <a:pt x="4029" y="16989"/>
                  <a:pt x="4029" y="16657"/>
                  <a:pt x="3863" y="16490"/>
                </a:cubicBezTo>
                <a:cubicBezTo>
                  <a:pt x="2866" y="15493"/>
                  <a:pt x="2866" y="15493"/>
                  <a:pt x="2866" y="15493"/>
                </a:cubicBezTo>
                <a:cubicBezTo>
                  <a:pt x="5026" y="13500"/>
                  <a:pt x="5026" y="13500"/>
                  <a:pt x="5026" y="13500"/>
                </a:cubicBezTo>
                <a:cubicBezTo>
                  <a:pt x="6023" y="14497"/>
                  <a:pt x="6023" y="14497"/>
                  <a:pt x="6023" y="14497"/>
                </a:cubicBezTo>
                <a:cubicBezTo>
                  <a:pt x="6189" y="14663"/>
                  <a:pt x="6355" y="14663"/>
                  <a:pt x="6521" y="14497"/>
                </a:cubicBezTo>
                <a:cubicBezTo>
                  <a:pt x="6687" y="14330"/>
                  <a:pt x="6687" y="13998"/>
                  <a:pt x="6521" y="13998"/>
                </a:cubicBezTo>
                <a:cubicBezTo>
                  <a:pt x="5524" y="12835"/>
                  <a:pt x="5524" y="12835"/>
                  <a:pt x="5524" y="12835"/>
                </a:cubicBezTo>
                <a:cubicBezTo>
                  <a:pt x="7186" y="11173"/>
                  <a:pt x="7186" y="11173"/>
                  <a:pt x="7186" y="11173"/>
                </a:cubicBezTo>
                <a:cubicBezTo>
                  <a:pt x="10177" y="14164"/>
                  <a:pt x="10177" y="14164"/>
                  <a:pt x="10177" y="14164"/>
                </a:cubicBezTo>
                <a:lnTo>
                  <a:pt x="3697" y="20644"/>
                </a:lnTo>
                <a:close/>
                <a:moveTo>
                  <a:pt x="20478" y="20478"/>
                </a:moveTo>
                <a:cubicBezTo>
                  <a:pt x="17653" y="20478"/>
                  <a:pt x="17653" y="20478"/>
                  <a:pt x="17653" y="20478"/>
                </a:cubicBezTo>
                <a:cubicBezTo>
                  <a:pt x="4361" y="7186"/>
                  <a:pt x="4361" y="7186"/>
                  <a:pt x="4361" y="7186"/>
                </a:cubicBezTo>
                <a:cubicBezTo>
                  <a:pt x="7186" y="4361"/>
                  <a:pt x="7186" y="4361"/>
                  <a:pt x="7186" y="4361"/>
                </a:cubicBezTo>
                <a:cubicBezTo>
                  <a:pt x="7352" y="4527"/>
                  <a:pt x="7352" y="4527"/>
                  <a:pt x="7352" y="4527"/>
                </a:cubicBezTo>
                <a:cubicBezTo>
                  <a:pt x="20478" y="17653"/>
                  <a:pt x="20478" y="17653"/>
                  <a:pt x="20478" y="17653"/>
                </a:cubicBezTo>
                <a:lnTo>
                  <a:pt x="20478" y="20478"/>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653" name="Freeform 97">
            <a:extLst>
              <a:ext uri="{FF2B5EF4-FFF2-40B4-BE49-F238E27FC236}">
                <a16:creationId xmlns:a16="http://schemas.microsoft.com/office/drawing/2014/main" xmlns="" id="{125E00D7-0A94-1545-9E6D-6B3F6FA1AE34}"/>
              </a:ext>
            </a:extLst>
          </p:cNvPr>
          <p:cNvSpPr/>
          <p:nvPr/>
        </p:nvSpPr>
        <p:spPr>
          <a:xfrm>
            <a:off x="9270736" y="4751813"/>
            <a:ext cx="406336" cy="404995"/>
          </a:xfrm>
          <a:custGeom>
            <a:avLst/>
            <a:gdLst/>
            <a:ahLst/>
            <a:cxnLst>
              <a:cxn ang="0">
                <a:pos x="wd2" y="hd2"/>
              </a:cxn>
              <a:cxn ang="5400000">
                <a:pos x="wd2" y="hd2"/>
              </a:cxn>
              <a:cxn ang="10800000">
                <a:pos x="wd2" y="hd2"/>
              </a:cxn>
              <a:cxn ang="16200000">
                <a:pos x="wd2" y="hd2"/>
              </a:cxn>
            </a:cxnLst>
            <a:rect l="0" t="0" r="r" b="b"/>
            <a:pathLst>
              <a:path w="21600" h="21600" extrusionOk="0">
                <a:moveTo>
                  <a:pt x="21262" y="21600"/>
                </a:moveTo>
                <a:cubicBezTo>
                  <a:pt x="21262" y="21600"/>
                  <a:pt x="21262" y="21600"/>
                  <a:pt x="21262" y="21600"/>
                </a:cubicBezTo>
                <a:cubicBezTo>
                  <a:pt x="21262" y="21600"/>
                  <a:pt x="21431" y="21600"/>
                  <a:pt x="21431" y="21431"/>
                </a:cubicBezTo>
                <a:cubicBezTo>
                  <a:pt x="21600" y="21431"/>
                  <a:pt x="21600" y="21263"/>
                  <a:pt x="21600" y="21263"/>
                </a:cubicBezTo>
                <a:cubicBezTo>
                  <a:pt x="21600" y="17719"/>
                  <a:pt x="21600" y="17719"/>
                  <a:pt x="21600" y="17719"/>
                </a:cubicBezTo>
                <a:cubicBezTo>
                  <a:pt x="21600" y="17550"/>
                  <a:pt x="21600" y="17550"/>
                  <a:pt x="21431" y="17381"/>
                </a:cubicBezTo>
                <a:cubicBezTo>
                  <a:pt x="14344" y="10294"/>
                  <a:pt x="14344" y="10294"/>
                  <a:pt x="14344" y="10294"/>
                </a:cubicBezTo>
                <a:cubicBezTo>
                  <a:pt x="20925" y="4219"/>
                  <a:pt x="20925" y="4219"/>
                  <a:pt x="20925" y="4219"/>
                </a:cubicBezTo>
                <a:cubicBezTo>
                  <a:pt x="21262" y="3712"/>
                  <a:pt x="21600" y="3206"/>
                  <a:pt x="21600" y="2531"/>
                </a:cubicBezTo>
                <a:cubicBezTo>
                  <a:pt x="21600" y="2025"/>
                  <a:pt x="21431" y="1519"/>
                  <a:pt x="20925" y="1181"/>
                </a:cubicBezTo>
                <a:cubicBezTo>
                  <a:pt x="20250" y="337"/>
                  <a:pt x="18900" y="337"/>
                  <a:pt x="18056" y="1181"/>
                </a:cubicBezTo>
                <a:cubicBezTo>
                  <a:pt x="18056" y="1350"/>
                  <a:pt x="18056" y="1350"/>
                  <a:pt x="18056" y="1350"/>
                </a:cubicBezTo>
                <a:cubicBezTo>
                  <a:pt x="11981" y="7931"/>
                  <a:pt x="11981" y="7931"/>
                  <a:pt x="11981" y="7931"/>
                </a:cubicBezTo>
                <a:cubicBezTo>
                  <a:pt x="6919" y="2869"/>
                  <a:pt x="6919" y="2869"/>
                  <a:pt x="6919" y="2869"/>
                </a:cubicBezTo>
                <a:cubicBezTo>
                  <a:pt x="4894" y="844"/>
                  <a:pt x="4894" y="844"/>
                  <a:pt x="4894" y="844"/>
                </a:cubicBezTo>
                <a:cubicBezTo>
                  <a:pt x="4388" y="337"/>
                  <a:pt x="3713" y="0"/>
                  <a:pt x="2869" y="0"/>
                </a:cubicBezTo>
                <a:cubicBezTo>
                  <a:pt x="2194" y="0"/>
                  <a:pt x="1350" y="337"/>
                  <a:pt x="844" y="844"/>
                </a:cubicBezTo>
                <a:cubicBezTo>
                  <a:pt x="338" y="1350"/>
                  <a:pt x="0" y="2194"/>
                  <a:pt x="0" y="2869"/>
                </a:cubicBezTo>
                <a:cubicBezTo>
                  <a:pt x="0" y="3712"/>
                  <a:pt x="338" y="4387"/>
                  <a:pt x="844" y="4894"/>
                </a:cubicBezTo>
                <a:cubicBezTo>
                  <a:pt x="8100" y="12150"/>
                  <a:pt x="8100" y="12150"/>
                  <a:pt x="8100" y="12150"/>
                </a:cubicBezTo>
                <a:cubicBezTo>
                  <a:pt x="6581" y="13838"/>
                  <a:pt x="6581" y="13838"/>
                  <a:pt x="6581" y="13838"/>
                </a:cubicBezTo>
                <a:cubicBezTo>
                  <a:pt x="6244" y="13500"/>
                  <a:pt x="6244" y="13500"/>
                  <a:pt x="6244" y="13500"/>
                </a:cubicBezTo>
                <a:cubicBezTo>
                  <a:pt x="6075" y="13331"/>
                  <a:pt x="5906" y="13331"/>
                  <a:pt x="5737" y="13500"/>
                </a:cubicBezTo>
                <a:cubicBezTo>
                  <a:pt x="4725" y="14681"/>
                  <a:pt x="4725" y="14681"/>
                  <a:pt x="4725" y="14681"/>
                </a:cubicBezTo>
                <a:cubicBezTo>
                  <a:pt x="4388" y="14681"/>
                  <a:pt x="4388" y="14681"/>
                  <a:pt x="4388" y="14681"/>
                </a:cubicBezTo>
                <a:cubicBezTo>
                  <a:pt x="3881" y="14681"/>
                  <a:pt x="3206" y="14850"/>
                  <a:pt x="2700" y="15188"/>
                </a:cubicBezTo>
                <a:cubicBezTo>
                  <a:pt x="2194" y="15525"/>
                  <a:pt x="1856" y="16031"/>
                  <a:pt x="1519" y="16538"/>
                </a:cubicBezTo>
                <a:cubicBezTo>
                  <a:pt x="1350" y="16875"/>
                  <a:pt x="1350" y="17213"/>
                  <a:pt x="1181" y="17381"/>
                </a:cubicBezTo>
                <a:cubicBezTo>
                  <a:pt x="1013" y="18056"/>
                  <a:pt x="844" y="18563"/>
                  <a:pt x="338" y="19069"/>
                </a:cubicBezTo>
                <a:cubicBezTo>
                  <a:pt x="169" y="19406"/>
                  <a:pt x="0" y="19575"/>
                  <a:pt x="0" y="19913"/>
                </a:cubicBezTo>
                <a:cubicBezTo>
                  <a:pt x="0" y="20081"/>
                  <a:pt x="169" y="20419"/>
                  <a:pt x="338" y="20588"/>
                </a:cubicBezTo>
                <a:cubicBezTo>
                  <a:pt x="506" y="20756"/>
                  <a:pt x="675" y="20756"/>
                  <a:pt x="844" y="20925"/>
                </a:cubicBezTo>
                <a:cubicBezTo>
                  <a:pt x="2869" y="21094"/>
                  <a:pt x="4388" y="21094"/>
                  <a:pt x="5063" y="20756"/>
                </a:cubicBezTo>
                <a:cubicBezTo>
                  <a:pt x="5400" y="20756"/>
                  <a:pt x="5569" y="20588"/>
                  <a:pt x="5906" y="20588"/>
                </a:cubicBezTo>
                <a:cubicBezTo>
                  <a:pt x="6412" y="20250"/>
                  <a:pt x="6750" y="19913"/>
                  <a:pt x="7088" y="19406"/>
                </a:cubicBezTo>
                <a:cubicBezTo>
                  <a:pt x="7425" y="18900"/>
                  <a:pt x="7594" y="18394"/>
                  <a:pt x="7594" y="17719"/>
                </a:cubicBezTo>
                <a:cubicBezTo>
                  <a:pt x="7594" y="17550"/>
                  <a:pt x="7594" y="17550"/>
                  <a:pt x="7594" y="17550"/>
                </a:cubicBezTo>
                <a:cubicBezTo>
                  <a:pt x="8606" y="16538"/>
                  <a:pt x="8606" y="16538"/>
                  <a:pt x="8606" y="16538"/>
                </a:cubicBezTo>
                <a:cubicBezTo>
                  <a:pt x="8775" y="16369"/>
                  <a:pt x="8775" y="16031"/>
                  <a:pt x="8606" y="15863"/>
                </a:cubicBezTo>
                <a:cubicBezTo>
                  <a:pt x="8437" y="15694"/>
                  <a:pt x="8437" y="15694"/>
                  <a:pt x="8437" y="15694"/>
                </a:cubicBezTo>
                <a:cubicBezTo>
                  <a:pt x="9956" y="14175"/>
                  <a:pt x="9956" y="14175"/>
                  <a:pt x="9956" y="14175"/>
                </a:cubicBezTo>
                <a:cubicBezTo>
                  <a:pt x="17381" y="21431"/>
                  <a:pt x="17381" y="21431"/>
                  <a:pt x="17381" y="21431"/>
                </a:cubicBezTo>
                <a:cubicBezTo>
                  <a:pt x="17550" y="21600"/>
                  <a:pt x="17550" y="21600"/>
                  <a:pt x="17719" y="21600"/>
                </a:cubicBezTo>
                <a:cubicBezTo>
                  <a:pt x="17719" y="21600"/>
                  <a:pt x="17719" y="21600"/>
                  <a:pt x="17719" y="21600"/>
                </a:cubicBezTo>
                <a:lnTo>
                  <a:pt x="21262" y="21600"/>
                </a:lnTo>
                <a:close/>
                <a:moveTo>
                  <a:pt x="18562" y="1856"/>
                </a:moveTo>
                <a:cubicBezTo>
                  <a:pt x="18562" y="1687"/>
                  <a:pt x="18562" y="1687"/>
                  <a:pt x="18562" y="1687"/>
                </a:cubicBezTo>
                <a:cubicBezTo>
                  <a:pt x="18731" y="1687"/>
                  <a:pt x="18731" y="1687"/>
                  <a:pt x="18731" y="1687"/>
                </a:cubicBezTo>
                <a:cubicBezTo>
                  <a:pt x="19237" y="1181"/>
                  <a:pt x="19912" y="1181"/>
                  <a:pt x="20419" y="1687"/>
                </a:cubicBezTo>
                <a:cubicBezTo>
                  <a:pt x="20756" y="1856"/>
                  <a:pt x="20925" y="2194"/>
                  <a:pt x="20925" y="2531"/>
                </a:cubicBezTo>
                <a:cubicBezTo>
                  <a:pt x="20925" y="3037"/>
                  <a:pt x="20756" y="3375"/>
                  <a:pt x="20419" y="3544"/>
                </a:cubicBezTo>
                <a:cubicBezTo>
                  <a:pt x="13837" y="9619"/>
                  <a:pt x="13837" y="9619"/>
                  <a:pt x="13837" y="9619"/>
                </a:cubicBezTo>
                <a:cubicBezTo>
                  <a:pt x="12487" y="8437"/>
                  <a:pt x="12487" y="8437"/>
                  <a:pt x="12487" y="8437"/>
                </a:cubicBezTo>
                <a:lnTo>
                  <a:pt x="18562" y="1856"/>
                </a:lnTo>
                <a:close/>
                <a:moveTo>
                  <a:pt x="1519" y="4556"/>
                </a:moveTo>
                <a:cubicBezTo>
                  <a:pt x="1519" y="4387"/>
                  <a:pt x="1350" y="4387"/>
                  <a:pt x="1350" y="4387"/>
                </a:cubicBezTo>
                <a:cubicBezTo>
                  <a:pt x="1013" y="4050"/>
                  <a:pt x="844" y="3375"/>
                  <a:pt x="844" y="2869"/>
                </a:cubicBezTo>
                <a:cubicBezTo>
                  <a:pt x="844" y="2362"/>
                  <a:pt x="1013" y="1856"/>
                  <a:pt x="1350" y="1350"/>
                </a:cubicBezTo>
                <a:cubicBezTo>
                  <a:pt x="2194" y="506"/>
                  <a:pt x="3544" y="506"/>
                  <a:pt x="4388" y="1350"/>
                </a:cubicBezTo>
                <a:cubicBezTo>
                  <a:pt x="5063" y="2025"/>
                  <a:pt x="5063" y="2025"/>
                  <a:pt x="5063" y="2025"/>
                </a:cubicBezTo>
                <a:cubicBezTo>
                  <a:pt x="2025" y="5062"/>
                  <a:pt x="2025" y="5062"/>
                  <a:pt x="2025" y="5062"/>
                </a:cubicBezTo>
                <a:lnTo>
                  <a:pt x="1519" y="4556"/>
                </a:lnTo>
                <a:close/>
                <a:moveTo>
                  <a:pt x="2531" y="5569"/>
                </a:moveTo>
                <a:cubicBezTo>
                  <a:pt x="5569" y="2531"/>
                  <a:pt x="5569" y="2531"/>
                  <a:pt x="5569" y="2531"/>
                </a:cubicBezTo>
                <a:cubicBezTo>
                  <a:pt x="6750" y="3712"/>
                  <a:pt x="6750" y="3712"/>
                  <a:pt x="6750" y="3712"/>
                </a:cubicBezTo>
                <a:cubicBezTo>
                  <a:pt x="3713" y="6750"/>
                  <a:pt x="3713" y="6750"/>
                  <a:pt x="3713" y="6750"/>
                </a:cubicBezTo>
                <a:lnTo>
                  <a:pt x="2531" y="5569"/>
                </a:lnTo>
                <a:close/>
                <a:moveTo>
                  <a:pt x="6750" y="17213"/>
                </a:moveTo>
                <a:cubicBezTo>
                  <a:pt x="6750" y="17381"/>
                  <a:pt x="6750" y="17381"/>
                  <a:pt x="6750" y="17381"/>
                </a:cubicBezTo>
                <a:cubicBezTo>
                  <a:pt x="6750" y="17550"/>
                  <a:pt x="6750" y="17550"/>
                  <a:pt x="6750" y="17719"/>
                </a:cubicBezTo>
                <a:cubicBezTo>
                  <a:pt x="6750" y="18563"/>
                  <a:pt x="6244" y="19406"/>
                  <a:pt x="5569" y="19913"/>
                </a:cubicBezTo>
                <a:cubicBezTo>
                  <a:pt x="5231" y="19913"/>
                  <a:pt x="5063" y="20081"/>
                  <a:pt x="4894" y="20081"/>
                </a:cubicBezTo>
                <a:cubicBezTo>
                  <a:pt x="4556" y="20250"/>
                  <a:pt x="4050" y="20250"/>
                  <a:pt x="3375" y="20250"/>
                </a:cubicBezTo>
                <a:cubicBezTo>
                  <a:pt x="2700" y="20250"/>
                  <a:pt x="1856" y="20250"/>
                  <a:pt x="1013" y="20081"/>
                </a:cubicBezTo>
                <a:cubicBezTo>
                  <a:pt x="506" y="19913"/>
                  <a:pt x="506" y="19913"/>
                  <a:pt x="506" y="19913"/>
                </a:cubicBezTo>
                <a:cubicBezTo>
                  <a:pt x="844" y="19744"/>
                  <a:pt x="844" y="19744"/>
                  <a:pt x="844" y="19744"/>
                </a:cubicBezTo>
                <a:cubicBezTo>
                  <a:pt x="1519" y="19069"/>
                  <a:pt x="1688" y="18394"/>
                  <a:pt x="2025" y="17719"/>
                </a:cubicBezTo>
                <a:cubicBezTo>
                  <a:pt x="2025" y="17381"/>
                  <a:pt x="2194" y="17044"/>
                  <a:pt x="2194" y="16875"/>
                </a:cubicBezTo>
                <a:cubicBezTo>
                  <a:pt x="2363" y="16369"/>
                  <a:pt x="2700" y="16031"/>
                  <a:pt x="3038" y="15863"/>
                </a:cubicBezTo>
                <a:cubicBezTo>
                  <a:pt x="3544" y="15525"/>
                  <a:pt x="4050" y="15356"/>
                  <a:pt x="4388" y="15356"/>
                </a:cubicBezTo>
                <a:cubicBezTo>
                  <a:pt x="4556" y="15356"/>
                  <a:pt x="4894" y="15356"/>
                  <a:pt x="4894" y="15356"/>
                </a:cubicBezTo>
                <a:cubicBezTo>
                  <a:pt x="5906" y="14344"/>
                  <a:pt x="5906" y="14344"/>
                  <a:pt x="5906" y="14344"/>
                </a:cubicBezTo>
                <a:cubicBezTo>
                  <a:pt x="7762" y="16200"/>
                  <a:pt x="7762" y="16200"/>
                  <a:pt x="7762" y="16200"/>
                </a:cubicBezTo>
                <a:lnTo>
                  <a:pt x="6750" y="17213"/>
                </a:lnTo>
                <a:close/>
                <a:moveTo>
                  <a:pt x="7762" y="15188"/>
                </a:moveTo>
                <a:cubicBezTo>
                  <a:pt x="7088" y="14344"/>
                  <a:pt x="7088" y="14344"/>
                  <a:pt x="7088" y="14344"/>
                </a:cubicBezTo>
                <a:cubicBezTo>
                  <a:pt x="8606" y="12656"/>
                  <a:pt x="8606" y="12656"/>
                  <a:pt x="8606" y="12656"/>
                </a:cubicBezTo>
                <a:cubicBezTo>
                  <a:pt x="9450" y="13669"/>
                  <a:pt x="9450" y="13669"/>
                  <a:pt x="9450" y="13669"/>
                </a:cubicBezTo>
                <a:lnTo>
                  <a:pt x="7762" y="15188"/>
                </a:lnTo>
                <a:close/>
                <a:moveTo>
                  <a:pt x="4388" y="7256"/>
                </a:moveTo>
                <a:cubicBezTo>
                  <a:pt x="7256" y="4387"/>
                  <a:pt x="7256" y="4387"/>
                  <a:pt x="7256" y="4387"/>
                </a:cubicBezTo>
                <a:cubicBezTo>
                  <a:pt x="7425" y="4556"/>
                  <a:pt x="7425" y="4556"/>
                  <a:pt x="7425" y="4556"/>
                </a:cubicBezTo>
                <a:cubicBezTo>
                  <a:pt x="11812" y="8775"/>
                  <a:pt x="19406" y="16369"/>
                  <a:pt x="20756" y="17719"/>
                </a:cubicBezTo>
                <a:cubicBezTo>
                  <a:pt x="20756" y="17888"/>
                  <a:pt x="20756" y="17888"/>
                  <a:pt x="20756" y="17888"/>
                </a:cubicBezTo>
                <a:cubicBezTo>
                  <a:pt x="20756" y="20756"/>
                  <a:pt x="20756" y="20756"/>
                  <a:pt x="20756" y="20756"/>
                </a:cubicBezTo>
                <a:cubicBezTo>
                  <a:pt x="17887" y="20756"/>
                  <a:pt x="17887" y="20756"/>
                  <a:pt x="17887" y="20756"/>
                </a:cubicBezTo>
                <a:lnTo>
                  <a:pt x="4388" y="7256"/>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654" name="Freeform 98">
            <a:extLst>
              <a:ext uri="{FF2B5EF4-FFF2-40B4-BE49-F238E27FC236}">
                <a16:creationId xmlns:a16="http://schemas.microsoft.com/office/drawing/2014/main" xmlns="" id="{E215B701-0066-764D-8FCA-D9EF2E92C378}"/>
              </a:ext>
            </a:extLst>
          </p:cNvPr>
          <p:cNvSpPr/>
          <p:nvPr/>
        </p:nvSpPr>
        <p:spPr>
          <a:xfrm>
            <a:off x="8458244" y="4751813"/>
            <a:ext cx="406158" cy="404995"/>
          </a:xfrm>
          <a:custGeom>
            <a:avLst/>
            <a:gdLst/>
            <a:ahLst/>
            <a:cxnLst>
              <a:cxn ang="0">
                <a:pos x="wd2" y="hd2"/>
              </a:cxn>
              <a:cxn ang="5400000">
                <a:pos x="wd2" y="hd2"/>
              </a:cxn>
              <a:cxn ang="10800000">
                <a:pos x="wd2" y="hd2"/>
              </a:cxn>
              <a:cxn ang="16200000">
                <a:pos x="wd2" y="hd2"/>
              </a:cxn>
            </a:cxnLst>
            <a:rect l="0" t="0" r="r" b="b"/>
            <a:pathLst>
              <a:path w="21309" h="21600" extrusionOk="0">
                <a:moveTo>
                  <a:pt x="21143" y="17381"/>
                </a:moveTo>
                <a:cubicBezTo>
                  <a:pt x="14995" y="10969"/>
                  <a:pt x="14995" y="10969"/>
                  <a:pt x="14995" y="10969"/>
                </a:cubicBezTo>
                <a:cubicBezTo>
                  <a:pt x="19980" y="6412"/>
                  <a:pt x="19980" y="6412"/>
                  <a:pt x="19980" y="6412"/>
                </a:cubicBezTo>
                <a:cubicBezTo>
                  <a:pt x="20146" y="6244"/>
                  <a:pt x="20146" y="6244"/>
                  <a:pt x="20312" y="6075"/>
                </a:cubicBezTo>
                <a:cubicBezTo>
                  <a:pt x="20977" y="5400"/>
                  <a:pt x="21309" y="4556"/>
                  <a:pt x="21309" y="3544"/>
                </a:cubicBezTo>
                <a:cubicBezTo>
                  <a:pt x="21309" y="2700"/>
                  <a:pt x="20977" y="1687"/>
                  <a:pt x="20312" y="1012"/>
                </a:cubicBezTo>
                <a:cubicBezTo>
                  <a:pt x="19647" y="337"/>
                  <a:pt x="18651" y="0"/>
                  <a:pt x="17820" y="0"/>
                </a:cubicBezTo>
                <a:cubicBezTo>
                  <a:pt x="16823" y="0"/>
                  <a:pt x="15992" y="337"/>
                  <a:pt x="15327" y="1012"/>
                </a:cubicBezTo>
                <a:cubicBezTo>
                  <a:pt x="15161" y="1181"/>
                  <a:pt x="15161" y="1181"/>
                  <a:pt x="15161" y="1350"/>
                </a:cubicBezTo>
                <a:cubicBezTo>
                  <a:pt x="10509" y="6412"/>
                  <a:pt x="10509" y="6412"/>
                  <a:pt x="10509" y="6412"/>
                </a:cubicBezTo>
                <a:cubicBezTo>
                  <a:pt x="4860" y="844"/>
                  <a:pt x="4860" y="844"/>
                  <a:pt x="4860" y="844"/>
                </a:cubicBezTo>
                <a:cubicBezTo>
                  <a:pt x="4361" y="337"/>
                  <a:pt x="3697" y="0"/>
                  <a:pt x="2866" y="0"/>
                </a:cubicBezTo>
                <a:cubicBezTo>
                  <a:pt x="2201" y="0"/>
                  <a:pt x="1371" y="337"/>
                  <a:pt x="872" y="844"/>
                </a:cubicBezTo>
                <a:cubicBezTo>
                  <a:pt x="-291" y="2025"/>
                  <a:pt x="-291" y="3881"/>
                  <a:pt x="872" y="4894"/>
                </a:cubicBezTo>
                <a:cubicBezTo>
                  <a:pt x="6521" y="10800"/>
                  <a:pt x="6521" y="10800"/>
                  <a:pt x="6521" y="10800"/>
                </a:cubicBezTo>
                <a:cubicBezTo>
                  <a:pt x="4029" y="13669"/>
                  <a:pt x="4029" y="13669"/>
                  <a:pt x="4029" y="13669"/>
                </a:cubicBezTo>
                <a:cubicBezTo>
                  <a:pt x="3863" y="13838"/>
                  <a:pt x="3863" y="14006"/>
                  <a:pt x="4029" y="14175"/>
                </a:cubicBezTo>
                <a:cubicBezTo>
                  <a:pt x="4195" y="14344"/>
                  <a:pt x="4195" y="14344"/>
                  <a:pt x="4195" y="14344"/>
                </a:cubicBezTo>
                <a:cubicBezTo>
                  <a:pt x="374" y="16369"/>
                  <a:pt x="374" y="16369"/>
                  <a:pt x="374" y="16369"/>
                </a:cubicBezTo>
                <a:cubicBezTo>
                  <a:pt x="207" y="16369"/>
                  <a:pt x="207" y="16369"/>
                  <a:pt x="207" y="16369"/>
                </a:cubicBezTo>
                <a:cubicBezTo>
                  <a:pt x="41" y="16538"/>
                  <a:pt x="41" y="16538"/>
                  <a:pt x="41" y="16706"/>
                </a:cubicBezTo>
                <a:cubicBezTo>
                  <a:pt x="41" y="21263"/>
                  <a:pt x="41" y="21263"/>
                  <a:pt x="41" y="21263"/>
                </a:cubicBezTo>
                <a:cubicBezTo>
                  <a:pt x="41" y="21263"/>
                  <a:pt x="41" y="21431"/>
                  <a:pt x="207" y="21431"/>
                </a:cubicBezTo>
                <a:cubicBezTo>
                  <a:pt x="207" y="21600"/>
                  <a:pt x="374" y="21600"/>
                  <a:pt x="374" y="21600"/>
                </a:cubicBezTo>
                <a:cubicBezTo>
                  <a:pt x="4860" y="21600"/>
                  <a:pt x="4860" y="21600"/>
                  <a:pt x="4860" y="21600"/>
                </a:cubicBezTo>
                <a:cubicBezTo>
                  <a:pt x="4860" y="21600"/>
                  <a:pt x="4860" y="21600"/>
                  <a:pt x="4860" y="21600"/>
                </a:cubicBezTo>
                <a:cubicBezTo>
                  <a:pt x="5026" y="21600"/>
                  <a:pt x="5026" y="21600"/>
                  <a:pt x="5192" y="21431"/>
                </a:cubicBezTo>
                <a:cubicBezTo>
                  <a:pt x="5192" y="21431"/>
                  <a:pt x="5192" y="21431"/>
                  <a:pt x="5192" y="21431"/>
                </a:cubicBezTo>
                <a:cubicBezTo>
                  <a:pt x="7186" y="17381"/>
                  <a:pt x="7186" y="17381"/>
                  <a:pt x="7186" y="17381"/>
                </a:cubicBezTo>
                <a:cubicBezTo>
                  <a:pt x="7352" y="17550"/>
                  <a:pt x="7352" y="17550"/>
                  <a:pt x="7352" y="17550"/>
                </a:cubicBezTo>
                <a:cubicBezTo>
                  <a:pt x="7518" y="17719"/>
                  <a:pt x="7684" y="17719"/>
                  <a:pt x="7851" y="17550"/>
                </a:cubicBezTo>
                <a:cubicBezTo>
                  <a:pt x="10675" y="15019"/>
                  <a:pt x="10675" y="15019"/>
                  <a:pt x="10675" y="15019"/>
                </a:cubicBezTo>
                <a:cubicBezTo>
                  <a:pt x="17155" y="21431"/>
                  <a:pt x="17155" y="21431"/>
                  <a:pt x="17155" y="21431"/>
                </a:cubicBezTo>
                <a:cubicBezTo>
                  <a:pt x="17321" y="21600"/>
                  <a:pt x="17321" y="21600"/>
                  <a:pt x="17487" y="21600"/>
                </a:cubicBezTo>
                <a:cubicBezTo>
                  <a:pt x="17487" y="21600"/>
                  <a:pt x="17487" y="21600"/>
                  <a:pt x="17487" y="21600"/>
                </a:cubicBezTo>
                <a:cubicBezTo>
                  <a:pt x="20977" y="21600"/>
                  <a:pt x="20977" y="21600"/>
                  <a:pt x="20977" y="21600"/>
                </a:cubicBezTo>
                <a:cubicBezTo>
                  <a:pt x="20977" y="21600"/>
                  <a:pt x="21143" y="21600"/>
                  <a:pt x="21143" y="21431"/>
                </a:cubicBezTo>
                <a:cubicBezTo>
                  <a:pt x="21309" y="21431"/>
                  <a:pt x="21309" y="21263"/>
                  <a:pt x="21309" y="21263"/>
                </a:cubicBezTo>
                <a:cubicBezTo>
                  <a:pt x="21309" y="17719"/>
                  <a:pt x="21309" y="17719"/>
                  <a:pt x="21309" y="17719"/>
                </a:cubicBezTo>
                <a:cubicBezTo>
                  <a:pt x="21309" y="17719"/>
                  <a:pt x="21309" y="17719"/>
                  <a:pt x="21309" y="17719"/>
                </a:cubicBezTo>
                <a:cubicBezTo>
                  <a:pt x="21309" y="17550"/>
                  <a:pt x="21309" y="17550"/>
                  <a:pt x="21143" y="17381"/>
                </a:cubicBezTo>
                <a:close/>
                <a:moveTo>
                  <a:pt x="15660" y="1856"/>
                </a:moveTo>
                <a:cubicBezTo>
                  <a:pt x="15660" y="1687"/>
                  <a:pt x="15826" y="1687"/>
                  <a:pt x="15826" y="1519"/>
                </a:cubicBezTo>
                <a:cubicBezTo>
                  <a:pt x="16324" y="1012"/>
                  <a:pt x="16989" y="844"/>
                  <a:pt x="17820" y="844"/>
                </a:cubicBezTo>
                <a:cubicBezTo>
                  <a:pt x="18484" y="844"/>
                  <a:pt x="19149" y="1012"/>
                  <a:pt x="19814" y="1519"/>
                </a:cubicBezTo>
                <a:cubicBezTo>
                  <a:pt x="20811" y="2700"/>
                  <a:pt x="20811" y="4387"/>
                  <a:pt x="19814" y="5569"/>
                </a:cubicBezTo>
                <a:cubicBezTo>
                  <a:pt x="19647" y="5569"/>
                  <a:pt x="19647" y="5737"/>
                  <a:pt x="19481" y="5737"/>
                </a:cubicBezTo>
                <a:cubicBezTo>
                  <a:pt x="14331" y="10462"/>
                  <a:pt x="14331" y="10462"/>
                  <a:pt x="14331" y="10462"/>
                </a:cubicBezTo>
                <a:cubicBezTo>
                  <a:pt x="11007" y="7087"/>
                  <a:pt x="11007" y="7087"/>
                  <a:pt x="11007" y="7087"/>
                </a:cubicBezTo>
                <a:lnTo>
                  <a:pt x="15660" y="1856"/>
                </a:lnTo>
                <a:close/>
                <a:moveTo>
                  <a:pt x="1703" y="4725"/>
                </a:moveTo>
                <a:cubicBezTo>
                  <a:pt x="1537" y="4556"/>
                  <a:pt x="1371" y="4387"/>
                  <a:pt x="1371" y="4387"/>
                </a:cubicBezTo>
                <a:cubicBezTo>
                  <a:pt x="1038" y="4050"/>
                  <a:pt x="872" y="3375"/>
                  <a:pt x="872" y="2869"/>
                </a:cubicBezTo>
                <a:cubicBezTo>
                  <a:pt x="872" y="2362"/>
                  <a:pt x="1038" y="1856"/>
                  <a:pt x="1371" y="1350"/>
                </a:cubicBezTo>
                <a:cubicBezTo>
                  <a:pt x="2201" y="506"/>
                  <a:pt x="3531" y="506"/>
                  <a:pt x="4361" y="1350"/>
                </a:cubicBezTo>
                <a:cubicBezTo>
                  <a:pt x="5026" y="2025"/>
                  <a:pt x="5026" y="2025"/>
                  <a:pt x="5026" y="2025"/>
                </a:cubicBezTo>
                <a:cubicBezTo>
                  <a:pt x="2035" y="5062"/>
                  <a:pt x="2035" y="5062"/>
                  <a:pt x="2035" y="5062"/>
                </a:cubicBezTo>
                <a:lnTo>
                  <a:pt x="1703" y="4725"/>
                </a:lnTo>
                <a:close/>
                <a:moveTo>
                  <a:pt x="2534" y="5569"/>
                </a:moveTo>
                <a:cubicBezTo>
                  <a:pt x="5524" y="2531"/>
                  <a:pt x="5524" y="2531"/>
                  <a:pt x="5524" y="2531"/>
                </a:cubicBezTo>
                <a:cubicBezTo>
                  <a:pt x="6687" y="3712"/>
                  <a:pt x="6687" y="3712"/>
                  <a:pt x="6687" y="3712"/>
                </a:cubicBezTo>
                <a:cubicBezTo>
                  <a:pt x="3697" y="6750"/>
                  <a:pt x="3697" y="6750"/>
                  <a:pt x="3697" y="6750"/>
                </a:cubicBezTo>
                <a:lnTo>
                  <a:pt x="2534" y="5569"/>
                </a:lnTo>
                <a:close/>
                <a:moveTo>
                  <a:pt x="4694" y="20756"/>
                </a:moveTo>
                <a:cubicBezTo>
                  <a:pt x="872" y="20756"/>
                  <a:pt x="872" y="20756"/>
                  <a:pt x="872" y="20756"/>
                </a:cubicBezTo>
                <a:cubicBezTo>
                  <a:pt x="872" y="16875"/>
                  <a:pt x="872" y="16875"/>
                  <a:pt x="872" y="16875"/>
                </a:cubicBezTo>
                <a:cubicBezTo>
                  <a:pt x="4860" y="14850"/>
                  <a:pt x="4860" y="14850"/>
                  <a:pt x="4860" y="14850"/>
                </a:cubicBezTo>
                <a:cubicBezTo>
                  <a:pt x="5524" y="15525"/>
                  <a:pt x="5524" y="15525"/>
                  <a:pt x="5524" y="15525"/>
                </a:cubicBezTo>
                <a:cubicBezTo>
                  <a:pt x="3364" y="17719"/>
                  <a:pt x="3364" y="17719"/>
                  <a:pt x="3364" y="17719"/>
                </a:cubicBezTo>
                <a:cubicBezTo>
                  <a:pt x="3198" y="17888"/>
                  <a:pt x="3198" y="18225"/>
                  <a:pt x="3364" y="18225"/>
                </a:cubicBezTo>
                <a:cubicBezTo>
                  <a:pt x="3364" y="18394"/>
                  <a:pt x="3697" y="18394"/>
                  <a:pt x="3863" y="18225"/>
                </a:cubicBezTo>
                <a:cubicBezTo>
                  <a:pt x="6023" y="16031"/>
                  <a:pt x="6023" y="16031"/>
                  <a:pt x="6023" y="16031"/>
                </a:cubicBezTo>
                <a:cubicBezTo>
                  <a:pt x="6687" y="16706"/>
                  <a:pt x="6687" y="16706"/>
                  <a:pt x="6687" y="16706"/>
                </a:cubicBezTo>
                <a:lnTo>
                  <a:pt x="4694" y="20756"/>
                </a:lnTo>
                <a:close/>
                <a:moveTo>
                  <a:pt x="7684" y="16706"/>
                </a:moveTo>
                <a:cubicBezTo>
                  <a:pt x="4860" y="13838"/>
                  <a:pt x="4860" y="13838"/>
                  <a:pt x="4860" y="13838"/>
                </a:cubicBezTo>
                <a:cubicBezTo>
                  <a:pt x="7186" y="11306"/>
                  <a:pt x="7186" y="11306"/>
                  <a:pt x="7186" y="11306"/>
                </a:cubicBezTo>
                <a:cubicBezTo>
                  <a:pt x="10177" y="14344"/>
                  <a:pt x="10177" y="14344"/>
                  <a:pt x="10177" y="14344"/>
                </a:cubicBezTo>
                <a:lnTo>
                  <a:pt x="7684" y="16706"/>
                </a:lnTo>
                <a:close/>
                <a:moveTo>
                  <a:pt x="20478" y="20756"/>
                </a:moveTo>
                <a:cubicBezTo>
                  <a:pt x="17654" y="20756"/>
                  <a:pt x="17654" y="20756"/>
                  <a:pt x="17654" y="20756"/>
                </a:cubicBezTo>
                <a:cubicBezTo>
                  <a:pt x="4361" y="7256"/>
                  <a:pt x="4361" y="7256"/>
                  <a:pt x="4361" y="7256"/>
                </a:cubicBezTo>
                <a:cubicBezTo>
                  <a:pt x="7186" y="4387"/>
                  <a:pt x="7186" y="4387"/>
                  <a:pt x="7186" y="4387"/>
                </a:cubicBezTo>
                <a:cubicBezTo>
                  <a:pt x="7352" y="4556"/>
                  <a:pt x="7352" y="4556"/>
                  <a:pt x="7352" y="4556"/>
                </a:cubicBezTo>
                <a:cubicBezTo>
                  <a:pt x="11672" y="8944"/>
                  <a:pt x="19149" y="16538"/>
                  <a:pt x="20478" y="17719"/>
                </a:cubicBezTo>
                <a:cubicBezTo>
                  <a:pt x="20478" y="17888"/>
                  <a:pt x="20478" y="17888"/>
                  <a:pt x="20478" y="17888"/>
                </a:cubicBezTo>
                <a:lnTo>
                  <a:pt x="20478" y="20756"/>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655" name="Freeform 99">
            <a:extLst>
              <a:ext uri="{FF2B5EF4-FFF2-40B4-BE49-F238E27FC236}">
                <a16:creationId xmlns:a16="http://schemas.microsoft.com/office/drawing/2014/main" xmlns="" id="{AB77F65A-BECD-DE4A-8B4C-C1449A365691}"/>
              </a:ext>
            </a:extLst>
          </p:cNvPr>
          <p:cNvSpPr/>
          <p:nvPr/>
        </p:nvSpPr>
        <p:spPr>
          <a:xfrm>
            <a:off x="7646434" y="4751813"/>
            <a:ext cx="406640" cy="406640"/>
          </a:xfrm>
          <a:custGeom>
            <a:avLst/>
            <a:gdLst/>
            <a:ahLst/>
            <a:cxnLst>
              <a:cxn ang="0">
                <a:pos x="wd2" y="hd2"/>
              </a:cxn>
              <a:cxn ang="5400000">
                <a:pos x="wd2" y="hd2"/>
              </a:cxn>
              <a:cxn ang="10800000">
                <a:pos x="wd2" y="hd2"/>
              </a:cxn>
              <a:cxn ang="16200000">
                <a:pos x="wd2" y="hd2"/>
              </a:cxn>
            </a:cxnLst>
            <a:rect l="0" t="0" r="r" b="b"/>
            <a:pathLst>
              <a:path w="21474" h="21474" extrusionOk="0">
                <a:moveTo>
                  <a:pt x="21474" y="3684"/>
                </a:moveTo>
                <a:cubicBezTo>
                  <a:pt x="21474" y="3349"/>
                  <a:pt x="21307" y="3181"/>
                  <a:pt x="21139" y="3014"/>
                </a:cubicBezTo>
                <a:cubicBezTo>
                  <a:pt x="18460" y="335"/>
                  <a:pt x="18460" y="335"/>
                  <a:pt x="18460" y="335"/>
                </a:cubicBezTo>
                <a:cubicBezTo>
                  <a:pt x="18293" y="167"/>
                  <a:pt x="18125" y="0"/>
                  <a:pt x="17790" y="0"/>
                </a:cubicBezTo>
                <a:cubicBezTo>
                  <a:pt x="17455" y="0"/>
                  <a:pt x="17288" y="167"/>
                  <a:pt x="17121" y="335"/>
                </a:cubicBezTo>
                <a:cubicBezTo>
                  <a:pt x="376" y="17079"/>
                  <a:pt x="376" y="17079"/>
                  <a:pt x="376" y="17079"/>
                </a:cubicBezTo>
                <a:cubicBezTo>
                  <a:pt x="-126" y="17414"/>
                  <a:pt x="-126" y="18084"/>
                  <a:pt x="376" y="18419"/>
                </a:cubicBezTo>
                <a:cubicBezTo>
                  <a:pt x="3055" y="21098"/>
                  <a:pt x="3055" y="21098"/>
                  <a:pt x="3055" y="21098"/>
                </a:cubicBezTo>
                <a:cubicBezTo>
                  <a:pt x="3390" y="21600"/>
                  <a:pt x="4060" y="21600"/>
                  <a:pt x="4395" y="21098"/>
                </a:cubicBezTo>
                <a:cubicBezTo>
                  <a:pt x="21139" y="4353"/>
                  <a:pt x="21139" y="4353"/>
                  <a:pt x="21139" y="4353"/>
                </a:cubicBezTo>
                <a:cubicBezTo>
                  <a:pt x="21307" y="4186"/>
                  <a:pt x="21474" y="4019"/>
                  <a:pt x="21474" y="3684"/>
                </a:cubicBezTo>
                <a:close/>
                <a:moveTo>
                  <a:pt x="20637" y="3851"/>
                </a:moveTo>
                <a:cubicBezTo>
                  <a:pt x="3725" y="20763"/>
                  <a:pt x="3725" y="20763"/>
                  <a:pt x="3725" y="20763"/>
                </a:cubicBezTo>
                <a:cubicBezTo>
                  <a:pt x="711" y="17749"/>
                  <a:pt x="711" y="17749"/>
                  <a:pt x="711" y="17749"/>
                </a:cubicBezTo>
                <a:cubicBezTo>
                  <a:pt x="2386" y="16074"/>
                  <a:pt x="2386" y="16074"/>
                  <a:pt x="2386" y="16074"/>
                </a:cubicBezTo>
                <a:cubicBezTo>
                  <a:pt x="3390" y="17247"/>
                  <a:pt x="3390" y="17247"/>
                  <a:pt x="3390" y="17247"/>
                </a:cubicBezTo>
                <a:cubicBezTo>
                  <a:pt x="3558" y="17414"/>
                  <a:pt x="3725" y="17414"/>
                  <a:pt x="3893" y="17247"/>
                </a:cubicBezTo>
                <a:cubicBezTo>
                  <a:pt x="4060" y="17079"/>
                  <a:pt x="4060" y="17079"/>
                  <a:pt x="4060" y="16912"/>
                </a:cubicBezTo>
                <a:cubicBezTo>
                  <a:pt x="4060" y="16744"/>
                  <a:pt x="4060" y="16744"/>
                  <a:pt x="3893" y="16577"/>
                </a:cubicBezTo>
                <a:cubicBezTo>
                  <a:pt x="2888" y="15572"/>
                  <a:pt x="2888" y="15572"/>
                  <a:pt x="2888" y="15572"/>
                </a:cubicBezTo>
                <a:cubicBezTo>
                  <a:pt x="5065" y="13563"/>
                  <a:pt x="5065" y="13563"/>
                  <a:pt x="5065" y="13563"/>
                </a:cubicBezTo>
                <a:cubicBezTo>
                  <a:pt x="6069" y="14567"/>
                  <a:pt x="6069" y="14567"/>
                  <a:pt x="6069" y="14567"/>
                </a:cubicBezTo>
                <a:cubicBezTo>
                  <a:pt x="6237" y="14735"/>
                  <a:pt x="6404" y="14735"/>
                  <a:pt x="6572" y="14567"/>
                </a:cubicBezTo>
                <a:cubicBezTo>
                  <a:pt x="6739" y="14400"/>
                  <a:pt x="6739" y="14065"/>
                  <a:pt x="6572" y="14065"/>
                </a:cubicBezTo>
                <a:cubicBezTo>
                  <a:pt x="5567" y="12893"/>
                  <a:pt x="5567" y="12893"/>
                  <a:pt x="5567" y="12893"/>
                </a:cubicBezTo>
                <a:cubicBezTo>
                  <a:pt x="7576" y="10884"/>
                  <a:pt x="7576" y="10884"/>
                  <a:pt x="7576" y="10884"/>
                </a:cubicBezTo>
                <a:cubicBezTo>
                  <a:pt x="8748" y="11888"/>
                  <a:pt x="8748" y="11888"/>
                  <a:pt x="8748" y="11888"/>
                </a:cubicBezTo>
                <a:cubicBezTo>
                  <a:pt x="8916" y="12056"/>
                  <a:pt x="9083" y="12056"/>
                  <a:pt x="9251" y="11888"/>
                </a:cubicBezTo>
                <a:cubicBezTo>
                  <a:pt x="9251" y="11721"/>
                  <a:pt x="9418" y="11721"/>
                  <a:pt x="9418" y="11553"/>
                </a:cubicBezTo>
                <a:cubicBezTo>
                  <a:pt x="9418" y="11553"/>
                  <a:pt x="9251" y="11386"/>
                  <a:pt x="9251" y="11386"/>
                </a:cubicBezTo>
                <a:cubicBezTo>
                  <a:pt x="8246" y="10214"/>
                  <a:pt x="8246" y="10214"/>
                  <a:pt x="8246" y="10214"/>
                </a:cubicBezTo>
                <a:cubicBezTo>
                  <a:pt x="10255" y="8205"/>
                  <a:pt x="10255" y="8205"/>
                  <a:pt x="10255" y="8205"/>
                </a:cubicBezTo>
                <a:cubicBezTo>
                  <a:pt x="11427" y="9209"/>
                  <a:pt x="11427" y="9209"/>
                  <a:pt x="11427" y="9209"/>
                </a:cubicBezTo>
                <a:cubicBezTo>
                  <a:pt x="11595" y="9377"/>
                  <a:pt x="11762" y="9377"/>
                  <a:pt x="11930" y="9209"/>
                </a:cubicBezTo>
                <a:cubicBezTo>
                  <a:pt x="12097" y="9042"/>
                  <a:pt x="12097" y="8874"/>
                  <a:pt x="11930" y="8707"/>
                </a:cubicBezTo>
                <a:cubicBezTo>
                  <a:pt x="10925" y="7535"/>
                  <a:pt x="10925" y="7535"/>
                  <a:pt x="10925" y="7535"/>
                </a:cubicBezTo>
                <a:cubicBezTo>
                  <a:pt x="12934" y="5526"/>
                  <a:pt x="12934" y="5526"/>
                  <a:pt x="12934" y="5526"/>
                </a:cubicBezTo>
                <a:cubicBezTo>
                  <a:pt x="14107" y="6530"/>
                  <a:pt x="14107" y="6530"/>
                  <a:pt x="14107" y="6530"/>
                </a:cubicBezTo>
                <a:cubicBezTo>
                  <a:pt x="14107" y="6698"/>
                  <a:pt x="14441" y="6698"/>
                  <a:pt x="14609" y="6530"/>
                </a:cubicBezTo>
                <a:cubicBezTo>
                  <a:pt x="14776" y="6363"/>
                  <a:pt x="14776" y="6195"/>
                  <a:pt x="14609" y="6028"/>
                </a:cubicBezTo>
                <a:cubicBezTo>
                  <a:pt x="13604" y="5023"/>
                  <a:pt x="13604" y="5023"/>
                  <a:pt x="13604" y="5023"/>
                </a:cubicBezTo>
                <a:cubicBezTo>
                  <a:pt x="15614" y="2847"/>
                  <a:pt x="15614" y="2847"/>
                  <a:pt x="15614" y="2847"/>
                </a:cubicBezTo>
                <a:cubicBezTo>
                  <a:pt x="16618" y="3851"/>
                  <a:pt x="16618" y="3851"/>
                  <a:pt x="16618" y="3851"/>
                </a:cubicBezTo>
                <a:cubicBezTo>
                  <a:pt x="16786" y="4019"/>
                  <a:pt x="17121" y="4019"/>
                  <a:pt x="17288" y="3851"/>
                </a:cubicBezTo>
                <a:cubicBezTo>
                  <a:pt x="17455" y="3684"/>
                  <a:pt x="17455" y="3516"/>
                  <a:pt x="17288" y="3349"/>
                </a:cubicBezTo>
                <a:cubicBezTo>
                  <a:pt x="16116" y="2344"/>
                  <a:pt x="16116" y="2344"/>
                  <a:pt x="16116" y="2344"/>
                </a:cubicBezTo>
                <a:cubicBezTo>
                  <a:pt x="17790" y="670"/>
                  <a:pt x="17790" y="670"/>
                  <a:pt x="17790" y="670"/>
                </a:cubicBezTo>
                <a:cubicBezTo>
                  <a:pt x="20804" y="3684"/>
                  <a:pt x="20804" y="3684"/>
                  <a:pt x="20804" y="3684"/>
                </a:cubicBezTo>
                <a:lnTo>
                  <a:pt x="20637" y="3851"/>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656" name="Freeform 100">
            <a:extLst>
              <a:ext uri="{FF2B5EF4-FFF2-40B4-BE49-F238E27FC236}">
                <a16:creationId xmlns:a16="http://schemas.microsoft.com/office/drawing/2014/main" xmlns="" id="{1A10ED5F-C24A-EB4D-AECD-A74701A907DF}"/>
              </a:ext>
            </a:extLst>
          </p:cNvPr>
          <p:cNvSpPr/>
          <p:nvPr/>
        </p:nvSpPr>
        <p:spPr>
          <a:xfrm>
            <a:off x="6835408" y="4761142"/>
            <a:ext cx="404995" cy="385189"/>
          </a:xfrm>
          <a:custGeom>
            <a:avLst/>
            <a:gdLst/>
            <a:ahLst/>
            <a:cxnLst>
              <a:cxn ang="0">
                <a:pos x="wd2" y="hd2"/>
              </a:cxn>
              <a:cxn ang="5400000">
                <a:pos x="wd2" y="hd2"/>
              </a:cxn>
              <a:cxn ang="10800000">
                <a:pos x="wd2" y="hd2"/>
              </a:cxn>
              <a:cxn ang="16200000">
                <a:pos x="wd2" y="hd2"/>
              </a:cxn>
            </a:cxnLst>
            <a:rect l="0" t="0" r="r" b="b"/>
            <a:pathLst>
              <a:path w="21600" h="21320" extrusionOk="0">
                <a:moveTo>
                  <a:pt x="21600" y="2063"/>
                </a:moveTo>
                <a:cubicBezTo>
                  <a:pt x="21600" y="1536"/>
                  <a:pt x="21431" y="1009"/>
                  <a:pt x="20925" y="658"/>
                </a:cubicBezTo>
                <a:cubicBezTo>
                  <a:pt x="20250" y="-220"/>
                  <a:pt x="18900" y="-220"/>
                  <a:pt x="18056" y="658"/>
                </a:cubicBezTo>
                <a:cubicBezTo>
                  <a:pt x="18056" y="834"/>
                  <a:pt x="18056" y="834"/>
                  <a:pt x="18056" y="834"/>
                </a:cubicBezTo>
                <a:cubicBezTo>
                  <a:pt x="6581" y="13829"/>
                  <a:pt x="6581" y="13829"/>
                  <a:pt x="6581" y="13829"/>
                </a:cubicBezTo>
                <a:cubicBezTo>
                  <a:pt x="6244" y="13478"/>
                  <a:pt x="6244" y="13478"/>
                  <a:pt x="6244" y="13478"/>
                </a:cubicBezTo>
                <a:cubicBezTo>
                  <a:pt x="6075" y="13302"/>
                  <a:pt x="5906" y="13302"/>
                  <a:pt x="5737" y="13478"/>
                </a:cubicBezTo>
                <a:cubicBezTo>
                  <a:pt x="4725" y="14707"/>
                  <a:pt x="4725" y="14707"/>
                  <a:pt x="4725" y="14707"/>
                </a:cubicBezTo>
                <a:cubicBezTo>
                  <a:pt x="4387" y="14707"/>
                  <a:pt x="4387" y="14707"/>
                  <a:pt x="4387" y="14707"/>
                </a:cubicBezTo>
                <a:cubicBezTo>
                  <a:pt x="3881" y="14707"/>
                  <a:pt x="3206" y="14882"/>
                  <a:pt x="2700" y="15234"/>
                </a:cubicBezTo>
                <a:cubicBezTo>
                  <a:pt x="2194" y="15585"/>
                  <a:pt x="1856" y="16112"/>
                  <a:pt x="1519" y="16639"/>
                </a:cubicBezTo>
                <a:cubicBezTo>
                  <a:pt x="1350" y="16990"/>
                  <a:pt x="1350" y="17341"/>
                  <a:pt x="1181" y="17517"/>
                </a:cubicBezTo>
                <a:cubicBezTo>
                  <a:pt x="1012" y="18219"/>
                  <a:pt x="844" y="18746"/>
                  <a:pt x="337" y="19273"/>
                </a:cubicBezTo>
                <a:cubicBezTo>
                  <a:pt x="169" y="19624"/>
                  <a:pt x="0" y="19800"/>
                  <a:pt x="0" y="20151"/>
                </a:cubicBezTo>
                <a:cubicBezTo>
                  <a:pt x="0" y="20326"/>
                  <a:pt x="169" y="20678"/>
                  <a:pt x="337" y="20853"/>
                </a:cubicBezTo>
                <a:cubicBezTo>
                  <a:pt x="506" y="21029"/>
                  <a:pt x="675" y="21029"/>
                  <a:pt x="844" y="21204"/>
                </a:cubicBezTo>
                <a:cubicBezTo>
                  <a:pt x="2869" y="21380"/>
                  <a:pt x="4387" y="21380"/>
                  <a:pt x="5062" y="21029"/>
                </a:cubicBezTo>
                <a:cubicBezTo>
                  <a:pt x="5400" y="21029"/>
                  <a:pt x="5569" y="20853"/>
                  <a:pt x="5906" y="20853"/>
                </a:cubicBezTo>
                <a:cubicBezTo>
                  <a:pt x="6412" y="20502"/>
                  <a:pt x="6750" y="20151"/>
                  <a:pt x="7087" y="19624"/>
                </a:cubicBezTo>
                <a:cubicBezTo>
                  <a:pt x="7425" y="19097"/>
                  <a:pt x="7594" y="18570"/>
                  <a:pt x="7594" y="17868"/>
                </a:cubicBezTo>
                <a:cubicBezTo>
                  <a:pt x="7594" y="17692"/>
                  <a:pt x="7594" y="17692"/>
                  <a:pt x="7594" y="17692"/>
                </a:cubicBezTo>
                <a:cubicBezTo>
                  <a:pt x="8606" y="16639"/>
                  <a:pt x="8606" y="16639"/>
                  <a:pt x="8606" y="16639"/>
                </a:cubicBezTo>
                <a:cubicBezTo>
                  <a:pt x="8775" y="16463"/>
                  <a:pt x="8775" y="16112"/>
                  <a:pt x="8606" y="15936"/>
                </a:cubicBezTo>
                <a:cubicBezTo>
                  <a:pt x="8437" y="15760"/>
                  <a:pt x="8437" y="15760"/>
                  <a:pt x="8437" y="15760"/>
                </a:cubicBezTo>
                <a:cubicBezTo>
                  <a:pt x="20925" y="3819"/>
                  <a:pt x="20925" y="3819"/>
                  <a:pt x="20925" y="3819"/>
                </a:cubicBezTo>
                <a:cubicBezTo>
                  <a:pt x="21263" y="3292"/>
                  <a:pt x="21600" y="2765"/>
                  <a:pt x="21600" y="2063"/>
                </a:cubicBezTo>
                <a:close/>
                <a:moveTo>
                  <a:pt x="6750" y="17341"/>
                </a:moveTo>
                <a:cubicBezTo>
                  <a:pt x="6750" y="17517"/>
                  <a:pt x="6750" y="17517"/>
                  <a:pt x="6750" y="17517"/>
                </a:cubicBezTo>
                <a:cubicBezTo>
                  <a:pt x="6750" y="17692"/>
                  <a:pt x="6750" y="17692"/>
                  <a:pt x="6750" y="17868"/>
                </a:cubicBezTo>
                <a:cubicBezTo>
                  <a:pt x="6750" y="18746"/>
                  <a:pt x="6244" y="19624"/>
                  <a:pt x="5569" y="20151"/>
                </a:cubicBezTo>
                <a:cubicBezTo>
                  <a:pt x="5231" y="20151"/>
                  <a:pt x="5062" y="20326"/>
                  <a:pt x="4894" y="20326"/>
                </a:cubicBezTo>
                <a:cubicBezTo>
                  <a:pt x="4556" y="20502"/>
                  <a:pt x="4050" y="20502"/>
                  <a:pt x="3375" y="20502"/>
                </a:cubicBezTo>
                <a:cubicBezTo>
                  <a:pt x="2700" y="20502"/>
                  <a:pt x="1856" y="20502"/>
                  <a:pt x="1012" y="20326"/>
                </a:cubicBezTo>
                <a:cubicBezTo>
                  <a:pt x="506" y="20151"/>
                  <a:pt x="506" y="20151"/>
                  <a:pt x="506" y="20151"/>
                </a:cubicBezTo>
                <a:cubicBezTo>
                  <a:pt x="844" y="19975"/>
                  <a:pt x="844" y="19975"/>
                  <a:pt x="844" y="19975"/>
                </a:cubicBezTo>
                <a:cubicBezTo>
                  <a:pt x="1519" y="19273"/>
                  <a:pt x="1687" y="18570"/>
                  <a:pt x="2025" y="17868"/>
                </a:cubicBezTo>
                <a:cubicBezTo>
                  <a:pt x="2025" y="17517"/>
                  <a:pt x="2194" y="17165"/>
                  <a:pt x="2194" y="16990"/>
                </a:cubicBezTo>
                <a:cubicBezTo>
                  <a:pt x="2362" y="16463"/>
                  <a:pt x="2700" y="16112"/>
                  <a:pt x="3037" y="15936"/>
                </a:cubicBezTo>
                <a:cubicBezTo>
                  <a:pt x="3544" y="15585"/>
                  <a:pt x="4050" y="15409"/>
                  <a:pt x="4387" y="15409"/>
                </a:cubicBezTo>
                <a:cubicBezTo>
                  <a:pt x="4556" y="15409"/>
                  <a:pt x="4894" y="15409"/>
                  <a:pt x="4894" y="15409"/>
                </a:cubicBezTo>
                <a:cubicBezTo>
                  <a:pt x="5906" y="14356"/>
                  <a:pt x="5906" y="14356"/>
                  <a:pt x="5906" y="14356"/>
                </a:cubicBezTo>
                <a:cubicBezTo>
                  <a:pt x="7762" y="16287"/>
                  <a:pt x="7762" y="16287"/>
                  <a:pt x="7762" y="16287"/>
                </a:cubicBezTo>
                <a:lnTo>
                  <a:pt x="6750" y="17341"/>
                </a:lnTo>
                <a:close/>
                <a:moveTo>
                  <a:pt x="20419" y="3117"/>
                </a:moveTo>
                <a:cubicBezTo>
                  <a:pt x="7762" y="15234"/>
                  <a:pt x="7762" y="15234"/>
                  <a:pt x="7762" y="15234"/>
                </a:cubicBezTo>
                <a:cubicBezTo>
                  <a:pt x="7087" y="14356"/>
                  <a:pt x="7087" y="14356"/>
                  <a:pt x="7087" y="14356"/>
                </a:cubicBezTo>
                <a:cubicBezTo>
                  <a:pt x="18563" y="1360"/>
                  <a:pt x="18563" y="1360"/>
                  <a:pt x="18563" y="1360"/>
                </a:cubicBezTo>
                <a:cubicBezTo>
                  <a:pt x="18563" y="1185"/>
                  <a:pt x="18563" y="1185"/>
                  <a:pt x="18563" y="1185"/>
                </a:cubicBezTo>
                <a:cubicBezTo>
                  <a:pt x="18731" y="1185"/>
                  <a:pt x="18731" y="1185"/>
                  <a:pt x="18731" y="1185"/>
                </a:cubicBezTo>
                <a:cubicBezTo>
                  <a:pt x="19238" y="658"/>
                  <a:pt x="19913" y="658"/>
                  <a:pt x="20419" y="1185"/>
                </a:cubicBezTo>
                <a:cubicBezTo>
                  <a:pt x="20756" y="1360"/>
                  <a:pt x="20925" y="1712"/>
                  <a:pt x="20925" y="2063"/>
                </a:cubicBezTo>
                <a:cubicBezTo>
                  <a:pt x="20925" y="2590"/>
                  <a:pt x="20756" y="2941"/>
                  <a:pt x="20419" y="3117"/>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657" name="Freeform 101">
            <a:extLst>
              <a:ext uri="{FF2B5EF4-FFF2-40B4-BE49-F238E27FC236}">
                <a16:creationId xmlns:a16="http://schemas.microsoft.com/office/drawing/2014/main" xmlns="" id="{7E25D4C6-3F61-0A45-878B-11494B1A8BDC}"/>
              </a:ext>
            </a:extLst>
          </p:cNvPr>
          <p:cNvSpPr/>
          <p:nvPr/>
        </p:nvSpPr>
        <p:spPr>
          <a:xfrm>
            <a:off x="6022738" y="4751813"/>
            <a:ext cx="406336" cy="404995"/>
          </a:xfrm>
          <a:custGeom>
            <a:avLst/>
            <a:gdLst/>
            <a:ahLst/>
            <a:cxnLst>
              <a:cxn ang="0">
                <a:pos x="wd2" y="hd2"/>
              </a:cxn>
              <a:cxn ang="5400000">
                <a:pos x="wd2" y="hd2"/>
              </a:cxn>
              <a:cxn ang="10800000">
                <a:pos x="wd2" y="hd2"/>
              </a:cxn>
              <a:cxn ang="16200000">
                <a:pos x="wd2" y="hd2"/>
              </a:cxn>
            </a:cxnLst>
            <a:rect l="0" t="0" r="r" b="b"/>
            <a:pathLst>
              <a:path w="21600" h="21600" extrusionOk="0">
                <a:moveTo>
                  <a:pt x="20587" y="6075"/>
                </a:moveTo>
                <a:cubicBezTo>
                  <a:pt x="21262" y="5400"/>
                  <a:pt x="21600" y="4556"/>
                  <a:pt x="21600" y="3544"/>
                </a:cubicBezTo>
                <a:cubicBezTo>
                  <a:pt x="21600" y="2700"/>
                  <a:pt x="21262" y="1687"/>
                  <a:pt x="20587" y="1012"/>
                </a:cubicBezTo>
                <a:cubicBezTo>
                  <a:pt x="19912" y="337"/>
                  <a:pt x="18900" y="0"/>
                  <a:pt x="18056" y="0"/>
                </a:cubicBezTo>
                <a:cubicBezTo>
                  <a:pt x="17044" y="0"/>
                  <a:pt x="16200" y="337"/>
                  <a:pt x="15525" y="1012"/>
                </a:cubicBezTo>
                <a:cubicBezTo>
                  <a:pt x="15356" y="1181"/>
                  <a:pt x="15356" y="1181"/>
                  <a:pt x="15356" y="1350"/>
                </a:cubicBezTo>
                <a:cubicBezTo>
                  <a:pt x="4050" y="13669"/>
                  <a:pt x="4050" y="13669"/>
                  <a:pt x="4050" y="13669"/>
                </a:cubicBezTo>
                <a:cubicBezTo>
                  <a:pt x="3881" y="13838"/>
                  <a:pt x="3881" y="14006"/>
                  <a:pt x="4050" y="14175"/>
                </a:cubicBezTo>
                <a:cubicBezTo>
                  <a:pt x="4219" y="14344"/>
                  <a:pt x="4219" y="14344"/>
                  <a:pt x="4219" y="14344"/>
                </a:cubicBezTo>
                <a:cubicBezTo>
                  <a:pt x="338" y="16369"/>
                  <a:pt x="338" y="16369"/>
                  <a:pt x="338" y="16369"/>
                </a:cubicBezTo>
                <a:cubicBezTo>
                  <a:pt x="169" y="16369"/>
                  <a:pt x="169" y="16369"/>
                  <a:pt x="169" y="16369"/>
                </a:cubicBezTo>
                <a:cubicBezTo>
                  <a:pt x="0" y="16538"/>
                  <a:pt x="0" y="16538"/>
                  <a:pt x="0" y="16706"/>
                </a:cubicBezTo>
                <a:cubicBezTo>
                  <a:pt x="0" y="21263"/>
                  <a:pt x="0" y="21263"/>
                  <a:pt x="0" y="21263"/>
                </a:cubicBezTo>
                <a:cubicBezTo>
                  <a:pt x="0" y="21263"/>
                  <a:pt x="0" y="21431"/>
                  <a:pt x="169" y="21431"/>
                </a:cubicBezTo>
                <a:cubicBezTo>
                  <a:pt x="169" y="21600"/>
                  <a:pt x="338" y="21600"/>
                  <a:pt x="338" y="21600"/>
                </a:cubicBezTo>
                <a:cubicBezTo>
                  <a:pt x="4894" y="21600"/>
                  <a:pt x="4894" y="21600"/>
                  <a:pt x="4894" y="21600"/>
                </a:cubicBezTo>
                <a:cubicBezTo>
                  <a:pt x="4894" y="21600"/>
                  <a:pt x="4894" y="21600"/>
                  <a:pt x="4894" y="21600"/>
                </a:cubicBezTo>
                <a:cubicBezTo>
                  <a:pt x="5063" y="21600"/>
                  <a:pt x="5063" y="21600"/>
                  <a:pt x="5231" y="21431"/>
                </a:cubicBezTo>
                <a:cubicBezTo>
                  <a:pt x="5231" y="21431"/>
                  <a:pt x="5231" y="21431"/>
                  <a:pt x="5231" y="21431"/>
                </a:cubicBezTo>
                <a:cubicBezTo>
                  <a:pt x="7256" y="17381"/>
                  <a:pt x="7256" y="17381"/>
                  <a:pt x="7256" y="17381"/>
                </a:cubicBezTo>
                <a:cubicBezTo>
                  <a:pt x="7425" y="17550"/>
                  <a:pt x="7425" y="17550"/>
                  <a:pt x="7425" y="17550"/>
                </a:cubicBezTo>
                <a:cubicBezTo>
                  <a:pt x="7594" y="17719"/>
                  <a:pt x="7762" y="17719"/>
                  <a:pt x="7931" y="17550"/>
                </a:cubicBezTo>
                <a:cubicBezTo>
                  <a:pt x="20250" y="6412"/>
                  <a:pt x="20250" y="6412"/>
                  <a:pt x="20250" y="6412"/>
                </a:cubicBezTo>
                <a:cubicBezTo>
                  <a:pt x="20419" y="6244"/>
                  <a:pt x="20419" y="6244"/>
                  <a:pt x="20587" y="6075"/>
                </a:cubicBezTo>
                <a:close/>
                <a:moveTo>
                  <a:pt x="4725" y="20756"/>
                </a:moveTo>
                <a:cubicBezTo>
                  <a:pt x="844" y="20756"/>
                  <a:pt x="844" y="20756"/>
                  <a:pt x="844" y="20756"/>
                </a:cubicBezTo>
                <a:cubicBezTo>
                  <a:pt x="844" y="16875"/>
                  <a:pt x="844" y="16875"/>
                  <a:pt x="844" y="16875"/>
                </a:cubicBezTo>
                <a:cubicBezTo>
                  <a:pt x="4894" y="14850"/>
                  <a:pt x="4894" y="14850"/>
                  <a:pt x="4894" y="14850"/>
                </a:cubicBezTo>
                <a:cubicBezTo>
                  <a:pt x="5569" y="15525"/>
                  <a:pt x="5569" y="15525"/>
                  <a:pt x="5569" y="15525"/>
                </a:cubicBezTo>
                <a:cubicBezTo>
                  <a:pt x="3375" y="17719"/>
                  <a:pt x="3375" y="17719"/>
                  <a:pt x="3375" y="17719"/>
                </a:cubicBezTo>
                <a:cubicBezTo>
                  <a:pt x="3206" y="17888"/>
                  <a:pt x="3206" y="18225"/>
                  <a:pt x="3375" y="18225"/>
                </a:cubicBezTo>
                <a:cubicBezTo>
                  <a:pt x="3375" y="18394"/>
                  <a:pt x="3713" y="18394"/>
                  <a:pt x="3881" y="18225"/>
                </a:cubicBezTo>
                <a:cubicBezTo>
                  <a:pt x="6075" y="16031"/>
                  <a:pt x="6075" y="16031"/>
                  <a:pt x="6075" y="16031"/>
                </a:cubicBezTo>
                <a:cubicBezTo>
                  <a:pt x="6750" y="16706"/>
                  <a:pt x="6750" y="16706"/>
                  <a:pt x="6750" y="16706"/>
                </a:cubicBezTo>
                <a:lnTo>
                  <a:pt x="4725" y="20756"/>
                </a:lnTo>
                <a:close/>
                <a:moveTo>
                  <a:pt x="19744" y="5737"/>
                </a:moveTo>
                <a:cubicBezTo>
                  <a:pt x="7762" y="16706"/>
                  <a:pt x="7762" y="16706"/>
                  <a:pt x="7762" y="16706"/>
                </a:cubicBezTo>
                <a:cubicBezTo>
                  <a:pt x="4894" y="13838"/>
                  <a:pt x="4894" y="13838"/>
                  <a:pt x="4894" y="13838"/>
                </a:cubicBezTo>
                <a:cubicBezTo>
                  <a:pt x="15862" y="1856"/>
                  <a:pt x="15862" y="1856"/>
                  <a:pt x="15862" y="1856"/>
                </a:cubicBezTo>
                <a:cubicBezTo>
                  <a:pt x="15862" y="1687"/>
                  <a:pt x="16031" y="1687"/>
                  <a:pt x="16031" y="1519"/>
                </a:cubicBezTo>
                <a:cubicBezTo>
                  <a:pt x="16537" y="1012"/>
                  <a:pt x="17212" y="844"/>
                  <a:pt x="18056" y="844"/>
                </a:cubicBezTo>
                <a:cubicBezTo>
                  <a:pt x="18731" y="844"/>
                  <a:pt x="19406" y="1012"/>
                  <a:pt x="20081" y="1519"/>
                </a:cubicBezTo>
                <a:cubicBezTo>
                  <a:pt x="21094" y="2700"/>
                  <a:pt x="21094" y="4387"/>
                  <a:pt x="20081" y="5569"/>
                </a:cubicBezTo>
                <a:cubicBezTo>
                  <a:pt x="19912" y="5569"/>
                  <a:pt x="19912" y="5737"/>
                  <a:pt x="19744" y="5737"/>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658" name="Freeform 102">
            <a:extLst>
              <a:ext uri="{FF2B5EF4-FFF2-40B4-BE49-F238E27FC236}">
                <a16:creationId xmlns:a16="http://schemas.microsoft.com/office/drawing/2014/main" xmlns="" id="{0636DC5B-BD8F-2946-8176-022F6BB4AC90}"/>
              </a:ext>
            </a:extLst>
          </p:cNvPr>
          <p:cNvSpPr/>
          <p:nvPr/>
        </p:nvSpPr>
        <p:spPr>
          <a:xfrm>
            <a:off x="5211409" y="4751813"/>
            <a:ext cx="404995" cy="404995"/>
          </a:xfrm>
          <a:custGeom>
            <a:avLst/>
            <a:gdLst/>
            <a:ahLst/>
            <a:cxnLst>
              <a:cxn ang="0">
                <a:pos x="wd2" y="hd2"/>
              </a:cxn>
              <a:cxn ang="5400000">
                <a:pos x="wd2" y="hd2"/>
              </a:cxn>
              <a:cxn ang="10800000">
                <a:pos x="wd2" y="hd2"/>
              </a:cxn>
              <a:cxn ang="16200000">
                <a:pos x="wd2" y="hd2"/>
              </a:cxn>
            </a:cxnLst>
            <a:rect l="0" t="0" r="r" b="b"/>
            <a:pathLst>
              <a:path w="21600" h="21600" extrusionOk="0">
                <a:moveTo>
                  <a:pt x="20756" y="4894"/>
                </a:moveTo>
                <a:cubicBezTo>
                  <a:pt x="21263" y="4387"/>
                  <a:pt x="21600" y="3712"/>
                  <a:pt x="21600" y="2869"/>
                </a:cubicBezTo>
                <a:cubicBezTo>
                  <a:pt x="21600" y="2194"/>
                  <a:pt x="21263" y="1350"/>
                  <a:pt x="20756" y="844"/>
                </a:cubicBezTo>
                <a:cubicBezTo>
                  <a:pt x="20250" y="337"/>
                  <a:pt x="19406" y="0"/>
                  <a:pt x="18731" y="0"/>
                </a:cubicBezTo>
                <a:cubicBezTo>
                  <a:pt x="17888" y="0"/>
                  <a:pt x="17213" y="337"/>
                  <a:pt x="16706" y="844"/>
                </a:cubicBezTo>
                <a:cubicBezTo>
                  <a:pt x="16538" y="1012"/>
                  <a:pt x="337" y="17213"/>
                  <a:pt x="169" y="17381"/>
                </a:cubicBezTo>
                <a:cubicBezTo>
                  <a:pt x="0" y="17550"/>
                  <a:pt x="0" y="17550"/>
                  <a:pt x="0" y="17719"/>
                </a:cubicBezTo>
                <a:cubicBezTo>
                  <a:pt x="0" y="17719"/>
                  <a:pt x="0" y="17719"/>
                  <a:pt x="0" y="17719"/>
                </a:cubicBezTo>
                <a:cubicBezTo>
                  <a:pt x="0" y="21263"/>
                  <a:pt x="0" y="21263"/>
                  <a:pt x="0" y="21263"/>
                </a:cubicBezTo>
                <a:cubicBezTo>
                  <a:pt x="0" y="21263"/>
                  <a:pt x="0" y="21431"/>
                  <a:pt x="169" y="21431"/>
                </a:cubicBezTo>
                <a:cubicBezTo>
                  <a:pt x="169" y="21600"/>
                  <a:pt x="337" y="21600"/>
                  <a:pt x="337" y="21600"/>
                </a:cubicBezTo>
                <a:cubicBezTo>
                  <a:pt x="3881" y="21600"/>
                  <a:pt x="3881" y="21600"/>
                  <a:pt x="3881" y="21600"/>
                </a:cubicBezTo>
                <a:cubicBezTo>
                  <a:pt x="3881" y="21600"/>
                  <a:pt x="3881" y="21600"/>
                  <a:pt x="3881" y="21600"/>
                </a:cubicBezTo>
                <a:cubicBezTo>
                  <a:pt x="4050" y="21600"/>
                  <a:pt x="4050" y="21600"/>
                  <a:pt x="4219" y="21431"/>
                </a:cubicBezTo>
                <a:cubicBezTo>
                  <a:pt x="4387" y="21263"/>
                  <a:pt x="20588" y="5062"/>
                  <a:pt x="20756" y="4894"/>
                </a:cubicBezTo>
                <a:close/>
                <a:moveTo>
                  <a:pt x="17213" y="1350"/>
                </a:moveTo>
                <a:cubicBezTo>
                  <a:pt x="18056" y="506"/>
                  <a:pt x="19406" y="506"/>
                  <a:pt x="20250" y="1350"/>
                </a:cubicBezTo>
                <a:cubicBezTo>
                  <a:pt x="20588" y="1856"/>
                  <a:pt x="20756" y="2362"/>
                  <a:pt x="20756" y="2869"/>
                </a:cubicBezTo>
                <a:cubicBezTo>
                  <a:pt x="20756" y="3375"/>
                  <a:pt x="20588" y="4050"/>
                  <a:pt x="20250" y="4387"/>
                </a:cubicBezTo>
                <a:cubicBezTo>
                  <a:pt x="19575" y="5062"/>
                  <a:pt x="19575" y="5062"/>
                  <a:pt x="19575" y="5062"/>
                </a:cubicBezTo>
                <a:cubicBezTo>
                  <a:pt x="16538" y="2025"/>
                  <a:pt x="16538" y="2025"/>
                  <a:pt x="16538" y="2025"/>
                </a:cubicBezTo>
                <a:lnTo>
                  <a:pt x="17213" y="1350"/>
                </a:lnTo>
                <a:close/>
                <a:moveTo>
                  <a:pt x="3712" y="20756"/>
                </a:moveTo>
                <a:cubicBezTo>
                  <a:pt x="844" y="20756"/>
                  <a:pt x="844" y="20756"/>
                  <a:pt x="844" y="20756"/>
                </a:cubicBezTo>
                <a:cubicBezTo>
                  <a:pt x="844" y="17888"/>
                  <a:pt x="844" y="17888"/>
                  <a:pt x="844" y="17888"/>
                </a:cubicBezTo>
                <a:cubicBezTo>
                  <a:pt x="14344" y="4387"/>
                  <a:pt x="14344" y="4387"/>
                  <a:pt x="14344" y="4387"/>
                </a:cubicBezTo>
                <a:cubicBezTo>
                  <a:pt x="15525" y="5569"/>
                  <a:pt x="15525" y="5569"/>
                  <a:pt x="15525" y="5569"/>
                </a:cubicBezTo>
                <a:cubicBezTo>
                  <a:pt x="3375" y="17719"/>
                  <a:pt x="3375" y="17719"/>
                  <a:pt x="3375" y="17719"/>
                </a:cubicBezTo>
                <a:cubicBezTo>
                  <a:pt x="3206" y="17888"/>
                  <a:pt x="3206" y="17888"/>
                  <a:pt x="3206" y="18056"/>
                </a:cubicBezTo>
                <a:cubicBezTo>
                  <a:pt x="3206" y="18056"/>
                  <a:pt x="3206" y="18225"/>
                  <a:pt x="3375" y="18225"/>
                </a:cubicBezTo>
                <a:cubicBezTo>
                  <a:pt x="3375" y="18394"/>
                  <a:pt x="3712" y="18394"/>
                  <a:pt x="3881" y="18225"/>
                </a:cubicBezTo>
                <a:cubicBezTo>
                  <a:pt x="16031" y="6075"/>
                  <a:pt x="16031" y="6075"/>
                  <a:pt x="16031" y="6075"/>
                </a:cubicBezTo>
                <a:cubicBezTo>
                  <a:pt x="17213" y="7256"/>
                  <a:pt x="17213" y="7256"/>
                  <a:pt x="17213" y="7256"/>
                </a:cubicBezTo>
                <a:lnTo>
                  <a:pt x="3712" y="20756"/>
                </a:lnTo>
                <a:close/>
                <a:moveTo>
                  <a:pt x="14850" y="3712"/>
                </a:moveTo>
                <a:cubicBezTo>
                  <a:pt x="16031" y="2531"/>
                  <a:pt x="16031" y="2531"/>
                  <a:pt x="16031" y="2531"/>
                </a:cubicBezTo>
                <a:cubicBezTo>
                  <a:pt x="19069" y="5569"/>
                  <a:pt x="19069" y="5569"/>
                  <a:pt x="19069" y="5569"/>
                </a:cubicBezTo>
                <a:cubicBezTo>
                  <a:pt x="17888" y="6750"/>
                  <a:pt x="17888" y="6750"/>
                  <a:pt x="17888" y="6750"/>
                </a:cubicBezTo>
                <a:lnTo>
                  <a:pt x="14850" y="3712"/>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659" name="Freeform 103">
            <a:extLst>
              <a:ext uri="{FF2B5EF4-FFF2-40B4-BE49-F238E27FC236}">
                <a16:creationId xmlns:a16="http://schemas.microsoft.com/office/drawing/2014/main" xmlns="" id="{40CC1136-282E-1B4E-ADC2-2D654F68797D}"/>
              </a:ext>
            </a:extLst>
          </p:cNvPr>
          <p:cNvSpPr/>
          <p:nvPr/>
        </p:nvSpPr>
        <p:spPr>
          <a:xfrm>
            <a:off x="4398740" y="4751813"/>
            <a:ext cx="406336" cy="404995"/>
          </a:xfrm>
          <a:custGeom>
            <a:avLst/>
            <a:gdLst/>
            <a:ahLst/>
            <a:cxnLst>
              <a:cxn ang="0">
                <a:pos x="wd2" y="hd2"/>
              </a:cxn>
              <a:cxn ang="5400000">
                <a:pos x="wd2" y="hd2"/>
              </a:cxn>
              <a:cxn ang="10800000">
                <a:pos x="wd2" y="hd2"/>
              </a:cxn>
              <a:cxn ang="16200000">
                <a:pos x="wd2" y="hd2"/>
              </a:cxn>
            </a:cxnLst>
            <a:rect l="0" t="0" r="r" b="b"/>
            <a:pathLst>
              <a:path w="21600" h="21600" extrusionOk="0">
                <a:moveTo>
                  <a:pt x="3881" y="21600"/>
                </a:moveTo>
                <a:cubicBezTo>
                  <a:pt x="3881" y="21600"/>
                  <a:pt x="3881" y="21600"/>
                  <a:pt x="3881" y="21600"/>
                </a:cubicBezTo>
                <a:cubicBezTo>
                  <a:pt x="4050" y="21600"/>
                  <a:pt x="4050" y="21600"/>
                  <a:pt x="4219" y="21431"/>
                </a:cubicBezTo>
                <a:cubicBezTo>
                  <a:pt x="4388" y="21263"/>
                  <a:pt x="20587" y="5062"/>
                  <a:pt x="20756" y="4894"/>
                </a:cubicBezTo>
                <a:cubicBezTo>
                  <a:pt x="21262" y="4387"/>
                  <a:pt x="21600" y="3712"/>
                  <a:pt x="21600" y="2869"/>
                </a:cubicBezTo>
                <a:cubicBezTo>
                  <a:pt x="21600" y="2194"/>
                  <a:pt x="21262" y="1350"/>
                  <a:pt x="20756" y="844"/>
                </a:cubicBezTo>
                <a:cubicBezTo>
                  <a:pt x="20250" y="337"/>
                  <a:pt x="19406" y="0"/>
                  <a:pt x="18731" y="0"/>
                </a:cubicBezTo>
                <a:cubicBezTo>
                  <a:pt x="17887" y="0"/>
                  <a:pt x="17212" y="337"/>
                  <a:pt x="16706" y="844"/>
                </a:cubicBezTo>
                <a:cubicBezTo>
                  <a:pt x="169" y="17381"/>
                  <a:pt x="169" y="17381"/>
                  <a:pt x="169" y="17381"/>
                </a:cubicBezTo>
                <a:cubicBezTo>
                  <a:pt x="0" y="17550"/>
                  <a:pt x="0" y="17550"/>
                  <a:pt x="0" y="17719"/>
                </a:cubicBezTo>
                <a:cubicBezTo>
                  <a:pt x="0" y="17719"/>
                  <a:pt x="0" y="17719"/>
                  <a:pt x="0" y="17719"/>
                </a:cubicBezTo>
                <a:cubicBezTo>
                  <a:pt x="0" y="21263"/>
                  <a:pt x="0" y="21263"/>
                  <a:pt x="0" y="21263"/>
                </a:cubicBezTo>
                <a:cubicBezTo>
                  <a:pt x="0" y="21263"/>
                  <a:pt x="0" y="21431"/>
                  <a:pt x="169" y="21431"/>
                </a:cubicBezTo>
                <a:cubicBezTo>
                  <a:pt x="169" y="21600"/>
                  <a:pt x="338" y="21600"/>
                  <a:pt x="338" y="21600"/>
                </a:cubicBezTo>
                <a:lnTo>
                  <a:pt x="3881" y="21600"/>
                </a:lnTo>
                <a:close/>
                <a:moveTo>
                  <a:pt x="16706" y="1856"/>
                </a:moveTo>
                <a:cubicBezTo>
                  <a:pt x="17044" y="1519"/>
                  <a:pt x="17212" y="1350"/>
                  <a:pt x="17212" y="1350"/>
                </a:cubicBezTo>
                <a:cubicBezTo>
                  <a:pt x="18056" y="506"/>
                  <a:pt x="19406" y="506"/>
                  <a:pt x="20250" y="1350"/>
                </a:cubicBezTo>
                <a:cubicBezTo>
                  <a:pt x="20587" y="1856"/>
                  <a:pt x="20756" y="2362"/>
                  <a:pt x="20756" y="2869"/>
                </a:cubicBezTo>
                <a:cubicBezTo>
                  <a:pt x="20756" y="3375"/>
                  <a:pt x="20587" y="4050"/>
                  <a:pt x="20250" y="4387"/>
                </a:cubicBezTo>
                <a:cubicBezTo>
                  <a:pt x="19575" y="5062"/>
                  <a:pt x="19575" y="5062"/>
                  <a:pt x="19575" y="5062"/>
                </a:cubicBezTo>
                <a:cubicBezTo>
                  <a:pt x="16537" y="2025"/>
                  <a:pt x="16537" y="2025"/>
                  <a:pt x="16537" y="2025"/>
                </a:cubicBezTo>
                <a:lnTo>
                  <a:pt x="16706" y="1856"/>
                </a:lnTo>
                <a:close/>
                <a:moveTo>
                  <a:pt x="16031" y="2531"/>
                </a:moveTo>
                <a:cubicBezTo>
                  <a:pt x="19069" y="5569"/>
                  <a:pt x="19069" y="5569"/>
                  <a:pt x="19069" y="5569"/>
                </a:cubicBezTo>
                <a:cubicBezTo>
                  <a:pt x="17887" y="6750"/>
                  <a:pt x="17887" y="6750"/>
                  <a:pt x="17887" y="6750"/>
                </a:cubicBezTo>
                <a:cubicBezTo>
                  <a:pt x="14850" y="3712"/>
                  <a:pt x="14850" y="3712"/>
                  <a:pt x="14850" y="3712"/>
                </a:cubicBezTo>
                <a:lnTo>
                  <a:pt x="16031" y="2531"/>
                </a:lnTo>
                <a:close/>
                <a:moveTo>
                  <a:pt x="844" y="17719"/>
                </a:moveTo>
                <a:cubicBezTo>
                  <a:pt x="2194" y="16538"/>
                  <a:pt x="9787" y="8944"/>
                  <a:pt x="14175" y="4556"/>
                </a:cubicBezTo>
                <a:cubicBezTo>
                  <a:pt x="14344" y="4387"/>
                  <a:pt x="14344" y="4387"/>
                  <a:pt x="14344" y="4387"/>
                </a:cubicBezTo>
                <a:cubicBezTo>
                  <a:pt x="17212" y="7256"/>
                  <a:pt x="17212" y="7256"/>
                  <a:pt x="17212" y="7256"/>
                </a:cubicBezTo>
                <a:cubicBezTo>
                  <a:pt x="3713" y="20756"/>
                  <a:pt x="3713" y="20756"/>
                  <a:pt x="3713" y="20756"/>
                </a:cubicBezTo>
                <a:cubicBezTo>
                  <a:pt x="844" y="20756"/>
                  <a:pt x="844" y="20756"/>
                  <a:pt x="844" y="20756"/>
                </a:cubicBezTo>
                <a:cubicBezTo>
                  <a:pt x="844" y="17888"/>
                  <a:pt x="844" y="17888"/>
                  <a:pt x="844" y="17888"/>
                </a:cubicBezTo>
                <a:lnTo>
                  <a:pt x="844" y="17719"/>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660" name="Freeform 104">
            <a:extLst>
              <a:ext uri="{FF2B5EF4-FFF2-40B4-BE49-F238E27FC236}">
                <a16:creationId xmlns:a16="http://schemas.microsoft.com/office/drawing/2014/main" xmlns="" id="{5C141EB4-9A8A-2846-8CCE-561D87FBFD35}"/>
              </a:ext>
            </a:extLst>
          </p:cNvPr>
          <p:cNvSpPr/>
          <p:nvPr/>
        </p:nvSpPr>
        <p:spPr>
          <a:xfrm>
            <a:off x="3628983" y="4750960"/>
            <a:ext cx="322710" cy="405847"/>
          </a:xfrm>
          <a:custGeom>
            <a:avLst/>
            <a:gdLst/>
            <a:ahLst/>
            <a:cxnLst>
              <a:cxn ang="0">
                <a:pos x="wd2" y="hd2"/>
              </a:cxn>
              <a:cxn ang="5400000">
                <a:pos x="wd2" y="hd2"/>
              </a:cxn>
              <a:cxn ang="10800000">
                <a:pos x="wd2" y="hd2"/>
              </a:cxn>
              <a:cxn ang="16200000">
                <a:pos x="wd2" y="hd2"/>
              </a:cxn>
            </a:cxnLst>
            <a:rect l="0" t="0" r="r" b="b"/>
            <a:pathLst>
              <a:path w="21390" h="21433" extrusionOk="0">
                <a:moveTo>
                  <a:pt x="18245" y="16410"/>
                </a:moveTo>
                <a:cubicBezTo>
                  <a:pt x="18245" y="4856"/>
                  <a:pt x="18245" y="4856"/>
                  <a:pt x="18245" y="4856"/>
                </a:cubicBezTo>
                <a:cubicBezTo>
                  <a:pt x="20761" y="2847"/>
                  <a:pt x="20761" y="2847"/>
                  <a:pt x="20761" y="2847"/>
                </a:cubicBezTo>
                <a:cubicBezTo>
                  <a:pt x="21600" y="2177"/>
                  <a:pt x="21600" y="1173"/>
                  <a:pt x="20761" y="503"/>
                </a:cubicBezTo>
                <a:cubicBezTo>
                  <a:pt x="19922" y="-167"/>
                  <a:pt x="18664" y="-167"/>
                  <a:pt x="17825" y="503"/>
                </a:cubicBezTo>
                <a:cubicBezTo>
                  <a:pt x="15309" y="2512"/>
                  <a:pt x="15309" y="2512"/>
                  <a:pt x="15309" y="2512"/>
                </a:cubicBezTo>
                <a:cubicBezTo>
                  <a:pt x="1258" y="2512"/>
                  <a:pt x="1258" y="2512"/>
                  <a:pt x="1258" y="2512"/>
                </a:cubicBezTo>
                <a:cubicBezTo>
                  <a:pt x="629" y="2512"/>
                  <a:pt x="0" y="2847"/>
                  <a:pt x="0" y="3517"/>
                </a:cubicBezTo>
                <a:cubicBezTo>
                  <a:pt x="0" y="20428"/>
                  <a:pt x="0" y="20428"/>
                  <a:pt x="0" y="20428"/>
                </a:cubicBezTo>
                <a:cubicBezTo>
                  <a:pt x="0" y="20931"/>
                  <a:pt x="629" y="21433"/>
                  <a:pt x="1258" y="21433"/>
                </a:cubicBezTo>
                <a:cubicBezTo>
                  <a:pt x="11953" y="21433"/>
                  <a:pt x="11953" y="21433"/>
                  <a:pt x="11953" y="21433"/>
                </a:cubicBezTo>
                <a:cubicBezTo>
                  <a:pt x="11953" y="21433"/>
                  <a:pt x="12163" y="21433"/>
                  <a:pt x="12163" y="21266"/>
                </a:cubicBezTo>
                <a:cubicBezTo>
                  <a:pt x="18035" y="16745"/>
                  <a:pt x="18035" y="16745"/>
                  <a:pt x="18035" y="16745"/>
                </a:cubicBezTo>
                <a:cubicBezTo>
                  <a:pt x="18035" y="16745"/>
                  <a:pt x="18245" y="16577"/>
                  <a:pt x="18245" y="16410"/>
                </a:cubicBezTo>
                <a:close/>
                <a:moveTo>
                  <a:pt x="18454" y="1005"/>
                </a:moveTo>
                <a:cubicBezTo>
                  <a:pt x="18874" y="838"/>
                  <a:pt x="19083" y="838"/>
                  <a:pt x="19293" y="838"/>
                </a:cubicBezTo>
                <a:cubicBezTo>
                  <a:pt x="19503" y="838"/>
                  <a:pt x="19713" y="838"/>
                  <a:pt x="20132" y="1005"/>
                </a:cubicBezTo>
                <a:cubicBezTo>
                  <a:pt x="20132" y="1173"/>
                  <a:pt x="20342" y="1340"/>
                  <a:pt x="20342" y="1675"/>
                </a:cubicBezTo>
                <a:cubicBezTo>
                  <a:pt x="20342" y="1842"/>
                  <a:pt x="20132" y="2010"/>
                  <a:pt x="20132" y="2177"/>
                </a:cubicBezTo>
                <a:cubicBezTo>
                  <a:pt x="9856" y="10214"/>
                  <a:pt x="9856" y="10214"/>
                  <a:pt x="9856" y="10214"/>
                </a:cubicBezTo>
                <a:cubicBezTo>
                  <a:pt x="8388" y="10214"/>
                  <a:pt x="8388" y="10214"/>
                  <a:pt x="8388" y="10214"/>
                </a:cubicBezTo>
                <a:cubicBezTo>
                  <a:pt x="8388" y="9042"/>
                  <a:pt x="8388" y="9042"/>
                  <a:pt x="8388" y="9042"/>
                </a:cubicBezTo>
                <a:lnTo>
                  <a:pt x="18454" y="1005"/>
                </a:lnTo>
                <a:close/>
                <a:moveTo>
                  <a:pt x="11953" y="20428"/>
                </a:moveTo>
                <a:cubicBezTo>
                  <a:pt x="11953" y="16410"/>
                  <a:pt x="11953" y="16410"/>
                  <a:pt x="11953" y="16410"/>
                </a:cubicBezTo>
                <a:cubicBezTo>
                  <a:pt x="16986" y="16410"/>
                  <a:pt x="16986" y="16410"/>
                  <a:pt x="16986" y="16410"/>
                </a:cubicBezTo>
                <a:lnTo>
                  <a:pt x="11953" y="20428"/>
                </a:lnTo>
                <a:close/>
                <a:moveTo>
                  <a:pt x="17196" y="15740"/>
                </a:moveTo>
                <a:cubicBezTo>
                  <a:pt x="12163" y="15740"/>
                  <a:pt x="12163" y="15740"/>
                  <a:pt x="12163" y="15740"/>
                </a:cubicBezTo>
                <a:cubicBezTo>
                  <a:pt x="11534" y="15740"/>
                  <a:pt x="10905" y="16075"/>
                  <a:pt x="10905" y="16745"/>
                </a:cubicBezTo>
                <a:cubicBezTo>
                  <a:pt x="10905" y="20596"/>
                  <a:pt x="10905" y="20596"/>
                  <a:pt x="10905" y="20596"/>
                </a:cubicBezTo>
                <a:cubicBezTo>
                  <a:pt x="1049" y="20596"/>
                  <a:pt x="1049" y="20596"/>
                  <a:pt x="1049" y="20596"/>
                </a:cubicBezTo>
                <a:cubicBezTo>
                  <a:pt x="1049" y="3182"/>
                  <a:pt x="1049" y="3182"/>
                  <a:pt x="1049" y="3182"/>
                </a:cubicBezTo>
                <a:cubicBezTo>
                  <a:pt x="14260" y="3182"/>
                  <a:pt x="14260" y="3182"/>
                  <a:pt x="14260" y="3182"/>
                </a:cubicBezTo>
                <a:cubicBezTo>
                  <a:pt x="7550" y="8707"/>
                  <a:pt x="7550" y="8707"/>
                  <a:pt x="7550" y="8707"/>
                </a:cubicBezTo>
                <a:cubicBezTo>
                  <a:pt x="7550" y="8707"/>
                  <a:pt x="7550" y="8875"/>
                  <a:pt x="7550" y="8875"/>
                </a:cubicBezTo>
                <a:cubicBezTo>
                  <a:pt x="7550" y="10717"/>
                  <a:pt x="7550" y="10717"/>
                  <a:pt x="7550" y="10717"/>
                </a:cubicBezTo>
                <a:cubicBezTo>
                  <a:pt x="7550" y="10717"/>
                  <a:pt x="7550" y="10884"/>
                  <a:pt x="7550" y="10884"/>
                </a:cubicBezTo>
                <a:cubicBezTo>
                  <a:pt x="7759" y="11052"/>
                  <a:pt x="7759" y="11052"/>
                  <a:pt x="7969" y="11052"/>
                </a:cubicBezTo>
                <a:cubicBezTo>
                  <a:pt x="10066" y="11052"/>
                  <a:pt x="10066" y="11052"/>
                  <a:pt x="10066" y="11052"/>
                </a:cubicBezTo>
                <a:cubicBezTo>
                  <a:pt x="10276" y="11052"/>
                  <a:pt x="10276" y="11052"/>
                  <a:pt x="10485" y="10884"/>
                </a:cubicBezTo>
                <a:cubicBezTo>
                  <a:pt x="10485" y="10884"/>
                  <a:pt x="10485" y="10884"/>
                  <a:pt x="10485" y="10884"/>
                </a:cubicBezTo>
                <a:cubicBezTo>
                  <a:pt x="17196" y="5526"/>
                  <a:pt x="17196" y="5526"/>
                  <a:pt x="17196" y="5526"/>
                </a:cubicBezTo>
                <a:lnTo>
                  <a:pt x="17196" y="15740"/>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661" name="Freeform 105">
            <a:extLst>
              <a:ext uri="{FF2B5EF4-FFF2-40B4-BE49-F238E27FC236}">
                <a16:creationId xmlns:a16="http://schemas.microsoft.com/office/drawing/2014/main" xmlns="" id="{B648AB2A-B835-DC4F-B419-F24881386A5E}"/>
              </a:ext>
            </a:extLst>
          </p:cNvPr>
          <p:cNvSpPr/>
          <p:nvPr/>
        </p:nvSpPr>
        <p:spPr>
          <a:xfrm>
            <a:off x="2774741" y="4775651"/>
            <a:ext cx="406336" cy="359699"/>
          </a:xfrm>
          <a:custGeom>
            <a:avLst/>
            <a:gdLst/>
            <a:ahLst/>
            <a:cxnLst>
              <a:cxn ang="0">
                <a:pos x="wd2" y="hd2"/>
              </a:cxn>
              <a:cxn ang="5400000">
                <a:pos x="wd2" y="hd2"/>
              </a:cxn>
              <a:cxn ang="10800000">
                <a:pos x="wd2" y="hd2"/>
              </a:cxn>
              <a:cxn ang="16200000">
                <a:pos x="wd2" y="hd2"/>
              </a:cxn>
            </a:cxnLst>
            <a:rect l="0" t="0" r="r" b="b"/>
            <a:pathLst>
              <a:path w="21600" h="21458" extrusionOk="0">
                <a:moveTo>
                  <a:pt x="17044" y="7626"/>
                </a:moveTo>
                <a:cubicBezTo>
                  <a:pt x="21094" y="3079"/>
                  <a:pt x="21094" y="3079"/>
                  <a:pt x="21094" y="3079"/>
                </a:cubicBezTo>
                <a:cubicBezTo>
                  <a:pt x="21431" y="2700"/>
                  <a:pt x="21600" y="2321"/>
                  <a:pt x="21600" y="1753"/>
                </a:cubicBezTo>
                <a:cubicBezTo>
                  <a:pt x="21600" y="1374"/>
                  <a:pt x="21431" y="805"/>
                  <a:pt x="21094" y="426"/>
                </a:cubicBezTo>
                <a:cubicBezTo>
                  <a:pt x="20419" y="-142"/>
                  <a:pt x="19406" y="-142"/>
                  <a:pt x="18731" y="426"/>
                </a:cubicBezTo>
                <a:cubicBezTo>
                  <a:pt x="14681" y="4974"/>
                  <a:pt x="14681" y="4974"/>
                  <a:pt x="14681" y="4974"/>
                </a:cubicBezTo>
                <a:cubicBezTo>
                  <a:pt x="1013" y="4974"/>
                  <a:pt x="1013" y="4974"/>
                  <a:pt x="1013" y="4974"/>
                </a:cubicBezTo>
                <a:cubicBezTo>
                  <a:pt x="506" y="4974"/>
                  <a:pt x="0" y="5542"/>
                  <a:pt x="0" y="6111"/>
                </a:cubicBezTo>
                <a:cubicBezTo>
                  <a:pt x="0" y="20321"/>
                  <a:pt x="0" y="20321"/>
                  <a:pt x="0" y="20321"/>
                </a:cubicBezTo>
                <a:cubicBezTo>
                  <a:pt x="0" y="20890"/>
                  <a:pt x="506" y="21458"/>
                  <a:pt x="1013" y="21458"/>
                </a:cubicBezTo>
                <a:cubicBezTo>
                  <a:pt x="16031" y="21458"/>
                  <a:pt x="16031" y="21458"/>
                  <a:pt x="16031" y="21458"/>
                </a:cubicBezTo>
                <a:cubicBezTo>
                  <a:pt x="16537" y="21458"/>
                  <a:pt x="17044" y="20890"/>
                  <a:pt x="17044" y="20321"/>
                </a:cubicBezTo>
                <a:lnTo>
                  <a:pt x="17044" y="7626"/>
                </a:lnTo>
                <a:close/>
                <a:moveTo>
                  <a:pt x="16200" y="20511"/>
                </a:moveTo>
                <a:cubicBezTo>
                  <a:pt x="844" y="20511"/>
                  <a:pt x="844" y="20511"/>
                  <a:pt x="844" y="20511"/>
                </a:cubicBezTo>
                <a:cubicBezTo>
                  <a:pt x="844" y="5921"/>
                  <a:pt x="844" y="5921"/>
                  <a:pt x="844" y="5921"/>
                </a:cubicBezTo>
                <a:cubicBezTo>
                  <a:pt x="14006" y="5921"/>
                  <a:pt x="14006" y="5921"/>
                  <a:pt x="14006" y="5921"/>
                </a:cubicBezTo>
                <a:cubicBezTo>
                  <a:pt x="10631" y="9711"/>
                  <a:pt x="10631" y="9711"/>
                  <a:pt x="10631" y="9711"/>
                </a:cubicBezTo>
                <a:cubicBezTo>
                  <a:pt x="10462" y="9711"/>
                  <a:pt x="10462" y="9900"/>
                  <a:pt x="10462" y="10090"/>
                </a:cubicBezTo>
                <a:cubicBezTo>
                  <a:pt x="10462" y="11984"/>
                  <a:pt x="10462" y="11984"/>
                  <a:pt x="10462" y="11984"/>
                </a:cubicBezTo>
                <a:cubicBezTo>
                  <a:pt x="10462" y="12174"/>
                  <a:pt x="10462" y="12174"/>
                  <a:pt x="10631" y="12363"/>
                </a:cubicBezTo>
                <a:cubicBezTo>
                  <a:pt x="10631" y="12363"/>
                  <a:pt x="10800" y="12363"/>
                  <a:pt x="10800" y="12363"/>
                </a:cubicBezTo>
                <a:cubicBezTo>
                  <a:pt x="12656" y="12363"/>
                  <a:pt x="12656" y="12363"/>
                  <a:pt x="12656" y="12363"/>
                </a:cubicBezTo>
                <a:cubicBezTo>
                  <a:pt x="12656" y="12363"/>
                  <a:pt x="12825" y="12363"/>
                  <a:pt x="12825" y="12363"/>
                </a:cubicBezTo>
                <a:cubicBezTo>
                  <a:pt x="12825" y="12363"/>
                  <a:pt x="12825" y="12363"/>
                  <a:pt x="12825" y="12363"/>
                </a:cubicBezTo>
                <a:cubicBezTo>
                  <a:pt x="16200" y="8574"/>
                  <a:pt x="16200" y="8574"/>
                  <a:pt x="16200" y="8574"/>
                </a:cubicBezTo>
                <a:lnTo>
                  <a:pt x="16200" y="20511"/>
                </a:lnTo>
                <a:close/>
                <a:moveTo>
                  <a:pt x="12487" y="11605"/>
                </a:moveTo>
                <a:cubicBezTo>
                  <a:pt x="11306" y="11605"/>
                  <a:pt x="11306" y="11605"/>
                  <a:pt x="11306" y="11605"/>
                </a:cubicBezTo>
                <a:cubicBezTo>
                  <a:pt x="11306" y="10279"/>
                  <a:pt x="11306" y="10279"/>
                  <a:pt x="11306" y="10279"/>
                </a:cubicBezTo>
                <a:cubicBezTo>
                  <a:pt x="19406" y="995"/>
                  <a:pt x="19406" y="995"/>
                  <a:pt x="19406" y="995"/>
                </a:cubicBezTo>
                <a:cubicBezTo>
                  <a:pt x="19575" y="805"/>
                  <a:pt x="19912" y="805"/>
                  <a:pt x="19912" y="805"/>
                </a:cubicBezTo>
                <a:cubicBezTo>
                  <a:pt x="20081" y="805"/>
                  <a:pt x="20419" y="805"/>
                  <a:pt x="20587" y="995"/>
                </a:cubicBezTo>
                <a:cubicBezTo>
                  <a:pt x="20925" y="1374"/>
                  <a:pt x="20925" y="2132"/>
                  <a:pt x="20587" y="2511"/>
                </a:cubicBezTo>
                <a:lnTo>
                  <a:pt x="12487" y="11605"/>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662" name="组合 661">
            <a:extLst>
              <a:ext uri="{FF2B5EF4-FFF2-40B4-BE49-F238E27FC236}">
                <a16:creationId xmlns:a16="http://schemas.microsoft.com/office/drawing/2014/main" xmlns="" id="{62923013-7CD5-FA4E-8126-13FF319CA575}"/>
              </a:ext>
            </a:extLst>
          </p:cNvPr>
          <p:cNvGrpSpPr/>
          <p:nvPr/>
        </p:nvGrpSpPr>
        <p:grpSpPr>
          <a:xfrm>
            <a:off x="1986209" y="4751813"/>
            <a:ext cx="360741" cy="404995"/>
            <a:chOff x="1986209" y="4751813"/>
            <a:chExt cx="360741" cy="404995"/>
          </a:xfrm>
          <a:solidFill>
            <a:schemeClr val="accent2"/>
          </a:solidFill>
        </p:grpSpPr>
        <p:sp>
          <p:nvSpPr>
            <p:cNvPr id="663" name="Freeform 106">
              <a:extLst>
                <a:ext uri="{FF2B5EF4-FFF2-40B4-BE49-F238E27FC236}">
                  <a16:creationId xmlns:a16="http://schemas.microsoft.com/office/drawing/2014/main" xmlns="" id="{382A6FB0-66D3-6341-8CD7-A96874C6E58C}"/>
                </a:ext>
              </a:extLst>
            </p:cNvPr>
            <p:cNvSpPr/>
            <p:nvPr/>
          </p:nvSpPr>
          <p:spPr>
            <a:xfrm>
              <a:off x="1986209" y="4751813"/>
              <a:ext cx="360741" cy="404995"/>
            </a:xfrm>
            <a:custGeom>
              <a:avLst/>
              <a:gdLst/>
              <a:ahLst/>
              <a:cxnLst>
                <a:cxn ang="0">
                  <a:pos x="wd2" y="hd2"/>
                </a:cxn>
                <a:cxn ang="5400000">
                  <a:pos x="wd2" y="hd2"/>
                </a:cxn>
                <a:cxn ang="10800000">
                  <a:pos x="wd2" y="hd2"/>
                </a:cxn>
                <a:cxn ang="16200000">
                  <a:pos x="wd2" y="hd2"/>
                </a:cxn>
              </a:cxnLst>
              <a:rect l="0" t="0" r="r" b="b"/>
              <a:pathLst>
                <a:path w="21600" h="21600" extrusionOk="0">
                  <a:moveTo>
                    <a:pt x="19705" y="2025"/>
                  </a:moveTo>
                  <a:cubicBezTo>
                    <a:pt x="11179" y="2025"/>
                    <a:pt x="11179" y="2025"/>
                    <a:pt x="11179" y="2025"/>
                  </a:cubicBezTo>
                  <a:cubicBezTo>
                    <a:pt x="11179" y="337"/>
                    <a:pt x="11179" y="337"/>
                    <a:pt x="11179" y="337"/>
                  </a:cubicBezTo>
                  <a:cubicBezTo>
                    <a:pt x="11179" y="169"/>
                    <a:pt x="10989" y="0"/>
                    <a:pt x="10800" y="0"/>
                  </a:cubicBezTo>
                  <a:cubicBezTo>
                    <a:pt x="10611" y="0"/>
                    <a:pt x="10421" y="169"/>
                    <a:pt x="10421" y="337"/>
                  </a:cubicBezTo>
                  <a:cubicBezTo>
                    <a:pt x="10421" y="2025"/>
                    <a:pt x="10421" y="2025"/>
                    <a:pt x="10421" y="2025"/>
                  </a:cubicBezTo>
                  <a:cubicBezTo>
                    <a:pt x="1895" y="2025"/>
                    <a:pt x="1895" y="2025"/>
                    <a:pt x="1895" y="2025"/>
                  </a:cubicBezTo>
                  <a:cubicBezTo>
                    <a:pt x="947" y="2025"/>
                    <a:pt x="0" y="2869"/>
                    <a:pt x="0" y="3712"/>
                  </a:cubicBezTo>
                  <a:cubicBezTo>
                    <a:pt x="0" y="4387"/>
                    <a:pt x="379" y="4894"/>
                    <a:pt x="1137" y="5231"/>
                  </a:cubicBezTo>
                  <a:cubicBezTo>
                    <a:pt x="1326" y="5231"/>
                    <a:pt x="1326" y="5231"/>
                    <a:pt x="1326" y="5231"/>
                  </a:cubicBezTo>
                  <a:cubicBezTo>
                    <a:pt x="1326" y="14344"/>
                    <a:pt x="1326" y="14344"/>
                    <a:pt x="1326" y="14344"/>
                  </a:cubicBezTo>
                  <a:cubicBezTo>
                    <a:pt x="1326" y="14850"/>
                    <a:pt x="1705" y="15356"/>
                    <a:pt x="2463" y="15356"/>
                  </a:cubicBezTo>
                  <a:cubicBezTo>
                    <a:pt x="10421" y="15356"/>
                    <a:pt x="10421" y="15356"/>
                    <a:pt x="10421" y="15356"/>
                  </a:cubicBezTo>
                  <a:cubicBezTo>
                    <a:pt x="10421" y="17213"/>
                    <a:pt x="10421" y="17213"/>
                    <a:pt x="10421" y="17213"/>
                  </a:cubicBezTo>
                  <a:cubicBezTo>
                    <a:pt x="4737" y="20925"/>
                    <a:pt x="4737" y="20925"/>
                    <a:pt x="4737" y="20925"/>
                  </a:cubicBezTo>
                  <a:cubicBezTo>
                    <a:pt x="4547" y="21094"/>
                    <a:pt x="4547" y="21263"/>
                    <a:pt x="4737" y="21431"/>
                  </a:cubicBezTo>
                  <a:cubicBezTo>
                    <a:pt x="4926" y="21600"/>
                    <a:pt x="5116" y="21600"/>
                    <a:pt x="5305" y="21600"/>
                  </a:cubicBezTo>
                  <a:cubicBezTo>
                    <a:pt x="10421" y="18225"/>
                    <a:pt x="10421" y="18225"/>
                    <a:pt x="10421" y="18225"/>
                  </a:cubicBezTo>
                  <a:cubicBezTo>
                    <a:pt x="10421" y="21263"/>
                    <a:pt x="10421" y="21263"/>
                    <a:pt x="10421" y="21263"/>
                  </a:cubicBezTo>
                  <a:cubicBezTo>
                    <a:pt x="10421" y="21431"/>
                    <a:pt x="10611" y="21600"/>
                    <a:pt x="10800" y="21600"/>
                  </a:cubicBezTo>
                  <a:cubicBezTo>
                    <a:pt x="10989" y="21600"/>
                    <a:pt x="11179" y="21431"/>
                    <a:pt x="11179" y="21263"/>
                  </a:cubicBezTo>
                  <a:cubicBezTo>
                    <a:pt x="11179" y="18225"/>
                    <a:pt x="11179" y="18225"/>
                    <a:pt x="11179" y="18225"/>
                  </a:cubicBezTo>
                  <a:cubicBezTo>
                    <a:pt x="16295" y="21600"/>
                    <a:pt x="16295" y="21600"/>
                    <a:pt x="16295" y="21600"/>
                  </a:cubicBezTo>
                  <a:cubicBezTo>
                    <a:pt x="16484" y="21600"/>
                    <a:pt x="16674" y="21600"/>
                    <a:pt x="16863" y="21431"/>
                  </a:cubicBezTo>
                  <a:cubicBezTo>
                    <a:pt x="17053" y="21431"/>
                    <a:pt x="17053" y="21263"/>
                    <a:pt x="17053" y="21094"/>
                  </a:cubicBezTo>
                  <a:cubicBezTo>
                    <a:pt x="17053" y="21094"/>
                    <a:pt x="16863" y="20925"/>
                    <a:pt x="16863" y="20925"/>
                  </a:cubicBezTo>
                  <a:cubicBezTo>
                    <a:pt x="11179" y="17213"/>
                    <a:pt x="11179" y="17213"/>
                    <a:pt x="11179" y="17213"/>
                  </a:cubicBezTo>
                  <a:cubicBezTo>
                    <a:pt x="11179" y="15356"/>
                    <a:pt x="11179" y="15356"/>
                    <a:pt x="11179" y="15356"/>
                  </a:cubicBezTo>
                  <a:cubicBezTo>
                    <a:pt x="19137" y="15356"/>
                    <a:pt x="19137" y="15356"/>
                    <a:pt x="19137" y="15356"/>
                  </a:cubicBezTo>
                  <a:cubicBezTo>
                    <a:pt x="19895" y="15356"/>
                    <a:pt x="20274" y="14850"/>
                    <a:pt x="20274" y="14344"/>
                  </a:cubicBezTo>
                  <a:cubicBezTo>
                    <a:pt x="20274" y="5231"/>
                    <a:pt x="20274" y="5231"/>
                    <a:pt x="20274" y="5231"/>
                  </a:cubicBezTo>
                  <a:cubicBezTo>
                    <a:pt x="20463" y="5231"/>
                    <a:pt x="20463" y="5231"/>
                    <a:pt x="20463" y="5231"/>
                  </a:cubicBezTo>
                  <a:cubicBezTo>
                    <a:pt x="21221" y="4894"/>
                    <a:pt x="21600" y="4387"/>
                    <a:pt x="21600" y="3712"/>
                  </a:cubicBezTo>
                  <a:cubicBezTo>
                    <a:pt x="21600" y="2869"/>
                    <a:pt x="20653" y="2025"/>
                    <a:pt x="19705" y="2025"/>
                  </a:cubicBezTo>
                  <a:close/>
                  <a:moveTo>
                    <a:pt x="19516" y="14681"/>
                  </a:moveTo>
                  <a:cubicBezTo>
                    <a:pt x="2084" y="14681"/>
                    <a:pt x="2084" y="14681"/>
                    <a:pt x="2084" y="14681"/>
                  </a:cubicBezTo>
                  <a:cubicBezTo>
                    <a:pt x="2084" y="5400"/>
                    <a:pt x="2084" y="5400"/>
                    <a:pt x="2084" y="5400"/>
                  </a:cubicBezTo>
                  <a:cubicBezTo>
                    <a:pt x="19516" y="5400"/>
                    <a:pt x="19516" y="5400"/>
                    <a:pt x="19516" y="5400"/>
                  </a:cubicBezTo>
                  <a:lnTo>
                    <a:pt x="19516" y="14681"/>
                  </a:lnTo>
                  <a:close/>
                  <a:moveTo>
                    <a:pt x="19705" y="4556"/>
                  </a:moveTo>
                  <a:cubicBezTo>
                    <a:pt x="1895" y="4556"/>
                    <a:pt x="1895" y="4556"/>
                    <a:pt x="1895" y="4556"/>
                  </a:cubicBezTo>
                  <a:cubicBezTo>
                    <a:pt x="1326" y="4556"/>
                    <a:pt x="947" y="4219"/>
                    <a:pt x="947" y="3712"/>
                  </a:cubicBezTo>
                  <a:cubicBezTo>
                    <a:pt x="947" y="3206"/>
                    <a:pt x="1326" y="2869"/>
                    <a:pt x="1895" y="2869"/>
                  </a:cubicBezTo>
                  <a:cubicBezTo>
                    <a:pt x="19705" y="2869"/>
                    <a:pt x="19705" y="2869"/>
                    <a:pt x="19705" y="2869"/>
                  </a:cubicBezTo>
                  <a:cubicBezTo>
                    <a:pt x="20274" y="2869"/>
                    <a:pt x="20653" y="3206"/>
                    <a:pt x="20653" y="3712"/>
                  </a:cubicBezTo>
                  <a:cubicBezTo>
                    <a:pt x="20653" y="4219"/>
                    <a:pt x="20274" y="4556"/>
                    <a:pt x="19705" y="4556"/>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64" name="Freeform 107">
              <a:extLst>
                <a:ext uri="{FF2B5EF4-FFF2-40B4-BE49-F238E27FC236}">
                  <a16:creationId xmlns:a16="http://schemas.microsoft.com/office/drawing/2014/main" xmlns="" id="{F2553CC2-1BD3-754B-85C0-0A53FD6A919B}"/>
                </a:ext>
              </a:extLst>
            </p:cNvPr>
            <p:cNvSpPr/>
            <p:nvPr/>
          </p:nvSpPr>
          <p:spPr>
            <a:xfrm>
              <a:off x="2082212" y="4885372"/>
              <a:ext cx="168736" cy="100328"/>
            </a:xfrm>
            <a:custGeom>
              <a:avLst/>
              <a:gdLst/>
              <a:ahLst/>
              <a:cxnLst>
                <a:cxn ang="0">
                  <a:pos x="wd2" y="hd2"/>
                </a:cxn>
                <a:cxn ang="5400000">
                  <a:pos x="wd2" y="hd2"/>
                </a:cxn>
                <a:cxn ang="10800000">
                  <a:pos x="wd2" y="hd2"/>
                </a:cxn>
                <a:cxn ang="16200000">
                  <a:pos x="wd2" y="hd2"/>
                </a:cxn>
              </a:cxnLst>
              <a:rect l="0" t="0" r="r" b="b"/>
              <a:pathLst>
                <a:path w="21400" h="21262" extrusionOk="0">
                  <a:moveTo>
                    <a:pt x="1500" y="20756"/>
                  </a:moveTo>
                  <a:cubicBezTo>
                    <a:pt x="5900" y="13331"/>
                    <a:pt x="5900" y="13331"/>
                    <a:pt x="5900" y="13331"/>
                  </a:cubicBezTo>
                  <a:cubicBezTo>
                    <a:pt x="9500" y="20081"/>
                    <a:pt x="9500" y="20081"/>
                    <a:pt x="9500" y="20081"/>
                  </a:cubicBezTo>
                  <a:cubicBezTo>
                    <a:pt x="9900" y="20756"/>
                    <a:pt x="10700" y="20756"/>
                    <a:pt x="11100" y="20081"/>
                  </a:cubicBezTo>
                  <a:cubicBezTo>
                    <a:pt x="21100" y="3206"/>
                    <a:pt x="21100" y="3206"/>
                    <a:pt x="21100" y="3206"/>
                  </a:cubicBezTo>
                  <a:cubicBezTo>
                    <a:pt x="21500" y="2531"/>
                    <a:pt x="21500" y="1181"/>
                    <a:pt x="21100" y="506"/>
                  </a:cubicBezTo>
                  <a:cubicBezTo>
                    <a:pt x="20700" y="-169"/>
                    <a:pt x="20300" y="-169"/>
                    <a:pt x="19900" y="506"/>
                  </a:cubicBezTo>
                  <a:cubicBezTo>
                    <a:pt x="10300" y="16706"/>
                    <a:pt x="10300" y="16706"/>
                    <a:pt x="10300" y="16706"/>
                  </a:cubicBezTo>
                  <a:cubicBezTo>
                    <a:pt x="6700" y="9956"/>
                    <a:pt x="6700" y="9956"/>
                    <a:pt x="6700" y="9956"/>
                  </a:cubicBezTo>
                  <a:cubicBezTo>
                    <a:pt x="6300" y="9956"/>
                    <a:pt x="5900" y="9956"/>
                    <a:pt x="5900" y="9956"/>
                  </a:cubicBezTo>
                  <a:cubicBezTo>
                    <a:pt x="5500" y="9956"/>
                    <a:pt x="5500" y="9956"/>
                    <a:pt x="5100" y="9956"/>
                  </a:cubicBezTo>
                  <a:cubicBezTo>
                    <a:pt x="300" y="18731"/>
                    <a:pt x="300" y="18731"/>
                    <a:pt x="300" y="18731"/>
                  </a:cubicBezTo>
                  <a:cubicBezTo>
                    <a:pt x="-100" y="19406"/>
                    <a:pt x="-100" y="20081"/>
                    <a:pt x="300" y="20756"/>
                  </a:cubicBezTo>
                  <a:cubicBezTo>
                    <a:pt x="700" y="21431"/>
                    <a:pt x="1100" y="21431"/>
                    <a:pt x="1500" y="20756"/>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665" name="Freeform 108">
            <a:extLst>
              <a:ext uri="{FF2B5EF4-FFF2-40B4-BE49-F238E27FC236}">
                <a16:creationId xmlns:a16="http://schemas.microsoft.com/office/drawing/2014/main" xmlns="" id="{F206B453-C8B6-B540-B952-5157A5B2A491}"/>
              </a:ext>
            </a:extLst>
          </p:cNvPr>
          <p:cNvSpPr/>
          <p:nvPr/>
        </p:nvSpPr>
        <p:spPr>
          <a:xfrm>
            <a:off x="1173539" y="4751813"/>
            <a:ext cx="362081" cy="404995"/>
          </a:xfrm>
          <a:custGeom>
            <a:avLst/>
            <a:gdLst/>
            <a:ahLst/>
            <a:cxnLst>
              <a:cxn ang="0">
                <a:pos x="wd2" y="hd2"/>
              </a:cxn>
              <a:cxn ang="5400000">
                <a:pos x="wd2" y="hd2"/>
              </a:cxn>
              <a:cxn ang="10800000">
                <a:pos x="wd2" y="hd2"/>
              </a:cxn>
              <a:cxn ang="16200000">
                <a:pos x="wd2" y="hd2"/>
              </a:cxn>
            </a:cxnLst>
            <a:rect l="0" t="0" r="r" b="b"/>
            <a:pathLst>
              <a:path w="21600" h="21600" extrusionOk="0">
                <a:moveTo>
                  <a:pt x="20274" y="5231"/>
                </a:moveTo>
                <a:cubicBezTo>
                  <a:pt x="20463" y="5231"/>
                  <a:pt x="20463" y="5231"/>
                  <a:pt x="20463" y="5231"/>
                </a:cubicBezTo>
                <a:cubicBezTo>
                  <a:pt x="21221" y="4894"/>
                  <a:pt x="21600" y="4387"/>
                  <a:pt x="21600" y="3712"/>
                </a:cubicBezTo>
                <a:cubicBezTo>
                  <a:pt x="21600" y="2869"/>
                  <a:pt x="20653" y="2025"/>
                  <a:pt x="19705" y="2025"/>
                </a:cubicBezTo>
                <a:cubicBezTo>
                  <a:pt x="11179" y="2025"/>
                  <a:pt x="11179" y="2025"/>
                  <a:pt x="11179" y="2025"/>
                </a:cubicBezTo>
                <a:cubicBezTo>
                  <a:pt x="11179" y="337"/>
                  <a:pt x="11179" y="337"/>
                  <a:pt x="11179" y="337"/>
                </a:cubicBezTo>
                <a:cubicBezTo>
                  <a:pt x="11179" y="169"/>
                  <a:pt x="10989" y="0"/>
                  <a:pt x="10800" y="0"/>
                </a:cubicBezTo>
                <a:cubicBezTo>
                  <a:pt x="10611" y="0"/>
                  <a:pt x="10421" y="169"/>
                  <a:pt x="10421" y="337"/>
                </a:cubicBezTo>
                <a:cubicBezTo>
                  <a:pt x="10421" y="2025"/>
                  <a:pt x="10421" y="2025"/>
                  <a:pt x="10421" y="2025"/>
                </a:cubicBezTo>
                <a:cubicBezTo>
                  <a:pt x="1895" y="2025"/>
                  <a:pt x="1895" y="2025"/>
                  <a:pt x="1895" y="2025"/>
                </a:cubicBezTo>
                <a:cubicBezTo>
                  <a:pt x="947" y="2025"/>
                  <a:pt x="0" y="2869"/>
                  <a:pt x="0" y="3712"/>
                </a:cubicBezTo>
                <a:cubicBezTo>
                  <a:pt x="0" y="4387"/>
                  <a:pt x="379" y="4894"/>
                  <a:pt x="1137" y="5231"/>
                </a:cubicBezTo>
                <a:cubicBezTo>
                  <a:pt x="1326" y="5231"/>
                  <a:pt x="1326" y="5231"/>
                  <a:pt x="1326" y="5231"/>
                </a:cubicBezTo>
                <a:cubicBezTo>
                  <a:pt x="1326" y="14344"/>
                  <a:pt x="1326" y="14344"/>
                  <a:pt x="1326" y="14344"/>
                </a:cubicBezTo>
                <a:cubicBezTo>
                  <a:pt x="1326" y="14850"/>
                  <a:pt x="1705" y="15356"/>
                  <a:pt x="2463" y="15356"/>
                </a:cubicBezTo>
                <a:cubicBezTo>
                  <a:pt x="10421" y="15356"/>
                  <a:pt x="10421" y="15356"/>
                  <a:pt x="10421" y="15356"/>
                </a:cubicBezTo>
                <a:cubicBezTo>
                  <a:pt x="10421" y="17213"/>
                  <a:pt x="10421" y="17213"/>
                  <a:pt x="10421" y="17213"/>
                </a:cubicBezTo>
                <a:cubicBezTo>
                  <a:pt x="4737" y="20925"/>
                  <a:pt x="4737" y="20925"/>
                  <a:pt x="4737" y="20925"/>
                </a:cubicBezTo>
                <a:cubicBezTo>
                  <a:pt x="4547" y="21094"/>
                  <a:pt x="4547" y="21263"/>
                  <a:pt x="4737" y="21431"/>
                </a:cubicBezTo>
                <a:cubicBezTo>
                  <a:pt x="4926" y="21600"/>
                  <a:pt x="5116" y="21600"/>
                  <a:pt x="5305" y="21600"/>
                </a:cubicBezTo>
                <a:cubicBezTo>
                  <a:pt x="10421" y="18225"/>
                  <a:pt x="10421" y="18225"/>
                  <a:pt x="10421" y="18225"/>
                </a:cubicBezTo>
                <a:cubicBezTo>
                  <a:pt x="10421" y="21263"/>
                  <a:pt x="10421" y="21263"/>
                  <a:pt x="10421" y="21263"/>
                </a:cubicBezTo>
                <a:cubicBezTo>
                  <a:pt x="10421" y="21431"/>
                  <a:pt x="10611" y="21600"/>
                  <a:pt x="10800" y="21600"/>
                </a:cubicBezTo>
                <a:cubicBezTo>
                  <a:pt x="10989" y="21600"/>
                  <a:pt x="11179" y="21431"/>
                  <a:pt x="11179" y="21263"/>
                </a:cubicBezTo>
                <a:cubicBezTo>
                  <a:pt x="11179" y="18225"/>
                  <a:pt x="11179" y="18225"/>
                  <a:pt x="11179" y="18225"/>
                </a:cubicBezTo>
                <a:cubicBezTo>
                  <a:pt x="16295" y="21600"/>
                  <a:pt x="16295" y="21600"/>
                  <a:pt x="16295" y="21600"/>
                </a:cubicBezTo>
                <a:cubicBezTo>
                  <a:pt x="16484" y="21600"/>
                  <a:pt x="16674" y="21600"/>
                  <a:pt x="16863" y="21431"/>
                </a:cubicBezTo>
                <a:cubicBezTo>
                  <a:pt x="17053" y="21263"/>
                  <a:pt x="17053" y="21094"/>
                  <a:pt x="16863" y="20925"/>
                </a:cubicBezTo>
                <a:cubicBezTo>
                  <a:pt x="11179" y="17213"/>
                  <a:pt x="11179" y="17213"/>
                  <a:pt x="11179" y="17213"/>
                </a:cubicBezTo>
                <a:cubicBezTo>
                  <a:pt x="11179" y="15356"/>
                  <a:pt x="11179" y="15356"/>
                  <a:pt x="11179" y="15356"/>
                </a:cubicBezTo>
                <a:cubicBezTo>
                  <a:pt x="19137" y="15356"/>
                  <a:pt x="19137" y="15356"/>
                  <a:pt x="19137" y="15356"/>
                </a:cubicBezTo>
                <a:cubicBezTo>
                  <a:pt x="19895" y="15356"/>
                  <a:pt x="20274" y="14850"/>
                  <a:pt x="20274" y="14344"/>
                </a:cubicBezTo>
                <a:lnTo>
                  <a:pt x="20274" y="5231"/>
                </a:lnTo>
                <a:close/>
                <a:moveTo>
                  <a:pt x="19516" y="14681"/>
                </a:moveTo>
                <a:cubicBezTo>
                  <a:pt x="2084" y="14681"/>
                  <a:pt x="2084" y="14681"/>
                  <a:pt x="2084" y="14681"/>
                </a:cubicBezTo>
                <a:cubicBezTo>
                  <a:pt x="2084" y="5400"/>
                  <a:pt x="2084" y="5400"/>
                  <a:pt x="2084" y="5400"/>
                </a:cubicBezTo>
                <a:cubicBezTo>
                  <a:pt x="19516" y="5400"/>
                  <a:pt x="19516" y="5400"/>
                  <a:pt x="19516" y="5400"/>
                </a:cubicBezTo>
                <a:lnTo>
                  <a:pt x="19516" y="14681"/>
                </a:lnTo>
                <a:close/>
                <a:moveTo>
                  <a:pt x="19705" y="4556"/>
                </a:moveTo>
                <a:cubicBezTo>
                  <a:pt x="1895" y="4556"/>
                  <a:pt x="1895" y="4556"/>
                  <a:pt x="1895" y="4556"/>
                </a:cubicBezTo>
                <a:cubicBezTo>
                  <a:pt x="1326" y="4556"/>
                  <a:pt x="947" y="4219"/>
                  <a:pt x="947" y="3712"/>
                </a:cubicBezTo>
                <a:cubicBezTo>
                  <a:pt x="947" y="3206"/>
                  <a:pt x="1326" y="2869"/>
                  <a:pt x="1895" y="2869"/>
                </a:cubicBezTo>
                <a:cubicBezTo>
                  <a:pt x="19705" y="2869"/>
                  <a:pt x="19705" y="2869"/>
                  <a:pt x="19705" y="2869"/>
                </a:cubicBezTo>
                <a:cubicBezTo>
                  <a:pt x="20274" y="2869"/>
                  <a:pt x="20653" y="3206"/>
                  <a:pt x="20653" y="3712"/>
                </a:cubicBezTo>
                <a:cubicBezTo>
                  <a:pt x="20653" y="4219"/>
                  <a:pt x="20274" y="4556"/>
                  <a:pt x="19705" y="4556"/>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666" name="Freeform 109">
            <a:extLst>
              <a:ext uri="{FF2B5EF4-FFF2-40B4-BE49-F238E27FC236}">
                <a16:creationId xmlns:a16="http://schemas.microsoft.com/office/drawing/2014/main" xmlns="" id="{F2455C91-F776-BE4E-A5C3-241682A189B1}"/>
              </a:ext>
            </a:extLst>
          </p:cNvPr>
          <p:cNvSpPr/>
          <p:nvPr/>
        </p:nvSpPr>
        <p:spPr>
          <a:xfrm>
            <a:off x="10082065" y="4015583"/>
            <a:ext cx="406336" cy="253457"/>
          </a:xfrm>
          <a:custGeom>
            <a:avLst/>
            <a:gdLst/>
            <a:ahLst/>
            <a:cxnLst>
              <a:cxn ang="0">
                <a:pos x="wd2" y="hd2"/>
              </a:cxn>
              <a:cxn ang="5400000">
                <a:pos x="wd2" y="hd2"/>
              </a:cxn>
              <a:cxn ang="10800000">
                <a:pos x="wd2" y="hd2"/>
              </a:cxn>
              <a:cxn ang="16200000">
                <a:pos x="wd2" y="hd2"/>
              </a:cxn>
            </a:cxnLst>
            <a:rect l="0" t="0" r="r" b="b"/>
            <a:pathLst>
              <a:path w="21600" h="21600" extrusionOk="0">
                <a:moveTo>
                  <a:pt x="17550" y="17010"/>
                </a:moveTo>
                <a:cubicBezTo>
                  <a:pt x="17550" y="10800"/>
                  <a:pt x="17550" y="10800"/>
                  <a:pt x="17550" y="10800"/>
                </a:cubicBezTo>
                <a:cubicBezTo>
                  <a:pt x="21094" y="8370"/>
                  <a:pt x="21094" y="8370"/>
                  <a:pt x="21094" y="8370"/>
                </a:cubicBezTo>
                <a:cubicBezTo>
                  <a:pt x="21431" y="8370"/>
                  <a:pt x="21600" y="7830"/>
                  <a:pt x="21600" y="7290"/>
                </a:cubicBezTo>
                <a:cubicBezTo>
                  <a:pt x="21600" y="7020"/>
                  <a:pt x="21431" y="6480"/>
                  <a:pt x="21094" y="6210"/>
                </a:cubicBezTo>
                <a:cubicBezTo>
                  <a:pt x="10969" y="270"/>
                  <a:pt x="10969" y="270"/>
                  <a:pt x="10969" y="270"/>
                </a:cubicBezTo>
                <a:cubicBezTo>
                  <a:pt x="10969" y="0"/>
                  <a:pt x="10800" y="0"/>
                  <a:pt x="10800" y="0"/>
                </a:cubicBezTo>
                <a:cubicBezTo>
                  <a:pt x="10800" y="0"/>
                  <a:pt x="10631" y="0"/>
                  <a:pt x="10631" y="0"/>
                </a:cubicBezTo>
                <a:cubicBezTo>
                  <a:pt x="506" y="6210"/>
                  <a:pt x="506" y="6210"/>
                  <a:pt x="506" y="6210"/>
                </a:cubicBezTo>
                <a:cubicBezTo>
                  <a:pt x="169" y="6480"/>
                  <a:pt x="0" y="7020"/>
                  <a:pt x="0" y="7290"/>
                </a:cubicBezTo>
                <a:cubicBezTo>
                  <a:pt x="0" y="7830"/>
                  <a:pt x="169" y="8370"/>
                  <a:pt x="506" y="8370"/>
                </a:cubicBezTo>
                <a:cubicBezTo>
                  <a:pt x="4050" y="10800"/>
                  <a:pt x="4050" y="10800"/>
                  <a:pt x="4050" y="10800"/>
                </a:cubicBezTo>
                <a:cubicBezTo>
                  <a:pt x="4050" y="17010"/>
                  <a:pt x="4050" y="17010"/>
                  <a:pt x="4050" y="17010"/>
                </a:cubicBezTo>
                <a:cubicBezTo>
                  <a:pt x="4050" y="17550"/>
                  <a:pt x="4219" y="18360"/>
                  <a:pt x="4725" y="19170"/>
                </a:cubicBezTo>
                <a:cubicBezTo>
                  <a:pt x="5063" y="19440"/>
                  <a:pt x="5569" y="19980"/>
                  <a:pt x="6244" y="20250"/>
                </a:cubicBezTo>
                <a:cubicBezTo>
                  <a:pt x="7425" y="21060"/>
                  <a:pt x="9112" y="21600"/>
                  <a:pt x="10800" y="21600"/>
                </a:cubicBezTo>
                <a:cubicBezTo>
                  <a:pt x="12487" y="21600"/>
                  <a:pt x="14175" y="21060"/>
                  <a:pt x="15356" y="20250"/>
                </a:cubicBezTo>
                <a:cubicBezTo>
                  <a:pt x="16031" y="19980"/>
                  <a:pt x="16537" y="19440"/>
                  <a:pt x="16875" y="19170"/>
                </a:cubicBezTo>
                <a:cubicBezTo>
                  <a:pt x="17381" y="18360"/>
                  <a:pt x="17550" y="17550"/>
                  <a:pt x="17550" y="17010"/>
                </a:cubicBezTo>
                <a:close/>
                <a:moveTo>
                  <a:pt x="844" y="7290"/>
                </a:moveTo>
                <a:cubicBezTo>
                  <a:pt x="10800" y="1350"/>
                  <a:pt x="10800" y="1350"/>
                  <a:pt x="10800" y="1350"/>
                </a:cubicBezTo>
                <a:cubicBezTo>
                  <a:pt x="20756" y="7290"/>
                  <a:pt x="20756" y="7290"/>
                  <a:pt x="20756" y="7290"/>
                </a:cubicBezTo>
                <a:cubicBezTo>
                  <a:pt x="10800" y="13500"/>
                  <a:pt x="10800" y="13500"/>
                  <a:pt x="10800" y="13500"/>
                </a:cubicBezTo>
                <a:lnTo>
                  <a:pt x="844" y="7290"/>
                </a:lnTo>
                <a:close/>
                <a:moveTo>
                  <a:pt x="16706" y="17010"/>
                </a:moveTo>
                <a:cubicBezTo>
                  <a:pt x="16706" y="17820"/>
                  <a:pt x="16200" y="18630"/>
                  <a:pt x="15187" y="19170"/>
                </a:cubicBezTo>
                <a:cubicBezTo>
                  <a:pt x="14006" y="19980"/>
                  <a:pt x="12487" y="20250"/>
                  <a:pt x="10800" y="20250"/>
                </a:cubicBezTo>
                <a:cubicBezTo>
                  <a:pt x="9112" y="20250"/>
                  <a:pt x="7594" y="19980"/>
                  <a:pt x="6412" y="19170"/>
                </a:cubicBezTo>
                <a:cubicBezTo>
                  <a:pt x="5400" y="18630"/>
                  <a:pt x="4894" y="17820"/>
                  <a:pt x="4894" y="17010"/>
                </a:cubicBezTo>
                <a:cubicBezTo>
                  <a:pt x="4894" y="11070"/>
                  <a:pt x="4894" y="11070"/>
                  <a:pt x="4894" y="11070"/>
                </a:cubicBezTo>
                <a:cubicBezTo>
                  <a:pt x="10631" y="14580"/>
                  <a:pt x="10631" y="14580"/>
                  <a:pt x="10631" y="14580"/>
                </a:cubicBezTo>
                <a:cubicBezTo>
                  <a:pt x="10800" y="14850"/>
                  <a:pt x="10969" y="14850"/>
                  <a:pt x="10969" y="14580"/>
                </a:cubicBezTo>
                <a:cubicBezTo>
                  <a:pt x="16706" y="11070"/>
                  <a:pt x="16706" y="11070"/>
                  <a:pt x="16706" y="11070"/>
                </a:cubicBezTo>
                <a:lnTo>
                  <a:pt x="16706" y="17010"/>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667" name="Freeform 110">
            <a:extLst>
              <a:ext uri="{FF2B5EF4-FFF2-40B4-BE49-F238E27FC236}">
                <a16:creationId xmlns:a16="http://schemas.microsoft.com/office/drawing/2014/main" xmlns="" id="{F391D9D0-D1F4-914A-8C20-3F26D0AD7F37}"/>
              </a:ext>
            </a:extLst>
          </p:cNvPr>
          <p:cNvSpPr/>
          <p:nvPr/>
        </p:nvSpPr>
        <p:spPr>
          <a:xfrm>
            <a:off x="9271677" y="3939143"/>
            <a:ext cx="404452" cy="406336"/>
          </a:xfrm>
          <a:custGeom>
            <a:avLst/>
            <a:gdLst/>
            <a:ahLst/>
            <a:cxnLst>
              <a:cxn ang="0">
                <a:pos x="wd2" y="hd2"/>
              </a:cxn>
              <a:cxn ang="5400000">
                <a:pos x="wd2" y="hd2"/>
              </a:cxn>
              <a:cxn ang="10800000">
                <a:pos x="wd2" y="hd2"/>
              </a:cxn>
              <a:cxn ang="16200000">
                <a:pos x="wd2" y="hd2"/>
              </a:cxn>
            </a:cxnLst>
            <a:rect l="0" t="0" r="r" b="b"/>
            <a:pathLst>
              <a:path w="21220" h="21600" extrusionOk="0">
                <a:moveTo>
                  <a:pt x="17422" y="169"/>
                </a:moveTo>
                <a:cubicBezTo>
                  <a:pt x="17090" y="0"/>
                  <a:pt x="16758" y="0"/>
                  <a:pt x="16592" y="0"/>
                </a:cubicBezTo>
                <a:cubicBezTo>
                  <a:pt x="15927" y="0"/>
                  <a:pt x="15595" y="169"/>
                  <a:pt x="15428" y="338"/>
                </a:cubicBezTo>
                <a:cubicBezTo>
                  <a:pt x="15428" y="506"/>
                  <a:pt x="14930" y="1013"/>
                  <a:pt x="12936" y="4050"/>
                </a:cubicBezTo>
                <a:cubicBezTo>
                  <a:pt x="12770" y="4219"/>
                  <a:pt x="12770" y="4219"/>
                  <a:pt x="12770" y="4219"/>
                </a:cubicBezTo>
                <a:cubicBezTo>
                  <a:pt x="12272" y="5063"/>
                  <a:pt x="11108" y="6581"/>
                  <a:pt x="10278" y="7931"/>
                </a:cubicBezTo>
                <a:cubicBezTo>
                  <a:pt x="10112" y="7931"/>
                  <a:pt x="10112" y="7931"/>
                  <a:pt x="10112" y="7931"/>
                </a:cubicBezTo>
                <a:cubicBezTo>
                  <a:pt x="10112" y="7931"/>
                  <a:pt x="10112" y="7931"/>
                  <a:pt x="10112" y="7931"/>
                </a:cubicBezTo>
                <a:cubicBezTo>
                  <a:pt x="9447" y="8100"/>
                  <a:pt x="8948" y="8269"/>
                  <a:pt x="8616" y="8775"/>
                </a:cubicBezTo>
                <a:cubicBezTo>
                  <a:pt x="8118" y="9112"/>
                  <a:pt x="7952" y="9787"/>
                  <a:pt x="7785" y="10294"/>
                </a:cubicBezTo>
                <a:cubicBezTo>
                  <a:pt x="7785" y="10462"/>
                  <a:pt x="7785" y="10462"/>
                  <a:pt x="7785" y="10462"/>
                </a:cubicBezTo>
                <a:cubicBezTo>
                  <a:pt x="3798" y="13162"/>
                  <a:pt x="3798" y="13162"/>
                  <a:pt x="3798" y="13162"/>
                </a:cubicBezTo>
                <a:cubicBezTo>
                  <a:pt x="807" y="15525"/>
                  <a:pt x="475" y="15694"/>
                  <a:pt x="308" y="15694"/>
                </a:cubicBezTo>
                <a:cubicBezTo>
                  <a:pt x="142" y="16031"/>
                  <a:pt x="-190" y="16537"/>
                  <a:pt x="142" y="17719"/>
                </a:cubicBezTo>
                <a:cubicBezTo>
                  <a:pt x="308" y="18394"/>
                  <a:pt x="973" y="19237"/>
                  <a:pt x="1638" y="19912"/>
                </a:cubicBezTo>
                <a:cubicBezTo>
                  <a:pt x="2302" y="20587"/>
                  <a:pt x="3133" y="21262"/>
                  <a:pt x="3798" y="21431"/>
                </a:cubicBezTo>
                <a:cubicBezTo>
                  <a:pt x="4130" y="21600"/>
                  <a:pt x="4462" y="21600"/>
                  <a:pt x="4628" y="21600"/>
                </a:cubicBezTo>
                <a:cubicBezTo>
                  <a:pt x="5293" y="21600"/>
                  <a:pt x="5625" y="21431"/>
                  <a:pt x="5792" y="21262"/>
                </a:cubicBezTo>
                <a:cubicBezTo>
                  <a:pt x="5792" y="21094"/>
                  <a:pt x="5958" y="20925"/>
                  <a:pt x="7619" y="18394"/>
                </a:cubicBezTo>
                <a:cubicBezTo>
                  <a:pt x="7785" y="18225"/>
                  <a:pt x="7785" y="18225"/>
                  <a:pt x="7785" y="18225"/>
                </a:cubicBezTo>
                <a:cubicBezTo>
                  <a:pt x="8782" y="16875"/>
                  <a:pt x="9945" y="15187"/>
                  <a:pt x="10942" y="13837"/>
                </a:cubicBezTo>
                <a:cubicBezTo>
                  <a:pt x="10942" y="13669"/>
                  <a:pt x="10942" y="13669"/>
                  <a:pt x="10942" y="13669"/>
                </a:cubicBezTo>
                <a:cubicBezTo>
                  <a:pt x="11108" y="13669"/>
                  <a:pt x="11108" y="13669"/>
                  <a:pt x="11108" y="13669"/>
                </a:cubicBezTo>
                <a:cubicBezTo>
                  <a:pt x="11607" y="13500"/>
                  <a:pt x="12105" y="13331"/>
                  <a:pt x="12604" y="12825"/>
                </a:cubicBezTo>
                <a:cubicBezTo>
                  <a:pt x="13102" y="12487"/>
                  <a:pt x="13268" y="11812"/>
                  <a:pt x="13435" y="11306"/>
                </a:cubicBezTo>
                <a:cubicBezTo>
                  <a:pt x="13435" y="11137"/>
                  <a:pt x="13435" y="11137"/>
                  <a:pt x="13435" y="11137"/>
                </a:cubicBezTo>
                <a:cubicBezTo>
                  <a:pt x="13601" y="11137"/>
                  <a:pt x="13601" y="11137"/>
                  <a:pt x="13601" y="11137"/>
                </a:cubicBezTo>
                <a:cubicBezTo>
                  <a:pt x="14764" y="10125"/>
                  <a:pt x="16259" y="9112"/>
                  <a:pt x="17588" y="8100"/>
                </a:cubicBezTo>
                <a:cubicBezTo>
                  <a:pt x="20579" y="6075"/>
                  <a:pt x="20745" y="5906"/>
                  <a:pt x="20912" y="5906"/>
                </a:cubicBezTo>
                <a:cubicBezTo>
                  <a:pt x="21078" y="5569"/>
                  <a:pt x="21410" y="5063"/>
                  <a:pt x="21078" y="3881"/>
                </a:cubicBezTo>
                <a:cubicBezTo>
                  <a:pt x="20912" y="3206"/>
                  <a:pt x="20247" y="2363"/>
                  <a:pt x="19582" y="1688"/>
                </a:cubicBezTo>
                <a:cubicBezTo>
                  <a:pt x="18918" y="1013"/>
                  <a:pt x="18087" y="338"/>
                  <a:pt x="17422" y="169"/>
                </a:cubicBezTo>
                <a:close/>
                <a:moveTo>
                  <a:pt x="9779" y="13837"/>
                </a:moveTo>
                <a:cubicBezTo>
                  <a:pt x="8948" y="15187"/>
                  <a:pt x="7952" y="16537"/>
                  <a:pt x="7121" y="17887"/>
                </a:cubicBezTo>
                <a:cubicBezTo>
                  <a:pt x="7121" y="18056"/>
                  <a:pt x="7121" y="18056"/>
                  <a:pt x="7121" y="18056"/>
                </a:cubicBezTo>
                <a:cubicBezTo>
                  <a:pt x="6124" y="19237"/>
                  <a:pt x="5459" y="20419"/>
                  <a:pt x="5293" y="20587"/>
                </a:cubicBezTo>
                <a:cubicBezTo>
                  <a:pt x="5127" y="20756"/>
                  <a:pt x="5127" y="20756"/>
                  <a:pt x="5127" y="20756"/>
                </a:cubicBezTo>
                <a:cubicBezTo>
                  <a:pt x="5127" y="20756"/>
                  <a:pt x="4961" y="20756"/>
                  <a:pt x="4628" y="20756"/>
                </a:cubicBezTo>
                <a:cubicBezTo>
                  <a:pt x="4462" y="20756"/>
                  <a:pt x="4296" y="20756"/>
                  <a:pt x="4130" y="20756"/>
                </a:cubicBezTo>
                <a:cubicBezTo>
                  <a:pt x="3465" y="20419"/>
                  <a:pt x="2801" y="20081"/>
                  <a:pt x="2136" y="19406"/>
                </a:cubicBezTo>
                <a:cubicBezTo>
                  <a:pt x="1472" y="18731"/>
                  <a:pt x="1139" y="18056"/>
                  <a:pt x="807" y="17381"/>
                </a:cubicBezTo>
                <a:cubicBezTo>
                  <a:pt x="641" y="17044"/>
                  <a:pt x="641" y="16537"/>
                  <a:pt x="807" y="16369"/>
                </a:cubicBezTo>
                <a:cubicBezTo>
                  <a:pt x="973" y="16200"/>
                  <a:pt x="973" y="16200"/>
                  <a:pt x="973" y="16200"/>
                </a:cubicBezTo>
                <a:cubicBezTo>
                  <a:pt x="1305" y="16031"/>
                  <a:pt x="4628" y="13669"/>
                  <a:pt x="7453" y="11475"/>
                </a:cubicBezTo>
                <a:cubicBezTo>
                  <a:pt x="7785" y="11306"/>
                  <a:pt x="7785" y="11306"/>
                  <a:pt x="7785" y="11306"/>
                </a:cubicBezTo>
                <a:cubicBezTo>
                  <a:pt x="7952" y="11644"/>
                  <a:pt x="7952" y="11644"/>
                  <a:pt x="7952" y="11644"/>
                </a:cubicBezTo>
                <a:cubicBezTo>
                  <a:pt x="7952" y="12150"/>
                  <a:pt x="8284" y="12487"/>
                  <a:pt x="8616" y="12825"/>
                </a:cubicBezTo>
                <a:cubicBezTo>
                  <a:pt x="8948" y="13162"/>
                  <a:pt x="9281" y="13331"/>
                  <a:pt x="9779" y="13500"/>
                </a:cubicBezTo>
                <a:cubicBezTo>
                  <a:pt x="9945" y="13669"/>
                  <a:pt x="9945" y="13669"/>
                  <a:pt x="9945" y="13669"/>
                </a:cubicBezTo>
                <a:lnTo>
                  <a:pt x="9779" y="13837"/>
                </a:lnTo>
                <a:close/>
                <a:moveTo>
                  <a:pt x="12105" y="12319"/>
                </a:moveTo>
                <a:cubicBezTo>
                  <a:pt x="11773" y="12656"/>
                  <a:pt x="11108" y="12994"/>
                  <a:pt x="10610" y="12994"/>
                </a:cubicBezTo>
                <a:cubicBezTo>
                  <a:pt x="10112" y="12994"/>
                  <a:pt x="9447" y="12656"/>
                  <a:pt x="9115" y="12319"/>
                </a:cubicBezTo>
                <a:cubicBezTo>
                  <a:pt x="8284" y="11475"/>
                  <a:pt x="8284" y="10125"/>
                  <a:pt x="9115" y="9281"/>
                </a:cubicBezTo>
                <a:cubicBezTo>
                  <a:pt x="9945" y="8437"/>
                  <a:pt x="11275" y="8437"/>
                  <a:pt x="12105" y="9281"/>
                </a:cubicBezTo>
                <a:cubicBezTo>
                  <a:pt x="12936" y="10125"/>
                  <a:pt x="12936" y="11475"/>
                  <a:pt x="12105" y="12319"/>
                </a:cubicBezTo>
                <a:close/>
                <a:moveTo>
                  <a:pt x="20413" y="5231"/>
                </a:moveTo>
                <a:cubicBezTo>
                  <a:pt x="20247" y="5400"/>
                  <a:pt x="20247" y="5400"/>
                  <a:pt x="20247" y="5400"/>
                </a:cubicBezTo>
                <a:cubicBezTo>
                  <a:pt x="20081" y="5569"/>
                  <a:pt x="18752" y="6412"/>
                  <a:pt x="17422" y="7256"/>
                </a:cubicBezTo>
                <a:cubicBezTo>
                  <a:pt x="13435" y="10294"/>
                  <a:pt x="13435" y="10294"/>
                  <a:pt x="13435" y="10294"/>
                </a:cubicBezTo>
                <a:cubicBezTo>
                  <a:pt x="13268" y="9956"/>
                  <a:pt x="13268" y="9956"/>
                  <a:pt x="13268" y="9956"/>
                </a:cubicBezTo>
                <a:cubicBezTo>
                  <a:pt x="13102" y="9450"/>
                  <a:pt x="12936" y="9112"/>
                  <a:pt x="12604" y="8775"/>
                </a:cubicBezTo>
                <a:cubicBezTo>
                  <a:pt x="12272" y="8437"/>
                  <a:pt x="11939" y="8100"/>
                  <a:pt x="11441" y="8100"/>
                </a:cubicBezTo>
                <a:cubicBezTo>
                  <a:pt x="11108" y="7931"/>
                  <a:pt x="11108" y="7931"/>
                  <a:pt x="11108" y="7931"/>
                </a:cubicBezTo>
                <a:cubicBezTo>
                  <a:pt x="11275" y="7594"/>
                  <a:pt x="11275" y="7594"/>
                  <a:pt x="11275" y="7594"/>
                </a:cubicBezTo>
                <a:cubicBezTo>
                  <a:pt x="13268" y="4725"/>
                  <a:pt x="15761" y="1350"/>
                  <a:pt x="15927" y="1013"/>
                </a:cubicBezTo>
                <a:cubicBezTo>
                  <a:pt x="16093" y="844"/>
                  <a:pt x="16093" y="844"/>
                  <a:pt x="16093" y="844"/>
                </a:cubicBezTo>
                <a:cubicBezTo>
                  <a:pt x="16259" y="675"/>
                  <a:pt x="16758" y="675"/>
                  <a:pt x="17090" y="844"/>
                </a:cubicBezTo>
                <a:cubicBezTo>
                  <a:pt x="17755" y="1181"/>
                  <a:pt x="18419" y="1519"/>
                  <a:pt x="19084" y="2194"/>
                </a:cubicBezTo>
                <a:cubicBezTo>
                  <a:pt x="19748" y="2869"/>
                  <a:pt x="20081" y="3544"/>
                  <a:pt x="20413" y="4050"/>
                </a:cubicBezTo>
                <a:cubicBezTo>
                  <a:pt x="20579" y="4556"/>
                  <a:pt x="20579" y="5063"/>
                  <a:pt x="20413" y="5231"/>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668" name="组合 667">
            <a:extLst>
              <a:ext uri="{FF2B5EF4-FFF2-40B4-BE49-F238E27FC236}">
                <a16:creationId xmlns:a16="http://schemas.microsoft.com/office/drawing/2014/main" xmlns="" id="{999E059E-FF16-F04A-AA9D-4F62D57A1087}"/>
              </a:ext>
            </a:extLst>
          </p:cNvPr>
          <p:cNvGrpSpPr/>
          <p:nvPr/>
        </p:nvGrpSpPr>
        <p:grpSpPr>
          <a:xfrm>
            <a:off x="8506343" y="3939937"/>
            <a:ext cx="311121" cy="405542"/>
            <a:chOff x="8506343" y="3939937"/>
            <a:chExt cx="311121" cy="405542"/>
          </a:xfrm>
          <a:solidFill>
            <a:schemeClr val="accent2"/>
          </a:solidFill>
        </p:grpSpPr>
        <p:sp>
          <p:nvSpPr>
            <p:cNvPr id="669" name="Freeform 111">
              <a:extLst>
                <a:ext uri="{FF2B5EF4-FFF2-40B4-BE49-F238E27FC236}">
                  <a16:creationId xmlns:a16="http://schemas.microsoft.com/office/drawing/2014/main" xmlns="" id="{10505544-5382-9849-9BBD-7776B339EF94}"/>
                </a:ext>
              </a:extLst>
            </p:cNvPr>
            <p:cNvSpPr/>
            <p:nvPr/>
          </p:nvSpPr>
          <p:spPr>
            <a:xfrm>
              <a:off x="8506343" y="3939937"/>
              <a:ext cx="311121" cy="405542"/>
            </a:xfrm>
            <a:custGeom>
              <a:avLst/>
              <a:gdLst/>
              <a:ahLst/>
              <a:cxnLst>
                <a:cxn ang="0">
                  <a:pos x="wd2" y="hd2"/>
                </a:cxn>
                <a:cxn ang="5400000">
                  <a:pos x="wd2" y="hd2"/>
                </a:cxn>
                <a:cxn ang="10800000">
                  <a:pos x="wd2" y="hd2"/>
                </a:cxn>
                <a:cxn ang="16200000">
                  <a:pos x="wd2" y="hd2"/>
                </a:cxn>
              </a:cxnLst>
              <a:rect l="0" t="0" r="r" b="b"/>
              <a:pathLst>
                <a:path w="21600" h="21558" extrusionOk="0">
                  <a:moveTo>
                    <a:pt x="21600" y="8227"/>
                  </a:moveTo>
                  <a:cubicBezTo>
                    <a:pt x="21600" y="8058"/>
                    <a:pt x="21380" y="7889"/>
                    <a:pt x="21380" y="7720"/>
                  </a:cubicBezTo>
                  <a:cubicBezTo>
                    <a:pt x="19616" y="6370"/>
                    <a:pt x="19616" y="6370"/>
                    <a:pt x="19616" y="6370"/>
                  </a:cubicBezTo>
                  <a:cubicBezTo>
                    <a:pt x="20278" y="4514"/>
                    <a:pt x="20278" y="4514"/>
                    <a:pt x="20278" y="4514"/>
                  </a:cubicBezTo>
                  <a:cubicBezTo>
                    <a:pt x="20278" y="4345"/>
                    <a:pt x="20278" y="4177"/>
                    <a:pt x="20057" y="4008"/>
                  </a:cubicBezTo>
                  <a:cubicBezTo>
                    <a:pt x="20057" y="4008"/>
                    <a:pt x="19837" y="3839"/>
                    <a:pt x="19616" y="3839"/>
                  </a:cubicBezTo>
                  <a:cubicBezTo>
                    <a:pt x="17192" y="3333"/>
                    <a:pt x="17192" y="3333"/>
                    <a:pt x="17192" y="3333"/>
                  </a:cubicBezTo>
                  <a:cubicBezTo>
                    <a:pt x="16531" y="1477"/>
                    <a:pt x="16531" y="1477"/>
                    <a:pt x="16531" y="1477"/>
                  </a:cubicBezTo>
                  <a:cubicBezTo>
                    <a:pt x="16531" y="1308"/>
                    <a:pt x="16310" y="1139"/>
                    <a:pt x="16090" y="1139"/>
                  </a:cubicBezTo>
                  <a:cubicBezTo>
                    <a:pt x="16090" y="971"/>
                    <a:pt x="15869" y="971"/>
                    <a:pt x="15649" y="971"/>
                  </a:cubicBezTo>
                  <a:cubicBezTo>
                    <a:pt x="13224" y="1477"/>
                    <a:pt x="13224" y="1477"/>
                    <a:pt x="13224" y="1477"/>
                  </a:cubicBezTo>
                  <a:cubicBezTo>
                    <a:pt x="11461" y="127"/>
                    <a:pt x="11461" y="127"/>
                    <a:pt x="11461" y="127"/>
                  </a:cubicBezTo>
                  <a:cubicBezTo>
                    <a:pt x="11020" y="-42"/>
                    <a:pt x="10580" y="-42"/>
                    <a:pt x="10139" y="127"/>
                  </a:cubicBezTo>
                  <a:cubicBezTo>
                    <a:pt x="8376" y="1477"/>
                    <a:pt x="8376" y="1477"/>
                    <a:pt x="8376" y="1477"/>
                  </a:cubicBezTo>
                  <a:cubicBezTo>
                    <a:pt x="5951" y="971"/>
                    <a:pt x="5951" y="971"/>
                    <a:pt x="5951" y="971"/>
                  </a:cubicBezTo>
                  <a:cubicBezTo>
                    <a:pt x="5951" y="971"/>
                    <a:pt x="5510" y="971"/>
                    <a:pt x="5510" y="1139"/>
                  </a:cubicBezTo>
                  <a:cubicBezTo>
                    <a:pt x="5290" y="1139"/>
                    <a:pt x="5069" y="1308"/>
                    <a:pt x="5069" y="1477"/>
                  </a:cubicBezTo>
                  <a:cubicBezTo>
                    <a:pt x="4408" y="3333"/>
                    <a:pt x="4408" y="3333"/>
                    <a:pt x="4408" y="3333"/>
                  </a:cubicBezTo>
                  <a:cubicBezTo>
                    <a:pt x="1984" y="3839"/>
                    <a:pt x="1984" y="3839"/>
                    <a:pt x="1984" y="3839"/>
                  </a:cubicBezTo>
                  <a:cubicBezTo>
                    <a:pt x="1763" y="3839"/>
                    <a:pt x="1543" y="4008"/>
                    <a:pt x="1543" y="4008"/>
                  </a:cubicBezTo>
                  <a:cubicBezTo>
                    <a:pt x="1322" y="4177"/>
                    <a:pt x="1322" y="4345"/>
                    <a:pt x="1322" y="4514"/>
                  </a:cubicBezTo>
                  <a:cubicBezTo>
                    <a:pt x="1984" y="6370"/>
                    <a:pt x="1984" y="6370"/>
                    <a:pt x="1984" y="6370"/>
                  </a:cubicBezTo>
                  <a:cubicBezTo>
                    <a:pt x="220" y="7720"/>
                    <a:pt x="220" y="7720"/>
                    <a:pt x="220" y="7720"/>
                  </a:cubicBezTo>
                  <a:cubicBezTo>
                    <a:pt x="220" y="7889"/>
                    <a:pt x="0" y="8058"/>
                    <a:pt x="0" y="8227"/>
                  </a:cubicBezTo>
                  <a:cubicBezTo>
                    <a:pt x="0" y="8395"/>
                    <a:pt x="220" y="8564"/>
                    <a:pt x="220" y="8733"/>
                  </a:cubicBezTo>
                  <a:cubicBezTo>
                    <a:pt x="1984" y="10083"/>
                    <a:pt x="1984" y="10083"/>
                    <a:pt x="1984" y="10083"/>
                  </a:cubicBezTo>
                  <a:cubicBezTo>
                    <a:pt x="1322" y="11770"/>
                    <a:pt x="1322" y="11770"/>
                    <a:pt x="1322" y="11770"/>
                  </a:cubicBezTo>
                  <a:cubicBezTo>
                    <a:pt x="1322" y="11939"/>
                    <a:pt x="1322" y="12108"/>
                    <a:pt x="1543" y="12277"/>
                  </a:cubicBezTo>
                  <a:cubicBezTo>
                    <a:pt x="1543" y="12445"/>
                    <a:pt x="1763" y="12614"/>
                    <a:pt x="1984" y="12614"/>
                  </a:cubicBezTo>
                  <a:cubicBezTo>
                    <a:pt x="4408" y="13120"/>
                    <a:pt x="4408" y="13120"/>
                    <a:pt x="4408" y="13120"/>
                  </a:cubicBezTo>
                  <a:cubicBezTo>
                    <a:pt x="5069" y="14977"/>
                    <a:pt x="5069" y="14977"/>
                    <a:pt x="5069" y="14977"/>
                  </a:cubicBezTo>
                  <a:cubicBezTo>
                    <a:pt x="5069" y="15145"/>
                    <a:pt x="5290" y="15314"/>
                    <a:pt x="5510" y="15314"/>
                  </a:cubicBezTo>
                  <a:cubicBezTo>
                    <a:pt x="5510" y="15483"/>
                    <a:pt x="5731" y="15483"/>
                    <a:pt x="5951" y="15483"/>
                  </a:cubicBezTo>
                  <a:cubicBezTo>
                    <a:pt x="6612" y="15314"/>
                    <a:pt x="6612" y="15314"/>
                    <a:pt x="6612" y="15314"/>
                  </a:cubicBezTo>
                  <a:cubicBezTo>
                    <a:pt x="6612" y="20883"/>
                    <a:pt x="6612" y="20883"/>
                    <a:pt x="6612" y="20883"/>
                  </a:cubicBezTo>
                  <a:cubicBezTo>
                    <a:pt x="6612" y="21220"/>
                    <a:pt x="7053" y="21558"/>
                    <a:pt x="7494" y="21558"/>
                  </a:cubicBezTo>
                  <a:cubicBezTo>
                    <a:pt x="7714" y="21558"/>
                    <a:pt x="7935" y="21558"/>
                    <a:pt x="8155" y="21389"/>
                  </a:cubicBezTo>
                  <a:cubicBezTo>
                    <a:pt x="10800" y="19364"/>
                    <a:pt x="10800" y="19364"/>
                    <a:pt x="10800" y="19364"/>
                  </a:cubicBezTo>
                  <a:cubicBezTo>
                    <a:pt x="13445" y="21389"/>
                    <a:pt x="13445" y="21389"/>
                    <a:pt x="13445" y="21389"/>
                  </a:cubicBezTo>
                  <a:cubicBezTo>
                    <a:pt x="13665" y="21558"/>
                    <a:pt x="13886" y="21558"/>
                    <a:pt x="14106" y="21558"/>
                  </a:cubicBezTo>
                  <a:cubicBezTo>
                    <a:pt x="14547" y="21558"/>
                    <a:pt x="14988" y="21220"/>
                    <a:pt x="14988" y="20883"/>
                  </a:cubicBezTo>
                  <a:cubicBezTo>
                    <a:pt x="14988" y="15314"/>
                    <a:pt x="14988" y="15314"/>
                    <a:pt x="14988" y="15314"/>
                  </a:cubicBezTo>
                  <a:cubicBezTo>
                    <a:pt x="15649" y="15483"/>
                    <a:pt x="15649" y="15483"/>
                    <a:pt x="15649" y="15483"/>
                  </a:cubicBezTo>
                  <a:cubicBezTo>
                    <a:pt x="15869" y="15483"/>
                    <a:pt x="16090" y="15483"/>
                    <a:pt x="16090" y="15314"/>
                  </a:cubicBezTo>
                  <a:cubicBezTo>
                    <a:pt x="16310" y="15314"/>
                    <a:pt x="16531" y="15145"/>
                    <a:pt x="16531" y="14977"/>
                  </a:cubicBezTo>
                  <a:cubicBezTo>
                    <a:pt x="17192" y="13120"/>
                    <a:pt x="17192" y="13120"/>
                    <a:pt x="17192" y="13120"/>
                  </a:cubicBezTo>
                  <a:cubicBezTo>
                    <a:pt x="19616" y="12614"/>
                    <a:pt x="19616" y="12614"/>
                    <a:pt x="19616" y="12614"/>
                  </a:cubicBezTo>
                  <a:cubicBezTo>
                    <a:pt x="19837" y="12614"/>
                    <a:pt x="20057" y="12445"/>
                    <a:pt x="20057" y="12277"/>
                  </a:cubicBezTo>
                  <a:cubicBezTo>
                    <a:pt x="20278" y="12108"/>
                    <a:pt x="20278" y="11939"/>
                    <a:pt x="20278" y="11770"/>
                  </a:cubicBezTo>
                  <a:cubicBezTo>
                    <a:pt x="19616" y="10083"/>
                    <a:pt x="19616" y="10083"/>
                    <a:pt x="19616" y="10083"/>
                  </a:cubicBezTo>
                  <a:cubicBezTo>
                    <a:pt x="21380" y="8733"/>
                    <a:pt x="21380" y="8733"/>
                    <a:pt x="21380" y="8733"/>
                  </a:cubicBezTo>
                  <a:cubicBezTo>
                    <a:pt x="21380" y="8564"/>
                    <a:pt x="21600" y="8395"/>
                    <a:pt x="21600" y="8227"/>
                  </a:cubicBezTo>
                  <a:close/>
                  <a:moveTo>
                    <a:pt x="14106" y="20714"/>
                  </a:moveTo>
                  <a:cubicBezTo>
                    <a:pt x="11461" y="18858"/>
                    <a:pt x="11461" y="18858"/>
                    <a:pt x="11461" y="18858"/>
                  </a:cubicBezTo>
                  <a:cubicBezTo>
                    <a:pt x="11020" y="18520"/>
                    <a:pt x="10580" y="18520"/>
                    <a:pt x="10139" y="18858"/>
                  </a:cubicBezTo>
                  <a:cubicBezTo>
                    <a:pt x="7494" y="20714"/>
                    <a:pt x="7494" y="20714"/>
                    <a:pt x="7494" y="20714"/>
                  </a:cubicBezTo>
                  <a:cubicBezTo>
                    <a:pt x="7494" y="15145"/>
                    <a:pt x="7494" y="15145"/>
                    <a:pt x="7494" y="15145"/>
                  </a:cubicBezTo>
                  <a:cubicBezTo>
                    <a:pt x="8376" y="14977"/>
                    <a:pt x="8376" y="14977"/>
                    <a:pt x="8376" y="14977"/>
                  </a:cubicBezTo>
                  <a:cubicBezTo>
                    <a:pt x="10139" y="16327"/>
                    <a:pt x="10139" y="16327"/>
                    <a:pt x="10139" y="16327"/>
                  </a:cubicBezTo>
                  <a:cubicBezTo>
                    <a:pt x="10580" y="16495"/>
                    <a:pt x="11020" y="16495"/>
                    <a:pt x="11461" y="16327"/>
                  </a:cubicBezTo>
                  <a:cubicBezTo>
                    <a:pt x="13224" y="14977"/>
                    <a:pt x="13224" y="14977"/>
                    <a:pt x="13224" y="14977"/>
                  </a:cubicBezTo>
                  <a:cubicBezTo>
                    <a:pt x="14106" y="15145"/>
                    <a:pt x="14106" y="15145"/>
                    <a:pt x="14106" y="15145"/>
                  </a:cubicBezTo>
                  <a:lnTo>
                    <a:pt x="14106" y="20714"/>
                  </a:lnTo>
                  <a:close/>
                  <a:moveTo>
                    <a:pt x="18514" y="9745"/>
                  </a:moveTo>
                  <a:cubicBezTo>
                    <a:pt x="19396" y="11939"/>
                    <a:pt x="19396" y="11939"/>
                    <a:pt x="19396" y="11939"/>
                  </a:cubicBezTo>
                  <a:cubicBezTo>
                    <a:pt x="16531" y="12614"/>
                    <a:pt x="16531" y="12614"/>
                    <a:pt x="16531" y="12614"/>
                  </a:cubicBezTo>
                  <a:cubicBezTo>
                    <a:pt x="15649" y="14639"/>
                    <a:pt x="15649" y="14639"/>
                    <a:pt x="15649" y="14639"/>
                  </a:cubicBezTo>
                  <a:cubicBezTo>
                    <a:pt x="12784" y="14133"/>
                    <a:pt x="12784" y="14133"/>
                    <a:pt x="12784" y="14133"/>
                  </a:cubicBezTo>
                  <a:cubicBezTo>
                    <a:pt x="10800" y="15652"/>
                    <a:pt x="10800" y="15652"/>
                    <a:pt x="10800" y="15652"/>
                  </a:cubicBezTo>
                  <a:cubicBezTo>
                    <a:pt x="8596" y="14133"/>
                    <a:pt x="8596" y="14133"/>
                    <a:pt x="8596" y="14133"/>
                  </a:cubicBezTo>
                  <a:cubicBezTo>
                    <a:pt x="5951" y="14639"/>
                    <a:pt x="5951" y="14639"/>
                    <a:pt x="5951" y="14639"/>
                  </a:cubicBezTo>
                  <a:cubicBezTo>
                    <a:pt x="5069" y="12614"/>
                    <a:pt x="5069" y="12614"/>
                    <a:pt x="5069" y="12614"/>
                  </a:cubicBezTo>
                  <a:cubicBezTo>
                    <a:pt x="2204" y="11939"/>
                    <a:pt x="2204" y="11939"/>
                    <a:pt x="2204" y="11939"/>
                  </a:cubicBezTo>
                  <a:cubicBezTo>
                    <a:pt x="3086" y="9745"/>
                    <a:pt x="3086" y="9745"/>
                    <a:pt x="3086" y="9745"/>
                  </a:cubicBezTo>
                  <a:cubicBezTo>
                    <a:pt x="882" y="8227"/>
                    <a:pt x="882" y="8227"/>
                    <a:pt x="882" y="8227"/>
                  </a:cubicBezTo>
                  <a:cubicBezTo>
                    <a:pt x="3086" y="6539"/>
                    <a:pt x="3086" y="6539"/>
                    <a:pt x="3086" y="6539"/>
                  </a:cubicBezTo>
                  <a:cubicBezTo>
                    <a:pt x="2204" y="4514"/>
                    <a:pt x="2204" y="4514"/>
                    <a:pt x="2204" y="4514"/>
                  </a:cubicBezTo>
                  <a:cubicBezTo>
                    <a:pt x="5069" y="3839"/>
                    <a:pt x="5069" y="3839"/>
                    <a:pt x="5069" y="3839"/>
                  </a:cubicBezTo>
                  <a:cubicBezTo>
                    <a:pt x="5951" y="1646"/>
                    <a:pt x="5951" y="1646"/>
                    <a:pt x="5951" y="1646"/>
                  </a:cubicBezTo>
                  <a:cubicBezTo>
                    <a:pt x="8816" y="2152"/>
                    <a:pt x="8816" y="2152"/>
                    <a:pt x="8816" y="2152"/>
                  </a:cubicBezTo>
                  <a:cubicBezTo>
                    <a:pt x="10800" y="633"/>
                    <a:pt x="10800" y="633"/>
                    <a:pt x="10800" y="633"/>
                  </a:cubicBezTo>
                  <a:cubicBezTo>
                    <a:pt x="12784" y="2152"/>
                    <a:pt x="12784" y="2152"/>
                    <a:pt x="12784" y="2152"/>
                  </a:cubicBezTo>
                  <a:cubicBezTo>
                    <a:pt x="15649" y="1646"/>
                    <a:pt x="15649" y="1646"/>
                    <a:pt x="15649" y="1646"/>
                  </a:cubicBezTo>
                  <a:cubicBezTo>
                    <a:pt x="16531" y="3839"/>
                    <a:pt x="16531" y="3839"/>
                    <a:pt x="16531" y="3839"/>
                  </a:cubicBezTo>
                  <a:cubicBezTo>
                    <a:pt x="19396" y="4514"/>
                    <a:pt x="19396" y="4514"/>
                    <a:pt x="19396" y="4514"/>
                  </a:cubicBezTo>
                  <a:cubicBezTo>
                    <a:pt x="18514" y="6539"/>
                    <a:pt x="18514" y="6539"/>
                    <a:pt x="18514" y="6539"/>
                  </a:cubicBezTo>
                  <a:cubicBezTo>
                    <a:pt x="20718" y="8227"/>
                    <a:pt x="20718" y="8227"/>
                    <a:pt x="20718" y="8227"/>
                  </a:cubicBezTo>
                  <a:lnTo>
                    <a:pt x="18514" y="9745"/>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70" name="Freeform 112">
              <a:extLst>
                <a:ext uri="{FF2B5EF4-FFF2-40B4-BE49-F238E27FC236}">
                  <a16:creationId xmlns:a16="http://schemas.microsoft.com/office/drawing/2014/main" xmlns="" id="{4E29D57A-C95B-2448-8D67-0195FFBEAAB3}"/>
                </a:ext>
              </a:extLst>
            </p:cNvPr>
            <p:cNvSpPr/>
            <p:nvPr/>
          </p:nvSpPr>
          <p:spPr>
            <a:xfrm>
              <a:off x="8594852" y="4027651"/>
              <a:ext cx="132764" cy="1327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143" y="0"/>
                    <a:pt x="0" y="4629"/>
                    <a:pt x="0" y="10800"/>
                  </a:cubicBezTo>
                  <a:cubicBezTo>
                    <a:pt x="0" y="16457"/>
                    <a:pt x="5143" y="21600"/>
                    <a:pt x="10800" y="21600"/>
                  </a:cubicBezTo>
                  <a:cubicBezTo>
                    <a:pt x="16457" y="21600"/>
                    <a:pt x="21600" y="16457"/>
                    <a:pt x="21600" y="10800"/>
                  </a:cubicBezTo>
                  <a:cubicBezTo>
                    <a:pt x="21600" y="4629"/>
                    <a:pt x="16457" y="0"/>
                    <a:pt x="10800" y="0"/>
                  </a:cubicBezTo>
                  <a:close/>
                  <a:moveTo>
                    <a:pt x="10800" y="19029"/>
                  </a:moveTo>
                  <a:cubicBezTo>
                    <a:pt x="6171" y="19029"/>
                    <a:pt x="2571" y="15429"/>
                    <a:pt x="2571" y="10800"/>
                  </a:cubicBezTo>
                  <a:cubicBezTo>
                    <a:pt x="2571" y="6171"/>
                    <a:pt x="6171" y="2571"/>
                    <a:pt x="10800" y="2571"/>
                  </a:cubicBezTo>
                  <a:cubicBezTo>
                    <a:pt x="15429" y="2571"/>
                    <a:pt x="19029" y="6171"/>
                    <a:pt x="19029" y="10800"/>
                  </a:cubicBezTo>
                  <a:cubicBezTo>
                    <a:pt x="19029" y="15429"/>
                    <a:pt x="15429" y="19029"/>
                    <a:pt x="10800" y="19029"/>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671" name="组合 670">
            <a:extLst>
              <a:ext uri="{FF2B5EF4-FFF2-40B4-BE49-F238E27FC236}">
                <a16:creationId xmlns:a16="http://schemas.microsoft.com/office/drawing/2014/main" xmlns="" id="{B99C9CBE-A806-4F4F-90F8-1A844B22D0D6}"/>
              </a:ext>
            </a:extLst>
          </p:cNvPr>
          <p:cNvGrpSpPr/>
          <p:nvPr/>
        </p:nvGrpSpPr>
        <p:grpSpPr>
          <a:xfrm>
            <a:off x="7732564" y="3939143"/>
            <a:ext cx="237365" cy="406336"/>
            <a:chOff x="7732564" y="3939143"/>
            <a:chExt cx="237365" cy="406336"/>
          </a:xfrm>
          <a:solidFill>
            <a:schemeClr val="accent2"/>
          </a:solidFill>
        </p:grpSpPr>
        <p:sp>
          <p:nvSpPr>
            <p:cNvPr id="672" name="Freeform 113">
              <a:extLst>
                <a:ext uri="{FF2B5EF4-FFF2-40B4-BE49-F238E27FC236}">
                  <a16:creationId xmlns:a16="http://schemas.microsoft.com/office/drawing/2014/main" xmlns="" id="{78C65420-54C4-554F-B6C3-DA34B4473DD3}"/>
                </a:ext>
              </a:extLst>
            </p:cNvPr>
            <p:cNvSpPr/>
            <p:nvPr/>
          </p:nvSpPr>
          <p:spPr>
            <a:xfrm>
              <a:off x="7732564" y="3939143"/>
              <a:ext cx="237365" cy="406336"/>
            </a:xfrm>
            <a:custGeom>
              <a:avLst/>
              <a:gdLst/>
              <a:ahLst/>
              <a:cxnLst>
                <a:cxn ang="0">
                  <a:pos x="wd2" y="hd2"/>
                </a:cxn>
                <a:cxn ang="5400000">
                  <a:pos x="wd2" y="hd2"/>
                </a:cxn>
                <a:cxn ang="10800000">
                  <a:pos x="wd2" y="hd2"/>
                </a:cxn>
                <a:cxn ang="16200000">
                  <a:pos x="wd2" y="hd2"/>
                </a:cxn>
              </a:cxnLst>
              <a:rect l="0" t="0" r="r" b="b"/>
              <a:pathLst>
                <a:path w="21600" h="21600" extrusionOk="0">
                  <a:moveTo>
                    <a:pt x="20448" y="0"/>
                  </a:moveTo>
                  <a:cubicBezTo>
                    <a:pt x="1152" y="0"/>
                    <a:pt x="1152" y="0"/>
                    <a:pt x="1152" y="0"/>
                  </a:cubicBezTo>
                  <a:cubicBezTo>
                    <a:pt x="576" y="0"/>
                    <a:pt x="0" y="338"/>
                    <a:pt x="0" y="675"/>
                  </a:cubicBezTo>
                  <a:cubicBezTo>
                    <a:pt x="0" y="20925"/>
                    <a:pt x="0" y="20925"/>
                    <a:pt x="0" y="20925"/>
                  </a:cubicBezTo>
                  <a:cubicBezTo>
                    <a:pt x="0" y="21262"/>
                    <a:pt x="576" y="21600"/>
                    <a:pt x="1152" y="21600"/>
                  </a:cubicBezTo>
                  <a:cubicBezTo>
                    <a:pt x="1440" y="21600"/>
                    <a:pt x="1728" y="21600"/>
                    <a:pt x="1728" y="21431"/>
                  </a:cubicBezTo>
                  <a:cubicBezTo>
                    <a:pt x="10944" y="18394"/>
                    <a:pt x="10944" y="18394"/>
                    <a:pt x="10944" y="18394"/>
                  </a:cubicBezTo>
                  <a:cubicBezTo>
                    <a:pt x="19872" y="21600"/>
                    <a:pt x="19872" y="21600"/>
                    <a:pt x="19872" y="21600"/>
                  </a:cubicBezTo>
                  <a:cubicBezTo>
                    <a:pt x="20160" y="21600"/>
                    <a:pt x="20448" y="21600"/>
                    <a:pt x="20448" y="21600"/>
                  </a:cubicBezTo>
                  <a:cubicBezTo>
                    <a:pt x="21312" y="21600"/>
                    <a:pt x="21600" y="21262"/>
                    <a:pt x="21600" y="20925"/>
                  </a:cubicBezTo>
                  <a:cubicBezTo>
                    <a:pt x="21600" y="675"/>
                    <a:pt x="21600" y="675"/>
                    <a:pt x="21600" y="675"/>
                  </a:cubicBezTo>
                  <a:cubicBezTo>
                    <a:pt x="21600" y="338"/>
                    <a:pt x="21312" y="0"/>
                    <a:pt x="20448" y="0"/>
                  </a:cubicBezTo>
                  <a:close/>
                  <a:moveTo>
                    <a:pt x="20448" y="20756"/>
                  </a:moveTo>
                  <a:cubicBezTo>
                    <a:pt x="11520" y="17550"/>
                    <a:pt x="11520" y="17550"/>
                    <a:pt x="11520" y="17550"/>
                  </a:cubicBezTo>
                  <a:cubicBezTo>
                    <a:pt x="11232" y="17550"/>
                    <a:pt x="10656" y="17550"/>
                    <a:pt x="10368" y="17550"/>
                  </a:cubicBezTo>
                  <a:cubicBezTo>
                    <a:pt x="1440" y="20756"/>
                    <a:pt x="1440" y="20756"/>
                    <a:pt x="1440" y="20756"/>
                  </a:cubicBezTo>
                  <a:cubicBezTo>
                    <a:pt x="1440" y="844"/>
                    <a:pt x="1440" y="844"/>
                    <a:pt x="1440" y="844"/>
                  </a:cubicBezTo>
                  <a:cubicBezTo>
                    <a:pt x="20448" y="844"/>
                    <a:pt x="20448" y="844"/>
                    <a:pt x="20448" y="844"/>
                  </a:cubicBezTo>
                  <a:lnTo>
                    <a:pt x="20448"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73" name="Freeform 114">
              <a:extLst>
                <a:ext uri="{FF2B5EF4-FFF2-40B4-BE49-F238E27FC236}">
                  <a16:creationId xmlns:a16="http://schemas.microsoft.com/office/drawing/2014/main" xmlns="" id="{9477A7B1-B53D-784C-A984-68C3EB7F1C20}"/>
                </a:ext>
              </a:extLst>
            </p:cNvPr>
            <p:cNvSpPr/>
            <p:nvPr/>
          </p:nvSpPr>
          <p:spPr>
            <a:xfrm>
              <a:off x="7811685" y="4086103"/>
              <a:ext cx="79123" cy="80232"/>
            </a:xfrm>
            <a:custGeom>
              <a:avLst/>
              <a:gdLst/>
              <a:ahLst/>
              <a:cxnLst>
                <a:cxn ang="0">
                  <a:pos x="wd2" y="hd2"/>
                </a:cxn>
                <a:cxn ang="5400000">
                  <a:pos x="wd2" y="hd2"/>
                </a:cxn>
                <a:cxn ang="10800000">
                  <a:pos x="wd2" y="hd2"/>
                </a:cxn>
                <a:cxn ang="16200000">
                  <a:pos x="wd2" y="hd2"/>
                </a:cxn>
              </a:cxnLst>
              <a:rect l="0" t="0" r="r" b="b"/>
              <a:pathLst>
                <a:path w="21600" h="21185" extrusionOk="0">
                  <a:moveTo>
                    <a:pt x="0" y="18900"/>
                  </a:moveTo>
                  <a:cubicBezTo>
                    <a:pt x="0" y="19730"/>
                    <a:pt x="0" y="20561"/>
                    <a:pt x="864" y="20561"/>
                  </a:cubicBezTo>
                  <a:cubicBezTo>
                    <a:pt x="864" y="21392"/>
                    <a:pt x="2592" y="21392"/>
                    <a:pt x="3456" y="20561"/>
                  </a:cubicBezTo>
                  <a:cubicBezTo>
                    <a:pt x="11232" y="13084"/>
                    <a:pt x="11232" y="13084"/>
                    <a:pt x="11232" y="13084"/>
                  </a:cubicBezTo>
                  <a:cubicBezTo>
                    <a:pt x="19008" y="20561"/>
                    <a:pt x="19008" y="20561"/>
                    <a:pt x="19008" y="20561"/>
                  </a:cubicBezTo>
                  <a:cubicBezTo>
                    <a:pt x="19008" y="21392"/>
                    <a:pt x="20736" y="21392"/>
                    <a:pt x="21600" y="20561"/>
                  </a:cubicBezTo>
                  <a:cubicBezTo>
                    <a:pt x="21600" y="20561"/>
                    <a:pt x="21600" y="19730"/>
                    <a:pt x="21600" y="18900"/>
                  </a:cubicBezTo>
                  <a:cubicBezTo>
                    <a:pt x="21600" y="18900"/>
                    <a:pt x="21600" y="18069"/>
                    <a:pt x="21600" y="18069"/>
                  </a:cubicBezTo>
                  <a:cubicBezTo>
                    <a:pt x="13824" y="10592"/>
                    <a:pt x="13824" y="10592"/>
                    <a:pt x="13824" y="10592"/>
                  </a:cubicBezTo>
                  <a:cubicBezTo>
                    <a:pt x="21600" y="3115"/>
                    <a:pt x="21600" y="3115"/>
                    <a:pt x="21600" y="3115"/>
                  </a:cubicBezTo>
                  <a:cubicBezTo>
                    <a:pt x="21600" y="3115"/>
                    <a:pt x="21600" y="2284"/>
                    <a:pt x="21600" y="1454"/>
                  </a:cubicBezTo>
                  <a:cubicBezTo>
                    <a:pt x="21600" y="1454"/>
                    <a:pt x="21600" y="623"/>
                    <a:pt x="21600" y="623"/>
                  </a:cubicBezTo>
                  <a:cubicBezTo>
                    <a:pt x="20736" y="-208"/>
                    <a:pt x="19008" y="-208"/>
                    <a:pt x="19008" y="623"/>
                  </a:cubicBezTo>
                  <a:cubicBezTo>
                    <a:pt x="11232" y="8100"/>
                    <a:pt x="11232" y="8100"/>
                    <a:pt x="11232" y="8100"/>
                  </a:cubicBezTo>
                  <a:cubicBezTo>
                    <a:pt x="3456" y="623"/>
                    <a:pt x="3456" y="623"/>
                    <a:pt x="3456" y="623"/>
                  </a:cubicBezTo>
                  <a:cubicBezTo>
                    <a:pt x="2592" y="-208"/>
                    <a:pt x="864" y="-208"/>
                    <a:pt x="864" y="623"/>
                  </a:cubicBezTo>
                  <a:cubicBezTo>
                    <a:pt x="0" y="623"/>
                    <a:pt x="0" y="1454"/>
                    <a:pt x="0" y="1454"/>
                  </a:cubicBezTo>
                  <a:cubicBezTo>
                    <a:pt x="0" y="2284"/>
                    <a:pt x="0" y="3115"/>
                    <a:pt x="864" y="3115"/>
                  </a:cubicBezTo>
                  <a:cubicBezTo>
                    <a:pt x="7776" y="10592"/>
                    <a:pt x="7776" y="10592"/>
                    <a:pt x="7776" y="10592"/>
                  </a:cubicBezTo>
                  <a:cubicBezTo>
                    <a:pt x="864" y="18069"/>
                    <a:pt x="864" y="18069"/>
                    <a:pt x="864" y="18069"/>
                  </a:cubicBezTo>
                  <a:cubicBezTo>
                    <a:pt x="0" y="18069"/>
                    <a:pt x="0" y="18900"/>
                    <a:pt x="0" y="189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674" name="组合 673">
            <a:extLst>
              <a:ext uri="{FF2B5EF4-FFF2-40B4-BE49-F238E27FC236}">
                <a16:creationId xmlns:a16="http://schemas.microsoft.com/office/drawing/2014/main" xmlns="" id="{18DB0A9D-D571-BC41-AFEF-691A3367D01A}"/>
              </a:ext>
            </a:extLst>
          </p:cNvPr>
          <p:cNvGrpSpPr/>
          <p:nvPr/>
        </p:nvGrpSpPr>
        <p:grpSpPr>
          <a:xfrm>
            <a:off x="6917212" y="3939143"/>
            <a:ext cx="241388" cy="406336"/>
            <a:chOff x="6917212" y="3939143"/>
            <a:chExt cx="241388" cy="406336"/>
          </a:xfrm>
          <a:solidFill>
            <a:schemeClr val="accent2"/>
          </a:solidFill>
        </p:grpSpPr>
        <p:sp>
          <p:nvSpPr>
            <p:cNvPr id="675" name="Freeform 115">
              <a:extLst>
                <a:ext uri="{FF2B5EF4-FFF2-40B4-BE49-F238E27FC236}">
                  <a16:creationId xmlns:a16="http://schemas.microsoft.com/office/drawing/2014/main" xmlns="" id="{356C369D-E045-B14A-8790-45A49713F3F1}"/>
                </a:ext>
              </a:extLst>
            </p:cNvPr>
            <p:cNvSpPr/>
            <p:nvPr/>
          </p:nvSpPr>
          <p:spPr>
            <a:xfrm>
              <a:off x="6917212" y="3939143"/>
              <a:ext cx="241388" cy="406336"/>
            </a:xfrm>
            <a:custGeom>
              <a:avLst/>
              <a:gdLst/>
              <a:ahLst/>
              <a:cxnLst>
                <a:cxn ang="0">
                  <a:pos x="wd2" y="hd2"/>
                </a:cxn>
                <a:cxn ang="5400000">
                  <a:pos x="wd2" y="hd2"/>
                </a:cxn>
                <a:cxn ang="10800000">
                  <a:pos x="wd2" y="hd2"/>
                </a:cxn>
                <a:cxn ang="16200000">
                  <a:pos x="wd2" y="hd2"/>
                </a:cxn>
              </a:cxnLst>
              <a:rect l="0" t="0" r="r" b="b"/>
              <a:pathLst>
                <a:path w="21600" h="21600" extrusionOk="0">
                  <a:moveTo>
                    <a:pt x="20463" y="0"/>
                  </a:moveTo>
                  <a:cubicBezTo>
                    <a:pt x="1137" y="0"/>
                    <a:pt x="1137" y="0"/>
                    <a:pt x="1137" y="0"/>
                  </a:cubicBezTo>
                  <a:cubicBezTo>
                    <a:pt x="568" y="0"/>
                    <a:pt x="0" y="338"/>
                    <a:pt x="0" y="675"/>
                  </a:cubicBezTo>
                  <a:cubicBezTo>
                    <a:pt x="0" y="20925"/>
                    <a:pt x="0" y="20925"/>
                    <a:pt x="0" y="20925"/>
                  </a:cubicBezTo>
                  <a:cubicBezTo>
                    <a:pt x="0" y="21262"/>
                    <a:pt x="568" y="21600"/>
                    <a:pt x="1137" y="21600"/>
                  </a:cubicBezTo>
                  <a:cubicBezTo>
                    <a:pt x="1421" y="21600"/>
                    <a:pt x="1705" y="21600"/>
                    <a:pt x="1989" y="21431"/>
                  </a:cubicBezTo>
                  <a:cubicBezTo>
                    <a:pt x="10800" y="18394"/>
                    <a:pt x="10800" y="18394"/>
                    <a:pt x="10800" y="18394"/>
                  </a:cubicBezTo>
                  <a:cubicBezTo>
                    <a:pt x="19895" y="21600"/>
                    <a:pt x="19895" y="21600"/>
                    <a:pt x="19895" y="21600"/>
                  </a:cubicBezTo>
                  <a:cubicBezTo>
                    <a:pt x="19895" y="21600"/>
                    <a:pt x="20179" y="21600"/>
                    <a:pt x="20463" y="21600"/>
                  </a:cubicBezTo>
                  <a:cubicBezTo>
                    <a:pt x="21032" y="21600"/>
                    <a:pt x="21600" y="21262"/>
                    <a:pt x="21600" y="20925"/>
                  </a:cubicBezTo>
                  <a:cubicBezTo>
                    <a:pt x="21600" y="675"/>
                    <a:pt x="21600" y="675"/>
                    <a:pt x="21600" y="675"/>
                  </a:cubicBezTo>
                  <a:cubicBezTo>
                    <a:pt x="21600" y="338"/>
                    <a:pt x="21032" y="0"/>
                    <a:pt x="20463" y="0"/>
                  </a:cubicBezTo>
                  <a:close/>
                  <a:moveTo>
                    <a:pt x="20179" y="20756"/>
                  </a:moveTo>
                  <a:cubicBezTo>
                    <a:pt x="11368" y="17550"/>
                    <a:pt x="11368" y="17550"/>
                    <a:pt x="11368" y="17550"/>
                  </a:cubicBezTo>
                  <a:cubicBezTo>
                    <a:pt x="11084" y="17550"/>
                    <a:pt x="10516" y="17550"/>
                    <a:pt x="10232" y="17550"/>
                  </a:cubicBezTo>
                  <a:cubicBezTo>
                    <a:pt x="1421" y="20756"/>
                    <a:pt x="1421" y="20756"/>
                    <a:pt x="1421" y="20756"/>
                  </a:cubicBezTo>
                  <a:cubicBezTo>
                    <a:pt x="1421" y="844"/>
                    <a:pt x="1421" y="844"/>
                    <a:pt x="1421" y="844"/>
                  </a:cubicBezTo>
                  <a:cubicBezTo>
                    <a:pt x="20179" y="844"/>
                    <a:pt x="20179" y="844"/>
                    <a:pt x="20179" y="844"/>
                  </a:cubicBezTo>
                  <a:lnTo>
                    <a:pt x="20179"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76" name="Freeform 116">
              <a:extLst>
                <a:ext uri="{FF2B5EF4-FFF2-40B4-BE49-F238E27FC236}">
                  <a16:creationId xmlns:a16="http://schemas.microsoft.com/office/drawing/2014/main" xmlns="" id="{764658A8-BB8E-184C-9800-4B0D00DCC9D9}"/>
                </a:ext>
              </a:extLst>
            </p:cNvPr>
            <p:cNvSpPr/>
            <p:nvPr/>
          </p:nvSpPr>
          <p:spPr>
            <a:xfrm>
              <a:off x="6984264" y="4120183"/>
              <a:ext cx="107284" cy="12071"/>
            </a:xfrm>
            <a:custGeom>
              <a:avLst/>
              <a:gdLst/>
              <a:ahLst/>
              <a:cxnLst>
                <a:cxn ang="0">
                  <a:pos x="wd2" y="hd2"/>
                </a:cxn>
                <a:cxn ang="5400000">
                  <a:pos x="wd2" y="hd2"/>
                </a:cxn>
                <a:cxn ang="10800000">
                  <a:pos x="wd2" y="hd2"/>
                </a:cxn>
                <a:cxn ang="16200000">
                  <a:pos x="wd2" y="hd2"/>
                </a:cxn>
              </a:cxnLst>
              <a:rect l="0" t="0" r="r" b="b"/>
              <a:pathLst>
                <a:path w="21600" h="21600" extrusionOk="0">
                  <a:moveTo>
                    <a:pt x="1271" y="21600"/>
                  </a:moveTo>
                  <a:cubicBezTo>
                    <a:pt x="20329" y="21600"/>
                    <a:pt x="20329" y="21600"/>
                    <a:pt x="20329" y="21600"/>
                  </a:cubicBezTo>
                  <a:cubicBezTo>
                    <a:pt x="20965" y="21600"/>
                    <a:pt x="21600" y="16200"/>
                    <a:pt x="21600" y="10800"/>
                  </a:cubicBezTo>
                  <a:cubicBezTo>
                    <a:pt x="21600" y="5400"/>
                    <a:pt x="20965" y="0"/>
                    <a:pt x="20329" y="0"/>
                  </a:cubicBezTo>
                  <a:cubicBezTo>
                    <a:pt x="1271" y="0"/>
                    <a:pt x="1271" y="0"/>
                    <a:pt x="1271" y="0"/>
                  </a:cubicBezTo>
                  <a:cubicBezTo>
                    <a:pt x="635" y="0"/>
                    <a:pt x="0" y="5400"/>
                    <a:pt x="0" y="10800"/>
                  </a:cubicBezTo>
                  <a:cubicBezTo>
                    <a:pt x="0" y="16200"/>
                    <a:pt x="635" y="21600"/>
                    <a:pt x="1271"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677" name="组合 676">
            <a:extLst>
              <a:ext uri="{FF2B5EF4-FFF2-40B4-BE49-F238E27FC236}">
                <a16:creationId xmlns:a16="http://schemas.microsoft.com/office/drawing/2014/main" xmlns="" id="{4FA7E96C-7712-2C41-B1F0-B964A80E7005}"/>
              </a:ext>
            </a:extLst>
          </p:cNvPr>
          <p:cNvGrpSpPr/>
          <p:nvPr/>
        </p:nvGrpSpPr>
        <p:grpSpPr>
          <a:xfrm>
            <a:off x="6105883" y="3939143"/>
            <a:ext cx="240047" cy="406336"/>
            <a:chOff x="6105883" y="3939143"/>
            <a:chExt cx="240047" cy="406336"/>
          </a:xfrm>
          <a:solidFill>
            <a:schemeClr val="accent2"/>
          </a:solidFill>
        </p:grpSpPr>
        <p:sp>
          <p:nvSpPr>
            <p:cNvPr id="678" name="Freeform 117">
              <a:extLst>
                <a:ext uri="{FF2B5EF4-FFF2-40B4-BE49-F238E27FC236}">
                  <a16:creationId xmlns:a16="http://schemas.microsoft.com/office/drawing/2014/main" xmlns="" id="{9759E912-EB00-BE49-A04B-4FAA84E2387D}"/>
                </a:ext>
              </a:extLst>
            </p:cNvPr>
            <p:cNvSpPr/>
            <p:nvPr/>
          </p:nvSpPr>
          <p:spPr>
            <a:xfrm>
              <a:off x="6105883" y="3939143"/>
              <a:ext cx="240047" cy="406336"/>
            </a:xfrm>
            <a:custGeom>
              <a:avLst/>
              <a:gdLst/>
              <a:ahLst/>
              <a:cxnLst>
                <a:cxn ang="0">
                  <a:pos x="wd2" y="hd2"/>
                </a:cxn>
                <a:cxn ang="5400000">
                  <a:pos x="wd2" y="hd2"/>
                </a:cxn>
                <a:cxn ang="10800000">
                  <a:pos x="wd2" y="hd2"/>
                </a:cxn>
                <a:cxn ang="16200000">
                  <a:pos x="wd2" y="hd2"/>
                </a:cxn>
              </a:cxnLst>
              <a:rect l="0" t="0" r="r" b="b"/>
              <a:pathLst>
                <a:path w="21600" h="21600" extrusionOk="0">
                  <a:moveTo>
                    <a:pt x="20463" y="0"/>
                  </a:moveTo>
                  <a:cubicBezTo>
                    <a:pt x="20463" y="0"/>
                    <a:pt x="20463" y="0"/>
                    <a:pt x="20463" y="0"/>
                  </a:cubicBezTo>
                  <a:cubicBezTo>
                    <a:pt x="1137" y="0"/>
                    <a:pt x="1137" y="0"/>
                    <a:pt x="1137" y="0"/>
                  </a:cubicBezTo>
                  <a:cubicBezTo>
                    <a:pt x="1137" y="0"/>
                    <a:pt x="1137" y="0"/>
                    <a:pt x="1137" y="0"/>
                  </a:cubicBezTo>
                  <a:cubicBezTo>
                    <a:pt x="568" y="0"/>
                    <a:pt x="0" y="338"/>
                    <a:pt x="0" y="675"/>
                  </a:cubicBezTo>
                  <a:cubicBezTo>
                    <a:pt x="0" y="20925"/>
                    <a:pt x="0" y="20925"/>
                    <a:pt x="0" y="20925"/>
                  </a:cubicBezTo>
                  <a:cubicBezTo>
                    <a:pt x="0" y="21262"/>
                    <a:pt x="568" y="21600"/>
                    <a:pt x="1137" y="21600"/>
                  </a:cubicBezTo>
                  <a:cubicBezTo>
                    <a:pt x="1137" y="21600"/>
                    <a:pt x="1137" y="21600"/>
                    <a:pt x="1137" y="21600"/>
                  </a:cubicBezTo>
                  <a:cubicBezTo>
                    <a:pt x="1137" y="21600"/>
                    <a:pt x="1137" y="21600"/>
                    <a:pt x="1137" y="21600"/>
                  </a:cubicBezTo>
                  <a:cubicBezTo>
                    <a:pt x="1421" y="21600"/>
                    <a:pt x="1705" y="21600"/>
                    <a:pt x="1989" y="21431"/>
                  </a:cubicBezTo>
                  <a:cubicBezTo>
                    <a:pt x="10800" y="18394"/>
                    <a:pt x="10800" y="18394"/>
                    <a:pt x="10800" y="18394"/>
                  </a:cubicBezTo>
                  <a:cubicBezTo>
                    <a:pt x="19895" y="21600"/>
                    <a:pt x="19895" y="21600"/>
                    <a:pt x="19895" y="21600"/>
                  </a:cubicBezTo>
                  <a:cubicBezTo>
                    <a:pt x="19895" y="21600"/>
                    <a:pt x="20179" y="21600"/>
                    <a:pt x="20463" y="21600"/>
                  </a:cubicBezTo>
                  <a:cubicBezTo>
                    <a:pt x="20463" y="21600"/>
                    <a:pt x="20463" y="21600"/>
                    <a:pt x="20463" y="21600"/>
                  </a:cubicBezTo>
                  <a:cubicBezTo>
                    <a:pt x="20463" y="21600"/>
                    <a:pt x="20463" y="21600"/>
                    <a:pt x="20463" y="21600"/>
                  </a:cubicBezTo>
                  <a:cubicBezTo>
                    <a:pt x="21032" y="21600"/>
                    <a:pt x="21600" y="21262"/>
                    <a:pt x="21600" y="20925"/>
                  </a:cubicBezTo>
                  <a:cubicBezTo>
                    <a:pt x="21600" y="675"/>
                    <a:pt x="21600" y="675"/>
                    <a:pt x="21600" y="675"/>
                  </a:cubicBezTo>
                  <a:cubicBezTo>
                    <a:pt x="21600" y="338"/>
                    <a:pt x="21032" y="0"/>
                    <a:pt x="20463" y="0"/>
                  </a:cubicBezTo>
                  <a:close/>
                  <a:moveTo>
                    <a:pt x="20179" y="844"/>
                  </a:moveTo>
                  <a:cubicBezTo>
                    <a:pt x="20179" y="20756"/>
                    <a:pt x="20179" y="20756"/>
                    <a:pt x="20179" y="20756"/>
                  </a:cubicBezTo>
                  <a:cubicBezTo>
                    <a:pt x="11368" y="17550"/>
                    <a:pt x="11368" y="17550"/>
                    <a:pt x="11368" y="17550"/>
                  </a:cubicBezTo>
                  <a:cubicBezTo>
                    <a:pt x="11084" y="17550"/>
                    <a:pt x="11084" y="17550"/>
                    <a:pt x="10800" y="17550"/>
                  </a:cubicBezTo>
                  <a:cubicBezTo>
                    <a:pt x="10516" y="17550"/>
                    <a:pt x="10516" y="17550"/>
                    <a:pt x="10232" y="17550"/>
                  </a:cubicBezTo>
                  <a:cubicBezTo>
                    <a:pt x="1421" y="20756"/>
                    <a:pt x="1421" y="20756"/>
                    <a:pt x="1421" y="20756"/>
                  </a:cubicBezTo>
                  <a:cubicBezTo>
                    <a:pt x="1421" y="844"/>
                    <a:pt x="1421" y="844"/>
                    <a:pt x="1421" y="844"/>
                  </a:cubicBezTo>
                  <a:lnTo>
                    <a:pt x="20179" y="844"/>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79" name="Freeform 118">
              <a:extLst>
                <a:ext uri="{FF2B5EF4-FFF2-40B4-BE49-F238E27FC236}">
                  <a16:creationId xmlns:a16="http://schemas.microsoft.com/office/drawing/2014/main" xmlns="" id="{02BBBE8D-0860-3D48-A657-D2DB468D5CE6}"/>
                </a:ext>
              </a:extLst>
            </p:cNvPr>
            <p:cNvSpPr/>
            <p:nvPr/>
          </p:nvSpPr>
          <p:spPr>
            <a:xfrm>
              <a:off x="6171594" y="4071906"/>
              <a:ext cx="108625" cy="108625"/>
            </a:xfrm>
            <a:custGeom>
              <a:avLst/>
              <a:gdLst/>
              <a:ahLst/>
              <a:cxnLst>
                <a:cxn ang="0">
                  <a:pos x="wd2" y="hd2"/>
                </a:cxn>
                <a:cxn ang="5400000">
                  <a:pos x="wd2" y="hd2"/>
                </a:cxn>
                <a:cxn ang="10800000">
                  <a:pos x="wd2" y="hd2"/>
                </a:cxn>
                <a:cxn ang="16200000">
                  <a:pos x="wd2" y="hd2"/>
                </a:cxn>
              </a:cxnLst>
              <a:rect l="0" t="0" r="r" b="b"/>
              <a:pathLst>
                <a:path w="21600" h="21600" extrusionOk="0">
                  <a:moveTo>
                    <a:pt x="1271" y="12071"/>
                  </a:moveTo>
                  <a:cubicBezTo>
                    <a:pt x="9529" y="12071"/>
                    <a:pt x="9529" y="12071"/>
                    <a:pt x="9529" y="12071"/>
                  </a:cubicBezTo>
                  <a:cubicBezTo>
                    <a:pt x="9529" y="20329"/>
                    <a:pt x="9529" y="20329"/>
                    <a:pt x="9529" y="20329"/>
                  </a:cubicBezTo>
                  <a:cubicBezTo>
                    <a:pt x="9529" y="20965"/>
                    <a:pt x="10165" y="21600"/>
                    <a:pt x="10800" y="21600"/>
                  </a:cubicBezTo>
                  <a:cubicBezTo>
                    <a:pt x="11435" y="21600"/>
                    <a:pt x="12071" y="20965"/>
                    <a:pt x="12071" y="20329"/>
                  </a:cubicBezTo>
                  <a:cubicBezTo>
                    <a:pt x="12071" y="12071"/>
                    <a:pt x="12071" y="12071"/>
                    <a:pt x="12071" y="12071"/>
                  </a:cubicBezTo>
                  <a:cubicBezTo>
                    <a:pt x="20329" y="12071"/>
                    <a:pt x="20329" y="12071"/>
                    <a:pt x="20329" y="12071"/>
                  </a:cubicBezTo>
                  <a:cubicBezTo>
                    <a:pt x="20965" y="12071"/>
                    <a:pt x="21600" y="11435"/>
                    <a:pt x="21600" y="10800"/>
                  </a:cubicBezTo>
                  <a:cubicBezTo>
                    <a:pt x="21600" y="10165"/>
                    <a:pt x="20965" y="9529"/>
                    <a:pt x="20329" y="9529"/>
                  </a:cubicBezTo>
                  <a:cubicBezTo>
                    <a:pt x="12071" y="9529"/>
                    <a:pt x="12071" y="9529"/>
                    <a:pt x="12071" y="9529"/>
                  </a:cubicBezTo>
                  <a:cubicBezTo>
                    <a:pt x="12071" y="1271"/>
                    <a:pt x="12071" y="1271"/>
                    <a:pt x="12071" y="1271"/>
                  </a:cubicBezTo>
                  <a:cubicBezTo>
                    <a:pt x="12071" y="635"/>
                    <a:pt x="11435" y="0"/>
                    <a:pt x="10800" y="0"/>
                  </a:cubicBezTo>
                  <a:cubicBezTo>
                    <a:pt x="10165" y="0"/>
                    <a:pt x="9529" y="635"/>
                    <a:pt x="9529" y="1271"/>
                  </a:cubicBezTo>
                  <a:cubicBezTo>
                    <a:pt x="9529" y="9529"/>
                    <a:pt x="9529" y="9529"/>
                    <a:pt x="9529" y="9529"/>
                  </a:cubicBezTo>
                  <a:cubicBezTo>
                    <a:pt x="1271" y="9529"/>
                    <a:pt x="1271" y="9529"/>
                    <a:pt x="1271" y="9529"/>
                  </a:cubicBezTo>
                  <a:cubicBezTo>
                    <a:pt x="635" y="9529"/>
                    <a:pt x="0" y="10165"/>
                    <a:pt x="0" y="10800"/>
                  </a:cubicBezTo>
                  <a:cubicBezTo>
                    <a:pt x="0" y="11435"/>
                    <a:pt x="635" y="12071"/>
                    <a:pt x="1271" y="12071"/>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680" name="Freeform 119">
            <a:extLst>
              <a:ext uri="{FF2B5EF4-FFF2-40B4-BE49-F238E27FC236}">
                <a16:creationId xmlns:a16="http://schemas.microsoft.com/office/drawing/2014/main" xmlns="" id="{92531B34-B0FC-D145-A788-CAB348851CA7}"/>
              </a:ext>
            </a:extLst>
          </p:cNvPr>
          <p:cNvSpPr/>
          <p:nvPr/>
        </p:nvSpPr>
        <p:spPr>
          <a:xfrm>
            <a:off x="5293212" y="3939143"/>
            <a:ext cx="241388" cy="406336"/>
          </a:xfrm>
          <a:custGeom>
            <a:avLst/>
            <a:gdLst/>
            <a:ahLst/>
            <a:cxnLst>
              <a:cxn ang="0">
                <a:pos x="wd2" y="hd2"/>
              </a:cxn>
              <a:cxn ang="5400000">
                <a:pos x="wd2" y="hd2"/>
              </a:cxn>
              <a:cxn ang="10800000">
                <a:pos x="wd2" y="hd2"/>
              </a:cxn>
              <a:cxn ang="16200000">
                <a:pos x="wd2" y="hd2"/>
              </a:cxn>
            </a:cxnLst>
            <a:rect l="0" t="0" r="r" b="b"/>
            <a:pathLst>
              <a:path w="21600" h="21600" extrusionOk="0">
                <a:moveTo>
                  <a:pt x="21600" y="675"/>
                </a:moveTo>
                <a:cubicBezTo>
                  <a:pt x="21600" y="338"/>
                  <a:pt x="21032" y="0"/>
                  <a:pt x="20463" y="0"/>
                </a:cubicBezTo>
                <a:cubicBezTo>
                  <a:pt x="1137" y="0"/>
                  <a:pt x="1137" y="0"/>
                  <a:pt x="1137" y="0"/>
                </a:cubicBezTo>
                <a:cubicBezTo>
                  <a:pt x="568" y="0"/>
                  <a:pt x="0" y="338"/>
                  <a:pt x="0" y="675"/>
                </a:cubicBezTo>
                <a:cubicBezTo>
                  <a:pt x="0" y="20925"/>
                  <a:pt x="0" y="20925"/>
                  <a:pt x="0" y="20925"/>
                </a:cubicBezTo>
                <a:cubicBezTo>
                  <a:pt x="0" y="21262"/>
                  <a:pt x="568" y="21600"/>
                  <a:pt x="1137" y="21600"/>
                </a:cubicBezTo>
                <a:cubicBezTo>
                  <a:pt x="1421" y="21600"/>
                  <a:pt x="1705" y="21600"/>
                  <a:pt x="1989" y="21431"/>
                </a:cubicBezTo>
                <a:cubicBezTo>
                  <a:pt x="10800" y="18394"/>
                  <a:pt x="10800" y="18394"/>
                  <a:pt x="10800" y="18394"/>
                </a:cubicBezTo>
                <a:cubicBezTo>
                  <a:pt x="19895" y="21600"/>
                  <a:pt x="19895" y="21600"/>
                  <a:pt x="19895" y="21600"/>
                </a:cubicBezTo>
                <a:cubicBezTo>
                  <a:pt x="19895" y="21600"/>
                  <a:pt x="20179" y="21600"/>
                  <a:pt x="20463" y="21600"/>
                </a:cubicBezTo>
                <a:cubicBezTo>
                  <a:pt x="21032" y="21600"/>
                  <a:pt x="21600" y="21262"/>
                  <a:pt x="21600" y="20925"/>
                </a:cubicBezTo>
                <a:lnTo>
                  <a:pt x="21600" y="675"/>
                </a:lnTo>
                <a:close/>
                <a:moveTo>
                  <a:pt x="20179" y="20756"/>
                </a:moveTo>
                <a:cubicBezTo>
                  <a:pt x="11368" y="17550"/>
                  <a:pt x="11368" y="17550"/>
                  <a:pt x="11368" y="17550"/>
                </a:cubicBezTo>
                <a:cubicBezTo>
                  <a:pt x="11084" y="17550"/>
                  <a:pt x="10516" y="17550"/>
                  <a:pt x="10232" y="17550"/>
                </a:cubicBezTo>
                <a:cubicBezTo>
                  <a:pt x="1421" y="20756"/>
                  <a:pt x="1421" y="20756"/>
                  <a:pt x="1421" y="20756"/>
                </a:cubicBezTo>
                <a:cubicBezTo>
                  <a:pt x="1421" y="844"/>
                  <a:pt x="1421" y="844"/>
                  <a:pt x="1421" y="844"/>
                </a:cubicBezTo>
                <a:cubicBezTo>
                  <a:pt x="20179" y="844"/>
                  <a:pt x="20179" y="844"/>
                  <a:pt x="20179" y="844"/>
                </a:cubicBezTo>
                <a:lnTo>
                  <a:pt x="20179" y="20756"/>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681" name="组合 680">
            <a:extLst>
              <a:ext uri="{FF2B5EF4-FFF2-40B4-BE49-F238E27FC236}">
                <a16:creationId xmlns:a16="http://schemas.microsoft.com/office/drawing/2014/main" xmlns="" id="{0B249943-CA78-9E47-B7CE-7976E98C5004}"/>
              </a:ext>
            </a:extLst>
          </p:cNvPr>
          <p:cNvGrpSpPr/>
          <p:nvPr/>
        </p:nvGrpSpPr>
        <p:grpSpPr>
          <a:xfrm>
            <a:off x="4421537" y="3939143"/>
            <a:ext cx="362904" cy="406336"/>
            <a:chOff x="4421537" y="3939143"/>
            <a:chExt cx="362904" cy="406336"/>
          </a:xfrm>
          <a:solidFill>
            <a:schemeClr val="accent2"/>
          </a:solidFill>
        </p:grpSpPr>
        <p:sp>
          <p:nvSpPr>
            <p:cNvPr id="682" name="Freeform 120">
              <a:extLst>
                <a:ext uri="{FF2B5EF4-FFF2-40B4-BE49-F238E27FC236}">
                  <a16:creationId xmlns:a16="http://schemas.microsoft.com/office/drawing/2014/main" xmlns="" id="{1B1D6887-CBE4-BA4F-BC37-041C9A6A114A}"/>
                </a:ext>
              </a:extLst>
            </p:cNvPr>
            <p:cNvSpPr/>
            <p:nvPr/>
          </p:nvSpPr>
          <p:spPr>
            <a:xfrm>
              <a:off x="4465792" y="4062518"/>
              <a:ext cx="16093" cy="158243"/>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7280" y="21600"/>
                    <a:pt x="21600" y="20736"/>
                    <a:pt x="21600" y="20304"/>
                  </a:cubicBezTo>
                  <a:cubicBezTo>
                    <a:pt x="21600" y="1296"/>
                    <a:pt x="21600" y="1296"/>
                    <a:pt x="21600" y="1296"/>
                  </a:cubicBezTo>
                  <a:cubicBezTo>
                    <a:pt x="21600" y="432"/>
                    <a:pt x="17280" y="0"/>
                    <a:pt x="12960" y="0"/>
                  </a:cubicBezTo>
                  <a:cubicBezTo>
                    <a:pt x="4320" y="0"/>
                    <a:pt x="0" y="432"/>
                    <a:pt x="0" y="1296"/>
                  </a:cubicBezTo>
                  <a:cubicBezTo>
                    <a:pt x="0" y="20304"/>
                    <a:pt x="0" y="20304"/>
                    <a:pt x="0" y="20304"/>
                  </a:cubicBezTo>
                  <a:cubicBezTo>
                    <a:pt x="0" y="20736"/>
                    <a:pt x="4320" y="21600"/>
                    <a:pt x="1296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83" name="Freeform 121">
              <a:extLst>
                <a:ext uri="{FF2B5EF4-FFF2-40B4-BE49-F238E27FC236}">
                  <a16:creationId xmlns:a16="http://schemas.microsoft.com/office/drawing/2014/main" xmlns="" id="{64678A92-44DC-E14E-B232-6ACB46ECD343}"/>
                </a:ext>
              </a:extLst>
            </p:cNvPr>
            <p:cNvSpPr/>
            <p:nvPr/>
          </p:nvSpPr>
          <p:spPr>
            <a:xfrm>
              <a:off x="4561005" y="4062518"/>
              <a:ext cx="16093" cy="158243"/>
            </a:xfrm>
            <a:custGeom>
              <a:avLst/>
              <a:gdLst/>
              <a:ahLst/>
              <a:cxnLst>
                <a:cxn ang="0">
                  <a:pos x="wd2" y="hd2"/>
                </a:cxn>
                <a:cxn ang="5400000">
                  <a:pos x="wd2" y="hd2"/>
                </a:cxn>
                <a:cxn ang="10800000">
                  <a:pos x="wd2" y="hd2"/>
                </a:cxn>
                <a:cxn ang="16200000">
                  <a:pos x="wd2" y="hd2"/>
                </a:cxn>
              </a:cxnLst>
              <a:rect l="0" t="0" r="r" b="b"/>
              <a:pathLst>
                <a:path w="21600" h="21600" extrusionOk="0">
                  <a:moveTo>
                    <a:pt x="8640" y="21600"/>
                  </a:moveTo>
                  <a:cubicBezTo>
                    <a:pt x="17280" y="21600"/>
                    <a:pt x="21600" y="20736"/>
                    <a:pt x="21600" y="20304"/>
                  </a:cubicBezTo>
                  <a:cubicBezTo>
                    <a:pt x="21600" y="1296"/>
                    <a:pt x="21600" y="1296"/>
                    <a:pt x="21600" y="1296"/>
                  </a:cubicBezTo>
                  <a:cubicBezTo>
                    <a:pt x="21600" y="432"/>
                    <a:pt x="17280" y="0"/>
                    <a:pt x="8640" y="0"/>
                  </a:cubicBezTo>
                  <a:cubicBezTo>
                    <a:pt x="4320" y="0"/>
                    <a:pt x="0" y="432"/>
                    <a:pt x="0" y="1296"/>
                  </a:cubicBezTo>
                  <a:cubicBezTo>
                    <a:pt x="0" y="20304"/>
                    <a:pt x="0" y="20304"/>
                    <a:pt x="0" y="20304"/>
                  </a:cubicBezTo>
                  <a:cubicBezTo>
                    <a:pt x="0" y="20736"/>
                    <a:pt x="4320" y="21600"/>
                    <a:pt x="864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84" name="Freeform 122">
              <a:extLst>
                <a:ext uri="{FF2B5EF4-FFF2-40B4-BE49-F238E27FC236}">
                  <a16:creationId xmlns:a16="http://schemas.microsoft.com/office/drawing/2014/main" xmlns="" id="{162EB830-CCDE-CB45-8AE3-436ADF8100B0}"/>
                </a:ext>
              </a:extLst>
            </p:cNvPr>
            <p:cNvSpPr/>
            <p:nvPr/>
          </p:nvSpPr>
          <p:spPr>
            <a:xfrm>
              <a:off x="4691086" y="4065201"/>
              <a:ext cx="32186" cy="152879"/>
            </a:xfrm>
            <a:custGeom>
              <a:avLst/>
              <a:gdLst/>
              <a:ahLst/>
              <a:cxnLst>
                <a:cxn ang="0">
                  <a:pos x="wd2" y="hd2"/>
                </a:cxn>
                <a:cxn ang="5400000">
                  <a:pos x="wd2" y="hd2"/>
                </a:cxn>
                <a:cxn ang="10800000">
                  <a:pos x="wd2" y="hd2"/>
                </a:cxn>
                <a:cxn ang="16200000">
                  <a:pos x="wd2" y="hd2"/>
                </a:cxn>
              </a:cxnLst>
              <a:rect l="0" t="0" r="r" b="b"/>
              <a:pathLst>
                <a:path w="21600" h="21600" extrusionOk="0">
                  <a:moveTo>
                    <a:pt x="6480" y="0"/>
                  </a:moveTo>
                  <a:cubicBezTo>
                    <a:pt x="2160" y="0"/>
                    <a:pt x="0" y="450"/>
                    <a:pt x="0" y="1350"/>
                  </a:cubicBezTo>
                  <a:cubicBezTo>
                    <a:pt x="12960" y="20700"/>
                    <a:pt x="12960" y="20700"/>
                    <a:pt x="12960" y="20700"/>
                  </a:cubicBezTo>
                  <a:cubicBezTo>
                    <a:pt x="12960" y="21150"/>
                    <a:pt x="15120" y="21600"/>
                    <a:pt x="17280" y="21600"/>
                  </a:cubicBezTo>
                  <a:cubicBezTo>
                    <a:pt x="21600" y="21600"/>
                    <a:pt x="21600" y="21150"/>
                    <a:pt x="21600" y="20250"/>
                  </a:cubicBezTo>
                  <a:cubicBezTo>
                    <a:pt x="10800" y="900"/>
                    <a:pt x="10800" y="900"/>
                    <a:pt x="10800" y="900"/>
                  </a:cubicBezTo>
                  <a:cubicBezTo>
                    <a:pt x="10800" y="450"/>
                    <a:pt x="8640" y="0"/>
                    <a:pt x="648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85" name="Freeform 123">
              <a:extLst>
                <a:ext uri="{FF2B5EF4-FFF2-40B4-BE49-F238E27FC236}">
                  <a16:creationId xmlns:a16="http://schemas.microsoft.com/office/drawing/2014/main" xmlns="" id="{6E65858B-CDEB-F94A-BD1C-1A83E713C277}"/>
                </a:ext>
              </a:extLst>
            </p:cNvPr>
            <p:cNvSpPr/>
            <p:nvPr/>
          </p:nvSpPr>
          <p:spPr>
            <a:xfrm>
              <a:off x="4421537" y="3939143"/>
              <a:ext cx="199816" cy="406336"/>
            </a:xfrm>
            <a:custGeom>
              <a:avLst/>
              <a:gdLst/>
              <a:ahLst/>
              <a:cxnLst>
                <a:cxn ang="0">
                  <a:pos x="wd2" y="hd2"/>
                </a:cxn>
                <a:cxn ang="5400000">
                  <a:pos x="wd2" y="hd2"/>
                </a:cxn>
                <a:cxn ang="10800000">
                  <a:pos x="wd2" y="hd2"/>
                </a:cxn>
                <a:cxn ang="16200000">
                  <a:pos x="wd2" y="hd2"/>
                </a:cxn>
              </a:cxnLst>
              <a:rect l="0" t="0" r="r" b="b"/>
              <a:pathLst>
                <a:path w="21600" h="21600" extrusionOk="0">
                  <a:moveTo>
                    <a:pt x="19886" y="0"/>
                  </a:moveTo>
                  <a:cubicBezTo>
                    <a:pt x="2057" y="0"/>
                    <a:pt x="2057" y="0"/>
                    <a:pt x="2057" y="0"/>
                  </a:cubicBezTo>
                  <a:cubicBezTo>
                    <a:pt x="686" y="0"/>
                    <a:pt x="0" y="506"/>
                    <a:pt x="0" y="1013"/>
                  </a:cubicBezTo>
                  <a:cubicBezTo>
                    <a:pt x="0" y="20587"/>
                    <a:pt x="0" y="20587"/>
                    <a:pt x="0" y="20587"/>
                  </a:cubicBezTo>
                  <a:cubicBezTo>
                    <a:pt x="0" y="21094"/>
                    <a:pt x="686" y="21600"/>
                    <a:pt x="2057" y="21600"/>
                  </a:cubicBezTo>
                  <a:cubicBezTo>
                    <a:pt x="19886" y="21600"/>
                    <a:pt x="19886" y="21600"/>
                    <a:pt x="19886" y="21600"/>
                  </a:cubicBezTo>
                  <a:cubicBezTo>
                    <a:pt x="20914" y="21600"/>
                    <a:pt x="21600" y="21094"/>
                    <a:pt x="21600" y="20587"/>
                  </a:cubicBezTo>
                  <a:cubicBezTo>
                    <a:pt x="21600" y="1013"/>
                    <a:pt x="21600" y="1013"/>
                    <a:pt x="21600" y="1013"/>
                  </a:cubicBezTo>
                  <a:cubicBezTo>
                    <a:pt x="21600" y="506"/>
                    <a:pt x="20914" y="0"/>
                    <a:pt x="19886" y="0"/>
                  </a:cubicBezTo>
                  <a:close/>
                  <a:moveTo>
                    <a:pt x="9943" y="20756"/>
                  </a:moveTo>
                  <a:cubicBezTo>
                    <a:pt x="1371" y="20756"/>
                    <a:pt x="1371" y="20756"/>
                    <a:pt x="1371" y="20756"/>
                  </a:cubicBezTo>
                  <a:cubicBezTo>
                    <a:pt x="1371" y="844"/>
                    <a:pt x="1371" y="844"/>
                    <a:pt x="1371" y="844"/>
                  </a:cubicBezTo>
                  <a:cubicBezTo>
                    <a:pt x="9943" y="844"/>
                    <a:pt x="9943" y="844"/>
                    <a:pt x="9943" y="844"/>
                  </a:cubicBezTo>
                  <a:lnTo>
                    <a:pt x="9943" y="20756"/>
                  </a:lnTo>
                  <a:close/>
                  <a:moveTo>
                    <a:pt x="20229" y="20756"/>
                  </a:moveTo>
                  <a:cubicBezTo>
                    <a:pt x="11657" y="20756"/>
                    <a:pt x="11657" y="20756"/>
                    <a:pt x="11657" y="20756"/>
                  </a:cubicBezTo>
                  <a:cubicBezTo>
                    <a:pt x="11657" y="844"/>
                    <a:pt x="11657" y="844"/>
                    <a:pt x="11657" y="844"/>
                  </a:cubicBezTo>
                  <a:cubicBezTo>
                    <a:pt x="20229" y="844"/>
                    <a:pt x="20229" y="844"/>
                    <a:pt x="20229" y="844"/>
                  </a:cubicBezTo>
                  <a:lnTo>
                    <a:pt x="20229"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86" name="Freeform 124">
              <a:extLst>
                <a:ext uri="{FF2B5EF4-FFF2-40B4-BE49-F238E27FC236}">
                  <a16:creationId xmlns:a16="http://schemas.microsoft.com/office/drawing/2014/main" xmlns="" id="{DC10C7C4-52A0-3648-8E32-4410F01EB7D7}"/>
                </a:ext>
              </a:extLst>
            </p:cNvPr>
            <p:cNvSpPr/>
            <p:nvPr/>
          </p:nvSpPr>
          <p:spPr>
            <a:xfrm>
              <a:off x="4630739" y="3939143"/>
              <a:ext cx="153702" cy="406336"/>
            </a:xfrm>
            <a:custGeom>
              <a:avLst/>
              <a:gdLst/>
              <a:ahLst/>
              <a:cxnLst>
                <a:cxn ang="0">
                  <a:pos x="wd2" y="hd2"/>
                </a:cxn>
                <a:cxn ang="5400000">
                  <a:pos x="wd2" y="hd2"/>
                </a:cxn>
                <a:cxn ang="10800000">
                  <a:pos x="wd2" y="hd2"/>
                </a:cxn>
                <a:cxn ang="16200000">
                  <a:pos x="wd2" y="hd2"/>
                </a:cxn>
              </a:cxnLst>
              <a:rect l="0" t="0" r="r" b="b"/>
              <a:pathLst>
                <a:path w="21342" h="21600" extrusionOk="0">
                  <a:moveTo>
                    <a:pt x="14988" y="844"/>
                  </a:moveTo>
                  <a:cubicBezTo>
                    <a:pt x="14547" y="338"/>
                    <a:pt x="13224" y="0"/>
                    <a:pt x="11902" y="0"/>
                  </a:cubicBezTo>
                  <a:cubicBezTo>
                    <a:pt x="2204" y="506"/>
                    <a:pt x="2204" y="506"/>
                    <a:pt x="2204" y="506"/>
                  </a:cubicBezTo>
                  <a:cubicBezTo>
                    <a:pt x="1322" y="506"/>
                    <a:pt x="441" y="1013"/>
                    <a:pt x="0" y="1350"/>
                  </a:cubicBezTo>
                  <a:cubicBezTo>
                    <a:pt x="6612" y="20756"/>
                    <a:pt x="6612" y="20756"/>
                    <a:pt x="6612" y="20756"/>
                  </a:cubicBezTo>
                  <a:cubicBezTo>
                    <a:pt x="6612" y="21262"/>
                    <a:pt x="7935" y="21600"/>
                    <a:pt x="9257" y="21600"/>
                  </a:cubicBezTo>
                  <a:cubicBezTo>
                    <a:pt x="18955" y="21094"/>
                    <a:pt x="18955" y="21094"/>
                    <a:pt x="18955" y="21094"/>
                  </a:cubicBezTo>
                  <a:cubicBezTo>
                    <a:pt x="19837" y="21094"/>
                    <a:pt x="20278" y="20925"/>
                    <a:pt x="20718" y="20756"/>
                  </a:cubicBezTo>
                  <a:cubicBezTo>
                    <a:pt x="21159" y="20587"/>
                    <a:pt x="21600" y="20250"/>
                    <a:pt x="21159" y="20081"/>
                  </a:cubicBezTo>
                  <a:lnTo>
                    <a:pt x="14988" y="844"/>
                  </a:lnTo>
                  <a:close/>
                  <a:moveTo>
                    <a:pt x="8816" y="20925"/>
                  </a:moveTo>
                  <a:cubicBezTo>
                    <a:pt x="2204" y="1350"/>
                    <a:pt x="2204" y="1350"/>
                    <a:pt x="2204" y="1350"/>
                  </a:cubicBezTo>
                  <a:cubicBezTo>
                    <a:pt x="12784" y="675"/>
                    <a:pt x="12784" y="675"/>
                    <a:pt x="12784" y="675"/>
                  </a:cubicBezTo>
                  <a:cubicBezTo>
                    <a:pt x="19396" y="20250"/>
                    <a:pt x="19396" y="20250"/>
                    <a:pt x="19396" y="20250"/>
                  </a:cubicBezTo>
                  <a:lnTo>
                    <a:pt x="8816" y="20925"/>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687" name="Freeform 125">
            <a:extLst>
              <a:ext uri="{FF2B5EF4-FFF2-40B4-BE49-F238E27FC236}">
                <a16:creationId xmlns:a16="http://schemas.microsoft.com/office/drawing/2014/main" xmlns="" id="{0509D74D-99C1-314B-B54B-AD29CFDE4454}"/>
              </a:ext>
            </a:extLst>
          </p:cNvPr>
          <p:cNvSpPr/>
          <p:nvPr/>
        </p:nvSpPr>
        <p:spPr>
          <a:xfrm>
            <a:off x="3612890" y="3939143"/>
            <a:ext cx="341966" cy="406336"/>
          </a:xfrm>
          <a:custGeom>
            <a:avLst/>
            <a:gdLst/>
            <a:ahLst/>
            <a:cxnLst>
              <a:cxn ang="0">
                <a:pos x="wd2" y="hd2"/>
              </a:cxn>
              <a:cxn ang="5400000">
                <a:pos x="wd2" y="hd2"/>
              </a:cxn>
              <a:cxn ang="10800000">
                <a:pos x="wd2" y="hd2"/>
              </a:cxn>
              <a:cxn ang="16200000">
                <a:pos x="wd2" y="hd2"/>
              </a:cxn>
            </a:cxnLst>
            <a:rect l="0" t="0" r="r" b="b"/>
            <a:pathLst>
              <a:path w="21600" h="21600" extrusionOk="0">
                <a:moveTo>
                  <a:pt x="21200" y="2531"/>
                </a:moveTo>
                <a:cubicBezTo>
                  <a:pt x="2000" y="2531"/>
                  <a:pt x="2000" y="2531"/>
                  <a:pt x="2000" y="2531"/>
                </a:cubicBezTo>
                <a:cubicBezTo>
                  <a:pt x="1400" y="2531"/>
                  <a:pt x="1000" y="2194"/>
                  <a:pt x="1000" y="1688"/>
                </a:cubicBezTo>
                <a:cubicBezTo>
                  <a:pt x="1000" y="1181"/>
                  <a:pt x="1400" y="844"/>
                  <a:pt x="2000" y="844"/>
                </a:cubicBezTo>
                <a:cubicBezTo>
                  <a:pt x="21200" y="844"/>
                  <a:pt x="21200" y="844"/>
                  <a:pt x="21200" y="844"/>
                </a:cubicBezTo>
                <a:cubicBezTo>
                  <a:pt x="21400" y="844"/>
                  <a:pt x="21600" y="675"/>
                  <a:pt x="21600" y="338"/>
                </a:cubicBezTo>
                <a:cubicBezTo>
                  <a:pt x="21600" y="169"/>
                  <a:pt x="21400" y="0"/>
                  <a:pt x="21200" y="0"/>
                </a:cubicBezTo>
                <a:cubicBezTo>
                  <a:pt x="2000" y="0"/>
                  <a:pt x="2000" y="0"/>
                  <a:pt x="2000" y="0"/>
                </a:cubicBezTo>
                <a:cubicBezTo>
                  <a:pt x="800" y="0"/>
                  <a:pt x="0" y="675"/>
                  <a:pt x="0" y="1688"/>
                </a:cubicBezTo>
                <a:cubicBezTo>
                  <a:pt x="0" y="19912"/>
                  <a:pt x="0" y="19912"/>
                  <a:pt x="0" y="19912"/>
                </a:cubicBezTo>
                <a:cubicBezTo>
                  <a:pt x="0" y="20925"/>
                  <a:pt x="800" y="21600"/>
                  <a:pt x="2000" y="21600"/>
                </a:cubicBezTo>
                <a:cubicBezTo>
                  <a:pt x="21200" y="21600"/>
                  <a:pt x="21200" y="21600"/>
                  <a:pt x="21200" y="21600"/>
                </a:cubicBezTo>
                <a:cubicBezTo>
                  <a:pt x="21400" y="21600"/>
                  <a:pt x="21600" y="21431"/>
                  <a:pt x="21600" y="21262"/>
                </a:cubicBezTo>
                <a:cubicBezTo>
                  <a:pt x="21600" y="2869"/>
                  <a:pt x="21600" y="2869"/>
                  <a:pt x="21600" y="2869"/>
                </a:cubicBezTo>
                <a:cubicBezTo>
                  <a:pt x="21600" y="2700"/>
                  <a:pt x="21400" y="2531"/>
                  <a:pt x="21200" y="2531"/>
                </a:cubicBezTo>
                <a:close/>
                <a:moveTo>
                  <a:pt x="11200" y="3206"/>
                </a:moveTo>
                <a:cubicBezTo>
                  <a:pt x="16400" y="3206"/>
                  <a:pt x="16400" y="3206"/>
                  <a:pt x="16400" y="3206"/>
                </a:cubicBezTo>
                <a:cubicBezTo>
                  <a:pt x="16400" y="9787"/>
                  <a:pt x="16400" y="9787"/>
                  <a:pt x="16400" y="9787"/>
                </a:cubicBezTo>
                <a:cubicBezTo>
                  <a:pt x="14200" y="8775"/>
                  <a:pt x="14200" y="8775"/>
                  <a:pt x="14200" y="8775"/>
                </a:cubicBezTo>
                <a:cubicBezTo>
                  <a:pt x="14000" y="8775"/>
                  <a:pt x="13600" y="8775"/>
                  <a:pt x="13400" y="8775"/>
                </a:cubicBezTo>
                <a:cubicBezTo>
                  <a:pt x="11200" y="9787"/>
                  <a:pt x="11200" y="9787"/>
                  <a:pt x="11200" y="9787"/>
                </a:cubicBezTo>
                <a:lnTo>
                  <a:pt x="11200" y="3206"/>
                </a:lnTo>
                <a:close/>
                <a:moveTo>
                  <a:pt x="20800" y="20756"/>
                </a:moveTo>
                <a:cubicBezTo>
                  <a:pt x="2000" y="20756"/>
                  <a:pt x="2000" y="20756"/>
                  <a:pt x="2000" y="20756"/>
                </a:cubicBezTo>
                <a:cubicBezTo>
                  <a:pt x="1400" y="20756"/>
                  <a:pt x="1000" y="20419"/>
                  <a:pt x="1000" y="19912"/>
                </a:cubicBezTo>
                <a:cubicBezTo>
                  <a:pt x="1000" y="3038"/>
                  <a:pt x="1000" y="3038"/>
                  <a:pt x="1000" y="3038"/>
                </a:cubicBezTo>
                <a:cubicBezTo>
                  <a:pt x="1200" y="3206"/>
                  <a:pt x="1200" y="3206"/>
                  <a:pt x="1200" y="3206"/>
                </a:cubicBezTo>
                <a:cubicBezTo>
                  <a:pt x="1600" y="3206"/>
                  <a:pt x="1800" y="3206"/>
                  <a:pt x="2000" y="3206"/>
                </a:cubicBezTo>
                <a:cubicBezTo>
                  <a:pt x="10400" y="3206"/>
                  <a:pt x="10400" y="3206"/>
                  <a:pt x="10400" y="3206"/>
                </a:cubicBezTo>
                <a:cubicBezTo>
                  <a:pt x="10400" y="9787"/>
                  <a:pt x="10400" y="9787"/>
                  <a:pt x="10400" y="9787"/>
                </a:cubicBezTo>
                <a:cubicBezTo>
                  <a:pt x="10400" y="10294"/>
                  <a:pt x="11000" y="10631"/>
                  <a:pt x="11600" y="10462"/>
                </a:cubicBezTo>
                <a:cubicBezTo>
                  <a:pt x="13800" y="9619"/>
                  <a:pt x="13800" y="9619"/>
                  <a:pt x="13800" y="9619"/>
                </a:cubicBezTo>
                <a:cubicBezTo>
                  <a:pt x="16000" y="10462"/>
                  <a:pt x="16000" y="10462"/>
                  <a:pt x="16000" y="10462"/>
                </a:cubicBezTo>
                <a:cubicBezTo>
                  <a:pt x="16600" y="10631"/>
                  <a:pt x="17200" y="10294"/>
                  <a:pt x="17200" y="9787"/>
                </a:cubicBezTo>
                <a:cubicBezTo>
                  <a:pt x="17200" y="3206"/>
                  <a:pt x="17200" y="3206"/>
                  <a:pt x="17200" y="3206"/>
                </a:cubicBezTo>
                <a:cubicBezTo>
                  <a:pt x="20800" y="3206"/>
                  <a:pt x="20800" y="3206"/>
                  <a:pt x="20800" y="3206"/>
                </a:cubicBezTo>
                <a:lnTo>
                  <a:pt x="20800" y="20756"/>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688" name="Freeform 126">
            <a:extLst>
              <a:ext uri="{FF2B5EF4-FFF2-40B4-BE49-F238E27FC236}">
                <a16:creationId xmlns:a16="http://schemas.microsoft.com/office/drawing/2014/main" xmlns="" id="{952CF4D8-A3A4-C245-8D1C-915E85B2F624}"/>
              </a:ext>
            </a:extLst>
          </p:cNvPr>
          <p:cNvSpPr/>
          <p:nvPr/>
        </p:nvSpPr>
        <p:spPr>
          <a:xfrm>
            <a:off x="2800221" y="3939143"/>
            <a:ext cx="343307" cy="406336"/>
          </a:xfrm>
          <a:custGeom>
            <a:avLst/>
            <a:gdLst/>
            <a:ahLst/>
            <a:cxnLst>
              <a:cxn ang="0">
                <a:pos x="wd2" y="hd2"/>
              </a:cxn>
              <a:cxn ang="5400000">
                <a:pos x="wd2" y="hd2"/>
              </a:cxn>
              <a:cxn ang="10800000">
                <a:pos x="wd2" y="hd2"/>
              </a:cxn>
              <a:cxn ang="16200000">
                <a:pos x="wd2" y="hd2"/>
              </a:cxn>
            </a:cxnLst>
            <a:rect l="0" t="0" r="r" b="b"/>
            <a:pathLst>
              <a:path w="21600" h="21600" extrusionOk="0">
                <a:moveTo>
                  <a:pt x="21200" y="2531"/>
                </a:moveTo>
                <a:cubicBezTo>
                  <a:pt x="2000" y="2531"/>
                  <a:pt x="2000" y="2531"/>
                  <a:pt x="2000" y="2531"/>
                </a:cubicBezTo>
                <a:cubicBezTo>
                  <a:pt x="1400" y="2531"/>
                  <a:pt x="1000" y="2194"/>
                  <a:pt x="1000" y="1688"/>
                </a:cubicBezTo>
                <a:cubicBezTo>
                  <a:pt x="1000" y="1181"/>
                  <a:pt x="1400" y="844"/>
                  <a:pt x="2000" y="844"/>
                </a:cubicBezTo>
                <a:cubicBezTo>
                  <a:pt x="21200" y="844"/>
                  <a:pt x="21200" y="844"/>
                  <a:pt x="21200" y="844"/>
                </a:cubicBezTo>
                <a:cubicBezTo>
                  <a:pt x="21400" y="844"/>
                  <a:pt x="21600" y="675"/>
                  <a:pt x="21600" y="338"/>
                </a:cubicBezTo>
                <a:cubicBezTo>
                  <a:pt x="21600" y="169"/>
                  <a:pt x="21400" y="0"/>
                  <a:pt x="21200" y="0"/>
                </a:cubicBezTo>
                <a:cubicBezTo>
                  <a:pt x="2000" y="0"/>
                  <a:pt x="2000" y="0"/>
                  <a:pt x="2000" y="0"/>
                </a:cubicBezTo>
                <a:cubicBezTo>
                  <a:pt x="800" y="0"/>
                  <a:pt x="0" y="675"/>
                  <a:pt x="0" y="1688"/>
                </a:cubicBezTo>
                <a:cubicBezTo>
                  <a:pt x="0" y="19912"/>
                  <a:pt x="0" y="19912"/>
                  <a:pt x="0" y="19912"/>
                </a:cubicBezTo>
                <a:cubicBezTo>
                  <a:pt x="0" y="20925"/>
                  <a:pt x="800" y="21600"/>
                  <a:pt x="2000" y="21600"/>
                </a:cubicBezTo>
                <a:cubicBezTo>
                  <a:pt x="21200" y="21600"/>
                  <a:pt x="21200" y="21600"/>
                  <a:pt x="21200" y="21600"/>
                </a:cubicBezTo>
                <a:cubicBezTo>
                  <a:pt x="21400" y="21600"/>
                  <a:pt x="21600" y="21431"/>
                  <a:pt x="21600" y="21262"/>
                </a:cubicBezTo>
                <a:cubicBezTo>
                  <a:pt x="21600" y="2869"/>
                  <a:pt x="21600" y="2869"/>
                  <a:pt x="21600" y="2869"/>
                </a:cubicBezTo>
                <a:cubicBezTo>
                  <a:pt x="21600" y="2700"/>
                  <a:pt x="21400" y="2531"/>
                  <a:pt x="21200" y="2531"/>
                </a:cubicBezTo>
                <a:close/>
                <a:moveTo>
                  <a:pt x="4400" y="20756"/>
                </a:moveTo>
                <a:cubicBezTo>
                  <a:pt x="2000" y="20756"/>
                  <a:pt x="2000" y="20756"/>
                  <a:pt x="2000" y="20756"/>
                </a:cubicBezTo>
                <a:cubicBezTo>
                  <a:pt x="1400" y="20756"/>
                  <a:pt x="1000" y="20419"/>
                  <a:pt x="1000" y="19912"/>
                </a:cubicBezTo>
                <a:cubicBezTo>
                  <a:pt x="1000" y="3038"/>
                  <a:pt x="1000" y="3038"/>
                  <a:pt x="1000" y="3038"/>
                </a:cubicBezTo>
                <a:cubicBezTo>
                  <a:pt x="1200" y="3206"/>
                  <a:pt x="1200" y="3206"/>
                  <a:pt x="1200" y="3206"/>
                </a:cubicBezTo>
                <a:cubicBezTo>
                  <a:pt x="1600" y="3206"/>
                  <a:pt x="1800" y="3206"/>
                  <a:pt x="2000" y="3206"/>
                </a:cubicBezTo>
                <a:cubicBezTo>
                  <a:pt x="4400" y="3206"/>
                  <a:pt x="4400" y="3206"/>
                  <a:pt x="4400" y="3206"/>
                </a:cubicBezTo>
                <a:lnTo>
                  <a:pt x="4400" y="20756"/>
                </a:lnTo>
                <a:close/>
                <a:moveTo>
                  <a:pt x="20800" y="20756"/>
                </a:moveTo>
                <a:cubicBezTo>
                  <a:pt x="5400" y="20756"/>
                  <a:pt x="5400" y="20756"/>
                  <a:pt x="5400" y="20756"/>
                </a:cubicBezTo>
                <a:cubicBezTo>
                  <a:pt x="5400" y="3206"/>
                  <a:pt x="5400" y="3206"/>
                  <a:pt x="5400" y="3206"/>
                </a:cubicBezTo>
                <a:cubicBezTo>
                  <a:pt x="20800" y="3206"/>
                  <a:pt x="20800" y="3206"/>
                  <a:pt x="20800" y="3206"/>
                </a:cubicBezTo>
                <a:lnTo>
                  <a:pt x="20800" y="20756"/>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689" name="Freeform 127">
            <a:extLst>
              <a:ext uri="{FF2B5EF4-FFF2-40B4-BE49-F238E27FC236}">
                <a16:creationId xmlns:a16="http://schemas.microsoft.com/office/drawing/2014/main" xmlns="" id="{0939A50E-4A48-2048-B28E-C3F373489A3B}"/>
              </a:ext>
            </a:extLst>
          </p:cNvPr>
          <p:cNvSpPr/>
          <p:nvPr/>
        </p:nvSpPr>
        <p:spPr>
          <a:xfrm>
            <a:off x="1988891" y="3939143"/>
            <a:ext cx="341966" cy="406336"/>
          </a:xfrm>
          <a:custGeom>
            <a:avLst/>
            <a:gdLst/>
            <a:ahLst/>
            <a:cxnLst>
              <a:cxn ang="0">
                <a:pos x="wd2" y="hd2"/>
              </a:cxn>
              <a:cxn ang="5400000">
                <a:pos x="wd2" y="hd2"/>
              </a:cxn>
              <a:cxn ang="10800000">
                <a:pos x="wd2" y="hd2"/>
              </a:cxn>
              <a:cxn ang="16200000">
                <a:pos x="wd2" y="hd2"/>
              </a:cxn>
            </a:cxnLst>
            <a:rect l="0" t="0" r="r" b="b"/>
            <a:pathLst>
              <a:path w="21600" h="21600" extrusionOk="0">
                <a:moveTo>
                  <a:pt x="21200" y="2531"/>
                </a:moveTo>
                <a:cubicBezTo>
                  <a:pt x="2000" y="2531"/>
                  <a:pt x="2000" y="2531"/>
                  <a:pt x="2000" y="2531"/>
                </a:cubicBezTo>
                <a:cubicBezTo>
                  <a:pt x="1400" y="2531"/>
                  <a:pt x="1000" y="2194"/>
                  <a:pt x="1000" y="1688"/>
                </a:cubicBezTo>
                <a:cubicBezTo>
                  <a:pt x="1000" y="1181"/>
                  <a:pt x="1400" y="844"/>
                  <a:pt x="2000" y="844"/>
                </a:cubicBezTo>
                <a:cubicBezTo>
                  <a:pt x="21200" y="844"/>
                  <a:pt x="21200" y="844"/>
                  <a:pt x="21200" y="844"/>
                </a:cubicBezTo>
                <a:cubicBezTo>
                  <a:pt x="21400" y="844"/>
                  <a:pt x="21600" y="675"/>
                  <a:pt x="21600" y="338"/>
                </a:cubicBezTo>
                <a:cubicBezTo>
                  <a:pt x="21600" y="169"/>
                  <a:pt x="21400" y="0"/>
                  <a:pt x="21200" y="0"/>
                </a:cubicBezTo>
                <a:cubicBezTo>
                  <a:pt x="2000" y="0"/>
                  <a:pt x="2000" y="0"/>
                  <a:pt x="2000" y="0"/>
                </a:cubicBezTo>
                <a:cubicBezTo>
                  <a:pt x="800" y="0"/>
                  <a:pt x="0" y="675"/>
                  <a:pt x="0" y="1688"/>
                </a:cubicBezTo>
                <a:cubicBezTo>
                  <a:pt x="0" y="19912"/>
                  <a:pt x="0" y="19912"/>
                  <a:pt x="0" y="19912"/>
                </a:cubicBezTo>
                <a:cubicBezTo>
                  <a:pt x="0" y="20925"/>
                  <a:pt x="800" y="21600"/>
                  <a:pt x="2000" y="21600"/>
                </a:cubicBezTo>
                <a:cubicBezTo>
                  <a:pt x="21200" y="21600"/>
                  <a:pt x="21200" y="21600"/>
                  <a:pt x="21200" y="21600"/>
                </a:cubicBezTo>
                <a:cubicBezTo>
                  <a:pt x="21400" y="21600"/>
                  <a:pt x="21600" y="21431"/>
                  <a:pt x="21600" y="21262"/>
                </a:cubicBezTo>
                <a:cubicBezTo>
                  <a:pt x="21600" y="2869"/>
                  <a:pt x="21600" y="2869"/>
                  <a:pt x="21600" y="2869"/>
                </a:cubicBezTo>
                <a:cubicBezTo>
                  <a:pt x="21600" y="2700"/>
                  <a:pt x="21400" y="2531"/>
                  <a:pt x="21200" y="2531"/>
                </a:cubicBezTo>
                <a:close/>
                <a:moveTo>
                  <a:pt x="20800" y="20756"/>
                </a:moveTo>
                <a:cubicBezTo>
                  <a:pt x="2000" y="20756"/>
                  <a:pt x="2000" y="20756"/>
                  <a:pt x="2000" y="20756"/>
                </a:cubicBezTo>
                <a:cubicBezTo>
                  <a:pt x="1400" y="20756"/>
                  <a:pt x="1000" y="20419"/>
                  <a:pt x="1000" y="19912"/>
                </a:cubicBezTo>
                <a:cubicBezTo>
                  <a:pt x="1000" y="3038"/>
                  <a:pt x="1000" y="3038"/>
                  <a:pt x="1000" y="3038"/>
                </a:cubicBezTo>
                <a:cubicBezTo>
                  <a:pt x="1200" y="3206"/>
                  <a:pt x="1200" y="3206"/>
                  <a:pt x="1200" y="3206"/>
                </a:cubicBezTo>
                <a:cubicBezTo>
                  <a:pt x="1600" y="3206"/>
                  <a:pt x="1800" y="3206"/>
                  <a:pt x="2000" y="3206"/>
                </a:cubicBezTo>
                <a:cubicBezTo>
                  <a:pt x="20800" y="3206"/>
                  <a:pt x="20800" y="3206"/>
                  <a:pt x="20800" y="3206"/>
                </a:cubicBezTo>
                <a:lnTo>
                  <a:pt x="20800" y="20756"/>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690" name="组合 689">
            <a:extLst>
              <a:ext uri="{FF2B5EF4-FFF2-40B4-BE49-F238E27FC236}">
                <a16:creationId xmlns:a16="http://schemas.microsoft.com/office/drawing/2014/main" xmlns="" id="{D158E5A2-A915-3649-8FC3-B405C52FA4A0}"/>
              </a:ext>
            </a:extLst>
          </p:cNvPr>
          <p:cNvGrpSpPr/>
          <p:nvPr/>
        </p:nvGrpSpPr>
        <p:grpSpPr>
          <a:xfrm>
            <a:off x="1152083" y="3992784"/>
            <a:ext cx="404994" cy="297712"/>
            <a:chOff x="1152083" y="3992784"/>
            <a:chExt cx="404994" cy="297712"/>
          </a:xfrm>
          <a:solidFill>
            <a:schemeClr val="accent2"/>
          </a:solidFill>
        </p:grpSpPr>
        <p:sp>
          <p:nvSpPr>
            <p:cNvPr id="691" name="Freeform 128">
              <a:extLst>
                <a:ext uri="{FF2B5EF4-FFF2-40B4-BE49-F238E27FC236}">
                  <a16:creationId xmlns:a16="http://schemas.microsoft.com/office/drawing/2014/main" xmlns="" id="{21A54833-121C-B042-B564-6B5FA728A971}"/>
                </a:ext>
              </a:extLst>
            </p:cNvPr>
            <p:cNvSpPr/>
            <p:nvPr/>
          </p:nvSpPr>
          <p:spPr>
            <a:xfrm>
              <a:off x="1252661" y="4062518"/>
              <a:ext cx="250776" cy="16093"/>
            </a:xfrm>
            <a:custGeom>
              <a:avLst/>
              <a:gdLst/>
              <a:ahLst/>
              <a:cxnLst>
                <a:cxn ang="0">
                  <a:pos x="wd2" y="hd2"/>
                </a:cxn>
                <a:cxn ang="5400000">
                  <a:pos x="wd2" y="hd2"/>
                </a:cxn>
                <a:cxn ang="10800000">
                  <a:pos x="wd2" y="hd2"/>
                </a:cxn>
                <a:cxn ang="16200000">
                  <a:pos x="wd2" y="hd2"/>
                </a:cxn>
              </a:cxnLst>
              <a:rect l="0" t="0" r="r" b="b"/>
              <a:pathLst>
                <a:path w="21600" h="21600" extrusionOk="0">
                  <a:moveTo>
                    <a:pt x="547" y="21600"/>
                  </a:moveTo>
                  <a:cubicBezTo>
                    <a:pt x="20780" y="21600"/>
                    <a:pt x="20780" y="21600"/>
                    <a:pt x="20780" y="21600"/>
                  </a:cubicBezTo>
                  <a:cubicBezTo>
                    <a:pt x="21327" y="21600"/>
                    <a:pt x="21600" y="17280"/>
                    <a:pt x="21600" y="12960"/>
                  </a:cubicBezTo>
                  <a:cubicBezTo>
                    <a:pt x="21600" y="4320"/>
                    <a:pt x="21327" y="0"/>
                    <a:pt x="20780" y="0"/>
                  </a:cubicBezTo>
                  <a:cubicBezTo>
                    <a:pt x="547" y="0"/>
                    <a:pt x="547" y="0"/>
                    <a:pt x="547" y="0"/>
                  </a:cubicBezTo>
                  <a:cubicBezTo>
                    <a:pt x="273" y="0"/>
                    <a:pt x="0" y="4320"/>
                    <a:pt x="0" y="12960"/>
                  </a:cubicBezTo>
                  <a:cubicBezTo>
                    <a:pt x="0" y="17280"/>
                    <a:pt x="273" y="21600"/>
                    <a:pt x="547"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92" name="Freeform 129">
              <a:extLst>
                <a:ext uri="{FF2B5EF4-FFF2-40B4-BE49-F238E27FC236}">
                  <a16:creationId xmlns:a16="http://schemas.microsoft.com/office/drawing/2014/main" xmlns="" id="{CDB51F2E-545F-D14B-94CD-457F036006AF}"/>
                </a:ext>
              </a:extLst>
            </p:cNvPr>
            <p:cNvSpPr/>
            <p:nvPr/>
          </p:nvSpPr>
          <p:spPr>
            <a:xfrm>
              <a:off x="1252661" y="4110796"/>
              <a:ext cx="108626" cy="109966"/>
            </a:xfrm>
            <a:custGeom>
              <a:avLst/>
              <a:gdLst/>
              <a:ahLst/>
              <a:cxnLst>
                <a:cxn ang="0">
                  <a:pos x="wd2" y="hd2"/>
                </a:cxn>
                <a:cxn ang="5400000">
                  <a:pos x="wd2" y="hd2"/>
                </a:cxn>
                <a:cxn ang="10800000">
                  <a:pos x="wd2" y="hd2"/>
                </a:cxn>
                <a:cxn ang="16200000">
                  <a:pos x="wd2" y="hd2"/>
                </a:cxn>
              </a:cxnLst>
              <a:rect l="0" t="0" r="r" b="b"/>
              <a:pathLst>
                <a:path w="21600" h="21600" extrusionOk="0">
                  <a:moveTo>
                    <a:pt x="1271" y="21600"/>
                  </a:moveTo>
                  <a:cubicBezTo>
                    <a:pt x="20329" y="21600"/>
                    <a:pt x="20329" y="21600"/>
                    <a:pt x="20329" y="21600"/>
                  </a:cubicBezTo>
                  <a:cubicBezTo>
                    <a:pt x="20965" y="21600"/>
                    <a:pt x="21600" y="20983"/>
                    <a:pt x="21600" y="19749"/>
                  </a:cubicBezTo>
                  <a:cubicBezTo>
                    <a:pt x="21600" y="1851"/>
                    <a:pt x="21600" y="1851"/>
                    <a:pt x="21600" y="1851"/>
                  </a:cubicBezTo>
                  <a:cubicBezTo>
                    <a:pt x="21600" y="617"/>
                    <a:pt x="20965" y="0"/>
                    <a:pt x="20329" y="0"/>
                  </a:cubicBezTo>
                  <a:cubicBezTo>
                    <a:pt x="1271" y="0"/>
                    <a:pt x="1271" y="0"/>
                    <a:pt x="1271" y="0"/>
                  </a:cubicBezTo>
                  <a:cubicBezTo>
                    <a:pt x="635" y="0"/>
                    <a:pt x="0" y="617"/>
                    <a:pt x="0" y="1851"/>
                  </a:cubicBezTo>
                  <a:cubicBezTo>
                    <a:pt x="0" y="19749"/>
                    <a:pt x="0" y="19749"/>
                    <a:pt x="0" y="19749"/>
                  </a:cubicBezTo>
                  <a:cubicBezTo>
                    <a:pt x="0" y="20983"/>
                    <a:pt x="635" y="21600"/>
                    <a:pt x="1271" y="21600"/>
                  </a:cubicBezTo>
                  <a:close/>
                  <a:moveTo>
                    <a:pt x="3176" y="3086"/>
                  </a:moveTo>
                  <a:cubicBezTo>
                    <a:pt x="19059" y="3086"/>
                    <a:pt x="19059" y="3086"/>
                    <a:pt x="19059" y="3086"/>
                  </a:cubicBezTo>
                  <a:cubicBezTo>
                    <a:pt x="19059" y="18514"/>
                    <a:pt x="19059" y="18514"/>
                    <a:pt x="19059" y="18514"/>
                  </a:cubicBezTo>
                  <a:cubicBezTo>
                    <a:pt x="3176" y="18514"/>
                    <a:pt x="3176" y="18514"/>
                    <a:pt x="3176" y="18514"/>
                  </a:cubicBezTo>
                  <a:lnTo>
                    <a:pt x="3176" y="308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93" name="Freeform 130">
              <a:extLst>
                <a:ext uri="{FF2B5EF4-FFF2-40B4-BE49-F238E27FC236}">
                  <a16:creationId xmlns:a16="http://schemas.microsoft.com/office/drawing/2014/main" xmlns="" id="{762B38CC-B300-994D-8154-65DBD2067040}"/>
                </a:ext>
              </a:extLst>
            </p:cNvPr>
            <p:cNvSpPr/>
            <p:nvPr/>
          </p:nvSpPr>
          <p:spPr>
            <a:xfrm>
              <a:off x="1396152" y="4110796"/>
              <a:ext cx="107284" cy="14752"/>
            </a:xfrm>
            <a:custGeom>
              <a:avLst/>
              <a:gdLst/>
              <a:ahLst/>
              <a:cxnLst>
                <a:cxn ang="0">
                  <a:pos x="wd2" y="hd2"/>
                </a:cxn>
                <a:cxn ang="5400000">
                  <a:pos x="wd2" y="hd2"/>
                </a:cxn>
                <a:cxn ang="10800000">
                  <a:pos x="wd2" y="hd2"/>
                </a:cxn>
                <a:cxn ang="16200000">
                  <a:pos x="wd2" y="hd2"/>
                </a:cxn>
              </a:cxnLst>
              <a:rect l="0" t="0" r="r" b="b"/>
              <a:pathLst>
                <a:path w="21600" h="21600" extrusionOk="0">
                  <a:moveTo>
                    <a:pt x="19694" y="0"/>
                  </a:moveTo>
                  <a:cubicBezTo>
                    <a:pt x="1271" y="0"/>
                    <a:pt x="1271" y="0"/>
                    <a:pt x="1271" y="0"/>
                  </a:cubicBezTo>
                  <a:cubicBezTo>
                    <a:pt x="635" y="0"/>
                    <a:pt x="0" y="4320"/>
                    <a:pt x="0" y="12960"/>
                  </a:cubicBezTo>
                  <a:cubicBezTo>
                    <a:pt x="0" y="17280"/>
                    <a:pt x="635" y="21600"/>
                    <a:pt x="1271" y="21600"/>
                  </a:cubicBezTo>
                  <a:cubicBezTo>
                    <a:pt x="19694" y="21600"/>
                    <a:pt x="19694" y="21600"/>
                    <a:pt x="19694" y="21600"/>
                  </a:cubicBezTo>
                  <a:cubicBezTo>
                    <a:pt x="20965" y="21600"/>
                    <a:pt x="21600" y="17280"/>
                    <a:pt x="21600" y="12960"/>
                  </a:cubicBezTo>
                  <a:cubicBezTo>
                    <a:pt x="21600" y="4320"/>
                    <a:pt x="20965" y="0"/>
                    <a:pt x="19694"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94" name="Freeform 131">
              <a:extLst>
                <a:ext uri="{FF2B5EF4-FFF2-40B4-BE49-F238E27FC236}">
                  <a16:creationId xmlns:a16="http://schemas.microsoft.com/office/drawing/2014/main" xmlns="" id="{8CECBA18-AD8C-B443-BBCE-F9E2630AA2E4}"/>
                </a:ext>
              </a:extLst>
            </p:cNvPr>
            <p:cNvSpPr/>
            <p:nvPr/>
          </p:nvSpPr>
          <p:spPr>
            <a:xfrm>
              <a:off x="1396152" y="4157733"/>
              <a:ext cx="107284" cy="16093"/>
            </a:xfrm>
            <a:custGeom>
              <a:avLst/>
              <a:gdLst/>
              <a:ahLst/>
              <a:cxnLst>
                <a:cxn ang="0">
                  <a:pos x="wd2" y="hd2"/>
                </a:cxn>
                <a:cxn ang="5400000">
                  <a:pos x="wd2" y="hd2"/>
                </a:cxn>
                <a:cxn ang="10800000">
                  <a:pos x="wd2" y="hd2"/>
                </a:cxn>
                <a:cxn ang="16200000">
                  <a:pos x="wd2" y="hd2"/>
                </a:cxn>
              </a:cxnLst>
              <a:rect l="0" t="0" r="r" b="b"/>
              <a:pathLst>
                <a:path w="21600" h="21600" extrusionOk="0">
                  <a:moveTo>
                    <a:pt x="19694" y="0"/>
                  </a:moveTo>
                  <a:cubicBezTo>
                    <a:pt x="1271" y="0"/>
                    <a:pt x="1271" y="0"/>
                    <a:pt x="1271" y="0"/>
                  </a:cubicBezTo>
                  <a:cubicBezTo>
                    <a:pt x="635" y="0"/>
                    <a:pt x="0" y="4320"/>
                    <a:pt x="0" y="8640"/>
                  </a:cubicBezTo>
                  <a:cubicBezTo>
                    <a:pt x="0" y="17280"/>
                    <a:pt x="635" y="21600"/>
                    <a:pt x="1271" y="21600"/>
                  </a:cubicBezTo>
                  <a:cubicBezTo>
                    <a:pt x="19694" y="21600"/>
                    <a:pt x="19694" y="21600"/>
                    <a:pt x="19694" y="21600"/>
                  </a:cubicBezTo>
                  <a:cubicBezTo>
                    <a:pt x="20965" y="21600"/>
                    <a:pt x="21600" y="17280"/>
                    <a:pt x="21600" y="8640"/>
                  </a:cubicBezTo>
                  <a:cubicBezTo>
                    <a:pt x="21600" y="4320"/>
                    <a:pt x="20965" y="0"/>
                    <a:pt x="19694"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95" name="Freeform 132">
              <a:extLst>
                <a:ext uri="{FF2B5EF4-FFF2-40B4-BE49-F238E27FC236}">
                  <a16:creationId xmlns:a16="http://schemas.microsoft.com/office/drawing/2014/main" xmlns="" id="{AF8D5F83-619B-2C4F-B524-91ED4F408AF9}"/>
                </a:ext>
              </a:extLst>
            </p:cNvPr>
            <p:cNvSpPr/>
            <p:nvPr/>
          </p:nvSpPr>
          <p:spPr>
            <a:xfrm>
              <a:off x="1396152" y="4204669"/>
              <a:ext cx="107284" cy="16093"/>
            </a:xfrm>
            <a:custGeom>
              <a:avLst/>
              <a:gdLst/>
              <a:ahLst/>
              <a:cxnLst>
                <a:cxn ang="0">
                  <a:pos x="wd2" y="hd2"/>
                </a:cxn>
                <a:cxn ang="5400000">
                  <a:pos x="wd2" y="hd2"/>
                </a:cxn>
                <a:cxn ang="10800000">
                  <a:pos x="wd2" y="hd2"/>
                </a:cxn>
                <a:cxn ang="16200000">
                  <a:pos x="wd2" y="hd2"/>
                </a:cxn>
              </a:cxnLst>
              <a:rect l="0" t="0" r="r" b="b"/>
              <a:pathLst>
                <a:path w="21600" h="21600" extrusionOk="0">
                  <a:moveTo>
                    <a:pt x="19694" y="0"/>
                  </a:moveTo>
                  <a:cubicBezTo>
                    <a:pt x="1271" y="0"/>
                    <a:pt x="1271" y="0"/>
                    <a:pt x="1271" y="0"/>
                  </a:cubicBezTo>
                  <a:cubicBezTo>
                    <a:pt x="635" y="0"/>
                    <a:pt x="0" y="4320"/>
                    <a:pt x="0" y="8640"/>
                  </a:cubicBezTo>
                  <a:cubicBezTo>
                    <a:pt x="0" y="17280"/>
                    <a:pt x="635" y="21600"/>
                    <a:pt x="1271" y="21600"/>
                  </a:cubicBezTo>
                  <a:cubicBezTo>
                    <a:pt x="19694" y="21600"/>
                    <a:pt x="19694" y="21600"/>
                    <a:pt x="19694" y="21600"/>
                  </a:cubicBezTo>
                  <a:cubicBezTo>
                    <a:pt x="20965" y="21600"/>
                    <a:pt x="21600" y="17280"/>
                    <a:pt x="21600" y="8640"/>
                  </a:cubicBezTo>
                  <a:cubicBezTo>
                    <a:pt x="21600" y="4320"/>
                    <a:pt x="20965" y="0"/>
                    <a:pt x="19694"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96" name="Freeform 133">
              <a:extLst>
                <a:ext uri="{FF2B5EF4-FFF2-40B4-BE49-F238E27FC236}">
                  <a16:creationId xmlns:a16="http://schemas.microsoft.com/office/drawing/2014/main" xmlns="" id="{10B8C389-7B1D-B444-8293-BF540E984EF4}"/>
                </a:ext>
              </a:extLst>
            </p:cNvPr>
            <p:cNvSpPr/>
            <p:nvPr/>
          </p:nvSpPr>
          <p:spPr>
            <a:xfrm>
              <a:off x="1152083" y="3992784"/>
              <a:ext cx="404994" cy="297712"/>
            </a:xfrm>
            <a:custGeom>
              <a:avLst/>
              <a:gdLst/>
              <a:ahLst/>
              <a:cxnLst>
                <a:cxn ang="0">
                  <a:pos x="wd2" y="hd2"/>
                </a:cxn>
                <a:cxn ang="5400000">
                  <a:pos x="wd2" y="hd2"/>
                </a:cxn>
                <a:cxn ang="10800000">
                  <a:pos x="wd2" y="hd2"/>
                </a:cxn>
                <a:cxn ang="16200000">
                  <a:pos x="wd2" y="hd2"/>
                </a:cxn>
              </a:cxnLst>
              <a:rect l="0" t="0" r="r" b="b"/>
              <a:pathLst>
                <a:path w="21600" h="21600" extrusionOk="0">
                  <a:moveTo>
                    <a:pt x="21263" y="0"/>
                  </a:moveTo>
                  <a:cubicBezTo>
                    <a:pt x="2869" y="0"/>
                    <a:pt x="2869" y="0"/>
                    <a:pt x="2869" y="0"/>
                  </a:cubicBezTo>
                  <a:cubicBezTo>
                    <a:pt x="2700" y="0"/>
                    <a:pt x="2531" y="230"/>
                    <a:pt x="2531" y="460"/>
                  </a:cubicBezTo>
                  <a:cubicBezTo>
                    <a:pt x="2531" y="19302"/>
                    <a:pt x="2531" y="19302"/>
                    <a:pt x="2531" y="19302"/>
                  </a:cubicBezTo>
                  <a:cubicBezTo>
                    <a:pt x="2531" y="19991"/>
                    <a:pt x="2194" y="20451"/>
                    <a:pt x="1687" y="20451"/>
                  </a:cubicBezTo>
                  <a:cubicBezTo>
                    <a:pt x="1181" y="20451"/>
                    <a:pt x="844" y="19991"/>
                    <a:pt x="844" y="19302"/>
                  </a:cubicBezTo>
                  <a:cubicBezTo>
                    <a:pt x="844" y="3217"/>
                    <a:pt x="844" y="3217"/>
                    <a:pt x="844" y="3217"/>
                  </a:cubicBezTo>
                  <a:cubicBezTo>
                    <a:pt x="844" y="2757"/>
                    <a:pt x="675" y="2528"/>
                    <a:pt x="337" y="2528"/>
                  </a:cubicBezTo>
                  <a:cubicBezTo>
                    <a:pt x="169" y="2528"/>
                    <a:pt x="0" y="2757"/>
                    <a:pt x="0" y="3217"/>
                  </a:cubicBezTo>
                  <a:cubicBezTo>
                    <a:pt x="0" y="19302"/>
                    <a:pt x="0" y="19302"/>
                    <a:pt x="0" y="19302"/>
                  </a:cubicBezTo>
                  <a:cubicBezTo>
                    <a:pt x="0" y="20451"/>
                    <a:pt x="675" y="21600"/>
                    <a:pt x="1687" y="21600"/>
                  </a:cubicBezTo>
                  <a:cubicBezTo>
                    <a:pt x="19913" y="21600"/>
                    <a:pt x="19913" y="21600"/>
                    <a:pt x="19913" y="21600"/>
                  </a:cubicBezTo>
                  <a:cubicBezTo>
                    <a:pt x="20925" y="21600"/>
                    <a:pt x="21600" y="20451"/>
                    <a:pt x="21600" y="19302"/>
                  </a:cubicBezTo>
                  <a:cubicBezTo>
                    <a:pt x="21600" y="460"/>
                    <a:pt x="21600" y="460"/>
                    <a:pt x="21600" y="460"/>
                  </a:cubicBezTo>
                  <a:cubicBezTo>
                    <a:pt x="21600" y="230"/>
                    <a:pt x="21431" y="0"/>
                    <a:pt x="21263" y="0"/>
                  </a:cubicBezTo>
                  <a:close/>
                  <a:moveTo>
                    <a:pt x="20756" y="19302"/>
                  </a:moveTo>
                  <a:cubicBezTo>
                    <a:pt x="20756" y="19991"/>
                    <a:pt x="20419" y="20451"/>
                    <a:pt x="19913" y="20451"/>
                  </a:cubicBezTo>
                  <a:cubicBezTo>
                    <a:pt x="3037" y="20451"/>
                    <a:pt x="3037" y="20451"/>
                    <a:pt x="3037" y="20451"/>
                  </a:cubicBezTo>
                  <a:cubicBezTo>
                    <a:pt x="3206" y="19991"/>
                    <a:pt x="3206" y="19991"/>
                    <a:pt x="3206" y="19991"/>
                  </a:cubicBezTo>
                  <a:cubicBezTo>
                    <a:pt x="3206" y="19762"/>
                    <a:pt x="3206" y="19532"/>
                    <a:pt x="3206" y="19302"/>
                  </a:cubicBezTo>
                  <a:cubicBezTo>
                    <a:pt x="3206" y="1149"/>
                    <a:pt x="3206" y="1149"/>
                    <a:pt x="3206" y="1149"/>
                  </a:cubicBezTo>
                  <a:cubicBezTo>
                    <a:pt x="20756" y="1149"/>
                    <a:pt x="20756" y="1149"/>
                    <a:pt x="20756" y="1149"/>
                  </a:cubicBezTo>
                  <a:lnTo>
                    <a:pt x="20756" y="19302"/>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697" name="组合 696">
            <a:extLst>
              <a:ext uri="{FF2B5EF4-FFF2-40B4-BE49-F238E27FC236}">
                <a16:creationId xmlns:a16="http://schemas.microsoft.com/office/drawing/2014/main" xmlns="" id="{24A1030A-7057-EF49-BEA5-BFA683BE5EFF}"/>
              </a:ext>
            </a:extLst>
          </p:cNvPr>
          <p:cNvGrpSpPr/>
          <p:nvPr/>
        </p:nvGrpSpPr>
        <p:grpSpPr>
          <a:xfrm>
            <a:off x="10082065" y="3228392"/>
            <a:ext cx="406336" cy="202498"/>
            <a:chOff x="10082065" y="3228392"/>
            <a:chExt cx="406336" cy="202498"/>
          </a:xfrm>
          <a:solidFill>
            <a:schemeClr val="accent2"/>
          </a:solidFill>
        </p:grpSpPr>
        <p:sp>
          <p:nvSpPr>
            <p:cNvPr id="698" name="Freeform 134">
              <a:extLst>
                <a:ext uri="{FF2B5EF4-FFF2-40B4-BE49-F238E27FC236}">
                  <a16:creationId xmlns:a16="http://schemas.microsoft.com/office/drawing/2014/main" xmlns="" id="{A3CE8F4A-9652-1843-84BC-AC85ABE5ABDD}"/>
                </a:ext>
              </a:extLst>
            </p:cNvPr>
            <p:cNvSpPr/>
            <p:nvPr/>
          </p:nvSpPr>
          <p:spPr>
            <a:xfrm>
              <a:off x="10082065" y="3228392"/>
              <a:ext cx="406336" cy="202498"/>
            </a:xfrm>
            <a:custGeom>
              <a:avLst/>
              <a:gdLst/>
              <a:ahLst/>
              <a:cxnLst>
                <a:cxn ang="0">
                  <a:pos x="wd2" y="hd2"/>
                </a:cxn>
                <a:cxn ang="5400000">
                  <a:pos x="wd2" y="hd2"/>
                </a:cxn>
                <a:cxn ang="10800000">
                  <a:pos x="wd2" y="hd2"/>
                </a:cxn>
                <a:cxn ang="16200000">
                  <a:pos x="wd2" y="hd2"/>
                </a:cxn>
              </a:cxnLst>
              <a:rect l="0" t="0" r="r" b="b"/>
              <a:pathLst>
                <a:path w="21600" h="21600" extrusionOk="0">
                  <a:moveTo>
                    <a:pt x="20587" y="3712"/>
                  </a:moveTo>
                  <a:cubicBezTo>
                    <a:pt x="19069" y="3712"/>
                    <a:pt x="19069" y="3712"/>
                    <a:pt x="19069" y="3712"/>
                  </a:cubicBezTo>
                  <a:cubicBezTo>
                    <a:pt x="19069" y="2025"/>
                    <a:pt x="19069" y="2025"/>
                    <a:pt x="19069" y="2025"/>
                  </a:cubicBezTo>
                  <a:cubicBezTo>
                    <a:pt x="19069" y="1012"/>
                    <a:pt x="18731" y="0"/>
                    <a:pt x="18056" y="0"/>
                  </a:cubicBezTo>
                  <a:cubicBezTo>
                    <a:pt x="1013" y="0"/>
                    <a:pt x="1013" y="0"/>
                    <a:pt x="1013" y="0"/>
                  </a:cubicBezTo>
                  <a:cubicBezTo>
                    <a:pt x="506" y="0"/>
                    <a:pt x="0" y="1012"/>
                    <a:pt x="0" y="2025"/>
                  </a:cubicBezTo>
                  <a:cubicBezTo>
                    <a:pt x="0" y="19575"/>
                    <a:pt x="0" y="19575"/>
                    <a:pt x="0" y="19575"/>
                  </a:cubicBezTo>
                  <a:cubicBezTo>
                    <a:pt x="0" y="20588"/>
                    <a:pt x="506" y="21600"/>
                    <a:pt x="1013" y="21600"/>
                  </a:cubicBezTo>
                  <a:cubicBezTo>
                    <a:pt x="18056" y="21600"/>
                    <a:pt x="18056" y="21600"/>
                    <a:pt x="18056" y="21600"/>
                  </a:cubicBezTo>
                  <a:cubicBezTo>
                    <a:pt x="18731" y="21600"/>
                    <a:pt x="19069" y="20588"/>
                    <a:pt x="19069" y="19575"/>
                  </a:cubicBezTo>
                  <a:cubicBezTo>
                    <a:pt x="19069" y="17888"/>
                    <a:pt x="19069" y="17888"/>
                    <a:pt x="19069" y="17888"/>
                  </a:cubicBezTo>
                  <a:cubicBezTo>
                    <a:pt x="20587" y="17888"/>
                    <a:pt x="20587" y="17888"/>
                    <a:pt x="20587" y="17888"/>
                  </a:cubicBezTo>
                  <a:cubicBezTo>
                    <a:pt x="21094" y="17888"/>
                    <a:pt x="21600" y="16875"/>
                    <a:pt x="21600" y="15863"/>
                  </a:cubicBezTo>
                  <a:cubicBezTo>
                    <a:pt x="21600" y="5738"/>
                    <a:pt x="21600" y="5738"/>
                    <a:pt x="21600" y="5738"/>
                  </a:cubicBezTo>
                  <a:cubicBezTo>
                    <a:pt x="21600" y="4725"/>
                    <a:pt x="21094" y="3712"/>
                    <a:pt x="20587" y="3712"/>
                  </a:cubicBezTo>
                  <a:close/>
                  <a:moveTo>
                    <a:pt x="18394" y="19913"/>
                  </a:moveTo>
                  <a:cubicBezTo>
                    <a:pt x="844" y="19913"/>
                    <a:pt x="844" y="19913"/>
                    <a:pt x="844" y="19913"/>
                  </a:cubicBezTo>
                  <a:cubicBezTo>
                    <a:pt x="844" y="1688"/>
                    <a:pt x="844" y="1688"/>
                    <a:pt x="844" y="1688"/>
                  </a:cubicBezTo>
                  <a:cubicBezTo>
                    <a:pt x="18394" y="1688"/>
                    <a:pt x="18394" y="1688"/>
                    <a:pt x="18394" y="1688"/>
                  </a:cubicBezTo>
                  <a:lnTo>
                    <a:pt x="18394" y="19913"/>
                  </a:lnTo>
                  <a:close/>
                  <a:moveTo>
                    <a:pt x="20756" y="16200"/>
                  </a:moveTo>
                  <a:cubicBezTo>
                    <a:pt x="19069" y="16200"/>
                    <a:pt x="19069" y="16200"/>
                    <a:pt x="19069" y="16200"/>
                  </a:cubicBezTo>
                  <a:cubicBezTo>
                    <a:pt x="19069" y="5400"/>
                    <a:pt x="19069" y="5400"/>
                    <a:pt x="19069" y="5400"/>
                  </a:cubicBezTo>
                  <a:cubicBezTo>
                    <a:pt x="20756" y="5400"/>
                    <a:pt x="20756" y="5400"/>
                    <a:pt x="20756" y="5400"/>
                  </a:cubicBezTo>
                  <a:lnTo>
                    <a:pt x="20756" y="16200"/>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99" name="Freeform 135">
              <a:extLst>
                <a:ext uri="{FF2B5EF4-FFF2-40B4-BE49-F238E27FC236}">
                  <a16:creationId xmlns:a16="http://schemas.microsoft.com/office/drawing/2014/main" xmlns="" id="{3CA825EB-5379-6840-B153-3E3F87A04FBE}"/>
                </a:ext>
              </a:extLst>
            </p:cNvPr>
            <p:cNvSpPr/>
            <p:nvPr/>
          </p:nvSpPr>
          <p:spPr>
            <a:xfrm>
              <a:off x="10229036" y="3301606"/>
              <a:ext cx="65456" cy="65456"/>
            </a:xfrm>
            <a:custGeom>
              <a:avLst/>
              <a:gdLst/>
              <a:ahLst/>
              <a:cxnLst>
                <a:cxn ang="0">
                  <a:pos x="wd2" y="hd2"/>
                </a:cxn>
                <a:cxn ang="5400000">
                  <a:pos x="wd2" y="hd2"/>
                </a:cxn>
                <a:cxn ang="10800000">
                  <a:pos x="wd2" y="hd2"/>
                </a:cxn>
                <a:cxn ang="16200000">
                  <a:pos x="wd2" y="hd2"/>
                </a:cxn>
              </a:cxnLst>
              <a:rect l="0" t="0" r="r" b="b"/>
              <a:pathLst>
                <a:path w="21086" h="21086" extrusionOk="0">
                  <a:moveTo>
                    <a:pt x="6943" y="11057"/>
                  </a:moveTo>
                  <a:cubicBezTo>
                    <a:pt x="772" y="17229"/>
                    <a:pt x="772" y="17229"/>
                    <a:pt x="772" y="17229"/>
                  </a:cubicBezTo>
                  <a:cubicBezTo>
                    <a:pt x="-257" y="18257"/>
                    <a:pt x="-257" y="19286"/>
                    <a:pt x="772" y="20314"/>
                  </a:cubicBezTo>
                  <a:cubicBezTo>
                    <a:pt x="1800" y="21343"/>
                    <a:pt x="2829" y="21343"/>
                    <a:pt x="3857" y="20314"/>
                  </a:cubicBezTo>
                  <a:cubicBezTo>
                    <a:pt x="11057" y="14143"/>
                    <a:pt x="11057" y="14143"/>
                    <a:pt x="11057" y="14143"/>
                  </a:cubicBezTo>
                  <a:cubicBezTo>
                    <a:pt x="17229" y="20314"/>
                    <a:pt x="17229" y="20314"/>
                    <a:pt x="17229" y="20314"/>
                  </a:cubicBezTo>
                  <a:cubicBezTo>
                    <a:pt x="18257" y="21343"/>
                    <a:pt x="19286" y="21343"/>
                    <a:pt x="20314" y="20314"/>
                  </a:cubicBezTo>
                  <a:cubicBezTo>
                    <a:pt x="21343" y="19286"/>
                    <a:pt x="21343" y="18257"/>
                    <a:pt x="20314" y="17229"/>
                  </a:cubicBezTo>
                  <a:cubicBezTo>
                    <a:pt x="14143" y="11057"/>
                    <a:pt x="14143" y="11057"/>
                    <a:pt x="14143" y="11057"/>
                  </a:cubicBezTo>
                  <a:cubicBezTo>
                    <a:pt x="20314" y="3857"/>
                    <a:pt x="20314" y="3857"/>
                    <a:pt x="20314" y="3857"/>
                  </a:cubicBezTo>
                  <a:cubicBezTo>
                    <a:pt x="21343" y="2829"/>
                    <a:pt x="21343" y="1800"/>
                    <a:pt x="20314" y="772"/>
                  </a:cubicBezTo>
                  <a:cubicBezTo>
                    <a:pt x="19286" y="-257"/>
                    <a:pt x="18257" y="-257"/>
                    <a:pt x="17229" y="772"/>
                  </a:cubicBezTo>
                  <a:cubicBezTo>
                    <a:pt x="11057" y="6943"/>
                    <a:pt x="11057" y="6943"/>
                    <a:pt x="11057" y="6943"/>
                  </a:cubicBezTo>
                  <a:cubicBezTo>
                    <a:pt x="3857" y="772"/>
                    <a:pt x="3857" y="772"/>
                    <a:pt x="3857" y="772"/>
                  </a:cubicBezTo>
                  <a:cubicBezTo>
                    <a:pt x="2829" y="-257"/>
                    <a:pt x="1800" y="-257"/>
                    <a:pt x="772" y="772"/>
                  </a:cubicBezTo>
                  <a:cubicBezTo>
                    <a:pt x="-257" y="1800"/>
                    <a:pt x="-257" y="2829"/>
                    <a:pt x="772" y="3857"/>
                  </a:cubicBezTo>
                  <a:lnTo>
                    <a:pt x="6943" y="11057"/>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700" name="Freeform 136">
            <a:extLst>
              <a:ext uri="{FF2B5EF4-FFF2-40B4-BE49-F238E27FC236}">
                <a16:creationId xmlns:a16="http://schemas.microsoft.com/office/drawing/2014/main" xmlns="" id="{42828A30-F089-5C46-A990-91D724C707CB}"/>
              </a:ext>
            </a:extLst>
          </p:cNvPr>
          <p:cNvSpPr/>
          <p:nvPr/>
        </p:nvSpPr>
        <p:spPr>
          <a:xfrm>
            <a:off x="9270736" y="3228392"/>
            <a:ext cx="406336" cy="202498"/>
          </a:xfrm>
          <a:custGeom>
            <a:avLst/>
            <a:gdLst/>
            <a:ahLst/>
            <a:cxnLst>
              <a:cxn ang="0">
                <a:pos x="wd2" y="hd2"/>
              </a:cxn>
              <a:cxn ang="5400000">
                <a:pos x="wd2" y="hd2"/>
              </a:cxn>
              <a:cxn ang="10800000">
                <a:pos x="wd2" y="hd2"/>
              </a:cxn>
              <a:cxn ang="16200000">
                <a:pos x="wd2" y="hd2"/>
              </a:cxn>
            </a:cxnLst>
            <a:rect l="0" t="0" r="r" b="b"/>
            <a:pathLst>
              <a:path w="21600" h="21600" extrusionOk="0">
                <a:moveTo>
                  <a:pt x="21600" y="5738"/>
                </a:moveTo>
                <a:cubicBezTo>
                  <a:pt x="21600" y="4725"/>
                  <a:pt x="21094" y="3712"/>
                  <a:pt x="20587" y="3712"/>
                </a:cubicBezTo>
                <a:cubicBezTo>
                  <a:pt x="19069" y="3712"/>
                  <a:pt x="19069" y="3712"/>
                  <a:pt x="19069" y="3712"/>
                </a:cubicBezTo>
                <a:cubicBezTo>
                  <a:pt x="19069" y="2025"/>
                  <a:pt x="19069" y="2025"/>
                  <a:pt x="19069" y="2025"/>
                </a:cubicBezTo>
                <a:cubicBezTo>
                  <a:pt x="19069" y="1012"/>
                  <a:pt x="18562" y="0"/>
                  <a:pt x="18056" y="0"/>
                </a:cubicBezTo>
                <a:cubicBezTo>
                  <a:pt x="1013" y="0"/>
                  <a:pt x="1013" y="0"/>
                  <a:pt x="1013" y="0"/>
                </a:cubicBezTo>
                <a:cubicBezTo>
                  <a:pt x="506" y="0"/>
                  <a:pt x="0" y="1012"/>
                  <a:pt x="0" y="2025"/>
                </a:cubicBezTo>
                <a:cubicBezTo>
                  <a:pt x="0" y="19575"/>
                  <a:pt x="0" y="19575"/>
                  <a:pt x="0" y="19575"/>
                </a:cubicBezTo>
                <a:cubicBezTo>
                  <a:pt x="0" y="20588"/>
                  <a:pt x="506" y="21600"/>
                  <a:pt x="1013" y="21600"/>
                </a:cubicBezTo>
                <a:cubicBezTo>
                  <a:pt x="18056" y="21600"/>
                  <a:pt x="18056" y="21600"/>
                  <a:pt x="18056" y="21600"/>
                </a:cubicBezTo>
                <a:cubicBezTo>
                  <a:pt x="18562" y="21600"/>
                  <a:pt x="19069" y="20588"/>
                  <a:pt x="19069" y="19575"/>
                </a:cubicBezTo>
                <a:cubicBezTo>
                  <a:pt x="19069" y="17888"/>
                  <a:pt x="19069" y="17888"/>
                  <a:pt x="19069" y="17888"/>
                </a:cubicBezTo>
                <a:cubicBezTo>
                  <a:pt x="20587" y="17888"/>
                  <a:pt x="20587" y="17888"/>
                  <a:pt x="20587" y="17888"/>
                </a:cubicBezTo>
                <a:cubicBezTo>
                  <a:pt x="21094" y="17888"/>
                  <a:pt x="21600" y="16875"/>
                  <a:pt x="21600" y="15863"/>
                </a:cubicBezTo>
                <a:lnTo>
                  <a:pt x="21600" y="5738"/>
                </a:lnTo>
                <a:close/>
                <a:moveTo>
                  <a:pt x="844" y="19913"/>
                </a:moveTo>
                <a:cubicBezTo>
                  <a:pt x="844" y="1688"/>
                  <a:pt x="844" y="1688"/>
                  <a:pt x="844" y="1688"/>
                </a:cubicBezTo>
                <a:cubicBezTo>
                  <a:pt x="5569" y="1688"/>
                  <a:pt x="5569" y="1688"/>
                  <a:pt x="5569" y="1688"/>
                </a:cubicBezTo>
                <a:cubicBezTo>
                  <a:pt x="14850" y="19913"/>
                  <a:pt x="14850" y="19913"/>
                  <a:pt x="14850" y="19913"/>
                </a:cubicBezTo>
                <a:lnTo>
                  <a:pt x="844" y="19913"/>
                </a:lnTo>
                <a:close/>
                <a:moveTo>
                  <a:pt x="18394" y="19913"/>
                </a:moveTo>
                <a:cubicBezTo>
                  <a:pt x="16031" y="19913"/>
                  <a:pt x="16031" y="19913"/>
                  <a:pt x="16031" y="19913"/>
                </a:cubicBezTo>
                <a:cubicBezTo>
                  <a:pt x="6750" y="1688"/>
                  <a:pt x="6750" y="1688"/>
                  <a:pt x="6750" y="1688"/>
                </a:cubicBezTo>
                <a:cubicBezTo>
                  <a:pt x="18394" y="1688"/>
                  <a:pt x="18394" y="1688"/>
                  <a:pt x="18394" y="1688"/>
                </a:cubicBezTo>
                <a:lnTo>
                  <a:pt x="18394" y="19913"/>
                </a:lnTo>
                <a:close/>
                <a:moveTo>
                  <a:pt x="20756" y="16200"/>
                </a:moveTo>
                <a:cubicBezTo>
                  <a:pt x="19069" y="16200"/>
                  <a:pt x="19069" y="16200"/>
                  <a:pt x="19069" y="16200"/>
                </a:cubicBezTo>
                <a:cubicBezTo>
                  <a:pt x="19069" y="5400"/>
                  <a:pt x="19069" y="5400"/>
                  <a:pt x="19069" y="5400"/>
                </a:cubicBezTo>
                <a:cubicBezTo>
                  <a:pt x="20756" y="5400"/>
                  <a:pt x="20756" y="5400"/>
                  <a:pt x="20756" y="5400"/>
                </a:cubicBezTo>
                <a:lnTo>
                  <a:pt x="20756" y="16200"/>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701" name="Freeform 137">
            <a:extLst>
              <a:ext uri="{FF2B5EF4-FFF2-40B4-BE49-F238E27FC236}">
                <a16:creationId xmlns:a16="http://schemas.microsoft.com/office/drawing/2014/main" xmlns="" id="{CEE64AE5-7554-534E-BF78-7E9DBCAB4D25}"/>
              </a:ext>
            </a:extLst>
          </p:cNvPr>
          <p:cNvSpPr/>
          <p:nvPr/>
        </p:nvSpPr>
        <p:spPr>
          <a:xfrm>
            <a:off x="8458066" y="3228392"/>
            <a:ext cx="406336" cy="202498"/>
          </a:xfrm>
          <a:custGeom>
            <a:avLst/>
            <a:gdLst/>
            <a:ahLst/>
            <a:cxnLst>
              <a:cxn ang="0">
                <a:pos x="wd2" y="hd2"/>
              </a:cxn>
              <a:cxn ang="5400000">
                <a:pos x="wd2" y="hd2"/>
              </a:cxn>
              <a:cxn ang="10800000">
                <a:pos x="wd2" y="hd2"/>
              </a:cxn>
              <a:cxn ang="16200000">
                <a:pos x="wd2" y="hd2"/>
              </a:cxn>
            </a:cxnLst>
            <a:rect l="0" t="0" r="r" b="b"/>
            <a:pathLst>
              <a:path w="21600" h="21600" extrusionOk="0">
                <a:moveTo>
                  <a:pt x="21600" y="5738"/>
                </a:moveTo>
                <a:cubicBezTo>
                  <a:pt x="21600" y="4725"/>
                  <a:pt x="21094" y="3712"/>
                  <a:pt x="20587" y="3712"/>
                </a:cubicBezTo>
                <a:cubicBezTo>
                  <a:pt x="19069" y="3712"/>
                  <a:pt x="19069" y="3712"/>
                  <a:pt x="19069" y="3712"/>
                </a:cubicBezTo>
                <a:cubicBezTo>
                  <a:pt x="19069" y="2025"/>
                  <a:pt x="19069" y="2025"/>
                  <a:pt x="19069" y="2025"/>
                </a:cubicBezTo>
                <a:cubicBezTo>
                  <a:pt x="19069" y="1012"/>
                  <a:pt x="18562" y="0"/>
                  <a:pt x="18056" y="0"/>
                </a:cubicBezTo>
                <a:cubicBezTo>
                  <a:pt x="1013" y="0"/>
                  <a:pt x="1013" y="0"/>
                  <a:pt x="1013" y="0"/>
                </a:cubicBezTo>
                <a:cubicBezTo>
                  <a:pt x="506" y="0"/>
                  <a:pt x="0" y="1012"/>
                  <a:pt x="0" y="2025"/>
                </a:cubicBezTo>
                <a:cubicBezTo>
                  <a:pt x="0" y="19575"/>
                  <a:pt x="0" y="19575"/>
                  <a:pt x="0" y="19575"/>
                </a:cubicBezTo>
                <a:cubicBezTo>
                  <a:pt x="0" y="20588"/>
                  <a:pt x="506" y="21600"/>
                  <a:pt x="1013" y="21600"/>
                </a:cubicBezTo>
                <a:cubicBezTo>
                  <a:pt x="18056" y="21600"/>
                  <a:pt x="18056" y="21600"/>
                  <a:pt x="18056" y="21600"/>
                </a:cubicBezTo>
                <a:cubicBezTo>
                  <a:pt x="18562" y="21600"/>
                  <a:pt x="19069" y="20588"/>
                  <a:pt x="19069" y="19575"/>
                </a:cubicBezTo>
                <a:cubicBezTo>
                  <a:pt x="19069" y="17888"/>
                  <a:pt x="19069" y="17888"/>
                  <a:pt x="19069" y="17888"/>
                </a:cubicBezTo>
                <a:cubicBezTo>
                  <a:pt x="20587" y="17888"/>
                  <a:pt x="20587" y="17888"/>
                  <a:pt x="20587" y="17888"/>
                </a:cubicBezTo>
                <a:cubicBezTo>
                  <a:pt x="21094" y="17888"/>
                  <a:pt x="21600" y="16875"/>
                  <a:pt x="21600" y="15863"/>
                </a:cubicBezTo>
                <a:lnTo>
                  <a:pt x="21600" y="5738"/>
                </a:lnTo>
                <a:close/>
                <a:moveTo>
                  <a:pt x="18394" y="19913"/>
                </a:moveTo>
                <a:cubicBezTo>
                  <a:pt x="844" y="19913"/>
                  <a:pt x="844" y="19913"/>
                  <a:pt x="844" y="19913"/>
                </a:cubicBezTo>
                <a:cubicBezTo>
                  <a:pt x="844" y="1688"/>
                  <a:pt x="844" y="1688"/>
                  <a:pt x="844" y="1688"/>
                </a:cubicBezTo>
                <a:cubicBezTo>
                  <a:pt x="18394" y="1688"/>
                  <a:pt x="18394" y="1688"/>
                  <a:pt x="18394" y="1688"/>
                </a:cubicBezTo>
                <a:lnTo>
                  <a:pt x="18394" y="19913"/>
                </a:lnTo>
                <a:close/>
                <a:moveTo>
                  <a:pt x="20756" y="16200"/>
                </a:moveTo>
                <a:cubicBezTo>
                  <a:pt x="19069" y="16200"/>
                  <a:pt x="19069" y="16200"/>
                  <a:pt x="19069" y="16200"/>
                </a:cubicBezTo>
                <a:cubicBezTo>
                  <a:pt x="19069" y="5400"/>
                  <a:pt x="19069" y="5400"/>
                  <a:pt x="19069" y="5400"/>
                </a:cubicBezTo>
                <a:cubicBezTo>
                  <a:pt x="20756" y="5400"/>
                  <a:pt x="20756" y="5400"/>
                  <a:pt x="20756" y="5400"/>
                </a:cubicBezTo>
                <a:lnTo>
                  <a:pt x="20756" y="16200"/>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702" name="Freeform 138">
            <a:extLst>
              <a:ext uri="{FF2B5EF4-FFF2-40B4-BE49-F238E27FC236}">
                <a16:creationId xmlns:a16="http://schemas.microsoft.com/office/drawing/2014/main" xmlns="" id="{1E6DAF18-3BE0-A640-8105-60466621EFCB}"/>
              </a:ext>
            </a:extLst>
          </p:cNvPr>
          <p:cNvSpPr/>
          <p:nvPr/>
        </p:nvSpPr>
        <p:spPr>
          <a:xfrm>
            <a:off x="7739269" y="3126472"/>
            <a:ext cx="221272" cy="406337"/>
          </a:xfrm>
          <a:custGeom>
            <a:avLst/>
            <a:gdLst/>
            <a:ahLst/>
            <a:cxnLst>
              <a:cxn ang="0">
                <a:pos x="wd2" y="hd2"/>
              </a:cxn>
              <a:cxn ang="5400000">
                <a:pos x="wd2" y="hd2"/>
              </a:cxn>
              <a:cxn ang="10800000">
                <a:pos x="wd2" y="hd2"/>
              </a:cxn>
              <a:cxn ang="16200000">
                <a:pos x="wd2" y="hd2"/>
              </a:cxn>
            </a:cxnLst>
            <a:rect l="0" t="0" r="r" b="b"/>
            <a:pathLst>
              <a:path w="21600" h="21600" extrusionOk="0">
                <a:moveTo>
                  <a:pt x="19749" y="15525"/>
                </a:moveTo>
                <a:cubicBezTo>
                  <a:pt x="19749" y="15356"/>
                  <a:pt x="19440" y="15187"/>
                  <a:pt x="19131" y="15187"/>
                </a:cubicBezTo>
                <a:cubicBezTo>
                  <a:pt x="11417" y="15187"/>
                  <a:pt x="11417" y="15187"/>
                  <a:pt x="11417" y="15187"/>
                </a:cubicBezTo>
                <a:cubicBezTo>
                  <a:pt x="11417" y="5737"/>
                  <a:pt x="11417" y="5737"/>
                  <a:pt x="11417" y="5737"/>
                </a:cubicBezTo>
                <a:cubicBezTo>
                  <a:pt x="11726" y="5737"/>
                  <a:pt x="11726" y="5737"/>
                  <a:pt x="11726" y="5737"/>
                </a:cubicBezTo>
                <a:cubicBezTo>
                  <a:pt x="14194" y="5400"/>
                  <a:pt x="16046" y="4219"/>
                  <a:pt x="16046" y="2869"/>
                </a:cubicBezTo>
                <a:cubicBezTo>
                  <a:pt x="16046" y="1350"/>
                  <a:pt x="13577" y="0"/>
                  <a:pt x="10800" y="0"/>
                </a:cubicBezTo>
                <a:cubicBezTo>
                  <a:pt x="8023" y="0"/>
                  <a:pt x="5554" y="1350"/>
                  <a:pt x="5554" y="2869"/>
                </a:cubicBezTo>
                <a:cubicBezTo>
                  <a:pt x="5554" y="4219"/>
                  <a:pt x="7406" y="5400"/>
                  <a:pt x="9874" y="5737"/>
                </a:cubicBezTo>
                <a:cubicBezTo>
                  <a:pt x="10183" y="5737"/>
                  <a:pt x="10183" y="5737"/>
                  <a:pt x="10183" y="5737"/>
                </a:cubicBezTo>
                <a:cubicBezTo>
                  <a:pt x="10183" y="15187"/>
                  <a:pt x="10183" y="15187"/>
                  <a:pt x="10183" y="15187"/>
                </a:cubicBezTo>
                <a:cubicBezTo>
                  <a:pt x="2469" y="15187"/>
                  <a:pt x="2469" y="15187"/>
                  <a:pt x="2469" y="15187"/>
                </a:cubicBezTo>
                <a:cubicBezTo>
                  <a:pt x="2160" y="15187"/>
                  <a:pt x="1851" y="15356"/>
                  <a:pt x="1851" y="15525"/>
                </a:cubicBezTo>
                <a:cubicBezTo>
                  <a:pt x="1851" y="15525"/>
                  <a:pt x="1851" y="15525"/>
                  <a:pt x="1851" y="15525"/>
                </a:cubicBezTo>
                <a:cubicBezTo>
                  <a:pt x="1234" y="16875"/>
                  <a:pt x="0" y="20419"/>
                  <a:pt x="0" y="20587"/>
                </a:cubicBezTo>
                <a:cubicBezTo>
                  <a:pt x="0" y="20756"/>
                  <a:pt x="309" y="20925"/>
                  <a:pt x="617" y="20925"/>
                </a:cubicBezTo>
                <a:cubicBezTo>
                  <a:pt x="2469" y="20925"/>
                  <a:pt x="2469" y="20925"/>
                  <a:pt x="2469" y="20925"/>
                </a:cubicBezTo>
                <a:cubicBezTo>
                  <a:pt x="2469" y="21262"/>
                  <a:pt x="2469" y="21262"/>
                  <a:pt x="2469" y="21262"/>
                </a:cubicBezTo>
                <a:cubicBezTo>
                  <a:pt x="2469" y="21431"/>
                  <a:pt x="2777" y="21600"/>
                  <a:pt x="3086" y="21600"/>
                </a:cubicBezTo>
                <a:cubicBezTo>
                  <a:pt x="3394" y="21600"/>
                  <a:pt x="3703" y="21431"/>
                  <a:pt x="3703" y="21262"/>
                </a:cubicBezTo>
                <a:cubicBezTo>
                  <a:pt x="3703" y="20925"/>
                  <a:pt x="3703" y="20925"/>
                  <a:pt x="3703" y="20925"/>
                </a:cubicBezTo>
                <a:cubicBezTo>
                  <a:pt x="17897" y="20925"/>
                  <a:pt x="17897" y="20925"/>
                  <a:pt x="17897" y="20925"/>
                </a:cubicBezTo>
                <a:cubicBezTo>
                  <a:pt x="17897" y="21262"/>
                  <a:pt x="17897" y="21262"/>
                  <a:pt x="17897" y="21262"/>
                </a:cubicBezTo>
                <a:cubicBezTo>
                  <a:pt x="17897" y="21431"/>
                  <a:pt x="18206" y="21600"/>
                  <a:pt x="18514" y="21600"/>
                </a:cubicBezTo>
                <a:cubicBezTo>
                  <a:pt x="18823" y="21600"/>
                  <a:pt x="19131" y="21431"/>
                  <a:pt x="19131" y="21262"/>
                </a:cubicBezTo>
                <a:cubicBezTo>
                  <a:pt x="19131" y="20925"/>
                  <a:pt x="19131" y="20925"/>
                  <a:pt x="19131" y="20925"/>
                </a:cubicBezTo>
                <a:cubicBezTo>
                  <a:pt x="20983" y="20925"/>
                  <a:pt x="20983" y="20925"/>
                  <a:pt x="20983" y="20925"/>
                </a:cubicBezTo>
                <a:cubicBezTo>
                  <a:pt x="21291" y="20925"/>
                  <a:pt x="21600" y="20756"/>
                  <a:pt x="21600" y="20587"/>
                </a:cubicBezTo>
                <a:cubicBezTo>
                  <a:pt x="21600" y="20419"/>
                  <a:pt x="20366" y="16875"/>
                  <a:pt x="19749" y="15525"/>
                </a:cubicBezTo>
                <a:close/>
                <a:moveTo>
                  <a:pt x="6789" y="2869"/>
                </a:moveTo>
                <a:cubicBezTo>
                  <a:pt x="6789" y="1688"/>
                  <a:pt x="8640" y="844"/>
                  <a:pt x="10800" y="844"/>
                </a:cubicBezTo>
                <a:cubicBezTo>
                  <a:pt x="12960" y="844"/>
                  <a:pt x="14811" y="1688"/>
                  <a:pt x="14811" y="2869"/>
                </a:cubicBezTo>
                <a:cubicBezTo>
                  <a:pt x="14811" y="4050"/>
                  <a:pt x="12960" y="5063"/>
                  <a:pt x="10800" y="5063"/>
                </a:cubicBezTo>
                <a:cubicBezTo>
                  <a:pt x="8640" y="5063"/>
                  <a:pt x="6789" y="4050"/>
                  <a:pt x="6789" y="2869"/>
                </a:cubicBezTo>
                <a:close/>
                <a:moveTo>
                  <a:pt x="20057" y="20250"/>
                </a:moveTo>
                <a:cubicBezTo>
                  <a:pt x="1543" y="20250"/>
                  <a:pt x="1543" y="20250"/>
                  <a:pt x="1543" y="20250"/>
                </a:cubicBezTo>
                <a:cubicBezTo>
                  <a:pt x="3086" y="16031"/>
                  <a:pt x="3086" y="16031"/>
                  <a:pt x="3086" y="16031"/>
                </a:cubicBezTo>
                <a:cubicBezTo>
                  <a:pt x="18514" y="16031"/>
                  <a:pt x="18514" y="16031"/>
                  <a:pt x="18514" y="16031"/>
                </a:cubicBezTo>
                <a:cubicBezTo>
                  <a:pt x="18514" y="16200"/>
                  <a:pt x="18514" y="16200"/>
                  <a:pt x="18514" y="16200"/>
                </a:cubicBezTo>
                <a:cubicBezTo>
                  <a:pt x="18823" y="17381"/>
                  <a:pt x="19440" y="18900"/>
                  <a:pt x="19749" y="19912"/>
                </a:cubicBezTo>
                <a:lnTo>
                  <a:pt x="20057" y="20250"/>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703" name="组合 702">
            <a:extLst>
              <a:ext uri="{FF2B5EF4-FFF2-40B4-BE49-F238E27FC236}">
                <a16:creationId xmlns:a16="http://schemas.microsoft.com/office/drawing/2014/main" xmlns="" id="{892BA3F8-B3AF-0243-85A2-2527155B18ED}"/>
              </a:ext>
            </a:extLst>
          </p:cNvPr>
          <p:cNvGrpSpPr/>
          <p:nvPr/>
        </p:nvGrpSpPr>
        <p:grpSpPr>
          <a:xfrm>
            <a:off x="6835408" y="3182797"/>
            <a:ext cx="404995" cy="292347"/>
            <a:chOff x="6835408" y="3182797"/>
            <a:chExt cx="404995" cy="292347"/>
          </a:xfrm>
          <a:solidFill>
            <a:schemeClr val="accent2"/>
          </a:solidFill>
        </p:grpSpPr>
        <p:sp>
          <p:nvSpPr>
            <p:cNvPr id="704" name="Freeform 139">
              <a:extLst>
                <a:ext uri="{FF2B5EF4-FFF2-40B4-BE49-F238E27FC236}">
                  <a16:creationId xmlns:a16="http://schemas.microsoft.com/office/drawing/2014/main" xmlns="" id="{D41C6F92-52DA-054C-A282-199825821011}"/>
                </a:ext>
              </a:extLst>
            </p:cNvPr>
            <p:cNvSpPr/>
            <p:nvPr/>
          </p:nvSpPr>
          <p:spPr>
            <a:xfrm>
              <a:off x="6835408" y="3182797"/>
              <a:ext cx="404995" cy="292347"/>
            </a:xfrm>
            <a:custGeom>
              <a:avLst/>
              <a:gdLst/>
              <a:ahLst/>
              <a:cxnLst>
                <a:cxn ang="0">
                  <a:pos x="wd2" y="hd2"/>
                </a:cxn>
                <a:cxn ang="5400000">
                  <a:pos x="wd2" y="hd2"/>
                </a:cxn>
                <a:cxn ang="10800000">
                  <a:pos x="wd2" y="hd2"/>
                </a:cxn>
                <a:cxn ang="16200000">
                  <a:pos x="wd2" y="hd2"/>
                </a:cxn>
              </a:cxnLst>
              <a:rect l="0" t="0" r="r" b="b"/>
              <a:pathLst>
                <a:path w="21600" h="21600" extrusionOk="0">
                  <a:moveTo>
                    <a:pt x="20756" y="6574"/>
                  </a:moveTo>
                  <a:cubicBezTo>
                    <a:pt x="20588" y="4930"/>
                    <a:pt x="20081" y="3287"/>
                    <a:pt x="19069" y="1878"/>
                  </a:cubicBezTo>
                  <a:cubicBezTo>
                    <a:pt x="18056" y="704"/>
                    <a:pt x="16875" y="0"/>
                    <a:pt x="15525" y="0"/>
                  </a:cubicBezTo>
                  <a:cubicBezTo>
                    <a:pt x="6075" y="0"/>
                    <a:pt x="6075" y="0"/>
                    <a:pt x="6075" y="0"/>
                  </a:cubicBezTo>
                  <a:cubicBezTo>
                    <a:pt x="4725" y="0"/>
                    <a:pt x="3544" y="704"/>
                    <a:pt x="2531" y="1878"/>
                  </a:cubicBezTo>
                  <a:cubicBezTo>
                    <a:pt x="1519" y="3287"/>
                    <a:pt x="1012" y="4930"/>
                    <a:pt x="844" y="6574"/>
                  </a:cubicBezTo>
                  <a:cubicBezTo>
                    <a:pt x="337" y="13383"/>
                    <a:pt x="0" y="17374"/>
                    <a:pt x="0" y="17609"/>
                  </a:cubicBezTo>
                  <a:cubicBezTo>
                    <a:pt x="0" y="19722"/>
                    <a:pt x="1181" y="21600"/>
                    <a:pt x="2869" y="21600"/>
                  </a:cubicBezTo>
                  <a:cubicBezTo>
                    <a:pt x="3881" y="21600"/>
                    <a:pt x="4894" y="20661"/>
                    <a:pt x="5400" y="19252"/>
                  </a:cubicBezTo>
                  <a:cubicBezTo>
                    <a:pt x="7594" y="14557"/>
                    <a:pt x="7594" y="14557"/>
                    <a:pt x="7594" y="14557"/>
                  </a:cubicBezTo>
                  <a:cubicBezTo>
                    <a:pt x="14006" y="14557"/>
                    <a:pt x="14006" y="14557"/>
                    <a:pt x="14006" y="14557"/>
                  </a:cubicBezTo>
                  <a:cubicBezTo>
                    <a:pt x="16200" y="19252"/>
                    <a:pt x="16200" y="19252"/>
                    <a:pt x="16200" y="19252"/>
                  </a:cubicBezTo>
                  <a:cubicBezTo>
                    <a:pt x="16706" y="20661"/>
                    <a:pt x="17719" y="21600"/>
                    <a:pt x="18731" y="21600"/>
                  </a:cubicBezTo>
                  <a:cubicBezTo>
                    <a:pt x="20419" y="21600"/>
                    <a:pt x="21600" y="19722"/>
                    <a:pt x="21600" y="17609"/>
                  </a:cubicBezTo>
                  <a:cubicBezTo>
                    <a:pt x="21600" y="17374"/>
                    <a:pt x="21263" y="13383"/>
                    <a:pt x="20756" y="6574"/>
                  </a:cubicBezTo>
                  <a:close/>
                  <a:moveTo>
                    <a:pt x="18731" y="20426"/>
                  </a:moveTo>
                  <a:cubicBezTo>
                    <a:pt x="18056" y="20426"/>
                    <a:pt x="17213" y="19722"/>
                    <a:pt x="16875" y="18783"/>
                  </a:cubicBezTo>
                  <a:cubicBezTo>
                    <a:pt x="14513" y="13617"/>
                    <a:pt x="14513" y="13617"/>
                    <a:pt x="14513" y="13617"/>
                  </a:cubicBezTo>
                  <a:cubicBezTo>
                    <a:pt x="7087" y="13617"/>
                    <a:pt x="7087" y="13617"/>
                    <a:pt x="7087" y="13617"/>
                  </a:cubicBezTo>
                  <a:cubicBezTo>
                    <a:pt x="4725" y="18783"/>
                    <a:pt x="4725" y="18783"/>
                    <a:pt x="4725" y="18783"/>
                  </a:cubicBezTo>
                  <a:cubicBezTo>
                    <a:pt x="4387" y="19722"/>
                    <a:pt x="3544" y="20426"/>
                    <a:pt x="2869" y="20426"/>
                  </a:cubicBezTo>
                  <a:cubicBezTo>
                    <a:pt x="1687" y="20426"/>
                    <a:pt x="844" y="19252"/>
                    <a:pt x="844" y="17609"/>
                  </a:cubicBezTo>
                  <a:cubicBezTo>
                    <a:pt x="844" y="17139"/>
                    <a:pt x="1350" y="10330"/>
                    <a:pt x="1687" y="6809"/>
                  </a:cubicBezTo>
                  <a:cubicBezTo>
                    <a:pt x="1687" y="5165"/>
                    <a:pt x="2194" y="3757"/>
                    <a:pt x="3037" y="2817"/>
                  </a:cubicBezTo>
                  <a:cubicBezTo>
                    <a:pt x="3881" y="1643"/>
                    <a:pt x="4894" y="1174"/>
                    <a:pt x="6075" y="1174"/>
                  </a:cubicBezTo>
                  <a:cubicBezTo>
                    <a:pt x="15525" y="1174"/>
                    <a:pt x="15525" y="1174"/>
                    <a:pt x="15525" y="1174"/>
                  </a:cubicBezTo>
                  <a:cubicBezTo>
                    <a:pt x="16706" y="1174"/>
                    <a:pt x="17719" y="1643"/>
                    <a:pt x="18563" y="2817"/>
                  </a:cubicBezTo>
                  <a:cubicBezTo>
                    <a:pt x="19406" y="3757"/>
                    <a:pt x="19913" y="5165"/>
                    <a:pt x="19913" y="6809"/>
                  </a:cubicBezTo>
                  <a:cubicBezTo>
                    <a:pt x="20250" y="10800"/>
                    <a:pt x="20756" y="17139"/>
                    <a:pt x="20756" y="17609"/>
                  </a:cubicBezTo>
                  <a:cubicBezTo>
                    <a:pt x="20756" y="19252"/>
                    <a:pt x="19913" y="20426"/>
                    <a:pt x="18731" y="20426"/>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05" name="Freeform 140">
              <a:extLst>
                <a:ext uri="{FF2B5EF4-FFF2-40B4-BE49-F238E27FC236}">
                  <a16:creationId xmlns:a16="http://schemas.microsoft.com/office/drawing/2014/main" xmlns="" id="{09143D26-25AE-2C45-8EC2-8EC99831AB8B}"/>
                </a:ext>
              </a:extLst>
            </p:cNvPr>
            <p:cNvSpPr/>
            <p:nvPr/>
          </p:nvSpPr>
          <p:spPr>
            <a:xfrm>
              <a:off x="6914530" y="3247166"/>
              <a:ext cx="85827" cy="85827"/>
            </a:xfrm>
            <a:custGeom>
              <a:avLst/>
              <a:gdLst/>
              <a:ahLst/>
              <a:cxnLst>
                <a:cxn ang="0">
                  <a:pos x="wd2" y="hd2"/>
                </a:cxn>
                <a:cxn ang="5400000">
                  <a:pos x="wd2" y="hd2"/>
                </a:cxn>
                <a:cxn ang="10800000">
                  <a:pos x="wd2" y="hd2"/>
                </a:cxn>
                <a:cxn ang="16200000">
                  <a:pos x="wd2" y="hd2"/>
                </a:cxn>
              </a:cxnLst>
              <a:rect l="0" t="0" r="r" b="b"/>
              <a:pathLst>
                <a:path w="21600" h="21600" extrusionOk="0">
                  <a:moveTo>
                    <a:pt x="19200" y="8800"/>
                  </a:moveTo>
                  <a:cubicBezTo>
                    <a:pt x="12000" y="8800"/>
                    <a:pt x="12000" y="8800"/>
                    <a:pt x="12000" y="8800"/>
                  </a:cubicBezTo>
                  <a:cubicBezTo>
                    <a:pt x="12000" y="1600"/>
                    <a:pt x="12000" y="1600"/>
                    <a:pt x="12000" y="1600"/>
                  </a:cubicBezTo>
                  <a:cubicBezTo>
                    <a:pt x="12000" y="800"/>
                    <a:pt x="11200" y="0"/>
                    <a:pt x="10400" y="0"/>
                  </a:cubicBezTo>
                  <a:cubicBezTo>
                    <a:pt x="9600" y="0"/>
                    <a:pt x="8800" y="800"/>
                    <a:pt x="8800" y="1600"/>
                  </a:cubicBezTo>
                  <a:cubicBezTo>
                    <a:pt x="8800" y="8800"/>
                    <a:pt x="8800" y="8800"/>
                    <a:pt x="8800" y="8800"/>
                  </a:cubicBezTo>
                  <a:cubicBezTo>
                    <a:pt x="1600" y="8800"/>
                    <a:pt x="1600" y="8800"/>
                    <a:pt x="1600" y="8800"/>
                  </a:cubicBezTo>
                  <a:cubicBezTo>
                    <a:pt x="800" y="8800"/>
                    <a:pt x="0" y="9600"/>
                    <a:pt x="0" y="10400"/>
                  </a:cubicBezTo>
                  <a:cubicBezTo>
                    <a:pt x="0" y="11200"/>
                    <a:pt x="800" y="12000"/>
                    <a:pt x="1600" y="12000"/>
                  </a:cubicBezTo>
                  <a:cubicBezTo>
                    <a:pt x="8800" y="12000"/>
                    <a:pt x="8800" y="12000"/>
                    <a:pt x="8800" y="12000"/>
                  </a:cubicBezTo>
                  <a:cubicBezTo>
                    <a:pt x="8800" y="19200"/>
                    <a:pt x="8800" y="19200"/>
                    <a:pt x="8800" y="19200"/>
                  </a:cubicBezTo>
                  <a:cubicBezTo>
                    <a:pt x="8800" y="20800"/>
                    <a:pt x="9600" y="21600"/>
                    <a:pt x="10400" y="21600"/>
                  </a:cubicBezTo>
                  <a:cubicBezTo>
                    <a:pt x="11200" y="21600"/>
                    <a:pt x="12000" y="20800"/>
                    <a:pt x="12000" y="19200"/>
                  </a:cubicBezTo>
                  <a:cubicBezTo>
                    <a:pt x="12000" y="12000"/>
                    <a:pt x="12000" y="12000"/>
                    <a:pt x="12000" y="12000"/>
                  </a:cubicBezTo>
                  <a:cubicBezTo>
                    <a:pt x="19200" y="12000"/>
                    <a:pt x="19200" y="12000"/>
                    <a:pt x="19200" y="12000"/>
                  </a:cubicBezTo>
                  <a:cubicBezTo>
                    <a:pt x="20800" y="12000"/>
                    <a:pt x="21600" y="11200"/>
                    <a:pt x="21600" y="10400"/>
                  </a:cubicBezTo>
                  <a:cubicBezTo>
                    <a:pt x="21600" y="9600"/>
                    <a:pt x="20800" y="8800"/>
                    <a:pt x="19200" y="88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06" name="Oval 141">
              <a:extLst>
                <a:ext uri="{FF2B5EF4-FFF2-40B4-BE49-F238E27FC236}">
                  <a16:creationId xmlns:a16="http://schemas.microsoft.com/office/drawing/2014/main" xmlns="" id="{8F3C3286-3005-EA4A-A132-52CF7ACE6C2E}"/>
                </a:ext>
              </a:extLst>
            </p:cNvPr>
            <p:cNvSpPr/>
            <p:nvPr/>
          </p:nvSpPr>
          <p:spPr>
            <a:xfrm>
              <a:off x="7107640" y="3247166"/>
              <a:ext cx="22799" cy="21457"/>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07" name="Oval 142">
              <a:extLst>
                <a:ext uri="{FF2B5EF4-FFF2-40B4-BE49-F238E27FC236}">
                  <a16:creationId xmlns:a16="http://schemas.microsoft.com/office/drawing/2014/main" xmlns="" id="{06DB91FA-CD23-104D-9C1F-5F8A58667D6B}"/>
                </a:ext>
              </a:extLst>
            </p:cNvPr>
            <p:cNvSpPr/>
            <p:nvPr/>
          </p:nvSpPr>
          <p:spPr>
            <a:xfrm>
              <a:off x="7107640" y="3307514"/>
              <a:ext cx="22799" cy="25482"/>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08" name="Oval 143">
              <a:extLst>
                <a:ext uri="{FF2B5EF4-FFF2-40B4-BE49-F238E27FC236}">
                  <a16:creationId xmlns:a16="http://schemas.microsoft.com/office/drawing/2014/main" xmlns="" id="{BD529402-1C67-6249-866E-3D7DE3DB60FA}"/>
                </a:ext>
              </a:extLst>
            </p:cNvPr>
            <p:cNvSpPr/>
            <p:nvPr/>
          </p:nvSpPr>
          <p:spPr>
            <a:xfrm>
              <a:off x="7139824" y="3278010"/>
              <a:ext cx="21457" cy="22799"/>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09" name="Oval 144">
              <a:extLst>
                <a:ext uri="{FF2B5EF4-FFF2-40B4-BE49-F238E27FC236}">
                  <a16:creationId xmlns:a16="http://schemas.microsoft.com/office/drawing/2014/main" xmlns="" id="{00D87771-322C-0447-87A2-F0F0E6540E8B}"/>
                </a:ext>
              </a:extLst>
            </p:cNvPr>
            <p:cNvSpPr/>
            <p:nvPr/>
          </p:nvSpPr>
          <p:spPr>
            <a:xfrm>
              <a:off x="7075455" y="3278010"/>
              <a:ext cx="25482" cy="22799"/>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710" name="组合 709">
            <a:extLst>
              <a:ext uri="{FF2B5EF4-FFF2-40B4-BE49-F238E27FC236}">
                <a16:creationId xmlns:a16="http://schemas.microsoft.com/office/drawing/2014/main" xmlns="" id="{059ACF45-3890-D44B-852D-A9D033B574B1}"/>
              </a:ext>
            </a:extLst>
          </p:cNvPr>
          <p:cNvGrpSpPr/>
          <p:nvPr/>
        </p:nvGrpSpPr>
        <p:grpSpPr>
          <a:xfrm>
            <a:off x="6022738" y="3205595"/>
            <a:ext cx="406336" cy="248093"/>
            <a:chOff x="6022738" y="3205595"/>
            <a:chExt cx="406336" cy="248093"/>
          </a:xfrm>
          <a:solidFill>
            <a:schemeClr val="accent2"/>
          </a:solidFill>
        </p:grpSpPr>
        <p:sp>
          <p:nvSpPr>
            <p:cNvPr id="711" name="Freeform 145">
              <a:extLst>
                <a:ext uri="{FF2B5EF4-FFF2-40B4-BE49-F238E27FC236}">
                  <a16:creationId xmlns:a16="http://schemas.microsoft.com/office/drawing/2014/main" xmlns="" id="{AC81BC82-B9B5-B240-BD5E-44125E64F883}"/>
                </a:ext>
              </a:extLst>
            </p:cNvPr>
            <p:cNvSpPr/>
            <p:nvPr/>
          </p:nvSpPr>
          <p:spPr>
            <a:xfrm>
              <a:off x="6022738" y="3205595"/>
              <a:ext cx="406336" cy="248093"/>
            </a:xfrm>
            <a:custGeom>
              <a:avLst/>
              <a:gdLst/>
              <a:ahLst/>
              <a:cxnLst>
                <a:cxn ang="0">
                  <a:pos x="wd2" y="hd2"/>
                </a:cxn>
                <a:cxn ang="5400000">
                  <a:pos x="wd2" y="hd2"/>
                </a:cxn>
                <a:cxn ang="10800000">
                  <a:pos x="wd2" y="hd2"/>
                </a:cxn>
                <a:cxn ang="16200000">
                  <a:pos x="wd2" y="hd2"/>
                </a:cxn>
              </a:cxnLst>
              <a:rect l="0" t="0" r="r" b="b"/>
              <a:pathLst>
                <a:path w="21600" h="21600" extrusionOk="0">
                  <a:moveTo>
                    <a:pt x="20587" y="0"/>
                  </a:moveTo>
                  <a:cubicBezTo>
                    <a:pt x="1013" y="0"/>
                    <a:pt x="1013" y="0"/>
                    <a:pt x="1013" y="0"/>
                  </a:cubicBezTo>
                  <a:cubicBezTo>
                    <a:pt x="506" y="0"/>
                    <a:pt x="0" y="554"/>
                    <a:pt x="0" y="1662"/>
                  </a:cubicBezTo>
                  <a:cubicBezTo>
                    <a:pt x="0" y="19938"/>
                    <a:pt x="0" y="19938"/>
                    <a:pt x="0" y="19938"/>
                  </a:cubicBezTo>
                  <a:cubicBezTo>
                    <a:pt x="0" y="21046"/>
                    <a:pt x="506" y="21600"/>
                    <a:pt x="1013" y="21600"/>
                  </a:cubicBezTo>
                  <a:cubicBezTo>
                    <a:pt x="20587" y="21600"/>
                    <a:pt x="20587" y="21600"/>
                    <a:pt x="20587" y="21600"/>
                  </a:cubicBezTo>
                  <a:cubicBezTo>
                    <a:pt x="21094" y="21600"/>
                    <a:pt x="21600" y="21046"/>
                    <a:pt x="21600" y="19938"/>
                  </a:cubicBezTo>
                  <a:cubicBezTo>
                    <a:pt x="21600" y="1662"/>
                    <a:pt x="21600" y="1662"/>
                    <a:pt x="21600" y="1662"/>
                  </a:cubicBezTo>
                  <a:cubicBezTo>
                    <a:pt x="21600" y="554"/>
                    <a:pt x="21094" y="0"/>
                    <a:pt x="20587" y="0"/>
                  </a:cubicBezTo>
                  <a:close/>
                  <a:moveTo>
                    <a:pt x="20756" y="20492"/>
                  </a:moveTo>
                  <a:cubicBezTo>
                    <a:pt x="844" y="20492"/>
                    <a:pt x="844" y="20492"/>
                    <a:pt x="844" y="20492"/>
                  </a:cubicBezTo>
                  <a:cubicBezTo>
                    <a:pt x="844" y="1108"/>
                    <a:pt x="844" y="1108"/>
                    <a:pt x="844" y="1108"/>
                  </a:cubicBezTo>
                  <a:cubicBezTo>
                    <a:pt x="20756" y="1108"/>
                    <a:pt x="20756" y="1108"/>
                    <a:pt x="20756" y="1108"/>
                  </a:cubicBezTo>
                  <a:lnTo>
                    <a:pt x="20756" y="20492"/>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12" name="Oval 146">
              <a:extLst>
                <a:ext uri="{FF2B5EF4-FFF2-40B4-BE49-F238E27FC236}">
                  <a16:creationId xmlns:a16="http://schemas.microsoft.com/office/drawing/2014/main" xmlns="" id="{47CBE320-1210-A848-83B1-19B59C9D4DFF}"/>
                </a:ext>
              </a:extLst>
            </p:cNvPr>
            <p:cNvSpPr/>
            <p:nvPr/>
          </p:nvSpPr>
          <p:spPr>
            <a:xfrm>
              <a:off x="6076379" y="3249849"/>
              <a:ext cx="16093"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13" name="Oval 147">
              <a:extLst>
                <a:ext uri="{FF2B5EF4-FFF2-40B4-BE49-F238E27FC236}">
                  <a16:creationId xmlns:a16="http://schemas.microsoft.com/office/drawing/2014/main" xmlns="" id="{BB453F05-38A4-DE42-BE4A-4B28E976785D}"/>
                </a:ext>
              </a:extLst>
            </p:cNvPr>
            <p:cNvSpPr/>
            <p:nvPr/>
          </p:nvSpPr>
          <p:spPr>
            <a:xfrm>
              <a:off x="6124657" y="3249849"/>
              <a:ext cx="16093"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14" name="Oval 148">
              <a:extLst>
                <a:ext uri="{FF2B5EF4-FFF2-40B4-BE49-F238E27FC236}">
                  <a16:creationId xmlns:a16="http://schemas.microsoft.com/office/drawing/2014/main" xmlns="" id="{78C91E63-299E-C647-A81A-8CE657F57A19}"/>
                </a:ext>
              </a:extLst>
            </p:cNvPr>
            <p:cNvSpPr/>
            <p:nvPr/>
          </p:nvSpPr>
          <p:spPr>
            <a:xfrm>
              <a:off x="6171594" y="3249849"/>
              <a:ext cx="13412"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15" name="Oval 149">
              <a:extLst>
                <a:ext uri="{FF2B5EF4-FFF2-40B4-BE49-F238E27FC236}">
                  <a16:creationId xmlns:a16="http://schemas.microsoft.com/office/drawing/2014/main" xmlns="" id="{64E618EA-0850-2F47-853E-0FF8B26612E0}"/>
                </a:ext>
              </a:extLst>
            </p:cNvPr>
            <p:cNvSpPr/>
            <p:nvPr/>
          </p:nvSpPr>
          <p:spPr>
            <a:xfrm>
              <a:off x="6219871" y="3249849"/>
              <a:ext cx="12071"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16" name="Oval 150">
              <a:extLst>
                <a:ext uri="{FF2B5EF4-FFF2-40B4-BE49-F238E27FC236}">
                  <a16:creationId xmlns:a16="http://schemas.microsoft.com/office/drawing/2014/main" xmlns="" id="{F85DCD51-BC9B-E545-B48F-F40B28845913}"/>
                </a:ext>
              </a:extLst>
            </p:cNvPr>
            <p:cNvSpPr/>
            <p:nvPr/>
          </p:nvSpPr>
          <p:spPr>
            <a:xfrm>
              <a:off x="6266808" y="3249849"/>
              <a:ext cx="13412"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17" name="Oval 151">
              <a:extLst>
                <a:ext uri="{FF2B5EF4-FFF2-40B4-BE49-F238E27FC236}">
                  <a16:creationId xmlns:a16="http://schemas.microsoft.com/office/drawing/2014/main" xmlns="" id="{6BFC9918-C16A-A844-9657-072DD40B560C}"/>
                </a:ext>
              </a:extLst>
            </p:cNvPr>
            <p:cNvSpPr/>
            <p:nvPr/>
          </p:nvSpPr>
          <p:spPr>
            <a:xfrm>
              <a:off x="6311062" y="3249849"/>
              <a:ext cx="16093"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18" name="Oval 152">
              <a:extLst>
                <a:ext uri="{FF2B5EF4-FFF2-40B4-BE49-F238E27FC236}">
                  <a16:creationId xmlns:a16="http://schemas.microsoft.com/office/drawing/2014/main" xmlns="" id="{72E46E39-BBF8-6A45-84AF-723A89B4C2B8}"/>
                </a:ext>
              </a:extLst>
            </p:cNvPr>
            <p:cNvSpPr/>
            <p:nvPr/>
          </p:nvSpPr>
          <p:spPr>
            <a:xfrm>
              <a:off x="6359340" y="3249849"/>
              <a:ext cx="16093"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19" name="Oval 153">
              <a:extLst>
                <a:ext uri="{FF2B5EF4-FFF2-40B4-BE49-F238E27FC236}">
                  <a16:creationId xmlns:a16="http://schemas.microsoft.com/office/drawing/2014/main" xmlns="" id="{4CADC43B-9C37-E74F-9F39-57BDD540B10C}"/>
                </a:ext>
              </a:extLst>
            </p:cNvPr>
            <p:cNvSpPr/>
            <p:nvPr/>
          </p:nvSpPr>
          <p:spPr>
            <a:xfrm>
              <a:off x="6076379" y="3298126"/>
              <a:ext cx="16093"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20" name="Oval 154">
              <a:extLst>
                <a:ext uri="{FF2B5EF4-FFF2-40B4-BE49-F238E27FC236}">
                  <a16:creationId xmlns:a16="http://schemas.microsoft.com/office/drawing/2014/main" xmlns="" id="{8BEBEE9E-1974-A04C-B014-9E5EE0D85575}"/>
                </a:ext>
              </a:extLst>
            </p:cNvPr>
            <p:cNvSpPr/>
            <p:nvPr/>
          </p:nvSpPr>
          <p:spPr>
            <a:xfrm>
              <a:off x="6124657" y="3298126"/>
              <a:ext cx="16093"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21" name="Oval 155">
              <a:extLst>
                <a:ext uri="{FF2B5EF4-FFF2-40B4-BE49-F238E27FC236}">
                  <a16:creationId xmlns:a16="http://schemas.microsoft.com/office/drawing/2014/main" xmlns="" id="{DAF5F439-00EE-5F4E-B265-ACA4899571D4}"/>
                </a:ext>
              </a:extLst>
            </p:cNvPr>
            <p:cNvSpPr/>
            <p:nvPr/>
          </p:nvSpPr>
          <p:spPr>
            <a:xfrm>
              <a:off x="6171594" y="3298126"/>
              <a:ext cx="13412"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22" name="Oval 156">
              <a:extLst>
                <a:ext uri="{FF2B5EF4-FFF2-40B4-BE49-F238E27FC236}">
                  <a16:creationId xmlns:a16="http://schemas.microsoft.com/office/drawing/2014/main" xmlns="" id="{20EA617E-C58E-5049-9D2F-3CC0AC33989B}"/>
                </a:ext>
              </a:extLst>
            </p:cNvPr>
            <p:cNvSpPr/>
            <p:nvPr/>
          </p:nvSpPr>
          <p:spPr>
            <a:xfrm>
              <a:off x="6219871" y="3298126"/>
              <a:ext cx="12071"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23" name="Oval 157">
              <a:extLst>
                <a:ext uri="{FF2B5EF4-FFF2-40B4-BE49-F238E27FC236}">
                  <a16:creationId xmlns:a16="http://schemas.microsoft.com/office/drawing/2014/main" xmlns="" id="{EA04A88F-7B0D-B24B-BC5C-547AB7505D09}"/>
                </a:ext>
              </a:extLst>
            </p:cNvPr>
            <p:cNvSpPr/>
            <p:nvPr/>
          </p:nvSpPr>
          <p:spPr>
            <a:xfrm>
              <a:off x="6266808" y="3298126"/>
              <a:ext cx="13412"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24" name="Oval 158">
              <a:extLst>
                <a:ext uri="{FF2B5EF4-FFF2-40B4-BE49-F238E27FC236}">
                  <a16:creationId xmlns:a16="http://schemas.microsoft.com/office/drawing/2014/main" xmlns="" id="{B4454833-537F-1E42-889E-A55806BD976D}"/>
                </a:ext>
              </a:extLst>
            </p:cNvPr>
            <p:cNvSpPr/>
            <p:nvPr/>
          </p:nvSpPr>
          <p:spPr>
            <a:xfrm>
              <a:off x="6311062" y="3298126"/>
              <a:ext cx="16093"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25" name="Oval 159">
              <a:extLst>
                <a:ext uri="{FF2B5EF4-FFF2-40B4-BE49-F238E27FC236}">
                  <a16:creationId xmlns:a16="http://schemas.microsoft.com/office/drawing/2014/main" xmlns="" id="{10405BBF-0BF8-904E-B582-E6AE07ECCA08}"/>
                </a:ext>
              </a:extLst>
            </p:cNvPr>
            <p:cNvSpPr/>
            <p:nvPr/>
          </p:nvSpPr>
          <p:spPr>
            <a:xfrm>
              <a:off x="6359340" y="3298126"/>
              <a:ext cx="16093"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26" name="Oval 160">
              <a:extLst>
                <a:ext uri="{FF2B5EF4-FFF2-40B4-BE49-F238E27FC236}">
                  <a16:creationId xmlns:a16="http://schemas.microsoft.com/office/drawing/2014/main" xmlns="" id="{D53E5D2E-C778-5841-BC61-7C514C803B3A}"/>
                </a:ext>
              </a:extLst>
            </p:cNvPr>
            <p:cNvSpPr/>
            <p:nvPr/>
          </p:nvSpPr>
          <p:spPr>
            <a:xfrm>
              <a:off x="6076379" y="3345062"/>
              <a:ext cx="16093"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27" name="Oval 161">
              <a:extLst>
                <a:ext uri="{FF2B5EF4-FFF2-40B4-BE49-F238E27FC236}">
                  <a16:creationId xmlns:a16="http://schemas.microsoft.com/office/drawing/2014/main" xmlns="" id="{75B56469-FEB5-9342-9899-DB3BADA36DCD}"/>
                </a:ext>
              </a:extLst>
            </p:cNvPr>
            <p:cNvSpPr/>
            <p:nvPr/>
          </p:nvSpPr>
          <p:spPr>
            <a:xfrm>
              <a:off x="6124657" y="3345062"/>
              <a:ext cx="16093"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28" name="Oval 162">
              <a:extLst>
                <a:ext uri="{FF2B5EF4-FFF2-40B4-BE49-F238E27FC236}">
                  <a16:creationId xmlns:a16="http://schemas.microsoft.com/office/drawing/2014/main" xmlns="" id="{A65A8754-18FC-4B45-B7AD-EFC7E1146D8A}"/>
                </a:ext>
              </a:extLst>
            </p:cNvPr>
            <p:cNvSpPr/>
            <p:nvPr/>
          </p:nvSpPr>
          <p:spPr>
            <a:xfrm>
              <a:off x="6171594" y="3345062"/>
              <a:ext cx="13412"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29" name="Oval 163">
              <a:extLst>
                <a:ext uri="{FF2B5EF4-FFF2-40B4-BE49-F238E27FC236}">
                  <a16:creationId xmlns:a16="http://schemas.microsoft.com/office/drawing/2014/main" xmlns="" id="{24CF143A-7B00-4C4A-B3E6-160CB52EEFBC}"/>
                </a:ext>
              </a:extLst>
            </p:cNvPr>
            <p:cNvSpPr/>
            <p:nvPr/>
          </p:nvSpPr>
          <p:spPr>
            <a:xfrm>
              <a:off x="6219871" y="3345062"/>
              <a:ext cx="12071"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30" name="Oval 164">
              <a:extLst>
                <a:ext uri="{FF2B5EF4-FFF2-40B4-BE49-F238E27FC236}">
                  <a16:creationId xmlns:a16="http://schemas.microsoft.com/office/drawing/2014/main" xmlns="" id="{C9C14B9A-F691-3C47-8F71-4C49FEDF48BF}"/>
                </a:ext>
              </a:extLst>
            </p:cNvPr>
            <p:cNvSpPr/>
            <p:nvPr/>
          </p:nvSpPr>
          <p:spPr>
            <a:xfrm>
              <a:off x="6266808" y="3345062"/>
              <a:ext cx="13412"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31" name="Oval 165">
              <a:extLst>
                <a:ext uri="{FF2B5EF4-FFF2-40B4-BE49-F238E27FC236}">
                  <a16:creationId xmlns:a16="http://schemas.microsoft.com/office/drawing/2014/main" xmlns="" id="{3B8E75F1-A5D7-5146-A2C9-334683B2B94B}"/>
                </a:ext>
              </a:extLst>
            </p:cNvPr>
            <p:cNvSpPr/>
            <p:nvPr/>
          </p:nvSpPr>
          <p:spPr>
            <a:xfrm>
              <a:off x="6311062" y="3345062"/>
              <a:ext cx="16093"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32" name="Oval 166">
              <a:extLst>
                <a:ext uri="{FF2B5EF4-FFF2-40B4-BE49-F238E27FC236}">
                  <a16:creationId xmlns:a16="http://schemas.microsoft.com/office/drawing/2014/main" xmlns="" id="{F4868BC8-5F6D-0A41-AB26-B3BD6476578C}"/>
                </a:ext>
              </a:extLst>
            </p:cNvPr>
            <p:cNvSpPr/>
            <p:nvPr/>
          </p:nvSpPr>
          <p:spPr>
            <a:xfrm>
              <a:off x="6359340" y="3345062"/>
              <a:ext cx="16093"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33" name="Oval 167">
              <a:extLst>
                <a:ext uri="{FF2B5EF4-FFF2-40B4-BE49-F238E27FC236}">
                  <a16:creationId xmlns:a16="http://schemas.microsoft.com/office/drawing/2014/main" xmlns="" id="{30752623-3389-CD4D-B605-21BFD9BF5428}"/>
                </a:ext>
              </a:extLst>
            </p:cNvPr>
            <p:cNvSpPr/>
            <p:nvPr/>
          </p:nvSpPr>
          <p:spPr>
            <a:xfrm>
              <a:off x="6076379" y="3393340"/>
              <a:ext cx="16093"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34" name="Oval 168">
              <a:extLst>
                <a:ext uri="{FF2B5EF4-FFF2-40B4-BE49-F238E27FC236}">
                  <a16:creationId xmlns:a16="http://schemas.microsoft.com/office/drawing/2014/main" xmlns="" id="{105D6164-B9CC-8245-8476-44D490B6AAFA}"/>
                </a:ext>
              </a:extLst>
            </p:cNvPr>
            <p:cNvSpPr/>
            <p:nvPr/>
          </p:nvSpPr>
          <p:spPr>
            <a:xfrm>
              <a:off x="6359340" y="3393340"/>
              <a:ext cx="16093"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35" name="Freeform 169">
              <a:extLst>
                <a:ext uri="{FF2B5EF4-FFF2-40B4-BE49-F238E27FC236}">
                  <a16:creationId xmlns:a16="http://schemas.microsoft.com/office/drawing/2014/main" xmlns="" id="{FBE00F6D-E731-AC4C-9E38-5329C8D56AB6}"/>
                </a:ext>
              </a:extLst>
            </p:cNvPr>
            <p:cNvSpPr/>
            <p:nvPr/>
          </p:nvSpPr>
          <p:spPr>
            <a:xfrm>
              <a:off x="6124657" y="3393340"/>
              <a:ext cx="202498" cy="16093"/>
            </a:xfrm>
            <a:custGeom>
              <a:avLst/>
              <a:gdLst/>
              <a:ahLst/>
              <a:cxnLst>
                <a:cxn ang="0">
                  <a:pos x="wd2" y="hd2"/>
                </a:cxn>
                <a:cxn ang="5400000">
                  <a:pos x="wd2" y="hd2"/>
                </a:cxn>
                <a:cxn ang="10800000">
                  <a:pos x="wd2" y="hd2"/>
                </a:cxn>
                <a:cxn ang="16200000">
                  <a:pos x="wd2" y="hd2"/>
                </a:cxn>
              </a:cxnLst>
              <a:rect l="0" t="0" r="r" b="b"/>
              <a:pathLst>
                <a:path w="21600" h="21600" extrusionOk="0">
                  <a:moveTo>
                    <a:pt x="675" y="21600"/>
                  </a:moveTo>
                  <a:cubicBezTo>
                    <a:pt x="20925" y="21600"/>
                    <a:pt x="20925" y="21600"/>
                    <a:pt x="20925" y="21600"/>
                  </a:cubicBezTo>
                  <a:cubicBezTo>
                    <a:pt x="21263" y="21600"/>
                    <a:pt x="21600" y="17280"/>
                    <a:pt x="21600" y="8640"/>
                  </a:cubicBezTo>
                  <a:cubicBezTo>
                    <a:pt x="21600" y="4320"/>
                    <a:pt x="21263" y="0"/>
                    <a:pt x="20925" y="0"/>
                  </a:cubicBezTo>
                  <a:cubicBezTo>
                    <a:pt x="675" y="0"/>
                    <a:pt x="675" y="0"/>
                    <a:pt x="675" y="0"/>
                  </a:cubicBezTo>
                  <a:cubicBezTo>
                    <a:pt x="337" y="0"/>
                    <a:pt x="0" y="4320"/>
                    <a:pt x="0" y="8640"/>
                  </a:cubicBezTo>
                  <a:cubicBezTo>
                    <a:pt x="0" y="17280"/>
                    <a:pt x="337" y="21600"/>
                    <a:pt x="675"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736" name="组合 735">
            <a:extLst>
              <a:ext uri="{FF2B5EF4-FFF2-40B4-BE49-F238E27FC236}">
                <a16:creationId xmlns:a16="http://schemas.microsoft.com/office/drawing/2014/main" xmlns="" id="{9D281ACB-C213-F146-962F-57B02B14CA27}"/>
              </a:ext>
            </a:extLst>
          </p:cNvPr>
          <p:cNvGrpSpPr/>
          <p:nvPr/>
        </p:nvGrpSpPr>
        <p:grpSpPr>
          <a:xfrm>
            <a:off x="5290531" y="3126472"/>
            <a:ext cx="246752" cy="406337"/>
            <a:chOff x="5290531" y="3126472"/>
            <a:chExt cx="246752" cy="406337"/>
          </a:xfrm>
          <a:solidFill>
            <a:schemeClr val="accent2"/>
          </a:solidFill>
        </p:grpSpPr>
        <p:sp>
          <p:nvSpPr>
            <p:cNvPr id="737" name="Freeform 170">
              <a:extLst>
                <a:ext uri="{FF2B5EF4-FFF2-40B4-BE49-F238E27FC236}">
                  <a16:creationId xmlns:a16="http://schemas.microsoft.com/office/drawing/2014/main" xmlns="" id="{542CDE12-AF7E-4346-9965-C3CEEACB42D1}"/>
                </a:ext>
              </a:extLst>
            </p:cNvPr>
            <p:cNvSpPr/>
            <p:nvPr/>
          </p:nvSpPr>
          <p:spPr>
            <a:xfrm>
              <a:off x="5290531" y="3126472"/>
              <a:ext cx="246752" cy="406337"/>
            </a:xfrm>
            <a:custGeom>
              <a:avLst/>
              <a:gdLst/>
              <a:ahLst/>
              <a:cxnLst>
                <a:cxn ang="0">
                  <a:pos x="wd2" y="hd2"/>
                </a:cxn>
                <a:cxn ang="5400000">
                  <a:pos x="wd2" y="hd2"/>
                </a:cxn>
                <a:cxn ang="10800000">
                  <a:pos x="wd2" y="hd2"/>
                </a:cxn>
                <a:cxn ang="16200000">
                  <a:pos x="wd2" y="hd2"/>
                </a:cxn>
              </a:cxnLst>
              <a:rect l="0" t="0" r="r" b="b"/>
              <a:pathLst>
                <a:path w="21600" h="21600" extrusionOk="0">
                  <a:moveTo>
                    <a:pt x="11908" y="0"/>
                  </a:moveTo>
                  <a:cubicBezTo>
                    <a:pt x="9692" y="0"/>
                    <a:pt x="9692" y="0"/>
                    <a:pt x="9692" y="0"/>
                  </a:cubicBezTo>
                  <a:cubicBezTo>
                    <a:pt x="4431" y="0"/>
                    <a:pt x="0" y="2700"/>
                    <a:pt x="0" y="6075"/>
                  </a:cubicBezTo>
                  <a:cubicBezTo>
                    <a:pt x="0" y="15525"/>
                    <a:pt x="0" y="15525"/>
                    <a:pt x="0" y="15525"/>
                  </a:cubicBezTo>
                  <a:cubicBezTo>
                    <a:pt x="0" y="18900"/>
                    <a:pt x="4431" y="21600"/>
                    <a:pt x="9692" y="21600"/>
                  </a:cubicBezTo>
                  <a:cubicBezTo>
                    <a:pt x="11908" y="21600"/>
                    <a:pt x="11908" y="21600"/>
                    <a:pt x="11908" y="21600"/>
                  </a:cubicBezTo>
                  <a:cubicBezTo>
                    <a:pt x="17169" y="21600"/>
                    <a:pt x="21600" y="18900"/>
                    <a:pt x="21600" y="15525"/>
                  </a:cubicBezTo>
                  <a:cubicBezTo>
                    <a:pt x="21600" y="6075"/>
                    <a:pt x="21600" y="6075"/>
                    <a:pt x="21600" y="6075"/>
                  </a:cubicBezTo>
                  <a:cubicBezTo>
                    <a:pt x="21600" y="2700"/>
                    <a:pt x="17169" y="0"/>
                    <a:pt x="11908" y="0"/>
                  </a:cubicBezTo>
                  <a:close/>
                  <a:moveTo>
                    <a:pt x="20492" y="15525"/>
                  </a:moveTo>
                  <a:cubicBezTo>
                    <a:pt x="20492" y="17044"/>
                    <a:pt x="19662" y="18225"/>
                    <a:pt x="18000" y="19237"/>
                  </a:cubicBezTo>
                  <a:cubicBezTo>
                    <a:pt x="16338" y="20250"/>
                    <a:pt x="14123" y="20756"/>
                    <a:pt x="11908" y="20756"/>
                  </a:cubicBezTo>
                  <a:cubicBezTo>
                    <a:pt x="9692" y="20756"/>
                    <a:pt x="9692" y="20756"/>
                    <a:pt x="9692" y="20756"/>
                  </a:cubicBezTo>
                  <a:cubicBezTo>
                    <a:pt x="7477" y="20756"/>
                    <a:pt x="5262" y="20250"/>
                    <a:pt x="3600" y="19237"/>
                  </a:cubicBezTo>
                  <a:cubicBezTo>
                    <a:pt x="1938" y="18225"/>
                    <a:pt x="1108" y="17044"/>
                    <a:pt x="1108" y="15525"/>
                  </a:cubicBezTo>
                  <a:cubicBezTo>
                    <a:pt x="1108" y="6075"/>
                    <a:pt x="1108" y="6075"/>
                    <a:pt x="1108" y="6075"/>
                  </a:cubicBezTo>
                  <a:cubicBezTo>
                    <a:pt x="1108" y="4556"/>
                    <a:pt x="1938" y="3375"/>
                    <a:pt x="3600" y="2363"/>
                  </a:cubicBezTo>
                  <a:cubicBezTo>
                    <a:pt x="5262" y="1350"/>
                    <a:pt x="7477" y="844"/>
                    <a:pt x="9692" y="844"/>
                  </a:cubicBezTo>
                  <a:cubicBezTo>
                    <a:pt x="11908" y="844"/>
                    <a:pt x="11908" y="844"/>
                    <a:pt x="11908" y="844"/>
                  </a:cubicBezTo>
                  <a:cubicBezTo>
                    <a:pt x="14123" y="844"/>
                    <a:pt x="16338" y="1350"/>
                    <a:pt x="18000" y="2363"/>
                  </a:cubicBezTo>
                  <a:cubicBezTo>
                    <a:pt x="19662" y="3375"/>
                    <a:pt x="20492" y="4556"/>
                    <a:pt x="20492" y="6075"/>
                  </a:cubicBezTo>
                  <a:lnTo>
                    <a:pt x="20492" y="15525"/>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38" name="Freeform 171">
              <a:extLst>
                <a:ext uri="{FF2B5EF4-FFF2-40B4-BE49-F238E27FC236}">
                  <a16:creationId xmlns:a16="http://schemas.microsoft.com/office/drawing/2014/main" xmlns="" id="{EA70201B-5AE8-B841-B28D-C3D7D96C9B33}"/>
                </a:ext>
              </a:extLst>
            </p:cNvPr>
            <p:cNvSpPr/>
            <p:nvPr/>
          </p:nvSpPr>
          <p:spPr>
            <a:xfrm>
              <a:off x="5407201" y="3196207"/>
              <a:ext cx="13411" cy="858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400" y="0"/>
                    <a:pt x="0" y="800"/>
                    <a:pt x="0" y="2400"/>
                  </a:cubicBezTo>
                  <a:cubicBezTo>
                    <a:pt x="0" y="20000"/>
                    <a:pt x="0" y="20000"/>
                    <a:pt x="0" y="20000"/>
                  </a:cubicBezTo>
                  <a:cubicBezTo>
                    <a:pt x="0" y="20800"/>
                    <a:pt x="5400" y="21600"/>
                    <a:pt x="10800" y="21600"/>
                  </a:cubicBezTo>
                  <a:cubicBezTo>
                    <a:pt x="16200" y="21600"/>
                    <a:pt x="21600" y="20800"/>
                    <a:pt x="21600" y="20000"/>
                  </a:cubicBezTo>
                  <a:cubicBezTo>
                    <a:pt x="21600" y="2400"/>
                    <a:pt x="21600" y="2400"/>
                    <a:pt x="21600" y="2400"/>
                  </a:cubicBezTo>
                  <a:cubicBezTo>
                    <a:pt x="21600" y="800"/>
                    <a:pt x="16200" y="0"/>
                    <a:pt x="1080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739" name="组合 738">
            <a:extLst>
              <a:ext uri="{FF2B5EF4-FFF2-40B4-BE49-F238E27FC236}">
                <a16:creationId xmlns:a16="http://schemas.microsoft.com/office/drawing/2014/main" xmlns="" id="{34CB0107-819F-1F40-86A2-C7C3D2F9C49D}"/>
              </a:ext>
            </a:extLst>
          </p:cNvPr>
          <p:cNvGrpSpPr/>
          <p:nvPr/>
        </p:nvGrpSpPr>
        <p:grpSpPr>
          <a:xfrm>
            <a:off x="4398740" y="3133179"/>
            <a:ext cx="406336" cy="392926"/>
            <a:chOff x="4398740" y="3133179"/>
            <a:chExt cx="406336" cy="392926"/>
          </a:xfrm>
          <a:solidFill>
            <a:schemeClr val="accent2"/>
          </a:solidFill>
        </p:grpSpPr>
        <p:sp>
          <p:nvSpPr>
            <p:cNvPr id="740" name="Freeform 172">
              <a:extLst>
                <a:ext uri="{FF2B5EF4-FFF2-40B4-BE49-F238E27FC236}">
                  <a16:creationId xmlns:a16="http://schemas.microsoft.com/office/drawing/2014/main" xmlns="" id="{1BF51AD1-5CC9-B34C-B977-40C9AEDDFEBE}"/>
                </a:ext>
              </a:extLst>
            </p:cNvPr>
            <p:cNvSpPr/>
            <p:nvPr/>
          </p:nvSpPr>
          <p:spPr>
            <a:xfrm>
              <a:off x="4398740" y="3133179"/>
              <a:ext cx="406336" cy="392926"/>
            </a:xfrm>
            <a:custGeom>
              <a:avLst/>
              <a:gdLst/>
              <a:ahLst/>
              <a:cxnLst>
                <a:cxn ang="0">
                  <a:pos x="wd2" y="hd2"/>
                </a:cxn>
                <a:cxn ang="5400000">
                  <a:pos x="wd2" y="hd2"/>
                </a:cxn>
                <a:cxn ang="10800000">
                  <a:pos x="wd2" y="hd2"/>
                </a:cxn>
                <a:cxn ang="16200000">
                  <a:pos x="wd2" y="hd2"/>
                </a:cxn>
              </a:cxnLst>
              <a:rect l="0" t="0" r="r" b="b"/>
              <a:pathLst>
                <a:path w="21600" h="21600" extrusionOk="0">
                  <a:moveTo>
                    <a:pt x="20587" y="0"/>
                  </a:moveTo>
                  <a:cubicBezTo>
                    <a:pt x="1013" y="0"/>
                    <a:pt x="1013" y="0"/>
                    <a:pt x="1013" y="0"/>
                  </a:cubicBezTo>
                  <a:cubicBezTo>
                    <a:pt x="506" y="0"/>
                    <a:pt x="0" y="523"/>
                    <a:pt x="0" y="1045"/>
                  </a:cubicBezTo>
                  <a:cubicBezTo>
                    <a:pt x="0" y="16548"/>
                    <a:pt x="0" y="16548"/>
                    <a:pt x="0" y="16548"/>
                  </a:cubicBezTo>
                  <a:cubicBezTo>
                    <a:pt x="0" y="17245"/>
                    <a:pt x="506" y="17594"/>
                    <a:pt x="1013" y="17594"/>
                  </a:cubicBezTo>
                  <a:cubicBezTo>
                    <a:pt x="8100" y="17594"/>
                    <a:pt x="8100" y="17594"/>
                    <a:pt x="8100" y="17594"/>
                  </a:cubicBezTo>
                  <a:cubicBezTo>
                    <a:pt x="7594" y="20729"/>
                    <a:pt x="7594" y="20729"/>
                    <a:pt x="7594" y="20729"/>
                  </a:cubicBezTo>
                  <a:cubicBezTo>
                    <a:pt x="6412" y="20729"/>
                    <a:pt x="6412" y="20729"/>
                    <a:pt x="6412" y="20729"/>
                  </a:cubicBezTo>
                  <a:cubicBezTo>
                    <a:pt x="6244" y="20729"/>
                    <a:pt x="6075" y="20903"/>
                    <a:pt x="6075" y="21077"/>
                  </a:cubicBezTo>
                  <a:cubicBezTo>
                    <a:pt x="6075" y="21426"/>
                    <a:pt x="6244" y="21600"/>
                    <a:pt x="6412" y="21600"/>
                  </a:cubicBezTo>
                  <a:cubicBezTo>
                    <a:pt x="15187" y="21600"/>
                    <a:pt x="15187" y="21600"/>
                    <a:pt x="15187" y="21600"/>
                  </a:cubicBezTo>
                  <a:cubicBezTo>
                    <a:pt x="15356" y="21600"/>
                    <a:pt x="15525" y="21426"/>
                    <a:pt x="15525" y="21077"/>
                  </a:cubicBezTo>
                  <a:cubicBezTo>
                    <a:pt x="15525" y="20903"/>
                    <a:pt x="15356" y="20729"/>
                    <a:pt x="15187" y="20729"/>
                  </a:cubicBezTo>
                  <a:cubicBezTo>
                    <a:pt x="14006" y="20729"/>
                    <a:pt x="14006" y="20729"/>
                    <a:pt x="14006" y="20729"/>
                  </a:cubicBezTo>
                  <a:cubicBezTo>
                    <a:pt x="13500" y="17594"/>
                    <a:pt x="13500" y="17594"/>
                    <a:pt x="13500" y="17594"/>
                  </a:cubicBezTo>
                  <a:cubicBezTo>
                    <a:pt x="20587" y="17594"/>
                    <a:pt x="20587" y="17594"/>
                    <a:pt x="20587" y="17594"/>
                  </a:cubicBezTo>
                  <a:cubicBezTo>
                    <a:pt x="21094" y="17594"/>
                    <a:pt x="21600" y="17245"/>
                    <a:pt x="21600" y="16548"/>
                  </a:cubicBezTo>
                  <a:cubicBezTo>
                    <a:pt x="21600" y="1045"/>
                    <a:pt x="21600" y="1045"/>
                    <a:pt x="21600" y="1045"/>
                  </a:cubicBezTo>
                  <a:cubicBezTo>
                    <a:pt x="21600" y="523"/>
                    <a:pt x="21094" y="0"/>
                    <a:pt x="20587" y="0"/>
                  </a:cubicBezTo>
                  <a:close/>
                  <a:moveTo>
                    <a:pt x="8437" y="20729"/>
                  </a:moveTo>
                  <a:cubicBezTo>
                    <a:pt x="8944" y="17594"/>
                    <a:pt x="8944" y="17594"/>
                    <a:pt x="8944" y="17594"/>
                  </a:cubicBezTo>
                  <a:cubicBezTo>
                    <a:pt x="12656" y="17594"/>
                    <a:pt x="12656" y="17594"/>
                    <a:pt x="12656" y="17594"/>
                  </a:cubicBezTo>
                  <a:cubicBezTo>
                    <a:pt x="13162" y="20729"/>
                    <a:pt x="13162" y="20729"/>
                    <a:pt x="13162" y="20729"/>
                  </a:cubicBezTo>
                  <a:lnTo>
                    <a:pt x="8437" y="20729"/>
                  </a:lnTo>
                  <a:close/>
                  <a:moveTo>
                    <a:pt x="20756" y="16897"/>
                  </a:moveTo>
                  <a:cubicBezTo>
                    <a:pt x="844" y="16897"/>
                    <a:pt x="844" y="16897"/>
                    <a:pt x="844" y="16897"/>
                  </a:cubicBezTo>
                  <a:cubicBezTo>
                    <a:pt x="844" y="13761"/>
                    <a:pt x="844" y="13761"/>
                    <a:pt x="844" y="13761"/>
                  </a:cubicBezTo>
                  <a:cubicBezTo>
                    <a:pt x="20756" y="13761"/>
                    <a:pt x="20756" y="13761"/>
                    <a:pt x="20756" y="13761"/>
                  </a:cubicBezTo>
                  <a:lnTo>
                    <a:pt x="20756" y="16897"/>
                  </a:lnTo>
                  <a:close/>
                  <a:moveTo>
                    <a:pt x="20756" y="13065"/>
                  </a:moveTo>
                  <a:cubicBezTo>
                    <a:pt x="844" y="13065"/>
                    <a:pt x="844" y="13065"/>
                    <a:pt x="844" y="13065"/>
                  </a:cubicBezTo>
                  <a:cubicBezTo>
                    <a:pt x="844" y="871"/>
                    <a:pt x="844" y="871"/>
                    <a:pt x="844" y="871"/>
                  </a:cubicBezTo>
                  <a:cubicBezTo>
                    <a:pt x="20756" y="871"/>
                    <a:pt x="20756" y="871"/>
                    <a:pt x="20756" y="871"/>
                  </a:cubicBezTo>
                  <a:lnTo>
                    <a:pt x="20756" y="13065"/>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41" name="Oval 173">
              <a:extLst>
                <a:ext uri="{FF2B5EF4-FFF2-40B4-BE49-F238E27FC236}">
                  <a16:creationId xmlns:a16="http://schemas.microsoft.com/office/drawing/2014/main" xmlns="" id="{8388942E-ACE7-0546-9F5C-90E13AC7BC89}"/>
                </a:ext>
              </a:extLst>
            </p:cNvPr>
            <p:cNvSpPr/>
            <p:nvPr/>
          </p:nvSpPr>
          <p:spPr>
            <a:xfrm>
              <a:off x="4589167" y="3398704"/>
              <a:ext cx="25482" cy="22799"/>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742" name="组合 741">
            <a:extLst>
              <a:ext uri="{FF2B5EF4-FFF2-40B4-BE49-F238E27FC236}">
                <a16:creationId xmlns:a16="http://schemas.microsoft.com/office/drawing/2014/main" xmlns="" id="{1E1C18FC-2935-3F45-BCA9-EC598AD717D4}"/>
              </a:ext>
            </a:extLst>
          </p:cNvPr>
          <p:cNvGrpSpPr/>
          <p:nvPr/>
        </p:nvGrpSpPr>
        <p:grpSpPr>
          <a:xfrm>
            <a:off x="3587410" y="3193524"/>
            <a:ext cx="406336" cy="272233"/>
            <a:chOff x="3587410" y="3193524"/>
            <a:chExt cx="406336" cy="272233"/>
          </a:xfrm>
          <a:solidFill>
            <a:schemeClr val="accent2"/>
          </a:solidFill>
        </p:grpSpPr>
        <p:sp>
          <p:nvSpPr>
            <p:cNvPr id="743" name="Freeform 174">
              <a:extLst>
                <a:ext uri="{FF2B5EF4-FFF2-40B4-BE49-F238E27FC236}">
                  <a16:creationId xmlns:a16="http://schemas.microsoft.com/office/drawing/2014/main" xmlns="" id="{98C14AE7-CF3C-9541-B7BF-F1E7A287199E}"/>
                </a:ext>
              </a:extLst>
            </p:cNvPr>
            <p:cNvSpPr/>
            <p:nvPr/>
          </p:nvSpPr>
          <p:spPr>
            <a:xfrm>
              <a:off x="3619595" y="3193524"/>
              <a:ext cx="341966" cy="225295"/>
            </a:xfrm>
            <a:custGeom>
              <a:avLst/>
              <a:gdLst/>
              <a:ahLst/>
              <a:cxnLst>
                <a:cxn ang="0">
                  <a:pos x="wd2" y="hd2"/>
                </a:cxn>
                <a:cxn ang="5400000">
                  <a:pos x="wd2" y="hd2"/>
                </a:cxn>
                <a:cxn ang="10800000">
                  <a:pos x="wd2" y="hd2"/>
                </a:cxn>
                <a:cxn ang="16200000">
                  <a:pos x="wd2" y="hd2"/>
                </a:cxn>
              </a:cxnLst>
              <a:rect l="0" t="0" r="r" b="b"/>
              <a:pathLst>
                <a:path w="21600" h="21600" extrusionOk="0">
                  <a:moveTo>
                    <a:pt x="21600" y="1825"/>
                  </a:moveTo>
                  <a:cubicBezTo>
                    <a:pt x="21600" y="913"/>
                    <a:pt x="21000" y="0"/>
                    <a:pt x="20400" y="0"/>
                  </a:cubicBezTo>
                  <a:cubicBezTo>
                    <a:pt x="1200" y="0"/>
                    <a:pt x="1200" y="0"/>
                    <a:pt x="1200" y="0"/>
                  </a:cubicBezTo>
                  <a:cubicBezTo>
                    <a:pt x="400" y="0"/>
                    <a:pt x="0" y="913"/>
                    <a:pt x="0" y="1825"/>
                  </a:cubicBezTo>
                  <a:cubicBezTo>
                    <a:pt x="0" y="21600"/>
                    <a:pt x="0" y="21600"/>
                    <a:pt x="0" y="21600"/>
                  </a:cubicBezTo>
                  <a:cubicBezTo>
                    <a:pt x="21600" y="21600"/>
                    <a:pt x="21600" y="21600"/>
                    <a:pt x="21600" y="21600"/>
                  </a:cubicBezTo>
                  <a:lnTo>
                    <a:pt x="21600" y="1825"/>
                  </a:lnTo>
                  <a:close/>
                  <a:moveTo>
                    <a:pt x="20800" y="20383"/>
                  </a:moveTo>
                  <a:cubicBezTo>
                    <a:pt x="800" y="20383"/>
                    <a:pt x="800" y="20383"/>
                    <a:pt x="800" y="20383"/>
                  </a:cubicBezTo>
                  <a:cubicBezTo>
                    <a:pt x="800" y="1217"/>
                    <a:pt x="800" y="1217"/>
                    <a:pt x="800" y="1217"/>
                  </a:cubicBezTo>
                  <a:cubicBezTo>
                    <a:pt x="20800" y="1217"/>
                    <a:pt x="20800" y="1217"/>
                    <a:pt x="20800" y="1217"/>
                  </a:cubicBezTo>
                  <a:lnTo>
                    <a:pt x="20800" y="20383"/>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44" name="Freeform 175">
              <a:extLst>
                <a:ext uri="{FF2B5EF4-FFF2-40B4-BE49-F238E27FC236}">
                  <a16:creationId xmlns:a16="http://schemas.microsoft.com/office/drawing/2014/main" xmlns="" id="{8D2C299C-8750-AD41-A14B-DE415EE98DCD}"/>
                </a:ext>
              </a:extLst>
            </p:cNvPr>
            <p:cNvSpPr/>
            <p:nvPr/>
          </p:nvSpPr>
          <p:spPr>
            <a:xfrm>
              <a:off x="3587410" y="3453686"/>
              <a:ext cx="406336" cy="12071"/>
            </a:xfrm>
            <a:custGeom>
              <a:avLst/>
              <a:gdLst/>
              <a:ahLst/>
              <a:cxnLst>
                <a:cxn ang="0">
                  <a:pos x="wd2" y="hd2"/>
                </a:cxn>
                <a:cxn ang="5400000">
                  <a:pos x="wd2" y="hd2"/>
                </a:cxn>
                <a:cxn ang="10800000">
                  <a:pos x="wd2" y="hd2"/>
                </a:cxn>
                <a:cxn ang="16200000">
                  <a:pos x="wd2" y="hd2"/>
                </a:cxn>
              </a:cxnLst>
              <a:rect l="0" t="0" r="r" b="b"/>
              <a:pathLst>
                <a:path w="21600" h="21600" extrusionOk="0">
                  <a:moveTo>
                    <a:pt x="21262" y="0"/>
                  </a:moveTo>
                  <a:cubicBezTo>
                    <a:pt x="338" y="0"/>
                    <a:pt x="338" y="0"/>
                    <a:pt x="338" y="0"/>
                  </a:cubicBezTo>
                  <a:cubicBezTo>
                    <a:pt x="169" y="0"/>
                    <a:pt x="0" y="5400"/>
                    <a:pt x="0" y="10800"/>
                  </a:cubicBezTo>
                  <a:cubicBezTo>
                    <a:pt x="0" y="16200"/>
                    <a:pt x="169" y="21600"/>
                    <a:pt x="338" y="21600"/>
                  </a:cubicBezTo>
                  <a:cubicBezTo>
                    <a:pt x="21262" y="21600"/>
                    <a:pt x="21262" y="21600"/>
                    <a:pt x="21262" y="21600"/>
                  </a:cubicBezTo>
                  <a:cubicBezTo>
                    <a:pt x="21431" y="21600"/>
                    <a:pt x="21600" y="16200"/>
                    <a:pt x="21600" y="10800"/>
                  </a:cubicBezTo>
                  <a:cubicBezTo>
                    <a:pt x="21600" y="5400"/>
                    <a:pt x="21431" y="0"/>
                    <a:pt x="21262"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745" name="组合 744">
            <a:extLst>
              <a:ext uri="{FF2B5EF4-FFF2-40B4-BE49-F238E27FC236}">
                <a16:creationId xmlns:a16="http://schemas.microsoft.com/office/drawing/2014/main" xmlns="" id="{07E96B20-ADE1-D649-B88C-74761144B119}"/>
              </a:ext>
            </a:extLst>
          </p:cNvPr>
          <p:cNvGrpSpPr/>
          <p:nvPr/>
        </p:nvGrpSpPr>
        <p:grpSpPr>
          <a:xfrm>
            <a:off x="2829723" y="3126472"/>
            <a:ext cx="297712" cy="406337"/>
            <a:chOff x="2829723" y="3126472"/>
            <a:chExt cx="297712" cy="406337"/>
          </a:xfrm>
          <a:solidFill>
            <a:schemeClr val="accent2"/>
          </a:solidFill>
        </p:grpSpPr>
        <p:sp>
          <p:nvSpPr>
            <p:cNvPr id="746" name="Oval 176">
              <a:extLst>
                <a:ext uri="{FF2B5EF4-FFF2-40B4-BE49-F238E27FC236}">
                  <a16:creationId xmlns:a16="http://schemas.microsoft.com/office/drawing/2014/main" xmlns="" id="{9090BB1E-D867-7043-8DF1-21D7F7EA27BA}"/>
                </a:ext>
              </a:extLst>
            </p:cNvPr>
            <p:cNvSpPr/>
            <p:nvPr/>
          </p:nvSpPr>
          <p:spPr>
            <a:xfrm>
              <a:off x="2965168" y="3479167"/>
              <a:ext cx="25482"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47" name="Freeform 177">
              <a:extLst>
                <a:ext uri="{FF2B5EF4-FFF2-40B4-BE49-F238E27FC236}">
                  <a16:creationId xmlns:a16="http://schemas.microsoft.com/office/drawing/2014/main" xmlns="" id="{21F6C74D-C067-6640-A934-8CAE264DB22E}"/>
                </a:ext>
              </a:extLst>
            </p:cNvPr>
            <p:cNvSpPr/>
            <p:nvPr/>
          </p:nvSpPr>
          <p:spPr>
            <a:xfrm>
              <a:off x="2829723" y="3126472"/>
              <a:ext cx="297712" cy="406337"/>
            </a:xfrm>
            <a:custGeom>
              <a:avLst/>
              <a:gdLst/>
              <a:ahLst/>
              <a:cxnLst>
                <a:cxn ang="0">
                  <a:pos x="wd2" y="hd2"/>
                </a:cxn>
                <a:cxn ang="5400000">
                  <a:pos x="wd2" y="hd2"/>
                </a:cxn>
                <a:cxn ang="10800000">
                  <a:pos x="wd2" y="hd2"/>
                </a:cxn>
                <a:cxn ang="16200000">
                  <a:pos x="wd2" y="hd2"/>
                </a:cxn>
              </a:cxnLst>
              <a:rect l="0" t="0" r="r" b="b"/>
              <a:pathLst>
                <a:path w="21600" h="21600" extrusionOk="0">
                  <a:moveTo>
                    <a:pt x="20221" y="0"/>
                  </a:moveTo>
                  <a:cubicBezTo>
                    <a:pt x="1379" y="0"/>
                    <a:pt x="1379" y="0"/>
                    <a:pt x="1379" y="0"/>
                  </a:cubicBezTo>
                  <a:cubicBezTo>
                    <a:pt x="689" y="0"/>
                    <a:pt x="0" y="506"/>
                    <a:pt x="0" y="1013"/>
                  </a:cubicBezTo>
                  <a:cubicBezTo>
                    <a:pt x="0" y="20587"/>
                    <a:pt x="0" y="20587"/>
                    <a:pt x="0" y="20587"/>
                  </a:cubicBezTo>
                  <a:cubicBezTo>
                    <a:pt x="0" y="21094"/>
                    <a:pt x="689" y="21600"/>
                    <a:pt x="1379" y="21600"/>
                  </a:cubicBezTo>
                  <a:cubicBezTo>
                    <a:pt x="20221" y="21600"/>
                    <a:pt x="20221" y="21600"/>
                    <a:pt x="20221" y="21600"/>
                  </a:cubicBezTo>
                  <a:cubicBezTo>
                    <a:pt x="20911" y="21600"/>
                    <a:pt x="21600" y="21094"/>
                    <a:pt x="21600" y="20587"/>
                  </a:cubicBezTo>
                  <a:cubicBezTo>
                    <a:pt x="21600" y="1013"/>
                    <a:pt x="21600" y="1013"/>
                    <a:pt x="21600" y="1013"/>
                  </a:cubicBezTo>
                  <a:cubicBezTo>
                    <a:pt x="21600" y="506"/>
                    <a:pt x="20911" y="0"/>
                    <a:pt x="20221" y="0"/>
                  </a:cubicBezTo>
                  <a:close/>
                  <a:moveTo>
                    <a:pt x="20451" y="20756"/>
                  </a:moveTo>
                  <a:cubicBezTo>
                    <a:pt x="1149" y="20756"/>
                    <a:pt x="1149" y="20756"/>
                    <a:pt x="1149" y="20756"/>
                  </a:cubicBezTo>
                  <a:cubicBezTo>
                    <a:pt x="1149" y="17887"/>
                    <a:pt x="1149" y="17887"/>
                    <a:pt x="1149" y="17887"/>
                  </a:cubicBezTo>
                  <a:cubicBezTo>
                    <a:pt x="20451" y="17887"/>
                    <a:pt x="20451" y="17887"/>
                    <a:pt x="20451" y="17887"/>
                  </a:cubicBezTo>
                  <a:lnTo>
                    <a:pt x="20451" y="20756"/>
                  </a:lnTo>
                  <a:close/>
                  <a:moveTo>
                    <a:pt x="20451" y="17044"/>
                  </a:moveTo>
                  <a:cubicBezTo>
                    <a:pt x="1149" y="17044"/>
                    <a:pt x="1149" y="17044"/>
                    <a:pt x="1149" y="17044"/>
                  </a:cubicBezTo>
                  <a:cubicBezTo>
                    <a:pt x="1149" y="3206"/>
                    <a:pt x="1149" y="3206"/>
                    <a:pt x="1149" y="3206"/>
                  </a:cubicBezTo>
                  <a:cubicBezTo>
                    <a:pt x="20451" y="3206"/>
                    <a:pt x="20451" y="3206"/>
                    <a:pt x="20451" y="3206"/>
                  </a:cubicBezTo>
                  <a:lnTo>
                    <a:pt x="20451" y="17044"/>
                  </a:lnTo>
                  <a:close/>
                  <a:moveTo>
                    <a:pt x="20451" y="2531"/>
                  </a:moveTo>
                  <a:cubicBezTo>
                    <a:pt x="1149" y="2531"/>
                    <a:pt x="1149" y="2531"/>
                    <a:pt x="1149" y="2531"/>
                  </a:cubicBezTo>
                  <a:cubicBezTo>
                    <a:pt x="1149" y="844"/>
                    <a:pt x="1149" y="844"/>
                    <a:pt x="1149" y="844"/>
                  </a:cubicBezTo>
                  <a:cubicBezTo>
                    <a:pt x="20451" y="844"/>
                    <a:pt x="20451" y="844"/>
                    <a:pt x="20451" y="844"/>
                  </a:cubicBezTo>
                  <a:lnTo>
                    <a:pt x="20451" y="2531"/>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748" name="组合 747">
            <a:extLst>
              <a:ext uri="{FF2B5EF4-FFF2-40B4-BE49-F238E27FC236}">
                <a16:creationId xmlns:a16="http://schemas.microsoft.com/office/drawing/2014/main" xmlns="" id="{FCB8E622-6190-AC48-AD49-C9229C2590B6}"/>
              </a:ext>
            </a:extLst>
          </p:cNvPr>
          <p:cNvGrpSpPr/>
          <p:nvPr/>
        </p:nvGrpSpPr>
        <p:grpSpPr>
          <a:xfrm>
            <a:off x="2042533" y="3126472"/>
            <a:ext cx="248093" cy="406337"/>
            <a:chOff x="2042533" y="3126472"/>
            <a:chExt cx="248093" cy="406337"/>
          </a:xfrm>
          <a:solidFill>
            <a:schemeClr val="accent2"/>
          </a:solidFill>
        </p:grpSpPr>
        <p:sp>
          <p:nvSpPr>
            <p:cNvPr id="749" name="Freeform 178">
              <a:extLst>
                <a:ext uri="{FF2B5EF4-FFF2-40B4-BE49-F238E27FC236}">
                  <a16:creationId xmlns:a16="http://schemas.microsoft.com/office/drawing/2014/main" xmlns="" id="{6FE2E25F-F406-4E4A-9401-29B52DFB36C0}"/>
                </a:ext>
              </a:extLst>
            </p:cNvPr>
            <p:cNvSpPr/>
            <p:nvPr/>
          </p:nvSpPr>
          <p:spPr>
            <a:xfrm>
              <a:off x="2042533" y="3126472"/>
              <a:ext cx="248093" cy="406337"/>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cubicBezTo>
                    <a:pt x="1662" y="0"/>
                    <a:pt x="1662" y="0"/>
                    <a:pt x="1662" y="0"/>
                  </a:cubicBezTo>
                  <a:cubicBezTo>
                    <a:pt x="554" y="0"/>
                    <a:pt x="0" y="506"/>
                    <a:pt x="0" y="1013"/>
                  </a:cubicBezTo>
                  <a:cubicBezTo>
                    <a:pt x="0" y="20587"/>
                    <a:pt x="0" y="20587"/>
                    <a:pt x="0" y="20587"/>
                  </a:cubicBezTo>
                  <a:cubicBezTo>
                    <a:pt x="0" y="21094"/>
                    <a:pt x="554" y="21600"/>
                    <a:pt x="1662" y="21600"/>
                  </a:cubicBezTo>
                  <a:cubicBezTo>
                    <a:pt x="19938" y="21600"/>
                    <a:pt x="19938" y="21600"/>
                    <a:pt x="19938" y="21600"/>
                  </a:cubicBezTo>
                  <a:cubicBezTo>
                    <a:pt x="21046" y="21600"/>
                    <a:pt x="21600" y="21094"/>
                    <a:pt x="21600" y="20587"/>
                  </a:cubicBezTo>
                  <a:cubicBezTo>
                    <a:pt x="21600" y="1013"/>
                    <a:pt x="21600" y="1013"/>
                    <a:pt x="21600" y="1013"/>
                  </a:cubicBezTo>
                  <a:cubicBezTo>
                    <a:pt x="21600" y="506"/>
                    <a:pt x="21046" y="0"/>
                    <a:pt x="19938" y="0"/>
                  </a:cubicBezTo>
                  <a:close/>
                  <a:moveTo>
                    <a:pt x="20492" y="20756"/>
                  </a:moveTo>
                  <a:cubicBezTo>
                    <a:pt x="1108" y="20756"/>
                    <a:pt x="1108" y="20756"/>
                    <a:pt x="1108" y="20756"/>
                  </a:cubicBezTo>
                  <a:cubicBezTo>
                    <a:pt x="1108" y="16537"/>
                    <a:pt x="1108" y="16537"/>
                    <a:pt x="1108" y="16537"/>
                  </a:cubicBezTo>
                  <a:cubicBezTo>
                    <a:pt x="20492" y="16537"/>
                    <a:pt x="20492" y="16537"/>
                    <a:pt x="20492" y="16537"/>
                  </a:cubicBezTo>
                  <a:lnTo>
                    <a:pt x="20492" y="20756"/>
                  </a:lnTo>
                  <a:close/>
                  <a:moveTo>
                    <a:pt x="20492" y="15862"/>
                  </a:moveTo>
                  <a:cubicBezTo>
                    <a:pt x="1108" y="15862"/>
                    <a:pt x="1108" y="15862"/>
                    <a:pt x="1108" y="15862"/>
                  </a:cubicBezTo>
                  <a:cubicBezTo>
                    <a:pt x="1108" y="3206"/>
                    <a:pt x="1108" y="3206"/>
                    <a:pt x="1108" y="3206"/>
                  </a:cubicBezTo>
                  <a:cubicBezTo>
                    <a:pt x="20492" y="3206"/>
                    <a:pt x="20492" y="3206"/>
                    <a:pt x="20492" y="3206"/>
                  </a:cubicBezTo>
                  <a:lnTo>
                    <a:pt x="20492" y="15862"/>
                  </a:lnTo>
                  <a:close/>
                  <a:moveTo>
                    <a:pt x="20492" y="2531"/>
                  </a:moveTo>
                  <a:cubicBezTo>
                    <a:pt x="1108" y="2531"/>
                    <a:pt x="1108" y="2531"/>
                    <a:pt x="1108" y="2531"/>
                  </a:cubicBezTo>
                  <a:cubicBezTo>
                    <a:pt x="1108" y="844"/>
                    <a:pt x="1108" y="844"/>
                    <a:pt x="1108" y="844"/>
                  </a:cubicBezTo>
                  <a:cubicBezTo>
                    <a:pt x="20492" y="844"/>
                    <a:pt x="20492" y="844"/>
                    <a:pt x="20492" y="844"/>
                  </a:cubicBezTo>
                  <a:lnTo>
                    <a:pt x="20492" y="2531"/>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50" name="Oval 179">
              <a:extLst>
                <a:ext uri="{FF2B5EF4-FFF2-40B4-BE49-F238E27FC236}">
                  <a16:creationId xmlns:a16="http://schemas.microsoft.com/office/drawing/2014/main" xmlns="" id="{6F801438-42D4-4D40-99C8-8FA1F1A84FC4}"/>
                </a:ext>
              </a:extLst>
            </p:cNvPr>
            <p:cNvSpPr/>
            <p:nvPr/>
          </p:nvSpPr>
          <p:spPr>
            <a:xfrm>
              <a:off x="2153839" y="3465756"/>
              <a:ext cx="25482" cy="25482"/>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751" name="组合 750">
            <a:extLst>
              <a:ext uri="{FF2B5EF4-FFF2-40B4-BE49-F238E27FC236}">
                <a16:creationId xmlns:a16="http://schemas.microsoft.com/office/drawing/2014/main" xmlns="" id="{C9D5CFF9-C0E9-D04B-84C2-EFF8BB8C2165}"/>
              </a:ext>
            </a:extLst>
          </p:cNvPr>
          <p:cNvGrpSpPr/>
          <p:nvPr/>
        </p:nvGrpSpPr>
        <p:grpSpPr>
          <a:xfrm>
            <a:off x="1240591" y="3126472"/>
            <a:ext cx="227977" cy="406337"/>
            <a:chOff x="1240591" y="3126472"/>
            <a:chExt cx="227977" cy="406337"/>
          </a:xfrm>
          <a:solidFill>
            <a:schemeClr val="accent2"/>
          </a:solidFill>
        </p:grpSpPr>
        <p:sp>
          <p:nvSpPr>
            <p:cNvPr id="752" name="Freeform 180">
              <a:extLst>
                <a:ext uri="{FF2B5EF4-FFF2-40B4-BE49-F238E27FC236}">
                  <a16:creationId xmlns:a16="http://schemas.microsoft.com/office/drawing/2014/main" xmlns="" id="{386B6DAA-BB3B-6541-9A1B-2368B7605447}"/>
                </a:ext>
              </a:extLst>
            </p:cNvPr>
            <p:cNvSpPr/>
            <p:nvPr/>
          </p:nvSpPr>
          <p:spPr>
            <a:xfrm>
              <a:off x="1240591" y="3126472"/>
              <a:ext cx="227977" cy="406337"/>
            </a:xfrm>
            <a:custGeom>
              <a:avLst/>
              <a:gdLst/>
              <a:ahLst/>
              <a:cxnLst>
                <a:cxn ang="0">
                  <a:pos x="wd2" y="hd2"/>
                </a:cxn>
                <a:cxn ang="5400000">
                  <a:pos x="wd2" y="hd2"/>
                </a:cxn>
                <a:cxn ang="10800000">
                  <a:pos x="wd2" y="hd2"/>
                </a:cxn>
                <a:cxn ang="16200000">
                  <a:pos x="wd2" y="hd2"/>
                </a:cxn>
              </a:cxnLst>
              <a:rect l="0" t="0" r="r" b="b"/>
              <a:pathLst>
                <a:path w="21600" h="21600" extrusionOk="0">
                  <a:moveTo>
                    <a:pt x="19800" y="0"/>
                  </a:moveTo>
                  <a:cubicBezTo>
                    <a:pt x="1800" y="0"/>
                    <a:pt x="1800" y="0"/>
                    <a:pt x="1800" y="0"/>
                  </a:cubicBezTo>
                  <a:cubicBezTo>
                    <a:pt x="900" y="0"/>
                    <a:pt x="0" y="506"/>
                    <a:pt x="0" y="1013"/>
                  </a:cubicBezTo>
                  <a:cubicBezTo>
                    <a:pt x="0" y="20587"/>
                    <a:pt x="0" y="20587"/>
                    <a:pt x="0" y="20587"/>
                  </a:cubicBezTo>
                  <a:cubicBezTo>
                    <a:pt x="0" y="21094"/>
                    <a:pt x="900" y="21600"/>
                    <a:pt x="1800" y="21600"/>
                  </a:cubicBezTo>
                  <a:cubicBezTo>
                    <a:pt x="19800" y="21600"/>
                    <a:pt x="19800" y="21600"/>
                    <a:pt x="19800" y="21600"/>
                  </a:cubicBezTo>
                  <a:cubicBezTo>
                    <a:pt x="20700" y="21600"/>
                    <a:pt x="21600" y="21094"/>
                    <a:pt x="21600" y="20587"/>
                  </a:cubicBezTo>
                  <a:cubicBezTo>
                    <a:pt x="21600" y="1013"/>
                    <a:pt x="21600" y="1013"/>
                    <a:pt x="21600" y="1013"/>
                  </a:cubicBezTo>
                  <a:cubicBezTo>
                    <a:pt x="21600" y="506"/>
                    <a:pt x="20700" y="0"/>
                    <a:pt x="19800" y="0"/>
                  </a:cubicBezTo>
                  <a:close/>
                  <a:moveTo>
                    <a:pt x="20100" y="20756"/>
                  </a:moveTo>
                  <a:cubicBezTo>
                    <a:pt x="1500" y="20756"/>
                    <a:pt x="1500" y="20756"/>
                    <a:pt x="1500" y="20756"/>
                  </a:cubicBezTo>
                  <a:cubicBezTo>
                    <a:pt x="1500" y="10294"/>
                    <a:pt x="1500" y="10294"/>
                    <a:pt x="1500" y="10294"/>
                  </a:cubicBezTo>
                  <a:cubicBezTo>
                    <a:pt x="20100" y="10294"/>
                    <a:pt x="20100" y="10294"/>
                    <a:pt x="20100" y="10294"/>
                  </a:cubicBezTo>
                  <a:lnTo>
                    <a:pt x="20100" y="20756"/>
                  </a:lnTo>
                  <a:close/>
                  <a:moveTo>
                    <a:pt x="20100" y="9619"/>
                  </a:moveTo>
                  <a:cubicBezTo>
                    <a:pt x="1500" y="9619"/>
                    <a:pt x="1500" y="9619"/>
                    <a:pt x="1500" y="9619"/>
                  </a:cubicBezTo>
                  <a:cubicBezTo>
                    <a:pt x="1500" y="844"/>
                    <a:pt x="1500" y="844"/>
                    <a:pt x="1500" y="844"/>
                  </a:cubicBezTo>
                  <a:cubicBezTo>
                    <a:pt x="20100" y="844"/>
                    <a:pt x="20100" y="844"/>
                    <a:pt x="20100" y="844"/>
                  </a:cubicBezTo>
                  <a:lnTo>
                    <a:pt x="20100" y="9619"/>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53" name="Freeform 181">
              <a:extLst>
                <a:ext uri="{FF2B5EF4-FFF2-40B4-BE49-F238E27FC236}">
                  <a16:creationId xmlns:a16="http://schemas.microsoft.com/office/drawing/2014/main" xmlns="" id="{E7639FDA-6D84-4D4B-A774-8B2DB814BBD6}"/>
                </a:ext>
              </a:extLst>
            </p:cNvPr>
            <p:cNvSpPr/>
            <p:nvPr/>
          </p:nvSpPr>
          <p:spPr>
            <a:xfrm>
              <a:off x="1287528" y="3354449"/>
              <a:ext cx="134105" cy="13008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457" y="21600"/>
                    <a:pt x="21600" y="16859"/>
                    <a:pt x="21600" y="10537"/>
                  </a:cubicBezTo>
                  <a:cubicBezTo>
                    <a:pt x="21600" y="4741"/>
                    <a:pt x="16457" y="0"/>
                    <a:pt x="10800" y="0"/>
                  </a:cubicBezTo>
                  <a:cubicBezTo>
                    <a:pt x="5143" y="0"/>
                    <a:pt x="0" y="4741"/>
                    <a:pt x="0" y="10537"/>
                  </a:cubicBezTo>
                  <a:cubicBezTo>
                    <a:pt x="0" y="16859"/>
                    <a:pt x="5143" y="21600"/>
                    <a:pt x="10800" y="21600"/>
                  </a:cubicBezTo>
                  <a:close/>
                  <a:moveTo>
                    <a:pt x="10800" y="2107"/>
                  </a:moveTo>
                  <a:cubicBezTo>
                    <a:pt x="15429" y="2107"/>
                    <a:pt x="19029" y="5795"/>
                    <a:pt x="19029" y="10537"/>
                  </a:cubicBezTo>
                  <a:cubicBezTo>
                    <a:pt x="19029" y="15278"/>
                    <a:pt x="15429" y="19493"/>
                    <a:pt x="10800" y="19493"/>
                  </a:cubicBezTo>
                  <a:cubicBezTo>
                    <a:pt x="6171" y="19493"/>
                    <a:pt x="2571" y="15278"/>
                    <a:pt x="2571" y="10537"/>
                  </a:cubicBezTo>
                  <a:cubicBezTo>
                    <a:pt x="2571" y="5795"/>
                    <a:pt x="6171" y="2107"/>
                    <a:pt x="10800" y="210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754" name="组合 753">
            <a:extLst>
              <a:ext uri="{FF2B5EF4-FFF2-40B4-BE49-F238E27FC236}">
                <a16:creationId xmlns:a16="http://schemas.microsoft.com/office/drawing/2014/main" xmlns="" id="{7EA10F44-615C-5145-AA71-9D3D85F960F3}"/>
              </a:ext>
            </a:extLst>
          </p:cNvPr>
          <p:cNvGrpSpPr/>
          <p:nvPr/>
        </p:nvGrpSpPr>
        <p:grpSpPr>
          <a:xfrm>
            <a:off x="10082065" y="2362080"/>
            <a:ext cx="406336" cy="309782"/>
            <a:chOff x="10082065" y="2362080"/>
            <a:chExt cx="406336" cy="309782"/>
          </a:xfrm>
          <a:solidFill>
            <a:schemeClr val="accent2"/>
          </a:solidFill>
        </p:grpSpPr>
        <p:sp>
          <p:nvSpPr>
            <p:cNvPr id="755" name="Freeform 182">
              <a:extLst>
                <a:ext uri="{FF2B5EF4-FFF2-40B4-BE49-F238E27FC236}">
                  <a16:creationId xmlns:a16="http://schemas.microsoft.com/office/drawing/2014/main" xmlns="" id="{963D4A00-1A34-5444-AEC7-DC2BD0ED5CFD}"/>
                </a:ext>
              </a:extLst>
            </p:cNvPr>
            <p:cNvSpPr/>
            <p:nvPr/>
          </p:nvSpPr>
          <p:spPr>
            <a:xfrm>
              <a:off x="10218852" y="2612855"/>
              <a:ext cx="60348" cy="59007"/>
            </a:xfrm>
            <a:custGeom>
              <a:avLst/>
              <a:gdLst/>
              <a:ahLst/>
              <a:cxnLst>
                <a:cxn ang="0">
                  <a:pos x="wd2" y="hd2"/>
                </a:cxn>
                <a:cxn ang="5400000">
                  <a:pos x="wd2" y="hd2"/>
                </a:cxn>
                <a:cxn ang="10800000">
                  <a:pos x="wd2" y="hd2"/>
                </a:cxn>
                <a:cxn ang="16200000">
                  <a:pos x="wd2" y="hd2"/>
                </a:cxn>
              </a:cxnLst>
              <a:rect l="0" t="0" r="r" b="b"/>
              <a:pathLst>
                <a:path w="21600" h="21600" extrusionOk="0">
                  <a:moveTo>
                    <a:pt x="10232" y="0"/>
                  </a:moveTo>
                  <a:cubicBezTo>
                    <a:pt x="4547" y="0"/>
                    <a:pt x="0" y="4547"/>
                    <a:pt x="0" y="10232"/>
                  </a:cubicBezTo>
                  <a:cubicBezTo>
                    <a:pt x="0" y="17053"/>
                    <a:pt x="4547" y="21600"/>
                    <a:pt x="10232" y="21600"/>
                  </a:cubicBezTo>
                  <a:cubicBezTo>
                    <a:pt x="17053" y="21600"/>
                    <a:pt x="21600" y="17053"/>
                    <a:pt x="21600" y="10232"/>
                  </a:cubicBezTo>
                  <a:cubicBezTo>
                    <a:pt x="21600" y="4547"/>
                    <a:pt x="17053" y="0"/>
                    <a:pt x="10232" y="0"/>
                  </a:cubicBezTo>
                  <a:close/>
                  <a:moveTo>
                    <a:pt x="10232" y="17053"/>
                  </a:moveTo>
                  <a:cubicBezTo>
                    <a:pt x="6821" y="17053"/>
                    <a:pt x="4547" y="13642"/>
                    <a:pt x="4547" y="10232"/>
                  </a:cubicBezTo>
                  <a:cubicBezTo>
                    <a:pt x="4547" y="7958"/>
                    <a:pt x="6821" y="4547"/>
                    <a:pt x="10232" y="4547"/>
                  </a:cubicBezTo>
                  <a:cubicBezTo>
                    <a:pt x="13642" y="4547"/>
                    <a:pt x="15916" y="7958"/>
                    <a:pt x="15916" y="10232"/>
                  </a:cubicBezTo>
                  <a:cubicBezTo>
                    <a:pt x="15916" y="13642"/>
                    <a:pt x="13642" y="17053"/>
                    <a:pt x="10232" y="17053"/>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56" name="Freeform 183">
              <a:extLst>
                <a:ext uri="{FF2B5EF4-FFF2-40B4-BE49-F238E27FC236}">
                  <a16:creationId xmlns:a16="http://schemas.microsoft.com/office/drawing/2014/main" xmlns="" id="{8355D105-CE2B-4745-8682-C84F928CDDF8}"/>
                </a:ext>
              </a:extLst>
            </p:cNvPr>
            <p:cNvSpPr/>
            <p:nvPr/>
          </p:nvSpPr>
          <p:spPr>
            <a:xfrm>
              <a:off x="10311382" y="2612855"/>
              <a:ext cx="63030" cy="590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400" y="0"/>
                    <a:pt x="0" y="4547"/>
                    <a:pt x="0" y="10232"/>
                  </a:cubicBezTo>
                  <a:cubicBezTo>
                    <a:pt x="0" y="17053"/>
                    <a:pt x="5400" y="21600"/>
                    <a:pt x="10800" y="21600"/>
                  </a:cubicBezTo>
                  <a:cubicBezTo>
                    <a:pt x="16200" y="21600"/>
                    <a:pt x="21600" y="17053"/>
                    <a:pt x="21600" y="10232"/>
                  </a:cubicBezTo>
                  <a:cubicBezTo>
                    <a:pt x="21600" y="4547"/>
                    <a:pt x="16200" y="0"/>
                    <a:pt x="10800" y="0"/>
                  </a:cubicBezTo>
                  <a:close/>
                  <a:moveTo>
                    <a:pt x="10800" y="17053"/>
                  </a:moveTo>
                  <a:cubicBezTo>
                    <a:pt x="7560" y="17053"/>
                    <a:pt x="5400" y="13642"/>
                    <a:pt x="5400" y="10232"/>
                  </a:cubicBezTo>
                  <a:cubicBezTo>
                    <a:pt x="5400" y="7958"/>
                    <a:pt x="7560" y="4547"/>
                    <a:pt x="10800" y="4547"/>
                  </a:cubicBezTo>
                  <a:cubicBezTo>
                    <a:pt x="14040" y="4547"/>
                    <a:pt x="16200" y="7958"/>
                    <a:pt x="16200" y="10232"/>
                  </a:cubicBezTo>
                  <a:cubicBezTo>
                    <a:pt x="16200" y="13642"/>
                    <a:pt x="14040" y="17053"/>
                    <a:pt x="10800" y="17053"/>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57" name="Freeform 184">
              <a:extLst>
                <a:ext uri="{FF2B5EF4-FFF2-40B4-BE49-F238E27FC236}">
                  <a16:creationId xmlns:a16="http://schemas.microsoft.com/office/drawing/2014/main" xmlns="" id="{B73706B9-E429-E246-B734-4838E1AB9CE4}"/>
                </a:ext>
              </a:extLst>
            </p:cNvPr>
            <p:cNvSpPr/>
            <p:nvPr/>
          </p:nvSpPr>
          <p:spPr>
            <a:xfrm>
              <a:off x="10082065" y="2362080"/>
              <a:ext cx="333920" cy="214567"/>
            </a:xfrm>
            <a:custGeom>
              <a:avLst/>
              <a:gdLst/>
              <a:ahLst/>
              <a:cxnLst>
                <a:cxn ang="0">
                  <a:pos x="wd2" y="hd2"/>
                </a:cxn>
                <a:cxn ang="5400000">
                  <a:pos x="wd2" y="hd2"/>
                </a:cxn>
                <a:cxn ang="10800000">
                  <a:pos x="wd2" y="hd2"/>
                </a:cxn>
                <a:cxn ang="16200000">
                  <a:pos x="wd2" y="hd2"/>
                </a:cxn>
              </a:cxnLst>
              <a:rect l="0" t="0" r="r" b="b"/>
              <a:pathLst>
                <a:path w="21600" h="21600" extrusionOk="0">
                  <a:moveTo>
                    <a:pt x="21189" y="20329"/>
                  </a:moveTo>
                  <a:cubicBezTo>
                    <a:pt x="7200" y="20329"/>
                    <a:pt x="7200" y="20329"/>
                    <a:pt x="7200" y="20329"/>
                  </a:cubicBezTo>
                  <a:cubicBezTo>
                    <a:pt x="2674" y="635"/>
                    <a:pt x="2674" y="635"/>
                    <a:pt x="2674" y="635"/>
                  </a:cubicBezTo>
                  <a:cubicBezTo>
                    <a:pt x="2674" y="318"/>
                    <a:pt x="2469" y="0"/>
                    <a:pt x="2263" y="0"/>
                  </a:cubicBezTo>
                  <a:cubicBezTo>
                    <a:pt x="411" y="0"/>
                    <a:pt x="411" y="0"/>
                    <a:pt x="411" y="0"/>
                  </a:cubicBezTo>
                  <a:cubicBezTo>
                    <a:pt x="206" y="0"/>
                    <a:pt x="0" y="318"/>
                    <a:pt x="0" y="953"/>
                  </a:cubicBezTo>
                  <a:cubicBezTo>
                    <a:pt x="0" y="1271"/>
                    <a:pt x="206" y="1588"/>
                    <a:pt x="411" y="1588"/>
                  </a:cubicBezTo>
                  <a:cubicBezTo>
                    <a:pt x="1851" y="1588"/>
                    <a:pt x="1851" y="1588"/>
                    <a:pt x="1851" y="1588"/>
                  </a:cubicBezTo>
                  <a:cubicBezTo>
                    <a:pt x="6583" y="21282"/>
                    <a:pt x="6583" y="21282"/>
                    <a:pt x="6583" y="21282"/>
                  </a:cubicBezTo>
                  <a:cubicBezTo>
                    <a:pt x="6583" y="21600"/>
                    <a:pt x="6789" y="21600"/>
                    <a:pt x="6994" y="21600"/>
                  </a:cubicBezTo>
                  <a:cubicBezTo>
                    <a:pt x="21189" y="21600"/>
                    <a:pt x="21189" y="21600"/>
                    <a:pt x="21189" y="21600"/>
                  </a:cubicBezTo>
                  <a:cubicBezTo>
                    <a:pt x="21394" y="21600"/>
                    <a:pt x="21600" y="21282"/>
                    <a:pt x="21600" y="20965"/>
                  </a:cubicBezTo>
                  <a:cubicBezTo>
                    <a:pt x="21600" y="20647"/>
                    <a:pt x="21394" y="20329"/>
                    <a:pt x="21189" y="20329"/>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58" name="Freeform 185">
              <a:extLst>
                <a:ext uri="{FF2B5EF4-FFF2-40B4-BE49-F238E27FC236}">
                  <a16:creationId xmlns:a16="http://schemas.microsoft.com/office/drawing/2014/main" xmlns="" id="{0F527AFA-2778-5C44-90CC-A37189D61E7F}"/>
                </a:ext>
              </a:extLst>
            </p:cNvPr>
            <p:cNvSpPr/>
            <p:nvPr/>
          </p:nvSpPr>
          <p:spPr>
            <a:xfrm>
              <a:off x="10158504" y="2362080"/>
              <a:ext cx="329897" cy="170313"/>
            </a:xfrm>
            <a:custGeom>
              <a:avLst/>
              <a:gdLst/>
              <a:ahLst/>
              <a:cxnLst>
                <a:cxn ang="0">
                  <a:pos x="wd2" y="hd2"/>
                </a:cxn>
                <a:cxn ang="5400000">
                  <a:pos x="wd2" y="hd2"/>
                </a:cxn>
                <a:cxn ang="10800000">
                  <a:pos x="wd2" y="hd2"/>
                </a:cxn>
                <a:cxn ang="16200000">
                  <a:pos x="wd2" y="hd2"/>
                </a:cxn>
              </a:cxnLst>
              <a:rect l="0" t="0" r="r" b="b"/>
              <a:pathLst>
                <a:path w="21600" h="21600" extrusionOk="0">
                  <a:moveTo>
                    <a:pt x="21185" y="0"/>
                  </a:moveTo>
                  <a:cubicBezTo>
                    <a:pt x="623" y="0"/>
                    <a:pt x="623" y="0"/>
                    <a:pt x="623" y="0"/>
                  </a:cubicBezTo>
                  <a:cubicBezTo>
                    <a:pt x="208" y="0"/>
                    <a:pt x="0" y="400"/>
                    <a:pt x="0" y="1200"/>
                  </a:cubicBezTo>
                  <a:cubicBezTo>
                    <a:pt x="0" y="1200"/>
                    <a:pt x="208" y="1200"/>
                    <a:pt x="208" y="1600"/>
                  </a:cubicBezTo>
                  <a:cubicBezTo>
                    <a:pt x="3738" y="20800"/>
                    <a:pt x="3738" y="20800"/>
                    <a:pt x="3738" y="20800"/>
                  </a:cubicBezTo>
                  <a:cubicBezTo>
                    <a:pt x="3946" y="21200"/>
                    <a:pt x="4154" y="21600"/>
                    <a:pt x="4362" y="21600"/>
                  </a:cubicBezTo>
                  <a:cubicBezTo>
                    <a:pt x="17446" y="21600"/>
                    <a:pt x="17446" y="21600"/>
                    <a:pt x="17446" y="21600"/>
                  </a:cubicBezTo>
                  <a:cubicBezTo>
                    <a:pt x="17654" y="21600"/>
                    <a:pt x="17862" y="21200"/>
                    <a:pt x="17862" y="20800"/>
                  </a:cubicBezTo>
                  <a:cubicBezTo>
                    <a:pt x="21600" y="1200"/>
                    <a:pt x="21600" y="1200"/>
                    <a:pt x="21600" y="1200"/>
                  </a:cubicBezTo>
                  <a:cubicBezTo>
                    <a:pt x="21600" y="1200"/>
                    <a:pt x="21600" y="1200"/>
                    <a:pt x="21600" y="1200"/>
                  </a:cubicBezTo>
                  <a:cubicBezTo>
                    <a:pt x="21600" y="400"/>
                    <a:pt x="21392" y="0"/>
                    <a:pt x="21185" y="0"/>
                  </a:cubicBezTo>
                  <a:close/>
                  <a:moveTo>
                    <a:pt x="17031" y="19600"/>
                  </a:moveTo>
                  <a:cubicBezTo>
                    <a:pt x="4569" y="19600"/>
                    <a:pt x="4569" y="19600"/>
                    <a:pt x="4569" y="19600"/>
                  </a:cubicBezTo>
                  <a:cubicBezTo>
                    <a:pt x="1246" y="2000"/>
                    <a:pt x="1246" y="2000"/>
                    <a:pt x="1246" y="2000"/>
                  </a:cubicBezTo>
                  <a:cubicBezTo>
                    <a:pt x="20354" y="2000"/>
                    <a:pt x="20354" y="2000"/>
                    <a:pt x="20354" y="2000"/>
                  </a:cubicBezTo>
                  <a:lnTo>
                    <a:pt x="17031" y="19600"/>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759" name="组合 758">
            <a:extLst>
              <a:ext uri="{FF2B5EF4-FFF2-40B4-BE49-F238E27FC236}">
                <a16:creationId xmlns:a16="http://schemas.microsoft.com/office/drawing/2014/main" xmlns="" id="{275119AA-7ABA-8143-BB9A-35D01D5FFBA9}"/>
              </a:ext>
            </a:extLst>
          </p:cNvPr>
          <p:cNvGrpSpPr/>
          <p:nvPr/>
        </p:nvGrpSpPr>
        <p:grpSpPr>
          <a:xfrm>
            <a:off x="9270736" y="2355375"/>
            <a:ext cx="406336" cy="323192"/>
            <a:chOff x="9270736" y="2355375"/>
            <a:chExt cx="406336" cy="323192"/>
          </a:xfrm>
          <a:solidFill>
            <a:schemeClr val="accent2"/>
          </a:solidFill>
        </p:grpSpPr>
        <p:sp>
          <p:nvSpPr>
            <p:cNvPr id="760" name="Freeform 186">
              <a:extLst>
                <a:ext uri="{FF2B5EF4-FFF2-40B4-BE49-F238E27FC236}">
                  <a16:creationId xmlns:a16="http://schemas.microsoft.com/office/drawing/2014/main" xmlns="" id="{DD817F07-6D77-874A-8E80-4F3EF2C57606}"/>
                </a:ext>
              </a:extLst>
            </p:cNvPr>
            <p:cNvSpPr/>
            <p:nvPr/>
          </p:nvSpPr>
          <p:spPr>
            <a:xfrm>
              <a:off x="9270736" y="2355375"/>
              <a:ext cx="406336" cy="323192"/>
            </a:xfrm>
            <a:custGeom>
              <a:avLst/>
              <a:gdLst/>
              <a:ahLst/>
              <a:cxnLst>
                <a:cxn ang="0">
                  <a:pos x="wd2" y="hd2"/>
                </a:cxn>
                <a:cxn ang="5400000">
                  <a:pos x="wd2" y="hd2"/>
                </a:cxn>
                <a:cxn ang="10800000">
                  <a:pos x="wd2" y="hd2"/>
                </a:cxn>
                <a:cxn ang="16200000">
                  <a:pos x="wd2" y="hd2"/>
                </a:cxn>
              </a:cxnLst>
              <a:rect l="0" t="0" r="r" b="b"/>
              <a:pathLst>
                <a:path w="21600" h="21600" extrusionOk="0">
                  <a:moveTo>
                    <a:pt x="21262" y="8047"/>
                  </a:moveTo>
                  <a:cubicBezTo>
                    <a:pt x="16537" y="8047"/>
                    <a:pt x="16537" y="8047"/>
                    <a:pt x="16537" y="8047"/>
                  </a:cubicBezTo>
                  <a:cubicBezTo>
                    <a:pt x="12994" y="212"/>
                    <a:pt x="12994" y="212"/>
                    <a:pt x="12994" y="212"/>
                  </a:cubicBezTo>
                  <a:cubicBezTo>
                    <a:pt x="12825" y="0"/>
                    <a:pt x="12656" y="0"/>
                    <a:pt x="12487" y="0"/>
                  </a:cubicBezTo>
                  <a:cubicBezTo>
                    <a:pt x="12319" y="212"/>
                    <a:pt x="12319" y="212"/>
                    <a:pt x="12319" y="424"/>
                  </a:cubicBezTo>
                  <a:cubicBezTo>
                    <a:pt x="12150" y="424"/>
                    <a:pt x="12319" y="635"/>
                    <a:pt x="12319" y="847"/>
                  </a:cubicBezTo>
                  <a:cubicBezTo>
                    <a:pt x="15694" y="8047"/>
                    <a:pt x="15694" y="8047"/>
                    <a:pt x="15694" y="8047"/>
                  </a:cubicBezTo>
                  <a:cubicBezTo>
                    <a:pt x="5737" y="8047"/>
                    <a:pt x="5737" y="8047"/>
                    <a:pt x="5737" y="8047"/>
                  </a:cubicBezTo>
                  <a:cubicBezTo>
                    <a:pt x="9281" y="847"/>
                    <a:pt x="9281" y="847"/>
                    <a:pt x="9281" y="847"/>
                  </a:cubicBezTo>
                  <a:cubicBezTo>
                    <a:pt x="9281" y="635"/>
                    <a:pt x="9281" y="424"/>
                    <a:pt x="9281" y="424"/>
                  </a:cubicBezTo>
                  <a:cubicBezTo>
                    <a:pt x="9281" y="212"/>
                    <a:pt x="9112" y="212"/>
                    <a:pt x="9112" y="0"/>
                  </a:cubicBezTo>
                  <a:cubicBezTo>
                    <a:pt x="8944" y="0"/>
                    <a:pt x="8606" y="0"/>
                    <a:pt x="8606" y="212"/>
                  </a:cubicBezTo>
                  <a:cubicBezTo>
                    <a:pt x="4894" y="8047"/>
                    <a:pt x="4894" y="8047"/>
                    <a:pt x="4894" y="8047"/>
                  </a:cubicBezTo>
                  <a:cubicBezTo>
                    <a:pt x="338" y="8047"/>
                    <a:pt x="338" y="8047"/>
                    <a:pt x="338" y="8047"/>
                  </a:cubicBezTo>
                  <a:cubicBezTo>
                    <a:pt x="169" y="8047"/>
                    <a:pt x="0" y="8259"/>
                    <a:pt x="0" y="8682"/>
                  </a:cubicBezTo>
                  <a:cubicBezTo>
                    <a:pt x="0" y="8894"/>
                    <a:pt x="169" y="9106"/>
                    <a:pt x="338" y="9106"/>
                  </a:cubicBezTo>
                  <a:cubicBezTo>
                    <a:pt x="2025" y="9106"/>
                    <a:pt x="2025" y="9106"/>
                    <a:pt x="2025" y="9106"/>
                  </a:cubicBezTo>
                  <a:cubicBezTo>
                    <a:pt x="5063" y="21388"/>
                    <a:pt x="5063" y="21388"/>
                    <a:pt x="5063" y="21388"/>
                  </a:cubicBezTo>
                  <a:cubicBezTo>
                    <a:pt x="5231" y="21600"/>
                    <a:pt x="5400" y="21600"/>
                    <a:pt x="5569" y="21600"/>
                  </a:cubicBezTo>
                  <a:cubicBezTo>
                    <a:pt x="16031" y="21600"/>
                    <a:pt x="16031" y="21600"/>
                    <a:pt x="16031" y="21600"/>
                  </a:cubicBezTo>
                  <a:cubicBezTo>
                    <a:pt x="16200" y="21600"/>
                    <a:pt x="16369" y="21600"/>
                    <a:pt x="16537" y="21388"/>
                  </a:cubicBezTo>
                  <a:cubicBezTo>
                    <a:pt x="19575" y="9106"/>
                    <a:pt x="19575" y="9106"/>
                    <a:pt x="19575" y="9106"/>
                  </a:cubicBezTo>
                  <a:cubicBezTo>
                    <a:pt x="21262" y="9106"/>
                    <a:pt x="21262" y="9106"/>
                    <a:pt x="21262" y="9106"/>
                  </a:cubicBezTo>
                  <a:cubicBezTo>
                    <a:pt x="21431" y="9106"/>
                    <a:pt x="21600" y="8894"/>
                    <a:pt x="21600" y="8682"/>
                  </a:cubicBezTo>
                  <a:cubicBezTo>
                    <a:pt x="21600" y="8259"/>
                    <a:pt x="21431" y="8047"/>
                    <a:pt x="21262" y="8047"/>
                  </a:cubicBezTo>
                  <a:close/>
                  <a:moveTo>
                    <a:pt x="15862" y="20753"/>
                  </a:moveTo>
                  <a:cubicBezTo>
                    <a:pt x="5737" y="20753"/>
                    <a:pt x="5737" y="20753"/>
                    <a:pt x="5737" y="20753"/>
                  </a:cubicBezTo>
                  <a:cubicBezTo>
                    <a:pt x="2869" y="9106"/>
                    <a:pt x="2869" y="9106"/>
                    <a:pt x="2869" y="9106"/>
                  </a:cubicBezTo>
                  <a:cubicBezTo>
                    <a:pt x="18731" y="9106"/>
                    <a:pt x="18731" y="9106"/>
                    <a:pt x="18731" y="9106"/>
                  </a:cubicBezTo>
                  <a:lnTo>
                    <a:pt x="15862" y="20753"/>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61" name="Freeform 187">
              <a:extLst>
                <a:ext uri="{FF2B5EF4-FFF2-40B4-BE49-F238E27FC236}">
                  <a16:creationId xmlns:a16="http://schemas.microsoft.com/office/drawing/2014/main" xmlns="" id="{97D5323F-CBC3-3148-9475-861BB7DA21F3}"/>
                </a:ext>
              </a:extLst>
            </p:cNvPr>
            <p:cNvSpPr/>
            <p:nvPr/>
          </p:nvSpPr>
          <p:spPr>
            <a:xfrm>
              <a:off x="9419592" y="2523005"/>
              <a:ext cx="12070" cy="10862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200" y="21600"/>
                    <a:pt x="21600" y="20965"/>
                    <a:pt x="21600" y="20329"/>
                  </a:cubicBezTo>
                  <a:cubicBezTo>
                    <a:pt x="21600" y="1906"/>
                    <a:pt x="21600" y="1906"/>
                    <a:pt x="21600" y="1906"/>
                  </a:cubicBezTo>
                  <a:cubicBezTo>
                    <a:pt x="21600" y="635"/>
                    <a:pt x="16200" y="0"/>
                    <a:pt x="10800" y="0"/>
                  </a:cubicBezTo>
                  <a:cubicBezTo>
                    <a:pt x="5400" y="0"/>
                    <a:pt x="0" y="635"/>
                    <a:pt x="0" y="1906"/>
                  </a:cubicBezTo>
                  <a:cubicBezTo>
                    <a:pt x="0" y="20329"/>
                    <a:pt x="0" y="20329"/>
                    <a:pt x="0" y="20329"/>
                  </a:cubicBezTo>
                  <a:cubicBezTo>
                    <a:pt x="0" y="20965"/>
                    <a:pt x="5400" y="21600"/>
                    <a:pt x="1080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62" name="Freeform 188">
              <a:extLst>
                <a:ext uri="{FF2B5EF4-FFF2-40B4-BE49-F238E27FC236}">
                  <a16:creationId xmlns:a16="http://schemas.microsoft.com/office/drawing/2014/main" xmlns="" id="{CE639F53-75ED-3A44-B0C2-D58DEDA30C11}"/>
                </a:ext>
              </a:extLst>
            </p:cNvPr>
            <p:cNvSpPr/>
            <p:nvPr/>
          </p:nvSpPr>
          <p:spPr>
            <a:xfrm>
              <a:off x="9466527" y="2523005"/>
              <a:ext cx="13412" cy="10862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200" y="21600"/>
                    <a:pt x="21600" y="20965"/>
                    <a:pt x="21600" y="20329"/>
                  </a:cubicBezTo>
                  <a:cubicBezTo>
                    <a:pt x="21600" y="1906"/>
                    <a:pt x="21600" y="1906"/>
                    <a:pt x="21600" y="1906"/>
                  </a:cubicBezTo>
                  <a:cubicBezTo>
                    <a:pt x="21600" y="635"/>
                    <a:pt x="16200" y="0"/>
                    <a:pt x="10800" y="0"/>
                  </a:cubicBezTo>
                  <a:cubicBezTo>
                    <a:pt x="5400" y="0"/>
                    <a:pt x="0" y="635"/>
                    <a:pt x="0" y="1906"/>
                  </a:cubicBezTo>
                  <a:cubicBezTo>
                    <a:pt x="0" y="20329"/>
                    <a:pt x="0" y="20329"/>
                    <a:pt x="0" y="20329"/>
                  </a:cubicBezTo>
                  <a:cubicBezTo>
                    <a:pt x="0" y="20965"/>
                    <a:pt x="5400" y="21600"/>
                    <a:pt x="1080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63" name="Freeform 189">
              <a:extLst>
                <a:ext uri="{FF2B5EF4-FFF2-40B4-BE49-F238E27FC236}">
                  <a16:creationId xmlns:a16="http://schemas.microsoft.com/office/drawing/2014/main" xmlns="" id="{05B05F21-4FCA-3F40-B335-15803AA07404}"/>
                </a:ext>
              </a:extLst>
            </p:cNvPr>
            <p:cNvSpPr/>
            <p:nvPr/>
          </p:nvSpPr>
          <p:spPr>
            <a:xfrm>
              <a:off x="9514804" y="2523005"/>
              <a:ext cx="12071" cy="10862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200" y="21600"/>
                    <a:pt x="21600" y="20965"/>
                    <a:pt x="21600" y="20329"/>
                  </a:cubicBezTo>
                  <a:cubicBezTo>
                    <a:pt x="21600" y="1906"/>
                    <a:pt x="21600" y="1906"/>
                    <a:pt x="21600" y="1906"/>
                  </a:cubicBezTo>
                  <a:cubicBezTo>
                    <a:pt x="21600" y="635"/>
                    <a:pt x="16200" y="0"/>
                    <a:pt x="10800" y="0"/>
                  </a:cubicBezTo>
                  <a:cubicBezTo>
                    <a:pt x="5400" y="0"/>
                    <a:pt x="0" y="635"/>
                    <a:pt x="0" y="1906"/>
                  </a:cubicBezTo>
                  <a:cubicBezTo>
                    <a:pt x="0" y="20329"/>
                    <a:pt x="0" y="20329"/>
                    <a:pt x="0" y="20329"/>
                  </a:cubicBezTo>
                  <a:cubicBezTo>
                    <a:pt x="0" y="20965"/>
                    <a:pt x="5400" y="21600"/>
                    <a:pt x="1080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764" name="Freeform 190">
            <a:extLst>
              <a:ext uri="{FF2B5EF4-FFF2-40B4-BE49-F238E27FC236}">
                <a16:creationId xmlns:a16="http://schemas.microsoft.com/office/drawing/2014/main" xmlns="" id="{37A5888F-EE24-2442-B77E-B72DBCCD9E69}"/>
              </a:ext>
            </a:extLst>
          </p:cNvPr>
          <p:cNvSpPr/>
          <p:nvPr/>
        </p:nvSpPr>
        <p:spPr>
          <a:xfrm>
            <a:off x="8522435" y="2313803"/>
            <a:ext cx="295030" cy="406336"/>
          </a:xfrm>
          <a:custGeom>
            <a:avLst/>
            <a:gdLst/>
            <a:ahLst/>
            <a:cxnLst>
              <a:cxn ang="0">
                <a:pos x="wd2" y="hd2"/>
              </a:cxn>
              <a:cxn ang="5400000">
                <a:pos x="wd2" y="hd2"/>
              </a:cxn>
              <a:cxn ang="10800000">
                <a:pos x="wd2" y="hd2"/>
              </a:cxn>
              <a:cxn ang="16200000">
                <a:pos x="wd2" y="hd2"/>
              </a:cxn>
            </a:cxnLst>
            <a:rect l="0" t="0" r="r" b="b"/>
            <a:pathLst>
              <a:path w="21600" h="21600" extrusionOk="0">
                <a:moveTo>
                  <a:pt x="19045" y="6919"/>
                </a:moveTo>
                <a:cubicBezTo>
                  <a:pt x="15561" y="6919"/>
                  <a:pt x="15561" y="6919"/>
                  <a:pt x="15561" y="6919"/>
                </a:cubicBezTo>
                <a:cubicBezTo>
                  <a:pt x="15561" y="3544"/>
                  <a:pt x="15561" y="3544"/>
                  <a:pt x="15561" y="3544"/>
                </a:cubicBezTo>
                <a:cubicBezTo>
                  <a:pt x="15561" y="1688"/>
                  <a:pt x="13471" y="0"/>
                  <a:pt x="10684" y="0"/>
                </a:cubicBezTo>
                <a:cubicBezTo>
                  <a:pt x="8129" y="0"/>
                  <a:pt x="6039" y="1688"/>
                  <a:pt x="6039" y="3544"/>
                </a:cubicBezTo>
                <a:cubicBezTo>
                  <a:pt x="6039" y="6919"/>
                  <a:pt x="6039" y="6919"/>
                  <a:pt x="6039" y="6919"/>
                </a:cubicBezTo>
                <a:cubicBezTo>
                  <a:pt x="2555" y="6919"/>
                  <a:pt x="2555" y="6919"/>
                  <a:pt x="2555" y="6919"/>
                </a:cubicBezTo>
                <a:cubicBezTo>
                  <a:pt x="2323" y="6919"/>
                  <a:pt x="2090" y="7088"/>
                  <a:pt x="2090" y="7256"/>
                </a:cubicBezTo>
                <a:cubicBezTo>
                  <a:pt x="2090" y="7425"/>
                  <a:pt x="0" y="21094"/>
                  <a:pt x="0" y="21262"/>
                </a:cubicBezTo>
                <a:cubicBezTo>
                  <a:pt x="0" y="21431"/>
                  <a:pt x="232" y="21600"/>
                  <a:pt x="465" y="21600"/>
                </a:cubicBezTo>
                <a:cubicBezTo>
                  <a:pt x="21135" y="21600"/>
                  <a:pt x="21135" y="21600"/>
                  <a:pt x="21135" y="21600"/>
                </a:cubicBezTo>
                <a:cubicBezTo>
                  <a:pt x="21368" y="21600"/>
                  <a:pt x="21600" y="21431"/>
                  <a:pt x="21600" y="21262"/>
                </a:cubicBezTo>
                <a:cubicBezTo>
                  <a:pt x="21600" y="21094"/>
                  <a:pt x="19510" y="7425"/>
                  <a:pt x="19510" y="7256"/>
                </a:cubicBezTo>
                <a:cubicBezTo>
                  <a:pt x="19510" y="7088"/>
                  <a:pt x="19277" y="6919"/>
                  <a:pt x="19045" y="6919"/>
                </a:cubicBezTo>
                <a:close/>
                <a:moveTo>
                  <a:pt x="6968" y="3544"/>
                </a:moveTo>
                <a:cubicBezTo>
                  <a:pt x="6968" y="2025"/>
                  <a:pt x="8826" y="844"/>
                  <a:pt x="10684" y="844"/>
                </a:cubicBezTo>
                <a:cubicBezTo>
                  <a:pt x="12774" y="844"/>
                  <a:pt x="14632" y="2025"/>
                  <a:pt x="14632" y="3544"/>
                </a:cubicBezTo>
                <a:cubicBezTo>
                  <a:pt x="14632" y="6919"/>
                  <a:pt x="14632" y="6919"/>
                  <a:pt x="14632" y="6919"/>
                </a:cubicBezTo>
                <a:cubicBezTo>
                  <a:pt x="6968" y="6919"/>
                  <a:pt x="6968" y="6919"/>
                  <a:pt x="6968" y="6919"/>
                </a:cubicBezTo>
                <a:lnTo>
                  <a:pt x="6968" y="3544"/>
                </a:lnTo>
                <a:close/>
                <a:moveTo>
                  <a:pt x="1161" y="20925"/>
                </a:moveTo>
                <a:cubicBezTo>
                  <a:pt x="1161" y="20587"/>
                  <a:pt x="1161" y="20587"/>
                  <a:pt x="1161" y="20587"/>
                </a:cubicBezTo>
                <a:cubicBezTo>
                  <a:pt x="1394" y="18562"/>
                  <a:pt x="2323" y="13162"/>
                  <a:pt x="2787" y="9112"/>
                </a:cubicBezTo>
                <a:cubicBezTo>
                  <a:pt x="3019" y="7762"/>
                  <a:pt x="3019" y="7762"/>
                  <a:pt x="3019" y="7762"/>
                </a:cubicBezTo>
                <a:cubicBezTo>
                  <a:pt x="6039" y="7762"/>
                  <a:pt x="6039" y="7762"/>
                  <a:pt x="6039" y="7762"/>
                </a:cubicBezTo>
                <a:cubicBezTo>
                  <a:pt x="6039" y="9281"/>
                  <a:pt x="6039" y="9281"/>
                  <a:pt x="6039" y="9281"/>
                </a:cubicBezTo>
                <a:cubicBezTo>
                  <a:pt x="6039" y="9450"/>
                  <a:pt x="6271" y="9619"/>
                  <a:pt x="6503" y="9619"/>
                </a:cubicBezTo>
                <a:cubicBezTo>
                  <a:pt x="6735" y="9619"/>
                  <a:pt x="6968" y="9450"/>
                  <a:pt x="6968" y="9281"/>
                </a:cubicBezTo>
                <a:cubicBezTo>
                  <a:pt x="6968" y="7762"/>
                  <a:pt x="6968" y="7762"/>
                  <a:pt x="6968" y="7762"/>
                </a:cubicBezTo>
                <a:cubicBezTo>
                  <a:pt x="14632" y="7762"/>
                  <a:pt x="14632" y="7762"/>
                  <a:pt x="14632" y="7762"/>
                </a:cubicBezTo>
                <a:cubicBezTo>
                  <a:pt x="14632" y="9281"/>
                  <a:pt x="14632" y="9281"/>
                  <a:pt x="14632" y="9281"/>
                </a:cubicBezTo>
                <a:cubicBezTo>
                  <a:pt x="14632" y="9450"/>
                  <a:pt x="14865" y="9619"/>
                  <a:pt x="15097" y="9619"/>
                </a:cubicBezTo>
                <a:cubicBezTo>
                  <a:pt x="15329" y="9619"/>
                  <a:pt x="15561" y="9450"/>
                  <a:pt x="15561" y="9281"/>
                </a:cubicBezTo>
                <a:cubicBezTo>
                  <a:pt x="15561" y="7762"/>
                  <a:pt x="15561" y="7762"/>
                  <a:pt x="15561" y="7762"/>
                </a:cubicBezTo>
                <a:cubicBezTo>
                  <a:pt x="18581" y="7762"/>
                  <a:pt x="18581" y="7762"/>
                  <a:pt x="18581" y="7762"/>
                </a:cubicBezTo>
                <a:cubicBezTo>
                  <a:pt x="20439" y="20925"/>
                  <a:pt x="20439" y="20925"/>
                  <a:pt x="20439" y="20925"/>
                </a:cubicBezTo>
                <a:lnTo>
                  <a:pt x="1161" y="20925"/>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765" name="组合 764">
            <a:extLst>
              <a:ext uri="{FF2B5EF4-FFF2-40B4-BE49-F238E27FC236}">
                <a16:creationId xmlns:a16="http://schemas.microsoft.com/office/drawing/2014/main" xmlns="" id="{B4393564-2F97-4D47-B1FF-C11556510643}"/>
              </a:ext>
            </a:extLst>
          </p:cNvPr>
          <p:cNvGrpSpPr/>
          <p:nvPr/>
        </p:nvGrpSpPr>
        <p:grpSpPr>
          <a:xfrm>
            <a:off x="7646738" y="2313803"/>
            <a:ext cx="406336" cy="406640"/>
            <a:chOff x="7646738" y="2313803"/>
            <a:chExt cx="406336" cy="406640"/>
          </a:xfrm>
          <a:solidFill>
            <a:schemeClr val="accent2"/>
          </a:solidFill>
        </p:grpSpPr>
        <p:sp>
          <p:nvSpPr>
            <p:cNvPr id="766" name="Freeform 191">
              <a:extLst>
                <a:ext uri="{FF2B5EF4-FFF2-40B4-BE49-F238E27FC236}">
                  <a16:creationId xmlns:a16="http://schemas.microsoft.com/office/drawing/2014/main" xmlns="" id="{E1344696-5979-9849-AAC5-BCA6C00965FC}"/>
                </a:ext>
              </a:extLst>
            </p:cNvPr>
            <p:cNvSpPr/>
            <p:nvPr/>
          </p:nvSpPr>
          <p:spPr>
            <a:xfrm>
              <a:off x="7646738" y="2313803"/>
              <a:ext cx="406336" cy="406640"/>
            </a:xfrm>
            <a:custGeom>
              <a:avLst/>
              <a:gdLst/>
              <a:ahLst/>
              <a:cxnLst>
                <a:cxn ang="0">
                  <a:pos x="wd2" y="hd2"/>
                </a:cxn>
                <a:cxn ang="5400000">
                  <a:pos x="wd2" y="hd2"/>
                </a:cxn>
                <a:cxn ang="10800000">
                  <a:pos x="wd2" y="hd2"/>
                </a:cxn>
                <a:cxn ang="16200000">
                  <a:pos x="wd2" y="hd2"/>
                </a:cxn>
              </a:cxnLst>
              <a:rect l="0" t="0" r="r" b="b"/>
              <a:pathLst>
                <a:path w="21600" h="21474" extrusionOk="0">
                  <a:moveTo>
                    <a:pt x="21600" y="335"/>
                  </a:moveTo>
                  <a:cubicBezTo>
                    <a:pt x="21600" y="335"/>
                    <a:pt x="21600" y="167"/>
                    <a:pt x="21431" y="167"/>
                  </a:cubicBezTo>
                  <a:cubicBezTo>
                    <a:pt x="21431" y="0"/>
                    <a:pt x="21262" y="0"/>
                    <a:pt x="21262" y="0"/>
                  </a:cubicBezTo>
                  <a:cubicBezTo>
                    <a:pt x="10631" y="0"/>
                    <a:pt x="10631" y="0"/>
                    <a:pt x="10631" y="0"/>
                  </a:cubicBezTo>
                  <a:cubicBezTo>
                    <a:pt x="10462" y="0"/>
                    <a:pt x="10462" y="0"/>
                    <a:pt x="10294" y="167"/>
                  </a:cubicBezTo>
                  <a:cubicBezTo>
                    <a:pt x="338" y="10047"/>
                    <a:pt x="338" y="10047"/>
                    <a:pt x="338" y="10047"/>
                  </a:cubicBezTo>
                  <a:cubicBezTo>
                    <a:pt x="169" y="10214"/>
                    <a:pt x="0" y="10549"/>
                    <a:pt x="0" y="10884"/>
                  </a:cubicBezTo>
                  <a:cubicBezTo>
                    <a:pt x="0" y="11051"/>
                    <a:pt x="169" y="11386"/>
                    <a:pt x="338" y="11553"/>
                  </a:cubicBezTo>
                  <a:cubicBezTo>
                    <a:pt x="9956" y="21098"/>
                    <a:pt x="9956" y="21098"/>
                    <a:pt x="9956" y="21098"/>
                  </a:cubicBezTo>
                  <a:cubicBezTo>
                    <a:pt x="10462" y="21600"/>
                    <a:pt x="11137" y="21600"/>
                    <a:pt x="11475" y="21098"/>
                  </a:cubicBezTo>
                  <a:cubicBezTo>
                    <a:pt x="21431" y="11219"/>
                    <a:pt x="21431" y="11219"/>
                    <a:pt x="21431" y="11219"/>
                  </a:cubicBezTo>
                  <a:cubicBezTo>
                    <a:pt x="21600" y="11219"/>
                    <a:pt x="21600" y="11051"/>
                    <a:pt x="21600" y="10884"/>
                  </a:cubicBezTo>
                  <a:cubicBezTo>
                    <a:pt x="21600" y="10884"/>
                    <a:pt x="21600" y="10884"/>
                    <a:pt x="21600" y="10884"/>
                  </a:cubicBezTo>
                  <a:lnTo>
                    <a:pt x="21600" y="335"/>
                  </a:lnTo>
                  <a:close/>
                  <a:moveTo>
                    <a:pt x="10800" y="20763"/>
                  </a:moveTo>
                  <a:cubicBezTo>
                    <a:pt x="675" y="10884"/>
                    <a:pt x="675" y="10884"/>
                    <a:pt x="675" y="10884"/>
                  </a:cubicBezTo>
                  <a:cubicBezTo>
                    <a:pt x="10800" y="837"/>
                    <a:pt x="10800" y="837"/>
                    <a:pt x="10800" y="837"/>
                  </a:cubicBezTo>
                  <a:cubicBezTo>
                    <a:pt x="20756" y="837"/>
                    <a:pt x="20756" y="837"/>
                    <a:pt x="20756" y="837"/>
                  </a:cubicBezTo>
                  <a:cubicBezTo>
                    <a:pt x="20756" y="10716"/>
                    <a:pt x="20756" y="10716"/>
                    <a:pt x="20756" y="10716"/>
                  </a:cubicBezTo>
                  <a:lnTo>
                    <a:pt x="10800" y="20763"/>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67" name="Freeform 192">
              <a:extLst>
                <a:ext uri="{FF2B5EF4-FFF2-40B4-BE49-F238E27FC236}">
                  <a16:creationId xmlns:a16="http://schemas.microsoft.com/office/drawing/2014/main" xmlns="" id="{3A666013-5B40-DD4A-9B69-FE3F3A7B5B72}"/>
                </a:ext>
              </a:extLst>
            </p:cNvPr>
            <p:cNvSpPr/>
            <p:nvPr/>
          </p:nvSpPr>
          <p:spPr>
            <a:xfrm>
              <a:off x="7908148" y="2374150"/>
              <a:ext cx="83330" cy="84558"/>
            </a:xfrm>
            <a:custGeom>
              <a:avLst/>
              <a:gdLst/>
              <a:ahLst/>
              <a:cxnLst>
                <a:cxn ang="0">
                  <a:pos x="wd2" y="hd2"/>
                </a:cxn>
                <a:cxn ang="5400000">
                  <a:pos x="wd2" y="hd2"/>
                </a:cxn>
                <a:cxn ang="10800000">
                  <a:pos x="wd2" y="hd2"/>
                </a:cxn>
                <a:cxn ang="16200000">
                  <a:pos x="wd2" y="hd2"/>
                </a:cxn>
              </a:cxnLst>
              <a:rect l="0" t="0" r="r" b="b"/>
              <a:pathLst>
                <a:path w="19738" h="20636" extrusionOk="0">
                  <a:moveTo>
                    <a:pt x="9497" y="0"/>
                  </a:moveTo>
                  <a:cubicBezTo>
                    <a:pt x="7262" y="0"/>
                    <a:pt x="4283" y="1543"/>
                    <a:pt x="2793" y="3086"/>
                  </a:cubicBezTo>
                  <a:cubicBezTo>
                    <a:pt x="-931" y="7714"/>
                    <a:pt x="-931" y="13886"/>
                    <a:pt x="2793" y="17743"/>
                  </a:cubicBezTo>
                  <a:cubicBezTo>
                    <a:pt x="6517" y="21600"/>
                    <a:pt x="13221" y="21600"/>
                    <a:pt x="16945" y="17743"/>
                  </a:cubicBezTo>
                  <a:cubicBezTo>
                    <a:pt x="20669" y="13886"/>
                    <a:pt x="20669" y="7714"/>
                    <a:pt x="16945" y="3086"/>
                  </a:cubicBezTo>
                  <a:cubicBezTo>
                    <a:pt x="14710" y="1543"/>
                    <a:pt x="12476" y="0"/>
                    <a:pt x="9497" y="0"/>
                  </a:cubicBezTo>
                  <a:close/>
                  <a:moveTo>
                    <a:pt x="14710" y="15429"/>
                  </a:moveTo>
                  <a:cubicBezTo>
                    <a:pt x="13221" y="16971"/>
                    <a:pt x="11731" y="17743"/>
                    <a:pt x="9497" y="17743"/>
                  </a:cubicBezTo>
                  <a:cubicBezTo>
                    <a:pt x="8007" y="17743"/>
                    <a:pt x="6517" y="16971"/>
                    <a:pt x="5028" y="15429"/>
                  </a:cubicBezTo>
                  <a:cubicBezTo>
                    <a:pt x="2793" y="13114"/>
                    <a:pt x="2793" y="8486"/>
                    <a:pt x="5028" y="6171"/>
                  </a:cubicBezTo>
                  <a:cubicBezTo>
                    <a:pt x="7262" y="3086"/>
                    <a:pt x="11731" y="3086"/>
                    <a:pt x="14710" y="6171"/>
                  </a:cubicBezTo>
                  <a:cubicBezTo>
                    <a:pt x="16945" y="8486"/>
                    <a:pt x="16945" y="13114"/>
                    <a:pt x="14710" y="15429"/>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68" name="Freeform 193">
              <a:extLst>
                <a:ext uri="{FF2B5EF4-FFF2-40B4-BE49-F238E27FC236}">
                  <a16:creationId xmlns:a16="http://schemas.microsoft.com/office/drawing/2014/main" xmlns="" id="{ED233388-97A9-1C4F-B516-8F6AEA3F0F97}"/>
                </a:ext>
              </a:extLst>
            </p:cNvPr>
            <p:cNvSpPr/>
            <p:nvPr/>
          </p:nvSpPr>
          <p:spPr>
            <a:xfrm>
              <a:off x="7733355" y="2427791"/>
              <a:ext cx="122586" cy="123918"/>
            </a:xfrm>
            <a:custGeom>
              <a:avLst/>
              <a:gdLst/>
              <a:ahLst/>
              <a:cxnLst>
                <a:cxn ang="0">
                  <a:pos x="wd2" y="hd2"/>
                </a:cxn>
                <a:cxn ang="5400000">
                  <a:pos x="wd2" y="hd2"/>
                </a:cxn>
                <a:cxn ang="10800000">
                  <a:pos x="wd2" y="hd2"/>
                </a:cxn>
                <a:cxn ang="16200000">
                  <a:pos x="wd2" y="hd2"/>
                </a:cxn>
              </a:cxnLst>
              <a:rect l="0" t="0" r="r" b="b"/>
              <a:pathLst>
                <a:path w="21462" h="21462" extrusionOk="0">
                  <a:moveTo>
                    <a:pt x="21462" y="0"/>
                  </a:moveTo>
                  <a:cubicBezTo>
                    <a:pt x="20908" y="0"/>
                    <a:pt x="20908" y="0"/>
                    <a:pt x="20354" y="0"/>
                  </a:cubicBezTo>
                  <a:cubicBezTo>
                    <a:pt x="19800" y="0"/>
                    <a:pt x="19800" y="0"/>
                    <a:pt x="19247" y="0"/>
                  </a:cubicBezTo>
                  <a:cubicBezTo>
                    <a:pt x="416" y="19385"/>
                    <a:pt x="416" y="19385"/>
                    <a:pt x="416" y="19385"/>
                  </a:cubicBezTo>
                  <a:cubicBezTo>
                    <a:pt x="-138" y="19938"/>
                    <a:pt x="-138" y="20492"/>
                    <a:pt x="416" y="21046"/>
                  </a:cubicBezTo>
                  <a:cubicBezTo>
                    <a:pt x="970" y="21600"/>
                    <a:pt x="1524" y="21600"/>
                    <a:pt x="2077" y="21046"/>
                  </a:cubicBezTo>
                  <a:cubicBezTo>
                    <a:pt x="21462" y="2215"/>
                    <a:pt x="21462" y="2215"/>
                    <a:pt x="21462" y="2215"/>
                  </a:cubicBezTo>
                  <a:cubicBezTo>
                    <a:pt x="21462" y="1662"/>
                    <a:pt x="21462" y="554"/>
                    <a:pt x="21462"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69" name="Freeform 194">
              <a:extLst>
                <a:ext uri="{FF2B5EF4-FFF2-40B4-BE49-F238E27FC236}">
                  <a16:creationId xmlns:a16="http://schemas.microsoft.com/office/drawing/2014/main" xmlns="" id="{1B5B7892-BFDC-CC42-A274-FCA4776A1C5C}"/>
                </a:ext>
              </a:extLst>
            </p:cNvPr>
            <p:cNvSpPr/>
            <p:nvPr/>
          </p:nvSpPr>
          <p:spPr>
            <a:xfrm>
              <a:off x="7774136" y="2469363"/>
              <a:ext cx="123376" cy="122586"/>
            </a:xfrm>
            <a:custGeom>
              <a:avLst/>
              <a:gdLst/>
              <a:ahLst/>
              <a:cxnLst>
                <a:cxn ang="0">
                  <a:pos x="wd2" y="hd2"/>
                </a:cxn>
                <a:cxn ang="5400000">
                  <a:pos x="wd2" y="hd2"/>
                </a:cxn>
                <a:cxn ang="10800000">
                  <a:pos x="wd2" y="hd2"/>
                </a:cxn>
                <a:cxn ang="16200000">
                  <a:pos x="wd2" y="hd2"/>
                </a:cxn>
              </a:cxnLst>
              <a:rect l="0" t="0" r="r" b="b"/>
              <a:pathLst>
                <a:path w="21600" h="21462" extrusionOk="0">
                  <a:moveTo>
                    <a:pt x="21600" y="1108"/>
                  </a:moveTo>
                  <a:cubicBezTo>
                    <a:pt x="21600" y="1108"/>
                    <a:pt x="21600" y="554"/>
                    <a:pt x="21600" y="554"/>
                  </a:cubicBezTo>
                  <a:cubicBezTo>
                    <a:pt x="21046" y="0"/>
                    <a:pt x="21046" y="0"/>
                    <a:pt x="20492" y="0"/>
                  </a:cubicBezTo>
                  <a:cubicBezTo>
                    <a:pt x="19938" y="0"/>
                    <a:pt x="19938" y="0"/>
                    <a:pt x="19385" y="554"/>
                  </a:cubicBezTo>
                  <a:cubicBezTo>
                    <a:pt x="554" y="19385"/>
                    <a:pt x="554" y="19385"/>
                    <a:pt x="554" y="19385"/>
                  </a:cubicBezTo>
                  <a:cubicBezTo>
                    <a:pt x="554" y="19385"/>
                    <a:pt x="0" y="19938"/>
                    <a:pt x="0" y="19938"/>
                  </a:cubicBezTo>
                  <a:cubicBezTo>
                    <a:pt x="0" y="20492"/>
                    <a:pt x="554" y="21046"/>
                    <a:pt x="554" y="21046"/>
                  </a:cubicBezTo>
                  <a:cubicBezTo>
                    <a:pt x="1108" y="21600"/>
                    <a:pt x="2215" y="21600"/>
                    <a:pt x="2215" y="21046"/>
                  </a:cubicBezTo>
                  <a:cubicBezTo>
                    <a:pt x="21600" y="2215"/>
                    <a:pt x="21600" y="2215"/>
                    <a:pt x="21600" y="2215"/>
                  </a:cubicBezTo>
                  <a:cubicBezTo>
                    <a:pt x="21600" y="1662"/>
                    <a:pt x="21600" y="1662"/>
                    <a:pt x="21600" y="1108"/>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70" name="Freeform 195">
              <a:extLst>
                <a:ext uri="{FF2B5EF4-FFF2-40B4-BE49-F238E27FC236}">
                  <a16:creationId xmlns:a16="http://schemas.microsoft.com/office/drawing/2014/main" xmlns="" id="{6C67D415-DD82-F14E-ACA9-AD23EFCC31CA}"/>
                </a:ext>
              </a:extLst>
            </p:cNvPr>
            <p:cNvSpPr/>
            <p:nvPr/>
          </p:nvSpPr>
          <p:spPr>
            <a:xfrm>
              <a:off x="7815164" y="2510936"/>
              <a:ext cx="125807" cy="122586"/>
            </a:xfrm>
            <a:custGeom>
              <a:avLst/>
              <a:gdLst/>
              <a:ahLst/>
              <a:cxnLst>
                <a:cxn ang="0">
                  <a:pos x="wd2" y="hd2"/>
                </a:cxn>
                <a:cxn ang="5400000">
                  <a:pos x="wd2" y="hd2"/>
                </a:cxn>
                <a:cxn ang="10800000">
                  <a:pos x="wd2" y="hd2"/>
                </a:cxn>
                <a:cxn ang="16200000">
                  <a:pos x="wd2" y="hd2"/>
                </a:cxn>
              </a:cxnLst>
              <a:rect l="0" t="0" r="r" b="b"/>
              <a:pathLst>
                <a:path w="21330" h="21462" extrusionOk="0">
                  <a:moveTo>
                    <a:pt x="19845" y="0"/>
                  </a:moveTo>
                  <a:cubicBezTo>
                    <a:pt x="19845" y="0"/>
                    <a:pt x="19305" y="0"/>
                    <a:pt x="19305" y="554"/>
                  </a:cubicBezTo>
                  <a:cubicBezTo>
                    <a:pt x="405" y="19385"/>
                    <a:pt x="405" y="19385"/>
                    <a:pt x="405" y="19385"/>
                  </a:cubicBezTo>
                  <a:cubicBezTo>
                    <a:pt x="-135" y="19938"/>
                    <a:pt x="-135" y="20492"/>
                    <a:pt x="405" y="21046"/>
                  </a:cubicBezTo>
                  <a:cubicBezTo>
                    <a:pt x="945" y="21600"/>
                    <a:pt x="2025" y="21600"/>
                    <a:pt x="2025" y="21046"/>
                  </a:cubicBezTo>
                  <a:cubicBezTo>
                    <a:pt x="20925" y="2215"/>
                    <a:pt x="20925" y="2215"/>
                    <a:pt x="20925" y="2215"/>
                  </a:cubicBezTo>
                  <a:cubicBezTo>
                    <a:pt x="21465" y="1662"/>
                    <a:pt x="21465" y="1108"/>
                    <a:pt x="20925" y="554"/>
                  </a:cubicBezTo>
                  <a:cubicBezTo>
                    <a:pt x="20385" y="0"/>
                    <a:pt x="20385" y="0"/>
                    <a:pt x="19845"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771" name="组合 770">
            <a:extLst>
              <a:ext uri="{FF2B5EF4-FFF2-40B4-BE49-F238E27FC236}">
                <a16:creationId xmlns:a16="http://schemas.microsoft.com/office/drawing/2014/main" xmlns="" id="{A681184B-411F-3541-845B-82A827164D13}"/>
              </a:ext>
            </a:extLst>
          </p:cNvPr>
          <p:cNvGrpSpPr/>
          <p:nvPr/>
        </p:nvGrpSpPr>
        <p:grpSpPr>
          <a:xfrm>
            <a:off x="6833763" y="2313803"/>
            <a:ext cx="406640" cy="406640"/>
            <a:chOff x="6833763" y="2313803"/>
            <a:chExt cx="406640" cy="406640"/>
          </a:xfrm>
          <a:solidFill>
            <a:schemeClr val="accent2"/>
          </a:solidFill>
        </p:grpSpPr>
        <p:sp>
          <p:nvSpPr>
            <p:cNvPr id="772" name="Freeform 196">
              <a:extLst>
                <a:ext uri="{FF2B5EF4-FFF2-40B4-BE49-F238E27FC236}">
                  <a16:creationId xmlns:a16="http://schemas.microsoft.com/office/drawing/2014/main" xmlns="" id="{E17FB20D-2CE8-FE4B-9C48-58EB061B51B7}"/>
                </a:ext>
              </a:extLst>
            </p:cNvPr>
            <p:cNvSpPr/>
            <p:nvPr/>
          </p:nvSpPr>
          <p:spPr>
            <a:xfrm>
              <a:off x="6833763" y="2313803"/>
              <a:ext cx="406640" cy="406640"/>
            </a:xfrm>
            <a:custGeom>
              <a:avLst/>
              <a:gdLst/>
              <a:ahLst/>
              <a:cxnLst>
                <a:cxn ang="0">
                  <a:pos x="wd2" y="hd2"/>
                </a:cxn>
                <a:cxn ang="5400000">
                  <a:pos x="wd2" y="hd2"/>
                </a:cxn>
                <a:cxn ang="10800000">
                  <a:pos x="wd2" y="hd2"/>
                </a:cxn>
                <a:cxn ang="16200000">
                  <a:pos x="wd2" y="hd2"/>
                </a:cxn>
              </a:cxnLst>
              <a:rect l="0" t="0" r="r" b="b"/>
              <a:pathLst>
                <a:path w="21474" h="21474" extrusionOk="0">
                  <a:moveTo>
                    <a:pt x="21474" y="335"/>
                  </a:moveTo>
                  <a:cubicBezTo>
                    <a:pt x="21474" y="335"/>
                    <a:pt x="21474" y="167"/>
                    <a:pt x="21307" y="167"/>
                  </a:cubicBezTo>
                  <a:cubicBezTo>
                    <a:pt x="21307" y="0"/>
                    <a:pt x="21139" y="0"/>
                    <a:pt x="21139" y="0"/>
                  </a:cubicBezTo>
                  <a:cubicBezTo>
                    <a:pt x="10590" y="0"/>
                    <a:pt x="10590" y="0"/>
                    <a:pt x="10590" y="0"/>
                  </a:cubicBezTo>
                  <a:cubicBezTo>
                    <a:pt x="10423" y="0"/>
                    <a:pt x="10423" y="0"/>
                    <a:pt x="10255" y="167"/>
                  </a:cubicBezTo>
                  <a:cubicBezTo>
                    <a:pt x="376" y="10047"/>
                    <a:pt x="376" y="10047"/>
                    <a:pt x="376" y="10047"/>
                  </a:cubicBezTo>
                  <a:cubicBezTo>
                    <a:pt x="-126" y="10549"/>
                    <a:pt x="-126" y="11051"/>
                    <a:pt x="376" y="11553"/>
                  </a:cubicBezTo>
                  <a:cubicBezTo>
                    <a:pt x="9921" y="21098"/>
                    <a:pt x="9921" y="21098"/>
                    <a:pt x="9921" y="21098"/>
                  </a:cubicBezTo>
                  <a:cubicBezTo>
                    <a:pt x="10423" y="21600"/>
                    <a:pt x="11093" y="21600"/>
                    <a:pt x="11427" y="21098"/>
                  </a:cubicBezTo>
                  <a:cubicBezTo>
                    <a:pt x="21307" y="11219"/>
                    <a:pt x="21307" y="11219"/>
                    <a:pt x="21307" y="11219"/>
                  </a:cubicBezTo>
                  <a:cubicBezTo>
                    <a:pt x="21474" y="11219"/>
                    <a:pt x="21474" y="11051"/>
                    <a:pt x="21474" y="10884"/>
                  </a:cubicBezTo>
                  <a:cubicBezTo>
                    <a:pt x="21474" y="10884"/>
                    <a:pt x="21474" y="10884"/>
                    <a:pt x="21474" y="10884"/>
                  </a:cubicBezTo>
                  <a:lnTo>
                    <a:pt x="21474" y="335"/>
                  </a:lnTo>
                  <a:close/>
                  <a:moveTo>
                    <a:pt x="10758" y="20763"/>
                  </a:moveTo>
                  <a:cubicBezTo>
                    <a:pt x="711" y="10884"/>
                    <a:pt x="711" y="10884"/>
                    <a:pt x="711" y="10884"/>
                  </a:cubicBezTo>
                  <a:cubicBezTo>
                    <a:pt x="10758" y="837"/>
                    <a:pt x="10758" y="837"/>
                    <a:pt x="10758" y="837"/>
                  </a:cubicBezTo>
                  <a:cubicBezTo>
                    <a:pt x="20637" y="837"/>
                    <a:pt x="20637" y="837"/>
                    <a:pt x="20637" y="837"/>
                  </a:cubicBezTo>
                  <a:cubicBezTo>
                    <a:pt x="20637" y="10716"/>
                    <a:pt x="20637" y="10716"/>
                    <a:pt x="20637" y="10716"/>
                  </a:cubicBezTo>
                  <a:lnTo>
                    <a:pt x="10758" y="20763"/>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73" name="Freeform 197">
              <a:extLst>
                <a:ext uri="{FF2B5EF4-FFF2-40B4-BE49-F238E27FC236}">
                  <a16:creationId xmlns:a16="http://schemas.microsoft.com/office/drawing/2014/main" xmlns="" id="{95C3C497-4A46-A540-A5EF-BD63D8D553A3}"/>
                </a:ext>
              </a:extLst>
            </p:cNvPr>
            <p:cNvSpPr/>
            <p:nvPr/>
          </p:nvSpPr>
          <p:spPr>
            <a:xfrm>
              <a:off x="7095570" y="2374150"/>
              <a:ext cx="84487" cy="84558"/>
            </a:xfrm>
            <a:custGeom>
              <a:avLst/>
              <a:gdLst/>
              <a:ahLst/>
              <a:cxnLst>
                <a:cxn ang="0">
                  <a:pos x="wd2" y="hd2"/>
                </a:cxn>
                <a:cxn ang="5400000">
                  <a:pos x="wd2" y="hd2"/>
                </a:cxn>
                <a:cxn ang="10800000">
                  <a:pos x="wd2" y="hd2"/>
                </a:cxn>
                <a:cxn ang="16200000">
                  <a:pos x="wd2" y="hd2"/>
                </a:cxn>
              </a:cxnLst>
              <a:rect l="0" t="0" r="r" b="b"/>
              <a:pathLst>
                <a:path w="21600" h="20636" extrusionOk="0">
                  <a:moveTo>
                    <a:pt x="10400" y="0"/>
                  </a:moveTo>
                  <a:cubicBezTo>
                    <a:pt x="8000" y="0"/>
                    <a:pt x="4800" y="1543"/>
                    <a:pt x="3200" y="3086"/>
                  </a:cubicBezTo>
                  <a:cubicBezTo>
                    <a:pt x="800" y="5400"/>
                    <a:pt x="0" y="7714"/>
                    <a:pt x="0" y="10800"/>
                  </a:cubicBezTo>
                  <a:cubicBezTo>
                    <a:pt x="0" y="13114"/>
                    <a:pt x="800" y="16200"/>
                    <a:pt x="3200" y="17743"/>
                  </a:cubicBezTo>
                  <a:cubicBezTo>
                    <a:pt x="7200" y="21600"/>
                    <a:pt x="14400" y="21600"/>
                    <a:pt x="18400" y="17743"/>
                  </a:cubicBezTo>
                  <a:cubicBezTo>
                    <a:pt x="20000" y="16200"/>
                    <a:pt x="21600" y="13114"/>
                    <a:pt x="21600" y="10800"/>
                  </a:cubicBezTo>
                  <a:cubicBezTo>
                    <a:pt x="21600" y="7714"/>
                    <a:pt x="20000" y="5400"/>
                    <a:pt x="18400" y="3086"/>
                  </a:cubicBezTo>
                  <a:cubicBezTo>
                    <a:pt x="16000" y="1543"/>
                    <a:pt x="13600" y="0"/>
                    <a:pt x="10400" y="0"/>
                  </a:cubicBezTo>
                  <a:close/>
                  <a:moveTo>
                    <a:pt x="16000" y="15429"/>
                  </a:moveTo>
                  <a:cubicBezTo>
                    <a:pt x="14400" y="16971"/>
                    <a:pt x="12800" y="17743"/>
                    <a:pt x="10400" y="17743"/>
                  </a:cubicBezTo>
                  <a:cubicBezTo>
                    <a:pt x="8800" y="17743"/>
                    <a:pt x="7200" y="16971"/>
                    <a:pt x="5600" y="15429"/>
                  </a:cubicBezTo>
                  <a:cubicBezTo>
                    <a:pt x="3200" y="13114"/>
                    <a:pt x="3200" y="8486"/>
                    <a:pt x="5600" y="6171"/>
                  </a:cubicBezTo>
                  <a:cubicBezTo>
                    <a:pt x="8000" y="3086"/>
                    <a:pt x="12800" y="3086"/>
                    <a:pt x="16000" y="6171"/>
                  </a:cubicBezTo>
                  <a:cubicBezTo>
                    <a:pt x="18400" y="8486"/>
                    <a:pt x="18400" y="13114"/>
                    <a:pt x="16000" y="15429"/>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774" name="组合 773">
            <a:extLst>
              <a:ext uri="{FF2B5EF4-FFF2-40B4-BE49-F238E27FC236}">
                <a16:creationId xmlns:a16="http://schemas.microsoft.com/office/drawing/2014/main" xmlns="" id="{B31D3044-BAA9-9941-BE61-2FC023D24403}"/>
              </a:ext>
            </a:extLst>
          </p:cNvPr>
          <p:cNvGrpSpPr/>
          <p:nvPr/>
        </p:nvGrpSpPr>
        <p:grpSpPr>
          <a:xfrm>
            <a:off x="6022738" y="2332577"/>
            <a:ext cx="406336" cy="368786"/>
            <a:chOff x="6022738" y="2332577"/>
            <a:chExt cx="406336" cy="368786"/>
          </a:xfrm>
          <a:solidFill>
            <a:schemeClr val="accent2"/>
          </a:solidFill>
        </p:grpSpPr>
        <p:sp>
          <p:nvSpPr>
            <p:cNvPr id="775" name="Oval 198">
              <a:extLst>
                <a:ext uri="{FF2B5EF4-FFF2-40B4-BE49-F238E27FC236}">
                  <a16:creationId xmlns:a16="http://schemas.microsoft.com/office/drawing/2014/main" xmlns="" id="{A264B1F3-FBC8-5848-BD5C-446F77CD16FD}"/>
                </a:ext>
              </a:extLst>
            </p:cNvPr>
            <p:cNvSpPr/>
            <p:nvPr/>
          </p:nvSpPr>
          <p:spPr>
            <a:xfrm>
              <a:off x="6296310" y="2529710"/>
              <a:ext cx="24140" cy="22799"/>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76" name="Freeform 199">
              <a:extLst>
                <a:ext uri="{FF2B5EF4-FFF2-40B4-BE49-F238E27FC236}">
                  <a16:creationId xmlns:a16="http://schemas.microsoft.com/office/drawing/2014/main" xmlns="" id="{CC96A060-6782-5248-A070-FD7CF5937819}"/>
                </a:ext>
              </a:extLst>
            </p:cNvPr>
            <p:cNvSpPr/>
            <p:nvPr/>
          </p:nvSpPr>
          <p:spPr>
            <a:xfrm>
              <a:off x="6022738" y="2332577"/>
              <a:ext cx="406336" cy="368786"/>
            </a:xfrm>
            <a:custGeom>
              <a:avLst/>
              <a:gdLst/>
              <a:ahLst/>
              <a:cxnLst>
                <a:cxn ang="0">
                  <a:pos x="wd2" y="hd2"/>
                </a:cxn>
                <a:cxn ang="5400000">
                  <a:pos x="wd2" y="hd2"/>
                </a:cxn>
                <a:cxn ang="10800000">
                  <a:pos x="wd2" y="hd2"/>
                </a:cxn>
                <a:cxn ang="16200000">
                  <a:pos x="wd2" y="hd2"/>
                </a:cxn>
              </a:cxnLst>
              <a:rect l="0" t="0" r="r" b="b"/>
              <a:pathLst>
                <a:path w="21600" h="21600" extrusionOk="0">
                  <a:moveTo>
                    <a:pt x="20587" y="2793"/>
                  </a:moveTo>
                  <a:cubicBezTo>
                    <a:pt x="1688" y="2793"/>
                    <a:pt x="1688" y="2793"/>
                    <a:pt x="1688" y="2793"/>
                  </a:cubicBezTo>
                  <a:cubicBezTo>
                    <a:pt x="1181" y="2793"/>
                    <a:pt x="844" y="2421"/>
                    <a:pt x="844" y="1862"/>
                  </a:cubicBezTo>
                  <a:cubicBezTo>
                    <a:pt x="844" y="1303"/>
                    <a:pt x="1181" y="931"/>
                    <a:pt x="1688" y="931"/>
                  </a:cubicBezTo>
                  <a:cubicBezTo>
                    <a:pt x="21262" y="931"/>
                    <a:pt x="21262" y="931"/>
                    <a:pt x="21262" y="931"/>
                  </a:cubicBezTo>
                  <a:cubicBezTo>
                    <a:pt x="21431" y="931"/>
                    <a:pt x="21600" y="745"/>
                    <a:pt x="21600" y="559"/>
                  </a:cubicBezTo>
                  <a:cubicBezTo>
                    <a:pt x="21600" y="186"/>
                    <a:pt x="21431" y="0"/>
                    <a:pt x="21262" y="0"/>
                  </a:cubicBezTo>
                  <a:cubicBezTo>
                    <a:pt x="1688" y="0"/>
                    <a:pt x="1688" y="0"/>
                    <a:pt x="1688" y="0"/>
                  </a:cubicBezTo>
                  <a:cubicBezTo>
                    <a:pt x="675" y="0"/>
                    <a:pt x="0" y="931"/>
                    <a:pt x="0" y="1862"/>
                  </a:cubicBezTo>
                  <a:cubicBezTo>
                    <a:pt x="0" y="20483"/>
                    <a:pt x="0" y="20483"/>
                    <a:pt x="0" y="20483"/>
                  </a:cubicBezTo>
                  <a:cubicBezTo>
                    <a:pt x="0" y="21041"/>
                    <a:pt x="506" y="21600"/>
                    <a:pt x="1013" y="21600"/>
                  </a:cubicBezTo>
                  <a:cubicBezTo>
                    <a:pt x="20587" y="21600"/>
                    <a:pt x="20587" y="21600"/>
                    <a:pt x="20587" y="21600"/>
                  </a:cubicBezTo>
                  <a:cubicBezTo>
                    <a:pt x="21094" y="21600"/>
                    <a:pt x="21600" y="21041"/>
                    <a:pt x="21600" y="20483"/>
                  </a:cubicBezTo>
                  <a:cubicBezTo>
                    <a:pt x="21600" y="3910"/>
                    <a:pt x="21600" y="3910"/>
                    <a:pt x="21600" y="3910"/>
                  </a:cubicBezTo>
                  <a:cubicBezTo>
                    <a:pt x="21600" y="3352"/>
                    <a:pt x="21094" y="2793"/>
                    <a:pt x="20587" y="2793"/>
                  </a:cubicBezTo>
                  <a:close/>
                  <a:moveTo>
                    <a:pt x="20756" y="14524"/>
                  </a:moveTo>
                  <a:cubicBezTo>
                    <a:pt x="12825" y="14524"/>
                    <a:pt x="12825" y="14524"/>
                    <a:pt x="12825" y="14524"/>
                  </a:cubicBezTo>
                  <a:cubicBezTo>
                    <a:pt x="12825" y="9869"/>
                    <a:pt x="12825" y="9869"/>
                    <a:pt x="12825" y="9869"/>
                  </a:cubicBezTo>
                  <a:cubicBezTo>
                    <a:pt x="20756" y="9869"/>
                    <a:pt x="20756" y="9869"/>
                    <a:pt x="20756" y="9869"/>
                  </a:cubicBezTo>
                  <a:lnTo>
                    <a:pt x="20756" y="14524"/>
                  </a:lnTo>
                  <a:close/>
                  <a:moveTo>
                    <a:pt x="20756" y="9124"/>
                  </a:moveTo>
                  <a:cubicBezTo>
                    <a:pt x="13162" y="9124"/>
                    <a:pt x="13162" y="9124"/>
                    <a:pt x="13162" y="9124"/>
                  </a:cubicBezTo>
                  <a:cubicBezTo>
                    <a:pt x="12487" y="9124"/>
                    <a:pt x="12150" y="9497"/>
                    <a:pt x="12150" y="10241"/>
                  </a:cubicBezTo>
                  <a:cubicBezTo>
                    <a:pt x="12150" y="14338"/>
                    <a:pt x="12150" y="14338"/>
                    <a:pt x="12150" y="14338"/>
                  </a:cubicBezTo>
                  <a:cubicBezTo>
                    <a:pt x="12150" y="14897"/>
                    <a:pt x="12487" y="15455"/>
                    <a:pt x="13162" y="15455"/>
                  </a:cubicBezTo>
                  <a:cubicBezTo>
                    <a:pt x="20756" y="15455"/>
                    <a:pt x="20756" y="15455"/>
                    <a:pt x="20756" y="15455"/>
                  </a:cubicBezTo>
                  <a:cubicBezTo>
                    <a:pt x="20756" y="20855"/>
                    <a:pt x="20756" y="20855"/>
                    <a:pt x="20756" y="20855"/>
                  </a:cubicBezTo>
                  <a:cubicBezTo>
                    <a:pt x="844" y="20855"/>
                    <a:pt x="844" y="20855"/>
                    <a:pt x="844" y="20855"/>
                  </a:cubicBezTo>
                  <a:cubicBezTo>
                    <a:pt x="844" y="3352"/>
                    <a:pt x="844" y="3352"/>
                    <a:pt x="844" y="3352"/>
                  </a:cubicBezTo>
                  <a:cubicBezTo>
                    <a:pt x="1013" y="3538"/>
                    <a:pt x="1013" y="3538"/>
                    <a:pt x="1013" y="3538"/>
                  </a:cubicBezTo>
                  <a:cubicBezTo>
                    <a:pt x="1181" y="3724"/>
                    <a:pt x="1519" y="3724"/>
                    <a:pt x="1688" y="3724"/>
                  </a:cubicBezTo>
                  <a:cubicBezTo>
                    <a:pt x="8100" y="3724"/>
                    <a:pt x="8100" y="3724"/>
                    <a:pt x="8100" y="3724"/>
                  </a:cubicBezTo>
                  <a:cubicBezTo>
                    <a:pt x="8100" y="3724"/>
                    <a:pt x="8100" y="3724"/>
                    <a:pt x="8100" y="3724"/>
                  </a:cubicBezTo>
                  <a:cubicBezTo>
                    <a:pt x="20756" y="3724"/>
                    <a:pt x="20756" y="3724"/>
                    <a:pt x="20756" y="3724"/>
                  </a:cubicBezTo>
                  <a:lnTo>
                    <a:pt x="20756" y="9124"/>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777" name="组合 776">
            <a:extLst>
              <a:ext uri="{FF2B5EF4-FFF2-40B4-BE49-F238E27FC236}">
                <a16:creationId xmlns:a16="http://schemas.microsoft.com/office/drawing/2014/main" xmlns="" id="{FF2E6E77-BAE7-1948-8B0E-C0ECFEE30EF2}"/>
              </a:ext>
            </a:extLst>
          </p:cNvPr>
          <p:cNvGrpSpPr/>
          <p:nvPr/>
        </p:nvGrpSpPr>
        <p:grpSpPr>
          <a:xfrm>
            <a:off x="5211409" y="2380855"/>
            <a:ext cx="404995" cy="272232"/>
            <a:chOff x="5211409" y="2380855"/>
            <a:chExt cx="404995" cy="272232"/>
          </a:xfrm>
          <a:solidFill>
            <a:schemeClr val="accent2"/>
          </a:solidFill>
        </p:grpSpPr>
        <p:sp>
          <p:nvSpPr>
            <p:cNvPr id="778" name="Freeform 200">
              <a:extLst>
                <a:ext uri="{FF2B5EF4-FFF2-40B4-BE49-F238E27FC236}">
                  <a16:creationId xmlns:a16="http://schemas.microsoft.com/office/drawing/2014/main" xmlns="" id="{DEDA388F-AC0D-0348-B30C-22A9AE2C0B31}"/>
                </a:ext>
              </a:extLst>
            </p:cNvPr>
            <p:cNvSpPr/>
            <p:nvPr/>
          </p:nvSpPr>
          <p:spPr>
            <a:xfrm>
              <a:off x="5211409" y="2380855"/>
              <a:ext cx="404995" cy="272232"/>
            </a:xfrm>
            <a:custGeom>
              <a:avLst/>
              <a:gdLst/>
              <a:ahLst/>
              <a:cxnLst>
                <a:cxn ang="0">
                  <a:pos x="wd2" y="hd2"/>
                </a:cxn>
                <a:cxn ang="5400000">
                  <a:pos x="wd2" y="hd2"/>
                </a:cxn>
                <a:cxn ang="10800000">
                  <a:pos x="wd2" y="hd2"/>
                </a:cxn>
                <a:cxn ang="16200000">
                  <a:pos x="wd2" y="hd2"/>
                </a:cxn>
              </a:cxnLst>
              <a:rect l="0" t="0" r="r" b="b"/>
              <a:pathLst>
                <a:path w="21600" h="21600" extrusionOk="0">
                  <a:moveTo>
                    <a:pt x="20588" y="0"/>
                  </a:moveTo>
                  <a:cubicBezTo>
                    <a:pt x="1012" y="0"/>
                    <a:pt x="1012" y="0"/>
                    <a:pt x="1012" y="0"/>
                  </a:cubicBezTo>
                  <a:cubicBezTo>
                    <a:pt x="506" y="0"/>
                    <a:pt x="0" y="753"/>
                    <a:pt x="0" y="1507"/>
                  </a:cubicBezTo>
                  <a:cubicBezTo>
                    <a:pt x="0" y="20093"/>
                    <a:pt x="0" y="20093"/>
                    <a:pt x="0" y="20093"/>
                  </a:cubicBezTo>
                  <a:cubicBezTo>
                    <a:pt x="0" y="21098"/>
                    <a:pt x="506" y="21600"/>
                    <a:pt x="1012" y="21600"/>
                  </a:cubicBezTo>
                  <a:cubicBezTo>
                    <a:pt x="20588" y="21600"/>
                    <a:pt x="20588" y="21600"/>
                    <a:pt x="20588" y="21600"/>
                  </a:cubicBezTo>
                  <a:cubicBezTo>
                    <a:pt x="21094" y="21600"/>
                    <a:pt x="21600" y="21098"/>
                    <a:pt x="21600" y="20093"/>
                  </a:cubicBezTo>
                  <a:cubicBezTo>
                    <a:pt x="21600" y="1507"/>
                    <a:pt x="21600" y="1507"/>
                    <a:pt x="21600" y="1507"/>
                  </a:cubicBezTo>
                  <a:cubicBezTo>
                    <a:pt x="21600" y="753"/>
                    <a:pt x="21094" y="0"/>
                    <a:pt x="20588" y="0"/>
                  </a:cubicBezTo>
                  <a:close/>
                  <a:moveTo>
                    <a:pt x="20756" y="20595"/>
                  </a:moveTo>
                  <a:cubicBezTo>
                    <a:pt x="844" y="20595"/>
                    <a:pt x="844" y="20595"/>
                    <a:pt x="844" y="20595"/>
                  </a:cubicBezTo>
                  <a:cubicBezTo>
                    <a:pt x="844" y="10549"/>
                    <a:pt x="844" y="10549"/>
                    <a:pt x="844" y="10549"/>
                  </a:cubicBezTo>
                  <a:cubicBezTo>
                    <a:pt x="20756" y="10549"/>
                    <a:pt x="20756" y="10549"/>
                    <a:pt x="20756" y="10549"/>
                  </a:cubicBezTo>
                  <a:lnTo>
                    <a:pt x="20756" y="20595"/>
                  </a:lnTo>
                  <a:close/>
                  <a:moveTo>
                    <a:pt x="20756" y="9293"/>
                  </a:moveTo>
                  <a:cubicBezTo>
                    <a:pt x="844" y="9293"/>
                    <a:pt x="844" y="9293"/>
                    <a:pt x="844" y="9293"/>
                  </a:cubicBezTo>
                  <a:cubicBezTo>
                    <a:pt x="844" y="5023"/>
                    <a:pt x="844" y="5023"/>
                    <a:pt x="844" y="5023"/>
                  </a:cubicBezTo>
                  <a:cubicBezTo>
                    <a:pt x="20756" y="5023"/>
                    <a:pt x="20756" y="5023"/>
                    <a:pt x="20756" y="5023"/>
                  </a:cubicBezTo>
                  <a:lnTo>
                    <a:pt x="20756" y="9293"/>
                  </a:lnTo>
                  <a:close/>
                  <a:moveTo>
                    <a:pt x="20756" y="3767"/>
                  </a:moveTo>
                  <a:cubicBezTo>
                    <a:pt x="844" y="3767"/>
                    <a:pt x="844" y="3767"/>
                    <a:pt x="844" y="3767"/>
                  </a:cubicBezTo>
                  <a:cubicBezTo>
                    <a:pt x="844" y="1256"/>
                    <a:pt x="844" y="1256"/>
                    <a:pt x="844" y="1256"/>
                  </a:cubicBezTo>
                  <a:cubicBezTo>
                    <a:pt x="20756" y="1256"/>
                    <a:pt x="20756" y="1256"/>
                    <a:pt x="20756" y="1256"/>
                  </a:cubicBezTo>
                  <a:lnTo>
                    <a:pt x="20756" y="3767"/>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79" name="Freeform 201">
              <a:extLst>
                <a:ext uri="{FF2B5EF4-FFF2-40B4-BE49-F238E27FC236}">
                  <a16:creationId xmlns:a16="http://schemas.microsoft.com/office/drawing/2014/main" xmlns="" id="{7E10813A-D3D5-6C47-9DBC-901B5BBD61CB}"/>
                </a:ext>
              </a:extLst>
            </p:cNvPr>
            <p:cNvSpPr/>
            <p:nvPr/>
          </p:nvSpPr>
          <p:spPr>
            <a:xfrm>
              <a:off x="5258346" y="2592739"/>
              <a:ext cx="155561" cy="13412"/>
            </a:xfrm>
            <a:custGeom>
              <a:avLst/>
              <a:gdLst/>
              <a:ahLst/>
              <a:cxnLst>
                <a:cxn ang="0">
                  <a:pos x="wd2" y="hd2"/>
                </a:cxn>
                <a:cxn ang="5400000">
                  <a:pos x="wd2" y="hd2"/>
                </a:cxn>
                <a:cxn ang="10800000">
                  <a:pos x="wd2" y="hd2"/>
                </a:cxn>
                <a:cxn ang="16200000">
                  <a:pos x="wd2" y="hd2"/>
                </a:cxn>
              </a:cxnLst>
              <a:rect l="0" t="0" r="r" b="b"/>
              <a:pathLst>
                <a:path w="21600" h="21600" extrusionOk="0">
                  <a:moveTo>
                    <a:pt x="882" y="21600"/>
                  </a:moveTo>
                  <a:cubicBezTo>
                    <a:pt x="20718" y="21600"/>
                    <a:pt x="20718" y="21600"/>
                    <a:pt x="20718" y="21600"/>
                  </a:cubicBezTo>
                  <a:cubicBezTo>
                    <a:pt x="21159" y="21600"/>
                    <a:pt x="21600" y="16200"/>
                    <a:pt x="21600" y="10800"/>
                  </a:cubicBezTo>
                  <a:cubicBezTo>
                    <a:pt x="21600" y="5400"/>
                    <a:pt x="21159" y="0"/>
                    <a:pt x="20718" y="0"/>
                  </a:cubicBezTo>
                  <a:cubicBezTo>
                    <a:pt x="882" y="0"/>
                    <a:pt x="882" y="0"/>
                    <a:pt x="882" y="0"/>
                  </a:cubicBezTo>
                  <a:cubicBezTo>
                    <a:pt x="441" y="0"/>
                    <a:pt x="0" y="5400"/>
                    <a:pt x="0" y="10800"/>
                  </a:cubicBezTo>
                  <a:cubicBezTo>
                    <a:pt x="0" y="16200"/>
                    <a:pt x="441" y="21600"/>
                    <a:pt x="882"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80" name="Freeform 202">
              <a:extLst>
                <a:ext uri="{FF2B5EF4-FFF2-40B4-BE49-F238E27FC236}">
                  <a16:creationId xmlns:a16="http://schemas.microsoft.com/office/drawing/2014/main" xmlns="" id="{E3410325-35A7-5844-A092-2EE9798991D9}"/>
                </a:ext>
              </a:extLst>
            </p:cNvPr>
            <p:cNvSpPr/>
            <p:nvPr/>
          </p:nvSpPr>
          <p:spPr>
            <a:xfrm>
              <a:off x="5531918" y="2592739"/>
              <a:ext cx="37549" cy="13412"/>
            </a:xfrm>
            <a:custGeom>
              <a:avLst/>
              <a:gdLst/>
              <a:ahLst/>
              <a:cxnLst>
                <a:cxn ang="0">
                  <a:pos x="wd2" y="hd2"/>
                </a:cxn>
                <a:cxn ang="5400000">
                  <a:pos x="wd2" y="hd2"/>
                </a:cxn>
                <a:cxn ang="10800000">
                  <a:pos x="wd2" y="hd2"/>
                </a:cxn>
                <a:cxn ang="16200000">
                  <a:pos x="wd2" y="hd2"/>
                </a:cxn>
              </a:cxnLst>
              <a:rect l="0" t="0" r="r" b="b"/>
              <a:pathLst>
                <a:path w="21600" h="21600" extrusionOk="0">
                  <a:moveTo>
                    <a:pt x="3600" y="21600"/>
                  </a:moveTo>
                  <a:cubicBezTo>
                    <a:pt x="18000" y="21600"/>
                    <a:pt x="18000" y="21600"/>
                    <a:pt x="18000" y="21600"/>
                  </a:cubicBezTo>
                  <a:cubicBezTo>
                    <a:pt x="19800" y="21600"/>
                    <a:pt x="21600" y="16200"/>
                    <a:pt x="21600" y="10800"/>
                  </a:cubicBezTo>
                  <a:cubicBezTo>
                    <a:pt x="21600" y="5400"/>
                    <a:pt x="19800" y="0"/>
                    <a:pt x="18000" y="0"/>
                  </a:cubicBezTo>
                  <a:cubicBezTo>
                    <a:pt x="3600" y="0"/>
                    <a:pt x="3600" y="0"/>
                    <a:pt x="3600" y="0"/>
                  </a:cubicBezTo>
                  <a:cubicBezTo>
                    <a:pt x="1800" y="0"/>
                    <a:pt x="0" y="5400"/>
                    <a:pt x="0" y="10800"/>
                  </a:cubicBezTo>
                  <a:cubicBezTo>
                    <a:pt x="0" y="16200"/>
                    <a:pt x="1800" y="21600"/>
                    <a:pt x="360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781" name="组合 780">
            <a:extLst>
              <a:ext uri="{FF2B5EF4-FFF2-40B4-BE49-F238E27FC236}">
                <a16:creationId xmlns:a16="http://schemas.microsoft.com/office/drawing/2014/main" xmlns="" id="{6F60191D-51A6-474E-8445-C3F42635C1DC}"/>
              </a:ext>
            </a:extLst>
          </p:cNvPr>
          <p:cNvGrpSpPr/>
          <p:nvPr/>
        </p:nvGrpSpPr>
        <p:grpSpPr>
          <a:xfrm>
            <a:off x="4398740" y="2415722"/>
            <a:ext cx="406336" cy="202498"/>
            <a:chOff x="4398740" y="2415722"/>
            <a:chExt cx="406336" cy="202498"/>
          </a:xfrm>
          <a:solidFill>
            <a:schemeClr val="accent2"/>
          </a:solidFill>
        </p:grpSpPr>
        <p:sp>
          <p:nvSpPr>
            <p:cNvPr id="782" name="Freeform 203">
              <a:extLst>
                <a:ext uri="{FF2B5EF4-FFF2-40B4-BE49-F238E27FC236}">
                  <a16:creationId xmlns:a16="http://schemas.microsoft.com/office/drawing/2014/main" xmlns="" id="{26B966A6-C7D5-D642-8CA1-282099BDACA2}"/>
                </a:ext>
              </a:extLst>
            </p:cNvPr>
            <p:cNvSpPr/>
            <p:nvPr/>
          </p:nvSpPr>
          <p:spPr>
            <a:xfrm>
              <a:off x="4398740" y="2415722"/>
              <a:ext cx="406336" cy="202498"/>
            </a:xfrm>
            <a:custGeom>
              <a:avLst/>
              <a:gdLst/>
              <a:ahLst/>
              <a:cxnLst>
                <a:cxn ang="0">
                  <a:pos x="wd2" y="hd2"/>
                </a:cxn>
                <a:cxn ang="5400000">
                  <a:pos x="wd2" y="hd2"/>
                </a:cxn>
                <a:cxn ang="10800000">
                  <a:pos x="wd2" y="hd2"/>
                </a:cxn>
                <a:cxn ang="16200000">
                  <a:pos x="wd2" y="hd2"/>
                </a:cxn>
              </a:cxnLst>
              <a:rect l="0" t="0" r="r" b="b"/>
              <a:pathLst>
                <a:path w="21600" h="21600" extrusionOk="0">
                  <a:moveTo>
                    <a:pt x="20587" y="0"/>
                  </a:moveTo>
                  <a:cubicBezTo>
                    <a:pt x="1013" y="0"/>
                    <a:pt x="1013" y="0"/>
                    <a:pt x="1013" y="0"/>
                  </a:cubicBezTo>
                  <a:cubicBezTo>
                    <a:pt x="506" y="0"/>
                    <a:pt x="0" y="1012"/>
                    <a:pt x="0" y="2025"/>
                  </a:cubicBezTo>
                  <a:cubicBezTo>
                    <a:pt x="0" y="19575"/>
                    <a:pt x="0" y="19575"/>
                    <a:pt x="0" y="19575"/>
                  </a:cubicBezTo>
                  <a:cubicBezTo>
                    <a:pt x="0" y="20588"/>
                    <a:pt x="506" y="21600"/>
                    <a:pt x="1013" y="21600"/>
                  </a:cubicBezTo>
                  <a:cubicBezTo>
                    <a:pt x="20587" y="21600"/>
                    <a:pt x="20587" y="21600"/>
                    <a:pt x="20587" y="21600"/>
                  </a:cubicBezTo>
                  <a:cubicBezTo>
                    <a:pt x="21094" y="21600"/>
                    <a:pt x="21600" y="20588"/>
                    <a:pt x="21600" y="19575"/>
                  </a:cubicBezTo>
                  <a:cubicBezTo>
                    <a:pt x="21600" y="2025"/>
                    <a:pt x="21600" y="2025"/>
                    <a:pt x="21600" y="2025"/>
                  </a:cubicBezTo>
                  <a:cubicBezTo>
                    <a:pt x="21600" y="1012"/>
                    <a:pt x="21094" y="0"/>
                    <a:pt x="20587" y="0"/>
                  </a:cubicBezTo>
                  <a:close/>
                  <a:moveTo>
                    <a:pt x="20756" y="20250"/>
                  </a:moveTo>
                  <a:cubicBezTo>
                    <a:pt x="844" y="20250"/>
                    <a:pt x="844" y="20250"/>
                    <a:pt x="844" y="20250"/>
                  </a:cubicBezTo>
                  <a:cubicBezTo>
                    <a:pt x="844" y="1688"/>
                    <a:pt x="844" y="1688"/>
                    <a:pt x="844" y="1688"/>
                  </a:cubicBezTo>
                  <a:cubicBezTo>
                    <a:pt x="20756" y="1688"/>
                    <a:pt x="20756" y="1688"/>
                    <a:pt x="20756" y="1688"/>
                  </a:cubicBezTo>
                  <a:lnTo>
                    <a:pt x="20756" y="20250"/>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83" name="Freeform 204">
              <a:extLst>
                <a:ext uri="{FF2B5EF4-FFF2-40B4-BE49-F238E27FC236}">
                  <a16:creationId xmlns:a16="http://schemas.microsoft.com/office/drawing/2014/main" xmlns="" id="{B8963E5E-64E5-4E4F-A4B4-62DFB9F6623B}"/>
                </a:ext>
              </a:extLst>
            </p:cNvPr>
            <p:cNvSpPr/>
            <p:nvPr/>
          </p:nvSpPr>
          <p:spPr>
            <a:xfrm>
              <a:off x="4547595" y="2462658"/>
              <a:ext cx="108625" cy="10862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518" y="21600"/>
                    <a:pt x="21600" y="17153"/>
                    <a:pt x="21600" y="10800"/>
                  </a:cubicBezTo>
                  <a:cubicBezTo>
                    <a:pt x="21600" y="5082"/>
                    <a:pt x="16518" y="0"/>
                    <a:pt x="10800" y="0"/>
                  </a:cubicBezTo>
                  <a:cubicBezTo>
                    <a:pt x="5082" y="0"/>
                    <a:pt x="0" y="5082"/>
                    <a:pt x="0" y="10800"/>
                  </a:cubicBezTo>
                  <a:cubicBezTo>
                    <a:pt x="0" y="17153"/>
                    <a:pt x="5082" y="21600"/>
                    <a:pt x="10800" y="21600"/>
                  </a:cubicBezTo>
                  <a:close/>
                  <a:moveTo>
                    <a:pt x="10800" y="3176"/>
                  </a:moveTo>
                  <a:cubicBezTo>
                    <a:pt x="15247" y="3176"/>
                    <a:pt x="19059" y="6353"/>
                    <a:pt x="19059" y="10800"/>
                  </a:cubicBezTo>
                  <a:cubicBezTo>
                    <a:pt x="19059" y="15247"/>
                    <a:pt x="15247" y="19059"/>
                    <a:pt x="10800" y="19059"/>
                  </a:cubicBezTo>
                  <a:cubicBezTo>
                    <a:pt x="6353" y="19059"/>
                    <a:pt x="2541" y="15247"/>
                    <a:pt x="2541" y="10800"/>
                  </a:cubicBezTo>
                  <a:cubicBezTo>
                    <a:pt x="2541" y="6353"/>
                    <a:pt x="6353" y="3176"/>
                    <a:pt x="10800" y="3176"/>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784" name="Freeform 206">
            <a:extLst>
              <a:ext uri="{FF2B5EF4-FFF2-40B4-BE49-F238E27FC236}">
                <a16:creationId xmlns:a16="http://schemas.microsoft.com/office/drawing/2014/main" xmlns="" id="{827F3B67-1152-DE44-B931-ECDCF1B77333}"/>
              </a:ext>
            </a:extLst>
          </p:cNvPr>
          <p:cNvSpPr/>
          <p:nvPr/>
        </p:nvSpPr>
        <p:spPr>
          <a:xfrm>
            <a:off x="3724197" y="2313803"/>
            <a:ext cx="132764" cy="406336"/>
          </a:xfrm>
          <a:custGeom>
            <a:avLst/>
            <a:gdLst/>
            <a:ahLst/>
            <a:cxnLst>
              <a:cxn ang="0">
                <a:pos x="wd2" y="hd2"/>
              </a:cxn>
              <a:cxn ang="5400000">
                <a:pos x="wd2" y="hd2"/>
              </a:cxn>
              <a:cxn ang="10800000">
                <a:pos x="wd2" y="hd2"/>
              </a:cxn>
              <a:cxn ang="16200000">
                <a:pos x="wd2" y="hd2"/>
              </a:cxn>
            </a:cxnLst>
            <a:rect l="0" t="0" r="r" b="b"/>
            <a:pathLst>
              <a:path w="21600" h="21600" extrusionOk="0">
                <a:moveTo>
                  <a:pt x="21600" y="15019"/>
                </a:moveTo>
                <a:cubicBezTo>
                  <a:pt x="21600" y="14344"/>
                  <a:pt x="21086" y="13500"/>
                  <a:pt x="19029" y="12994"/>
                </a:cubicBezTo>
                <a:cubicBezTo>
                  <a:pt x="4114" y="8100"/>
                  <a:pt x="4114" y="8100"/>
                  <a:pt x="4114" y="8100"/>
                </a:cubicBezTo>
                <a:cubicBezTo>
                  <a:pt x="3086" y="7594"/>
                  <a:pt x="2057" y="7088"/>
                  <a:pt x="2057" y="6581"/>
                </a:cubicBezTo>
                <a:cubicBezTo>
                  <a:pt x="2057" y="5400"/>
                  <a:pt x="5143" y="4388"/>
                  <a:pt x="8743" y="4388"/>
                </a:cubicBezTo>
                <a:cubicBezTo>
                  <a:pt x="20571" y="4388"/>
                  <a:pt x="20571" y="4388"/>
                  <a:pt x="20571" y="4388"/>
                </a:cubicBezTo>
                <a:cubicBezTo>
                  <a:pt x="21086" y="4388"/>
                  <a:pt x="21600" y="4219"/>
                  <a:pt x="21600" y="4050"/>
                </a:cubicBezTo>
                <a:cubicBezTo>
                  <a:pt x="21600" y="3881"/>
                  <a:pt x="21086" y="3713"/>
                  <a:pt x="20571" y="3713"/>
                </a:cubicBezTo>
                <a:cubicBezTo>
                  <a:pt x="11829" y="3713"/>
                  <a:pt x="11829" y="3713"/>
                  <a:pt x="11829" y="3713"/>
                </a:cubicBezTo>
                <a:cubicBezTo>
                  <a:pt x="11829" y="338"/>
                  <a:pt x="11829" y="338"/>
                  <a:pt x="11829" y="338"/>
                </a:cubicBezTo>
                <a:cubicBezTo>
                  <a:pt x="11829" y="169"/>
                  <a:pt x="11314" y="0"/>
                  <a:pt x="10800" y="0"/>
                </a:cubicBezTo>
                <a:cubicBezTo>
                  <a:pt x="10286" y="0"/>
                  <a:pt x="9771" y="169"/>
                  <a:pt x="9771" y="338"/>
                </a:cubicBezTo>
                <a:cubicBezTo>
                  <a:pt x="9771" y="3713"/>
                  <a:pt x="9771" y="3713"/>
                  <a:pt x="9771" y="3713"/>
                </a:cubicBezTo>
                <a:cubicBezTo>
                  <a:pt x="8743" y="3713"/>
                  <a:pt x="8743" y="3713"/>
                  <a:pt x="8743" y="3713"/>
                </a:cubicBezTo>
                <a:cubicBezTo>
                  <a:pt x="3600" y="3713"/>
                  <a:pt x="0" y="4894"/>
                  <a:pt x="0" y="6581"/>
                </a:cubicBezTo>
                <a:cubicBezTo>
                  <a:pt x="0" y="7256"/>
                  <a:pt x="514" y="8100"/>
                  <a:pt x="2571" y="8606"/>
                </a:cubicBezTo>
                <a:cubicBezTo>
                  <a:pt x="17486" y="13500"/>
                  <a:pt x="17486" y="13500"/>
                  <a:pt x="17486" y="13500"/>
                </a:cubicBezTo>
                <a:cubicBezTo>
                  <a:pt x="18514" y="14006"/>
                  <a:pt x="19543" y="14512"/>
                  <a:pt x="19543" y="15019"/>
                </a:cubicBezTo>
                <a:cubicBezTo>
                  <a:pt x="19543" y="16200"/>
                  <a:pt x="16457" y="17212"/>
                  <a:pt x="12857" y="17212"/>
                </a:cubicBezTo>
                <a:cubicBezTo>
                  <a:pt x="1029" y="17212"/>
                  <a:pt x="1029" y="17212"/>
                  <a:pt x="1029" y="17212"/>
                </a:cubicBezTo>
                <a:cubicBezTo>
                  <a:pt x="514" y="17212"/>
                  <a:pt x="0" y="17381"/>
                  <a:pt x="0" y="17550"/>
                </a:cubicBezTo>
                <a:cubicBezTo>
                  <a:pt x="0" y="17719"/>
                  <a:pt x="514" y="17887"/>
                  <a:pt x="1029" y="17887"/>
                </a:cubicBezTo>
                <a:cubicBezTo>
                  <a:pt x="9771" y="17887"/>
                  <a:pt x="9771" y="17887"/>
                  <a:pt x="9771" y="17887"/>
                </a:cubicBezTo>
                <a:cubicBezTo>
                  <a:pt x="9771" y="21262"/>
                  <a:pt x="9771" y="21262"/>
                  <a:pt x="9771" y="21262"/>
                </a:cubicBezTo>
                <a:cubicBezTo>
                  <a:pt x="9771" y="21431"/>
                  <a:pt x="10286" y="21600"/>
                  <a:pt x="10800" y="21600"/>
                </a:cubicBezTo>
                <a:cubicBezTo>
                  <a:pt x="11314" y="21600"/>
                  <a:pt x="11829" y="21431"/>
                  <a:pt x="11829" y="21262"/>
                </a:cubicBezTo>
                <a:cubicBezTo>
                  <a:pt x="11829" y="17887"/>
                  <a:pt x="11829" y="17887"/>
                  <a:pt x="11829" y="17887"/>
                </a:cubicBezTo>
                <a:cubicBezTo>
                  <a:pt x="12857" y="17887"/>
                  <a:pt x="12857" y="17887"/>
                  <a:pt x="12857" y="17887"/>
                </a:cubicBezTo>
                <a:cubicBezTo>
                  <a:pt x="18000" y="17887"/>
                  <a:pt x="21600" y="16706"/>
                  <a:pt x="21600" y="15019"/>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785" name="Freeform 207">
            <a:extLst>
              <a:ext uri="{FF2B5EF4-FFF2-40B4-BE49-F238E27FC236}">
                <a16:creationId xmlns:a16="http://schemas.microsoft.com/office/drawing/2014/main" xmlns="" id="{5D6EBEDC-1755-F544-B810-1E6631B73F2A}"/>
              </a:ext>
            </a:extLst>
          </p:cNvPr>
          <p:cNvSpPr/>
          <p:nvPr/>
        </p:nvSpPr>
        <p:spPr>
          <a:xfrm>
            <a:off x="2788151" y="2313803"/>
            <a:ext cx="380856" cy="406336"/>
          </a:xfrm>
          <a:custGeom>
            <a:avLst/>
            <a:gdLst/>
            <a:ahLst/>
            <a:cxnLst>
              <a:cxn ang="0">
                <a:pos x="wd2" y="hd2"/>
              </a:cxn>
              <a:cxn ang="5400000">
                <a:pos x="wd2" y="hd2"/>
              </a:cxn>
              <a:cxn ang="10800000">
                <a:pos x="wd2" y="hd2"/>
              </a:cxn>
              <a:cxn ang="16200000">
                <a:pos x="wd2" y="hd2"/>
              </a:cxn>
            </a:cxnLst>
            <a:rect l="0" t="0" r="r" b="b"/>
            <a:pathLst>
              <a:path w="21600" h="21600" extrusionOk="0">
                <a:moveTo>
                  <a:pt x="360" y="13669"/>
                </a:moveTo>
                <a:cubicBezTo>
                  <a:pt x="3060" y="13669"/>
                  <a:pt x="3060" y="13669"/>
                  <a:pt x="3060" y="13669"/>
                </a:cubicBezTo>
                <a:cubicBezTo>
                  <a:pt x="3060" y="13837"/>
                  <a:pt x="3060" y="13837"/>
                  <a:pt x="3060" y="13837"/>
                </a:cubicBezTo>
                <a:cubicBezTo>
                  <a:pt x="4500" y="18394"/>
                  <a:pt x="9000" y="21600"/>
                  <a:pt x="14040" y="21600"/>
                </a:cubicBezTo>
                <a:cubicBezTo>
                  <a:pt x="16740" y="21600"/>
                  <a:pt x="19260" y="20756"/>
                  <a:pt x="21240" y="19237"/>
                </a:cubicBezTo>
                <a:cubicBezTo>
                  <a:pt x="21420" y="19069"/>
                  <a:pt x="21420" y="19069"/>
                  <a:pt x="21420" y="19069"/>
                </a:cubicBezTo>
                <a:cubicBezTo>
                  <a:pt x="21600" y="19069"/>
                  <a:pt x="21600" y="18900"/>
                  <a:pt x="21600" y="18731"/>
                </a:cubicBezTo>
                <a:cubicBezTo>
                  <a:pt x="21600" y="18562"/>
                  <a:pt x="21240" y="18225"/>
                  <a:pt x="21060" y="18562"/>
                </a:cubicBezTo>
                <a:cubicBezTo>
                  <a:pt x="21060" y="18562"/>
                  <a:pt x="21060" y="18562"/>
                  <a:pt x="21060" y="18562"/>
                </a:cubicBezTo>
                <a:cubicBezTo>
                  <a:pt x="20160" y="19237"/>
                  <a:pt x="19260" y="19744"/>
                  <a:pt x="18180" y="20081"/>
                </a:cubicBezTo>
                <a:cubicBezTo>
                  <a:pt x="15660" y="21094"/>
                  <a:pt x="12600" y="21094"/>
                  <a:pt x="9900" y="20081"/>
                </a:cubicBezTo>
                <a:cubicBezTo>
                  <a:pt x="8640" y="19575"/>
                  <a:pt x="7560" y="18900"/>
                  <a:pt x="6480" y="17887"/>
                </a:cubicBezTo>
                <a:cubicBezTo>
                  <a:pt x="5580" y="17044"/>
                  <a:pt x="4860" y="15862"/>
                  <a:pt x="4320" y="14681"/>
                </a:cubicBezTo>
                <a:cubicBezTo>
                  <a:pt x="4140" y="14512"/>
                  <a:pt x="3960" y="14344"/>
                  <a:pt x="3960" y="14006"/>
                </a:cubicBezTo>
                <a:cubicBezTo>
                  <a:pt x="3780" y="13669"/>
                  <a:pt x="3780" y="13669"/>
                  <a:pt x="3780" y="13669"/>
                </a:cubicBezTo>
                <a:cubicBezTo>
                  <a:pt x="16380" y="13669"/>
                  <a:pt x="16380" y="13669"/>
                  <a:pt x="16380" y="13669"/>
                </a:cubicBezTo>
                <a:cubicBezTo>
                  <a:pt x="16560" y="13669"/>
                  <a:pt x="16740" y="13500"/>
                  <a:pt x="16740" y="13331"/>
                </a:cubicBezTo>
                <a:cubicBezTo>
                  <a:pt x="16740" y="13162"/>
                  <a:pt x="16560" y="12994"/>
                  <a:pt x="16380" y="12994"/>
                </a:cubicBezTo>
                <a:cubicBezTo>
                  <a:pt x="3600" y="12994"/>
                  <a:pt x="3600" y="12994"/>
                  <a:pt x="3600" y="12994"/>
                </a:cubicBezTo>
                <a:cubicBezTo>
                  <a:pt x="3600" y="12825"/>
                  <a:pt x="3600" y="12825"/>
                  <a:pt x="3600" y="12825"/>
                </a:cubicBezTo>
                <a:cubicBezTo>
                  <a:pt x="3420" y="12150"/>
                  <a:pt x="3420" y="11475"/>
                  <a:pt x="3420" y="10800"/>
                </a:cubicBezTo>
                <a:cubicBezTo>
                  <a:pt x="3420" y="10631"/>
                  <a:pt x="3420" y="10462"/>
                  <a:pt x="3420" y="10125"/>
                </a:cubicBezTo>
                <a:cubicBezTo>
                  <a:pt x="3420" y="9956"/>
                  <a:pt x="3420" y="9956"/>
                  <a:pt x="3420" y="9956"/>
                </a:cubicBezTo>
                <a:cubicBezTo>
                  <a:pt x="17640" y="9956"/>
                  <a:pt x="17640" y="9956"/>
                  <a:pt x="17640" y="9956"/>
                </a:cubicBezTo>
                <a:cubicBezTo>
                  <a:pt x="17820" y="9956"/>
                  <a:pt x="18000" y="9787"/>
                  <a:pt x="18000" y="9619"/>
                </a:cubicBezTo>
                <a:cubicBezTo>
                  <a:pt x="18000" y="9450"/>
                  <a:pt x="17820" y="9281"/>
                  <a:pt x="17640" y="9281"/>
                </a:cubicBezTo>
                <a:cubicBezTo>
                  <a:pt x="3600" y="9281"/>
                  <a:pt x="3600" y="9281"/>
                  <a:pt x="3600" y="9281"/>
                </a:cubicBezTo>
                <a:cubicBezTo>
                  <a:pt x="3600" y="8944"/>
                  <a:pt x="3600" y="8944"/>
                  <a:pt x="3600" y="8944"/>
                </a:cubicBezTo>
                <a:cubicBezTo>
                  <a:pt x="3780" y="8269"/>
                  <a:pt x="3960" y="7594"/>
                  <a:pt x="4320" y="6919"/>
                </a:cubicBezTo>
                <a:cubicBezTo>
                  <a:pt x="4860" y="5737"/>
                  <a:pt x="5580" y="4725"/>
                  <a:pt x="6480" y="3713"/>
                </a:cubicBezTo>
                <a:cubicBezTo>
                  <a:pt x="7560" y="2869"/>
                  <a:pt x="8640" y="2025"/>
                  <a:pt x="9900" y="1519"/>
                </a:cubicBezTo>
                <a:cubicBezTo>
                  <a:pt x="12600" y="506"/>
                  <a:pt x="15660" y="506"/>
                  <a:pt x="18180" y="1519"/>
                </a:cubicBezTo>
                <a:cubicBezTo>
                  <a:pt x="19260" y="2025"/>
                  <a:pt x="20160" y="2531"/>
                  <a:pt x="20880" y="3206"/>
                </a:cubicBezTo>
                <a:cubicBezTo>
                  <a:pt x="21060" y="3206"/>
                  <a:pt x="21060" y="3206"/>
                  <a:pt x="21060" y="3206"/>
                </a:cubicBezTo>
                <a:cubicBezTo>
                  <a:pt x="21060" y="3206"/>
                  <a:pt x="21240" y="3206"/>
                  <a:pt x="21240" y="3206"/>
                </a:cubicBezTo>
                <a:cubicBezTo>
                  <a:pt x="21420" y="3206"/>
                  <a:pt x="21600" y="3038"/>
                  <a:pt x="21600" y="2869"/>
                </a:cubicBezTo>
                <a:cubicBezTo>
                  <a:pt x="21600" y="2700"/>
                  <a:pt x="21600" y="2700"/>
                  <a:pt x="21420" y="2531"/>
                </a:cubicBezTo>
                <a:cubicBezTo>
                  <a:pt x="21240" y="2363"/>
                  <a:pt x="21240" y="2363"/>
                  <a:pt x="21240" y="2363"/>
                </a:cubicBezTo>
                <a:cubicBezTo>
                  <a:pt x="19260" y="844"/>
                  <a:pt x="16740" y="0"/>
                  <a:pt x="14040" y="0"/>
                </a:cubicBezTo>
                <a:cubicBezTo>
                  <a:pt x="8460" y="0"/>
                  <a:pt x="3780" y="3881"/>
                  <a:pt x="2700" y="8944"/>
                </a:cubicBezTo>
                <a:cubicBezTo>
                  <a:pt x="2700" y="9281"/>
                  <a:pt x="2700" y="9281"/>
                  <a:pt x="2700" y="9281"/>
                </a:cubicBezTo>
                <a:cubicBezTo>
                  <a:pt x="360" y="9281"/>
                  <a:pt x="360" y="9281"/>
                  <a:pt x="360" y="9281"/>
                </a:cubicBezTo>
                <a:cubicBezTo>
                  <a:pt x="180" y="9281"/>
                  <a:pt x="0" y="9450"/>
                  <a:pt x="0" y="9619"/>
                </a:cubicBezTo>
                <a:cubicBezTo>
                  <a:pt x="0" y="9787"/>
                  <a:pt x="180" y="9956"/>
                  <a:pt x="360" y="9956"/>
                </a:cubicBezTo>
                <a:cubicBezTo>
                  <a:pt x="2700" y="9956"/>
                  <a:pt x="2700" y="9956"/>
                  <a:pt x="2700" y="9956"/>
                </a:cubicBezTo>
                <a:cubicBezTo>
                  <a:pt x="2520" y="10294"/>
                  <a:pt x="2520" y="10294"/>
                  <a:pt x="2520" y="10294"/>
                </a:cubicBezTo>
                <a:cubicBezTo>
                  <a:pt x="2520" y="10462"/>
                  <a:pt x="2520" y="10631"/>
                  <a:pt x="2520" y="10800"/>
                </a:cubicBezTo>
                <a:cubicBezTo>
                  <a:pt x="2520" y="11475"/>
                  <a:pt x="2700" y="12150"/>
                  <a:pt x="2700" y="12656"/>
                </a:cubicBezTo>
                <a:cubicBezTo>
                  <a:pt x="2880" y="12994"/>
                  <a:pt x="2880" y="12994"/>
                  <a:pt x="2880" y="12994"/>
                </a:cubicBezTo>
                <a:cubicBezTo>
                  <a:pt x="360" y="12994"/>
                  <a:pt x="360" y="12994"/>
                  <a:pt x="360" y="12994"/>
                </a:cubicBezTo>
                <a:cubicBezTo>
                  <a:pt x="180" y="12994"/>
                  <a:pt x="0" y="13162"/>
                  <a:pt x="0" y="13331"/>
                </a:cubicBezTo>
                <a:cubicBezTo>
                  <a:pt x="0" y="13500"/>
                  <a:pt x="180" y="13669"/>
                  <a:pt x="360" y="13669"/>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786" name="Freeform 208">
            <a:extLst>
              <a:ext uri="{FF2B5EF4-FFF2-40B4-BE49-F238E27FC236}">
                <a16:creationId xmlns:a16="http://schemas.microsoft.com/office/drawing/2014/main" xmlns="" id="{9CDB37A4-FF3E-6F4E-9143-37D796AE7B4C}"/>
              </a:ext>
            </a:extLst>
          </p:cNvPr>
          <p:cNvSpPr/>
          <p:nvPr/>
        </p:nvSpPr>
        <p:spPr>
          <a:xfrm>
            <a:off x="2014371" y="2313803"/>
            <a:ext cx="304417" cy="406336"/>
          </a:xfrm>
          <a:custGeom>
            <a:avLst/>
            <a:gdLst/>
            <a:ahLst/>
            <a:cxnLst>
              <a:cxn ang="0">
                <a:pos x="wd2" y="hd2"/>
              </a:cxn>
              <a:cxn ang="5400000">
                <a:pos x="wd2" y="hd2"/>
              </a:cxn>
              <a:cxn ang="10800000">
                <a:pos x="wd2" y="hd2"/>
              </a:cxn>
              <a:cxn ang="16200000">
                <a:pos x="wd2" y="hd2"/>
              </a:cxn>
            </a:cxnLst>
            <a:rect l="0" t="0" r="r" b="b"/>
            <a:pathLst>
              <a:path w="21600" h="21600" extrusionOk="0">
                <a:moveTo>
                  <a:pt x="16650" y="17381"/>
                </a:moveTo>
                <a:cubicBezTo>
                  <a:pt x="11250" y="17381"/>
                  <a:pt x="11250" y="17381"/>
                  <a:pt x="11250" y="17381"/>
                </a:cubicBezTo>
                <a:cubicBezTo>
                  <a:pt x="11250" y="14344"/>
                  <a:pt x="11250" y="14344"/>
                  <a:pt x="11250" y="14344"/>
                </a:cubicBezTo>
                <a:cubicBezTo>
                  <a:pt x="16650" y="14344"/>
                  <a:pt x="16650" y="14344"/>
                  <a:pt x="16650" y="14344"/>
                </a:cubicBezTo>
                <a:cubicBezTo>
                  <a:pt x="17100" y="14344"/>
                  <a:pt x="17325" y="14175"/>
                  <a:pt x="17325" y="14006"/>
                </a:cubicBezTo>
                <a:cubicBezTo>
                  <a:pt x="17325" y="13669"/>
                  <a:pt x="17100" y="13500"/>
                  <a:pt x="16650" y="13500"/>
                </a:cubicBezTo>
                <a:cubicBezTo>
                  <a:pt x="11475" y="13500"/>
                  <a:pt x="11475" y="13500"/>
                  <a:pt x="11475" y="13500"/>
                </a:cubicBezTo>
                <a:cubicBezTo>
                  <a:pt x="21600" y="675"/>
                  <a:pt x="21600" y="675"/>
                  <a:pt x="21600" y="675"/>
                </a:cubicBezTo>
                <a:cubicBezTo>
                  <a:pt x="21600" y="506"/>
                  <a:pt x="21600" y="506"/>
                  <a:pt x="21600" y="506"/>
                </a:cubicBezTo>
                <a:cubicBezTo>
                  <a:pt x="21600" y="169"/>
                  <a:pt x="21375" y="0"/>
                  <a:pt x="21150" y="0"/>
                </a:cubicBezTo>
                <a:cubicBezTo>
                  <a:pt x="20925" y="0"/>
                  <a:pt x="20700" y="169"/>
                  <a:pt x="20700" y="338"/>
                </a:cubicBezTo>
                <a:cubicBezTo>
                  <a:pt x="10800" y="12994"/>
                  <a:pt x="10800" y="12994"/>
                  <a:pt x="10800" y="12994"/>
                </a:cubicBezTo>
                <a:cubicBezTo>
                  <a:pt x="900" y="338"/>
                  <a:pt x="900" y="338"/>
                  <a:pt x="900" y="338"/>
                </a:cubicBezTo>
                <a:cubicBezTo>
                  <a:pt x="900" y="169"/>
                  <a:pt x="675" y="0"/>
                  <a:pt x="450" y="0"/>
                </a:cubicBezTo>
                <a:cubicBezTo>
                  <a:pt x="225" y="0"/>
                  <a:pt x="0" y="169"/>
                  <a:pt x="0" y="506"/>
                </a:cubicBezTo>
                <a:cubicBezTo>
                  <a:pt x="0" y="506"/>
                  <a:pt x="0" y="506"/>
                  <a:pt x="0" y="506"/>
                </a:cubicBezTo>
                <a:cubicBezTo>
                  <a:pt x="10125" y="13500"/>
                  <a:pt x="10125" y="13500"/>
                  <a:pt x="10125" y="13500"/>
                </a:cubicBezTo>
                <a:cubicBezTo>
                  <a:pt x="4950" y="13500"/>
                  <a:pt x="4950" y="13500"/>
                  <a:pt x="4950" y="13500"/>
                </a:cubicBezTo>
                <a:cubicBezTo>
                  <a:pt x="4500" y="13500"/>
                  <a:pt x="4275" y="13669"/>
                  <a:pt x="4275" y="14006"/>
                </a:cubicBezTo>
                <a:cubicBezTo>
                  <a:pt x="4275" y="14175"/>
                  <a:pt x="4500" y="14344"/>
                  <a:pt x="4950" y="14344"/>
                </a:cubicBezTo>
                <a:cubicBezTo>
                  <a:pt x="10350" y="14344"/>
                  <a:pt x="10350" y="14344"/>
                  <a:pt x="10350" y="14344"/>
                </a:cubicBezTo>
                <a:cubicBezTo>
                  <a:pt x="10350" y="17381"/>
                  <a:pt x="10350" y="17381"/>
                  <a:pt x="10350" y="17381"/>
                </a:cubicBezTo>
                <a:cubicBezTo>
                  <a:pt x="4950" y="17381"/>
                  <a:pt x="4950" y="17381"/>
                  <a:pt x="4950" y="17381"/>
                </a:cubicBezTo>
                <a:cubicBezTo>
                  <a:pt x="4500" y="17381"/>
                  <a:pt x="4275" y="17550"/>
                  <a:pt x="4275" y="17719"/>
                </a:cubicBezTo>
                <a:cubicBezTo>
                  <a:pt x="4275" y="18056"/>
                  <a:pt x="4500" y="18225"/>
                  <a:pt x="4950" y="18225"/>
                </a:cubicBezTo>
                <a:cubicBezTo>
                  <a:pt x="10350" y="18225"/>
                  <a:pt x="10350" y="18225"/>
                  <a:pt x="10350" y="18225"/>
                </a:cubicBezTo>
                <a:cubicBezTo>
                  <a:pt x="10350" y="21262"/>
                  <a:pt x="10350" y="21262"/>
                  <a:pt x="10350" y="21262"/>
                </a:cubicBezTo>
                <a:cubicBezTo>
                  <a:pt x="10350" y="21431"/>
                  <a:pt x="10575" y="21600"/>
                  <a:pt x="10800" y="21600"/>
                </a:cubicBezTo>
                <a:cubicBezTo>
                  <a:pt x="11025" y="21600"/>
                  <a:pt x="11250" y="21431"/>
                  <a:pt x="11250" y="21262"/>
                </a:cubicBezTo>
                <a:cubicBezTo>
                  <a:pt x="11250" y="18225"/>
                  <a:pt x="11250" y="18225"/>
                  <a:pt x="11250" y="18225"/>
                </a:cubicBezTo>
                <a:cubicBezTo>
                  <a:pt x="16650" y="18225"/>
                  <a:pt x="16650" y="18225"/>
                  <a:pt x="16650" y="18225"/>
                </a:cubicBezTo>
                <a:cubicBezTo>
                  <a:pt x="17100" y="18225"/>
                  <a:pt x="17325" y="18056"/>
                  <a:pt x="17325" y="17719"/>
                </a:cubicBezTo>
                <a:cubicBezTo>
                  <a:pt x="17325" y="17550"/>
                  <a:pt x="17100" y="17381"/>
                  <a:pt x="16650" y="17381"/>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787" name="Freeform 209">
            <a:extLst>
              <a:ext uri="{FF2B5EF4-FFF2-40B4-BE49-F238E27FC236}">
                <a16:creationId xmlns:a16="http://schemas.microsoft.com/office/drawing/2014/main" xmlns="" id="{CBA5836F-7B5B-6342-8EB5-AF106646279E}"/>
              </a:ext>
            </a:extLst>
          </p:cNvPr>
          <p:cNvSpPr/>
          <p:nvPr/>
        </p:nvSpPr>
        <p:spPr>
          <a:xfrm>
            <a:off x="1205724" y="2313803"/>
            <a:ext cx="297711" cy="406336"/>
          </a:xfrm>
          <a:custGeom>
            <a:avLst/>
            <a:gdLst/>
            <a:ahLst/>
            <a:cxnLst>
              <a:cxn ang="0">
                <a:pos x="wd2" y="hd2"/>
              </a:cxn>
              <a:cxn ang="5400000">
                <a:pos x="wd2" y="hd2"/>
              </a:cxn>
              <a:cxn ang="10800000">
                <a:pos x="wd2" y="hd2"/>
              </a:cxn>
              <a:cxn ang="16200000">
                <a:pos x="wd2" y="hd2"/>
              </a:cxn>
            </a:cxnLst>
            <a:rect l="0" t="0" r="r" b="b"/>
            <a:pathLst>
              <a:path w="21600" h="21600" extrusionOk="0">
                <a:moveTo>
                  <a:pt x="12409" y="0"/>
                </a:moveTo>
                <a:cubicBezTo>
                  <a:pt x="3906" y="0"/>
                  <a:pt x="3906" y="0"/>
                  <a:pt x="3906" y="0"/>
                </a:cubicBezTo>
                <a:cubicBezTo>
                  <a:pt x="3677" y="0"/>
                  <a:pt x="3447" y="169"/>
                  <a:pt x="3447" y="506"/>
                </a:cubicBezTo>
                <a:cubicBezTo>
                  <a:pt x="3447" y="12487"/>
                  <a:pt x="3447" y="12487"/>
                  <a:pt x="3447" y="12487"/>
                </a:cubicBezTo>
                <a:cubicBezTo>
                  <a:pt x="689" y="12487"/>
                  <a:pt x="689" y="12487"/>
                  <a:pt x="689" y="12487"/>
                </a:cubicBezTo>
                <a:cubicBezTo>
                  <a:pt x="230" y="12487"/>
                  <a:pt x="0" y="12656"/>
                  <a:pt x="0" y="12994"/>
                </a:cubicBezTo>
                <a:cubicBezTo>
                  <a:pt x="0" y="13162"/>
                  <a:pt x="230" y="13331"/>
                  <a:pt x="689" y="13331"/>
                </a:cubicBezTo>
                <a:cubicBezTo>
                  <a:pt x="3447" y="13331"/>
                  <a:pt x="3447" y="13331"/>
                  <a:pt x="3447" y="13331"/>
                </a:cubicBezTo>
                <a:cubicBezTo>
                  <a:pt x="3447" y="17381"/>
                  <a:pt x="3447" y="17381"/>
                  <a:pt x="3447" y="17381"/>
                </a:cubicBezTo>
                <a:cubicBezTo>
                  <a:pt x="689" y="17381"/>
                  <a:pt x="689" y="17381"/>
                  <a:pt x="689" y="17381"/>
                </a:cubicBezTo>
                <a:cubicBezTo>
                  <a:pt x="230" y="17381"/>
                  <a:pt x="0" y="17550"/>
                  <a:pt x="0" y="17719"/>
                </a:cubicBezTo>
                <a:cubicBezTo>
                  <a:pt x="0" y="17887"/>
                  <a:pt x="230" y="18056"/>
                  <a:pt x="689" y="18056"/>
                </a:cubicBezTo>
                <a:cubicBezTo>
                  <a:pt x="3447" y="18056"/>
                  <a:pt x="3447" y="18056"/>
                  <a:pt x="3447" y="18056"/>
                </a:cubicBezTo>
                <a:cubicBezTo>
                  <a:pt x="3447" y="21262"/>
                  <a:pt x="3447" y="21262"/>
                  <a:pt x="3447" y="21262"/>
                </a:cubicBezTo>
                <a:cubicBezTo>
                  <a:pt x="3447" y="21431"/>
                  <a:pt x="3677" y="21600"/>
                  <a:pt x="3906" y="21600"/>
                </a:cubicBezTo>
                <a:cubicBezTo>
                  <a:pt x="4366" y="21600"/>
                  <a:pt x="4596" y="21431"/>
                  <a:pt x="4596" y="21262"/>
                </a:cubicBezTo>
                <a:cubicBezTo>
                  <a:pt x="4596" y="18056"/>
                  <a:pt x="4596" y="18056"/>
                  <a:pt x="4596" y="18056"/>
                </a:cubicBezTo>
                <a:cubicBezTo>
                  <a:pt x="15855" y="18056"/>
                  <a:pt x="15855" y="18056"/>
                  <a:pt x="15855" y="18056"/>
                </a:cubicBezTo>
                <a:cubicBezTo>
                  <a:pt x="16085" y="18056"/>
                  <a:pt x="16545" y="17887"/>
                  <a:pt x="16545" y="17719"/>
                </a:cubicBezTo>
                <a:cubicBezTo>
                  <a:pt x="16545" y="17550"/>
                  <a:pt x="16085" y="17381"/>
                  <a:pt x="15855" y="17381"/>
                </a:cubicBezTo>
                <a:cubicBezTo>
                  <a:pt x="4596" y="17381"/>
                  <a:pt x="4596" y="17381"/>
                  <a:pt x="4596" y="17381"/>
                </a:cubicBezTo>
                <a:cubicBezTo>
                  <a:pt x="4596" y="13331"/>
                  <a:pt x="4596" y="13331"/>
                  <a:pt x="4596" y="13331"/>
                </a:cubicBezTo>
                <a:cubicBezTo>
                  <a:pt x="12409" y="13331"/>
                  <a:pt x="12409" y="13331"/>
                  <a:pt x="12409" y="13331"/>
                </a:cubicBezTo>
                <a:cubicBezTo>
                  <a:pt x="17464" y="13331"/>
                  <a:pt x="21600" y="10294"/>
                  <a:pt x="21600" y="6750"/>
                </a:cubicBezTo>
                <a:cubicBezTo>
                  <a:pt x="21600" y="3038"/>
                  <a:pt x="17464" y="0"/>
                  <a:pt x="12409" y="0"/>
                </a:cubicBezTo>
                <a:close/>
                <a:moveTo>
                  <a:pt x="18153" y="10800"/>
                </a:moveTo>
                <a:cubicBezTo>
                  <a:pt x="16545" y="11981"/>
                  <a:pt x="14706" y="12487"/>
                  <a:pt x="12409" y="12487"/>
                </a:cubicBezTo>
                <a:cubicBezTo>
                  <a:pt x="4596" y="12487"/>
                  <a:pt x="4596" y="12487"/>
                  <a:pt x="4596" y="12487"/>
                </a:cubicBezTo>
                <a:cubicBezTo>
                  <a:pt x="4596" y="844"/>
                  <a:pt x="4596" y="844"/>
                  <a:pt x="4596" y="844"/>
                </a:cubicBezTo>
                <a:cubicBezTo>
                  <a:pt x="12409" y="844"/>
                  <a:pt x="12409" y="844"/>
                  <a:pt x="12409" y="844"/>
                </a:cubicBezTo>
                <a:cubicBezTo>
                  <a:pt x="14706" y="844"/>
                  <a:pt x="16545" y="1350"/>
                  <a:pt x="18153" y="2531"/>
                </a:cubicBezTo>
                <a:cubicBezTo>
                  <a:pt x="19762" y="3713"/>
                  <a:pt x="20451" y="5063"/>
                  <a:pt x="20451" y="6750"/>
                </a:cubicBezTo>
                <a:cubicBezTo>
                  <a:pt x="20451" y="8269"/>
                  <a:pt x="19762" y="9787"/>
                  <a:pt x="18153" y="10800"/>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788" name="组合 787">
            <a:extLst>
              <a:ext uri="{FF2B5EF4-FFF2-40B4-BE49-F238E27FC236}">
                <a16:creationId xmlns:a16="http://schemas.microsoft.com/office/drawing/2014/main" xmlns="" id="{BD537EE8-3A63-B745-95C5-9FACB6F7F150}"/>
              </a:ext>
            </a:extLst>
          </p:cNvPr>
          <p:cNvGrpSpPr/>
          <p:nvPr/>
        </p:nvGrpSpPr>
        <p:grpSpPr>
          <a:xfrm>
            <a:off x="10082065" y="1501133"/>
            <a:ext cx="406336" cy="406336"/>
            <a:chOff x="10082065" y="1501133"/>
            <a:chExt cx="406336" cy="406336"/>
          </a:xfrm>
          <a:solidFill>
            <a:schemeClr val="accent2"/>
          </a:solidFill>
        </p:grpSpPr>
        <p:sp>
          <p:nvSpPr>
            <p:cNvPr id="789" name="Freeform 210">
              <a:extLst>
                <a:ext uri="{FF2B5EF4-FFF2-40B4-BE49-F238E27FC236}">
                  <a16:creationId xmlns:a16="http://schemas.microsoft.com/office/drawing/2014/main" xmlns="" id="{9BC3E845-7FB8-0346-ADE7-DCC29D5D1214}"/>
                </a:ext>
              </a:extLst>
            </p:cNvPr>
            <p:cNvSpPr/>
            <p:nvPr/>
          </p:nvSpPr>
          <p:spPr>
            <a:xfrm>
              <a:off x="10082065" y="1501133"/>
              <a:ext cx="406336" cy="406336"/>
            </a:xfrm>
            <a:custGeom>
              <a:avLst/>
              <a:gdLst/>
              <a:ahLst/>
              <a:cxnLst>
                <a:cxn ang="0">
                  <a:pos x="wd2" y="hd2"/>
                </a:cxn>
                <a:cxn ang="5400000">
                  <a:pos x="wd2" y="hd2"/>
                </a:cxn>
                <a:cxn ang="10800000">
                  <a:pos x="wd2" y="hd2"/>
                </a:cxn>
                <a:cxn ang="16200000">
                  <a:pos x="wd2" y="hd2"/>
                </a:cxn>
              </a:cxnLst>
              <a:rect l="0" t="0" r="r" b="b"/>
              <a:pathLst>
                <a:path w="21600" h="21600" extrusionOk="0">
                  <a:moveTo>
                    <a:pt x="20587" y="1856"/>
                  </a:moveTo>
                  <a:cubicBezTo>
                    <a:pt x="17212" y="1856"/>
                    <a:pt x="17212" y="1856"/>
                    <a:pt x="17212" y="1856"/>
                  </a:cubicBezTo>
                  <a:cubicBezTo>
                    <a:pt x="17212" y="506"/>
                    <a:pt x="17212" y="506"/>
                    <a:pt x="17212" y="506"/>
                  </a:cubicBezTo>
                  <a:cubicBezTo>
                    <a:pt x="17212" y="338"/>
                    <a:pt x="17044" y="169"/>
                    <a:pt x="16875" y="169"/>
                  </a:cubicBezTo>
                  <a:cubicBezTo>
                    <a:pt x="16706" y="169"/>
                    <a:pt x="16537" y="338"/>
                    <a:pt x="16537" y="506"/>
                  </a:cubicBezTo>
                  <a:cubicBezTo>
                    <a:pt x="16537" y="1856"/>
                    <a:pt x="16537" y="1856"/>
                    <a:pt x="16537" y="1856"/>
                  </a:cubicBezTo>
                  <a:cubicBezTo>
                    <a:pt x="11137" y="1856"/>
                    <a:pt x="11137" y="1856"/>
                    <a:pt x="11137" y="1856"/>
                  </a:cubicBezTo>
                  <a:cubicBezTo>
                    <a:pt x="11137" y="506"/>
                    <a:pt x="11137" y="506"/>
                    <a:pt x="11137" y="506"/>
                  </a:cubicBezTo>
                  <a:cubicBezTo>
                    <a:pt x="11137" y="338"/>
                    <a:pt x="10969" y="169"/>
                    <a:pt x="10800" y="169"/>
                  </a:cubicBezTo>
                  <a:cubicBezTo>
                    <a:pt x="10631" y="169"/>
                    <a:pt x="10462" y="338"/>
                    <a:pt x="10462" y="506"/>
                  </a:cubicBezTo>
                  <a:cubicBezTo>
                    <a:pt x="10462" y="1856"/>
                    <a:pt x="10462" y="1856"/>
                    <a:pt x="10462" y="1856"/>
                  </a:cubicBezTo>
                  <a:cubicBezTo>
                    <a:pt x="5063" y="1856"/>
                    <a:pt x="5063" y="1856"/>
                    <a:pt x="5063" y="1856"/>
                  </a:cubicBezTo>
                  <a:cubicBezTo>
                    <a:pt x="5063" y="338"/>
                    <a:pt x="5063" y="338"/>
                    <a:pt x="5063" y="338"/>
                  </a:cubicBezTo>
                  <a:cubicBezTo>
                    <a:pt x="5063" y="169"/>
                    <a:pt x="4894" y="0"/>
                    <a:pt x="4725" y="0"/>
                  </a:cubicBezTo>
                  <a:cubicBezTo>
                    <a:pt x="4556" y="0"/>
                    <a:pt x="4388" y="169"/>
                    <a:pt x="4388" y="338"/>
                  </a:cubicBezTo>
                  <a:cubicBezTo>
                    <a:pt x="4388" y="1856"/>
                    <a:pt x="4388" y="1856"/>
                    <a:pt x="4388" y="1856"/>
                  </a:cubicBezTo>
                  <a:cubicBezTo>
                    <a:pt x="1013" y="1856"/>
                    <a:pt x="1013" y="1856"/>
                    <a:pt x="1013" y="1856"/>
                  </a:cubicBezTo>
                  <a:cubicBezTo>
                    <a:pt x="506" y="1856"/>
                    <a:pt x="0" y="2363"/>
                    <a:pt x="0" y="2869"/>
                  </a:cubicBezTo>
                  <a:cubicBezTo>
                    <a:pt x="0" y="20587"/>
                    <a:pt x="0" y="20587"/>
                    <a:pt x="0" y="20587"/>
                  </a:cubicBezTo>
                  <a:cubicBezTo>
                    <a:pt x="0" y="21094"/>
                    <a:pt x="506" y="21600"/>
                    <a:pt x="1013" y="21600"/>
                  </a:cubicBezTo>
                  <a:cubicBezTo>
                    <a:pt x="20587" y="21600"/>
                    <a:pt x="20587" y="21600"/>
                    <a:pt x="20587" y="21600"/>
                  </a:cubicBezTo>
                  <a:cubicBezTo>
                    <a:pt x="21094" y="21600"/>
                    <a:pt x="21600" y="21094"/>
                    <a:pt x="21600" y="20587"/>
                  </a:cubicBezTo>
                  <a:cubicBezTo>
                    <a:pt x="21600" y="2869"/>
                    <a:pt x="21600" y="2869"/>
                    <a:pt x="21600" y="2869"/>
                  </a:cubicBezTo>
                  <a:cubicBezTo>
                    <a:pt x="21600" y="2363"/>
                    <a:pt x="21094" y="1856"/>
                    <a:pt x="20587" y="1856"/>
                  </a:cubicBezTo>
                  <a:close/>
                  <a:moveTo>
                    <a:pt x="20756" y="20756"/>
                  </a:moveTo>
                  <a:cubicBezTo>
                    <a:pt x="844" y="20756"/>
                    <a:pt x="844" y="20756"/>
                    <a:pt x="844" y="20756"/>
                  </a:cubicBezTo>
                  <a:cubicBezTo>
                    <a:pt x="844" y="7088"/>
                    <a:pt x="844" y="7088"/>
                    <a:pt x="844" y="7088"/>
                  </a:cubicBezTo>
                  <a:cubicBezTo>
                    <a:pt x="20756" y="7088"/>
                    <a:pt x="20756" y="7088"/>
                    <a:pt x="20756" y="7088"/>
                  </a:cubicBezTo>
                  <a:lnTo>
                    <a:pt x="20756" y="20756"/>
                  </a:lnTo>
                  <a:close/>
                  <a:moveTo>
                    <a:pt x="20756" y="6244"/>
                  </a:moveTo>
                  <a:cubicBezTo>
                    <a:pt x="844" y="6244"/>
                    <a:pt x="844" y="6244"/>
                    <a:pt x="844" y="6244"/>
                  </a:cubicBezTo>
                  <a:cubicBezTo>
                    <a:pt x="844" y="2700"/>
                    <a:pt x="844" y="2700"/>
                    <a:pt x="844" y="2700"/>
                  </a:cubicBezTo>
                  <a:cubicBezTo>
                    <a:pt x="4388" y="2700"/>
                    <a:pt x="4388" y="2700"/>
                    <a:pt x="4388" y="2700"/>
                  </a:cubicBezTo>
                  <a:cubicBezTo>
                    <a:pt x="4388" y="3881"/>
                    <a:pt x="4388" y="3881"/>
                    <a:pt x="4388" y="3881"/>
                  </a:cubicBezTo>
                  <a:cubicBezTo>
                    <a:pt x="4388" y="4219"/>
                    <a:pt x="4556" y="4388"/>
                    <a:pt x="4725" y="4388"/>
                  </a:cubicBezTo>
                  <a:cubicBezTo>
                    <a:pt x="4894" y="4388"/>
                    <a:pt x="5063" y="4219"/>
                    <a:pt x="5063" y="3881"/>
                  </a:cubicBezTo>
                  <a:cubicBezTo>
                    <a:pt x="5063" y="2700"/>
                    <a:pt x="5063" y="2700"/>
                    <a:pt x="5063" y="2700"/>
                  </a:cubicBezTo>
                  <a:cubicBezTo>
                    <a:pt x="10462" y="2700"/>
                    <a:pt x="10462" y="2700"/>
                    <a:pt x="10462" y="2700"/>
                  </a:cubicBezTo>
                  <a:cubicBezTo>
                    <a:pt x="10462" y="4219"/>
                    <a:pt x="10462" y="4219"/>
                    <a:pt x="10462" y="4219"/>
                  </a:cubicBezTo>
                  <a:cubicBezTo>
                    <a:pt x="10462" y="4388"/>
                    <a:pt x="10631" y="4556"/>
                    <a:pt x="10800" y="4556"/>
                  </a:cubicBezTo>
                  <a:cubicBezTo>
                    <a:pt x="10969" y="4556"/>
                    <a:pt x="11137" y="4388"/>
                    <a:pt x="11137" y="4219"/>
                  </a:cubicBezTo>
                  <a:cubicBezTo>
                    <a:pt x="11137" y="2700"/>
                    <a:pt x="11137" y="2700"/>
                    <a:pt x="11137" y="2700"/>
                  </a:cubicBezTo>
                  <a:cubicBezTo>
                    <a:pt x="16537" y="2700"/>
                    <a:pt x="16537" y="2700"/>
                    <a:pt x="16537" y="2700"/>
                  </a:cubicBezTo>
                  <a:cubicBezTo>
                    <a:pt x="16537" y="4219"/>
                    <a:pt x="16537" y="4219"/>
                    <a:pt x="16537" y="4219"/>
                  </a:cubicBezTo>
                  <a:cubicBezTo>
                    <a:pt x="16537" y="4388"/>
                    <a:pt x="16706" y="4556"/>
                    <a:pt x="16875" y="4556"/>
                  </a:cubicBezTo>
                  <a:cubicBezTo>
                    <a:pt x="17044" y="4556"/>
                    <a:pt x="17212" y="4388"/>
                    <a:pt x="17212" y="4219"/>
                  </a:cubicBezTo>
                  <a:cubicBezTo>
                    <a:pt x="17212" y="2700"/>
                    <a:pt x="17212" y="2700"/>
                    <a:pt x="17212" y="2700"/>
                  </a:cubicBezTo>
                  <a:cubicBezTo>
                    <a:pt x="20756" y="2700"/>
                    <a:pt x="20756" y="2700"/>
                    <a:pt x="20756" y="2700"/>
                  </a:cubicBezTo>
                  <a:lnTo>
                    <a:pt x="20756" y="6244"/>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90" name="Freeform 211">
              <a:extLst>
                <a:ext uri="{FF2B5EF4-FFF2-40B4-BE49-F238E27FC236}">
                  <a16:creationId xmlns:a16="http://schemas.microsoft.com/office/drawing/2014/main" xmlns="" id="{83F7933E-9C93-E242-828E-0689F59F7E41}"/>
                </a:ext>
              </a:extLst>
            </p:cNvPr>
            <p:cNvSpPr/>
            <p:nvPr/>
          </p:nvSpPr>
          <p:spPr>
            <a:xfrm>
              <a:off x="10130343" y="1666081"/>
              <a:ext cx="81804" cy="79122"/>
            </a:xfrm>
            <a:custGeom>
              <a:avLst/>
              <a:gdLst/>
              <a:ahLst/>
              <a:cxnLst>
                <a:cxn ang="0">
                  <a:pos x="wd2" y="hd2"/>
                </a:cxn>
                <a:cxn ang="5400000">
                  <a:pos x="wd2" y="hd2"/>
                </a:cxn>
                <a:cxn ang="10800000">
                  <a:pos x="wd2" y="hd2"/>
                </a:cxn>
                <a:cxn ang="16200000">
                  <a:pos x="wd2" y="hd2"/>
                </a:cxn>
              </a:cxnLst>
              <a:rect l="0" t="0" r="r" b="b"/>
              <a:pathLst>
                <a:path w="21600" h="21600" extrusionOk="0">
                  <a:moveTo>
                    <a:pt x="4985" y="21600"/>
                  </a:moveTo>
                  <a:cubicBezTo>
                    <a:pt x="16615" y="21600"/>
                    <a:pt x="16615" y="21600"/>
                    <a:pt x="16615" y="21600"/>
                  </a:cubicBezTo>
                  <a:cubicBezTo>
                    <a:pt x="19108" y="21600"/>
                    <a:pt x="21600" y="19872"/>
                    <a:pt x="21600" y="16416"/>
                  </a:cubicBezTo>
                  <a:cubicBezTo>
                    <a:pt x="21600" y="5184"/>
                    <a:pt x="21600" y="5184"/>
                    <a:pt x="21600" y="5184"/>
                  </a:cubicBezTo>
                  <a:cubicBezTo>
                    <a:pt x="21600" y="2592"/>
                    <a:pt x="19108" y="0"/>
                    <a:pt x="16615" y="0"/>
                  </a:cubicBezTo>
                  <a:cubicBezTo>
                    <a:pt x="4985" y="0"/>
                    <a:pt x="4985" y="0"/>
                    <a:pt x="4985" y="0"/>
                  </a:cubicBezTo>
                  <a:cubicBezTo>
                    <a:pt x="2492" y="0"/>
                    <a:pt x="0" y="2592"/>
                    <a:pt x="0" y="5184"/>
                  </a:cubicBezTo>
                  <a:cubicBezTo>
                    <a:pt x="0" y="16416"/>
                    <a:pt x="0" y="16416"/>
                    <a:pt x="0" y="16416"/>
                  </a:cubicBezTo>
                  <a:cubicBezTo>
                    <a:pt x="0" y="19872"/>
                    <a:pt x="2492" y="21600"/>
                    <a:pt x="4985" y="21600"/>
                  </a:cubicBezTo>
                  <a:close/>
                  <a:moveTo>
                    <a:pt x="4154" y="3456"/>
                  </a:moveTo>
                  <a:cubicBezTo>
                    <a:pt x="17446" y="3456"/>
                    <a:pt x="17446" y="3456"/>
                    <a:pt x="17446" y="3456"/>
                  </a:cubicBezTo>
                  <a:cubicBezTo>
                    <a:pt x="17446" y="18144"/>
                    <a:pt x="17446" y="18144"/>
                    <a:pt x="17446" y="18144"/>
                  </a:cubicBezTo>
                  <a:cubicBezTo>
                    <a:pt x="4154" y="18144"/>
                    <a:pt x="4154" y="18144"/>
                    <a:pt x="4154" y="18144"/>
                  </a:cubicBezTo>
                  <a:lnTo>
                    <a:pt x="4154" y="34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91" name="Freeform 212">
              <a:extLst>
                <a:ext uri="{FF2B5EF4-FFF2-40B4-BE49-F238E27FC236}">
                  <a16:creationId xmlns:a16="http://schemas.microsoft.com/office/drawing/2014/main" xmlns="" id="{EC982205-F040-424A-A012-CDEFB306C668}"/>
                </a:ext>
              </a:extLst>
            </p:cNvPr>
            <p:cNvSpPr/>
            <p:nvPr/>
          </p:nvSpPr>
          <p:spPr>
            <a:xfrm>
              <a:off x="10244330" y="1666081"/>
              <a:ext cx="81804" cy="79122"/>
            </a:xfrm>
            <a:custGeom>
              <a:avLst/>
              <a:gdLst/>
              <a:ahLst/>
              <a:cxnLst>
                <a:cxn ang="0">
                  <a:pos x="wd2" y="hd2"/>
                </a:cxn>
                <a:cxn ang="5400000">
                  <a:pos x="wd2" y="hd2"/>
                </a:cxn>
                <a:cxn ang="10800000">
                  <a:pos x="wd2" y="hd2"/>
                </a:cxn>
                <a:cxn ang="16200000">
                  <a:pos x="wd2" y="hd2"/>
                </a:cxn>
              </a:cxnLst>
              <a:rect l="0" t="0" r="r" b="b"/>
              <a:pathLst>
                <a:path w="21600" h="21600" extrusionOk="0">
                  <a:moveTo>
                    <a:pt x="4985" y="21600"/>
                  </a:moveTo>
                  <a:cubicBezTo>
                    <a:pt x="16615" y="21600"/>
                    <a:pt x="16615" y="21600"/>
                    <a:pt x="16615" y="21600"/>
                  </a:cubicBezTo>
                  <a:cubicBezTo>
                    <a:pt x="19108" y="21600"/>
                    <a:pt x="21600" y="19872"/>
                    <a:pt x="21600" y="16416"/>
                  </a:cubicBezTo>
                  <a:cubicBezTo>
                    <a:pt x="21600" y="5184"/>
                    <a:pt x="21600" y="5184"/>
                    <a:pt x="21600" y="5184"/>
                  </a:cubicBezTo>
                  <a:cubicBezTo>
                    <a:pt x="21600" y="2592"/>
                    <a:pt x="19108" y="0"/>
                    <a:pt x="16615" y="0"/>
                  </a:cubicBezTo>
                  <a:cubicBezTo>
                    <a:pt x="4985" y="0"/>
                    <a:pt x="4985" y="0"/>
                    <a:pt x="4985" y="0"/>
                  </a:cubicBezTo>
                  <a:cubicBezTo>
                    <a:pt x="2492" y="0"/>
                    <a:pt x="0" y="2592"/>
                    <a:pt x="0" y="5184"/>
                  </a:cubicBezTo>
                  <a:cubicBezTo>
                    <a:pt x="0" y="16416"/>
                    <a:pt x="0" y="16416"/>
                    <a:pt x="0" y="16416"/>
                  </a:cubicBezTo>
                  <a:cubicBezTo>
                    <a:pt x="0" y="19872"/>
                    <a:pt x="2492" y="21600"/>
                    <a:pt x="4985" y="21600"/>
                  </a:cubicBezTo>
                  <a:close/>
                  <a:moveTo>
                    <a:pt x="4154" y="3456"/>
                  </a:moveTo>
                  <a:cubicBezTo>
                    <a:pt x="17446" y="3456"/>
                    <a:pt x="17446" y="3456"/>
                    <a:pt x="17446" y="3456"/>
                  </a:cubicBezTo>
                  <a:cubicBezTo>
                    <a:pt x="17446" y="18144"/>
                    <a:pt x="17446" y="18144"/>
                    <a:pt x="17446" y="18144"/>
                  </a:cubicBezTo>
                  <a:cubicBezTo>
                    <a:pt x="4154" y="18144"/>
                    <a:pt x="4154" y="18144"/>
                    <a:pt x="4154" y="18144"/>
                  </a:cubicBezTo>
                  <a:lnTo>
                    <a:pt x="4154" y="34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92" name="Freeform 213">
              <a:extLst>
                <a:ext uri="{FF2B5EF4-FFF2-40B4-BE49-F238E27FC236}">
                  <a16:creationId xmlns:a16="http://schemas.microsoft.com/office/drawing/2014/main" xmlns="" id="{FC01A0F5-4B1A-0B4D-B28C-DB89BA4DAFF4}"/>
                </a:ext>
              </a:extLst>
            </p:cNvPr>
            <p:cNvSpPr/>
            <p:nvPr/>
          </p:nvSpPr>
          <p:spPr>
            <a:xfrm>
              <a:off x="10358319" y="1666081"/>
              <a:ext cx="83145" cy="79122"/>
            </a:xfrm>
            <a:custGeom>
              <a:avLst/>
              <a:gdLst/>
              <a:ahLst/>
              <a:cxnLst>
                <a:cxn ang="0">
                  <a:pos x="wd2" y="hd2"/>
                </a:cxn>
                <a:cxn ang="5400000">
                  <a:pos x="wd2" y="hd2"/>
                </a:cxn>
                <a:cxn ang="10800000">
                  <a:pos x="wd2" y="hd2"/>
                </a:cxn>
                <a:cxn ang="16200000">
                  <a:pos x="wd2" y="hd2"/>
                </a:cxn>
              </a:cxnLst>
              <a:rect l="0" t="0" r="r" b="b"/>
              <a:pathLst>
                <a:path w="21600" h="21600" extrusionOk="0">
                  <a:moveTo>
                    <a:pt x="4985" y="21600"/>
                  </a:moveTo>
                  <a:cubicBezTo>
                    <a:pt x="16615" y="21600"/>
                    <a:pt x="16615" y="21600"/>
                    <a:pt x="16615" y="21600"/>
                  </a:cubicBezTo>
                  <a:cubicBezTo>
                    <a:pt x="19108" y="21600"/>
                    <a:pt x="21600" y="19872"/>
                    <a:pt x="21600" y="16416"/>
                  </a:cubicBezTo>
                  <a:cubicBezTo>
                    <a:pt x="21600" y="5184"/>
                    <a:pt x="21600" y="5184"/>
                    <a:pt x="21600" y="5184"/>
                  </a:cubicBezTo>
                  <a:cubicBezTo>
                    <a:pt x="21600" y="2592"/>
                    <a:pt x="19108" y="0"/>
                    <a:pt x="16615" y="0"/>
                  </a:cubicBezTo>
                  <a:cubicBezTo>
                    <a:pt x="4985" y="0"/>
                    <a:pt x="4985" y="0"/>
                    <a:pt x="4985" y="0"/>
                  </a:cubicBezTo>
                  <a:cubicBezTo>
                    <a:pt x="2492" y="0"/>
                    <a:pt x="0" y="2592"/>
                    <a:pt x="0" y="5184"/>
                  </a:cubicBezTo>
                  <a:cubicBezTo>
                    <a:pt x="0" y="16416"/>
                    <a:pt x="0" y="16416"/>
                    <a:pt x="0" y="16416"/>
                  </a:cubicBezTo>
                  <a:cubicBezTo>
                    <a:pt x="0" y="19872"/>
                    <a:pt x="2492" y="21600"/>
                    <a:pt x="4985" y="21600"/>
                  </a:cubicBezTo>
                  <a:close/>
                  <a:moveTo>
                    <a:pt x="4154" y="3456"/>
                  </a:moveTo>
                  <a:cubicBezTo>
                    <a:pt x="17446" y="3456"/>
                    <a:pt x="17446" y="3456"/>
                    <a:pt x="17446" y="3456"/>
                  </a:cubicBezTo>
                  <a:cubicBezTo>
                    <a:pt x="17446" y="18144"/>
                    <a:pt x="17446" y="18144"/>
                    <a:pt x="17446" y="18144"/>
                  </a:cubicBezTo>
                  <a:cubicBezTo>
                    <a:pt x="4154" y="18144"/>
                    <a:pt x="4154" y="18144"/>
                    <a:pt x="4154" y="18144"/>
                  </a:cubicBezTo>
                  <a:lnTo>
                    <a:pt x="4154" y="34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93" name="Freeform 214">
              <a:extLst>
                <a:ext uri="{FF2B5EF4-FFF2-40B4-BE49-F238E27FC236}">
                  <a16:creationId xmlns:a16="http://schemas.microsoft.com/office/drawing/2014/main" xmlns="" id="{B7060753-0A88-684A-B811-94ACD1B33ACE}"/>
                </a:ext>
              </a:extLst>
            </p:cNvPr>
            <p:cNvSpPr/>
            <p:nvPr/>
          </p:nvSpPr>
          <p:spPr>
            <a:xfrm>
              <a:off x="10358319" y="1781410"/>
              <a:ext cx="83145" cy="79122"/>
            </a:xfrm>
            <a:custGeom>
              <a:avLst/>
              <a:gdLst/>
              <a:ahLst/>
              <a:cxnLst>
                <a:cxn ang="0">
                  <a:pos x="wd2" y="hd2"/>
                </a:cxn>
                <a:cxn ang="5400000">
                  <a:pos x="wd2" y="hd2"/>
                </a:cxn>
                <a:cxn ang="10800000">
                  <a:pos x="wd2" y="hd2"/>
                </a:cxn>
                <a:cxn ang="16200000">
                  <a:pos x="wd2" y="hd2"/>
                </a:cxn>
              </a:cxnLst>
              <a:rect l="0" t="0" r="r" b="b"/>
              <a:pathLst>
                <a:path w="21600" h="21600" extrusionOk="0">
                  <a:moveTo>
                    <a:pt x="4985" y="21600"/>
                  </a:moveTo>
                  <a:cubicBezTo>
                    <a:pt x="16615" y="21600"/>
                    <a:pt x="16615" y="21600"/>
                    <a:pt x="16615" y="21600"/>
                  </a:cubicBezTo>
                  <a:cubicBezTo>
                    <a:pt x="19108" y="21600"/>
                    <a:pt x="21600" y="19008"/>
                    <a:pt x="21600" y="16416"/>
                  </a:cubicBezTo>
                  <a:cubicBezTo>
                    <a:pt x="21600" y="5184"/>
                    <a:pt x="21600" y="5184"/>
                    <a:pt x="21600" y="5184"/>
                  </a:cubicBezTo>
                  <a:cubicBezTo>
                    <a:pt x="21600" y="1728"/>
                    <a:pt x="19108" y="0"/>
                    <a:pt x="16615" y="0"/>
                  </a:cubicBezTo>
                  <a:cubicBezTo>
                    <a:pt x="4985" y="0"/>
                    <a:pt x="4985" y="0"/>
                    <a:pt x="4985" y="0"/>
                  </a:cubicBezTo>
                  <a:cubicBezTo>
                    <a:pt x="2492" y="0"/>
                    <a:pt x="0" y="1728"/>
                    <a:pt x="0" y="5184"/>
                  </a:cubicBezTo>
                  <a:cubicBezTo>
                    <a:pt x="0" y="16416"/>
                    <a:pt x="0" y="16416"/>
                    <a:pt x="0" y="16416"/>
                  </a:cubicBezTo>
                  <a:cubicBezTo>
                    <a:pt x="0" y="19008"/>
                    <a:pt x="2492" y="21600"/>
                    <a:pt x="4985" y="21600"/>
                  </a:cubicBezTo>
                  <a:close/>
                  <a:moveTo>
                    <a:pt x="4154" y="3456"/>
                  </a:moveTo>
                  <a:cubicBezTo>
                    <a:pt x="17446" y="3456"/>
                    <a:pt x="17446" y="3456"/>
                    <a:pt x="17446" y="3456"/>
                  </a:cubicBezTo>
                  <a:cubicBezTo>
                    <a:pt x="17446" y="18144"/>
                    <a:pt x="17446" y="18144"/>
                    <a:pt x="17446" y="18144"/>
                  </a:cubicBezTo>
                  <a:cubicBezTo>
                    <a:pt x="4154" y="18144"/>
                    <a:pt x="4154" y="18144"/>
                    <a:pt x="4154" y="18144"/>
                  </a:cubicBezTo>
                  <a:lnTo>
                    <a:pt x="4154" y="34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94" name="Freeform 215">
              <a:extLst>
                <a:ext uri="{FF2B5EF4-FFF2-40B4-BE49-F238E27FC236}">
                  <a16:creationId xmlns:a16="http://schemas.microsoft.com/office/drawing/2014/main" xmlns="" id="{E5764A20-D707-9448-9BE3-10457D2B1204}"/>
                </a:ext>
              </a:extLst>
            </p:cNvPr>
            <p:cNvSpPr/>
            <p:nvPr/>
          </p:nvSpPr>
          <p:spPr>
            <a:xfrm>
              <a:off x="10244330" y="1781410"/>
              <a:ext cx="81804" cy="79122"/>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2492" y="0"/>
                    <a:pt x="0" y="1728"/>
                    <a:pt x="0" y="5184"/>
                  </a:cubicBezTo>
                  <a:cubicBezTo>
                    <a:pt x="0" y="16416"/>
                    <a:pt x="0" y="16416"/>
                    <a:pt x="0" y="16416"/>
                  </a:cubicBezTo>
                  <a:cubicBezTo>
                    <a:pt x="0" y="19008"/>
                    <a:pt x="2492" y="21600"/>
                    <a:pt x="4985" y="21600"/>
                  </a:cubicBezTo>
                  <a:cubicBezTo>
                    <a:pt x="16615" y="21600"/>
                    <a:pt x="16615" y="21600"/>
                    <a:pt x="16615" y="21600"/>
                  </a:cubicBezTo>
                  <a:cubicBezTo>
                    <a:pt x="19108" y="21600"/>
                    <a:pt x="21600" y="19008"/>
                    <a:pt x="21600" y="16416"/>
                  </a:cubicBezTo>
                  <a:cubicBezTo>
                    <a:pt x="21600" y="5184"/>
                    <a:pt x="21600" y="5184"/>
                    <a:pt x="21600" y="5184"/>
                  </a:cubicBezTo>
                  <a:cubicBezTo>
                    <a:pt x="21600" y="1728"/>
                    <a:pt x="19108" y="0"/>
                    <a:pt x="16615" y="0"/>
                  </a:cubicBezTo>
                  <a:close/>
                  <a:moveTo>
                    <a:pt x="17446" y="18144"/>
                  </a:moveTo>
                  <a:cubicBezTo>
                    <a:pt x="4154" y="18144"/>
                    <a:pt x="4154" y="18144"/>
                    <a:pt x="4154" y="18144"/>
                  </a:cubicBezTo>
                  <a:cubicBezTo>
                    <a:pt x="4154" y="3456"/>
                    <a:pt x="4154" y="3456"/>
                    <a:pt x="4154" y="3456"/>
                  </a:cubicBezTo>
                  <a:cubicBezTo>
                    <a:pt x="17446" y="3456"/>
                    <a:pt x="17446" y="3456"/>
                    <a:pt x="17446" y="3456"/>
                  </a:cubicBezTo>
                  <a:lnTo>
                    <a:pt x="17446" y="18144"/>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95" name="Freeform 216">
              <a:extLst>
                <a:ext uri="{FF2B5EF4-FFF2-40B4-BE49-F238E27FC236}">
                  <a16:creationId xmlns:a16="http://schemas.microsoft.com/office/drawing/2014/main" xmlns="" id="{73A3CA57-F8B7-CC4B-A06B-340F00F6C0DC}"/>
                </a:ext>
              </a:extLst>
            </p:cNvPr>
            <p:cNvSpPr/>
            <p:nvPr/>
          </p:nvSpPr>
          <p:spPr>
            <a:xfrm>
              <a:off x="10130343" y="1781410"/>
              <a:ext cx="81804" cy="79122"/>
            </a:xfrm>
            <a:custGeom>
              <a:avLst/>
              <a:gdLst/>
              <a:ahLst/>
              <a:cxnLst>
                <a:cxn ang="0">
                  <a:pos x="wd2" y="hd2"/>
                </a:cxn>
                <a:cxn ang="5400000">
                  <a:pos x="wd2" y="hd2"/>
                </a:cxn>
                <a:cxn ang="10800000">
                  <a:pos x="wd2" y="hd2"/>
                </a:cxn>
                <a:cxn ang="16200000">
                  <a:pos x="wd2" y="hd2"/>
                </a:cxn>
              </a:cxnLst>
              <a:rect l="0" t="0" r="r" b="b"/>
              <a:pathLst>
                <a:path w="21600" h="21600" extrusionOk="0">
                  <a:moveTo>
                    <a:pt x="4985" y="21600"/>
                  </a:moveTo>
                  <a:cubicBezTo>
                    <a:pt x="16615" y="21600"/>
                    <a:pt x="16615" y="21600"/>
                    <a:pt x="16615" y="21600"/>
                  </a:cubicBezTo>
                  <a:cubicBezTo>
                    <a:pt x="19108" y="21600"/>
                    <a:pt x="21600" y="19008"/>
                    <a:pt x="21600" y="16416"/>
                  </a:cubicBezTo>
                  <a:cubicBezTo>
                    <a:pt x="21600" y="5184"/>
                    <a:pt x="21600" y="5184"/>
                    <a:pt x="21600" y="5184"/>
                  </a:cubicBezTo>
                  <a:cubicBezTo>
                    <a:pt x="21600" y="1728"/>
                    <a:pt x="19108" y="0"/>
                    <a:pt x="16615" y="0"/>
                  </a:cubicBezTo>
                  <a:cubicBezTo>
                    <a:pt x="4985" y="0"/>
                    <a:pt x="4985" y="0"/>
                    <a:pt x="4985" y="0"/>
                  </a:cubicBezTo>
                  <a:cubicBezTo>
                    <a:pt x="2492" y="0"/>
                    <a:pt x="0" y="1728"/>
                    <a:pt x="0" y="5184"/>
                  </a:cubicBezTo>
                  <a:cubicBezTo>
                    <a:pt x="0" y="16416"/>
                    <a:pt x="0" y="16416"/>
                    <a:pt x="0" y="16416"/>
                  </a:cubicBezTo>
                  <a:cubicBezTo>
                    <a:pt x="0" y="19008"/>
                    <a:pt x="2492" y="21600"/>
                    <a:pt x="4985" y="21600"/>
                  </a:cubicBezTo>
                  <a:close/>
                  <a:moveTo>
                    <a:pt x="4154" y="3456"/>
                  </a:moveTo>
                  <a:cubicBezTo>
                    <a:pt x="17446" y="3456"/>
                    <a:pt x="17446" y="3456"/>
                    <a:pt x="17446" y="3456"/>
                  </a:cubicBezTo>
                  <a:cubicBezTo>
                    <a:pt x="17446" y="18144"/>
                    <a:pt x="17446" y="18144"/>
                    <a:pt x="17446" y="18144"/>
                  </a:cubicBezTo>
                  <a:cubicBezTo>
                    <a:pt x="4154" y="18144"/>
                    <a:pt x="4154" y="18144"/>
                    <a:pt x="4154" y="18144"/>
                  </a:cubicBezTo>
                  <a:lnTo>
                    <a:pt x="4154" y="34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796" name="组合 795">
            <a:extLst>
              <a:ext uri="{FF2B5EF4-FFF2-40B4-BE49-F238E27FC236}">
                <a16:creationId xmlns:a16="http://schemas.microsoft.com/office/drawing/2014/main" xmlns="" id="{8F2CE0D3-81F5-324E-A77A-BB15D2D41717}"/>
              </a:ext>
            </a:extLst>
          </p:cNvPr>
          <p:cNvGrpSpPr/>
          <p:nvPr/>
        </p:nvGrpSpPr>
        <p:grpSpPr>
          <a:xfrm>
            <a:off x="9270736" y="1501133"/>
            <a:ext cx="406336" cy="406336"/>
            <a:chOff x="9270736" y="1501133"/>
            <a:chExt cx="406336" cy="406336"/>
          </a:xfrm>
          <a:solidFill>
            <a:schemeClr val="accent2"/>
          </a:solidFill>
        </p:grpSpPr>
        <p:sp>
          <p:nvSpPr>
            <p:cNvPr id="797" name="Freeform 217">
              <a:extLst>
                <a:ext uri="{FF2B5EF4-FFF2-40B4-BE49-F238E27FC236}">
                  <a16:creationId xmlns:a16="http://schemas.microsoft.com/office/drawing/2014/main" xmlns="" id="{FA8674B4-052C-494B-8F6B-D189D280C34E}"/>
                </a:ext>
              </a:extLst>
            </p:cNvPr>
            <p:cNvSpPr/>
            <p:nvPr/>
          </p:nvSpPr>
          <p:spPr>
            <a:xfrm>
              <a:off x="9270736" y="1501133"/>
              <a:ext cx="406336" cy="406336"/>
            </a:xfrm>
            <a:custGeom>
              <a:avLst/>
              <a:gdLst/>
              <a:ahLst/>
              <a:cxnLst>
                <a:cxn ang="0">
                  <a:pos x="wd2" y="hd2"/>
                </a:cxn>
                <a:cxn ang="5400000">
                  <a:pos x="wd2" y="hd2"/>
                </a:cxn>
                <a:cxn ang="10800000">
                  <a:pos x="wd2" y="hd2"/>
                </a:cxn>
                <a:cxn ang="16200000">
                  <a:pos x="wd2" y="hd2"/>
                </a:cxn>
              </a:cxnLst>
              <a:rect l="0" t="0" r="r" b="b"/>
              <a:pathLst>
                <a:path w="21600" h="21600" extrusionOk="0">
                  <a:moveTo>
                    <a:pt x="20587" y="1856"/>
                  </a:moveTo>
                  <a:cubicBezTo>
                    <a:pt x="17212" y="1856"/>
                    <a:pt x="17212" y="1856"/>
                    <a:pt x="17212" y="1856"/>
                  </a:cubicBezTo>
                  <a:cubicBezTo>
                    <a:pt x="17212" y="506"/>
                    <a:pt x="17212" y="506"/>
                    <a:pt x="17212" y="506"/>
                  </a:cubicBezTo>
                  <a:cubicBezTo>
                    <a:pt x="17212" y="338"/>
                    <a:pt x="17044" y="169"/>
                    <a:pt x="16875" y="169"/>
                  </a:cubicBezTo>
                  <a:cubicBezTo>
                    <a:pt x="16706" y="169"/>
                    <a:pt x="16537" y="338"/>
                    <a:pt x="16537" y="506"/>
                  </a:cubicBezTo>
                  <a:cubicBezTo>
                    <a:pt x="16537" y="1856"/>
                    <a:pt x="16537" y="1856"/>
                    <a:pt x="16537" y="1856"/>
                  </a:cubicBezTo>
                  <a:cubicBezTo>
                    <a:pt x="11137" y="1856"/>
                    <a:pt x="11137" y="1856"/>
                    <a:pt x="11137" y="1856"/>
                  </a:cubicBezTo>
                  <a:cubicBezTo>
                    <a:pt x="11137" y="506"/>
                    <a:pt x="11137" y="506"/>
                    <a:pt x="11137" y="506"/>
                  </a:cubicBezTo>
                  <a:cubicBezTo>
                    <a:pt x="11137" y="338"/>
                    <a:pt x="10969" y="169"/>
                    <a:pt x="10800" y="169"/>
                  </a:cubicBezTo>
                  <a:cubicBezTo>
                    <a:pt x="10631" y="169"/>
                    <a:pt x="10462" y="338"/>
                    <a:pt x="10462" y="506"/>
                  </a:cubicBezTo>
                  <a:cubicBezTo>
                    <a:pt x="10462" y="1856"/>
                    <a:pt x="10462" y="1856"/>
                    <a:pt x="10462" y="1856"/>
                  </a:cubicBezTo>
                  <a:cubicBezTo>
                    <a:pt x="5063" y="1856"/>
                    <a:pt x="5063" y="1856"/>
                    <a:pt x="5063" y="1856"/>
                  </a:cubicBezTo>
                  <a:cubicBezTo>
                    <a:pt x="5063" y="338"/>
                    <a:pt x="5063" y="338"/>
                    <a:pt x="5063" y="338"/>
                  </a:cubicBezTo>
                  <a:cubicBezTo>
                    <a:pt x="5063" y="169"/>
                    <a:pt x="4894" y="0"/>
                    <a:pt x="4725" y="0"/>
                  </a:cubicBezTo>
                  <a:cubicBezTo>
                    <a:pt x="4556" y="0"/>
                    <a:pt x="4388" y="169"/>
                    <a:pt x="4388" y="338"/>
                  </a:cubicBezTo>
                  <a:cubicBezTo>
                    <a:pt x="4388" y="1856"/>
                    <a:pt x="4388" y="1856"/>
                    <a:pt x="4388" y="1856"/>
                  </a:cubicBezTo>
                  <a:cubicBezTo>
                    <a:pt x="1013" y="1856"/>
                    <a:pt x="1013" y="1856"/>
                    <a:pt x="1013" y="1856"/>
                  </a:cubicBezTo>
                  <a:cubicBezTo>
                    <a:pt x="506" y="1856"/>
                    <a:pt x="0" y="2363"/>
                    <a:pt x="0" y="2869"/>
                  </a:cubicBezTo>
                  <a:cubicBezTo>
                    <a:pt x="0" y="20587"/>
                    <a:pt x="0" y="20587"/>
                    <a:pt x="0" y="20587"/>
                  </a:cubicBezTo>
                  <a:cubicBezTo>
                    <a:pt x="0" y="21094"/>
                    <a:pt x="506" y="21600"/>
                    <a:pt x="1013" y="21600"/>
                  </a:cubicBezTo>
                  <a:cubicBezTo>
                    <a:pt x="20587" y="21600"/>
                    <a:pt x="20587" y="21600"/>
                    <a:pt x="20587" y="21600"/>
                  </a:cubicBezTo>
                  <a:cubicBezTo>
                    <a:pt x="21094" y="21600"/>
                    <a:pt x="21600" y="21094"/>
                    <a:pt x="21600" y="20587"/>
                  </a:cubicBezTo>
                  <a:cubicBezTo>
                    <a:pt x="21600" y="2869"/>
                    <a:pt x="21600" y="2869"/>
                    <a:pt x="21600" y="2869"/>
                  </a:cubicBezTo>
                  <a:cubicBezTo>
                    <a:pt x="21600" y="2363"/>
                    <a:pt x="21094" y="1856"/>
                    <a:pt x="20587" y="1856"/>
                  </a:cubicBezTo>
                  <a:close/>
                  <a:moveTo>
                    <a:pt x="20756" y="20756"/>
                  </a:moveTo>
                  <a:cubicBezTo>
                    <a:pt x="844" y="20756"/>
                    <a:pt x="844" y="20756"/>
                    <a:pt x="844" y="20756"/>
                  </a:cubicBezTo>
                  <a:cubicBezTo>
                    <a:pt x="844" y="7088"/>
                    <a:pt x="844" y="7088"/>
                    <a:pt x="844" y="7088"/>
                  </a:cubicBezTo>
                  <a:cubicBezTo>
                    <a:pt x="20756" y="7088"/>
                    <a:pt x="20756" y="7088"/>
                    <a:pt x="20756" y="7088"/>
                  </a:cubicBezTo>
                  <a:lnTo>
                    <a:pt x="20756" y="20756"/>
                  </a:lnTo>
                  <a:close/>
                  <a:moveTo>
                    <a:pt x="20756" y="6244"/>
                  </a:moveTo>
                  <a:cubicBezTo>
                    <a:pt x="844" y="6244"/>
                    <a:pt x="844" y="6244"/>
                    <a:pt x="844" y="6244"/>
                  </a:cubicBezTo>
                  <a:cubicBezTo>
                    <a:pt x="844" y="2700"/>
                    <a:pt x="844" y="2700"/>
                    <a:pt x="844" y="2700"/>
                  </a:cubicBezTo>
                  <a:cubicBezTo>
                    <a:pt x="4388" y="2700"/>
                    <a:pt x="4388" y="2700"/>
                    <a:pt x="4388" y="2700"/>
                  </a:cubicBezTo>
                  <a:cubicBezTo>
                    <a:pt x="4388" y="3881"/>
                    <a:pt x="4388" y="3881"/>
                    <a:pt x="4388" y="3881"/>
                  </a:cubicBezTo>
                  <a:cubicBezTo>
                    <a:pt x="4388" y="4219"/>
                    <a:pt x="4556" y="4388"/>
                    <a:pt x="4725" y="4388"/>
                  </a:cubicBezTo>
                  <a:cubicBezTo>
                    <a:pt x="4894" y="4388"/>
                    <a:pt x="5063" y="4219"/>
                    <a:pt x="5063" y="3881"/>
                  </a:cubicBezTo>
                  <a:cubicBezTo>
                    <a:pt x="5063" y="2700"/>
                    <a:pt x="5063" y="2700"/>
                    <a:pt x="5063" y="2700"/>
                  </a:cubicBezTo>
                  <a:cubicBezTo>
                    <a:pt x="10462" y="2700"/>
                    <a:pt x="10462" y="2700"/>
                    <a:pt x="10462" y="2700"/>
                  </a:cubicBezTo>
                  <a:cubicBezTo>
                    <a:pt x="10462" y="4219"/>
                    <a:pt x="10462" y="4219"/>
                    <a:pt x="10462" y="4219"/>
                  </a:cubicBezTo>
                  <a:cubicBezTo>
                    <a:pt x="10462" y="4388"/>
                    <a:pt x="10631" y="4556"/>
                    <a:pt x="10800" y="4556"/>
                  </a:cubicBezTo>
                  <a:cubicBezTo>
                    <a:pt x="10969" y="4556"/>
                    <a:pt x="11137" y="4388"/>
                    <a:pt x="11137" y="4219"/>
                  </a:cubicBezTo>
                  <a:cubicBezTo>
                    <a:pt x="11137" y="2700"/>
                    <a:pt x="11137" y="2700"/>
                    <a:pt x="11137" y="2700"/>
                  </a:cubicBezTo>
                  <a:cubicBezTo>
                    <a:pt x="16537" y="2700"/>
                    <a:pt x="16537" y="2700"/>
                    <a:pt x="16537" y="2700"/>
                  </a:cubicBezTo>
                  <a:cubicBezTo>
                    <a:pt x="16537" y="4219"/>
                    <a:pt x="16537" y="4219"/>
                    <a:pt x="16537" y="4219"/>
                  </a:cubicBezTo>
                  <a:cubicBezTo>
                    <a:pt x="16537" y="4388"/>
                    <a:pt x="16706" y="4556"/>
                    <a:pt x="16875" y="4556"/>
                  </a:cubicBezTo>
                  <a:cubicBezTo>
                    <a:pt x="17044" y="4556"/>
                    <a:pt x="17212" y="4388"/>
                    <a:pt x="17212" y="4219"/>
                  </a:cubicBezTo>
                  <a:cubicBezTo>
                    <a:pt x="17212" y="2700"/>
                    <a:pt x="17212" y="2700"/>
                    <a:pt x="17212" y="2700"/>
                  </a:cubicBezTo>
                  <a:cubicBezTo>
                    <a:pt x="20756" y="2700"/>
                    <a:pt x="20756" y="2700"/>
                    <a:pt x="20756" y="2700"/>
                  </a:cubicBezTo>
                  <a:lnTo>
                    <a:pt x="20756" y="6244"/>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98" name="Freeform 218">
              <a:extLst>
                <a:ext uri="{FF2B5EF4-FFF2-40B4-BE49-F238E27FC236}">
                  <a16:creationId xmlns:a16="http://schemas.microsoft.com/office/drawing/2014/main" xmlns="" id="{B82D072F-872A-C34C-A311-3B7C020AE710}"/>
                </a:ext>
              </a:extLst>
            </p:cNvPr>
            <p:cNvSpPr/>
            <p:nvPr/>
          </p:nvSpPr>
          <p:spPr>
            <a:xfrm>
              <a:off x="9391430" y="1679491"/>
              <a:ext cx="60347" cy="155561"/>
            </a:xfrm>
            <a:custGeom>
              <a:avLst/>
              <a:gdLst/>
              <a:ahLst/>
              <a:cxnLst>
                <a:cxn ang="0">
                  <a:pos x="wd2" y="hd2"/>
                </a:cxn>
                <a:cxn ang="5400000">
                  <a:pos x="wd2" y="hd2"/>
                </a:cxn>
                <a:cxn ang="10800000">
                  <a:pos x="wd2" y="hd2"/>
                </a:cxn>
                <a:cxn ang="16200000">
                  <a:pos x="wd2" y="hd2"/>
                </a:cxn>
              </a:cxnLst>
              <a:rect l="0" t="0" r="r" b="b"/>
              <a:pathLst>
                <a:path w="21600" h="21600" extrusionOk="0">
                  <a:moveTo>
                    <a:pt x="2274" y="21600"/>
                  </a:moveTo>
                  <a:cubicBezTo>
                    <a:pt x="19326" y="21600"/>
                    <a:pt x="19326" y="21600"/>
                    <a:pt x="19326" y="21600"/>
                  </a:cubicBezTo>
                  <a:cubicBezTo>
                    <a:pt x="20463" y="21600"/>
                    <a:pt x="21600" y="21159"/>
                    <a:pt x="21600" y="20278"/>
                  </a:cubicBezTo>
                  <a:cubicBezTo>
                    <a:pt x="21600" y="19837"/>
                    <a:pt x="20463" y="19396"/>
                    <a:pt x="19326" y="19396"/>
                  </a:cubicBezTo>
                  <a:cubicBezTo>
                    <a:pt x="13642" y="19396"/>
                    <a:pt x="13642" y="19396"/>
                    <a:pt x="13642" y="19396"/>
                  </a:cubicBezTo>
                  <a:cubicBezTo>
                    <a:pt x="13642" y="882"/>
                    <a:pt x="13642" y="882"/>
                    <a:pt x="13642" y="882"/>
                  </a:cubicBezTo>
                  <a:cubicBezTo>
                    <a:pt x="13642" y="441"/>
                    <a:pt x="12505" y="0"/>
                    <a:pt x="10232" y="0"/>
                  </a:cubicBezTo>
                  <a:cubicBezTo>
                    <a:pt x="10232" y="0"/>
                    <a:pt x="9095" y="0"/>
                    <a:pt x="9095" y="0"/>
                  </a:cubicBezTo>
                  <a:cubicBezTo>
                    <a:pt x="2274" y="2645"/>
                    <a:pt x="2274" y="2645"/>
                    <a:pt x="2274" y="2645"/>
                  </a:cubicBezTo>
                  <a:cubicBezTo>
                    <a:pt x="2274" y="2645"/>
                    <a:pt x="2274" y="3527"/>
                    <a:pt x="2274" y="3967"/>
                  </a:cubicBezTo>
                  <a:cubicBezTo>
                    <a:pt x="3411" y="3967"/>
                    <a:pt x="4547" y="4408"/>
                    <a:pt x="5684" y="3967"/>
                  </a:cubicBezTo>
                  <a:cubicBezTo>
                    <a:pt x="7958" y="3527"/>
                    <a:pt x="7958" y="3527"/>
                    <a:pt x="7958" y="3527"/>
                  </a:cubicBezTo>
                  <a:cubicBezTo>
                    <a:pt x="7958" y="19396"/>
                    <a:pt x="7958" y="19396"/>
                    <a:pt x="7958" y="19396"/>
                  </a:cubicBezTo>
                  <a:cubicBezTo>
                    <a:pt x="2274" y="19396"/>
                    <a:pt x="2274" y="19396"/>
                    <a:pt x="2274" y="19396"/>
                  </a:cubicBezTo>
                  <a:cubicBezTo>
                    <a:pt x="1137" y="19396"/>
                    <a:pt x="0" y="19837"/>
                    <a:pt x="0" y="20278"/>
                  </a:cubicBezTo>
                  <a:cubicBezTo>
                    <a:pt x="0" y="21159"/>
                    <a:pt x="1137" y="21600"/>
                    <a:pt x="2274"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99" name="Freeform 219">
              <a:extLst>
                <a:ext uri="{FF2B5EF4-FFF2-40B4-BE49-F238E27FC236}">
                  <a16:creationId xmlns:a16="http://schemas.microsoft.com/office/drawing/2014/main" xmlns="" id="{C1E3F5CC-C4CE-7641-85B0-B2D5B4419CA7}"/>
                </a:ext>
              </a:extLst>
            </p:cNvPr>
            <p:cNvSpPr/>
            <p:nvPr/>
          </p:nvSpPr>
          <p:spPr>
            <a:xfrm>
              <a:off x="9496030" y="1679491"/>
              <a:ext cx="60347" cy="155561"/>
            </a:xfrm>
            <a:custGeom>
              <a:avLst/>
              <a:gdLst/>
              <a:ahLst/>
              <a:cxnLst>
                <a:cxn ang="0">
                  <a:pos x="wd2" y="hd2"/>
                </a:cxn>
                <a:cxn ang="5400000">
                  <a:pos x="wd2" y="hd2"/>
                </a:cxn>
                <a:cxn ang="10800000">
                  <a:pos x="wd2" y="hd2"/>
                </a:cxn>
                <a:cxn ang="16200000">
                  <a:pos x="wd2" y="hd2"/>
                </a:cxn>
              </a:cxnLst>
              <a:rect l="0" t="0" r="r" b="b"/>
              <a:pathLst>
                <a:path w="21600" h="21600" extrusionOk="0">
                  <a:moveTo>
                    <a:pt x="2274" y="21600"/>
                  </a:moveTo>
                  <a:cubicBezTo>
                    <a:pt x="19326" y="21600"/>
                    <a:pt x="19326" y="21600"/>
                    <a:pt x="19326" y="21600"/>
                  </a:cubicBezTo>
                  <a:cubicBezTo>
                    <a:pt x="20463" y="21600"/>
                    <a:pt x="21600" y="21159"/>
                    <a:pt x="21600" y="20278"/>
                  </a:cubicBezTo>
                  <a:cubicBezTo>
                    <a:pt x="21600" y="19837"/>
                    <a:pt x="20463" y="19396"/>
                    <a:pt x="19326" y="19396"/>
                  </a:cubicBezTo>
                  <a:cubicBezTo>
                    <a:pt x="13642" y="19396"/>
                    <a:pt x="13642" y="19396"/>
                    <a:pt x="13642" y="19396"/>
                  </a:cubicBezTo>
                  <a:cubicBezTo>
                    <a:pt x="13642" y="882"/>
                    <a:pt x="13642" y="882"/>
                    <a:pt x="13642" y="882"/>
                  </a:cubicBezTo>
                  <a:cubicBezTo>
                    <a:pt x="13642" y="441"/>
                    <a:pt x="12505" y="0"/>
                    <a:pt x="11368" y="0"/>
                  </a:cubicBezTo>
                  <a:cubicBezTo>
                    <a:pt x="10232" y="0"/>
                    <a:pt x="10232" y="0"/>
                    <a:pt x="9095" y="0"/>
                  </a:cubicBezTo>
                  <a:cubicBezTo>
                    <a:pt x="3411" y="2645"/>
                    <a:pt x="3411" y="2645"/>
                    <a:pt x="3411" y="2645"/>
                  </a:cubicBezTo>
                  <a:cubicBezTo>
                    <a:pt x="2274" y="2645"/>
                    <a:pt x="2274" y="3527"/>
                    <a:pt x="3411" y="3967"/>
                  </a:cubicBezTo>
                  <a:cubicBezTo>
                    <a:pt x="3411" y="3967"/>
                    <a:pt x="5684" y="4408"/>
                    <a:pt x="5684" y="3967"/>
                  </a:cubicBezTo>
                  <a:cubicBezTo>
                    <a:pt x="7958" y="3527"/>
                    <a:pt x="7958" y="3527"/>
                    <a:pt x="7958" y="3527"/>
                  </a:cubicBezTo>
                  <a:cubicBezTo>
                    <a:pt x="7958" y="19396"/>
                    <a:pt x="7958" y="19396"/>
                    <a:pt x="7958" y="19396"/>
                  </a:cubicBezTo>
                  <a:cubicBezTo>
                    <a:pt x="2274" y="19396"/>
                    <a:pt x="2274" y="19396"/>
                    <a:pt x="2274" y="19396"/>
                  </a:cubicBezTo>
                  <a:cubicBezTo>
                    <a:pt x="1137" y="19396"/>
                    <a:pt x="0" y="19837"/>
                    <a:pt x="0" y="20278"/>
                  </a:cubicBezTo>
                  <a:cubicBezTo>
                    <a:pt x="0" y="21159"/>
                    <a:pt x="1137" y="21600"/>
                    <a:pt x="2274"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800" name="Freeform 220">
            <a:extLst>
              <a:ext uri="{FF2B5EF4-FFF2-40B4-BE49-F238E27FC236}">
                <a16:creationId xmlns:a16="http://schemas.microsoft.com/office/drawing/2014/main" xmlns="" id="{CF3BF1C6-FB92-B549-AE6C-A52CB3D99B11}"/>
              </a:ext>
            </a:extLst>
          </p:cNvPr>
          <p:cNvSpPr/>
          <p:nvPr/>
        </p:nvSpPr>
        <p:spPr>
          <a:xfrm>
            <a:off x="8458066" y="1501133"/>
            <a:ext cx="406336" cy="406336"/>
          </a:xfrm>
          <a:custGeom>
            <a:avLst/>
            <a:gdLst/>
            <a:ahLst/>
            <a:cxnLst>
              <a:cxn ang="0">
                <a:pos x="wd2" y="hd2"/>
              </a:cxn>
              <a:cxn ang="5400000">
                <a:pos x="wd2" y="hd2"/>
              </a:cxn>
              <a:cxn ang="10800000">
                <a:pos x="wd2" y="hd2"/>
              </a:cxn>
              <a:cxn ang="16200000">
                <a:pos x="wd2" y="hd2"/>
              </a:cxn>
            </a:cxnLst>
            <a:rect l="0" t="0" r="r" b="b"/>
            <a:pathLst>
              <a:path w="21600" h="21600" extrusionOk="0">
                <a:moveTo>
                  <a:pt x="21600" y="2869"/>
                </a:moveTo>
                <a:cubicBezTo>
                  <a:pt x="21600" y="2363"/>
                  <a:pt x="21094" y="1856"/>
                  <a:pt x="20587" y="1856"/>
                </a:cubicBezTo>
                <a:cubicBezTo>
                  <a:pt x="17212" y="1856"/>
                  <a:pt x="17212" y="1856"/>
                  <a:pt x="17212" y="1856"/>
                </a:cubicBezTo>
                <a:cubicBezTo>
                  <a:pt x="17212" y="506"/>
                  <a:pt x="17212" y="506"/>
                  <a:pt x="17212" y="506"/>
                </a:cubicBezTo>
                <a:cubicBezTo>
                  <a:pt x="17212" y="338"/>
                  <a:pt x="17044" y="169"/>
                  <a:pt x="16875" y="169"/>
                </a:cubicBezTo>
                <a:cubicBezTo>
                  <a:pt x="16706" y="169"/>
                  <a:pt x="16537" y="338"/>
                  <a:pt x="16537" y="506"/>
                </a:cubicBezTo>
                <a:cubicBezTo>
                  <a:pt x="16537" y="1856"/>
                  <a:pt x="16537" y="1856"/>
                  <a:pt x="16537" y="1856"/>
                </a:cubicBezTo>
                <a:cubicBezTo>
                  <a:pt x="11137" y="1856"/>
                  <a:pt x="11137" y="1856"/>
                  <a:pt x="11137" y="1856"/>
                </a:cubicBezTo>
                <a:cubicBezTo>
                  <a:pt x="11137" y="506"/>
                  <a:pt x="11137" y="506"/>
                  <a:pt x="11137" y="506"/>
                </a:cubicBezTo>
                <a:cubicBezTo>
                  <a:pt x="11137" y="338"/>
                  <a:pt x="10969" y="169"/>
                  <a:pt x="10800" y="169"/>
                </a:cubicBezTo>
                <a:cubicBezTo>
                  <a:pt x="10631" y="169"/>
                  <a:pt x="10462" y="338"/>
                  <a:pt x="10462" y="506"/>
                </a:cubicBezTo>
                <a:cubicBezTo>
                  <a:pt x="10462" y="1856"/>
                  <a:pt x="10462" y="1856"/>
                  <a:pt x="10462" y="1856"/>
                </a:cubicBezTo>
                <a:cubicBezTo>
                  <a:pt x="5063" y="1856"/>
                  <a:pt x="5063" y="1856"/>
                  <a:pt x="5063" y="1856"/>
                </a:cubicBezTo>
                <a:cubicBezTo>
                  <a:pt x="5063" y="338"/>
                  <a:pt x="5063" y="338"/>
                  <a:pt x="5063" y="338"/>
                </a:cubicBezTo>
                <a:cubicBezTo>
                  <a:pt x="5063" y="169"/>
                  <a:pt x="4894" y="0"/>
                  <a:pt x="4725" y="0"/>
                </a:cubicBezTo>
                <a:cubicBezTo>
                  <a:pt x="4556" y="0"/>
                  <a:pt x="4388" y="169"/>
                  <a:pt x="4388" y="338"/>
                </a:cubicBezTo>
                <a:cubicBezTo>
                  <a:pt x="4388" y="1856"/>
                  <a:pt x="4388" y="1856"/>
                  <a:pt x="4388" y="1856"/>
                </a:cubicBezTo>
                <a:cubicBezTo>
                  <a:pt x="1013" y="1856"/>
                  <a:pt x="1013" y="1856"/>
                  <a:pt x="1013" y="1856"/>
                </a:cubicBezTo>
                <a:cubicBezTo>
                  <a:pt x="506" y="1856"/>
                  <a:pt x="0" y="2363"/>
                  <a:pt x="0" y="2869"/>
                </a:cubicBezTo>
                <a:cubicBezTo>
                  <a:pt x="0" y="20587"/>
                  <a:pt x="0" y="20587"/>
                  <a:pt x="0" y="20587"/>
                </a:cubicBezTo>
                <a:cubicBezTo>
                  <a:pt x="0" y="21094"/>
                  <a:pt x="506" y="21600"/>
                  <a:pt x="1013" y="21600"/>
                </a:cubicBezTo>
                <a:cubicBezTo>
                  <a:pt x="20587" y="21600"/>
                  <a:pt x="20587" y="21600"/>
                  <a:pt x="20587" y="21600"/>
                </a:cubicBezTo>
                <a:cubicBezTo>
                  <a:pt x="21094" y="21600"/>
                  <a:pt x="21600" y="21094"/>
                  <a:pt x="21600" y="20587"/>
                </a:cubicBezTo>
                <a:lnTo>
                  <a:pt x="21600" y="2869"/>
                </a:lnTo>
                <a:close/>
                <a:moveTo>
                  <a:pt x="20756" y="20756"/>
                </a:moveTo>
                <a:cubicBezTo>
                  <a:pt x="844" y="20756"/>
                  <a:pt x="844" y="20756"/>
                  <a:pt x="844" y="20756"/>
                </a:cubicBezTo>
                <a:cubicBezTo>
                  <a:pt x="844" y="7088"/>
                  <a:pt x="844" y="7088"/>
                  <a:pt x="844" y="7088"/>
                </a:cubicBezTo>
                <a:cubicBezTo>
                  <a:pt x="20756" y="7088"/>
                  <a:pt x="20756" y="7088"/>
                  <a:pt x="20756" y="7088"/>
                </a:cubicBezTo>
                <a:lnTo>
                  <a:pt x="20756" y="20756"/>
                </a:lnTo>
                <a:close/>
                <a:moveTo>
                  <a:pt x="20756" y="6244"/>
                </a:moveTo>
                <a:cubicBezTo>
                  <a:pt x="844" y="6244"/>
                  <a:pt x="844" y="6244"/>
                  <a:pt x="844" y="6244"/>
                </a:cubicBezTo>
                <a:cubicBezTo>
                  <a:pt x="844" y="2700"/>
                  <a:pt x="844" y="2700"/>
                  <a:pt x="844" y="2700"/>
                </a:cubicBezTo>
                <a:cubicBezTo>
                  <a:pt x="4388" y="2700"/>
                  <a:pt x="4388" y="2700"/>
                  <a:pt x="4388" y="2700"/>
                </a:cubicBezTo>
                <a:cubicBezTo>
                  <a:pt x="4388" y="3881"/>
                  <a:pt x="4388" y="3881"/>
                  <a:pt x="4388" y="3881"/>
                </a:cubicBezTo>
                <a:cubicBezTo>
                  <a:pt x="4388" y="4219"/>
                  <a:pt x="4556" y="4388"/>
                  <a:pt x="4725" y="4388"/>
                </a:cubicBezTo>
                <a:cubicBezTo>
                  <a:pt x="4894" y="4388"/>
                  <a:pt x="5063" y="4219"/>
                  <a:pt x="5063" y="3881"/>
                </a:cubicBezTo>
                <a:cubicBezTo>
                  <a:pt x="5063" y="2700"/>
                  <a:pt x="5063" y="2700"/>
                  <a:pt x="5063" y="2700"/>
                </a:cubicBezTo>
                <a:cubicBezTo>
                  <a:pt x="10462" y="2700"/>
                  <a:pt x="10462" y="2700"/>
                  <a:pt x="10462" y="2700"/>
                </a:cubicBezTo>
                <a:cubicBezTo>
                  <a:pt x="10462" y="4219"/>
                  <a:pt x="10462" y="4219"/>
                  <a:pt x="10462" y="4219"/>
                </a:cubicBezTo>
                <a:cubicBezTo>
                  <a:pt x="10462" y="4388"/>
                  <a:pt x="10631" y="4556"/>
                  <a:pt x="10800" y="4556"/>
                </a:cubicBezTo>
                <a:cubicBezTo>
                  <a:pt x="10969" y="4556"/>
                  <a:pt x="11137" y="4388"/>
                  <a:pt x="11137" y="4219"/>
                </a:cubicBezTo>
                <a:cubicBezTo>
                  <a:pt x="11137" y="2700"/>
                  <a:pt x="11137" y="2700"/>
                  <a:pt x="11137" y="2700"/>
                </a:cubicBezTo>
                <a:cubicBezTo>
                  <a:pt x="16537" y="2700"/>
                  <a:pt x="16537" y="2700"/>
                  <a:pt x="16537" y="2700"/>
                </a:cubicBezTo>
                <a:cubicBezTo>
                  <a:pt x="16537" y="4219"/>
                  <a:pt x="16537" y="4219"/>
                  <a:pt x="16537" y="4219"/>
                </a:cubicBezTo>
                <a:cubicBezTo>
                  <a:pt x="16537" y="4388"/>
                  <a:pt x="16706" y="4556"/>
                  <a:pt x="16875" y="4556"/>
                </a:cubicBezTo>
                <a:cubicBezTo>
                  <a:pt x="17044" y="4556"/>
                  <a:pt x="17212" y="4388"/>
                  <a:pt x="17212" y="4219"/>
                </a:cubicBezTo>
                <a:cubicBezTo>
                  <a:pt x="17212" y="2700"/>
                  <a:pt x="17212" y="2700"/>
                  <a:pt x="17212" y="2700"/>
                </a:cubicBezTo>
                <a:cubicBezTo>
                  <a:pt x="20756" y="2700"/>
                  <a:pt x="20756" y="2700"/>
                  <a:pt x="20756" y="2700"/>
                </a:cubicBezTo>
                <a:lnTo>
                  <a:pt x="20756" y="6244"/>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801" name="组合 800">
            <a:extLst>
              <a:ext uri="{FF2B5EF4-FFF2-40B4-BE49-F238E27FC236}">
                <a16:creationId xmlns:a16="http://schemas.microsoft.com/office/drawing/2014/main" xmlns="" id="{FB8EBB65-3711-B64A-8757-747A891CD5B4}"/>
              </a:ext>
            </a:extLst>
          </p:cNvPr>
          <p:cNvGrpSpPr/>
          <p:nvPr/>
        </p:nvGrpSpPr>
        <p:grpSpPr>
          <a:xfrm>
            <a:off x="7646738" y="1517225"/>
            <a:ext cx="406336" cy="373358"/>
            <a:chOff x="7646738" y="1517225"/>
            <a:chExt cx="406336" cy="373358"/>
          </a:xfrm>
          <a:solidFill>
            <a:schemeClr val="accent2"/>
          </a:solidFill>
        </p:grpSpPr>
        <p:sp>
          <p:nvSpPr>
            <p:cNvPr id="802" name="Freeform 221">
              <a:extLst>
                <a:ext uri="{FF2B5EF4-FFF2-40B4-BE49-F238E27FC236}">
                  <a16:creationId xmlns:a16="http://schemas.microsoft.com/office/drawing/2014/main" xmlns="" id="{8FB7DCCC-FC91-C44D-B5D8-D1A92448A8B1}"/>
                </a:ext>
              </a:extLst>
            </p:cNvPr>
            <p:cNvSpPr/>
            <p:nvPr/>
          </p:nvSpPr>
          <p:spPr>
            <a:xfrm>
              <a:off x="7646738" y="1517225"/>
              <a:ext cx="406336" cy="373358"/>
            </a:xfrm>
            <a:custGeom>
              <a:avLst/>
              <a:gdLst/>
              <a:ahLst/>
              <a:cxnLst>
                <a:cxn ang="0">
                  <a:pos x="wd2" y="hd2"/>
                </a:cxn>
                <a:cxn ang="5400000">
                  <a:pos x="wd2" y="hd2"/>
                </a:cxn>
                <a:cxn ang="10800000">
                  <a:pos x="wd2" y="hd2"/>
                </a:cxn>
                <a:cxn ang="16200000">
                  <a:pos x="wd2" y="hd2"/>
                </a:cxn>
              </a:cxnLst>
              <a:rect l="0" t="0" r="r" b="b"/>
              <a:pathLst>
                <a:path w="21600" h="21554" extrusionOk="0">
                  <a:moveTo>
                    <a:pt x="16875" y="0"/>
                  </a:moveTo>
                  <a:cubicBezTo>
                    <a:pt x="15694" y="0"/>
                    <a:pt x="14512" y="366"/>
                    <a:pt x="13669" y="1281"/>
                  </a:cubicBezTo>
                  <a:cubicBezTo>
                    <a:pt x="13669" y="1464"/>
                    <a:pt x="13669" y="1464"/>
                    <a:pt x="13669" y="1464"/>
                  </a:cubicBezTo>
                  <a:cubicBezTo>
                    <a:pt x="13500" y="1281"/>
                    <a:pt x="13500" y="1281"/>
                    <a:pt x="13500" y="1281"/>
                  </a:cubicBezTo>
                  <a:cubicBezTo>
                    <a:pt x="11812" y="732"/>
                    <a:pt x="9787" y="732"/>
                    <a:pt x="8100" y="1281"/>
                  </a:cubicBezTo>
                  <a:cubicBezTo>
                    <a:pt x="7931" y="1464"/>
                    <a:pt x="7931" y="1464"/>
                    <a:pt x="7931" y="1464"/>
                  </a:cubicBezTo>
                  <a:cubicBezTo>
                    <a:pt x="7931" y="1281"/>
                    <a:pt x="7931" y="1281"/>
                    <a:pt x="7931" y="1281"/>
                  </a:cubicBezTo>
                  <a:cubicBezTo>
                    <a:pt x="7088" y="366"/>
                    <a:pt x="5906" y="0"/>
                    <a:pt x="4725" y="0"/>
                  </a:cubicBezTo>
                  <a:cubicBezTo>
                    <a:pt x="2194" y="0"/>
                    <a:pt x="0" y="2380"/>
                    <a:pt x="0" y="5125"/>
                  </a:cubicBezTo>
                  <a:cubicBezTo>
                    <a:pt x="0" y="6956"/>
                    <a:pt x="844" y="8603"/>
                    <a:pt x="2194" y="9519"/>
                  </a:cubicBezTo>
                  <a:cubicBezTo>
                    <a:pt x="2363" y="9519"/>
                    <a:pt x="2363" y="9519"/>
                    <a:pt x="2363" y="9519"/>
                  </a:cubicBezTo>
                  <a:cubicBezTo>
                    <a:pt x="2363" y="9702"/>
                    <a:pt x="2363" y="9702"/>
                    <a:pt x="2363" y="9702"/>
                  </a:cubicBezTo>
                  <a:cubicBezTo>
                    <a:pt x="2363" y="9885"/>
                    <a:pt x="2363" y="10068"/>
                    <a:pt x="2363" y="10068"/>
                  </a:cubicBezTo>
                  <a:cubicBezTo>
                    <a:pt x="2363" y="13180"/>
                    <a:pt x="3713" y="16108"/>
                    <a:pt x="6075" y="17756"/>
                  </a:cubicBezTo>
                  <a:cubicBezTo>
                    <a:pt x="6412" y="17939"/>
                    <a:pt x="6412" y="17939"/>
                    <a:pt x="6412" y="17939"/>
                  </a:cubicBezTo>
                  <a:cubicBezTo>
                    <a:pt x="3713" y="20868"/>
                    <a:pt x="3713" y="20868"/>
                    <a:pt x="3713" y="20868"/>
                  </a:cubicBezTo>
                  <a:cubicBezTo>
                    <a:pt x="3544" y="21051"/>
                    <a:pt x="3544" y="21234"/>
                    <a:pt x="3713" y="21417"/>
                  </a:cubicBezTo>
                  <a:cubicBezTo>
                    <a:pt x="3881" y="21600"/>
                    <a:pt x="4050" y="21600"/>
                    <a:pt x="4219" y="21417"/>
                  </a:cubicBezTo>
                  <a:cubicBezTo>
                    <a:pt x="7088" y="18488"/>
                    <a:pt x="7088" y="18488"/>
                    <a:pt x="7088" y="18488"/>
                  </a:cubicBezTo>
                  <a:cubicBezTo>
                    <a:pt x="7256" y="18488"/>
                    <a:pt x="7256" y="18488"/>
                    <a:pt x="7256" y="18488"/>
                  </a:cubicBezTo>
                  <a:cubicBezTo>
                    <a:pt x="9450" y="19586"/>
                    <a:pt x="12150" y="19586"/>
                    <a:pt x="14344" y="18488"/>
                  </a:cubicBezTo>
                  <a:cubicBezTo>
                    <a:pt x="14512" y="18488"/>
                    <a:pt x="14512" y="18488"/>
                    <a:pt x="14512" y="18488"/>
                  </a:cubicBezTo>
                  <a:cubicBezTo>
                    <a:pt x="17381" y="21417"/>
                    <a:pt x="17381" y="21417"/>
                    <a:pt x="17381" y="21417"/>
                  </a:cubicBezTo>
                  <a:cubicBezTo>
                    <a:pt x="17550" y="21600"/>
                    <a:pt x="17719" y="21600"/>
                    <a:pt x="17887" y="21417"/>
                  </a:cubicBezTo>
                  <a:cubicBezTo>
                    <a:pt x="18056" y="21234"/>
                    <a:pt x="18056" y="21051"/>
                    <a:pt x="17887" y="20868"/>
                  </a:cubicBezTo>
                  <a:cubicBezTo>
                    <a:pt x="15187" y="17939"/>
                    <a:pt x="15187" y="17939"/>
                    <a:pt x="15187" y="17939"/>
                  </a:cubicBezTo>
                  <a:cubicBezTo>
                    <a:pt x="15525" y="17756"/>
                    <a:pt x="15525" y="17756"/>
                    <a:pt x="15525" y="17756"/>
                  </a:cubicBezTo>
                  <a:cubicBezTo>
                    <a:pt x="17887" y="16108"/>
                    <a:pt x="19237" y="13180"/>
                    <a:pt x="19237" y="10068"/>
                  </a:cubicBezTo>
                  <a:cubicBezTo>
                    <a:pt x="19237" y="10068"/>
                    <a:pt x="19237" y="9885"/>
                    <a:pt x="19237" y="9702"/>
                  </a:cubicBezTo>
                  <a:cubicBezTo>
                    <a:pt x="19237" y="9519"/>
                    <a:pt x="19237" y="9519"/>
                    <a:pt x="19237" y="9519"/>
                  </a:cubicBezTo>
                  <a:cubicBezTo>
                    <a:pt x="19406" y="9519"/>
                    <a:pt x="19406" y="9519"/>
                    <a:pt x="19406" y="9519"/>
                  </a:cubicBezTo>
                  <a:cubicBezTo>
                    <a:pt x="20756" y="8603"/>
                    <a:pt x="21600" y="6956"/>
                    <a:pt x="21600" y="5125"/>
                  </a:cubicBezTo>
                  <a:cubicBezTo>
                    <a:pt x="21600" y="2380"/>
                    <a:pt x="19406" y="0"/>
                    <a:pt x="16875" y="0"/>
                  </a:cubicBezTo>
                  <a:close/>
                  <a:moveTo>
                    <a:pt x="2363" y="8603"/>
                  </a:moveTo>
                  <a:cubicBezTo>
                    <a:pt x="1856" y="8237"/>
                    <a:pt x="1856" y="8237"/>
                    <a:pt x="1856" y="8237"/>
                  </a:cubicBezTo>
                  <a:cubicBezTo>
                    <a:pt x="1181" y="7322"/>
                    <a:pt x="844" y="6407"/>
                    <a:pt x="844" y="5125"/>
                  </a:cubicBezTo>
                  <a:cubicBezTo>
                    <a:pt x="844" y="4027"/>
                    <a:pt x="1181" y="2929"/>
                    <a:pt x="1856" y="2014"/>
                  </a:cubicBezTo>
                  <a:cubicBezTo>
                    <a:pt x="2700" y="1281"/>
                    <a:pt x="3713" y="915"/>
                    <a:pt x="4725" y="915"/>
                  </a:cubicBezTo>
                  <a:cubicBezTo>
                    <a:pt x="5569" y="915"/>
                    <a:pt x="6244" y="1098"/>
                    <a:pt x="6919" y="1464"/>
                  </a:cubicBezTo>
                  <a:cubicBezTo>
                    <a:pt x="7256" y="1647"/>
                    <a:pt x="7256" y="1647"/>
                    <a:pt x="7256" y="1647"/>
                  </a:cubicBezTo>
                  <a:cubicBezTo>
                    <a:pt x="6919" y="2014"/>
                    <a:pt x="6919" y="2014"/>
                    <a:pt x="6919" y="2014"/>
                  </a:cubicBezTo>
                  <a:cubicBezTo>
                    <a:pt x="4556" y="3295"/>
                    <a:pt x="3038" y="5492"/>
                    <a:pt x="2531" y="8237"/>
                  </a:cubicBezTo>
                  <a:lnTo>
                    <a:pt x="2363" y="8603"/>
                  </a:lnTo>
                  <a:close/>
                  <a:moveTo>
                    <a:pt x="17887" y="13363"/>
                  </a:moveTo>
                  <a:cubicBezTo>
                    <a:pt x="17550" y="14461"/>
                    <a:pt x="17044" y="15193"/>
                    <a:pt x="16200" y="16108"/>
                  </a:cubicBezTo>
                  <a:cubicBezTo>
                    <a:pt x="15525" y="16841"/>
                    <a:pt x="14681" y="17390"/>
                    <a:pt x="13837" y="17939"/>
                  </a:cubicBezTo>
                  <a:cubicBezTo>
                    <a:pt x="12825" y="18305"/>
                    <a:pt x="11812" y="18488"/>
                    <a:pt x="10800" y="18488"/>
                  </a:cubicBezTo>
                  <a:cubicBezTo>
                    <a:pt x="9787" y="18488"/>
                    <a:pt x="8775" y="18305"/>
                    <a:pt x="7762" y="17939"/>
                  </a:cubicBezTo>
                  <a:cubicBezTo>
                    <a:pt x="6919" y="17390"/>
                    <a:pt x="6075" y="16841"/>
                    <a:pt x="5400" y="16108"/>
                  </a:cubicBezTo>
                  <a:cubicBezTo>
                    <a:pt x="4556" y="15193"/>
                    <a:pt x="4050" y="14461"/>
                    <a:pt x="3713" y="13363"/>
                  </a:cubicBezTo>
                  <a:cubicBezTo>
                    <a:pt x="3206" y="12264"/>
                    <a:pt x="3038" y="11166"/>
                    <a:pt x="3038" y="10068"/>
                  </a:cubicBezTo>
                  <a:cubicBezTo>
                    <a:pt x="3038" y="8969"/>
                    <a:pt x="3206" y="7871"/>
                    <a:pt x="3713" y="6773"/>
                  </a:cubicBezTo>
                  <a:cubicBezTo>
                    <a:pt x="4050" y="5858"/>
                    <a:pt x="4556" y="4942"/>
                    <a:pt x="5400" y="4210"/>
                  </a:cubicBezTo>
                  <a:cubicBezTo>
                    <a:pt x="6075" y="3478"/>
                    <a:pt x="6919" y="2746"/>
                    <a:pt x="7762" y="2380"/>
                  </a:cubicBezTo>
                  <a:cubicBezTo>
                    <a:pt x="9619" y="1464"/>
                    <a:pt x="11981" y="1464"/>
                    <a:pt x="13837" y="2380"/>
                  </a:cubicBezTo>
                  <a:cubicBezTo>
                    <a:pt x="14681" y="2746"/>
                    <a:pt x="15525" y="3478"/>
                    <a:pt x="16200" y="4210"/>
                  </a:cubicBezTo>
                  <a:cubicBezTo>
                    <a:pt x="17044" y="4942"/>
                    <a:pt x="17550" y="5858"/>
                    <a:pt x="17887" y="6773"/>
                  </a:cubicBezTo>
                  <a:cubicBezTo>
                    <a:pt x="18394" y="7871"/>
                    <a:pt x="18562" y="8969"/>
                    <a:pt x="18562" y="10068"/>
                  </a:cubicBezTo>
                  <a:cubicBezTo>
                    <a:pt x="18562" y="11166"/>
                    <a:pt x="18394" y="12264"/>
                    <a:pt x="17887" y="13363"/>
                  </a:cubicBezTo>
                  <a:close/>
                  <a:moveTo>
                    <a:pt x="19744" y="8237"/>
                  </a:moveTo>
                  <a:cubicBezTo>
                    <a:pt x="19237" y="8603"/>
                    <a:pt x="19237" y="8603"/>
                    <a:pt x="19237" y="8603"/>
                  </a:cubicBezTo>
                  <a:cubicBezTo>
                    <a:pt x="19069" y="8237"/>
                    <a:pt x="19069" y="8237"/>
                    <a:pt x="19069" y="8237"/>
                  </a:cubicBezTo>
                  <a:cubicBezTo>
                    <a:pt x="18562" y="5492"/>
                    <a:pt x="17044" y="3295"/>
                    <a:pt x="14681" y="2014"/>
                  </a:cubicBezTo>
                  <a:cubicBezTo>
                    <a:pt x="14344" y="1647"/>
                    <a:pt x="14344" y="1647"/>
                    <a:pt x="14344" y="1647"/>
                  </a:cubicBezTo>
                  <a:cubicBezTo>
                    <a:pt x="14681" y="1464"/>
                    <a:pt x="14681" y="1464"/>
                    <a:pt x="14681" y="1464"/>
                  </a:cubicBezTo>
                  <a:cubicBezTo>
                    <a:pt x="15356" y="1098"/>
                    <a:pt x="16031" y="915"/>
                    <a:pt x="16875" y="915"/>
                  </a:cubicBezTo>
                  <a:cubicBezTo>
                    <a:pt x="17887" y="915"/>
                    <a:pt x="18900" y="1281"/>
                    <a:pt x="19744" y="2014"/>
                  </a:cubicBezTo>
                  <a:cubicBezTo>
                    <a:pt x="20419" y="2929"/>
                    <a:pt x="20756" y="4027"/>
                    <a:pt x="20756" y="5125"/>
                  </a:cubicBezTo>
                  <a:cubicBezTo>
                    <a:pt x="20756" y="6407"/>
                    <a:pt x="20419" y="7322"/>
                    <a:pt x="19744" y="823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803" name="Freeform 222">
              <a:extLst>
                <a:ext uri="{FF2B5EF4-FFF2-40B4-BE49-F238E27FC236}">
                  <a16:creationId xmlns:a16="http://schemas.microsoft.com/office/drawing/2014/main" xmlns="" id="{EDDA7831-59A1-DB47-A5FD-50E5AB7199D5}"/>
                </a:ext>
              </a:extLst>
            </p:cNvPr>
            <p:cNvSpPr/>
            <p:nvPr/>
          </p:nvSpPr>
          <p:spPr>
            <a:xfrm>
              <a:off x="7843869" y="1590983"/>
              <a:ext cx="95214" cy="156389"/>
            </a:xfrm>
            <a:custGeom>
              <a:avLst/>
              <a:gdLst/>
              <a:ahLst/>
              <a:cxnLst>
                <a:cxn ang="0">
                  <a:pos x="wd2" y="hd2"/>
                </a:cxn>
                <a:cxn ang="5400000">
                  <a:pos x="wd2" y="hd2"/>
                </a:cxn>
                <a:cxn ang="10800000">
                  <a:pos x="wd2" y="hd2"/>
                </a:cxn>
                <a:cxn ang="16200000">
                  <a:pos x="wd2" y="hd2"/>
                </a:cxn>
              </a:cxnLst>
              <a:rect l="0" t="0" r="r" b="b"/>
              <a:pathLst>
                <a:path w="21600" h="21347" extrusionOk="0">
                  <a:moveTo>
                    <a:pt x="20880" y="19440"/>
                  </a:moveTo>
                  <a:cubicBezTo>
                    <a:pt x="2880" y="13392"/>
                    <a:pt x="2880" y="13392"/>
                    <a:pt x="2880" y="13392"/>
                  </a:cubicBezTo>
                  <a:cubicBezTo>
                    <a:pt x="2880" y="1296"/>
                    <a:pt x="2880" y="1296"/>
                    <a:pt x="2880" y="1296"/>
                  </a:cubicBezTo>
                  <a:cubicBezTo>
                    <a:pt x="2880" y="432"/>
                    <a:pt x="2160" y="0"/>
                    <a:pt x="1440" y="0"/>
                  </a:cubicBezTo>
                  <a:cubicBezTo>
                    <a:pt x="720" y="0"/>
                    <a:pt x="0" y="432"/>
                    <a:pt x="0" y="1296"/>
                  </a:cubicBezTo>
                  <a:cubicBezTo>
                    <a:pt x="0" y="13824"/>
                    <a:pt x="0" y="13824"/>
                    <a:pt x="0" y="13824"/>
                  </a:cubicBezTo>
                  <a:cubicBezTo>
                    <a:pt x="0" y="14256"/>
                    <a:pt x="0" y="14688"/>
                    <a:pt x="720" y="14688"/>
                  </a:cubicBezTo>
                  <a:cubicBezTo>
                    <a:pt x="19440" y="21168"/>
                    <a:pt x="19440" y="21168"/>
                    <a:pt x="19440" y="21168"/>
                  </a:cubicBezTo>
                  <a:cubicBezTo>
                    <a:pt x="20160" y="21600"/>
                    <a:pt x="20880" y="21168"/>
                    <a:pt x="21600" y="20736"/>
                  </a:cubicBezTo>
                  <a:cubicBezTo>
                    <a:pt x="21600" y="20736"/>
                    <a:pt x="21600" y="20304"/>
                    <a:pt x="21600" y="19872"/>
                  </a:cubicBezTo>
                  <a:cubicBezTo>
                    <a:pt x="21600" y="19872"/>
                    <a:pt x="20880" y="19440"/>
                    <a:pt x="20880" y="1944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804" name="组合 803">
            <a:extLst>
              <a:ext uri="{FF2B5EF4-FFF2-40B4-BE49-F238E27FC236}">
                <a16:creationId xmlns:a16="http://schemas.microsoft.com/office/drawing/2014/main" xmlns="" id="{BDA5CB50-C60C-A546-906D-26E7F079270B}"/>
              </a:ext>
            </a:extLst>
          </p:cNvPr>
          <p:cNvGrpSpPr/>
          <p:nvPr/>
        </p:nvGrpSpPr>
        <p:grpSpPr>
          <a:xfrm>
            <a:off x="6879663" y="1501133"/>
            <a:ext cx="316486" cy="406336"/>
            <a:chOff x="6879663" y="1501133"/>
            <a:chExt cx="316486" cy="406336"/>
          </a:xfrm>
          <a:solidFill>
            <a:schemeClr val="accent2"/>
          </a:solidFill>
        </p:grpSpPr>
        <p:sp>
          <p:nvSpPr>
            <p:cNvPr id="805" name="Freeform 223">
              <a:extLst>
                <a:ext uri="{FF2B5EF4-FFF2-40B4-BE49-F238E27FC236}">
                  <a16:creationId xmlns:a16="http://schemas.microsoft.com/office/drawing/2014/main" xmlns="" id="{6817E275-CDAD-8A4C-9A64-64649965C98B}"/>
                </a:ext>
              </a:extLst>
            </p:cNvPr>
            <p:cNvSpPr/>
            <p:nvPr/>
          </p:nvSpPr>
          <p:spPr>
            <a:xfrm>
              <a:off x="6879663" y="1501133"/>
              <a:ext cx="316486" cy="406336"/>
            </a:xfrm>
            <a:custGeom>
              <a:avLst/>
              <a:gdLst/>
              <a:ahLst/>
              <a:cxnLst>
                <a:cxn ang="0">
                  <a:pos x="wd2" y="hd2"/>
                </a:cxn>
                <a:cxn ang="5400000">
                  <a:pos x="wd2" y="hd2"/>
                </a:cxn>
                <a:cxn ang="10800000">
                  <a:pos x="wd2" y="hd2"/>
                </a:cxn>
                <a:cxn ang="16200000">
                  <a:pos x="wd2" y="hd2"/>
                </a:cxn>
              </a:cxnLst>
              <a:rect l="0" t="0" r="r" b="b"/>
              <a:pathLst>
                <a:path w="21600" h="21600" extrusionOk="0">
                  <a:moveTo>
                    <a:pt x="17712" y="4219"/>
                  </a:moveTo>
                  <a:cubicBezTo>
                    <a:pt x="17712" y="4219"/>
                    <a:pt x="17712" y="4219"/>
                    <a:pt x="17712" y="4219"/>
                  </a:cubicBezTo>
                  <a:cubicBezTo>
                    <a:pt x="17712" y="1013"/>
                    <a:pt x="17712" y="1013"/>
                    <a:pt x="17712" y="1013"/>
                  </a:cubicBezTo>
                  <a:cubicBezTo>
                    <a:pt x="17712" y="506"/>
                    <a:pt x="17064" y="0"/>
                    <a:pt x="16416" y="0"/>
                  </a:cubicBezTo>
                  <a:cubicBezTo>
                    <a:pt x="5184" y="0"/>
                    <a:pt x="5184" y="0"/>
                    <a:pt x="5184" y="0"/>
                  </a:cubicBezTo>
                  <a:cubicBezTo>
                    <a:pt x="4536" y="0"/>
                    <a:pt x="3888" y="506"/>
                    <a:pt x="3888" y="1013"/>
                  </a:cubicBezTo>
                  <a:cubicBezTo>
                    <a:pt x="3888" y="4219"/>
                    <a:pt x="3888" y="4219"/>
                    <a:pt x="3888" y="4219"/>
                  </a:cubicBezTo>
                  <a:cubicBezTo>
                    <a:pt x="3888" y="4219"/>
                    <a:pt x="3888" y="4219"/>
                    <a:pt x="3888" y="4219"/>
                  </a:cubicBezTo>
                  <a:cubicBezTo>
                    <a:pt x="1296" y="5906"/>
                    <a:pt x="0" y="8269"/>
                    <a:pt x="0" y="10800"/>
                  </a:cubicBezTo>
                  <a:cubicBezTo>
                    <a:pt x="0" y="13331"/>
                    <a:pt x="1296" y="15694"/>
                    <a:pt x="3888" y="17381"/>
                  </a:cubicBezTo>
                  <a:cubicBezTo>
                    <a:pt x="3888" y="17381"/>
                    <a:pt x="3888" y="17381"/>
                    <a:pt x="3888" y="17381"/>
                  </a:cubicBezTo>
                  <a:cubicBezTo>
                    <a:pt x="3888" y="20587"/>
                    <a:pt x="3888" y="20587"/>
                    <a:pt x="3888" y="20587"/>
                  </a:cubicBezTo>
                  <a:cubicBezTo>
                    <a:pt x="3888" y="21094"/>
                    <a:pt x="4536" y="21600"/>
                    <a:pt x="5184" y="21600"/>
                  </a:cubicBezTo>
                  <a:cubicBezTo>
                    <a:pt x="16416" y="21600"/>
                    <a:pt x="16416" y="21600"/>
                    <a:pt x="16416" y="21600"/>
                  </a:cubicBezTo>
                  <a:cubicBezTo>
                    <a:pt x="17064" y="21600"/>
                    <a:pt x="17712" y="21094"/>
                    <a:pt x="17712" y="20587"/>
                  </a:cubicBezTo>
                  <a:cubicBezTo>
                    <a:pt x="17712" y="17381"/>
                    <a:pt x="17712" y="17381"/>
                    <a:pt x="17712" y="17381"/>
                  </a:cubicBezTo>
                  <a:cubicBezTo>
                    <a:pt x="17712" y="17381"/>
                    <a:pt x="17712" y="17381"/>
                    <a:pt x="17712" y="17381"/>
                  </a:cubicBezTo>
                  <a:cubicBezTo>
                    <a:pt x="20304" y="15694"/>
                    <a:pt x="21600" y="13331"/>
                    <a:pt x="21600" y="10800"/>
                  </a:cubicBezTo>
                  <a:cubicBezTo>
                    <a:pt x="21600" y="8269"/>
                    <a:pt x="20304" y="5906"/>
                    <a:pt x="17712" y="4219"/>
                  </a:cubicBezTo>
                  <a:close/>
                  <a:moveTo>
                    <a:pt x="4968" y="844"/>
                  </a:moveTo>
                  <a:cubicBezTo>
                    <a:pt x="16632" y="844"/>
                    <a:pt x="16632" y="844"/>
                    <a:pt x="16632" y="844"/>
                  </a:cubicBezTo>
                  <a:cubicBezTo>
                    <a:pt x="16632" y="3713"/>
                    <a:pt x="16632" y="3713"/>
                    <a:pt x="16632" y="3713"/>
                  </a:cubicBezTo>
                  <a:cubicBezTo>
                    <a:pt x="16200" y="3375"/>
                    <a:pt x="16200" y="3375"/>
                    <a:pt x="16200" y="3375"/>
                  </a:cubicBezTo>
                  <a:cubicBezTo>
                    <a:pt x="12960" y="1856"/>
                    <a:pt x="8640" y="1856"/>
                    <a:pt x="5400" y="3375"/>
                  </a:cubicBezTo>
                  <a:cubicBezTo>
                    <a:pt x="4968" y="3713"/>
                    <a:pt x="4968" y="3713"/>
                    <a:pt x="4968" y="3713"/>
                  </a:cubicBezTo>
                  <a:lnTo>
                    <a:pt x="4968" y="844"/>
                  </a:lnTo>
                  <a:close/>
                  <a:moveTo>
                    <a:pt x="16632" y="20756"/>
                  </a:moveTo>
                  <a:cubicBezTo>
                    <a:pt x="4968" y="20756"/>
                    <a:pt x="4968" y="20756"/>
                    <a:pt x="4968" y="20756"/>
                  </a:cubicBezTo>
                  <a:cubicBezTo>
                    <a:pt x="4968" y="17887"/>
                    <a:pt x="4968" y="17887"/>
                    <a:pt x="4968" y="17887"/>
                  </a:cubicBezTo>
                  <a:cubicBezTo>
                    <a:pt x="5400" y="18225"/>
                    <a:pt x="5400" y="18225"/>
                    <a:pt x="5400" y="18225"/>
                  </a:cubicBezTo>
                  <a:cubicBezTo>
                    <a:pt x="8640" y="19744"/>
                    <a:pt x="12960" y="19744"/>
                    <a:pt x="16200" y="18225"/>
                  </a:cubicBezTo>
                  <a:cubicBezTo>
                    <a:pt x="16632" y="17887"/>
                    <a:pt x="16632" y="17887"/>
                    <a:pt x="16632" y="17887"/>
                  </a:cubicBezTo>
                  <a:lnTo>
                    <a:pt x="16632" y="20756"/>
                  </a:lnTo>
                  <a:close/>
                  <a:moveTo>
                    <a:pt x="17712" y="16200"/>
                  </a:moveTo>
                  <a:cubicBezTo>
                    <a:pt x="16848" y="17044"/>
                    <a:pt x="15768" y="17550"/>
                    <a:pt x="14688" y="17887"/>
                  </a:cubicBezTo>
                  <a:cubicBezTo>
                    <a:pt x="13392" y="18394"/>
                    <a:pt x="12096" y="18562"/>
                    <a:pt x="10800" y="18562"/>
                  </a:cubicBezTo>
                  <a:cubicBezTo>
                    <a:pt x="9504" y="18562"/>
                    <a:pt x="8208" y="18394"/>
                    <a:pt x="6912" y="17887"/>
                  </a:cubicBezTo>
                  <a:cubicBezTo>
                    <a:pt x="5832" y="17550"/>
                    <a:pt x="4752" y="17044"/>
                    <a:pt x="3888" y="16200"/>
                  </a:cubicBezTo>
                  <a:cubicBezTo>
                    <a:pt x="2808" y="15525"/>
                    <a:pt x="2160" y="14681"/>
                    <a:pt x="1728" y="13837"/>
                  </a:cubicBezTo>
                  <a:cubicBezTo>
                    <a:pt x="1080" y="12825"/>
                    <a:pt x="864" y="11812"/>
                    <a:pt x="864" y="10800"/>
                  </a:cubicBezTo>
                  <a:cubicBezTo>
                    <a:pt x="864" y="9787"/>
                    <a:pt x="1080" y="8775"/>
                    <a:pt x="1728" y="7762"/>
                  </a:cubicBezTo>
                  <a:cubicBezTo>
                    <a:pt x="2160" y="6919"/>
                    <a:pt x="2808" y="6075"/>
                    <a:pt x="3888" y="5400"/>
                  </a:cubicBezTo>
                  <a:cubicBezTo>
                    <a:pt x="4752" y="4556"/>
                    <a:pt x="5832" y="4050"/>
                    <a:pt x="6912" y="3713"/>
                  </a:cubicBezTo>
                  <a:cubicBezTo>
                    <a:pt x="9288" y="2869"/>
                    <a:pt x="12312" y="2869"/>
                    <a:pt x="14688" y="3713"/>
                  </a:cubicBezTo>
                  <a:cubicBezTo>
                    <a:pt x="15768" y="4050"/>
                    <a:pt x="16848" y="4556"/>
                    <a:pt x="17712" y="5400"/>
                  </a:cubicBezTo>
                  <a:cubicBezTo>
                    <a:pt x="18792" y="6075"/>
                    <a:pt x="19440" y="6919"/>
                    <a:pt x="19872" y="7762"/>
                  </a:cubicBezTo>
                  <a:cubicBezTo>
                    <a:pt x="20520" y="8775"/>
                    <a:pt x="20736" y="9787"/>
                    <a:pt x="20736" y="10800"/>
                  </a:cubicBezTo>
                  <a:cubicBezTo>
                    <a:pt x="20736" y="11812"/>
                    <a:pt x="20520" y="12825"/>
                    <a:pt x="19872" y="13837"/>
                  </a:cubicBezTo>
                  <a:cubicBezTo>
                    <a:pt x="19440" y="14681"/>
                    <a:pt x="18792" y="15525"/>
                    <a:pt x="17712" y="162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806" name="Freeform 224">
              <a:extLst>
                <a:ext uri="{FF2B5EF4-FFF2-40B4-BE49-F238E27FC236}">
                  <a16:creationId xmlns:a16="http://schemas.microsoft.com/office/drawing/2014/main" xmlns="" id="{4E90CB10-966C-4E4E-8A54-57A823B39EAB}"/>
                </a:ext>
              </a:extLst>
            </p:cNvPr>
            <p:cNvSpPr/>
            <p:nvPr/>
          </p:nvSpPr>
          <p:spPr>
            <a:xfrm>
              <a:off x="7031199" y="1603051"/>
              <a:ext cx="95215" cy="155562"/>
            </a:xfrm>
            <a:custGeom>
              <a:avLst/>
              <a:gdLst/>
              <a:ahLst/>
              <a:cxnLst>
                <a:cxn ang="0">
                  <a:pos x="wd2" y="hd2"/>
                </a:cxn>
                <a:cxn ang="5400000">
                  <a:pos x="wd2" y="hd2"/>
                </a:cxn>
                <a:cxn ang="10800000">
                  <a:pos x="wd2" y="hd2"/>
                </a:cxn>
                <a:cxn ang="16200000">
                  <a:pos x="wd2" y="hd2"/>
                </a:cxn>
              </a:cxnLst>
              <a:rect l="0" t="0" r="r" b="b"/>
              <a:pathLst>
                <a:path w="21600" h="21600" extrusionOk="0">
                  <a:moveTo>
                    <a:pt x="20880" y="19837"/>
                  </a:moveTo>
                  <a:cubicBezTo>
                    <a:pt x="2880" y="13665"/>
                    <a:pt x="2880" y="13665"/>
                    <a:pt x="2880" y="13665"/>
                  </a:cubicBezTo>
                  <a:cubicBezTo>
                    <a:pt x="2880" y="882"/>
                    <a:pt x="2880" y="882"/>
                    <a:pt x="2880" y="882"/>
                  </a:cubicBezTo>
                  <a:cubicBezTo>
                    <a:pt x="2880" y="441"/>
                    <a:pt x="2160" y="0"/>
                    <a:pt x="1440" y="0"/>
                  </a:cubicBezTo>
                  <a:cubicBezTo>
                    <a:pt x="720" y="0"/>
                    <a:pt x="0" y="441"/>
                    <a:pt x="0" y="882"/>
                  </a:cubicBezTo>
                  <a:cubicBezTo>
                    <a:pt x="0" y="14106"/>
                    <a:pt x="0" y="14106"/>
                    <a:pt x="0" y="14106"/>
                  </a:cubicBezTo>
                  <a:cubicBezTo>
                    <a:pt x="0" y="14547"/>
                    <a:pt x="0" y="14988"/>
                    <a:pt x="720" y="14988"/>
                  </a:cubicBezTo>
                  <a:cubicBezTo>
                    <a:pt x="19440" y="21600"/>
                    <a:pt x="19440" y="21600"/>
                    <a:pt x="19440" y="21600"/>
                  </a:cubicBezTo>
                  <a:cubicBezTo>
                    <a:pt x="20160" y="21600"/>
                    <a:pt x="20880" y="21600"/>
                    <a:pt x="21600" y="21159"/>
                  </a:cubicBezTo>
                  <a:cubicBezTo>
                    <a:pt x="21600" y="20718"/>
                    <a:pt x="21600" y="20718"/>
                    <a:pt x="21600" y="20278"/>
                  </a:cubicBezTo>
                  <a:cubicBezTo>
                    <a:pt x="21600" y="20278"/>
                    <a:pt x="20880" y="19837"/>
                    <a:pt x="20880" y="1983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807" name="组合 806">
            <a:extLst>
              <a:ext uri="{FF2B5EF4-FFF2-40B4-BE49-F238E27FC236}">
                <a16:creationId xmlns:a16="http://schemas.microsoft.com/office/drawing/2014/main" xmlns="" id="{D63783D0-F5C1-D641-A746-E8608F2F43CC}"/>
              </a:ext>
            </a:extLst>
          </p:cNvPr>
          <p:cNvGrpSpPr/>
          <p:nvPr/>
        </p:nvGrpSpPr>
        <p:grpSpPr>
          <a:xfrm>
            <a:off x="6023378" y="1501133"/>
            <a:ext cx="405941" cy="406336"/>
            <a:chOff x="6023378" y="1501133"/>
            <a:chExt cx="405941" cy="406336"/>
          </a:xfrm>
          <a:solidFill>
            <a:schemeClr val="accent2"/>
          </a:solidFill>
        </p:grpSpPr>
        <p:sp>
          <p:nvSpPr>
            <p:cNvPr id="808" name="Freeform 225">
              <a:extLst>
                <a:ext uri="{FF2B5EF4-FFF2-40B4-BE49-F238E27FC236}">
                  <a16:creationId xmlns:a16="http://schemas.microsoft.com/office/drawing/2014/main" xmlns="" id="{838F60F0-2964-D148-B288-662EAAD62915}"/>
                </a:ext>
              </a:extLst>
            </p:cNvPr>
            <p:cNvSpPr/>
            <p:nvPr/>
          </p:nvSpPr>
          <p:spPr>
            <a:xfrm>
              <a:off x="6023378" y="1501133"/>
              <a:ext cx="405941" cy="406336"/>
            </a:xfrm>
            <a:custGeom>
              <a:avLst/>
              <a:gdLst/>
              <a:ahLst/>
              <a:cxnLst>
                <a:cxn ang="0">
                  <a:pos x="wd2" y="hd2"/>
                </a:cxn>
                <a:cxn ang="5400000">
                  <a:pos x="wd2" y="hd2"/>
                </a:cxn>
                <a:cxn ang="10800000">
                  <a:pos x="wd2" y="hd2"/>
                </a:cxn>
                <a:cxn ang="16200000">
                  <a:pos x="wd2" y="hd2"/>
                </a:cxn>
              </a:cxnLst>
              <a:rect l="0" t="0" r="r" b="b"/>
              <a:pathLst>
                <a:path w="19874" h="21600" extrusionOk="0">
                  <a:moveTo>
                    <a:pt x="19568" y="7931"/>
                  </a:moveTo>
                  <a:cubicBezTo>
                    <a:pt x="18791" y="5231"/>
                    <a:pt x="17237" y="2869"/>
                    <a:pt x="14907" y="1519"/>
                  </a:cubicBezTo>
                  <a:cubicBezTo>
                    <a:pt x="13353" y="506"/>
                    <a:pt x="11643" y="0"/>
                    <a:pt x="9934" y="0"/>
                  </a:cubicBezTo>
                  <a:cubicBezTo>
                    <a:pt x="6360" y="0"/>
                    <a:pt x="3096" y="2025"/>
                    <a:pt x="1387" y="5400"/>
                  </a:cubicBezTo>
                  <a:cubicBezTo>
                    <a:pt x="-1410" y="10631"/>
                    <a:pt x="144" y="17212"/>
                    <a:pt x="4961" y="20081"/>
                  </a:cubicBezTo>
                  <a:cubicBezTo>
                    <a:pt x="6515" y="21094"/>
                    <a:pt x="8225" y="21600"/>
                    <a:pt x="9934" y="21600"/>
                  </a:cubicBezTo>
                  <a:cubicBezTo>
                    <a:pt x="13508" y="21600"/>
                    <a:pt x="16771" y="19575"/>
                    <a:pt x="18481" y="16200"/>
                  </a:cubicBezTo>
                  <a:cubicBezTo>
                    <a:pt x="19879" y="13669"/>
                    <a:pt x="20190" y="10800"/>
                    <a:pt x="19568" y="7931"/>
                  </a:cubicBezTo>
                  <a:close/>
                  <a:moveTo>
                    <a:pt x="19102" y="11981"/>
                  </a:moveTo>
                  <a:cubicBezTo>
                    <a:pt x="18947" y="13331"/>
                    <a:pt x="18481" y="14681"/>
                    <a:pt x="17859" y="15862"/>
                  </a:cubicBezTo>
                  <a:cubicBezTo>
                    <a:pt x="17548" y="16537"/>
                    <a:pt x="16927" y="17381"/>
                    <a:pt x="16461" y="17887"/>
                  </a:cubicBezTo>
                  <a:cubicBezTo>
                    <a:pt x="15839" y="18562"/>
                    <a:pt x="15217" y="19069"/>
                    <a:pt x="14440" y="19575"/>
                  </a:cubicBezTo>
                  <a:cubicBezTo>
                    <a:pt x="13042" y="20419"/>
                    <a:pt x="11488" y="20756"/>
                    <a:pt x="9934" y="20756"/>
                  </a:cubicBezTo>
                  <a:cubicBezTo>
                    <a:pt x="9157" y="20756"/>
                    <a:pt x="8380" y="20756"/>
                    <a:pt x="7603" y="20419"/>
                  </a:cubicBezTo>
                  <a:cubicBezTo>
                    <a:pt x="6826" y="20250"/>
                    <a:pt x="6049" y="19912"/>
                    <a:pt x="5272" y="19406"/>
                  </a:cubicBezTo>
                  <a:cubicBezTo>
                    <a:pt x="4184" y="18731"/>
                    <a:pt x="3252" y="17887"/>
                    <a:pt x="2630" y="16875"/>
                  </a:cubicBezTo>
                  <a:cubicBezTo>
                    <a:pt x="1853" y="15862"/>
                    <a:pt x="1387" y="14681"/>
                    <a:pt x="1076" y="13331"/>
                  </a:cubicBezTo>
                  <a:cubicBezTo>
                    <a:pt x="766" y="12150"/>
                    <a:pt x="610" y="10800"/>
                    <a:pt x="766" y="9619"/>
                  </a:cubicBezTo>
                  <a:cubicBezTo>
                    <a:pt x="921" y="8269"/>
                    <a:pt x="1387" y="6919"/>
                    <a:pt x="2009" y="5737"/>
                  </a:cubicBezTo>
                  <a:cubicBezTo>
                    <a:pt x="2319" y="5063"/>
                    <a:pt x="2941" y="4219"/>
                    <a:pt x="3407" y="3713"/>
                  </a:cubicBezTo>
                  <a:cubicBezTo>
                    <a:pt x="4029" y="3038"/>
                    <a:pt x="4650" y="2531"/>
                    <a:pt x="5427" y="2025"/>
                  </a:cubicBezTo>
                  <a:cubicBezTo>
                    <a:pt x="7448" y="844"/>
                    <a:pt x="9934" y="506"/>
                    <a:pt x="12265" y="1181"/>
                  </a:cubicBezTo>
                  <a:cubicBezTo>
                    <a:pt x="13042" y="1350"/>
                    <a:pt x="13819" y="1688"/>
                    <a:pt x="14596" y="2194"/>
                  </a:cubicBezTo>
                  <a:cubicBezTo>
                    <a:pt x="15684" y="2869"/>
                    <a:pt x="16616" y="3713"/>
                    <a:pt x="17237" y="4725"/>
                  </a:cubicBezTo>
                  <a:cubicBezTo>
                    <a:pt x="18014" y="5737"/>
                    <a:pt x="18481" y="6919"/>
                    <a:pt x="18791" y="8269"/>
                  </a:cubicBezTo>
                  <a:cubicBezTo>
                    <a:pt x="19102" y="9450"/>
                    <a:pt x="19258" y="10800"/>
                    <a:pt x="19102" y="11981"/>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809" name="Freeform 226">
              <a:extLst>
                <a:ext uri="{FF2B5EF4-FFF2-40B4-BE49-F238E27FC236}">
                  <a16:creationId xmlns:a16="http://schemas.microsoft.com/office/drawing/2014/main" xmlns="" id="{98A44EC4-A525-F04D-B663-7DCD623CC0CF}"/>
                </a:ext>
              </a:extLst>
            </p:cNvPr>
            <p:cNvSpPr/>
            <p:nvPr/>
          </p:nvSpPr>
          <p:spPr>
            <a:xfrm>
              <a:off x="6219871" y="1561480"/>
              <a:ext cx="132764" cy="219932"/>
            </a:xfrm>
            <a:custGeom>
              <a:avLst/>
              <a:gdLst/>
              <a:ahLst/>
              <a:cxnLst>
                <a:cxn ang="0">
                  <a:pos x="wd2" y="hd2"/>
                </a:cxn>
                <a:cxn ang="5400000">
                  <a:pos x="wd2" y="hd2"/>
                </a:cxn>
                <a:cxn ang="10800000">
                  <a:pos x="wd2" y="hd2"/>
                </a:cxn>
                <a:cxn ang="16200000">
                  <a:pos x="wd2" y="hd2"/>
                </a:cxn>
              </a:cxnLst>
              <a:rect l="0" t="0" r="r" b="b"/>
              <a:pathLst>
                <a:path w="21600" h="21600" extrusionOk="0">
                  <a:moveTo>
                    <a:pt x="21086" y="20348"/>
                  </a:moveTo>
                  <a:cubicBezTo>
                    <a:pt x="2057" y="13774"/>
                    <a:pt x="2057" y="13774"/>
                    <a:pt x="2057" y="13774"/>
                  </a:cubicBezTo>
                  <a:cubicBezTo>
                    <a:pt x="2057" y="626"/>
                    <a:pt x="2057" y="626"/>
                    <a:pt x="2057" y="626"/>
                  </a:cubicBezTo>
                  <a:cubicBezTo>
                    <a:pt x="2057" y="313"/>
                    <a:pt x="1543" y="0"/>
                    <a:pt x="1029" y="0"/>
                  </a:cubicBezTo>
                  <a:cubicBezTo>
                    <a:pt x="514" y="0"/>
                    <a:pt x="0" y="313"/>
                    <a:pt x="0" y="626"/>
                  </a:cubicBezTo>
                  <a:cubicBezTo>
                    <a:pt x="0" y="14087"/>
                    <a:pt x="0" y="14087"/>
                    <a:pt x="0" y="14087"/>
                  </a:cubicBezTo>
                  <a:cubicBezTo>
                    <a:pt x="0" y="14400"/>
                    <a:pt x="0" y="14713"/>
                    <a:pt x="514" y="14713"/>
                  </a:cubicBezTo>
                  <a:cubicBezTo>
                    <a:pt x="19543" y="21600"/>
                    <a:pt x="19543" y="21600"/>
                    <a:pt x="19543" y="21600"/>
                  </a:cubicBezTo>
                  <a:cubicBezTo>
                    <a:pt x="20057" y="21600"/>
                    <a:pt x="21086" y="21600"/>
                    <a:pt x="21086" y="21287"/>
                  </a:cubicBezTo>
                  <a:cubicBezTo>
                    <a:pt x="21600" y="20974"/>
                    <a:pt x="21600" y="20974"/>
                    <a:pt x="21600" y="20661"/>
                  </a:cubicBezTo>
                  <a:cubicBezTo>
                    <a:pt x="21086" y="20348"/>
                    <a:pt x="21086" y="20348"/>
                    <a:pt x="21086" y="20348"/>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810" name="Freeform 227">
            <a:extLst>
              <a:ext uri="{FF2B5EF4-FFF2-40B4-BE49-F238E27FC236}">
                <a16:creationId xmlns:a16="http://schemas.microsoft.com/office/drawing/2014/main" xmlns="" id="{55B60683-9142-2A49-9D23-73739985AD12}"/>
              </a:ext>
            </a:extLst>
          </p:cNvPr>
          <p:cNvSpPr/>
          <p:nvPr/>
        </p:nvSpPr>
        <p:spPr>
          <a:xfrm>
            <a:off x="5246277" y="1501133"/>
            <a:ext cx="335261" cy="406336"/>
          </a:xfrm>
          <a:custGeom>
            <a:avLst/>
            <a:gdLst/>
            <a:ahLst/>
            <a:cxnLst>
              <a:cxn ang="0">
                <a:pos x="wd2" y="hd2"/>
              </a:cxn>
              <a:cxn ang="5400000">
                <a:pos x="wd2" y="hd2"/>
              </a:cxn>
              <a:cxn ang="10800000">
                <a:pos x="wd2" y="hd2"/>
              </a:cxn>
              <a:cxn ang="16200000">
                <a:pos x="wd2" y="hd2"/>
              </a:cxn>
            </a:cxnLst>
            <a:rect l="0" t="0" r="r" b="b"/>
            <a:pathLst>
              <a:path w="21600" h="21600" extrusionOk="0">
                <a:moveTo>
                  <a:pt x="19358" y="3881"/>
                </a:moveTo>
                <a:cubicBezTo>
                  <a:pt x="19155" y="3713"/>
                  <a:pt x="19155" y="3713"/>
                  <a:pt x="18951" y="3713"/>
                </a:cubicBezTo>
                <a:cubicBezTo>
                  <a:pt x="12838" y="3713"/>
                  <a:pt x="12838" y="3713"/>
                  <a:pt x="12838" y="3713"/>
                </a:cubicBezTo>
                <a:cubicBezTo>
                  <a:pt x="12838" y="1688"/>
                  <a:pt x="12838" y="1688"/>
                  <a:pt x="12838" y="1688"/>
                </a:cubicBezTo>
                <a:cubicBezTo>
                  <a:pt x="12838" y="675"/>
                  <a:pt x="11819" y="0"/>
                  <a:pt x="10800" y="0"/>
                </a:cubicBezTo>
                <a:cubicBezTo>
                  <a:pt x="9781" y="0"/>
                  <a:pt x="8762" y="675"/>
                  <a:pt x="8762" y="1688"/>
                </a:cubicBezTo>
                <a:cubicBezTo>
                  <a:pt x="8762" y="3713"/>
                  <a:pt x="8762" y="3713"/>
                  <a:pt x="8762" y="3713"/>
                </a:cubicBezTo>
                <a:cubicBezTo>
                  <a:pt x="2649" y="3713"/>
                  <a:pt x="2649" y="3713"/>
                  <a:pt x="2649" y="3713"/>
                </a:cubicBezTo>
                <a:cubicBezTo>
                  <a:pt x="2038" y="3713"/>
                  <a:pt x="1426" y="4219"/>
                  <a:pt x="1426" y="4725"/>
                </a:cubicBezTo>
                <a:cubicBezTo>
                  <a:pt x="1426" y="7256"/>
                  <a:pt x="1426" y="7256"/>
                  <a:pt x="1426" y="7256"/>
                </a:cubicBezTo>
                <a:cubicBezTo>
                  <a:pt x="1426" y="7762"/>
                  <a:pt x="2038" y="8269"/>
                  <a:pt x="2649" y="8269"/>
                </a:cubicBezTo>
                <a:cubicBezTo>
                  <a:pt x="8762" y="8269"/>
                  <a:pt x="8762" y="8269"/>
                  <a:pt x="8762" y="8269"/>
                </a:cubicBezTo>
                <a:cubicBezTo>
                  <a:pt x="8762" y="10969"/>
                  <a:pt x="8762" y="10969"/>
                  <a:pt x="8762" y="10969"/>
                </a:cubicBezTo>
                <a:cubicBezTo>
                  <a:pt x="2649" y="10969"/>
                  <a:pt x="2649" y="10969"/>
                  <a:pt x="2649" y="10969"/>
                </a:cubicBezTo>
                <a:cubicBezTo>
                  <a:pt x="2445" y="10969"/>
                  <a:pt x="2445" y="11137"/>
                  <a:pt x="2242" y="11137"/>
                </a:cubicBezTo>
                <a:cubicBezTo>
                  <a:pt x="2242" y="11137"/>
                  <a:pt x="2242" y="11137"/>
                  <a:pt x="2242" y="11137"/>
                </a:cubicBezTo>
                <a:cubicBezTo>
                  <a:pt x="0" y="12994"/>
                  <a:pt x="0" y="12994"/>
                  <a:pt x="0" y="12994"/>
                </a:cubicBezTo>
                <a:cubicBezTo>
                  <a:pt x="0" y="13162"/>
                  <a:pt x="0" y="13162"/>
                  <a:pt x="0" y="13331"/>
                </a:cubicBezTo>
                <a:cubicBezTo>
                  <a:pt x="0" y="13331"/>
                  <a:pt x="0" y="13500"/>
                  <a:pt x="0" y="13500"/>
                </a:cubicBezTo>
                <a:cubicBezTo>
                  <a:pt x="2242" y="15525"/>
                  <a:pt x="2242" y="15525"/>
                  <a:pt x="2242" y="15525"/>
                </a:cubicBezTo>
                <a:cubicBezTo>
                  <a:pt x="2445" y="15525"/>
                  <a:pt x="2445" y="15525"/>
                  <a:pt x="2649" y="15525"/>
                </a:cubicBezTo>
                <a:cubicBezTo>
                  <a:pt x="8762" y="15525"/>
                  <a:pt x="8762" y="15525"/>
                  <a:pt x="8762" y="15525"/>
                </a:cubicBezTo>
                <a:cubicBezTo>
                  <a:pt x="8762" y="21600"/>
                  <a:pt x="8762" y="21600"/>
                  <a:pt x="8762" y="21600"/>
                </a:cubicBezTo>
                <a:cubicBezTo>
                  <a:pt x="12838" y="21600"/>
                  <a:pt x="12838" y="21600"/>
                  <a:pt x="12838" y="21600"/>
                </a:cubicBezTo>
                <a:cubicBezTo>
                  <a:pt x="12838" y="15525"/>
                  <a:pt x="12838" y="15525"/>
                  <a:pt x="12838" y="15525"/>
                </a:cubicBezTo>
                <a:cubicBezTo>
                  <a:pt x="18951" y="15525"/>
                  <a:pt x="18951" y="15525"/>
                  <a:pt x="18951" y="15525"/>
                </a:cubicBezTo>
                <a:cubicBezTo>
                  <a:pt x="19562" y="15525"/>
                  <a:pt x="20174" y="15187"/>
                  <a:pt x="20174" y="14512"/>
                </a:cubicBezTo>
                <a:cubicBezTo>
                  <a:pt x="20174" y="11981"/>
                  <a:pt x="20174" y="11981"/>
                  <a:pt x="20174" y="11981"/>
                </a:cubicBezTo>
                <a:cubicBezTo>
                  <a:pt x="20174" y="11475"/>
                  <a:pt x="19562" y="10969"/>
                  <a:pt x="18951" y="10969"/>
                </a:cubicBezTo>
                <a:cubicBezTo>
                  <a:pt x="12838" y="10969"/>
                  <a:pt x="12838" y="10969"/>
                  <a:pt x="12838" y="10969"/>
                </a:cubicBezTo>
                <a:cubicBezTo>
                  <a:pt x="12838" y="8269"/>
                  <a:pt x="12838" y="8269"/>
                  <a:pt x="12838" y="8269"/>
                </a:cubicBezTo>
                <a:cubicBezTo>
                  <a:pt x="18951" y="8269"/>
                  <a:pt x="18951" y="8269"/>
                  <a:pt x="18951" y="8269"/>
                </a:cubicBezTo>
                <a:cubicBezTo>
                  <a:pt x="19155" y="8269"/>
                  <a:pt x="19155" y="8269"/>
                  <a:pt x="19358" y="8100"/>
                </a:cubicBezTo>
                <a:cubicBezTo>
                  <a:pt x="19358" y="8100"/>
                  <a:pt x="19358" y="8100"/>
                  <a:pt x="19358" y="8100"/>
                </a:cubicBezTo>
                <a:cubicBezTo>
                  <a:pt x="21600" y="6244"/>
                  <a:pt x="21600" y="6244"/>
                  <a:pt x="21600" y="6244"/>
                </a:cubicBezTo>
                <a:cubicBezTo>
                  <a:pt x="21600" y="6244"/>
                  <a:pt x="21600" y="6075"/>
                  <a:pt x="21600" y="6075"/>
                </a:cubicBezTo>
                <a:cubicBezTo>
                  <a:pt x="21600" y="5906"/>
                  <a:pt x="21600" y="5737"/>
                  <a:pt x="21600" y="5737"/>
                </a:cubicBezTo>
                <a:lnTo>
                  <a:pt x="19358" y="3881"/>
                </a:lnTo>
                <a:close/>
                <a:moveTo>
                  <a:pt x="9781" y="1688"/>
                </a:moveTo>
                <a:cubicBezTo>
                  <a:pt x="9781" y="1181"/>
                  <a:pt x="10189" y="844"/>
                  <a:pt x="10800" y="844"/>
                </a:cubicBezTo>
                <a:cubicBezTo>
                  <a:pt x="11411" y="844"/>
                  <a:pt x="11819" y="1181"/>
                  <a:pt x="11819" y="1688"/>
                </a:cubicBezTo>
                <a:cubicBezTo>
                  <a:pt x="11819" y="3713"/>
                  <a:pt x="11819" y="3713"/>
                  <a:pt x="11819" y="3713"/>
                </a:cubicBezTo>
                <a:cubicBezTo>
                  <a:pt x="9781" y="3713"/>
                  <a:pt x="9781" y="3713"/>
                  <a:pt x="9781" y="3713"/>
                </a:cubicBezTo>
                <a:lnTo>
                  <a:pt x="9781" y="1688"/>
                </a:lnTo>
                <a:close/>
                <a:moveTo>
                  <a:pt x="11819" y="20756"/>
                </a:moveTo>
                <a:cubicBezTo>
                  <a:pt x="9781" y="20756"/>
                  <a:pt x="9781" y="20756"/>
                  <a:pt x="9781" y="20756"/>
                </a:cubicBezTo>
                <a:cubicBezTo>
                  <a:pt x="9781" y="15525"/>
                  <a:pt x="9781" y="15525"/>
                  <a:pt x="9781" y="15525"/>
                </a:cubicBezTo>
                <a:cubicBezTo>
                  <a:pt x="11819" y="15525"/>
                  <a:pt x="11819" y="15525"/>
                  <a:pt x="11819" y="15525"/>
                </a:cubicBezTo>
                <a:lnTo>
                  <a:pt x="11819" y="20756"/>
                </a:lnTo>
                <a:close/>
                <a:moveTo>
                  <a:pt x="19155" y="11812"/>
                </a:moveTo>
                <a:cubicBezTo>
                  <a:pt x="19155" y="14850"/>
                  <a:pt x="19155" y="14850"/>
                  <a:pt x="19155" y="14850"/>
                </a:cubicBezTo>
                <a:cubicBezTo>
                  <a:pt x="2853" y="14850"/>
                  <a:pt x="2853" y="14850"/>
                  <a:pt x="2853" y="14850"/>
                </a:cubicBezTo>
                <a:cubicBezTo>
                  <a:pt x="1019" y="13331"/>
                  <a:pt x="1019" y="13331"/>
                  <a:pt x="1019" y="13331"/>
                </a:cubicBezTo>
                <a:cubicBezTo>
                  <a:pt x="2853" y="11812"/>
                  <a:pt x="2853" y="11812"/>
                  <a:pt x="2853" y="11812"/>
                </a:cubicBezTo>
                <a:lnTo>
                  <a:pt x="19155" y="11812"/>
                </a:lnTo>
                <a:close/>
                <a:moveTo>
                  <a:pt x="9781" y="10969"/>
                </a:moveTo>
                <a:cubicBezTo>
                  <a:pt x="9781" y="8269"/>
                  <a:pt x="9781" y="8269"/>
                  <a:pt x="9781" y="8269"/>
                </a:cubicBezTo>
                <a:cubicBezTo>
                  <a:pt x="11819" y="8269"/>
                  <a:pt x="11819" y="8269"/>
                  <a:pt x="11819" y="8269"/>
                </a:cubicBezTo>
                <a:cubicBezTo>
                  <a:pt x="11819" y="10969"/>
                  <a:pt x="11819" y="10969"/>
                  <a:pt x="11819" y="10969"/>
                </a:cubicBezTo>
                <a:lnTo>
                  <a:pt x="9781" y="10969"/>
                </a:lnTo>
                <a:close/>
                <a:moveTo>
                  <a:pt x="18747" y="7425"/>
                </a:moveTo>
                <a:cubicBezTo>
                  <a:pt x="2445" y="7425"/>
                  <a:pt x="2445" y="7425"/>
                  <a:pt x="2445" y="7425"/>
                </a:cubicBezTo>
                <a:cubicBezTo>
                  <a:pt x="2445" y="4556"/>
                  <a:pt x="2445" y="4556"/>
                  <a:pt x="2445" y="4556"/>
                </a:cubicBezTo>
                <a:cubicBezTo>
                  <a:pt x="18747" y="4556"/>
                  <a:pt x="18747" y="4556"/>
                  <a:pt x="18747" y="4556"/>
                </a:cubicBezTo>
                <a:cubicBezTo>
                  <a:pt x="20581" y="6075"/>
                  <a:pt x="20581" y="6075"/>
                  <a:pt x="20581" y="6075"/>
                </a:cubicBezTo>
                <a:lnTo>
                  <a:pt x="18747" y="7425"/>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811" name="组合 810">
            <a:extLst>
              <a:ext uri="{FF2B5EF4-FFF2-40B4-BE49-F238E27FC236}">
                <a16:creationId xmlns:a16="http://schemas.microsoft.com/office/drawing/2014/main" xmlns="" id="{E7B22593-79D5-4B4E-A0D0-10355B08C3B7}"/>
              </a:ext>
            </a:extLst>
          </p:cNvPr>
          <p:cNvGrpSpPr/>
          <p:nvPr/>
        </p:nvGrpSpPr>
        <p:grpSpPr>
          <a:xfrm>
            <a:off x="4398740" y="1501133"/>
            <a:ext cx="406336" cy="406336"/>
            <a:chOff x="4398740" y="1501133"/>
            <a:chExt cx="406336" cy="406336"/>
          </a:xfrm>
          <a:solidFill>
            <a:schemeClr val="accent2"/>
          </a:solidFill>
        </p:grpSpPr>
        <p:sp>
          <p:nvSpPr>
            <p:cNvPr id="812" name="Freeform 228">
              <a:extLst>
                <a:ext uri="{FF2B5EF4-FFF2-40B4-BE49-F238E27FC236}">
                  <a16:creationId xmlns:a16="http://schemas.microsoft.com/office/drawing/2014/main" xmlns="" id="{72ACE225-A4F8-C748-80D7-FDD8F370774A}"/>
                </a:ext>
              </a:extLst>
            </p:cNvPr>
            <p:cNvSpPr/>
            <p:nvPr/>
          </p:nvSpPr>
          <p:spPr>
            <a:xfrm>
              <a:off x="4398740" y="1501133"/>
              <a:ext cx="406336" cy="40633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94" y="0"/>
                    <a:pt x="0" y="4894"/>
                    <a:pt x="0" y="10800"/>
                  </a:cubicBezTo>
                  <a:cubicBezTo>
                    <a:pt x="0" y="16706"/>
                    <a:pt x="4894" y="21600"/>
                    <a:pt x="10800" y="21600"/>
                  </a:cubicBezTo>
                  <a:cubicBezTo>
                    <a:pt x="16706" y="21600"/>
                    <a:pt x="21600" y="16706"/>
                    <a:pt x="21600" y="10800"/>
                  </a:cubicBezTo>
                  <a:cubicBezTo>
                    <a:pt x="21600" y="4894"/>
                    <a:pt x="16706" y="0"/>
                    <a:pt x="10800" y="0"/>
                  </a:cubicBezTo>
                  <a:close/>
                  <a:moveTo>
                    <a:pt x="17887" y="17887"/>
                  </a:moveTo>
                  <a:cubicBezTo>
                    <a:pt x="17044" y="18731"/>
                    <a:pt x="15862" y="19575"/>
                    <a:pt x="14681" y="20081"/>
                  </a:cubicBezTo>
                  <a:cubicBezTo>
                    <a:pt x="13500" y="20587"/>
                    <a:pt x="12150" y="20756"/>
                    <a:pt x="10800" y="20756"/>
                  </a:cubicBezTo>
                  <a:cubicBezTo>
                    <a:pt x="9450" y="20756"/>
                    <a:pt x="8100" y="20587"/>
                    <a:pt x="6919" y="20081"/>
                  </a:cubicBezTo>
                  <a:cubicBezTo>
                    <a:pt x="5737" y="19575"/>
                    <a:pt x="4556" y="18731"/>
                    <a:pt x="3713" y="17887"/>
                  </a:cubicBezTo>
                  <a:cubicBezTo>
                    <a:pt x="2869" y="17044"/>
                    <a:pt x="2025" y="15862"/>
                    <a:pt x="1519" y="14681"/>
                  </a:cubicBezTo>
                  <a:cubicBezTo>
                    <a:pt x="1013" y="13500"/>
                    <a:pt x="844" y="12150"/>
                    <a:pt x="844" y="10800"/>
                  </a:cubicBezTo>
                  <a:cubicBezTo>
                    <a:pt x="844" y="9450"/>
                    <a:pt x="1013" y="8100"/>
                    <a:pt x="1519" y="6919"/>
                  </a:cubicBezTo>
                  <a:cubicBezTo>
                    <a:pt x="2025" y="5737"/>
                    <a:pt x="2869" y="4556"/>
                    <a:pt x="3713" y="3713"/>
                  </a:cubicBezTo>
                  <a:cubicBezTo>
                    <a:pt x="4556" y="2869"/>
                    <a:pt x="5737" y="2025"/>
                    <a:pt x="6919" y="1519"/>
                  </a:cubicBezTo>
                  <a:cubicBezTo>
                    <a:pt x="9450" y="506"/>
                    <a:pt x="12150" y="506"/>
                    <a:pt x="14681" y="1519"/>
                  </a:cubicBezTo>
                  <a:cubicBezTo>
                    <a:pt x="15862" y="2025"/>
                    <a:pt x="17044" y="2869"/>
                    <a:pt x="17887" y="3713"/>
                  </a:cubicBezTo>
                  <a:cubicBezTo>
                    <a:pt x="18731" y="4556"/>
                    <a:pt x="19575" y="5737"/>
                    <a:pt x="20081" y="6919"/>
                  </a:cubicBezTo>
                  <a:cubicBezTo>
                    <a:pt x="20587" y="8100"/>
                    <a:pt x="20756" y="9450"/>
                    <a:pt x="20756" y="10800"/>
                  </a:cubicBezTo>
                  <a:cubicBezTo>
                    <a:pt x="20756" y="12150"/>
                    <a:pt x="20587" y="13500"/>
                    <a:pt x="20081" y="14681"/>
                  </a:cubicBezTo>
                  <a:cubicBezTo>
                    <a:pt x="19575" y="15862"/>
                    <a:pt x="18900" y="17044"/>
                    <a:pt x="17887" y="1788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813" name="Oval 229">
              <a:extLst>
                <a:ext uri="{FF2B5EF4-FFF2-40B4-BE49-F238E27FC236}">
                  <a16:creationId xmlns:a16="http://schemas.microsoft.com/office/drawing/2014/main" xmlns="" id="{B861D424-7052-1F40-9E6E-7592BF58DE0B}"/>
                </a:ext>
              </a:extLst>
            </p:cNvPr>
            <p:cNvSpPr/>
            <p:nvPr/>
          </p:nvSpPr>
          <p:spPr>
            <a:xfrm>
              <a:off x="4589167" y="1691561"/>
              <a:ext cx="25482" cy="25482"/>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814" name="Freeform 230">
              <a:extLst>
                <a:ext uri="{FF2B5EF4-FFF2-40B4-BE49-F238E27FC236}">
                  <a16:creationId xmlns:a16="http://schemas.microsoft.com/office/drawing/2014/main" xmlns="" id="{9781546B-688E-8E4A-8685-1929208D5E2A}"/>
                </a:ext>
              </a:extLst>
            </p:cNvPr>
            <p:cNvSpPr/>
            <p:nvPr/>
          </p:nvSpPr>
          <p:spPr>
            <a:xfrm>
              <a:off x="4538208" y="1567088"/>
              <a:ext cx="127400" cy="275767"/>
            </a:xfrm>
            <a:custGeom>
              <a:avLst/>
              <a:gdLst/>
              <a:ahLst/>
              <a:cxnLst>
                <a:cxn ang="0">
                  <a:pos x="wd2" y="hd2"/>
                </a:cxn>
                <a:cxn ang="5400000">
                  <a:pos x="wd2" y="hd2"/>
                </a:cxn>
                <a:cxn ang="10800000">
                  <a:pos x="wd2" y="hd2"/>
                </a:cxn>
                <a:cxn ang="16200000">
                  <a:pos x="wd2" y="hd2"/>
                </a:cxn>
              </a:cxnLst>
              <a:rect l="0" t="0" r="r" b="b"/>
              <a:pathLst>
                <a:path w="21600" h="21355" extrusionOk="0">
                  <a:moveTo>
                    <a:pt x="21600" y="10432"/>
                  </a:moveTo>
                  <a:cubicBezTo>
                    <a:pt x="21600" y="10432"/>
                    <a:pt x="21600" y="10432"/>
                    <a:pt x="21600" y="10432"/>
                  </a:cubicBezTo>
                  <a:cubicBezTo>
                    <a:pt x="11880" y="368"/>
                    <a:pt x="11880" y="368"/>
                    <a:pt x="11880" y="368"/>
                  </a:cubicBezTo>
                  <a:cubicBezTo>
                    <a:pt x="11340" y="-123"/>
                    <a:pt x="10260" y="-123"/>
                    <a:pt x="9720" y="368"/>
                  </a:cubicBezTo>
                  <a:cubicBezTo>
                    <a:pt x="0" y="10432"/>
                    <a:pt x="0" y="10432"/>
                    <a:pt x="0" y="10432"/>
                  </a:cubicBezTo>
                  <a:cubicBezTo>
                    <a:pt x="0" y="10432"/>
                    <a:pt x="0" y="10677"/>
                    <a:pt x="0" y="10677"/>
                  </a:cubicBezTo>
                  <a:cubicBezTo>
                    <a:pt x="0" y="10677"/>
                    <a:pt x="0" y="10922"/>
                    <a:pt x="0" y="10922"/>
                  </a:cubicBezTo>
                  <a:cubicBezTo>
                    <a:pt x="0" y="10922"/>
                    <a:pt x="0" y="10922"/>
                    <a:pt x="0" y="10922"/>
                  </a:cubicBezTo>
                  <a:cubicBezTo>
                    <a:pt x="9720" y="20986"/>
                    <a:pt x="9720" y="20986"/>
                    <a:pt x="9720" y="20986"/>
                  </a:cubicBezTo>
                  <a:cubicBezTo>
                    <a:pt x="10260" y="21477"/>
                    <a:pt x="11340" y="21477"/>
                    <a:pt x="11880" y="20986"/>
                  </a:cubicBezTo>
                  <a:cubicBezTo>
                    <a:pt x="21600" y="10922"/>
                    <a:pt x="21600" y="10922"/>
                    <a:pt x="21600" y="10922"/>
                  </a:cubicBezTo>
                  <a:cubicBezTo>
                    <a:pt x="21600" y="10922"/>
                    <a:pt x="21600" y="10677"/>
                    <a:pt x="21600" y="10677"/>
                  </a:cubicBezTo>
                  <a:cubicBezTo>
                    <a:pt x="21600" y="10677"/>
                    <a:pt x="21600" y="10677"/>
                    <a:pt x="21600" y="10677"/>
                  </a:cubicBezTo>
                  <a:cubicBezTo>
                    <a:pt x="21600" y="10677"/>
                    <a:pt x="21600" y="10677"/>
                    <a:pt x="21600" y="10677"/>
                  </a:cubicBezTo>
                  <a:cubicBezTo>
                    <a:pt x="21600" y="10677"/>
                    <a:pt x="21600" y="10432"/>
                    <a:pt x="21600" y="10432"/>
                  </a:cubicBezTo>
                  <a:close/>
                  <a:moveTo>
                    <a:pt x="10800" y="19513"/>
                  </a:moveTo>
                  <a:cubicBezTo>
                    <a:pt x="2160" y="10677"/>
                    <a:pt x="2160" y="10677"/>
                    <a:pt x="2160" y="10677"/>
                  </a:cubicBezTo>
                  <a:cubicBezTo>
                    <a:pt x="10800" y="2086"/>
                    <a:pt x="10800" y="2086"/>
                    <a:pt x="10800" y="2086"/>
                  </a:cubicBezTo>
                  <a:cubicBezTo>
                    <a:pt x="19440" y="10677"/>
                    <a:pt x="19440" y="10677"/>
                    <a:pt x="19440" y="10677"/>
                  </a:cubicBezTo>
                  <a:lnTo>
                    <a:pt x="10800" y="19513"/>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815" name="组合 814">
            <a:extLst>
              <a:ext uri="{FF2B5EF4-FFF2-40B4-BE49-F238E27FC236}">
                <a16:creationId xmlns:a16="http://schemas.microsoft.com/office/drawing/2014/main" xmlns="" id="{9BCC2F60-E729-7D40-AA90-FF50987361B5}"/>
              </a:ext>
            </a:extLst>
          </p:cNvPr>
          <p:cNvGrpSpPr/>
          <p:nvPr/>
        </p:nvGrpSpPr>
        <p:grpSpPr>
          <a:xfrm>
            <a:off x="3587410" y="1544468"/>
            <a:ext cx="406336" cy="318747"/>
            <a:chOff x="3587410" y="1544468"/>
            <a:chExt cx="406336" cy="318747"/>
          </a:xfrm>
          <a:solidFill>
            <a:schemeClr val="accent2"/>
          </a:solidFill>
        </p:grpSpPr>
        <p:sp>
          <p:nvSpPr>
            <p:cNvPr id="816" name="Freeform 231">
              <a:extLst>
                <a:ext uri="{FF2B5EF4-FFF2-40B4-BE49-F238E27FC236}">
                  <a16:creationId xmlns:a16="http://schemas.microsoft.com/office/drawing/2014/main" xmlns="" id="{16F435E2-F665-0045-8783-0C964B602918}"/>
                </a:ext>
              </a:extLst>
            </p:cNvPr>
            <p:cNvSpPr/>
            <p:nvPr/>
          </p:nvSpPr>
          <p:spPr>
            <a:xfrm>
              <a:off x="3856960" y="1682972"/>
              <a:ext cx="63030" cy="65456"/>
            </a:xfrm>
            <a:custGeom>
              <a:avLst/>
              <a:gdLst/>
              <a:ahLst/>
              <a:cxnLst>
                <a:cxn ang="0">
                  <a:pos x="wd2" y="hd2"/>
                </a:cxn>
                <a:cxn ang="5400000">
                  <a:pos x="wd2" y="hd2"/>
                </a:cxn>
                <a:cxn ang="10800000">
                  <a:pos x="wd2" y="hd2"/>
                </a:cxn>
                <a:cxn ang="16200000">
                  <a:pos x="wd2" y="hd2"/>
                </a:cxn>
              </a:cxnLst>
              <a:rect l="0" t="0" r="r" b="b"/>
              <a:pathLst>
                <a:path w="21600" h="21086" extrusionOk="0">
                  <a:moveTo>
                    <a:pt x="4320" y="772"/>
                  </a:moveTo>
                  <a:cubicBezTo>
                    <a:pt x="3240" y="-257"/>
                    <a:pt x="2160" y="-257"/>
                    <a:pt x="1080" y="772"/>
                  </a:cubicBezTo>
                  <a:cubicBezTo>
                    <a:pt x="0" y="1800"/>
                    <a:pt x="0" y="1800"/>
                    <a:pt x="0" y="2829"/>
                  </a:cubicBezTo>
                  <a:cubicBezTo>
                    <a:pt x="0" y="2829"/>
                    <a:pt x="0" y="3857"/>
                    <a:pt x="1080" y="3857"/>
                  </a:cubicBezTo>
                  <a:cubicBezTo>
                    <a:pt x="7560" y="11057"/>
                    <a:pt x="7560" y="11057"/>
                    <a:pt x="7560" y="11057"/>
                  </a:cubicBezTo>
                  <a:cubicBezTo>
                    <a:pt x="1080" y="17229"/>
                    <a:pt x="1080" y="17229"/>
                    <a:pt x="1080" y="17229"/>
                  </a:cubicBezTo>
                  <a:cubicBezTo>
                    <a:pt x="0" y="17229"/>
                    <a:pt x="0" y="18257"/>
                    <a:pt x="0" y="18257"/>
                  </a:cubicBezTo>
                  <a:cubicBezTo>
                    <a:pt x="0" y="19286"/>
                    <a:pt x="0" y="20314"/>
                    <a:pt x="1080" y="20314"/>
                  </a:cubicBezTo>
                  <a:cubicBezTo>
                    <a:pt x="2160" y="21343"/>
                    <a:pt x="3240" y="21343"/>
                    <a:pt x="4320" y="20314"/>
                  </a:cubicBezTo>
                  <a:cubicBezTo>
                    <a:pt x="10800" y="14143"/>
                    <a:pt x="10800" y="14143"/>
                    <a:pt x="10800" y="14143"/>
                  </a:cubicBezTo>
                  <a:cubicBezTo>
                    <a:pt x="17280" y="20314"/>
                    <a:pt x="17280" y="20314"/>
                    <a:pt x="17280" y="20314"/>
                  </a:cubicBezTo>
                  <a:cubicBezTo>
                    <a:pt x="18360" y="21343"/>
                    <a:pt x="20520" y="21343"/>
                    <a:pt x="21600" y="20314"/>
                  </a:cubicBezTo>
                  <a:cubicBezTo>
                    <a:pt x="21600" y="20314"/>
                    <a:pt x="21600" y="19286"/>
                    <a:pt x="21600" y="18257"/>
                  </a:cubicBezTo>
                  <a:cubicBezTo>
                    <a:pt x="21600" y="18257"/>
                    <a:pt x="21600" y="17229"/>
                    <a:pt x="21600" y="17229"/>
                  </a:cubicBezTo>
                  <a:cubicBezTo>
                    <a:pt x="14040" y="11057"/>
                    <a:pt x="14040" y="11057"/>
                    <a:pt x="14040" y="11057"/>
                  </a:cubicBezTo>
                  <a:cubicBezTo>
                    <a:pt x="21600" y="3857"/>
                    <a:pt x="21600" y="3857"/>
                    <a:pt x="21600" y="3857"/>
                  </a:cubicBezTo>
                  <a:cubicBezTo>
                    <a:pt x="21600" y="3857"/>
                    <a:pt x="21600" y="2829"/>
                    <a:pt x="21600" y="2829"/>
                  </a:cubicBezTo>
                  <a:cubicBezTo>
                    <a:pt x="21600" y="1800"/>
                    <a:pt x="21600" y="1800"/>
                    <a:pt x="21600" y="772"/>
                  </a:cubicBezTo>
                  <a:cubicBezTo>
                    <a:pt x="20520" y="-257"/>
                    <a:pt x="18360" y="-257"/>
                    <a:pt x="17280" y="772"/>
                  </a:cubicBezTo>
                  <a:cubicBezTo>
                    <a:pt x="10800" y="6943"/>
                    <a:pt x="10800" y="6943"/>
                    <a:pt x="10800" y="6943"/>
                  </a:cubicBezTo>
                  <a:lnTo>
                    <a:pt x="4320" y="772"/>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817" name="Freeform 232">
              <a:extLst>
                <a:ext uri="{FF2B5EF4-FFF2-40B4-BE49-F238E27FC236}">
                  <a16:creationId xmlns:a16="http://schemas.microsoft.com/office/drawing/2014/main" xmlns="" id="{946473C9-9202-2343-AEAA-3EB940015A67}"/>
                </a:ext>
              </a:extLst>
            </p:cNvPr>
            <p:cNvSpPr/>
            <p:nvPr/>
          </p:nvSpPr>
          <p:spPr>
            <a:xfrm>
              <a:off x="3587410" y="1544468"/>
              <a:ext cx="406336" cy="318747"/>
            </a:xfrm>
            <a:custGeom>
              <a:avLst/>
              <a:gdLst/>
              <a:ahLst/>
              <a:cxnLst>
                <a:cxn ang="0">
                  <a:pos x="wd2" y="hd2"/>
                </a:cxn>
                <a:cxn ang="5400000">
                  <a:pos x="wd2" y="hd2"/>
                </a:cxn>
                <a:cxn ang="10800000">
                  <a:pos x="wd2" y="hd2"/>
                </a:cxn>
                <a:cxn ang="16200000">
                  <a:pos x="wd2" y="hd2"/>
                </a:cxn>
              </a:cxnLst>
              <a:rect l="0" t="0" r="r" b="b"/>
              <a:pathLst>
                <a:path w="21600" h="21481" extrusionOk="0">
                  <a:moveTo>
                    <a:pt x="21600" y="309"/>
                  </a:moveTo>
                  <a:cubicBezTo>
                    <a:pt x="21600" y="95"/>
                    <a:pt x="21431" y="95"/>
                    <a:pt x="21262" y="95"/>
                  </a:cubicBezTo>
                  <a:cubicBezTo>
                    <a:pt x="21262" y="95"/>
                    <a:pt x="21094" y="95"/>
                    <a:pt x="21094" y="95"/>
                  </a:cubicBezTo>
                  <a:cubicBezTo>
                    <a:pt x="16200" y="1592"/>
                    <a:pt x="16200" y="1592"/>
                    <a:pt x="16200" y="1592"/>
                  </a:cubicBezTo>
                  <a:cubicBezTo>
                    <a:pt x="10969" y="95"/>
                    <a:pt x="10969" y="95"/>
                    <a:pt x="10969" y="95"/>
                  </a:cubicBezTo>
                  <a:cubicBezTo>
                    <a:pt x="10800" y="-119"/>
                    <a:pt x="10800" y="95"/>
                    <a:pt x="10631" y="95"/>
                  </a:cubicBezTo>
                  <a:cubicBezTo>
                    <a:pt x="5400" y="1592"/>
                    <a:pt x="5400" y="1592"/>
                    <a:pt x="5400" y="1592"/>
                  </a:cubicBezTo>
                  <a:cubicBezTo>
                    <a:pt x="506" y="95"/>
                    <a:pt x="506" y="95"/>
                    <a:pt x="506" y="95"/>
                  </a:cubicBezTo>
                  <a:cubicBezTo>
                    <a:pt x="506" y="95"/>
                    <a:pt x="338" y="95"/>
                    <a:pt x="338" y="95"/>
                  </a:cubicBezTo>
                  <a:cubicBezTo>
                    <a:pt x="169" y="95"/>
                    <a:pt x="0" y="95"/>
                    <a:pt x="0" y="309"/>
                  </a:cubicBezTo>
                  <a:cubicBezTo>
                    <a:pt x="0" y="19770"/>
                    <a:pt x="0" y="19770"/>
                    <a:pt x="0" y="19770"/>
                  </a:cubicBezTo>
                  <a:cubicBezTo>
                    <a:pt x="0" y="19770"/>
                    <a:pt x="169" y="19984"/>
                    <a:pt x="338" y="19984"/>
                  </a:cubicBezTo>
                  <a:cubicBezTo>
                    <a:pt x="5400" y="21481"/>
                    <a:pt x="5400" y="21481"/>
                    <a:pt x="5400" y="21481"/>
                  </a:cubicBezTo>
                  <a:cubicBezTo>
                    <a:pt x="5569" y="21481"/>
                    <a:pt x="5569" y="21481"/>
                    <a:pt x="5569" y="21481"/>
                  </a:cubicBezTo>
                  <a:cubicBezTo>
                    <a:pt x="10631" y="19984"/>
                    <a:pt x="10631" y="19984"/>
                    <a:pt x="10631" y="19984"/>
                  </a:cubicBezTo>
                  <a:cubicBezTo>
                    <a:pt x="10631" y="19984"/>
                    <a:pt x="10800" y="19984"/>
                    <a:pt x="10800" y="19984"/>
                  </a:cubicBezTo>
                  <a:cubicBezTo>
                    <a:pt x="10800" y="19984"/>
                    <a:pt x="10969" y="19984"/>
                    <a:pt x="10969" y="19984"/>
                  </a:cubicBezTo>
                  <a:cubicBezTo>
                    <a:pt x="16031" y="21481"/>
                    <a:pt x="16031" y="21481"/>
                    <a:pt x="16031" y="21481"/>
                  </a:cubicBezTo>
                  <a:cubicBezTo>
                    <a:pt x="16031" y="21481"/>
                    <a:pt x="16031" y="21481"/>
                    <a:pt x="16200" y="21481"/>
                  </a:cubicBezTo>
                  <a:cubicBezTo>
                    <a:pt x="21262" y="19984"/>
                    <a:pt x="21262" y="19984"/>
                    <a:pt x="21262" y="19984"/>
                  </a:cubicBezTo>
                  <a:cubicBezTo>
                    <a:pt x="21431" y="19984"/>
                    <a:pt x="21600" y="19770"/>
                    <a:pt x="21600" y="19556"/>
                  </a:cubicBezTo>
                  <a:lnTo>
                    <a:pt x="21600" y="309"/>
                  </a:lnTo>
                  <a:close/>
                  <a:moveTo>
                    <a:pt x="20925" y="19129"/>
                  </a:moveTo>
                  <a:cubicBezTo>
                    <a:pt x="16369" y="20412"/>
                    <a:pt x="16369" y="20412"/>
                    <a:pt x="16369" y="20412"/>
                  </a:cubicBezTo>
                  <a:cubicBezTo>
                    <a:pt x="16369" y="15707"/>
                    <a:pt x="16369" y="15707"/>
                    <a:pt x="16369" y="15707"/>
                  </a:cubicBezTo>
                  <a:cubicBezTo>
                    <a:pt x="16369" y="15279"/>
                    <a:pt x="16200" y="15065"/>
                    <a:pt x="16031" y="15065"/>
                  </a:cubicBezTo>
                  <a:cubicBezTo>
                    <a:pt x="15862" y="15065"/>
                    <a:pt x="15694" y="15279"/>
                    <a:pt x="15694" y="15707"/>
                  </a:cubicBezTo>
                  <a:cubicBezTo>
                    <a:pt x="15694" y="20412"/>
                    <a:pt x="15694" y="20412"/>
                    <a:pt x="15694" y="20412"/>
                  </a:cubicBezTo>
                  <a:cubicBezTo>
                    <a:pt x="11137" y="19129"/>
                    <a:pt x="11137" y="19129"/>
                    <a:pt x="11137" y="19129"/>
                  </a:cubicBezTo>
                  <a:cubicBezTo>
                    <a:pt x="11137" y="14424"/>
                    <a:pt x="11137" y="14424"/>
                    <a:pt x="11137" y="14424"/>
                  </a:cubicBezTo>
                  <a:cubicBezTo>
                    <a:pt x="11137" y="13996"/>
                    <a:pt x="10969" y="13782"/>
                    <a:pt x="10800" y="13782"/>
                  </a:cubicBezTo>
                  <a:cubicBezTo>
                    <a:pt x="10631" y="13782"/>
                    <a:pt x="10462" y="13996"/>
                    <a:pt x="10462" y="14424"/>
                  </a:cubicBezTo>
                  <a:cubicBezTo>
                    <a:pt x="10462" y="19129"/>
                    <a:pt x="10462" y="19129"/>
                    <a:pt x="10462" y="19129"/>
                  </a:cubicBezTo>
                  <a:cubicBezTo>
                    <a:pt x="5906" y="20412"/>
                    <a:pt x="5906" y="20412"/>
                    <a:pt x="5906" y="20412"/>
                  </a:cubicBezTo>
                  <a:cubicBezTo>
                    <a:pt x="5906" y="14851"/>
                    <a:pt x="5906" y="14851"/>
                    <a:pt x="5906" y="14851"/>
                  </a:cubicBezTo>
                  <a:cubicBezTo>
                    <a:pt x="5906" y="14424"/>
                    <a:pt x="5737" y="14210"/>
                    <a:pt x="5569" y="14210"/>
                  </a:cubicBezTo>
                  <a:cubicBezTo>
                    <a:pt x="5400" y="14210"/>
                    <a:pt x="5231" y="14424"/>
                    <a:pt x="5231" y="14851"/>
                  </a:cubicBezTo>
                  <a:cubicBezTo>
                    <a:pt x="5231" y="20412"/>
                    <a:pt x="5231" y="20412"/>
                    <a:pt x="5231" y="20412"/>
                  </a:cubicBezTo>
                  <a:cubicBezTo>
                    <a:pt x="675" y="19129"/>
                    <a:pt x="675" y="19129"/>
                    <a:pt x="675" y="19129"/>
                  </a:cubicBezTo>
                  <a:cubicBezTo>
                    <a:pt x="675" y="13782"/>
                    <a:pt x="675" y="13782"/>
                    <a:pt x="675" y="13782"/>
                  </a:cubicBezTo>
                  <a:cubicBezTo>
                    <a:pt x="844" y="13568"/>
                    <a:pt x="844" y="13568"/>
                    <a:pt x="844" y="13568"/>
                  </a:cubicBezTo>
                  <a:cubicBezTo>
                    <a:pt x="2025" y="13140"/>
                    <a:pt x="3206" y="12713"/>
                    <a:pt x="4388" y="12499"/>
                  </a:cubicBezTo>
                  <a:cubicBezTo>
                    <a:pt x="4556" y="12499"/>
                    <a:pt x="4725" y="12285"/>
                    <a:pt x="4725" y="12071"/>
                  </a:cubicBezTo>
                  <a:cubicBezTo>
                    <a:pt x="4725" y="11643"/>
                    <a:pt x="4388" y="11430"/>
                    <a:pt x="4219" y="11643"/>
                  </a:cubicBezTo>
                  <a:cubicBezTo>
                    <a:pt x="3206" y="11857"/>
                    <a:pt x="2025" y="12071"/>
                    <a:pt x="1013" y="12499"/>
                  </a:cubicBezTo>
                  <a:cubicBezTo>
                    <a:pt x="675" y="12713"/>
                    <a:pt x="675" y="12713"/>
                    <a:pt x="675" y="12713"/>
                  </a:cubicBezTo>
                  <a:cubicBezTo>
                    <a:pt x="675" y="1164"/>
                    <a:pt x="675" y="1164"/>
                    <a:pt x="675" y="1164"/>
                  </a:cubicBezTo>
                  <a:cubicBezTo>
                    <a:pt x="5231" y="2447"/>
                    <a:pt x="5231" y="2447"/>
                    <a:pt x="5231" y="2447"/>
                  </a:cubicBezTo>
                  <a:cubicBezTo>
                    <a:pt x="5231" y="8649"/>
                    <a:pt x="5231" y="8649"/>
                    <a:pt x="5231" y="8649"/>
                  </a:cubicBezTo>
                  <a:cubicBezTo>
                    <a:pt x="5231" y="8863"/>
                    <a:pt x="5400" y="9077"/>
                    <a:pt x="5569" y="9077"/>
                  </a:cubicBezTo>
                  <a:cubicBezTo>
                    <a:pt x="5737" y="9077"/>
                    <a:pt x="5906" y="8863"/>
                    <a:pt x="5906" y="8649"/>
                  </a:cubicBezTo>
                  <a:cubicBezTo>
                    <a:pt x="5906" y="2447"/>
                    <a:pt x="5906" y="2447"/>
                    <a:pt x="5906" y="2447"/>
                  </a:cubicBezTo>
                  <a:cubicBezTo>
                    <a:pt x="10462" y="1164"/>
                    <a:pt x="10462" y="1164"/>
                    <a:pt x="10462" y="1164"/>
                  </a:cubicBezTo>
                  <a:cubicBezTo>
                    <a:pt x="10462" y="8222"/>
                    <a:pt x="10462" y="8222"/>
                    <a:pt x="10462" y="8222"/>
                  </a:cubicBezTo>
                  <a:cubicBezTo>
                    <a:pt x="10462" y="8435"/>
                    <a:pt x="10631" y="8649"/>
                    <a:pt x="10800" y="8649"/>
                  </a:cubicBezTo>
                  <a:cubicBezTo>
                    <a:pt x="10969" y="8649"/>
                    <a:pt x="11137" y="8435"/>
                    <a:pt x="11137" y="8222"/>
                  </a:cubicBezTo>
                  <a:cubicBezTo>
                    <a:pt x="11137" y="1164"/>
                    <a:pt x="11137" y="1164"/>
                    <a:pt x="11137" y="1164"/>
                  </a:cubicBezTo>
                  <a:cubicBezTo>
                    <a:pt x="15694" y="2447"/>
                    <a:pt x="15694" y="2447"/>
                    <a:pt x="15694" y="2447"/>
                  </a:cubicBezTo>
                  <a:cubicBezTo>
                    <a:pt x="15694" y="7580"/>
                    <a:pt x="15694" y="7580"/>
                    <a:pt x="15694" y="7580"/>
                  </a:cubicBezTo>
                  <a:cubicBezTo>
                    <a:pt x="15694" y="7794"/>
                    <a:pt x="15862" y="8008"/>
                    <a:pt x="16031" y="8008"/>
                  </a:cubicBezTo>
                  <a:cubicBezTo>
                    <a:pt x="16200" y="8008"/>
                    <a:pt x="16369" y="7794"/>
                    <a:pt x="16369" y="7580"/>
                  </a:cubicBezTo>
                  <a:cubicBezTo>
                    <a:pt x="16369" y="2447"/>
                    <a:pt x="16369" y="2447"/>
                    <a:pt x="16369" y="2447"/>
                  </a:cubicBezTo>
                  <a:cubicBezTo>
                    <a:pt x="20925" y="1164"/>
                    <a:pt x="20925" y="1164"/>
                    <a:pt x="20925" y="1164"/>
                  </a:cubicBezTo>
                  <a:lnTo>
                    <a:pt x="20925" y="19129"/>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818" name="Freeform 233">
              <a:extLst>
                <a:ext uri="{FF2B5EF4-FFF2-40B4-BE49-F238E27FC236}">
                  <a16:creationId xmlns:a16="http://schemas.microsoft.com/office/drawing/2014/main" xmlns="" id="{ED728D38-E67F-3B48-89B9-0FD9AB3B351E}"/>
                </a:ext>
              </a:extLst>
            </p:cNvPr>
            <p:cNvSpPr/>
            <p:nvPr/>
          </p:nvSpPr>
          <p:spPr>
            <a:xfrm>
              <a:off x="3708104" y="1704971"/>
              <a:ext cx="65712" cy="18775"/>
            </a:xfrm>
            <a:custGeom>
              <a:avLst/>
              <a:gdLst/>
              <a:ahLst/>
              <a:cxnLst>
                <a:cxn ang="0">
                  <a:pos x="wd2" y="hd2"/>
                </a:cxn>
                <a:cxn ang="5400000">
                  <a:pos x="wd2" y="hd2"/>
                </a:cxn>
                <a:cxn ang="10800000">
                  <a:pos x="wd2" y="hd2"/>
                </a:cxn>
                <a:cxn ang="16200000">
                  <a:pos x="wd2" y="hd2"/>
                </a:cxn>
              </a:cxnLst>
              <a:rect l="0" t="0" r="r" b="b"/>
              <a:pathLst>
                <a:path w="21600" h="21600" extrusionOk="0">
                  <a:moveTo>
                    <a:pt x="18514" y="0"/>
                  </a:moveTo>
                  <a:cubicBezTo>
                    <a:pt x="18514" y="0"/>
                    <a:pt x="7200" y="0"/>
                    <a:pt x="2057" y="3600"/>
                  </a:cubicBezTo>
                  <a:cubicBezTo>
                    <a:pt x="1029" y="3600"/>
                    <a:pt x="0" y="7200"/>
                    <a:pt x="0" y="10800"/>
                  </a:cubicBezTo>
                  <a:cubicBezTo>
                    <a:pt x="0" y="18000"/>
                    <a:pt x="1029" y="21600"/>
                    <a:pt x="3086" y="21600"/>
                  </a:cubicBezTo>
                  <a:cubicBezTo>
                    <a:pt x="8229" y="18000"/>
                    <a:pt x="19543" y="14400"/>
                    <a:pt x="19543" y="14400"/>
                  </a:cubicBezTo>
                  <a:cubicBezTo>
                    <a:pt x="20571" y="14400"/>
                    <a:pt x="21600" y="10800"/>
                    <a:pt x="21600" y="7200"/>
                  </a:cubicBezTo>
                  <a:cubicBezTo>
                    <a:pt x="21600" y="3600"/>
                    <a:pt x="20571" y="0"/>
                    <a:pt x="18514"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819" name="Freeform 234">
              <a:extLst>
                <a:ext uri="{FF2B5EF4-FFF2-40B4-BE49-F238E27FC236}">
                  <a16:creationId xmlns:a16="http://schemas.microsoft.com/office/drawing/2014/main" xmlns="" id="{D070DF3A-9EFE-CC44-961E-64D3E5BB8751}"/>
                </a:ext>
              </a:extLst>
            </p:cNvPr>
            <p:cNvSpPr/>
            <p:nvPr/>
          </p:nvSpPr>
          <p:spPr>
            <a:xfrm>
              <a:off x="3806000" y="1704971"/>
              <a:ext cx="28163" cy="16093"/>
            </a:xfrm>
            <a:custGeom>
              <a:avLst/>
              <a:gdLst/>
              <a:ahLst/>
              <a:cxnLst>
                <a:cxn ang="0">
                  <a:pos x="wd2" y="hd2"/>
                </a:cxn>
                <a:cxn ang="5400000">
                  <a:pos x="wd2" y="hd2"/>
                </a:cxn>
                <a:cxn ang="10800000">
                  <a:pos x="wd2" y="hd2"/>
                </a:cxn>
                <a:cxn ang="16200000">
                  <a:pos x="wd2" y="hd2"/>
                </a:cxn>
              </a:cxnLst>
              <a:rect l="0" t="0" r="r" b="b"/>
              <a:pathLst>
                <a:path w="21600" h="21600" extrusionOk="0">
                  <a:moveTo>
                    <a:pt x="16800" y="0"/>
                  </a:moveTo>
                  <a:cubicBezTo>
                    <a:pt x="16800" y="0"/>
                    <a:pt x="4800" y="0"/>
                    <a:pt x="4800" y="0"/>
                  </a:cubicBezTo>
                  <a:cubicBezTo>
                    <a:pt x="2400" y="0"/>
                    <a:pt x="0" y="4320"/>
                    <a:pt x="0" y="8640"/>
                  </a:cubicBezTo>
                  <a:cubicBezTo>
                    <a:pt x="0" y="12960"/>
                    <a:pt x="2400" y="17280"/>
                    <a:pt x="7200" y="17280"/>
                  </a:cubicBezTo>
                  <a:cubicBezTo>
                    <a:pt x="7200" y="17280"/>
                    <a:pt x="7200" y="17280"/>
                    <a:pt x="7200" y="17280"/>
                  </a:cubicBezTo>
                  <a:cubicBezTo>
                    <a:pt x="9600" y="17280"/>
                    <a:pt x="16800" y="21600"/>
                    <a:pt x="16800" y="21600"/>
                  </a:cubicBezTo>
                  <a:cubicBezTo>
                    <a:pt x="19200" y="21600"/>
                    <a:pt x="21600" y="17280"/>
                    <a:pt x="21600" y="8640"/>
                  </a:cubicBezTo>
                  <a:cubicBezTo>
                    <a:pt x="21600" y="4320"/>
                    <a:pt x="19200" y="0"/>
                    <a:pt x="1680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820" name="Freeform 235">
            <a:extLst>
              <a:ext uri="{FF2B5EF4-FFF2-40B4-BE49-F238E27FC236}">
                <a16:creationId xmlns:a16="http://schemas.microsoft.com/office/drawing/2014/main" xmlns="" id="{6C54C7B5-AC49-BC4C-BF94-3E42A7A0B8C5}"/>
              </a:ext>
            </a:extLst>
          </p:cNvPr>
          <p:cNvSpPr/>
          <p:nvPr/>
        </p:nvSpPr>
        <p:spPr>
          <a:xfrm>
            <a:off x="2774741" y="1544468"/>
            <a:ext cx="406336" cy="318747"/>
          </a:xfrm>
          <a:custGeom>
            <a:avLst/>
            <a:gdLst/>
            <a:ahLst/>
            <a:cxnLst>
              <a:cxn ang="0">
                <a:pos x="wd2" y="hd2"/>
              </a:cxn>
              <a:cxn ang="5400000">
                <a:pos x="wd2" y="hd2"/>
              </a:cxn>
              <a:cxn ang="10800000">
                <a:pos x="wd2" y="hd2"/>
              </a:cxn>
              <a:cxn ang="16200000">
                <a:pos x="wd2" y="hd2"/>
              </a:cxn>
            </a:cxnLst>
            <a:rect l="0" t="0" r="r" b="b"/>
            <a:pathLst>
              <a:path w="21600" h="21481" extrusionOk="0">
                <a:moveTo>
                  <a:pt x="21600" y="19556"/>
                </a:moveTo>
                <a:cubicBezTo>
                  <a:pt x="21600" y="309"/>
                  <a:pt x="21600" y="309"/>
                  <a:pt x="21600" y="309"/>
                </a:cubicBezTo>
                <a:cubicBezTo>
                  <a:pt x="21600" y="95"/>
                  <a:pt x="21431" y="95"/>
                  <a:pt x="21262" y="95"/>
                </a:cubicBezTo>
                <a:cubicBezTo>
                  <a:pt x="21262" y="95"/>
                  <a:pt x="21094" y="95"/>
                  <a:pt x="21094" y="95"/>
                </a:cubicBezTo>
                <a:cubicBezTo>
                  <a:pt x="16200" y="1592"/>
                  <a:pt x="16200" y="1592"/>
                  <a:pt x="16200" y="1592"/>
                </a:cubicBezTo>
                <a:cubicBezTo>
                  <a:pt x="10969" y="95"/>
                  <a:pt x="10969" y="95"/>
                  <a:pt x="10969" y="95"/>
                </a:cubicBezTo>
                <a:cubicBezTo>
                  <a:pt x="10800" y="-119"/>
                  <a:pt x="10800" y="95"/>
                  <a:pt x="10631" y="95"/>
                </a:cubicBezTo>
                <a:cubicBezTo>
                  <a:pt x="5400" y="1592"/>
                  <a:pt x="5400" y="1592"/>
                  <a:pt x="5400" y="1592"/>
                </a:cubicBezTo>
                <a:cubicBezTo>
                  <a:pt x="506" y="95"/>
                  <a:pt x="506" y="95"/>
                  <a:pt x="506" y="95"/>
                </a:cubicBezTo>
                <a:cubicBezTo>
                  <a:pt x="506" y="95"/>
                  <a:pt x="338" y="95"/>
                  <a:pt x="338" y="95"/>
                </a:cubicBezTo>
                <a:cubicBezTo>
                  <a:pt x="169" y="95"/>
                  <a:pt x="0" y="95"/>
                  <a:pt x="0" y="309"/>
                </a:cubicBezTo>
                <a:cubicBezTo>
                  <a:pt x="0" y="19770"/>
                  <a:pt x="0" y="19770"/>
                  <a:pt x="0" y="19770"/>
                </a:cubicBezTo>
                <a:cubicBezTo>
                  <a:pt x="0" y="19770"/>
                  <a:pt x="169" y="19984"/>
                  <a:pt x="338" y="19984"/>
                </a:cubicBezTo>
                <a:cubicBezTo>
                  <a:pt x="5400" y="21481"/>
                  <a:pt x="5400" y="21481"/>
                  <a:pt x="5400" y="21481"/>
                </a:cubicBezTo>
                <a:cubicBezTo>
                  <a:pt x="5569" y="21481"/>
                  <a:pt x="5569" y="21481"/>
                  <a:pt x="5569" y="21481"/>
                </a:cubicBezTo>
                <a:cubicBezTo>
                  <a:pt x="10631" y="19984"/>
                  <a:pt x="10631" y="19984"/>
                  <a:pt x="10631" y="19984"/>
                </a:cubicBezTo>
                <a:cubicBezTo>
                  <a:pt x="10631" y="19984"/>
                  <a:pt x="10800" y="19984"/>
                  <a:pt x="10800" y="19984"/>
                </a:cubicBezTo>
                <a:cubicBezTo>
                  <a:pt x="10800" y="19984"/>
                  <a:pt x="10969" y="19984"/>
                  <a:pt x="10969" y="19984"/>
                </a:cubicBezTo>
                <a:cubicBezTo>
                  <a:pt x="16031" y="21481"/>
                  <a:pt x="16031" y="21481"/>
                  <a:pt x="16031" y="21481"/>
                </a:cubicBezTo>
                <a:cubicBezTo>
                  <a:pt x="16031" y="21481"/>
                  <a:pt x="16031" y="21481"/>
                  <a:pt x="16200" y="21481"/>
                </a:cubicBezTo>
                <a:cubicBezTo>
                  <a:pt x="21262" y="19984"/>
                  <a:pt x="21262" y="19984"/>
                  <a:pt x="21262" y="19984"/>
                </a:cubicBezTo>
                <a:cubicBezTo>
                  <a:pt x="21431" y="19984"/>
                  <a:pt x="21600" y="19770"/>
                  <a:pt x="21600" y="19556"/>
                </a:cubicBezTo>
                <a:close/>
                <a:moveTo>
                  <a:pt x="5231" y="20412"/>
                </a:moveTo>
                <a:cubicBezTo>
                  <a:pt x="675" y="19129"/>
                  <a:pt x="675" y="19129"/>
                  <a:pt x="675" y="19129"/>
                </a:cubicBezTo>
                <a:cubicBezTo>
                  <a:pt x="675" y="1164"/>
                  <a:pt x="675" y="1164"/>
                  <a:pt x="675" y="1164"/>
                </a:cubicBezTo>
                <a:cubicBezTo>
                  <a:pt x="5231" y="2447"/>
                  <a:pt x="5231" y="2447"/>
                  <a:pt x="5231" y="2447"/>
                </a:cubicBezTo>
                <a:lnTo>
                  <a:pt x="5231" y="20412"/>
                </a:lnTo>
                <a:close/>
                <a:moveTo>
                  <a:pt x="10462" y="19129"/>
                </a:moveTo>
                <a:cubicBezTo>
                  <a:pt x="5906" y="20412"/>
                  <a:pt x="5906" y="20412"/>
                  <a:pt x="5906" y="20412"/>
                </a:cubicBezTo>
                <a:cubicBezTo>
                  <a:pt x="5906" y="2447"/>
                  <a:pt x="5906" y="2447"/>
                  <a:pt x="5906" y="2447"/>
                </a:cubicBezTo>
                <a:cubicBezTo>
                  <a:pt x="10462" y="1164"/>
                  <a:pt x="10462" y="1164"/>
                  <a:pt x="10462" y="1164"/>
                </a:cubicBezTo>
                <a:lnTo>
                  <a:pt x="10462" y="19129"/>
                </a:lnTo>
                <a:close/>
                <a:moveTo>
                  <a:pt x="15694" y="20412"/>
                </a:moveTo>
                <a:cubicBezTo>
                  <a:pt x="11137" y="19129"/>
                  <a:pt x="11137" y="19129"/>
                  <a:pt x="11137" y="19129"/>
                </a:cubicBezTo>
                <a:cubicBezTo>
                  <a:pt x="11137" y="1164"/>
                  <a:pt x="11137" y="1164"/>
                  <a:pt x="11137" y="1164"/>
                </a:cubicBezTo>
                <a:cubicBezTo>
                  <a:pt x="15694" y="2447"/>
                  <a:pt x="15694" y="2447"/>
                  <a:pt x="15694" y="2447"/>
                </a:cubicBezTo>
                <a:lnTo>
                  <a:pt x="15694" y="20412"/>
                </a:lnTo>
                <a:close/>
                <a:moveTo>
                  <a:pt x="20925" y="19129"/>
                </a:moveTo>
                <a:cubicBezTo>
                  <a:pt x="16369" y="20412"/>
                  <a:pt x="16369" y="20412"/>
                  <a:pt x="16369" y="20412"/>
                </a:cubicBezTo>
                <a:cubicBezTo>
                  <a:pt x="16369" y="2447"/>
                  <a:pt x="16369" y="2447"/>
                  <a:pt x="16369" y="2447"/>
                </a:cubicBezTo>
                <a:cubicBezTo>
                  <a:pt x="20925" y="1164"/>
                  <a:pt x="20925" y="1164"/>
                  <a:pt x="20925" y="1164"/>
                </a:cubicBezTo>
                <a:lnTo>
                  <a:pt x="20925" y="19129"/>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821" name="组合 820">
            <a:extLst>
              <a:ext uri="{FF2B5EF4-FFF2-40B4-BE49-F238E27FC236}">
                <a16:creationId xmlns:a16="http://schemas.microsoft.com/office/drawing/2014/main" xmlns="" id="{A3771D66-58DC-3D40-BE09-61B1F8255FF1}"/>
              </a:ext>
            </a:extLst>
          </p:cNvPr>
          <p:cNvGrpSpPr/>
          <p:nvPr/>
        </p:nvGrpSpPr>
        <p:grpSpPr>
          <a:xfrm>
            <a:off x="2010348" y="1501133"/>
            <a:ext cx="311121" cy="406336"/>
            <a:chOff x="2010348" y="1501133"/>
            <a:chExt cx="311121" cy="406336"/>
          </a:xfrm>
          <a:solidFill>
            <a:schemeClr val="accent2"/>
          </a:solidFill>
        </p:grpSpPr>
        <p:sp>
          <p:nvSpPr>
            <p:cNvPr id="822" name="Freeform 236">
              <a:extLst>
                <a:ext uri="{FF2B5EF4-FFF2-40B4-BE49-F238E27FC236}">
                  <a16:creationId xmlns:a16="http://schemas.microsoft.com/office/drawing/2014/main" xmlns="" id="{D24E186A-24E1-7C41-8F2F-0ACDB1680293}"/>
                </a:ext>
              </a:extLst>
            </p:cNvPr>
            <p:cNvSpPr/>
            <p:nvPr/>
          </p:nvSpPr>
          <p:spPr>
            <a:xfrm>
              <a:off x="2010348" y="1501133"/>
              <a:ext cx="311121" cy="406336"/>
            </a:xfrm>
            <a:custGeom>
              <a:avLst/>
              <a:gdLst/>
              <a:ahLst/>
              <a:cxnLst>
                <a:cxn ang="0">
                  <a:pos x="wd2" y="hd2"/>
                </a:cxn>
                <a:cxn ang="5400000">
                  <a:pos x="wd2" y="hd2"/>
                </a:cxn>
                <a:cxn ang="10800000">
                  <a:pos x="wd2" y="hd2"/>
                </a:cxn>
                <a:cxn ang="16200000">
                  <a:pos x="wd2" y="hd2"/>
                </a:cxn>
              </a:cxnLst>
              <a:rect l="0" t="0" r="r" b="b"/>
              <a:pathLst>
                <a:path w="21600" h="21600" extrusionOk="0">
                  <a:moveTo>
                    <a:pt x="18294" y="2363"/>
                  </a:moveTo>
                  <a:cubicBezTo>
                    <a:pt x="16310" y="844"/>
                    <a:pt x="13665" y="0"/>
                    <a:pt x="10800" y="0"/>
                  </a:cubicBezTo>
                  <a:cubicBezTo>
                    <a:pt x="7935" y="0"/>
                    <a:pt x="5290" y="844"/>
                    <a:pt x="3306" y="2363"/>
                  </a:cubicBezTo>
                  <a:cubicBezTo>
                    <a:pt x="1102" y="3881"/>
                    <a:pt x="0" y="6075"/>
                    <a:pt x="0" y="8269"/>
                  </a:cubicBezTo>
                  <a:cubicBezTo>
                    <a:pt x="0" y="10294"/>
                    <a:pt x="1763" y="13162"/>
                    <a:pt x="5069" y="16706"/>
                  </a:cubicBezTo>
                  <a:cubicBezTo>
                    <a:pt x="6171" y="18056"/>
                    <a:pt x="7494" y="19237"/>
                    <a:pt x="8376" y="19912"/>
                  </a:cubicBezTo>
                  <a:cubicBezTo>
                    <a:pt x="8816" y="20419"/>
                    <a:pt x="9257" y="20756"/>
                    <a:pt x="9478" y="20925"/>
                  </a:cubicBezTo>
                  <a:cubicBezTo>
                    <a:pt x="9478" y="21094"/>
                    <a:pt x="9698" y="21094"/>
                    <a:pt x="9698" y="21262"/>
                  </a:cubicBezTo>
                  <a:cubicBezTo>
                    <a:pt x="9698" y="21262"/>
                    <a:pt x="9918" y="21262"/>
                    <a:pt x="9918" y="21262"/>
                  </a:cubicBezTo>
                  <a:cubicBezTo>
                    <a:pt x="9918" y="21431"/>
                    <a:pt x="9918" y="21431"/>
                    <a:pt x="9918" y="21431"/>
                  </a:cubicBezTo>
                  <a:cubicBezTo>
                    <a:pt x="10139" y="21431"/>
                    <a:pt x="10580" y="21600"/>
                    <a:pt x="10800" y="21600"/>
                  </a:cubicBezTo>
                  <a:cubicBezTo>
                    <a:pt x="10800" y="21600"/>
                    <a:pt x="10800" y="21600"/>
                    <a:pt x="10800" y="21600"/>
                  </a:cubicBezTo>
                  <a:cubicBezTo>
                    <a:pt x="11020" y="21600"/>
                    <a:pt x="11461" y="21431"/>
                    <a:pt x="11682" y="21431"/>
                  </a:cubicBezTo>
                  <a:cubicBezTo>
                    <a:pt x="11682" y="21262"/>
                    <a:pt x="11682" y="21262"/>
                    <a:pt x="11682" y="21262"/>
                  </a:cubicBezTo>
                  <a:cubicBezTo>
                    <a:pt x="11682" y="21262"/>
                    <a:pt x="11902" y="21262"/>
                    <a:pt x="11902" y="21262"/>
                  </a:cubicBezTo>
                  <a:cubicBezTo>
                    <a:pt x="12122" y="20925"/>
                    <a:pt x="12122" y="20925"/>
                    <a:pt x="12122" y="20925"/>
                  </a:cubicBezTo>
                  <a:cubicBezTo>
                    <a:pt x="12343" y="20756"/>
                    <a:pt x="12784" y="20419"/>
                    <a:pt x="13224" y="19912"/>
                  </a:cubicBezTo>
                  <a:cubicBezTo>
                    <a:pt x="14106" y="19237"/>
                    <a:pt x="15429" y="18056"/>
                    <a:pt x="16531" y="16706"/>
                  </a:cubicBezTo>
                  <a:cubicBezTo>
                    <a:pt x="19837" y="13162"/>
                    <a:pt x="21600" y="10294"/>
                    <a:pt x="21600" y="8269"/>
                  </a:cubicBezTo>
                  <a:cubicBezTo>
                    <a:pt x="21600" y="6075"/>
                    <a:pt x="20498" y="3881"/>
                    <a:pt x="18294" y="2363"/>
                  </a:cubicBezTo>
                  <a:close/>
                  <a:moveTo>
                    <a:pt x="15869" y="16200"/>
                  </a:moveTo>
                  <a:cubicBezTo>
                    <a:pt x="13665" y="18562"/>
                    <a:pt x="11241" y="20587"/>
                    <a:pt x="11020" y="20756"/>
                  </a:cubicBezTo>
                  <a:cubicBezTo>
                    <a:pt x="10800" y="20925"/>
                    <a:pt x="10800" y="20925"/>
                    <a:pt x="10800" y="20925"/>
                  </a:cubicBezTo>
                  <a:cubicBezTo>
                    <a:pt x="10580" y="20756"/>
                    <a:pt x="10580" y="20756"/>
                    <a:pt x="10580" y="20756"/>
                  </a:cubicBezTo>
                  <a:cubicBezTo>
                    <a:pt x="10359" y="20587"/>
                    <a:pt x="7935" y="18562"/>
                    <a:pt x="5731" y="16200"/>
                  </a:cubicBezTo>
                  <a:cubicBezTo>
                    <a:pt x="2645" y="12825"/>
                    <a:pt x="1102" y="10125"/>
                    <a:pt x="1102" y="8269"/>
                  </a:cubicBezTo>
                  <a:cubicBezTo>
                    <a:pt x="1102" y="6244"/>
                    <a:pt x="1984" y="4388"/>
                    <a:pt x="3967" y="2869"/>
                  </a:cubicBezTo>
                  <a:cubicBezTo>
                    <a:pt x="5731" y="1519"/>
                    <a:pt x="8155" y="844"/>
                    <a:pt x="10800" y="844"/>
                  </a:cubicBezTo>
                  <a:cubicBezTo>
                    <a:pt x="13445" y="844"/>
                    <a:pt x="15869" y="1519"/>
                    <a:pt x="17633" y="2869"/>
                  </a:cubicBezTo>
                  <a:cubicBezTo>
                    <a:pt x="19616" y="4388"/>
                    <a:pt x="20498" y="6244"/>
                    <a:pt x="20498" y="8269"/>
                  </a:cubicBezTo>
                  <a:cubicBezTo>
                    <a:pt x="20498" y="10125"/>
                    <a:pt x="18955" y="12825"/>
                    <a:pt x="15869" y="162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823" name="Freeform 237">
              <a:extLst>
                <a:ext uri="{FF2B5EF4-FFF2-40B4-BE49-F238E27FC236}">
                  <a16:creationId xmlns:a16="http://schemas.microsoft.com/office/drawing/2014/main" xmlns="" id="{E9D6B11A-3AAE-4D4F-A1D4-29824DFB07A6}"/>
                </a:ext>
              </a:extLst>
            </p:cNvPr>
            <p:cNvSpPr/>
            <p:nvPr/>
          </p:nvSpPr>
          <p:spPr>
            <a:xfrm>
              <a:off x="2100198" y="1586959"/>
              <a:ext cx="132764" cy="1341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143" y="0"/>
                    <a:pt x="0" y="4629"/>
                    <a:pt x="0" y="10800"/>
                  </a:cubicBezTo>
                  <a:cubicBezTo>
                    <a:pt x="0" y="16457"/>
                    <a:pt x="5143" y="21600"/>
                    <a:pt x="10800" y="21600"/>
                  </a:cubicBezTo>
                  <a:cubicBezTo>
                    <a:pt x="16457" y="21600"/>
                    <a:pt x="21600" y="16457"/>
                    <a:pt x="21600" y="10800"/>
                  </a:cubicBezTo>
                  <a:cubicBezTo>
                    <a:pt x="21600" y="4629"/>
                    <a:pt x="16457" y="0"/>
                    <a:pt x="10800" y="0"/>
                  </a:cubicBezTo>
                  <a:close/>
                  <a:moveTo>
                    <a:pt x="16457" y="16457"/>
                  </a:moveTo>
                  <a:cubicBezTo>
                    <a:pt x="14914" y="18000"/>
                    <a:pt x="12857" y="19029"/>
                    <a:pt x="10800" y="19029"/>
                  </a:cubicBezTo>
                  <a:cubicBezTo>
                    <a:pt x="6171" y="19029"/>
                    <a:pt x="2571" y="15429"/>
                    <a:pt x="2571" y="10800"/>
                  </a:cubicBezTo>
                  <a:cubicBezTo>
                    <a:pt x="2571" y="6171"/>
                    <a:pt x="6171" y="2571"/>
                    <a:pt x="10800" y="2571"/>
                  </a:cubicBezTo>
                  <a:cubicBezTo>
                    <a:pt x="12857" y="2571"/>
                    <a:pt x="14914" y="3086"/>
                    <a:pt x="16457" y="4629"/>
                  </a:cubicBezTo>
                  <a:cubicBezTo>
                    <a:pt x="18514" y="6171"/>
                    <a:pt x="19029" y="8229"/>
                    <a:pt x="19029" y="10800"/>
                  </a:cubicBezTo>
                  <a:cubicBezTo>
                    <a:pt x="19029" y="12857"/>
                    <a:pt x="18514" y="14914"/>
                    <a:pt x="16457" y="1645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824" name="组合 823">
            <a:extLst>
              <a:ext uri="{FF2B5EF4-FFF2-40B4-BE49-F238E27FC236}">
                <a16:creationId xmlns:a16="http://schemas.microsoft.com/office/drawing/2014/main" xmlns="" id="{AE1266CC-9C58-B443-B0B9-B4C488657A91}"/>
              </a:ext>
            </a:extLst>
          </p:cNvPr>
          <p:cNvGrpSpPr/>
          <p:nvPr/>
        </p:nvGrpSpPr>
        <p:grpSpPr>
          <a:xfrm>
            <a:off x="1212430" y="1501133"/>
            <a:ext cx="284301" cy="406336"/>
            <a:chOff x="1212430" y="1501133"/>
            <a:chExt cx="284301" cy="406336"/>
          </a:xfrm>
          <a:solidFill>
            <a:schemeClr val="accent2"/>
          </a:solidFill>
        </p:grpSpPr>
        <p:sp>
          <p:nvSpPr>
            <p:cNvPr id="825" name="Freeform 238">
              <a:extLst>
                <a:ext uri="{FF2B5EF4-FFF2-40B4-BE49-F238E27FC236}">
                  <a16:creationId xmlns:a16="http://schemas.microsoft.com/office/drawing/2014/main" xmlns="" id="{96F77178-3CD4-1D42-801C-70791D0C67C6}"/>
                </a:ext>
              </a:extLst>
            </p:cNvPr>
            <p:cNvSpPr/>
            <p:nvPr/>
          </p:nvSpPr>
          <p:spPr>
            <a:xfrm>
              <a:off x="1212430" y="1501133"/>
              <a:ext cx="284301" cy="406336"/>
            </a:xfrm>
            <a:custGeom>
              <a:avLst/>
              <a:gdLst/>
              <a:ahLst/>
              <a:cxnLst>
                <a:cxn ang="0">
                  <a:pos x="wd2" y="hd2"/>
                </a:cxn>
                <a:cxn ang="5400000">
                  <a:pos x="wd2" y="hd2"/>
                </a:cxn>
                <a:cxn ang="10800000">
                  <a:pos x="wd2" y="hd2"/>
                </a:cxn>
                <a:cxn ang="16200000">
                  <a:pos x="wd2" y="hd2"/>
                </a:cxn>
              </a:cxnLst>
              <a:rect l="0" t="0" r="r" b="b"/>
              <a:pathLst>
                <a:path w="21600" h="21600" extrusionOk="0">
                  <a:moveTo>
                    <a:pt x="18480" y="2363"/>
                  </a:moveTo>
                  <a:cubicBezTo>
                    <a:pt x="17520" y="1688"/>
                    <a:pt x="16320" y="1013"/>
                    <a:pt x="14880" y="675"/>
                  </a:cubicBezTo>
                  <a:cubicBezTo>
                    <a:pt x="13680" y="169"/>
                    <a:pt x="12240" y="0"/>
                    <a:pt x="10800" y="0"/>
                  </a:cubicBezTo>
                  <a:cubicBezTo>
                    <a:pt x="9360" y="0"/>
                    <a:pt x="7920" y="169"/>
                    <a:pt x="6720" y="675"/>
                  </a:cubicBezTo>
                  <a:cubicBezTo>
                    <a:pt x="5280" y="1013"/>
                    <a:pt x="4080" y="1688"/>
                    <a:pt x="3120" y="2363"/>
                  </a:cubicBezTo>
                  <a:cubicBezTo>
                    <a:pt x="1200" y="4050"/>
                    <a:pt x="0" y="6075"/>
                    <a:pt x="0" y="8269"/>
                  </a:cubicBezTo>
                  <a:cubicBezTo>
                    <a:pt x="0" y="10294"/>
                    <a:pt x="1440" y="12825"/>
                    <a:pt x="4080" y="15862"/>
                  </a:cubicBezTo>
                  <a:cubicBezTo>
                    <a:pt x="6240" y="18225"/>
                    <a:pt x="8400" y="20250"/>
                    <a:pt x="9600" y="21262"/>
                  </a:cubicBezTo>
                  <a:cubicBezTo>
                    <a:pt x="10080" y="21431"/>
                    <a:pt x="10320" y="21600"/>
                    <a:pt x="10800" y="21600"/>
                  </a:cubicBezTo>
                  <a:cubicBezTo>
                    <a:pt x="10800" y="21600"/>
                    <a:pt x="10800" y="21600"/>
                    <a:pt x="10800" y="21600"/>
                  </a:cubicBezTo>
                  <a:cubicBezTo>
                    <a:pt x="11280" y="21600"/>
                    <a:pt x="11520" y="21431"/>
                    <a:pt x="12000" y="21262"/>
                  </a:cubicBezTo>
                  <a:cubicBezTo>
                    <a:pt x="13200" y="20250"/>
                    <a:pt x="15360" y="18225"/>
                    <a:pt x="17520" y="15862"/>
                  </a:cubicBezTo>
                  <a:cubicBezTo>
                    <a:pt x="20160" y="12825"/>
                    <a:pt x="21600" y="10294"/>
                    <a:pt x="21600" y="8269"/>
                  </a:cubicBezTo>
                  <a:cubicBezTo>
                    <a:pt x="21600" y="6075"/>
                    <a:pt x="20400" y="4050"/>
                    <a:pt x="18480" y="2363"/>
                  </a:cubicBezTo>
                  <a:close/>
                  <a:moveTo>
                    <a:pt x="16560" y="15525"/>
                  </a:moveTo>
                  <a:cubicBezTo>
                    <a:pt x="14640" y="17719"/>
                    <a:pt x="12240" y="19744"/>
                    <a:pt x="11040" y="20756"/>
                  </a:cubicBezTo>
                  <a:cubicBezTo>
                    <a:pt x="10800" y="20925"/>
                    <a:pt x="10800" y="20925"/>
                    <a:pt x="10800" y="20925"/>
                  </a:cubicBezTo>
                  <a:cubicBezTo>
                    <a:pt x="10560" y="20756"/>
                    <a:pt x="10560" y="20756"/>
                    <a:pt x="10560" y="20756"/>
                  </a:cubicBezTo>
                  <a:cubicBezTo>
                    <a:pt x="9360" y="19744"/>
                    <a:pt x="6960" y="17887"/>
                    <a:pt x="5040" y="15525"/>
                  </a:cubicBezTo>
                  <a:cubicBezTo>
                    <a:pt x="3840" y="14175"/>
                    <a:pt x="2880" y="12994"/>
                    <a:pt x="2400" y="11812"/>
                  </a:cubicBezTo>
                  <a:cubicBezTo>
                    <a:pt x="1440" y="10462"/>
                    <a:pt x="1200" y="9281"/>
                    <a:pt x="1200" y="8269"/>
                  </a:cubicBezTo>
                  <a:cubicBezTo>
                    <a:pt x="1200" y="4050"/>
                    <a:pt x="5520" y="844"/>
                    <a:pt x="10800" y="844"/>
                  </a:cubicBezTo>
                  <a:cubicBezTo>
                    <a:pt x="16080" y="844"/>
                    <a:pt x="20400" y="4050"/>
                    <a:pt x="20400" y="8269"/>
                  </a:cubicBezTo>
                  <a:cubicBezTo>
                    <a:pt x="20400" y="9281"/>
                    <a:pt x="20160" y="10462"/>
                    <a:pt x="19200" y="11812"/>
                  </a:cubicBezTo>
                  <a:cubicBezTo>
                    <a:pt x="18720" y="12994"/>
                    <a:pt x="17760" y="14175"/>
                    <a:pt x="16560" y="15525"/>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826" name="Freeform 239">
              <a:extLst>
                <a:ext uri="{FF2B5EF4-FFF2-40B4-BE49-F238E27FC236}">
                  <a16:creationId xmlns:a16="http://schemas.microsoft.com/office/drawing/2014/main" xmlns="" id="{8C2F02FD-AF89-4743-8DE3-763AF159532D}"/>
                </a:ext>
              </a:extLst>
            </p:cNvPr>
            <p:cNvSpPr/>
            <p:nvPr/>
          </p:nvSpPr>
          <p:spPr>
            <a:xfrm>
              <a:off x="1287528" y="1586959"/>
              <a:ext cx="134105" cy="1341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143" y="0"/>
                    <a:pt x="0" y="5143"/>
                    <a:pt x="0" y="10800"/>
                  </a:cubicBezTo>
                  <a:cubicBezTo>
                    <a:pt x="0" y="16971"/>
                    <a:pt x="5143" y="21600"/>
                    <a:pt x="10800" y="21600"/>
                  </a:cubicBezTo>
                  <a:cubicBezTo>
                    <a:pt x="16457" y="21600"/>
                    <a:pt x="21600" y="16971"/>
                    <a:pt x="21600" y="10800"/>
                  </a:cubicBezTo>
                  <a:cubicBezTo>
                    <a:pt x="21600" y="5143"/>
                    <a:pt x="16457" y="0"/>
                    <a:pt x="10800" y="0"/>
                  </a:cubicBezTo>
                  <a:close/>
                  <a:moveTo>
                    <a:pt x="10800" y="19029"/>
                  </a:moveTo>
                  <a:cubicBezTo>
                    <a:pt x="6171" y="19029"/>
                    <a:pt x="2571" y="15429"/>
                    <a:pt x="2571" y="10800"/>
                  </a:cubicBezTo>
                  <a:cubicBezTo>
                    <a:pt x="2571" y="6171"/>
                    <a:pt x="6171" y="2571"/>
                    <a:pt x="10800" y="2571"/>
                  </a:cubicBezTo>
                  <a:cubicBezTo>
                    <a:pt x="15429" y="2571"/>
                    <a:pt x="19029" y="6171"/>
                    <a:pt x="19029" y="10800"/>
                  </a:cubicBezTo>
                  <a:cubicBezTo>
                    <a:pt x="19029" y="15429"/>
                    <a:pt x="15429" y="19029"/>
                    <a:pt x="10800" y="19029"/>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263" name="文本框 262"/>
          <p:cNvSpPr txBox="1"/>
          <p:nvPr/>
        </p:nvSpPr>
        <p:spPr>
          <a:xfrm>
            <a:off x="5285520" y="516875"/>
            <a:ext cx="1620957" cy="523220"/>
          </a:xfrm>
          <a:prstGeom prst="rect">
            <a:avLst/>
          </a:prstGeom>
          <a:noFill/>
        </p:spPr>
        <p:txBody>
          <a:bodyPr wrap="none" rtlCol="0">
            <a:spAutoFit/>
          </a:bodyPr>
          <a:lstStyle/>
          <a:p>
            <a:pPr algn="ctr"/>
            <a:r>
              <a:rPr lang="zh-CN" altLang="en-US" sz="2800" dirty="0">
                <a:solidFill>
                  <a:schemeClr val="tx2"/>
                </a:solidFill>
                <a:latin typeface="+mj-ea"/>
                <a:ea typeface="+mj-ea"/>
              </a:rPr>
              <a:t>备用图标</a:t>
            </a:r>
          </a:p>
        </p:txBody>
      </p:sp>
      <p:cxnSp>
        <p:nvCxnSpPr>
          <p:cNvPr id="266" name="直接连接符 265"/>
          <p:cNvCxnSpPr/>
          <p:nvPr/>
        </p:nvCxnSpPr>
        <p:spPr>
          <a:xfrm>
            <a:off x="5813830" y="1124744"/>
            <a:ext cx="5643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94925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Freeform 7">
            <a:extLst>
              <a:ext uri="{FF2B5EF4-FFF2-40B4-BE49-F238E27FC236}">
                <a16:creationId xmlns:a16="http://schemas.microsoft.com/office/drawing/2014/main" xmlns="" id="{444F1146-D3B9-2B46-9D18-05249D3C85FF}"/>
              </a:ext>
            </a:extLst>
          </p:cNvPr>
          <p:cNvSpPr/>
          <p:nvPr/>
        </p:nvSpPr>
        <p:spPr>
          <a:xfrm>
            <a:off x="10877353" y="4722817"/>
            <a:ext cx="407776" cy="407777"/>
          </a:xfrm>
          <a:custGeom>
            <a:avLst/>
            <a:gdLst/>
            <a:ahLst/>
            <a:cxnLst>
              <a:cxn ang="0">
                <a:pos x="wd2" y="hd2"/>
              </a:cxn>
              <a:cxn ang="5400000">
                <a:pos x="wd2" y="hd2"/>
              </a:cxn>
              <a:cxn ang="10800000">
                <a:pos x="wd2" y="hd2"/>
              </a:cxn>
              <a:cxn ang="16200000">
                <a:pos x="wd2" y="hd2"/>
              </a:cxn>
            </a:cxnLst>
            <a:rect l="0" t="0" r="r" b="b"/>
            <a:pathLst>
              <a:path w="21600" h="21600" extrusionOk="0">
                <a:moveTo>
                  <a:pt x="21600" y="2869"/>
                </a:moveTo>
                <a:cubicBezTo>
                  <a:pt x="21600" y="2531"/>
                  <a:pt x="21431" y="2362"/>
                  <a:pt x="21263" y="2362"/>
                </a:cubicBezTo>
                <a:cubicBezTo>
                  <a:pt x="18056" y="2362"/>
                  <a:pt x="18056" y="2362"/>
                  <a:pt x="18056" y="2362"/>
                </a:cubicBezTo>
                <a:cubicBezTo>
                  <a:pt x="18056" y="337"/>
                  <a:pt x="18056" y="337"/>
                  <a:pt x="18056" y="337"/>
                </a:cubicBezTo>
                <a:cubicBezTo>
                  <a:pt x="18056" y="169"/>
                  <a:pt x="17888" y="0"/>
                  <a:pt x="17719" y="0"/>
                </a:cubicBezTo>
                <a:cubicBezTo>
                  <a:pt x="3881" y="0"/>
                  <a:pt x="3881" y="0"/>
                  <a:pt x="3881" y="0"/>
                </a:cubicBezTo>
                <a:cubicBezTo>
                  <a:pt x="3712" y="0"/>
                  <a:pt x="3544" y="169"/>
                  <a:pt x="3544" y="337"/>
                </a:cubicBezTo>
                <a:cubicBezTo>
                  <a:pt x="3544" y="2362"/>
                  <a:pt x="3544" y="2362"/>
                  <a:pt x="3544" y="2362"/>
                </a:cubicBezTo>
                <a:cubicBezTo>
                  <a:pt x="337" y="2362"/>
                  <a:pt x="337" y="2362"/>
                  <a:pt x="337" y="2362"/>
                </a:cubicBezTo>
                <a:cubicBezTo>
                  <a:pt x="169" y="2362"/>
                  <a:pt x="0" y="2531"/>
                  <a:pt x="0" y="2869"/>
                </a:cubicBezTo>
                <a:cubicBezTo>
                  <a:pt x="169" y="6075"/>
                  <a:pt x="1856" y="9112"/>
                  <a:pt x="4556" y="10969"/>
                </a:cubicBezTo>
                <a:cubicBezTo>
                  <a:pt x="4556" y="10969"/>
                  <a:pt x="4556" y="10969"/>
                  <a:pt x="4556" y="10969"/>
                </a:cubicBezTo>
                <a:cubicBezTo>
                  <a:pt x="5569" y="12656"/>
                  <a:pt x="7087" y="13838"/>
                  <a:pt x="8944" y="14175"/>
                </a:cubicBezTo>
                <a:cubicBezTo>
                  <a:pt x="9112" y="14344"/>
                  <a:pt x="9112" y="14344"/>
                  <a:pt x="9112" y="14344"/>
                </a:cubicBezTo>
                <a:cubicBezTo>
                  <a:pt x="9112" y="18225"/>
                  <a:pt x="9112" y="18225"/>
                  <a:pt x="9112" y="18225"/>
                </a:cubicBezTo>
                <a:cubicBezTo>
                  <a:pt x="6412" y="18225"/>
                  <a:pt x="6412" y="18225"/>
                  <a:pt x="6412" y="18225"/>
                </a:cubicBezTo>
                <a:cubicBezTo>
                  <a:pt x="5906" y="18225"/>
                  <a:pt x="5400" y="18731"/>
                  <a:pt x="5400" y="19238"/>
                </a:cubicBezTo>
                <a:cubicBezTo>
                  <a:pt x="5400" y="20756"/>
                  <a:pt x="5400" y="20756"/>
                  <a:pt x="5400" y="20756"/>
                </a:cubicBezTo>
                <a:cubicBezTo>
                  <a:pt x="4556" y="20756"/>
                  <a:pt x="4556" y="20756"/>
                  <a:pt x="4556" y="20756"/>
                </a:cubicBezTo>
                <a:cubicBezTo>
                  <a:pt x="4387" y="20756"/>
                  <a:pt x="4219" y="20925"/>
                  <a:pt x="4219" y="21094"/>
                </a:cubicBezTo>
                <a:cubicBezTo>
                  <a:pt x="4219" y="21431"/>
                  <a:pt x="4387" y="21600"/>
                  <a:pt x="4556" y="21600"/>
                </a:cubicBezTo>
                <a:cubicBezTo>
                  <a:pt x="17044" y="21600"/>
                  <a:pt x="17044" y="21600"/>
                  <a:pt x="17044" y="21600"/>
                </a:cubicBezTo>
                <a:cubicBezTo>
                  <a:pt x="17213" y="21600"/>
                  <a:pt x="17381" y="21431"/>
                  <a:pt x="17381" y="21094"/>
                </a:cubicBezTo>
                <a:cubicBezTo>
                  <a:pt x="17381" y="20925"/>
                  <a:pt x="17213" y="20756"/>
                  <a:pt x="17044" y="20756"/>
                </a:cubicBezTo>
                <a:cubicBezTo>
                  <a:pt x="16200" y="20756"/>
                  <a:pt x="16200" y="20756"/>
                  <a:pt x="16200" y="20756"/>
                </a:cubicBezTo>
                <a:cubicBezTo>
                  <a:pt x="16200" y="19238"/>
                  <a:pt x="16200" y="19238"/>
                  <a:pt x="16200" y="19238"/>
                </a:cubicBezTo>
                <a:cubicBezTo>
                  <a:pt x="16200" y="18731"/>
                  <a:pt x="15694" y="18225"/>
                  <a:pt x="15188" y="18225"/>
                </a:cubicBezTo>
                <a:cubicBezTo>
                  <a:pt x="12488" y="18225"/>
                  <a:pt x="12488" y="18225"/>
                  <a:pt x="12488" y="18225"/>
                </a:cubicBezTo>
                <a:cubicBezTo>
                  <a:pt x="12488" y="14344"/>
                  <a:pt x="12488" y="14344"/>
                  <a:pt x="12488" y="14344"/>
                </a:cubicBezTo>
                <a:cubicBezTo>
                  <a:pt x="12656" y="14175"/>
                  <a:pt x="12656" y="14175"/>
                  <a:pt x="12656" y="14175"/>
                </a:cubicBezTo>
                <a:cubicBezTo>
                  <a:pt x="14513" y="13838"/>
                  <a:pt x="16031" y="12656"/>
                  <a:pt x="17044" y="10969"/>
                </a:cubicBezTo>
                <a:cubicBezTo>
                  <a:pt x="17044" y="10969"/>
                  <a:pt x="17044" y="10969"/>
                  <a:pt x="17044" y="10969"/>
                </a:cubicBezTo>
                <a:cubicBezTo>
                  <a:pt x="19744" y="9112"/>
                  <a:pt x="21431" y="6075"/>
                  <a:pt x="21600" y="2869"/>
                </a:cubicBezTo>
                <a:close/>
                <a:moveTo>
                  <a:pt x="3206" y="8775"/>
                </a:moveTo>
                <a:cubicBezTo>
                  <a:pt x="2531" y="7931"/>
                  <a:pt x="2025" y="7087"/>
                  <a:pt x="1519" y="6075"/>
                </a:cubicBezTo>
                <a:cubicBezTo>
                  <a:pt x="1181" y="5231"/>
                  <a:pt x="1012" y="4387"/>
                  <a:pt x="844" y="3544"/>
                </a:cubicBezTo>
                <a:cubicBezTo>
                  <a:pt x="844" y="3206"/>
                  <a:pt x="844" y="3206"/>
                  <a:pt x="844" y="3206"/>
                </a:cubicBezTo>
                <a:cubicBezTo>
                  <a:pt x="3544" y="3206"/>
                  <a:pt x="3544" y="3206"/>
                  <a:pt x="3544" y="3206"/>
                </a:cubicBezTo>
                <a:cubicBezTo>
                  <a:pt x="3544" y="7256"/>
                  <a:pt x="3544" y="7256"/>
                  <a:pt x="3544" y="7256"/>
                </a:cubicBezTo>
                <a:cubicBezTo>
                  <a:pt x="3544" y="7594"/>
                  <a:pt x="3544" y="8100"/>
                  <a:pt x="3712" y="8606"/>
                </a:cubicBezTo>
                <a:cubicBezTo>
                  <a:pt x="3881" y="9450"/>
                  <a:pt x="3881" y="9450"/>
                  <a:pt x="3881" y="9450"/>
                </a:cubicBezTo>
                <a:lnTo>
                  <a:pt x="3206" y="8775"/>
                </a:lnTo>
                <a:close/>
                <a:moveTo>
                  <a:pt x="15356" y="19069"/>
                </a:moveTo>
                <a:cubicBezTo>
                  <a:pt x="15356" y="20756"/>
                  <a:pt x="15356" y="20756"/>
                  <a:pt x="15356" y="20756"/>
                </a:cubicBezTo>
                <a:cubicBezTo>
                  <a:pt x="6244" y="20756"/>
                  <a:pt x="6244" y="20756"/>
                  <a:pt x="6244" y="20756"/>
                </a:cubicBezTo>
                <a:cubicBezTo>
                  <a:pt x="6244" y="19069"/>
                  <a:pt x="6244" y="19069"/>
                  <a:pt x="6244" y="19069"/>
                </a:cubicBezTo>
                <a:lnTo>
                  <a:pt x="15356" y="19069"/>
                </a:lnTo>
                <a:close/>
                <a:moveTo>
                  <a:pt x="9956" y="18225"/>
                </a:moveTo>
                <a:cubicBezTo>
                  <a:pt x="9956" y="14344"/>
                  <a:pt x="9956" y="14344"/>
                  <a:pt x="9956" y="14344"/>
                </a:cubicBezTo>
                <a:cubicBezTo>
                  <a:pt x="10125" y="14513"/>
                  <a:pt x="10125" y="14513"/>
                  <a:pt x="10125" y="14513"/>
                </a:cubicBezTo>
                <a:cubicBezTo>
                  <a:pt x="10631" y="14513"/>
                  <a:pt x="10969" y="14513"/>
                  <a:pt x="11475" y="14513"/>
                </a:cubicBezTo>
                <a:cubicBezTo>
                  <a:pt x="11644" y="14344"/>
                  <a:pt x="11644" y="14344"/>
                  <a:pt x="11644" y="14344"/>
                </a:cubicBezTo>
                <a:cubicBezTo>
                  <a:pt x="11644" y="18225"/>
                  <a:pt x="11644" y="18225"/>
                  <a:pt x="11644" y="18225"/>
                </a:cubicBezTo>
                <a:lnTo>
                  <a:pt x="9956" y="18225"/>
                </a:lnTo>
                <a:close/>
                <a:moveTo>
                  <a:pt x="17381" y="7256"/>
                </a:moveTo>
                <a:cubicBezTo>
                  <a:pt x="17381" y="8100"/>
                  <a:pt x="17213" y="8944"/>
                  <a:pt x="16875" y="9787"/>
                </a:cubicBezTo>
                <a:cubicBezTo>
                  <a:pt x="16538" y="10462"/>
                  <a:pt x="16031" y="11138"/>
                  <a:pt x="15356" y="11813"/>
                </a:cubicBezTo>
                <a:cubicBezTo>
                  <a:pt x="14850" y="12319"/>
                  <a:pt x="14175" y="12825"/>
                  <a:pt x="13331" y="13163"/>
                </a:cubicBezTo>
                <a:cubicBezTo>
                  <a:pt x="12488" y="13500"/>
                  <a:pt x="11644" y="13669"/>
                  <a:pt x="10800" y="13669"/>
                </a:cubicBezTo>
                <a:cubicBezTo>
                  <a:pt x="9956" y="13669"/>
                  <a:pt x="9112" y="13500"/>
                  <a:pt x="8269" y="13163"/>
                </a:cubicBezTo>
                <a:cubicBezTo>
                  <a:pt x="7425" y="12825"/>
                  <a:pt x="6750" y="12319"/>
                  <a:pt x="6244" y="11813"/>
                </a:cubicBezTo>
                <a:cubicBezTo>
                  <a:pt x="5569" y="11138"/>
                  <a:pt x="5062" y="10462"/>
                  <a:pt x="4725" y="9787"/>
                </a:cubicBezTo>
                <a:cubicBezTo>
                  <a:pt x="4387" y="8944"/>
                  <a:pt x="4219" y="8100"/>
                  <a:pt x="4219" y="7256"/>
                </a:cubicBezTo>
                <a:cubicBezTo>
                  <a:pt x="4219" y="675"/>
                  <a:pt x="4219" y="675"/>
                  <a:pt x="4219" y="675"/>
                </a:cubicBezTo>
                <a:cubicBezTo>
                  <a:pt x="17381" y="675"/>
                  <a:pt x="17381" y="675"/>
                  <a:pt x="17381" y="675"/>
                </a:cubicBezTo>
                <a:lnTo>
                  <a:pt x="17381" y="7256"/>
                </a:lnTo>
                <a:close/>
                <a:moveTo>
                  <a:pt x="17719" y="9450"/>
                </a:moveTo>
                <a:cubicBezTo>
                  <a:pt x="17888" y="8606"/>
                  <a:pt x="17888" y="8606"/>
                  <a:pt x="17888" y="8606"/>
                </a:cubicBezTo>
                <a:cubicBezTo>
                  <a:pt x="18056" y="8100"/>
                  <a:pt x="18056" y="7594"/>
                  <a:pt x="18056" y="7256"/>
                </a:cubicBezTo>
                <a:cubicBezTo>
                  <a:pt x="18056" y="3206"/>
                  <a:pt x="18056" y="3206"/>
                  <a:pt x="18056" y="3206"/>
                </a:cubicBezTo>
                <a:cubicBezTo>
                  <a:pt x="20756" y="3206"/>
                  <a:pt x="20756" y="3206"/>
                  <a:pt x="20756" y="3206"/>
                </a:cubicBezTo>
                <a:cubicBezTo>
                  <a:pt x="20756" y="3544"/>
                  <a:pt x="20756" y="3544"/>
                  <a:pt x="20756" y="3544"/>
                </a:cubicBezTo>
                <a:cubicBezTo>
                  <a:pt x="20588" y="4387"/>
                  <a:pt x="20419" y="5231"/>
                  <a:pt x="20081" y="6075"/>
                </a:cubicBezTo>
                <a:cubicBezTo>
                  <a:pt x="19575" y="7087"/>
                  <a:pt x="19069" y="7931"/>
                  <a:pt x="18394" y="8775"/>
                </a:cubicBezTo>
                <a:lnTo>
                  <a:pt x="17719" y="9450"/>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262" name="组合 261">
            <a:extLst>
              <a:ext uri="{FF2B5EF4-FFF2-40B4-BE49-F238E27FC236}">
                <a16:creationId xmlns:a16="http://schemas.microsoft.com/office/drawing/2014/main" xmlns="" id="{9AE6DA72-F764-374D-8603-F9D5E8C5664A}"/>
              </a:ext>
            </a:extLst>
          </p:cNvPr>
          <p:cNvGrpSpPr/>
          <p:nvPr/>
        </p:nvGrpSpPr>
        <p:grpSpPr>
          <a:xfrm>
            <a:off x="10877353" y="5573261"/>
            <a:ext cx="407776" cy="296075"/>
            <a:chOff x="8445411" y="6408999"/>
            <a:chExt cx="407776" cy="296075"/>
          </a:xfrm>
          <a:solidFill>
            <a:schemeClr val="accent2"/>
          </a:solidFill>
        </p:grpSpPr>
        <p:sp>
          <p:nvSpPr>
            <p:cNvPr id="263" name="Freeform 8">
              <a:extLst>
                <a:ext uri="{FF2B5EF4-FFF2-40B4-BE49-F238E27FC236}">
                  <a16:creationId xmlns:a16="http://schemas.microsoft.com/office/drawing/2014/main" xmlns="" id="{E50E9E1C-A197-4343-8F19-98550943973A}"/>
                </a:ext>
              </a:extLst>
            </p:cNvPr>
            <p:cNvSpPr/>
            <p:nvPr/>
          </p:nvSpPr>
          <p:spPr>
            <a:xfrm>
              <a:off x="8643242" y="6583952"/>
              <a:ext cx="13458" cy="6325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400" y="0"/>
                    <a:pt x="0" y="1080"/>
                    <a:pt x="0" y="3240"/>
                  </a:cubicBezTo>
                  <a:cubicBezTo>
                    <a:pt x="0" y="18360"/>
                    <a:pt x="0" y="18360"/>
                    <a:pt x="0" y="18360"/>
                  </a:cubicBezTo>
                  <a:cubicBezTo>
                    <a:pt x="0" y="20520"/>
                    <a:pt x="5400" y="21600"/>
                    <a:pt x="10800" y="21600"/>
                  </a:cubicBezTo>
                  <a:cubicBezTo>
                    <a:pt x="16200" y="21600"/>
                    <a:pt x="21600" y="20520"/>
                    <a:pt x="21600" y="18360"/>
                  </a:cubicBezTo>
                  <a:cubicBezTo>
                    <a:pt x="21600" y="3240"/>
                    <a:pt x="21600" y="3240"/>
                    <a:pt x="21600" y="3240"/>
                  </a:cubicBezTo>
                  <a:cubicBezTo>
                    <a:pt x="21600" y="1080"/>
                    <a:pt x="16200" y="0"/>
                    <a:pt x="1080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264" name="Freeform 9">
              <a:extLst>
                <a:ext uri="{FF2B5EF4-FFF2-40B4-BE49-F238E27FC236}">
                  <a16:creationId xmlns:a16="http://schemas.microsoft.com/office/drawing/2014/main" xmlns="" id="{446F5B4F-C6BA-7344-9F83-650C057314E6}"/>
                </a:ext>
              </a:extLst>
            </p:cNvPr>
            <p:cNvSpPr/>
            <p:nvPr/>
          </p:nvSpPr>
          <p:spPr>
            <a:xfrm>
              <a:off x="8445411" y="6408999"/>
              <a:ext cx="407776" cy="296075"/>
            </a:xfrm>
            <a:custGeom>
              <a:avLst/>
              <a:gdLst/>
              <a:ahLst/>
              <a:cxnLst>
                <a:cxn ang="0">
                  <a:pos x="wd2" y="hd2"/>
                </a:cxn>
                <a:cxn ang="5400000">
                  <a:pos x="wd2" y="hd2"/>
                </a:cxn>
                <a:cxn ang="10800000">
                  <a:pos x="wd2" y="hd2"/>
                </a:cxn>
                <a:cxn ang="16200000">
                  <a:pos x="wd2" y="hd2"/>
                </a:cxn>
              </a:cxnLst>
              <a:rect l="0" t="0" r="r" b="b"/>
              <a:pathLst>
                <a:path w="21600" h="21600" extrusionOk="0">
                  <a:moveTo>
                    <a:pt x="21263" y="0"/>
                  </a:moveTo>
                  <a:cubicBezTo>
                    <a:pt x="337" y="0"/>
                    <a:pt x="337" y="0"/>
                    <a:pt x="337" y="0"/>
                  </a:cubicBezTo>
                  <a:cubicBezTo>
                    <a:pt x="169" y="0"/>
                    <a:pt x="0" y="232"/>
                    <a:pt x="0" y="697"/>
                  </a:cubicBezTo>
                  <a:cubicBezTo>
                    <a:pt x="0" y="6735"/>
                    <a:pt x="0" y="6735"/>
                    <a:pt x="0" y="6735"/>
                  </a:cubicBezTo>
                  <a:cubicBezTo>
                    <a:pt x="0" y="6735"/>
                    <a:pt x="0" y="6968"/>
                    <a:pt x="169" y="6968"/>
                  </a:cubicBezTo>
                  <a:cubicBezTo>
                    <a:pt x="6075" y="15329"/>
                    <a:pt x="6075" y="15329"/>
                    <a:pt x="6075" y="15329"/>
                  </a:cubicBezTo>
                  <a:cubicBezTo>
                    <a:pt x="6075" y="15561"/>
                    <a:pt x="6075" y="15561"/>
                    <a:pt x="6075" y="15561"/>
                  </a:cubicBezTo>
                  <a:cubicBezTo>
                    <a:pt x="6244" y="18813"/>
                    <a:pt x="8269" y="21600"/>
                    <a:pt x="10800" y="21600"/>
                  </a:cubicBezTo>
                  <a:cubicBezTo>
                    <a:pt x="13331" y="21600"/>
                    <a:pt x="15356" y="18813"/>
                    <a:pt x="15525" y="15561"/>
                  </a:cubicBezTo>
                  <a:cubicBezTo>
                    <a:pt x="15525" y="15329"/>
                    <a:pt x="15525" y="15329"/>
                    <a:pt x="15525" y="15329"/>
                  </a:cubicBezTo>
                  <a:cubicBezTo>
                    <a:pt x="15525" y="15329"/>
                    <a:pt x="15525" y="15329"/>
                    <a:pt x="15525" y="15329"/>
                  </a:cubicBezTo>
                  <a:cubicBezTo>
                    <a:pt x="21431" y="6968"/>
                    <a:pt x="21431" y="6968"/>
                    <a:pt x="21431" y="6968"/>
                  </a:cubicBezTo>
                  <a:cubicBezTo>
                    <a:pt x="21600" y="6968"/>
                    <a:pt x="21600" y="6735"/>
                    <a:pt x="21600" y="6735"/>
                  </a:cubicBezTo>
                  <a:cubicBezTo>
                    <a:pt x="21600" y="697"/>
                    <a:pt x="21600" y="697"/>
                    <a:pt x="21600" y="697"/>
                  </a:cubicBezTo>
                  <a:cubicBezTo>
                    <a:pt x="21600" y="232"/>
                    <a:pt x="21431" y="0"/>
                    <a:pt x="21263" y="0"/>
                  </a:cubicBezTo>
                  <a:close/>
                  <a:moveTo>
                    <a:pt x="19406" y="1161"/>
                  </a:moveTo>
                  <a:cubicBezTo>
                    <a:pt x="16369" y="5342"/>
                    <a:pt x="16369" y="5342"/>
                    <a:pt x="16369" y="5342"/>
                  </a:cubicBezTo>
                  <a:cubicBezTo>
                    <a:pt x="5231" y="5342"/>
                    <a:pt x="5231" y="5342"/>
                    <a:pt x="5231" y="5342"/>
                  </a:cubicBezTo>
                  <a:cubicBezTo>
                    <a:pt x="2194" y="1161"/>
                    <a:pt x="2194" y="1161"/>
                    <a:pt x="2194" y="1161"/>
                  </a:cubicBezTo>
                  <a:lnTo>
                    <a:pt x="19406" y="1161"/>
                  </a:lnTo>
                  <a:close/>
                  <a:moveTo>
                    <a:pt x="15694" y="6271"/>
                  </a:moveTo>
                  <a:cubicBezTo>
                    <a:pt x="13331" y="9523"/>
                    <a:pt x="13331" y="9523"/>
                    <a:pt x="13331" y="9523"/>
                  </a:cubicBezTo>
                  <a:cubicBezTo>
                    <a:pt x="13163" y="9523"/>
                    <a:pt x="13163" y="9523"/>
                    <a:pt x="13163" y="9523"/>
                  </a:cubicBezTo>
                  <a:cubicBezTo>
                    <a:pt x="11644" y="8361"/>
                    <a:pt x="9956" y="8361"/>
                    <a:pt x="8437" y="9523"/>
                  </a:cubicBezTo>
                  <a:cubicBezTo>
                    <a:pt x="8269" y="9523"/>
                    <a:pt x="8269" y="9523"/>
                    <a:pt x="8269" y="9523"/>
                  </a:cubicBezTo>
                  <a:cubicBezTo>
                    <a:pt x="5906" y="6271"/>
                    <a:pt x="5906" y="6271"/>
                    <a:pt x="5906" y="6271"/>
                  </a:cubicBezTo>
                  <a:lnTo>
                    <a:pt x="15694" y="6271"/>
                  </a:lnTo>
                  <a:close/>
                  <a:moveTo>
                    <a:pt x="6244" y="13935"/>
                  </a:moveTo>
                  <a:cubicBezTo>
                    <a:pt x="844" y="6503"/>
                    <a:pt x="844" y="6503"/>
                    <a:pt x="844" y="6503"/>
                  </a:cubicBezTo>
                  <a:cubicBezTo>
                    <a:pt x="844" y="697"/>
                    <a:pt x="844" y="697"/>
                    <a:pt x="844" y="697"/>
                  </a:cubicBezTo>
                  <a:cubicBezTo>
                    <a:pt x="7762" y="10219"/>
                    <a:pt x="7762" y="10219"/>
                    <a:pt x="7762" y="10219"/>
                  </a:cubicBezTo>
                  <a:cubicBezTo>
                    <a:pt x="7594" y="10452"/>
                    <a:pt x="7594" y="10452"/>
                    <a:pt x="7594" y="10452"/>
                  </a:cubicBezTo>
                  <a:cubicBezTo>
                    <a:pt x="6919" y="11381"/>
                    <a:pt x="6412" y="12310"/>
                    <a:pt x="6244" y="13471"/>
                  </a:cubicBezTo>
                  <a:lnTo>
                    <a:pt x="6244" y="13935"/>
                  </a:lnTo>
                  <a:close/>
                  <a:moveTo>
                    <a:pt x="13500" y="18813"/>
                  </a:moveTo>
                  <a:cubicBezTo>
                    <a:pt x="12825" y="19974"/>
                    <a:pt x="11813" y="20439"/>
                    <a:pt x="10800" y="20439"/>
                  </a:cubicBezTo>
                  <a:cubicBezTo>
                    <a:pt x="9787" y="20439"/>
                    <a:pt x="8775" y="19974"/>
                    <a:pt x="8100" y="18813"/>
                  </a:cubicBezTo>
                  <a:cubicBezTo>
                    <a:pt x="7256" y="17884"/>
                    <a:pt x="6919" y="16490"/>
                    <a:pt x="6919" y="15097"/>
                  </a:cubicBezTo>
                  <a:cubicBezTo>
                    <a:pt x="6919" y="13703"/>
                    <a:pt x="7256" y="12310"/>
                    <a:pt x="8100" y="11381"/>
                  </a:cubicBezTo>
                  <a:cubicBezTo>
                    <a:pt x="8775" y="10219"/>
                    <a:pt x="9787" y="9755"/>
                    <a:pt x="10800" y="9755"/>
                  </a:cubicBezTo>
                  <a:cubicBezTo>
                    <a:pt x="11813" y="9755"/>
                    <a:pt x="12825" y="10219"/>
                    <a:pt x="13500" y="11381"/>
                  </a:cubicBezTo>
                  <a:cubicBezTo>
                    <a:pt x="14344" y="12310"/>
                    <a:pt x="14681" y="13703"/>
                    <a:pt x="14681" y="15097"/>
                  </a:cubicBezTo>
                  <a:cubicBezTo>
                    <a:pt x="14681" y="16490"/>
                    <a:pt x="14344" y="17884"/>
                    <a:pt x="13500" y="18813"/>
                  </a:cubicBezTo>
                  <a:close/>
                  <a:moveTo>
                    <a:pt x="20756" y="6503"/>
                  </a:moveTo>
                  <a:cubicBezTo>
                    <a:pt x="15356" y="13935"/>
                    <a:pt x="15356" y="13935"/>
                    <a:pt x="15356" y="13935"/>
                  </a:cubicBezTo>
                  <a:cubicBezTo>
                    <a:pt x="15356" y="13471"/>
                    <a:pt x="15356" y="13471"/>
                    <a:pt x="15356" y="13471"/>
                  </a:cubicBezTo>
                  <a:cubicBezTo>
                    <a:pt x="15019" y="12310"/>
                    <a:pt x="14681" y="11381"/>
                    <a:pt x="14006" y="10452"/>
                  </a:cubicBezTo>
                  <a:cubicBezTo>
                    <a:pt x="13838" y="10219"/>
                    <a:pt x="13838" y="10219"/>
                    <a:pt x="13838" y="10219"/>
                  </a:cubicBezTo>
                  <a:cubicBezTo>
                    <a:pt x="20756" y="697"/>
                    <a:pt x="20756" y="697"/>
                    <a:pt x="20756" y="697"/>
                  </a:cubicBezTo>
                  <a:lnTo>
                    <a:pt x="20756" y="6503"/>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265" name="Freeform 11">
            <a:extLst>
              <a:ext uri="{FF2B5EF4-FFF2-40B4-BE49-F238E27FC236}">
                <a16:creationId xmlns:a16="http://schemas.microsoft.com/office/drawing/2014/main" xmlns="" id="{879A17F6-14CF-6F43-B7B9-BA3265A40721}"/>
              </a:ext>
            </a:extLst>
          </p:cNvPr>
          <p:cNvSpPr/>
          <p:nvPr/>
        </p:nvSpPr>
        <p:spPr>
          <a:xfrm>
            <a:off x="10925129" y="3907166"/>
            <a:ext cx="312225" cy="407777"/>
          </a:xfrm>
          <a:custGeom>
            <a:avLst/>
            <a:gdLst/>
            <a:ahLst/>
            <a:cxnLst>
              <a:cxn ang="0">
                <a:pos x="wd2" y="hd2"/>
              </a:cxn>
              <a:cxn ang="5400000">
                <a:pos x="wd2" y="hd2"/>
              </a:cxn>
              <a:cxn ang="10800000">
                <a:pos x="wd2" y="hd2"/>
              </a:cxn>
              <a:cxn ang="16200000">
                <a:pos x="wd2" y="hd2"/>
              </a:cxn>
            </a:cxnLst>
            <a:rect l="0" t="0" r="r" b="b"/>
            <a:pathLst>
              <a:path w="21600" h="21600" extrusionOk="0">
                <a:moveTo>
                  <a:pt x="21600" y="14344"/>
                </a:moveTo>
                <a:cubicBezTo>
                  <a:pt x="21600" y="11981"/>
                  <a:pt x="20278" y="9787"/>
                  <a:pt x="17853" y="8100"/>
                </a:cubicBezTo>
                <a:cubicBezTo>
                  <a:pt x="17853" y="8100"/>
                  <a:pt x="17853" y="8100"/>
                  <a:pt x="17853" y="8100"/>
                </a:cubicBezTo>
                <a:cubicBezTo>
                  <a:pt x="17853" y="1012"/>
                  <a:pt x="17853" y="1012"/>
                  <a:pt x="17853" y="1012"/>
                </a:cubicBezTo>
                <a:cubicBezTo>
                  <a:pt x="17853" y="337"/>
                  <a:pt x="17192" y="0"/>
                  <a:pt x="16531" y="0"/>
                </a:cubicBezTo>
                <a:cubicBezTo>
                  <a:pt x="5069" y="0"/>
                  <a:pt x="5069" y="0"/>
                  <a:pt x="5069" y="0"/>
                </a:cubicBezTo>
                <a:cubicBezTo>
                  <a:pt x="4408" y="0"/>
                  <a:pt x="3747" y="337"/>
                  <a:pt x="3747" y="1012"/>
                </a:cubicBezTo>
                <a:cubicBezTo>
                  <a:pt x="3747" y="8100"/>
                  <a:pt x="3747" y="8100"/>
                  <a:pt x="3747" y="8100"/>
                </a:cubicBezTo>
                <a:cubicBezTo>
                  <a:pt x="3747" y="8100"/>
                  <a:pt x="3747" y="8100"/>
                  <a:pt x="3747" y="8100"/>
                </a:cubicBezTo>
                <a:cubicBezTo>
                  <a:pt x="1322" y="9787"/>
                  <a:pt x="0" y="11981"/>
                  <a:pt x="0" y="14344"/>
                </a:cubicBezTo>
                <a:cubicBezTo>
                  <a:pt x="0" y="17213"/>
                  <a:pt x="2204" y="20081"/>
                  <a:pt x="5510" y="21431"/>
                </a:cubicBezTo>
                <a:cubicBezTo>
                  <a:pt x="5731" y="21431"/>
                  <a:pt x="5731" y="21600"/>
                  <a:pt x="5731" y="21600"/>
                </a:cubicBezTo>
                <a:cubicBezTo>
                  <a:pt x="15869" y="21600"/>
                  <a:pt x="15869" y="21600"/>
                  <a:pt x="15869" y="21600"/>
                </a:cubicBezTo>
                <a:cubicBezTo>
                  <a:pt x="15869" y="21600"/>
                  <a:pt x="15869" y="21431"/>
                  <a:pt x="16090" y="21431"/>
                </a:cubicBezTo>
                <a:cubicBezTo>
                  <a:pt x="19396" y="20081"/>
                  <a:pt x="21600" y="17213"/>
                  <a:pt x="21600" y="14344"/>
                </a:cubicBezTo>
                <a:close/>
                <a:moveTo>
                  <a:pt x="4849" y="675"/>
                </a:moveTo>
                <a:cubicBezTo>
                  <a:pt x="16751" y="675"/>
                  <a:pt x="16751" y="675"/>
                  <a:pt x="16751" y="675"/>
                </a:cubicBezTo>
                <a:cubicBezTo>
                  <a:pt x="16751" y="7425"/>
                  <a:pt x="16751" y="7425"/>
                  <a:pt x="16751" y="7425"/>
                </a:cubicBezTo>
                <a:cubicBezTo>
                  <a:pt x="16310" y="7256"/>
                  <a:pt x="16310" y="7256"/>
                  <a:pt x="16310" y="7256"/>
                </a:cubicBezTo>
                <a:cubicBezTo>
                  <a:pt x="15869" y="7087"/>
                  <a:pt x="15429" y="6750"/>
                  <a:pt x="14767" y="6581"/>
                </a:cubicBezTo>
                <a:cubicBezTo>
                  <a:pt x="14547" y="6581"/>
                  <a:pt x="14547" y="6581"/>
                  <a:pt x="14547" y="6581"/>
                </a:cubicBezTo>
                <a:cubicBezTo>
                  <a:pt x="14547" y="3375"/>
                  <a:pt x="14547" y="3375"/>
                  <a:pt x="14547" y="3375"/>
                </a:cubicBezTo>
                <a:cubicBezTo>
                  <a:pt x="14547" y="2869"/>
                  <a:pt x="13886" y="2362"/>
                  <a:pt x="13224" y="2362"/>
                </a:cubicBezTo>
                <a:cubicBezTo>
                  <a:pt x="8376" y="2362"/>
                  <a:pt x="8376" y="2362"/>
                  <a:pt x="8376" y="2362"/>
                </a:cubicBezTo>
                <a:cubicBezTo>
                  <a:pt x="7714" y="2362"/>
                  <a:pt x="7053" y="2869"/>
                  <a:pt x="7053" y="3375"/>
                </a:cubicBezTo>
                <a:cubicBezTo>
                  <a:pt x="7053" y="6581"/>
                  <a:pt x="7053" y="6581"/>
                  <a:pt x="7053" y="6581"/>
                </a:cubicBezTo>
                <a:cubicBezTo>
                  <a:pt x="6833" y="6581"/>
                  <a:pt x="6833" y="6581"/>
                  <a:pt x="6833" y="6581"/>
                </a:cubicBezTo>
                <a:cubicBezTo>
                  <a:pt x="6171" y="6750"/>
                  <a:pt x="5731" y="7087"/>
                  <a:pt x="5290" y="7256"/>
                </a:cubicBezTo>
                <a:cubicBezTo>
                  <a:pt x="4849" y="7425"/>
                  <a:pt x="4849" y="7425"/>
                  <a:pt x="4849" y="7425"/>
                </a:cubicBezTo>
                <a:lnTo>
                  <a:pt x="4849" y="675"/>
                </a:lnTo>
                <a:close/>
                <a:moveTo>
                  <a:pt x="13665" y="3206"/>
                </a:moveTo>
                <a:cubicBezTo>
                  <a:pt x="13665" y="6412"/>
                  <a:pt x="13665" y="6412"/>
                  <a:pt x="13665" y="6412"/>
                </a:cubicBezTo>
                <a:cubicBezTo>
                  <a:pt x="13224" y="6244"/>
                  <a:pt x="13224" y="6244"/>
                  <a:pt x="13224" y="6244"/>
                </a:cubicBezTo>
                <a:cubicBezTo>
                  <a:pt x="11682" y="6075"/>
                  <a:pt x="9918" y="6075"/>
                  <a:pt x="8376" y="6244"/>
                </a:cubicBezTo>
                <a:cubicBezTo>
                  <a:pt x="7935" y="6412"/>
                  <a:pt x="7935" y="6412"/>
                  <a:pt x="7935" y="6412"/>
                </a:cubicBezTo>
                <a:cubicBezTo>
                  <a:pt x="7935" y="3206"/>
                  <a:pt x="7935" y="3206"/>
                  <a:pt x="7935" y="3206"/>
                </a:cubicBezTo>
                <a:lnTo>
                  <a:pt x="13665" y="3206"/>
                </a:lnTo>
                <a:close/>
                <a:moveTo>
                  <a:pt x="15649" y="20756"/>
                </a:moveTo>
                <a:cubicBezTo>
                  <a:pt x="15649" y="20756"/>
                  <a:pt x="15649" y="20756"/>
                  <a:pt x="15649" y="20756"/>
                </a:cubicBezTo>
                <a:cubicBezTo>
                  <a:pt x="5951" y="20756"/>
                  <a:pt x="5951" y="20756"/>
                  <a:pt x="5951" y="20756"/>
                </a:cubicBezTo>
                <a:cubicBezTo>
                  <a:pt x="5951" y="20756"/>
                  <a:pt x="5951" y="20756"/>
                  <a:pt x="5951" y="20756"/>
                </a:cubicBezTo>
                <a:cubicBezTo>
                  <a:pt x="4408" y="20081"/>
                  <a:pt x="3306" y="19238"/>
                  <a:pt x="2424" y="18225"/>
                </a:cubicBezTo>
                <a:cubicBezTo>
                  <a:pt x="1543" y="17044"/>
                  <a:pt x="1102" y="15694"/>
                  <a:pt x="1102" y="14344"/>
                </a:cubicBezTo>
                <a:cubicBezTo>
                  <a:pt x="1102" y="13331"/>
                  <a:pt x="1322" y="12319"/>
                  <a:pt x="1763" y="11306"/>
                </a:cubicBezTo>
                <a:cubicBezTo>
                  <a:pt x="2424" y="10462"/>
                  <a:pt x="3086" y="9787"/>
                  <a:pt x="3967" y="8944"/>
                </a:cubicBezTo>
                <a:cubicBezTo>
                  <a:pt x="4849" y="8269"/>
                  <a:pt x="5951" y="7762"/>
                  <a:pt x="7053" y="7425"/>
                </a:cubicBezTo>
                <a:cubicBezTo>
                  <a:pt x="9478" y="6581"/>
                  <a:pt x="12122" y="6581"/>
                  <a:pt x="14547" y="7425"/>
                </a:cubicBezTo>
                <a:cubicBezTo>
                  <a:pt x="15649" y="7762"/>
                  <a:pt x="16751" y="8269"/>
                  <a:pt x="17633" y="8944"/>
                </a:cubicBezTo>
                <a:cubicBezTo>
                  <a:pt x="18514" y="9787"/>
                  <a:pt x="19176" y="10462"/>
                  <a:pt x="19837" y="11306"/>
                </a:cubicBezTo>
                <a:cubicBezTo>
                  <a:pt x="20278" y="12319"/>
                  <a:pt x="20498" y="13331"/>
                  <a:pt x="20498" y="14344"/>
                </a:cubicBezTo>
                <a:cubicBezTo>
                  <a:pt x="20498" y="15694"/>
                  <a:pt x="20057" y="17044"/>
                  <a:pt x="19176" y="18225"/>
                </a:cubicBezTo>
                <a:cubicBezTo>
                  <a:pt x="18294" y="19238"/>
                  <a:pt x="17192" y="20081"/>
                  <a:pt x="15649" y="20756"/>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266" name="组合 265">
            <a:extLst>
              <a:ext uri="{FF2B5EF4-FFF2-40B4-BE49-F238E27FC236}">
                <a16:creationId xmlns:a16="http://schemas.microsoft.com/office/drawing/2014/main" xmlns="" id="{894E246B-2702-5D4C-9397-F0E0A80BD1EE}"/>
              </a:ext>
            </a:extLst>
          </p:cNvPr>
          <p:cNvGrpSpPr/>
          <p:nvPr/>
        </p:nvGrpSpPr>
        <p:grpSpPr>
          <a:xfrm>
            <a:off x="10902923" y="3091614"/>
            <a:ext cx="356636" cy="407777"/>
            <a:chOff x="2767503" y="6351130"/>
            <a:chExt cx="356636" cy="407777"/>
          </a:xfrm>
          <a:solidFill>
            <a:schemeClr val="accent2"/>
          </a:solidFill>
        </p:grpSpPr>
        <p:sp>
          <p:nvSpPr>
            <p:cNvPr id="267" name="Freeform 19">
              <a:extLst>
                <a:ext uri="{FF2B5EF4-FFF2-40B4-BE49-F238E27FC236}">
                  <a16:creationId xmlns:a16="http://schemas.microsoft.com/office/drawing/2014/main" xmlns="" id="{FDAF045E-F9F8-694E-932A-36F4415296BD}"/>
                </a:ext>
              </a:extLst>
            </p:cNvPr>
            <p:cNvSpPr/>
            <p:nvPr/>
          </p:nvSpPr>
          <p:spPr>
            <a:xfrm>
              <a:off x="2767503" y="6351130"/>
              <a:ext cx="356636" cy="407777"/>
            </a:xfrm>
            <a:custGeom>
              <a:avLst/>
              <a:gdLst/>
              <a:ahLst/>
              <a:cxnLst>
                <a:cxn ang="0">
                  <a:pos x="wd2" y="hd2"/>
                </a:cxn>
                <a:cxn ang="5400000">
                  <a:pos x="wd2" y="hd2"/>
                </a:cxn>
                <a:cxn ang="10800000">
                  <a:pos x="wd2" y="hd2"/>
                </a:cxn>
                <a:cxn ang="16200000">
                  <a:pos x="wd2" y="hd2"/>
                </a:cxn>
              </a:cxnLst>
              <a:rect l="0" t="0" r="r" b="b"/>
              <a:pathLst>
                <a:path w="21600" h="21600" extrusionOk="0">
                  <a:moveTo>
                    <a:pt x="18900" y="5906"/>
                  </a:moveTo>
                  <a:cubicBezTo>
                    <a:pt x="18707" y="5737"/>
                    <a:pt x="18707" y="5737"/>
                    <a:pt x="18707" y="5737"/>
                  </a:cubicBezTo>
                  <a:cubicBezTo>
                    <a:pt x="19864" y="4894"/>
                    <a:pt x="19864" y="4894"/>
                    <a:pt x="19864" y="4894"/>
                  </a:cubicBezTo>
                  <a:cubicBezTo>
                    <a:pt x="20057" y="4725"/>
                    <a:pt x="20057" y="4556"/>
                    <a:pt x="19864" y="4387"/>
                  </a:cubicBezTo>
                  <a:cubicBezTo>
                    <a:pt x="19671" y="4219"/>
                    <a:pt x="19286" y="4219"/>
                    <a:pt x="19286" y="4387"/>
                  </a:cubicBezTo>
                  <a:cubicBezTo>
                    <a:pt x="18129" y="5231"/>
                    <a:pt x="18129" y="5231"/>
                    <a:pt x="18129" y="5231"/>
                  </a:cubicBezTo>
                  <a:cubicBezTo>
                    <a:pt x="17936" y="5062"/>
                    <a:pt x="17936" y="5062"/>
                    <a:pt x="17936" y="5062"/>
                  </a:cubicBezTo>
                  <a:cubicBezTo>
                    <a:pt x="16200" y="3712"/>
                    <a:pt x="13886" y="2869"/>
                    <a:pt x="11571" y="2700"/>
                  </a:cubicBezTo>
                  <a:cubicBezTo>
                    <a:pt x="11186" y="2700"/>
                    <a:pt x="11186" y="2700"/>
                    <a:pt x="11186" y="2700"/>
                  </a:cubicBezTo>
                  <a:cubicBezTo>
                    <a:pt x="11186" y="844"/>
                    <a:pt x="11186" y="844"/>
                    <a:pt x="11186" y="844"/>
                  </a:cubicBezTo>
                  <a:cubicBezTo>
                    <a:pt x="12150" y="844"/>
                    <a:pt x="12150" y="844"/>
                    <a:pt x="12150" y="844"/>
                  </a:cubicBezTo>
                  <a:cubicBezTo>
                    <a:pt x="12536" y="844"/>
                    <a:pt x="12729" y="675"/>
                    <a:pt x="12729" y="506"/>
                  </a:cubicBezTo>
                  <a:cubicBezTo>
                    <a:pt x="12729" y="169"/>
                    <a:pt x="12536" y="0"/>
                    <a:pt x="12150" y="0"/>
                  </a:cubicBezTo>
                  <a:cubicBezTo>
                    <a:pt x="9450" y="0"/>
                    <a:pt x="9450" y="0"/>
                    <a:pt x="9450" y="0"/>
                  </a:cubicBezTo>
                  <a:cubicBezTo>
                    <a:pt x="9064" y="0"/>
                    <a:pt x="8871" y="169"/>
                    <a:pt x="8871" y="506"/>
                  </a:cubicBezTo>
                  <a:cubicBezTo>
                    <a:pt x="8871" y="675"/>
                    <a:pt x="9064" y="844"/>
                    <a:pt x="9450" y="844"/>
                  </a:cubicBezTo>
                  <a:cubicBezTo>
                    <a:pt x="10414" y="844"/>
                    <a:pt x="10414" y="844"/>
                    <a:pt x="10414" y="844"/>
                  </a:cubicBezTo>
                  <a:cubicBezTo>
                    <a:pt x="10414" y="2700"/>
                    <a:pt x="10414" y="2700"/>
                    <a:pt x="10414" y="2700"/>
                  </a:cubicBezTo>
                  <a:cubicBezTo>
                    <a:pt x="10029" y="2700"/>
                    <a:pt x="10029" y="2700"/>
                    <a:pt x="10029" y="2700"/>
                  </a:cubicBezTo>
                  <a:cubicBezTo>
                    <a:pt x="4436" y="3037"/>
                    <a:pt x="0" y="7256"/>
                    <a:pt x="0" y="12150"/>
                  </a:cubicBezTo>
                  <a:cubicBezTo>
                    <a:pt x="0" y="17381"/>
                    <a:pt x="4821" y="21600"/>
                    <a:pt x="10800" y="21600"/>
                  </a:cubicBezTo>
                  <a:cubicBezTo>
                    <a:pt x="16779" y="21600"/>
                    <a:pt x="21600" y="17381"/>
                    <a:pt x="21600" y="12150"/>
                  </a:cubicBezTo>
                  <a:cubicBezTo>
                    <a:pt x="21600" y="9956"/>
                    <a:pt x="20636" y="7762"/>
                    <a:pt x="18900" y="5906"/>
                  </a:cubicBezTo>
                  <a:close/>
                  <a:moveTo>
                    <a:pt x="17743" y="18394"/>
                  </a:moveTo>
                  <a:cubicBezTo>
                    <a:pt x="16971" y="19238"/>
                    <a:pt x="15814" y="19744"/>
                    <a:pt x="14657" y="20250"/>
                  </a:cubicBezTo>
                  <a:cubicBezTo>
                    <a:pt x="13500" y="20756"/>
                    <a:pt x="12150" y="20925"/>
                    <a:pt x="10800" y="20925"/>
                  </a:cubicBezTo>
                  <a:cubicBezTo>
                    <a:pt x="9450" y="20925"/>
                    <a:pt x="8100" y="20756"/>
                    <a:pt x="6943" y="20250"/>
                  </a:cubicBezTo>
                  <a:cubicBezTo>
                    <a:pt x="5786" y="19744"/>
                    <a:pt x="4629" y="19238"/>
                    <a:pt x="3857" y="18394"/>
                  </a:cubicBezTo>
                  <a:cubicBezTo>
                    <a:pt x="2893" y="17550"/>
                    <a:pt x="2121" y="16706"/>
                    <a:pt x="1543" y="15525"/>
                  </a:cubicBezTo>
                  <a:cubicBezTo>
                    <a:pt x="1157" y="14513"/>
                    <a:pt x="771" y="13331"/>
                    <a:pt x="771" y="12150"/>
                  </a:cubicBezTo>
                  <a:cubicBezTo>
                    <a:pt x="771" y="10969"/>
                    <a:pt x="1157" y="9956"/>
                    <a:pt x="1543" y="8775"/>
                  </a:cubicBezTo>
                  <a:cubicBezTo>
                    <a:pt x="2121" y="7762"/>
                    <a:pt x="2893" y="6919"/>
                    <a:pt x="3857" y="6075"/>
                  </a:cubicBezTo>
                  <a:cubicBezTo>
                    <a:pt x="4629" y="5231"/>
                    <a:pt x="5786" y="4556"/>
                    <a:pt x="6943" y="4219"/>
                  </a:cubicBezTo>
                  <a:cubicBezTo>
                    <a:pt x="9450" y="3206"/>
                    <a:pt x="12150" y="3206"/>
                    <a:pt x="14657" y="4219"/>
                  </a:cubicBezTo>
                  <a:cubicBezTo>
                    <a:pt x="15814" y="4556"/>
                    <a:pt x="16971" y="5231"/>
                    <a:pt x="17743" y="6075"/>
                  </a:cubicBezTo>
                  <a:cubicBezTo>
                    <a:pt x="18707" y="6919"/>
                    <a:pt x="19479" y="7762"/>
                    <a:pt x="20057" y="8775"/>
                  </a:cubicBezTo>
                  <a:cubicBezTo>
                    <a:pt x="20443" y="9956"/>
                    <a:pt x="20829" y="10969"/>
                    <a:pt x="20829" y="12150"/>
                  </a:cubicBezTo>
                  <a:cubicBezTo>
                    <a:pt x="20829" y="13331"/>
                    <a:pt x="20443" y="14513"/>
                    <a:pt x="20057" y="15525"/>
                  </a:cubicBezTo>
                  <a:cubicBezTo>
                    <a:pt x="19479" y="16706"/>
                    <a:pt x="18707" y="17550"/>
                    <a:pt x="17743" y="18394"/>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268" name="Freeform 20">
              <a:extLst>
                <a:ext uri="{FF2B5EF4-FFF2-40B4-BE49-F238E27FC236}">
                  <a16:creationId xmlns:a16="http://schemas.microsoft.com/office/drawing/2014/main" xmlns="" id="{672F9EC9-6896-EB44-B0CA-90A687DBF468}"/>
                </a:ext>
              </a:extLst>
            </p:cNvPr>
            <p:cNvSpPr/>
            <p:nvPr/>
          </p:nvSpPr>
          <p:spPr>
            <a:xfrm>
              <a:off x="2914194" y="6462831"/>
              <a:ext cx="63253" cy="149384"/>
            </a:xfrm>
            <a:custGeom>
              <a:avLst/>
              <a:gdLst/>
              <a:ahLst/>
              <a:cxnLst>
                <a:cxn ang="0">
                  <a:pos x="wd2" y="hd2"/>
                </a:cxn>
                <a:cxn ang="5400000">
                  <a:pos x="wd2" y="hd2"/>
                </a:cxn>
                <a:cxn ang="10800000">
                  <a:pos x="wd2" y="hd2"/>
                </a:cxn>
                <a:cxn ang="16200000">
                  <a:pos x="wd2" y="hd2"/>
                </a:cxn>
              </a:cxnLst>
              <a:rect l="0" t="0" r="r" b="b"/>
              <a:pathLst>
                <a:path w="21600" h="21600" extrusionOk="0">
                  <a:moveTo>
                    <a:pt x="14040" y="12868"/>
                  </a:moveTo>
                  <a:cubicBezTo>
                    <a:pt x="12960" y="12868"/>
                    <a:pt x="12960" y="12868"/>
                    <a:pt x="12960" y="12868"/>
                  </a:cubicBezTo>
                  <a:cubicBezTo>
                    <a:pt x="12960" y="919"/>
                    <a:pt x="12960" y="919"/>
                    <a:pt x="12960" y="919"/>
                  </a:cubicBezTo>
                  <a:cubicBezTo>
                    <a:pt x="12960" y="460"/>
                    <a:pt x="11880" y="0"/>
                    <a:pt x="10800" y="0"/>
                  </a:cubicBezTo>
                  <a:cubicBezTo>
                    <a:pt x="9720" y="0"/>
                    <a:pt x="8640" y="460"/>
                    <a:pt x="8640" y="919"/>
                  </a:cubicBezTo>
                  <a:cubicBezTo>
                    <a:pt x="8640" y="12868"/>
                    <a:pt x="8640" y="12868"/>
                    <a:pt x="8640" y="12868"/>
                  </a:cubicBezTo>
                  <a:cubicBezTo>
                    <a:pt x="7560" y="12868"/>
                    <a:pt x="7560" y="12868"/>
                    <a:pt x="7560" y="12868"/>
                  </a:cubicBezTo>
                  <a:cubicBezTo>
                    <a:pt x="3240" y="13787"/>
                    <a:pt x="0" y="15166"/>
                    <a:pt x="0" y="17004"/>
                  </a:cubicBezTo>
                  <a:cubicBezTo>
                    <a:pt x="0" y="19762"/>
                    <a:pt x="5400" y="21600"/>
                    <a:pt x="10800" y="21600"/>
                  </a:cubicBezTo>
                  <a:cubicBezTo>
                    <a:pt x="16200" y="21600"/>
                    <a:pt x="21600" y="19762"/>
                    <a:pt x="21600" y="17004"/>
                  </a:cubicBezTo>
                  <a:cubicBezTo>
                    <a:pt x="21600" y="15166"/>
                    <a:pt x="18360" y="13787"/>
                    <a:pt x="14040" y="12868"/>
                  </a:cubicBezTo>
                  <a:close/>
                  <a:moveTo>
                    <a:pt x="10800" y="19302"/>
                  </a:moveTo>
                  <a:cubicBezTo>
                    <a:pt x="7560" y="19302"/>
                    <a:pt x="5400" y="18383"/>
                    <a:pt x="5400" y="17004"/>
                  </a:cubicBezTo>
                  <a:cubicBezTo>
                    <a:pt x="5400" y="16085"/>
                    <a:pt x="7560" y="14706"/>
                    <a:pt x="10800" y="14706"/>
                  </a:cubicBezTo>
                  <a:cubicBezTo>
                    <a:pt x="10800" y="14706"/>
                    <a:pt x="10800" y="14706"/>
                    <a:pt x="10800" y="14706"/>
                  </a:cubicBezTo>
                  <a:cubicBezTo>
                    <a:pt x="14040" y="14706"/>
                    <a:pt x="16200" y="16085"/>
                    <a:pt x="16200" y="17004"/>
                  </a:cubicBezTo>
                  <a:cubicBezTo>
                    <a:pt x="16200" y="18383"/>
                    <a:pt x="14040" y="19302"/>
                    <a:pt x="10800" y="19302"/>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269" name="组合 268">
            <a:extLst>
              <a:ext uri="{FF2B5EF4-FFF2-40B4-BE49-F238E27FC236}">
                <a16:creationId xmlns:a16="http://schemas.microsoft.com/office/drawing/2014/main" xmlns="" id="{0C3D3857-71A6-644C-A9F2-DD1D5D1A2257}"/>
              </a:ext>
            </a:extLst>
          </p:cNvPr>
          <p:cNvGrpSpPr/>
          <p:nvPr/>
        </p:nvGrpSpPr>
        <p:grpSpPr>
          <a:xfrm>
            <a:off x="10877353" y="1492138"/>
            <a:ext cx="407777" cy="347216"/>
            <a:chOff x="1927728" y="6383429"/>
            <a:chExt cx="407777" cy="347216"/>
          </a:xfrm>
          <a:solidFill>
            <a:schemeClr val="accent2"/>
          </a:solidFill>
        </p:grpSpPr>
        <p:sp>
          <p:nvSpPr>
            <p:cNvPr id="270" name="Freeform 21">
              <a:extLst>
                <a:ext uri="{FF2B5EF4-FFF2-40B4-BE49-F238E27FC236}">
                  <a16:creationId xmlns:a16="http://schemas.microsoft.com/office/drawing/2014/main" xmlns="" id="{9027C2EF-AC00-D449-A9C4-2E79CC6B5FE9}"/>
                </a:ext>
              </a:extLst>
            </p:cNvPr>
            <p:cNvSpPr/>
            <p:nvPr/>
          </p:nvSpPr>
          <p:spPr>
            <a:xfrm>
              <a:off x="1927728" y="6383429"/>
              <a:ext cx="407777" cy="347216"/>
            </a:xfrm>
            <a:custGeom>
              <a:avLst/>
              <a:gdLst/>
              <a:ahLst/>
              <a:cxnLst>
                <a:cxn ang="0">
                  <a:pos x="wd2" y="hd2"/>
                </a:cxn>
                <a:cxn ang="5400000">
                  <a:pos x="wd2" y="hd2"/>
                </a:cxn>
                <a:cxn ang="10800000">
                  <a:pos x="wd2" y="hd2"/>
                </a:cxn>
                <a:cxn ang="16200000">
                  <a:pos x="wd2" y="hd2"/>
                </a:cxn>
              </a:cxnLst>
              <a:rect l="0" t="0" r="r" b="b"/>
              <a:pathLst>
                <a:path w="21600" h="21600" extrusionOk="0">
                  <a:moveTo>
                    <a:pt x="20588" y="2972"/>
                  </a:moveTo>
                  <a:cubicBezTo>
                    <a:pt x="15356" y="2972"/>
                    <a:pt x="15356" y="2972"/>
                    <a:pt x="15356" y="2972"/>
                  </a:cubicBezTo>
                  <a:cubicBezTo>
                    <a:pt x="15356" y="2972"/>
                    <a:pt x="15356" y="2972"/>
                    <a:pt x="15356" y="2972"/>
                  </a:cubicBezTo>
                  <a:cubicBezTo>
                    <a:pt x="14344" y="1189"/>
                    <a:pt x="12656" y="0"/>
                    <a:pt x="10800" y="0"/>
                  </a:cubicBezTo>
                  <a:cubicBezTo>
                    <a:pt x="8944" y="0"/>
                    <a:pt x="7256" y="1189"/>
                    <a:pt x="6244" y="2972"/>
                  </a:cubicBezTo>
                  <a:cubicBezTo>
                    <a:pt x="6244" y="2972"/>
                    <a:pt x="6244" y="2972"/>
                    <a:pt x="6244" y="2972"/>
                  </a:cubicBezTo>
                  <a:cubicBezTo>
                    <a:pt x="1012" y="2972"/>
                    <a:pt x="1012" y="2972"/>
                    <a:pt x="1012" y="2972"/>
                  </a:cubicBezTo>
                  <a:cubicBezTo>
                    <a:pt x="506" y="2972"/>
                    <a:pt x="0" y="3567"/>
                    <a:pt x="0" y="4161"/>
                  </a:cubicBezTo>
                  <a:cubicBezTo>
                    <a:pt x="0" y="20411"/>
                    <a:pt x="0" y="20411"/>
                    <a:pt x="0" y="20411"/>
                  </a:cubicBezTo>
                  <a:cubicBezTo>
                    <a:pt x="0" y="21006"/>
                    <a:pt x="506" y="21600"/>
                    <a:pt x="1012" y="21600"/>
                  </a:cubicBezTo>
                  <a:cubicBezTo>
                    <a:pt x="20588" y="21600"/>
                    <a:pt x="20588" y="21600"/>
                    <a:pt x="20588" y="21600"/>
                  </a:cubicBezTo>
                  <a:cubicBezTo>
                    <a:pt x="21094" y="21600"/>
                    <a:pt x="21600" y="21006"/>
                    <a:pt x="21600" y="20411"/>
                  </a:cubicBezTo>
                  <a:cubicBezTo>
                    <a:pt x="21600" y="4161"/>
                    <a:pt x="21600" y="4161"/>
                    <a:pt x="21600" y="4161"/>
                  </a:cubicBezTo>
                  <a:cubicBezTo>
                    <a:pt x="21600" y="3567"/>
                    <a:pt x="21094" y="2972"/>
                    <a:pt x="20588" y="2972"/>
                  </a:cubicBezTo>
                  <a:close/>
                  <a:moveTo>
                    <a:pt x="7594" y="2576"/>
                  </a:moveTo>
                  <a:cubicBezTo>
                    <a:pt x="8437" y="1585"/>
                    <a:pt x="9619" y="991"/>
                    <a:pt x="10800" y="991"/>
                  </a:cubicBezTo>
                  <a:cubicBezTo>
                    <a:pt x="11981" y="991"/>
                    <a:pt x="13163" y="1585"/>
                    <a:pt x="14006" y="2576"/>
                  </a:cubicBezTo>
                  <a:cubicBezTo>
                    <a:pt x="15019" y="3567"/>
                    <a:pt x="15356" y="4954"/>
                    <a:pt x="15356" y="6341"/>
                  </a:cubicBezTo>
                  <a:cubicBezTo>
                    <a:pt x="15356" y="7927"/>
                    <a:pt x="15019" y="9314"/>
                    <a:pt x="14006" y="10305"/>
                  </a:cubicBezTo>
                  <a:cubicBezTo>
                    <a:pt x="13163" y="11295"/>
                    <a:pt x="11981" y="11890"/>
                    <a:pt x="10800" y="11890"/>
                  </a:cubicBezTo>
                  <a:cubicBezTo>
                    <a:pt x="9619" y="11890"/>
                    <a:pt x="8437" y="11295"/>
                    <a:pt x="7594" y="10305"/>
                  </a:cubicBezTo>
                  <a:cubicBezTo>
                    <a:pt x="6581" y="9314"/>
                    <a:pt x="6244" y="7927"/>
                    <a:pt x="6244" y="6341"/>
                  </a:cubicBezTo>
                  <a:cubicBezTo>
                    <a:pt x="6244" y="4954"/>
                    <a:pt x="6581" y="3567"/>
                    <a:pt x="7594" y="2576"/>
                  </a:cubicBezTo>
                  <a:close/>
                  <a:moveTo>
                    <a:pt x="20756" y="20609"/>
                  </a:moveTo>
                  <a:cubicBezTo>
                    <a:pt x="844" y="20609"/>
                    <a:pt x="844" y="20609"/>
                    <a:pt x="844" y="20609"/>
                  </a:cubicBezTo>
                  <a:cubicBezTo>
                    <a:pt x="844" y="3963"/>
                    <a:pt x="844" y="3963"/>
                    <a:pt x="844" y="3963"/>
                  </a:cubicBezTo>
                  <a:cubicBezTo>
                    <a:pt x="5906" y="3963"/>
                    <a:pt x="5906" y="3963"/>
                    <a:pt x="5906" y="3963"/>
                  </a:cubicBezTo>
                  <a:cubicBezTo>
                    <a:pt x="5737" y="4360"/>
                    <a:pt x="5737" y="4360"/>
                    <a:pt x="5737" y="4360"/>
                  </a:cubicBezTo>
                  <a:cubicBezTo>
                    <a:pt x="5569" y="4954"/>
                    <a:pt x="5400" y="5747"/>
                    <a:pt x="5400" y="6341"/>
                  </a:cubicBezTo>
                  <a:cubicBezTo>
                    <a:pt x="5400" y="9908"/>
                    <a:pt x="7762" y="12683"/>
                    <a:pt x="10800" y="12683"/>
                  </a:cubicBezTo>
                  <a:cubicBezTo>
                    <a:pt x="13838" y="12683"/>
                    <a:pt x="16200" y="9908"/>
                    <a:pt x="16200" y="6341"/>
                  </a:cubicBezTo>
                  <a:cubicBezTo>
                    <a:pt x="16200" y="5747"/>
                    <a:pt x="16031" y="4954"/>
                    <a:pt x="15863" y="4360"/>
                  </a:cubicBezTo>
                  <a:cubicBezTo>
                    <a:pt x="15694" y="3963"/>
                    <a:pt x="15694" y="3963"/>
                    <a:pt x="15694" y="3963"/>
                  </a:cubicBezTo>
                  <a:cubicBezTo>
                    <a:pt x="20756" y="3963"/>
                    <a:pt x="20756" y="3963"/>
                    <a:pt x="20756" y="3963"/>
                  </a:cubicBezTo>
                  <a:lnTo>
                    <a:pt x="20756" y="20609"/>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271" name="Freeform 22">
              <a:extLst>
                <a:ext uri="{FF2B5EF4-FFF2-40B4-BE49-F238E27FC236}">
                  <a16:creationId xmlns:a16="http://schemas.microsoft.com/office/drawing/2014/main" xmlns="" id="{4EB2CA6F-AF9B-2B4D-87E4-FA18128E5B67}"/>
                </a:ext>
              </a:extLst>
            </p:cNvPr>
            <p:cNvSpPr/>
            <p:nvPr/>
          </p:nvSpPr>
          <p:spPr>
            <a:xfrm>
              <a:off x="2125559" y="6430532"/>
              <a:ext cx="12113" cy="6325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200" y="21600"/>
                    <a:pt x="21600" y="20520"/>
                    <a:pt x="21600" y="19440"/>
                  </a:cubicBezTo>
                  <a:cubicBezTo>
                    <a:pt x="21600" y="2160"/>
                    <a:pt x="21600" y="2160"/>
                    <a:pt x="21600" y="2160"/>
                  </a:cubicBezTo>
                  <a:cubicBezTo>
                    <a:pt x="21600" y="1080"/>
                    <a:pt x="16200" y="0"/>
                    <a:pt x="10800" y="0"/>
                  </a:cubicBezTo>
                  <a:cubicBezTo>
                    <a:pt x="5400" y="0"/>
                    <a:pt x="0" y="1080"/>
                    <a:pt x="0" y="2160"/>
                  </a:cubicBezTo>
                  <a:cubicBezTo>
                    <a:pt x="0" y="19440"/>
                    <a:pt x="0" y="19440"/>
                    <a:pt x="0" y="19440"/>
                  </a:cubicBezTo>
                  <a:cubicBezTo>
                    <a:pt x="0" y="20520"/>
                    <a:pt x="5400" y="21600"/>
                    <a:pt x="1080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272" name="Freeform 23">
              <a:extLst>
                <a:ext uri="{FF2B5EF4-FFF2-40B4-BE49-F238E27FC236}">
                  <a16:creationId xmlns:a16="http://schemas.microsoft.com/office/drawing/2014/main" xmlns="" id="{F841AAD7-1CB4-344B-B66C-E3B050481FDC}"/>
                </a:ext>
              </a:extLst>
            </p:cNvPr>
            <p:cNvSpPr/>
            <p:nvPr/>
          </p:nvSpPr>
          <p:spPr>
            <a:xfrm>
              <a:off x="2016550" y="6621635"/>
              <a:ext cx="230132" cy="1345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200"/>
                    <a:pt x="300" y="21600"/>
                    <a:pt x="600" y="21600"/>
                  </a:cubicBezTo>
                  <a:cubicBezTo>
                    <a:pt x="21000" y="21600"/>
                    <a:pt x="21000" y="21600"/>
                    <a:pt x="21000" y="21600"/>
                  </a:cubicBezTo>
                  <a:cubicBezTo>
                    <a:pt x="21300" y="21600"/>
                    <a:pt x="21600" y="16200"/>
                    <a:pt x="21600" y="10800"/>
                  </a:cubicBezTo>
                  <a:cubicBezTo>
                    <a:pt x="21600" y="5400"/>
                    <a:pt x="21300" y="0"/>
                    <a:pt x="21000" y="0"/>
                  </a:cubicBezTo>
                  <a:cubicBezTo>
                    <a:pt x="600" y="0"/>
                    <a:pt x="600" y="0"/>
                    <a:pt x="600" y="0"/>
                  </a:cubicBezTo>
                  <a:cubicBezTo>
                    <a:pt x="300" y="0"/>
                    <a:pt x="0" y="5400"/>
                    <a:pt x="0" y="108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273" name="Freeform 24">
              <a:extLst>
                <a:ext uri="{FF2B5EF4-FFF2-40B4-BE49-F238E27FC236}">
                  <a16:creationId xmlns:a16="http://schemas.microsoft.com/office/drawing/2014/main" xmlns="" id="{11C80E8D-4739-9E43-8347-0FCA07062057}"/>
                </a:ext>
              </a:extLst>
            </p:cNvPr>
            <p:cNvSpPr/>
            <p:nvPr/>
          </p:nvSpPr>
          <p:spPr>
            <a:xfrm>
              <a:off x="2051540" y="6666046"/>
              <a:ext cx="158804" cy="16150"/>
            </a:xfrm>
            <a:custGeom>
              <a:avLst/>
              <a:gdLst/>
              <a:ahLst/>
              <a:cxnLst>
                <a:cxn ang="0">
                  <a:pos x="wd2" y="hd2"/>
                </a:cxn>
                <a:cxn ang="5400000">
                  <a:pos x="wd2" y="hd2"/>
                </a:cxn>
                <a:cxn ang="10800000">
                  <a:pos x="wd2" y="hd2"/>
                </a:cxn>
                <a:cxn ang="16200000">
                  <a:pos x="wd2" y="hd2"/>
                </a:cxn>
              </a:cxnLst>
              <a:rect l="0" t="0" r="r" b="b"/>
              <a:pathLst>
                <a:path w="21600" h="21600" extrusionOk="0">
                  <a:moveTo>
                    <a:pt x="20736" y="0"/>
                  </a:moveTo>
                  <a:cubicBezTo>
                    <a:pt x="864" y="0"/>
                    <a:pt x="864" y="0"/>
                    <a:pt x="864" y="0"/>
                  </a:cubicBezTo>
                  <a:cubicBezTo>
                    <a:pt x="432" y="0"/>
                    <a:pt x="0" y="4320"/>
                    <a:pt x="0" y="12960"/>
                  </a:cubicBezTo>
                  <a:cubicBezTo>
                    <a:pt x="0" y="17280"/>
                    <a:pt x="432" y="21600"/>
                    <a:pt x="864" y="21600"/>
                  </a:cubicBezTo>
                  <a:cubicBezTo>
                    <a:pt x="20736" y="21600"/>
                    <a:pt x="20736" y="21600"/>
                    <a:pt x="20736" y="21600"/>
                  </a:cubicBezTo>
                  <a:cubicBezTo>
                    <a:pt x="21168" y="21600"/>
                    <a:pt x="21600" y="17280"/>
                    <a:pt x="21600" y="12960"/>
                  </a:cubicBezTo>
                  <a:cubicBezTo>
                    <a:pt x="21600" y="4320"/>
                    <a:pt x="21168" y="0"/>
                    <a:pt x="20736"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274" name="Freeform 25">
            <a:extLst>
              <a:ext uri="{FF2B5EF4-FFF2-40B4-BE49-F238E27FC236}">
                <a16:creationId xmlns:a16="http://schemas.microsoft.com/office/drawing/2014/main" xmlns="" id="{7397A30D-7487-C942-BC19-C9615AAD3EF7}"/>
              </a:ext>
            </a:extLst>
          </p:cNvPr>
          <p:cNvSpPr/>
          <p:nvPr/>
        </p:nvSpPr>
        <p:spPr>
          <a:xfrm>
            <a:off x="10878026" y="2317783"/>
            <a:ext cx="406430" cy="302804"/>
          </a:xfrm>
          <a:custGeom>
            <a:avLst/>
            <a:gdLst/>
            <a:ahLst/>
            <a:cxnLst>
              <a:cxn ang="0">
                <a:pos x="wd2" y="hd2"/>
              </a:cxn>
              <a:cxn ang="5400000">
                <a:pos x="wd2" y="hd2"/>
              </a:cxn>
              <a:cxn ang="10800000">
                <a:pos x="wd2" y="hd2"/>
              </a:cxn>
              <a:cxn ang="16200000">
                <a:pos x="wd2" y="hd2"/>
              </a:cxn>
            </a:cxnLst>
            <a:rect l="0" t="0" r="r" b="b"/>
            <a:pathLst>
              <a:path w="21600" h="21600" extrusionOk="0">
                <a:moveTo>
                  <a:pt x="20925" y="12960"/>
                </a:moveTo>
                <a:cubicBezTo>
                  <a:pt x="20419" y="10232"/>
                  <a:pt x="20081" y="7731"/>
                  <a:pt x="19913" y="7276"/>
                </a:cubicBezTo>
                <a:cubicBezTo>
                  <a:pt x="19913" y="6821"/>
                  <a:pt x="19744" y="5912"/>
                  <a:pt x="18900" y="5229"/>
                </a:cubicBezTo>
                <a:cubicBezTo>
                  <a:pt x="18563" y="5002"/>
                  <a:pt x="17381" y="4547"/>
                  <a:pt x="16031" y="4093"/>
                </a:cubicBezTo>
                <a:cubicBezTo>
                  <a:pt x="15694" y="4093"/>
                  <a:pt x="15356" y="4093"/>
                  <a:pt x="15188" y="3865"/>
                </a:cubicBezTo>
                <a:cubicBezTo>
                  <a:pt x="15019" y="3865"/>
                  <a:pt x="15019" y="3865"/>
                  <a:pt x="15019" y="3865"/>
                </a:cubicBezTo>
                <a:cubicBezTo>
                  <a:pt x="15019" y="1364"/>
                  <a:pt x="15019" y="1364"/>
                  <a:pt x="15019" y="1364"/>
                </a:cubicBezTo>
                <a:cubicBezTo>
                  <a:pt x="15019" y="682"/>
                  <a:pt x="14513" y="0"/>
                  <a:pt x="14006" y="0"/>
                </a:cubicBezTo>
                <a:cubicBezTo>
                  <a:pt x="7594" y="0"/>
                  <a:pt x="7594" y="0"/>
                  <a:pt x="7594" y="0"/>
                </a:cubicBezTo>
                <a:cubicBezTo>
                  <a:pt x="7087" y="0"/>
                  <a:pt x="6581" y="682"/>
                  <a:pt x="6581" y="1364"/>
                </a:cubicBezTo>
                <a:cubicBezTo>
                  <a:pt x="6581" y="3865"/>
                  <a:pt x="6581" y="3865"/>
                  <a:pt x="6581" y="3865"/>
                </a:cubicBezTo>
                <a:cubicBezTo>
                  <a:pt x="6412" y="3865"/>
                  <a:pt x="6412" y="3865"/>
                  <a:pt x="6412" y="3865"/>
                </a:cubicBezTo>
                <a:cubicBezTo>
                  <a:pt x="6244" y="4093"/>
                  <a:pt x="5906" y="4093"/>
                  <a:pt x="5569" y="4093"/>
                </a:cubicBezTo>
                <a:cubicBezTo>
                  <a:pt x="4219" y="4547"/>
                  <a:pt x="3037" y="5002"/>
                  <a:pt x="2700" y="5229"/>
                </a:cubicBezTo>
                <a:cubicBezTo>
                  <a:pt x="1856" y="5912"/>
                  <a:pt x="1687" y="6821"/>
                  <a:pt x="1687" y="7276"/>
                </a:cubicBezTo>
                <a:cubicBezTo>
                  <a:pt x="1519" y="7731"/>
                  <a:pt x="1181" y="10232"/>
                  <a:pt x="675" y="12960"/>
                </a:cubicBezTo>
                <a:cubicBezTo>
                  <a:pt x="0" y="18417"/>
                  <a:pt x="0" y="19099"/>
                  <a:pt x="0" y="19326"/>
                </a:cubicBezTo>
                <a:cubicBezTo>
                  <a:pt x="0" y="20008"/>
                  <a:pt x="169" y="20463"/>
                  <a:pt x="675" y="20918"/>
                </a:cubicBezTo>
                <a:cubicBezTo>
                  <a:pt x="1012" y="21373"/>
                  <a:pt x="1519" y="21600"/>
                  <a:pt x="2025" y="21600"/>
                </a:cubicBezTo>
                <a:cubicBezTo>
                  <a:pt x="19575" y="21600"/>
                  <a:pt x="19575" y="21600"/>
                  <a:pt x="19575" y="21600"/>
                </a:cubicBezTo>
                <a:cubicBezTo>
                  <a:pt x="20081" y="21600"/>
                  <a:pt x="20588" y="21373"/>
                  <a:pt x="20925" y="20918"/>
                </a:cubicBezTo>
                <a:cubicBezTo>
                  <a:pt x="21431" y="20463"/>
                  <a:pt x="21600" y="20008"/>
                  <a:pt x="21600" y="19326"/>
                </a:cubicBezTo>
                <a:cubicBezTo>
                  <a:pt x="21600" y="19099"/>
                  <a:pt x="21600" y="18417"/>
                  <a:pt x="20925" y="12960"/>
                </a:cubicBezTo>
                <a:close/>
                <a:moveTo>
                  <a:pt x="7425" y="909"/>
                </a:moveTo>
                <a:cubicBezTo>
                  <a:pt x="14175" y="909"/>
                  <a:pt x="14175" y="909"/>
                  <a:pt x="14175" y="909"/>
                </a:cubicBezTo>
                <a:cubicBezTo>
                  <a:pt x="14175" y="3865"/>
                  <a:pt x="14175" y="3865"/>
                  <a:pt x="14175" y="3865"/>
                </a:cubicBezTo>
                <a:cubicBezTo>
                  <a:pt x="13838" y="3638"/>
                  <a:pt x="13838" y="3638"/>
                  <a:pt x="13838" y="3638"/>
                </a:cubicBezTo>
                <a:cubicBezTo>
                  <a:pt x="12825" y="3638"/>
                  <a:pt x="11813" y="3411"/>
                  <a:pt x="10800" y="3411"/>
                </a:cubicBezTo>
                <a:cubicBezTo>
                  <a:pt x="9787" y="3411"/>
                  <a:pt x="8775" y="3638"/>
                  <a:pt x="7762" y="3638"/>
                </a:cubicBezTo>
                <a:cubicBezTo>
                  <a:pt x="7425" y="3865"/>
                  <a:pt x="7425" y="3865"/>
                  <a:pt x="7425" y="3865"/>
                </a:cubicBezTo>
                <a:lnTo>
                  <a:pt x="7425" y="909"/>
                </a:lnTo>
                <a:close/>
                <a:moveTo>
                  <a:pt x="20756" y="19099"/>
                </a:moveTo>
                <a:cubicBezTo>
                  <a:pt x="20756" y="20236"/>
                  <a:pt x="20081" y="20691"/>
                  <a:pt x="19575" y="20691"/>
                </a:cubicBezTo>
                <a:cubicBezTo>
                  <a:pt x="2025" y="20691"/>
                  <a:pt x="2025" y="20691"/>
                  <a:pt x="2025" y="20691"/>
                </a:cubicBezTo>
                <a:cubicBezTo>
                  <a:pt x="1519" y="20691"/>
                  <a:pt x="844" y="20236"/>
                  <a:pt x="844" y="19099"/>
                </a:cubicBezTo>
                <a:cubicBezTo>
                  <a:pt x="844" y="19099"/>
                  <a:pt x="844" y="18189"/>
                  <a:pt x="1519" y="13187"/>
                </a:cubicBezTo>
                <a:cubicBezTo>
                  <a:pt x="1856" y="10459"/>
                  <a:pt x="2362" y="7958"/>
                  <a:pt x="2362" y="7503"/>
                </a:cubicBezTo>
                <a:cubicBezTo>
                  <a:pt x="2362" y="7048"/>
                  <a:pt x="2531" y="6594"/>
                  <a:pt x="3037" y="6139"/>
                </a:cubicBezTo>
                <a:cubicBezTo>
                  <a:pt x="3206" y="5912"/>
                  <a:pt x="4219" y="5684"/>
                  <a:pt x="5737" y="5229"/>
                </a:cubicBezTo>
                <a:cubicBezTo>
                  <a:pt x="7425" y="4775"/>
                  <a:pt x="9281" y="4547"/>
                  <a:pt x="10800" y="4547"/>
                </a:cubicBezTo>
                <a:cubicBezTo>
                  <a:pt x="12319" y="4547"/>
                  <a:pt x="14175" y="4775"/>
                  <a:pt x="15863" y="5229"/>
                </a:cubicBezTo>
                <a:cubicBezTo>
                  <a:pt x="17381" y="5684"/>
                  <a:pt x="18394" y="5912"/>
                  <a:pt x="18563" y="6139"/>
                </a:cubicBezTo>
                <a:cubicBezTo>
                  <a:pt x="19069" y="6594"/>
                  <a:pt x="19238" y="7048"/>
                  <a:pt x="19238" y="7503"/>
                </a:cubicBezTo>
                <a:cubicBezTo>
                  <a:pt x="19238" y="7958"/>
                  <a:pt x="19744" y="10459"/>
                  <a:pt x="20081" y="13187"/>
                </a:cubicBezTo>
                <a:cubicBezTo>
                  <a:pt x="20756" y="17962"/>
                  <a:pt x="20756" y="18872"/>
                  <a:pt x="20756" y="19099"/>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275" name="组合 274">
            <a:extLst>
              <a:ext uri="{FF2B5EF4-FFF2-40B4-BE49-F238E27FC236}">
                <a16:creationId xmlns:a16="http://schemas.microsoft.com/office/drawing/2014/main" xmlns="" id="{E3D8EF9F-3A96-7C46-B04D-020D6E525346}"/>
              </a:ext>
            </a:extLst>
          </p:cNvPr>
          <p:cNvGrpSpPr/>
          <p:nvPr/>
        </p:nvGrpSpPr>
        <p:grpSpPr>
          <a:xfrm>
            <a:off x="10075168" y="5586718"/>
            <a:ext cx="407776" cy="308188"/>
            <a:chOff x="10075168" y="5586718"/>
            <a:chExt cx="407776" cy="308188"/>
          </a:xfrm>
          <a:solidFill>
            <a:schemeClr val="accent2"/>
          </a:solidFill>
        </p:grpSpPr>
        <p:sp>
          <p:nvSpPr>
            <p:cNvPr id="276" name="Freeform 26">
              <a:extLst>
                <a:ext uri="{FF2B5EF4-FFF2-40B4-BE49-F238E27FC236}">
                  <a16:creationId xmlns:a16="http://schemas.microsoft.com/office/drawing/2014/main" xmlns="" id="{850EFF7B-B5C0-5C41-9018-FE6A9A6E0B7A}"/>
                </a:ext>
              </a:extLst>
            </p:cNvPr>
            <p:cNvSpPr/>
            <p:nvPr/>
          </p:nvSpPr>
          <p:spPr>
            <a:xfrm>
              <a:off x="10256850" y="5668812"/>
              <a:ext cx="178991" cy="17899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971" y="21600"/>
                    <a:pt x="21600" y="16971"/>
                    <a:pt x="21600" y="10800"/>
                  </a:cubicBezTo>
                  <a:cubicBezTo>
                    <a:pt x="21600" y="5014"/>
                    <a:pt x="16971" y="0"/>
                    <a:pt x="10800" y="0"/>
                  </a:cubicBezTo>
                  <a:cubicBezTo>
                    <a:pt x="4629" y="0"/>
                    <a:pt x="0" y="5014"/>
                    <a:pt x="0" y="10800"/>
                  </a:cubicBezTo>
                  <a:cubicBezTo>
                    <a:pt x="0" y="16971"/>
                    <a:pt x="4629" y="21600"/>
                    <a:pt x="10800" y="21600"/>
                  </a:cubicBezTo>
                  <a:close/>
                  <a:moveTo>
                    <a:pt x="4243" y="4243"/>
                  </a:moveTo>
                  <a:cubicBezTo>
                    <a:pt x="6171" y="2700"/>
                    <a:pt x="8486" y="1929"/>
                    <a:pt x="10800" y="1929"/>
                  </a:cubicBezTo>
                  <a:cubicBezTo>
                    <a:pt x="13114" y="1929"/>
                    <a:pt x="15429" y="2700"/>
                    <a:pt x="17357" y="4243"/>
                  </a:cubicBezTo>
                  <a:cubicBezTo>
                    <a:pt x="18900" y="6171"/>
                    <a:pt x="20057" y="8486"/>
                    <a:pt x="20057" y="10800"/>
                  </a:cubicBezTo>
                  <a:cubicBezTo>
                    <a:pt x="20057" y="13500"/>
                    <a:pt x="18900" y="15429"/>
                    <a:pt x="17357" y="17357"/>
                  </a:cubicBezTo>
                  <a:cubicBezTo>
                    <a:pt x="15429" y="18900"/>
                    <a:pt x="13114" y="20057"/>
                    <a:pt x="10800" y="20057"/>
                  </a:cubicBezTo>
                  <a:cubicBezTo>
                    <a:pt x="8486" y="20057"/>
                    <a:pt x="6171" y="18900"/>
                    <a:pt x="4243" y="17357"/>
                  </a:cubicBezTo>
                  <a:cubicBezTo>
                    <a:pt x="2700" y="15429"/>
                    <a:pt x="1543" y="13500"/>
                    <a:pt x="1543" y="10800"/>
                  </a:cubicBezTo>
                  <a:cubicBezTo>
                    <a:pt x="1543" y="8486"/>
                    <a:pt x="2700" y="6171"/>
                    <a:pt x="4243" y="4243"/>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277" name="Freeform 27">
              <a:extLst>
                <a:ext uri="{FF2B5EF4-FFF2-40B4-BE49-F238E27FC236}">
                  <a16:creationId xmlns:a16="http://schemas.microsoft.com/office/drawing/2014/main" xmlns="" id="{49C39E1B-4B7A-C04C-A088-1C42DC4C0787}"/>
                </a:ext>
              </a:extLst>
            </p:cNvPr>
            <p:cNvSpPr/>
            <p:nvPr/>
          </p:nvSpPr>
          <p:spPr>
            <a:xfrm>
              <a:off x="10314719" y="5729373"/>
              <a:ext cx="63253" cy="6056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200" y="21600"/>
                    <a:pt x="21600" y="17053"/>
                    <a:pt x="21600" y="10232"/>
                  </a:cubicBezTo>
                  <a:cubicBezTo>
                    <a:pt x="21600" y="4547"/>
                    <a:pt x="16200" y="0"/>
                    <a:pt x="10800" y="0"/>
                  </a:cubicBezTo>
                  <a:cubicBezTo>
                    <a:pt x="5400" y="0"/>
                    <a:pt x="0" y="4547"/>
                    <a:pt x="0" y="10232"/>
                  </a:cubicBezTo>
                  <a:cubicBezTo>
                    <a:pt x="0" y="17053"/>
                    <a:pt x="5400" y="21600"/>
                    <a:pt x="10800" y="21600"/>
                  </a:cubicBezTo>
                  <a:close/>
                  <a:moveTo>
                    <a:pt x="10800" y="4547"/>
                  </a:moveTo>
                  <a:cubicBezTo>
                    <a:pt x="14040" y="4547"/>
                    <a:pt x="16200" y="6821"/>
                    <a:pt x="16200" y="10232"/>
                  </a:cubicBezTo>
                  <a:cubicBezTo>
                    <a:pt x="16200" y="13642"/>
                    <a:pt x="14040" y="15916"/>
                    <a:pt x="10800" y="15916"/>
                  </a:cubicBezTo>
                  <a:cubicBezTo>
                    <a:pt x="7560" y="15916"/>
                    <a:pt x="5400" y="13642"/>
                    <a:pt x="5400" y="10232"/>
                  </a:cubicBezTo>
                  <a:cubicBezTo>
                    <a:pt x="5400" y="6821"/>
                    <a:pt x="7560" y="4547"/>
                    <a:pt x="10800" y="454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278" name="Freeform 28">
              <a:extLst>
                <a:ext uri="{FF2B5EF4-FFF2-40B4-BE49-F238E27FC236}">
                  <a16:creationId xmlns:a16="http://schemas.microsoft.com/office/drawing/2014/main" xmlns="" id="{C0D76F10-7057-0C4C-8440-014AD21E5011}"/>
                </a:ext>
              </a:extLst>
            </p:cNvPr>
            <p:cNvSpPr/>
            <p:nvPr/>
          </p:nvSpPr>
          <p:spPr>
            <a:xfrm>
              <a:off x="10123616" y="5691691"/>
              <a:ext cx="86131" cy="16150"/>
            </a:xfrm>
            <a:custGeom>
              <a:avLst/>
              <a:gdLst/>
              <a:ahLst/>
              <a:cxnLst>
                <a:cxn ang="0">
                  <a:pos x="wd2" y="hd2"/>
                </a:cxn>
                <a:cxn ang="5400000">
                  <a:pos x="wd2" y="hd2"/>
                </a:cxn>
                <a:cxn ang="10800000">
                  <a:pos x="wd2" y="hd2"/>
                </a:cxn>
                <a:cxn ang="16200000">
                  <a:pos x="wd2" y="hd2"/>
                </a:cxn>
              </a:cxnLst>
              <a:rect l="0" t="0" r="r" b="b"/>
              <a:pathLst>
                <a:path w="21600" h="21600" extrusionOk="0">
                  <a:moveTo>
                    <a:pt x="19200" y="0"/>
                  </a:moveTo>
                  <a:cubicBezTo>
                    <a:pt x="1600" y="0"/>
                    <a:pt x="1600" y="0"/>
                    <a:pt x="1600" y="0"/>
                  </a:cubicBezTo>
                  <a:cubicBezTo>
                    <a:pt x="800" y="0"/>
                    <a:pt x="0" y="4320"/>
                    <a:pt x="0" y="12960"/>
                  </a:cubicBezTo>
                  <a:cubicBezTo>
                    <a:pt x="0" y="17280"/>
                    <a:pt x="800" y="21600"/>
                    <a:pt x="1600" y="21600"/>
                  </a:cubicBezTo>
                  <a:cubicBezTo>
                    <a:pt x="19200" y="21600"/>
                    <a:pt x="19200" y="21600"/>
                    <a:pt x="19200" y="21600"/>
                  </a:cubicBezTo>
                  <a:cubicBezTo>
                    <a:pt x="20800" y="21600"/>
                    <a:pt x="21600" y="17280"/>
                    <a:pt x="21600" y="12960"/>
                  </a:cubicBezTo>
                  <a:cubicBezTo>
                    <a:pt x="21600" y="4320"/>
                    <a:pt x="20800" y="0"/>
                    <a:pt x="1920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279" name="Freeform 29">
              <a:extLst>
                <a:ext uri="{FF2B5EF4-FFF2-40B4-BE49-F238E27FC236}">
                  <a16:creationId xmlns:a16="http://schemas.microsoft.com/office/drawing/2014/main" xmlns="" id="{76D38A83-B603-0747-9F87-51C2E9F404B6}"/>
                </a:ext>
              </a:extLst>
            </p:cNvPr>
            <p:cNvSpPr/>
            <p:nvPr/>
          </p:nvSpPr>
          <p:spPr>
            <a:xfrm>
              <a:off x="10075168" y="5586718"/>
              <a:ext cx="407776" cy="308188"/>
            </a:xfrm>
            <a:custGeom>
              <a:avLst/>
              <a:gdLst/>
              <a:ahLst/>
              <a:cxnLst>
                <a:cxn ang="0">
                  <a:pos x="wd2" y="hd2"/>
                </a:cxn>
                <a:cxn ang="5400000">
                  <a:pos x="wd2" y="hd2"/>
                </a:cxn>
                <a:cxn ang="10800000">
                  <a:pos x="wd2" y="hd2"/>
                </a:cxn>
                <a:cxn ang="16200000">
                  <a:pos x="wd2" y="hd2"/>
                </a:cxn>
              </a:cxnLst>
              <a:rect l="0" t="0" r="r" b="b"/>
              <a:pathLst>
                <a:path w="21600" h="21600" extrusionOk="0">
                  <a:moveTo>
                    <a:pt x="20588" y="2449"/>
                  </a:moveTo>
                  <a:cubicBezTo>
                    <a:pt x="8269" y="2449"/>
                    <a:pt x="8269" y="2449"/>
                    <a:pt x="8269" y="2449"/>
                  </a:cubicBezTo>
                  <a:cubicBezTo>
                    <a:pt x="8269" y="1336"/>
                    <a:pt x="8269" y="1336"/>
                    <a:pt x="8269" y="1336"/>
                  </a:cubicBezTo>
                  <a:cubicBezTo>
                    <a:pt x="8269" y="668"/>
                    <a:pt x="7762" y="0"/>
                    <a:pt x="7256" y="0"/>
                  </a:cubicBezTo>
                  <a:cubicBezTo>
                    <a:pt x="3544" y="0"/>
                    <a:pt x="3544" y="0"/>
                    <a:pt x="3544" y="0"/>
                  </a:cubicBezTo>
                  <a:cubicBezTo>
                    <a:pt x="3037" y="0"/>
                    <a:pt x="2531" y="668"/>
                    <a:pt x="2531" y="1336"/>
                  </a:cubicBezTo>
                  <a:cubicBezTo>
                    <a:pt x="2531" y="2449"/>
                    <a:pt x="2531" y="2449"/>
                    <a:pt x="2531" y="2449"/>
                  </a:cubicBezTo>
                  <a:cubicBezTo>
                    <a:pt x="1012" y="2449"/>
                    <a:pt x="1012" y="2449"/>
                    <a:pt x="1012" y="2449"/>
                  </a:cubicBezTo>
                  <a:cubicBezTo>
                    <a:pt x="506" y="2449"/>
                    <a:pt x="0" y="3118"/>
                    <a:pt x="0" y="3786"/>
                  </a:cubicBezTo>
                  <a:cubicBezTo>
                    <a:pt x="0" y="20264"/>
                    <a:pt x="0" y="20264"/>
                    <a:pt x="0" y="20264"/>
                  </a:cubicBezTo>
                  <a:cubicBezTo>
                    <a:pt x="0" y="21155"/>
                    <a:pt x="506" y="21600"/>
                    <a:pt x="1012" y="21600"/>
                  </a:cubicBezTo>
                  <a:cubicBezTo>
                    <a:pt x="20588" y="21600"/>
                    <a:pt x="20588" y="21600"/>
                    <a:pt x="20588" y="21600"/>
                  </a:cubicBezTo>
                  <a:cubicBezTo>
                    <a:pt x="21094" y="21600"/>
                    <a:pt x="21600" y="21155"/>
                    <a:pt x="21600" y="20264"/>
                  </a:cubicBezTo>
                  <a:cubicBezTo>
                    <a:pt x="21600" y="3786"/>
                    <a:pt x="21600" y="3786"/>
                    <a:pt x="21600" y="3786"/>
                  </a:cubicBezTo>
                  <a:cubicBezTo>
                    <a:pt x="21600" y="3118"/>
                    <a:pt x="21094" y="2449"/>
                    <a:pt x="20588" y="2449"/>
                  </a:cubicBezTo>
                  <a:close/>
                  <a:moveTo>
                    <a:pt x="20756" y="20709"/>
                  </a:moveTo>
                  <a:cubicBezTo>
                    <a:pt x="844" y="20709"/>
                    <a:pt x="844" y="20709"/>
                    <a:pt x="844" y="20709"/>
                  </a:cubicBezTo>
                  <a:cubicBezTo>
                    <a:pt x="844" y="3563"/>
                    <a:pt x="844" y="3563"/>
                    <a:pt x="844" y="3563"/>
                  </a:cubicBezTo>
                  <a:cubicBezTo>
                    <a:pt x="3206" y="3563"/>
                    <a:pt x="3206" y="3563"/>
                    <a:pt x="3206" y="3563"/>
                  </a:cubicBezTo>
                  <a:cubicBezTo>
                    <a:pt x="3206" y="891"/>
                    <a:pt x="3206" y="891"/>
                    <a:pt x="3206" y="891"/>
                  </a:cubicBezTo>
                  <a:cubicBezTo>
                    <a:pt x="7425" y="891"/>
                    <a:pt x="7425" y="891"/>
                    <a:pt x="7425" y="891"/>
                  </a:cubicBezTo>
                  <a:cubicBezTo>
                    <a:pt x="7425" y="3563"/>
                    <a:pt x="7425" y="3563"/>
                    <a:pt x="7425" y="3563"/>
                  </a:cubicBezTo>
                  <a:cubicBezTo>
                    <a:pt x="20756" y="3563"/>
                    <a:pt x="20756" y="3563"/>
                    <a:pt x="20756" y="3563"/>
                  </a:cubicBezTo>
                  <a:lnTo>
                    <a:pt x="20756" y="20709"/>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280" name="Freeform 30">
            <a:extLst>
              <a:ext uri="{FF2B5EF4-FFF2-40B4-BE49-F238E27FC236}">
                <a16:creationId xmlns:a16="http://schemas.microsoft.com/office/drawing/2014/main" xmlns="" id="{FBCA68B9-D7D1-174C-B46A-E3D983780A81}"/>
              </a:ext>
            </a:extLst>
          </p:cNvPr>
          <p:cNvSpPr/>
          <p:nvPr/>
        </p:nvSpPr>
        <p:spPr>
          <a:xfrm>
            <a:off x="9261879" y="5612231"/>
            <a:ext cx="405574" cy="257105"/>
          </a:xfrm>
          <a:custGeom>
            <a:avLst/>
            <a:gdLst/>
            <a:ahLst/>
            <a:cxnLst>
              <a:cxn ang="0">
                <a:pos x="wd2" y="hd2"/>
              </a:cxn>
              <a:cxn ang="5400000">
                <a:pos x="wd2" y="hd2"/>
              </a:cxn>
              <a:cxn ang="10800000">
                <a:pos x="wd2" y="hd2"/>
              </a:cxn>
              <a:cxn ang="16200000">
                <a:pos x="wd2" y="hd2"/>
              </a:cxn>
            </a:cxnLst>
            <a:rect l="0" t="0" r="r" b="b"/>
            <a:pathLst>
              <a:path w="20864" h="21271" extrusionOk="0">
                <a:moveTo>
                  <a:pt x="17632" y="6520"/>
                </a:moveTo>
                <a:cubicBezTo>
                  <a:pt x="17959" y="6783"/>
                  <a:pt x="18286" y="7047"/>
                  <a:pt x="18777" y="7047"/>
                </a:cubicBezTo>
                <a:cubicBezTo>
                  <a:pt x="19268" y="7047"/>
                  <a:pt x="19923" y="6783"/>
                  <a:pt x="20250" y="5993"/>
                </a:cubicBezTo>
                <a:cubicBezTo>
                  <a:pt x="21068" y="4676"/>
                  <a:pt x="21068" y="2305"/>
                  <a:pt x="20250" y="988"/>
                </a:cubicBezTo>
                <a:cubicBezTo>
                  <a:pt x="19432" y="-329"/>
                  <a:pt x="17959" y="-329"/>
                  <a:pt x="17141" y="988"/>
                </a:cubicBezTo>
                <a:cubicBezTo>
                  <a:pt x="16486" y="2042"/>
                  <a:pt x="16323" y="3886"/>
                  <a:pt x="16813" y="5203"/>
                </a:cubicBezTo>
                <a:cubicBezTo>
                  <a:pt x="16977" y="5466"/>
                  <a:pt x="16977" y="5466"/>
                  <a:pt x="16977" y="5466"/>
                </a:cubicBezTo>
                <a:cubicBezTo>
                  <a:pt x="9450" y="17583"/>
                  <a:pt x="9450" y="17583"/>
                  <a:pt x="9450" y="17583"/>
                </a:cubicBezTo>
                <a:cubicBezTo>
                  <a:pt x="8468" y="19164"/>
                  <a:pt x="7159" y="19954"/>
                  <a:pt x="5850" y="19954"/>
                </a:cubicBezTo>
                <a:cubicBezTo>
                  <a:pt x="4377" y="19954"/>
                  <a:pt x="3232" y="19164"/>
                  <a:pt x="2250" y="17583"/>
                </a:cubicBezTo>
                <a:cubicBezTo>
                  <a:pt x="1268" y="16003"/>
                  <a:pt x="777" y="14159"/>
                  <a:pt x="777" y="11788"/>
                </a:cubicBezTo>
                <a:cubicBezTo>
                  <a:pt x="777" y="9681"/>
                  <a:pt x="1268" y="7573"/>
                  <a:pt x="2250" y="5993"/>
                </a:cubicBezTo>
                <a:cubicBezTo>
                  <a:pt x="3232" y="4412"/>
                  <a:pt x="3232" y="4412"/>
                  <a:pt x="3232" y="4412"/>
                </a:cubicBezTo>
                <a:cubicBezTo>
                  <a:pt x="3232" y="8891"/>
                  <a:pt x="3232" y="8891"/>
                  <a:pt x="3232" y="8891"/>
                </a:cubicBezTo>
                <a:cubicBezTo>
                  <a:pt x="3232" y="9154"/>
                  <a:pt x="3395" y="9417"/>
                  <a:pt x="3559" y="9417"/>
                </a:cubicBezTo>
                <a:cubicBezTo>
                  <a:pt x="3886" y="9417"/>
                  <a:pt x="4050" y="9154"/>
                  <a:pt x="4050" y="8891"/>
                </a:cubicBezTo>
                <a:cubicBezTo>
                  <a:pt x="4050" y="2832"/>
                  <a:pt x="4050" y="2832"/>
                  <a:pt x="4050" y="2832"/>
                </a:cubicBezTo>
                <a:cubicBezTo>
                  <a:pt x="4050" y="2569"/>
                  <a:pt x="3886" y="2305"/>
                  <a:pt x="3559" y="2305"/>
                </a:cubicBezTo>
                <a:cubicBezTo>
                  <a:pt x="3559" y="2305"/>
                  <a:pt x="3395" y="2305"/>
                  <a:pt x="3395" y="2569"/>
                </a:cubicBezTo>
                <a:cubicBezTo>
                  <a:pt x="1595" y="5203"/>
                  <a:pt x="1595" y="5203"/>
                  <a:pt x="1595" y="5203"/>
                </a:cubicBezTo>
                <a:cubicBezTo>
                  <a:pt x="-532" y="8891"/>
                  <a:pt x="-532" y="14949"/>
                  <a:pt x="1595" y="18637"/>
                </a:cubicBezTo>
                <a:cubicBezTo>
                  <a:pt x="2741" y="20217"/>
                  <a:pt x="4213" y="21271"/>
                  <a:pt x="5850" y="21271"/>
                </a:cubicBezTo>
                <a:cubicBezTo>
                  <a:pt x="7323" y="21271"/>
                  <a:pt x="8795" y="20217"/>
                  <a:pt x="9941" y="18637"/>
                </a:cubicBezTo>
                <a:cubicBezTo>
                  <a:pt x="17468" y="6520"/>
                  <a:pt x="17468" y="6520"/>
                  <a:pt x="17468" y="6520"/>
                </a:cubicBezTo>
                <a:lnTo>
                  <a:pt x="17632" y="6520"/>
                </a:lnTo>
                <a:close/>
                <a:moveTo>
                  <a:pt x="17632" y="1778"/>
                </a:moveTo>
                <a:cubicBezTo>
                  <a:pt x="18286" y="988"/>
                  <a:pt x="19268" y="988"/>
                  <a:pt x="19759" y="1778"/>
                </a:cubicBezTo>
                <a:cubicBezTo>
                  <a:pt x="20250" y="2832"/>
                  <a:pt x="20250" y="4149"/>
                  <a:pt x="19759" y="5203"/>
                </a:cubicBezTo>
                <a:cubicBezTo>
                  <a:pt x="19432" y="5466"/>
                  <a:pt x="19104" y="5730"/>
                  <a:pt x="18777" y="5730"/>
                </a:cubicBezTo>
                <a:cubicBezTo>
                  <a:pt x="18286" y="5730"/>
                  <a:pt x="17959" y="5466"/>
                  <a:pt x="17632" y="5203"/>
                </a:cubicBezTo>
                <a:cubicBezTo>
                  <a:pt x="17468" y="4676"/>
                  <a:pt x="17304" y="4149"/>
                  <a:pt x="17304" y="3622"/>
                </a:cubicBezTo>
                <a:cubicBezTo>
                  <a:pt x="17304" y="2832"/>
                  <a:pt x="17468" y="2305"/>
                  <a:pt x="17632" y="1778"/>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281" name="组合 280">
            <a:extLst>
              <a:ext uri="{FF2B5EF4-FFF2-40B4-BE49-F238E27FC236}">
                <a16:creationId xmlns:a16="http://schemas.microsoft.com/office/drawing/2014/main" xmlns="" id="{CA8D0E5E-73CF-2645-9C67-C87DF64C0E48}"/>
              </a:ext>
            </a:extLst>
          </p:cNvPr>
          <p:cNvGrpSpPr/>
          <p:nvPr/>
        </p:nvGrpSpPr>
        <p:grpSpPr>
          <a:xfrm>
            <a:off x="8446384" y="5538270"/>
            <a:ext cx="406009" cy="407777"/>
            <a:chOff x="8446384" y="5538270"/>
            <a:chExt cx="406009" cy="407777"/>
          </a:xfrm>
          <a:solidFill>
            <a:schemeClr val="accent2"/>
          </a:solidFill>
        </p:grpSpPr>
        <p:sp>
          <p:nvSpPr>
            <p:cNvPr id="282" name="Freeform 31">
              <a:extLst>
                <a:ext uri="{FF2B5EF4-FFF2-40B4-BE49-F238E27FC236}">
                  <a16:creationId xmlns:a16="http://schemas.microsoft.com/office/drawing/2014/main" xmlns="" id="{737E1F1E-BA2D-784B-A6AD-00DFB8DEA61E}"/>
                </a:ext>
              </a:extLst>
            </p:cNvPr>
            <p:cNvSpPr/>
            <p:nvPr/>
          </p:nvSpPr>
          <p:spPr>
            <a:xfrm>
              <a:off x="8446384" y="5538270"/>
              <a:ext cx="406009" cy="407777"/>
            </a:xfrm>
            <a:custGeom>
              <a:avLst/>
              <a:gdLst/>
              <a:ahLst/>
              <a:cxnLst>
                <a:cxn ang="0">
                  <a:pos x="wd2" y="hd2"/>
                </a:cxn>
                <a:cxn ang="5400000">
                  <a:pos x="wd2" y="hd2"/>
                </a:cxn>
                <a:cxn ang="10800000">
                  <a:pos x="wd2" y="hd2"/>
                </a:cxn>
                <a:cxn ang="16200000">
                  <a:pos x="wd2" y="hd2"/>
                </a:cxn>
              </a:cxnLst>
              <a:rect l="0" t="0" r="r" b="b"/>
              <a:pathLst>
                <a:path w="21226" h="21600" extrusionOk="0">
                  <a:moveTo>
                    <a:pt x="21102" y="7931"/>
                  </a:moveTo>
                  <a:cubicBezTo>
                    <a:pt x="13459" y="169"/>
                    <a:pt x="13459" y="169"/>
                    <a:pt x="13459" y="169"/>
                  </a:cubicBezTo>
                  <a:cubicBezTo>
                    <a:pt x="13293" y="169"/>
                    <a:pt x="13293" y="169"/>
                    <a:pt x="13293" y="169"/>
                  </a:cubicBezTo>
                  <a:cubicBezTo>
                    <a:pt x="13293" y="0"/>
                    <a:pt x="13293" y="0"/>
                    <a:pt x="13293" y="0"/>
                  </a:cubicBezTo>
                  <a:cubicBezTo>
                    <a:pt x="13293" y="0"/>
                    <a:pt x="13126" y="0"/>
                    <a:pt x="13126" y="0"/>
                  </a:cubicBezTo>
                  <a:cubicBezTo>
                    <a:pt x="12960" y="0"/>
                    <a:pt x="12794" y="0"/>
                    <a:pt x="12794" y="0"/>
                  </a:cubicBezTo>
                  <a:cubicBezTo>
                    <a:pt x="10634" y="2194"/>
                    <a:pt x="10634" y="2194"/>
                    <a:pt x="10634" y="2194"/>
                  </a:cubicBezTo>
                  <a:cubicBezTo>
                    <a:pt x="10634" y="2194"/>
                    <a:pt x="10634" y="2194"/>
                    <a:pt x="10634" y="2362"/>
                  </a:cubicBezTo>
                  <a:cubicBezTo>
                    <a:pt x="8973" y="7425"/>
                    <a:pt x="8973" y="7425"/>
                    <a:pt x="8973" y="7425"/>
                  </a:cubicBezTo>
                  <a:cubicBezTo>
                    <a:pt x="997" y="15525"/>
                    <a:pt x="997" y="15525"/>
                    <a:pt x="997" y="15525"/>
                  </a:cubicBezTo>
                  <a:cubicBezTo>
                    <a:pt x="-332" y="16875"/>
                    <a:pt x="-332" y="19069"/>
                    <a:pt x="997" y="20419"/>
                  </a:cubicBezTo>
                  <a:cubicBezTo>
                    <a:pt x="1662" y="21094"/>
                    <a:pt x="2493" y="21600"/>
                    <a:pt x="3490" y="21600"/>
                  </a:cubicBezTo>
                  <a:cubicBezTo>
                    <a:pt x="4320" y="21600"/>
                    <a:pt x="5317" y="21094"/>
                    <a:pt x="5982" y="20419"/>
                  </a:cubicBezTo>
                  <a:cubicBezTo>
                    <a:pt x="13957" y="12319"/>
                    <a:pt x="13957" y="12319"/>
                    <a:pt x="13957" y="12319"/>
                  </a:cubicBezTo>
                  <a:cubicBezTo>
                    <a:pt x="18942" y="10800"/>
                    <a:pt x="18942" y="10800"/>
                    <a:pt x="18942" y="10800"/>
                  </a:cubicBezTo>
                  <a:cubicBezTo>
                    <a:pt x="18942" y="10800"/>
                    <a:pt x="18942" y="10631"/>
                    <a:pt x="19108" y="10631"/>
                  </a:cubicBezTo>
                  <a:cubicBezTo>
                    <a:pt x="19108" y="10631"/>
                    <a:pt x="19108" y="10631"/>
                    <a:pt x="19108" y="10631"/>
                  </a:cubicBezTo>
                  <a:cubicBezTo>
                    <a:pt x="21102" y="8606"/>
                    <a:pt x="21102" y="8606"/>
                    <a:pt x="21102" y="8606"/>
                  </a:cubicBezTo>
                  <a:cubicBezTo>
                    <a:pt x="21268" y="8437"/>
                    <a:pt x="21268" y="8100"/>
                    <a:pt x="21102" y="7931"/>
                  </a:cubicBezTo>
                  <a:close/>
                  <a:moveTo>
                    <a:pt x="5317" y="19913"/>
                  </a:moveTo>
                  <a:cubicBezTo>
                    <a:pt x="4819" y="20419"/>
                    <a:pt x="4154" y="20756"/>
                    <a:pt x="3490" y="20756"/>
                  </a:cubicBezTo>
                  <a:cubicBezTo>
                    <a:pt x="2659" y="20756"/>
                    <a:pt x="1994" y="20419"/>
                    <a:pt x="1496" y="19913"/>
                  </a:cubicBezTo>
                  <a:cubicBezTo>
                    <a:pt x="499" y="18900"/>
                    <a:pt x="499" y="17213"/>
                    <a:pt x="1496" y="16031"/>
                  </a:cubicBezTo>
                  <a:cubicBezTo>
                    <a:pt x="9471" y="8100"/>
                    <a:pt x="9471" y="8100"/>
                    <a:pt x="9471" y="8100"/>
                  </a:cubicBezTo>
                  <a:cubicBezTo>
                    <a:pt x="13293" y="11981"/>
                    <a:pt x="13293" y="11981"/>
                    <a:pt x="13293" y="11981"/>
                  </a:cubicBezTo>
                  <a:lnTo>
                    <a:pt x="5317" y="19913"/>
                  </a:lnTo>
                  <a:close/>
                  <a:moveTo>
                    <a:pt x="18610" y="10125"/>
                  </a:moveTo>
                  <a:cubicBezTo>
                    <a:pt x="13957" y="11475"/>
                    <a:pt x="13957" y="11475"/>
                    <a:pt x="13957" y="11475"/>
                  </a:cubicBezTo>
                  <a:cubicBezTo>
                    <a:pt x="9803" y="7256"/>
                    <a:pt x="9803" y="7256"/>
                    <a:pt x="9803" y="7256"/>
                  </a:cubicBezTo>
                  <a:cubicBezTo>
                    <a:pt x="11299" y="2531"/>
                    <a:pt x="11299" y="2531"/>
                    <a:pt x="11299" y="2531"/>
                  </a:cubicBezTo>
                  <a:cubicBezTo>
                    <a:pt x="13126" y="844"/>
                    <a:pt x="13126" y="844"/>
                    <a:pt x="13126" y="844"/>
                  </a:cubicBezTo>
                  <a:cubicBezTo>
                    <a:pt x="20437" y="8269"/>
                    <a:pt x="20437" y="8269"/>
                    <a:pt x="20437" y="8269"/>
                  </a:cubicBezTo>
                  <a:lnTo>
                    <a:pt x="18610" y="10125"/>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283" name="Freeform 32">
              <a:extLst>
                <a:ext uri="{FF2B5EF4-FFF2-40B4-BE49-F238E27FC236}">
                  <a16:creationId xmlns:a16="http://schemas.microsoft.com/office/drawing/2014/main" xmlns="" id="{90EA3514-3D50-D94E-8AA0-E8E7942FA53B}"/>
                </a:ext>
              </a:extLst>
            </p:cNvPr>
            <p:cNvSpPr/>
            <p:nvPr/>
          </p:nvSpPr>
          <p:spPr>
            <a:xfrm>
              <a:off x="8567349" y="5799354"/>
              <a:ext cx="21245" cy="24772"/>
            </a:xfrm>
            <a:custGeom>
              <a:avLst/>
              <a:gdLst/>
              <a:ahLst/>
              <a:cxnLst>
                <a:cxn ang="0">
                  <a:pos x="wd2" y="hd2"/>
                </a:cxn>
                <a:cxn ang="5400000">
                  <a:pos x="wd2" y="hd2"/>
                </a:cxn>
                <a:cxn ang="10800000">
                  <a:pos x="wd2" y="hd2"/>
                </a:cxn>
                <a:cxn ang="16200000">
                  <a:pos x="wd2" y="hd2"/>
                </a:cxn>
              </a:cxnLst>
              <a:rect l="0" t="0" r="r" b="b"/>
              <a:pathLst>
                <a:path w="20057" h="20925" extrusionOk="0">
                  <a:moveTo>
                    <a:pt x="11572" y="0"/>
                  </a:moveTo>
                  <a:cubicBezTo>
                    <a:pt x="8486" y="0"/>
                    <a:pt x="5400" y="2700"/>
                    <a:pt x="2315" y="5400"/>
                  </a:cubicBezTo>
                  <a:cubicBezTo>
                    <a:pt x="-771" y="8100"/>
                    <a:pt x="-771" y="13500"/>
                    <a:pt x="2315" y="18900"/>
                  </a:cubicBezTo>
                  <a:cubicBezTo>
                    <a:pt x="5400" y="21600"/>
                    <a:pt x="14658" y="21600"/>
                    <a:pt x="17743" y="18900"/>
                  </a:cubicBezTo>
                  <a:cubicBezTo>
                    <a:pt x="20829" y="13500"/>
                    <a:pt x="20829" y="8100"/>
                    <a:pt x="17743" y="5400"/>
                  </a:cubicBezTo>
                  <a:cubicBezTo>
                    <a:pt x="14658" y="2700"/>
                    <a:pt x="11572" y="0"/>
                    <a:pt x="11572"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284" name="Freeform 33">
            <a:extLst>
              <a:ext uri="{FF2B5EF4-FFF2-40B4-BE49-F238E27FC236}">
                <a16:creationId xmlns:a16="http://schemas.microsoft.com/office/drawing/2014/main" xmlns="" id="{9B351085-E328-2040-A1D9-6D229C54945D}"/>
              </a:ext>
            </a:extLst>
          </p:cNvPr>
          <p:cNvSpPr/>
          <p:nvPr/>
        </p:nvSpPr>
        <p:spPr>
          <a:xfrm>
            <a:off x="7637933" y="5538270"/>
            <a:ext cx="394318" cy="407777"/>
          </a:xfrm>
          <a:custGeom>
            <a:avLst/>
            <a:gdLst/>
            <a:ahLst/>
            <a:cxnLst>
              <a:cxn ang="0">
                <a:pos x="wd2" y="hd2"/>
              </a:cxn>
              <a:cxn ang="5400000">
                <a:pos x="wd2" y="hd2"/>
              </a:cxn>
              <a:cxn ang="10800000">
                <a:pos x="wd2" y="hd2"/>
              </a:cxn>
              <a:cxn ang="16200000">
                <a:pos x="wd2" y="hd2"/>
              </a:cxn>
            </a:cxnLst>
            <a:rect l="0" t="0" r="r" b="b"/>
            <a:pathLst>
              <a:path w="21600" h="21600" extrusionOk="0">
                <a:moveTo>
                  <a:pt x="21600" y="13163"/>
                </a:moveTo>
                <a:cubicBezTo>
                  <a:pt x="21600" y="12994"/>
                  <a:pt x="21600" y="12994"/>
                  <a:pt x="21600" y="12994"/>
                </a:cubicBezTo>
                <a:cubicBezTo>
                  <a:pt x="21426" y="12994"/>
                  <a:pt x="21426" y="12994"/>
                  <a:pt x="21426" y="12994"/>
                </a:cubicBezTo>
                <a:cubicBezTo>
                  <a:pt x="19161" y="3544"/>
                  <a:pt x="19161" y="3544"/>
                  <a:pt x="19161" y="3544"/>
                </a:cubicBezTo>
                <a:cubicBezTo>
                  <a:pt x="18987" y="3375"/>
                  <a:pt x="18813" y="3206"/>
                  <a:pt x="18639" y="3206"/>
                </a:cubicBezTo>
                <a:cubicBezTo>
                  <a:pt x="16374" y="3206"/>
                  <a:pt x="16374" y="3206"/>
                  <a:pt x="16374" y="3206"/>
                </a:cubicBezTo>
                <a:cubicBezTo>
                  <a:pt x="16374" y="1012"/>
                  <a:pt x="16374" y="1012"/>
                  <a:pt x="16374" y="1012"/>
                </a:cubicBezTo>
                <a:cubicBezTo>
                  <a:pt x="16374" y="337"/>
                  <a:pt x="15852" y="0"/>
                  <a:pt x="15329" y="0"/>
                </a:cubicBezTo>
                <a:cubicBezTo>
                  <a:pt x="12716" y="0"/>
                  <a:pt x="12716" y="0"/>
                  <a:pt x="12716" y="0"/>
                </a:cubicBezTo>
                <a:cubicBezTo>
                  <a:pt x="12194" y="0"/>
                  <a:pt x="11671" y="337"/>
                  <a:pt x="11671" y="1012"/>
                </a:cubicBezTo>
                <a:cubicBezTo>
                  <a:pt x="11671" y="4556"/>
                  <a:pt x="11671" y="4556"/>
                  <a:pt x="11671" y="4556"/>
                </a:cubicBezTo>
                <a:cubicBezTo>
                  <a:pt x="9929" y="4556"/>
                  <a:pt x="9929" y="4556"/>
                  <a:pt x="9929" y="4556"/>
                </a:cubicBezTo>
                <a:cubicBezTo>
                  <a:pt x="9929" y="1012"/>
                  <a:pt x="9929" y="1012"/>
                  <a:pt x="9929" y="1012"/>
                </a:cubicBezTo>
                <a:cubicBezTo>
                  <a:pt x="9929" y="337"/>
                  <a:pt x="9406" y="0"/>
                  <a:pt x="8884" y="0"/>
                </a:cubicBezTo>
                <a:cubicBezTo>
                  <a:pt x="6271" y="0"/>
                  <a:pt x="6271" y="0"/>
                  <a:pt x="6271" y="0"/>
                </a:cubicBezTo>
                <a:cubicBezTo>
                  <a:pt x="5748" y="0"/>
                  <a:pt x="5226" y="337"/>
                  <a:pt x="5226" y="1012"/>
                </a:cubicBezTo>
                <a:cubicBezTo>
                  <a:pt x="5226" y="3206"/>
                  <a:pt x="5226" y="3206"/>
                  <a:pt x="5226" y="3206"/>
                </a:cubicBezTo>
                <a:cubicBezTo>
                  <a:pt x="2961" y="3206"/>
                  <a:pt x="2961" y="3206"/>
                  <a:pt x="2961" y="3206"/>
                </a:cubicBezTo>
                <a:cubicBezTo>
                  <a:pt x="2787" y="3206"/>
                  <a:pt x="2613" y="3375"/>
                  <a:pt x="2439" y="3544"/>
                </a:cubicBezTo>
                <a:cubicBezTo>
                  <a:pt x="0" y="12994"/>
                  <a:pt x="0" y="12994"/>
                  <a:pt x="0" y="12994"/>
                </a:cubicBezTo>
                <a:cubicBezTo>
                  <a:pt x="0" y="12994"/>
                  <a:pt x="0" y="12994"/>
                  <a:pt x="0" y="13163"/>
                </a:cubicBezTo>
                <a:cubicBezTo>
                  <a:pt x="0" y="20588"/>
                  <a:pt x="0" y="20588"/>
                  <a:pt x="0" y="20588"/>
                </a:cubicBezTo>
                <a:cubicBezTo>
                  <a:pt x="0" y="21094"/>
                  <a:pt x="523" y="21600"/>
                  <a:pt x="1045" y="21600"/>
                </a:cubicBezTo>
                <a:cubicBezTo>
                  <a:pt x="6271" y="21600"/>
                  <a:pt x="6271" y="21600"/>
                  <a:pt x="6271" y="21600"/>
                </a:cubicBezTo>
                <a:cubicBezTo>
                  <a:pt x="6794" y="21600"/>
                  <a:pt x="7316" y="21094"/>
                  <a:pt x="7316" y="20588"/>
                </a:cubicBezTo>
                <a:cubicBezTo>
                  <a:pt x="7316" y="12825"/>
                  <a:pt x="7316" y="12825"/>
                  <a:pt x="7316" y="12825"/>
                </a:cubicBezTo>
                <a:cubicBezTo>
                  <a:pt x="9581" y="12825"/>
                  <a:pt x="9581" y="12825"/>
                  <a:pt x="9581" y="12825"/>
                </a:cubicBezTo>
                <a:cubicBezTo>
                  <a:pt x="9581" y="12825"/>
                  <a:pt x="9581" y="12825"/>
                  <a:pt x="9581" y="12825"/>
                </a:cubicBezTo>
                <a:cubicBezTo>
                  <a:pt x="9755" y="12825"/>
                  <a:pt x="9929" y="12656"/>
                  <a:pt x="9929" y="12319"/>
                </a:cubicBezTo>
                <a:cubicBezTo>
                  <a:pt x="9929" y="11475"/>
                  <a:pt x="9929" y="11475"/>
                  <a:pt x="9929" y="11475"/>
                </a:cubicBezTo>
                <a:cubicBezTo>
                  <a:pt x="11671" y="11475"/>
                  <a:pt x="11671" y="11475"/>
                  <a:pt x="11671" y="11475"/>
                </a:cubicBezTo>
                <a:cubicBezTo>
                  <a:pt x="11671" y="12319"/>
                  <a:pt x="11671" y="12319"/>
                  <a:pt x="11671" y="12319"/>
                </a:cubicBezTo>
                <a:cubicBezTo>
                  <a:pt x="11671" y="12656"/>
                  <a:pt x="11845" y="12825"/>
                  <a:pt x="12019" y="12825"/>
                </a:cubicBezTo>
                <a:cubicBezTo>
                  <a:pt x="14110" y="12825"/>
                  <a:pt x="14110" y="12825"/>
                  <a:pt x="14110" y="12825"/>
                </a:cubicBezTo>
                <a:cubicBezTo>
                  <a:pt x="14284" y="12825"/>
                  <a:pt x="14284" y="12825"/>
                  <a:pt x="14284" y="12825"/>
                </a:cubicBezTo>
                <a:cubicBezTo>
                  <a:pt x="14284" y="20588"/>
                  <a:pt x="14284" y="20588"/>
                  <a:pt x="14284" y="20588"/>
                </a:cubicBezTo>
                <a:cubicBezTo>
                  <a:pt x="14284" y="21094"/>
                  <a:pt x="14806" y="21600"/>
                  <a:pt x="15329" y="21600"/>
                </a:cubicBezTo>
                <a:cubicBezTo>
                  <a:pt x="20555" y="21600"/>
                  <a:pt x="20555" y="21600"/>
                  <a:pt x="20555" y="21600"/>
                </a:cubicBezTo>
                <a:cubicBezTo>
                  <a:pt x="21077" y="21600"/>
                  <a:pt x="21600" y="21094"/>
                  <a:pt x="21600" y="20588"/>
                </a:cubicBezTo>
                <a:lnTo>
                  <a:pt x="21600" y="13163"/>
                </a:lnTo>
                <a:close/>
                <a:moveTo>
                  <a:pt x="9058" y="11981"/>
                </a:moveTo>
                <a:cubicBezTo>
                  <a:pt x="6445" y="11981"/>
                  <a:pt x="6445" y="11981"/>
                  <a:pt x="6445" y="11981"/>
                </a:cubicBezTo>
                <a:cubicBezTo>
                  <a:pt x="6445" y="20756"/>
                  <a:pt x="6445" y="20756"/>
                  <a:pt x="6445" y="20756"/>
                </a:cubicBezTo>
                <a:cubicBezTo>
                  <a:pt x="871" y="20756"/>
                  <a:pt x="871" y="20756"/>
                  <a:pt x="871" y="20756"/>
                </a:cubicBezTo>
                <a:cubicBezTo>
                  <a:pt x="871" y="13163"/>
                  <a:pt x="871" y="13163"/>
                  <a:pt x="871" y="13163"/>
                </a:cubicBezTo>
                <a:cubicBezTo>
                  <a:pt x="3135" y="4050"/>
                  <a:pt x="3135" y="4050"/>
                  <a:pt x="3135" y="4050"/>
                </a:cubicBezTo>
                <a:cubicBezTo>
                  <a:pt x="9058" y="4050"/>
                  <a:pt x="9058" y="4050"/>
                  <a:pt x="9058" y="4050"/>
                </a:cubicBezTo>
                <a:lnTo>
                  <a:pt x="9058" y="11981"/>
                </a:lnTo>
                <a:close/>
                <a:moveTo>
                  <a:pt x="9058" y="3206"/>
                </a:moveTo>
                <a:cubicBezTo>
                  <a:pt x="6097" y="3206"/>
                  <a:pt x="6097" y="3206"/>
                  <a:pt x="6097" y="3206"/>
                </a:cubicBezTo>
                <a:cubicBezTo>
                  <a:pt x="6097" y="675"/>
                  <a:pt x="6097" y="675"/>
                  <a:pt x="6097" y="675"/>
                </a:cubicBezTo>
                <a:cubicBezTo>
                  <a:pt x="9058" y="675"/>
                  <a:pt x="9058" y="675"/>
                  <a:pt x="9058" y="675"/>
                </a:cubicBezTo>
                <a:lnTo>
                  <a:pt x="9058" y="3206"/>
                </a:lnTo>
                <a:close/>
                <a:moveTo>
                  <a:pt x="11671" y="10800"/>
                </a:moveTo>
                <a:cubicBezTo>
                  <a:pt x="9929" y="10800"/>
                  <a:pt x="9929" y="10800"/>
                  <a:pt x="9929" y="10800"/>
                </a:cubicBezTo>
                <a:cubicBezTo>
                  <a:pt x="9929" y="5231"/>
                  <a:pt x="9929" y="5231"/>
                  <a:pt x="9929" y="5231"/>
                </a:cubicBezTo>
                <a:cubicBezTo>
                  <a:pt x="11671" y="5231"/>
                  <a:pt x="11671" y="5231"/>
                  <a:pt x="11671" y="5231"/>
                </a:cubicBezTo>
                <a:lnTo>
                  <a:pt x="11671" y="10800"/>
                </a:lnTo>
                <a:close/>
                <a:moveTo>
                  <a:pt x="12542" y="675"/>
                </a:moveTo>
                <a:cubicBezTo>
                  <a:pt x="15503" y="675"/>
                  <a:pt x="15503" y="675"/>
                  <a:pt x="15503" y="675"/>
                </a:cubicBezTo>
                <a:cubicBezTo>
                  <a:pt x="15503" y="3206"/>
                  <a:pt x="15503" y="3206"/>
                  <a:pt x="15503" y="3206"/>
                </a:cubicBezTo>
                <a:cubicBezTo>
                  <a:pt x="12542" y="3206"/>
                  <a:pt x="12542" y="3206"/>
                  <a:pt x="12542" y="3206"/>
                </a:cubicBezTo>
                <a:lnTo>
                  <a:pt x="12542" y="675"/>
                </a:lnTo>
                <a:close/>
                <a:moveTo>
                  <a:pt x="15155" y="20756"/>
                </a:moveTo>
                <a:cubicBezTo>
                  <a:pt x="15155" y="11981"/>
                  <a:pt x="15155" y="11981"/>
                  <a:pt x="15155" y="11981"/>
                </a:cubicBezTo>
                <a:cubicBezTo>
                  <a:pt x="12542" y="11981"/>
                  <a:pt x="12542" y="11981"/>
                  <a:pt x="12542" y="11981"/>
                </a:cubicBezTo>
                <a:cubicBezTo>
                  <a:pt x="12542" y="4050"/>
                  <a:pt x="12542" y="4050"/>
                  <a:pt x="12542" y="4050"/>
                </a:cubicBezTo>
                <a:cubicBezTo>
                  <a:pt x="18465" y="4050"/>
                  <a:pt x="18465" y="4050"/>
                  <a:pt x="18465" y="4050"/>
                </a:cubicBezTo>
                <a:cubicBezTo>
                  <a:pt x="20729" y="13163"/>
                  <a:pt x="20729" y="13163"/>
                  <a:pt x="20729" y="13163"/>
                </a:cubicBezTo>
                <a:cubicBezTo>
                  <a:pt x="20729" y="20756"/>
                  <a:pt x="20729" y="20756"/>
                  <a:pt x="20729" y="20756"/>
                </a:cubicBezTo>
                <a:lnTo>
                  <a:pt x="15155" y="20756"/>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285" name="组合 284">
            <a:extLst>
              <a:ext uri="{FF2B5EF4-FFF2-40B4-BE49-F238E27FC236}">
                <a16:creationId xmlns:a16="http://schemas.microsoft.com/office/drawing/2014/main" xmlns="" id="{88BDDB60-AFB4-2747-B409-4BA01B031569}"/>
              </a:ext>
            </a:extLst>
          </p:cNvPr>
          <p:cNvGrpSpPr/>
          <p:nvPr/>
        </p:nvGrpSpPr>
        <p:grpSpPr>
          <a:xfrm>
            <a:off x="6816999" y="5536376"/>
            <a:ext cx="406430" cy="407331"/>
            <a:chOff x="6816999" y="5536376"/>
            <a:chExt cx="406430" cy="407331"/>
          </a:xfrm>
          <a:solidFill>
            <a:schemeClr val="accent2"/>
          </a:solidFill>
        </p:grpSpPr>
        <p:sp>
          <p:nvSpPr>
            <p:cNvPr id="286" name="Freeform 34">
              <a:extLst>
                <a:ext uri="{FF2B5EF4-FFF2-40B4-BE49-F238E27FC236}">
                  <a16:creationId xmlns:a16="http://schemas.microsoft.com/office/drawing/2014/main" xmlns="" id="{24B9C89F-D0BF-B84F-AA9B-9AC7295CBBA9}"/>
                </a:ext>
              </a:extLst>
            </p:cNvPr>
            <p:cNvSpPr/>
            <p:nvPr/>
          </p:nvSpPr>
          <p:spPr>
            <a:xfrm>
              <a:off x="6924663" y="5536376"/>
              <a:ext cx="191103" cy="283166"/>
            </a:xfrm>
            <a:custGeom>
              <a:avLst/>
              <a:gdLst/>
              <a:ahLst/>
              <a:cxnLst>
                <a:cxn ang="0">
                  <a:pos x="wd2" y="hd2"/>
                </a:cxn>
                <a:cxn ang="5400000">
                  <a:pos x="wd2" y="hd2"/>
                </a:cxn>
                <a:cxn ang="10800000">
                  <a:pos x="wd2" y="hd2"/>
                </a:cxn>
                <a:cxn ang="16200000">
                  <a:pos x="wd2" y="hd2"/>
                </a:cxn>
              </a:cxnLst>
              <a:rect l="0" t="0" r="r" b="b"/>
              <a:pathLst>
                <a:path w="21600" h="21539" extrusionOk="0">
                  <a:moveTo>
                    <a:pt x="10800" y="21539"/>
                  </a:moveTo>
                  <a:cubicBezTo>
                    <a:pt x="10800" y="21539"/>
                    <a:pt x="11520" y="21539"/>
                    <a:pt x="11520" y="21539"/>
                  </a:cubicBezTo>
                  <a:cubicBezTo>
                    <a:pt x="17280" y="21296"/>
                    <a:pt x="21600" y="18141"/>
                    <a:pt x="21600" y="14258"/>
                  </a:cubicBezTo>
                  <a:cubicBezTo>
                    <a:pt x="21600" y="13045"/>
                    <a:pt x="20880" y="11831"/>
                    <a:pt x="19800" y="10618"/>
                  </a:cubicBezTo>
                  <a:cubicBezTo>
                    <a:pt x="11160" y="182"/>
                    <a:pt x="11160" y="182"/>
                    <a:pt x="11160" y="182"/>
                  </a:cubicBezTo>
                  <a:cubicBezTo>
                    <a:pt x="11160" y="-61"/>
                    <a:pt x="10440" y="-61"/>
                    <a:pt x="10440" y="182"/>
                  </a:cubicBezTo>
                  <a:cubicBezTo>
                    <a:pt x="1800" y="10618"/>
                    <a:pt x="1800" y="10618"/>
                    <a:pt x="1800" y="10618"/>
                  </a:cubicBezTo>
                  <a:cubicBezTo>
                    <a:pt x="720" y="11831"/>
                    <a:pt x="0" y="13045"/>
                    <a:pt x="0" y="14258"/>
                  </a:cubicBezTo>
                  <a:cubicBezTo>
                    <a:pt x="0" y="18384"/>
                    <a:pt x="5040" y="21539"/>
                    <a:pt x="10800" y="21539"/>
                  </a:cubicBezTo>
                  <a:close/>
                  <a:moveTo>
                    <a:pt x="11520" y="20326"/>
                  </a:moveTo>
                  <a:cubicBezTo>
                    <a:pt x="11160" y="20326"/>
                    <a:pt x="11160" y="20326"/>
                    <a:pt x="10800" y="20326"/>
                  </a:cubicBezTo>
                  <a:cubicBezTo>
                    <a:pt x="9000" y="20326"/>
                    <a:pt x="7200" y="19112"/>
                    <a:pt x="7200" y="17899"/>
                  </a:cubicBezTo>
                  <a:cubicBezTo>
                    <a:pt x="7200" y="17413"/>
                    <a:pt x="7560" y="16928"/>
                    <a:pt x="7920" y="16442"/>
                  </a:cubicBezTo>
                  <a:cubicBezTo>
                    <a:pt x="11160" y="12559"/>
                    <a:pt x="11160" y="12559"/>
                    <a:pt x="11160" y="12559"/>
                  </a:cubicBezTo>
                  <a:cubicBezTo>
                    <a:pt x="14400" y="16442"/>
                    <a:pt x="14400" y="16442"/>
                    <a:pt x="14400" y="16442"/>
                  </a:cubicBezTo>
                  <a:cubicBezTo>
                    <a:pt x="14760" y="16928"/>
                    <a:pt x="14760" y="17413"/>
                    <a:pt x="14760" y="17899"/>
                  </a:cubicBezTo>
                  <a:cubicBezTo>
                    <a:pt x="14760" y="19112"/>
                    <a:pt x="13320" y="20326"/>
                    <a:pt x="11520" y="20326"/>
                  </a:cubicBezTo>
                  <a:close/>
                  <a:moveTo>
                    <a:pt x="2880" y="11346"/>
                  </a:moveTo>
                  <a:cubicBezTo>
                    <a:pt x="10800" y="2123"/>
                    <a:pt x="10800" y="2123"/>
                    <a:pt x="10800" y="2123"/>
                  </a:cubicBezTo>
                  <a:cubicBezTo>
                    <a:pt x="18360" y="11103"/>
                    <a:pt x="18360" y="11103"/>
                    <a:pt x="18360" y="11103"/>
                  </a:cubicBezTo>
                  <a:cubicBezTo>
                    <a:pt x="19440" y="12074"/>
                    <a:pt x="19800" y="13287"/>
                    <a:pt x="19800" y="14258"/>
                  </a:cubicBezTo>
                  <a:cubicBezTo>
                    <a:pt x="19800" y="15957"/>
                    <a:pt x="19080" y="17413"/>
                    <a:pt x="17280" y="18384"/>
                  </a:cubicBezTo>
                  <a:cubicBezTo>
                    <a:pt x="16200" y="19355"/>
                    <a:pt x="16200" y="19355"/>
                    <a:pt x="16200" y="19355"/>
                  </a:cubicBezTo>
                  <a:cubicBezTo>
                    <a:pt x="16560" y="18141"/>
                    <a:pt x="16560" y="18141"/>
                    <a:pt x="16560" y="18141"/>
                  </a:cubicBezTo>
                  <a:cubicBezTo>
                    <a:pt x="16560" y="18141"/>
                    <a:pt x="16560" y="17899"/>
                    <a:pt x="16560" y="17899"/>
                  </a:cubicBezTo>
                  <a:cubicBezTo>
                    <a:pt x="16560" y="17170"/>
                    <a:pt x="16200" y="16442"/>
                    <a:pt x="15840" y="15957"/>
                  </a:cubicBezTo>
                  <a:cubicBezTo>
                    <a:pt x="11160" y="10375"/>
                    <a:pt x="11160" y="10375"/>
                    <a:pt x="11160" y="10375"/>
                  </a:cubicBezTo>
                  <a:cubicBezTo>
                    <a:pt x="6480" y="15957"/>
                    <a:pt x="6480" y="15957"/>
                    <a:pt x="6480" y="15957"/>
                  </a:cubicBezTo>
                  <a:cubicBezTo>
                    <a:pt x="5760" y="16442"/>
                    <a:pt x="5400" y="17170"/>
                    <a:pt x="5400" y="17899"/>
                  </a:cubicBezTo>
                  <a:cubicBezTo>
                    <a:pt x="5400" y="18141"/>
                    <a:pt x="5760" y="18384"/>
                    <a:pt x="5760" y="18627"/>
                  </a:cubicBezTo>
                  <a:cubicBezTo>
                    <a:pt x="6120" y="19597"/>
                    <a:pt x="6120" y="19597"/>
                    <a:pt x="6120" y="19597"/>
                  </a:cubicBezTo>
                  <a:cubicBezTo>
                    <a:pt x="4680" y="18869"/>
                    <a:pt x="4680" y="18869"/>
                    <a:pt x="4680" y="18869"/>
                  </a:cubicBezTo>
                  <a:cubicBezTo>
                    <a:pt x="4680" y="18869"/>
                    <a:pt x="4680" y="18627"/>
                    <a:pt x="4320" y="18627"/>
                  </a:cubicBezTo>
                  <a:cubicBezTo>
                    <a:pt x="2880" y="17413"/>
                    <a:pt x="1800" y="15957"/>
                    <a:pt x="1800" y="14258"/>
                  </a:cubicBezTo>
                  <a:cubicBezTo>
                    <a:pt x="1800" y="13287"/>
                    <a:pt x="2160" y="12074"/>
                    <a:pt x="2880" y="11346"/>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287" name="Freeform 35">
              <a:extLst>
                <a:ext uri="{FF2B5EF4-FFF2-40B4-BE49-F238E27FC236}">
                  <a16:creationId xmlns:a16="http://schemas.microsoft.com/office/drawing/2014/main" xmlns="" id="{081EFA57-303E-534C-9DE3-10C238397D12}"/>
                </a:ext>
              </a:extLst>
            </p:cNvPr>
            <p:cNvSpPr/>
            <p:nvPr/>
          </p:nvSpPr>
          <p:spPr>
            <a:xfrm>
              <a:off x="6816999" y="5821881"/>
              <a:ext cx="406430" cy="121826"/>
            </a:xfrm>
            <a:custGeom>
              <a:avLst/>
              <a:gdLst/>
              <a:ahLst/>
              <a:cxnLst>
                <a:cxn ang="0">
                  <a:pos x="wd2" y="hd2"/>
                </a:cxn>
                <a:cxn ang="5400000">
                  <a:pos x="wd2" y="hd2"/>
                </a:cxn>
                <a:cxn ang="10800000">
                  <a:pos x="wd2" y="hd2"/>
                </a:cxn>
                <a:cxn ang="16200000">
                  <a:pos x="wd2" y="hd2"/>
                </a:cxn>
              </a:cxnLst>
              <a:rect l="0" t="0" r="r" b="b"/>
              <a:pathLst>
                <a:path w="21600" h="20801" extrusionOk="0">
                  <a:moveTo>
                    <a:pt x="21094" y="10940"/>
                  </a:moveTo>
                  <a:cubicBezTo>
                    <a:pt x="20756" y="10400"/>
                    <a:pt x="20756" y="10400"/>
                    <a:pt x="20756" y="10400"/>
                  </a:cubicBezTo>
                  <a:cubicBezTo>
                    <a:pt x="21094" y="9860"/>
                    <a:pt x="21094" y="9860"/>
                    <a:pt x="21094" y="9860"/>
                  </a:cubicBezTo>
                  <a:cubicBezTo>
                    <a:pt x="21431" y="9320"/>
                    <a:pt x="21600" y="7700"/>
                    <a:pt x="21600" y="6620"/>
                  </a:cubicBezTo>
                  <a:cubicBezTo>
                    <a:pt x="21431" y="2300"/>
                    <a:pt x="21431" y="2300"/>
                    <a:pt x="21431" y="2300"/>
                  </a:cubicBezTo>
                  <a:cubicBezTo>
                    <a:pt x="21263" y="680"/>
                    <a:pt x="20756" y="-400"/>
                    <a:pt x="20250" y="140"/>
                  </a:cubicBezTo>
                  <a:cubicBezTo>
                    <a:pt x="10800" y="5000"/>
                    <a:pt x="10800" y="5000"/>
                    <a:pt x="10800" y="5000"/>
                  </a:cubicBezTo>
                  <a:cubicBezTo>
                    <a:pt x="10800" y="5000"/>
                    <a:pt x="10800" y="5000"/>
                    <a:pt x="10800" y="5000"/>
                  </a:cubicBezTo>
                  <a:cubicBezTo>
                    <a:pt x="1350" y="140"/>
                    <a:pt x="1350" y="140"/>
                    <a:pt x="1350" y="140"/>
                  </a:cubicBezTo>
                  <a:cubicBezTo>
                    <a:pt x="844" y="-400"/>
                    <a:pt x="337" y="680"/>
                    <a:pt x="169" y="2300"/>
                  </a:cubicBezTo>
                  <a:cubicBezTo>
                    <a:pt x="0" y="6620"/>
                    <a:pt x="0" y="6620"/>
                    <a:pt x="0" y="6620"/>
                  </a:cubicBezTo>
                  <a:cubicBezTo>
                    <a:pt x="0" y="7700"/>
                    <a:pt x="169" y="9320"/>
                    <a:pt x="506" y="9860"/>
                  </a:cubicBezTo>
                  <a:cubicBezTo>
                    <a:pt x="844" y="10400"/>
                    <a:pt x="844" y="10400"/>
                    <a:pt x="844" y="10400"/>
                  </a:cubicBezTo>
                  <a:cubicBezTo>
                    <a:pt x="506" y="10940"/>
                    <a:pt x="506" y="10940"/>
                    <a:pt x="506" y="10940"/>
                  </a:cubicBezTo>
                  <a:cubicBezTo>
                    <a:pt x="169" y="12020"/>
                    <a:pt x="0" y="13100"/>
                    <a:pt x="0" y="14180"/>
                  </a:cubicBezTo>
                  <a:cubicBezTo>
                    <a:pt x="169" y="18500"/>
                    <a:pt x="169" y="18500"/>
                    <a:pt x="169" y="18500"/>
                  </a:cubicBezTo>
                  <a:cubicBezTo>
                    <a:pt x="337" y="20120"/>
                    <a:pt x="844" y="21200"/>
                    <a:pt x="1350" y="20660"/>
                  </a:cubicBezTo>
                  <a:cubicBezTo>
                    <a:pt x="10800" y="15800"/>
                    <a:pt x="10800" y="15800"/>
                    <a:pt x="10800" y="15800"/>
                  </a:cubicBezTo>
                  <a:cubicBezTo>
                    <a:pt x="10800" y="15800"/>
                    <a:pt x="10800" y="15800"/>
                    <a:pt x="10800" y="15800"/>
                  </a:cubicBezTo>
                  <a:cubicBezTo>
                    <a:pt x="20250" y="20660"/>
                    <a:pt x="20250" y="20660"/>
                    <a:pt x="20250" y="20660"/>
                  </a:cubicBezTo>
                  <a:cubicBezTo>
                    <a:pt x="20756" y="21200"/>
                    <a:pt x="21263" y="20120"/>
                    <a:pt x="21431" y="18500"/>
                  </a:cubicBezTo>
                  <a:cubicBezTo>
                    <a:pt x="21600" y="14180"/>
                    <a:pt x="21600" y="14180"/>
                    <a:pt x="21600" y="14180"/>
                  </a:cubicBezTo>
                  <a:cubicBezTo>
                    <a:pt x="21600" y="13100"/>
                    <a:pt x="21431" y="12020"/>
                    <a:pt x="21094" y="10940"/>
                  </a:cubicBezTo>
                  <a:close/>
                  <a:moveTo>
                    <a:pt x="20588" y="2300"/>
                  </a:moveTo>
                  <a:cubicBezTo>
                    <a:pt x="20925" y="7700"/>
                    <a:pt x="20925" y="7700"/>
                    <a:pt x="20925" y="7700"/>
                  </a:cubicBezTo>
                  <a:cubicBezTo>
                    <a:pt x="18225" y="9320"/>
                    <a:pt x="18225" y="9320"/>
                    <a:pt x="18225" y="9320"/>
                  </a:cubicBezTo>
                  <a:cubicBezTo>
                    <a:pt x="12994" y="6620"/>
                    <a:pt x="12994" y="6620"/>
                    <a:pt x="12994" y="6620"/>
                  </a:cubicBezTo>
                  <a:lnTo>
                    <a:pt x="20588" y="2300"/>
                  </a:lnTo>
                  <a:close/>
                  <a:moveTo>
                    <a:pt x="1012" y="18500"/>
                  </a:moveTo>
                  <a:cubicBezTo>
                    <a:pt x="675" y="13100"/>
                    <a:pt x="675" y="13100"/>
                    <a:pt x="675" y="13100"/>
                  </a:cubicBezTo>
                  <a:cubicBezTo>
                    <a:pt x="3375" y="11480"/>
                    <a:pt x="3375" y="11480"/>
                    <a:pt x="3375" y="11480"/>
                  </a:cubicBezTo>
                  <a:cubicBezTo>
                    <a:pt x="8606" y="14720"/>
                    <a:pt x="8606" y="14720"/>
                    <a:pt x="8606" y="14720"/>
                  </a:cubicBezTo>
                  <a:lnTo>
                    <a:pt x="1012" y="18500"/>
                  </a:lnTo>
                  <a:close/>
                  <a:moveTo>
                    <a:pt x="20588" y="18500"/>
                  </a:moveTo>
                  <a:cubicBezTo>
                    <a:pt x="675" y="7700"/>
                    <a:pt x="675" y="7700"/>
                    <a:pt x="675" y="7700"/>
                  </a:cubicBezTo>
                  <a:cubicBezTo>
                    <a:pt x="1012" y="2300"/>
                    <a:pt x="1012" y="2300"/>
                    <a:pt x="1012" y="2300"/>
                  </a:cubicBezTo>
                  <a:cubicBezTo>
                    <a:pt x="20925" y="13100"/>
                    <a:pt x="20925" y="13100"/>
                    <a:pt x="20925" y="13100"/>
                  </a:cubicBezTo>
                  <a:lnTo>
                    <a:pt x="20588" y="18500"/>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288" name="组合 287">
            <a:extLst>
              <a:ext uri="{FF2B5EF4-FFF2-40B4-BE49-F238E27FC236}">
                <a16:creationId xmlns:a16="http://schemas.microsoft.com/office/drawing/2014/main" xmlns="" id="{ABAC9C9B-929A-864E-80B6-75EC1B43D439}"/>
              </a:ext>
            </a:extLst>
          </p:cNvPr>
          <p:cNvGrpSpPr/>
          <p:nvPr/>
        </p:nvGrpSpPr>
        <p:grpSpPr>
          <a:xfrm>
            <a:off x="6001448" y="5597729"/>
            <a:ext cx="407775" cy="287757"/>
            <a:chOff x="6001448" y="5597729"/>
            <a:chExt cx="407775" cy="287757"/>
          </a:xfrm>
          <a:solidFill>
            <a:schemeClr val="accent2"/>
          </a:solidFill>
        </p:grpSpPr>
        <p:sp>
          <p:nvSpPr>
            <p:cNvPr id="289" name="Freeform 36">
              <a:extLst>
                <a:ext uri="{FF2B5EF4-FFF2-40B4-BE49-F238E27FC236}">
                  <a16:creationId xmlns:a16="http://schemas.microsoft.com/office/drawing/2014/main" xmlns="" id="{B7FFBC07-A6B0-4949-A197-6E07073ADABA}"/>
                </a:ext>
              </a:extLst>
            </p:cNvPr>
            <p:cNvSpPr/>
            <p:nvPr/>
          </p:nvSpPr>
          <p:spPr>
            <a:xfrm>
              <a:off x="6001448" y="5857224"/>
              <a:ext cx="16150" cy="28262"/>
            </a:xfrm>
            <a:custGeom>
              <a:avLst/>
              <a:gdLst/>
              <a:ahLst/>
              <a:cxnLst>
                <a:cxn ang="0">
                  <a:pos x="wd2" y="hd2"/>
                </a:cxn>
                <a:cxn ang="5400000">
                  <a:pos x="wd2" y="hd2"/>
                </a:cxn>
                <a:cxn ang="10800000">
                  <a:pos x="wd2" y="hd2"/>
                </a:cxn>
                <a:cxn ang="16200000">
                  <a:pos x="wd2" y="hd2"/>
                </a:cxn>
              </a:cxnLst>
              <a:rect l="0" t="0" r="r" b="b"/>
              <a:pathLst>
                <a:path w="21600" h="21600" extrusionOk="0">
                  <a:moveTo>
                    <a:pt x="8640" y="0"/>
                  </a:moveTo>
                  <a:cubicBezTo>
                    <a:pt x="4320" y="0"/>
                    <a:pt x="0" y="2400"/>
                    <a:pt x="0" y="7200"/>
                  </a:cubicBezTo>
                  <a:cubicBezTo>
                    <a:pt x="0" y="21600"/>
                    <a:pt x="0" y="21600"/>
                    <a:pt x="0" y="21600"/>
                  </a:cubicBezTo>
                  <a:cubicBezTo>
                    <a:pt x="21600" y="21600"/>
                    <a:pt x="21600" y="21600"/>
                    <a:pt x="21600" y="21600"/>
                  </a:cubicBezTo>
                  <a:cubicBezTo>
                    <a:pt x="21600" y="7200"/>
                    <a:pt x="21600" y="7200"/>
                    <a:pt x="21600" y="7200"/>
                  </a:cubicBezTo>
                  <a:cubicBezTo>
                    <a:pt x="21600" y="2400"/>
                    <a:pt x="17280" y="0"/>
                    <a:pt x="864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290" name="Freeform 37">
              <a:extLst>
                <a:ext uri="{FF2B5EF4-FFF2-40B4-BE49-F238E27FC236}">
                  <a16:creationId xmlns:a16="http://schemas.microsoft.com/office/drawing/2014/main" xmlns="" id="{742AE55F-CBAA-7142-A4C2-AAAC76D8B4D1}"/>
                </a:ext>
              </a:extLst>
            </p:cNvPr>
            <p:cNvSpPr/>
            <p:nvPr/>
          </p:nvSpPr>
          <p:spPr>
            <a:xfrm>
              <a:off x="6393073" y="5857224"/>
              <a:ext cx="16150" cy="28262"/>
            </a:xfrm>
            <a:custGeom>
              <a:avLst/>
              <a:gdLst/>
              <a:ahLst/>
              <a:cxnLst>
                <a:cxn ang="0">
                  <a:pos x="wd2" y="hd2"/>
                </a:cxn>
                <a:cxn ang="5400000">
                  <a:pos x="wd2" y="hd2"/>
                </a:cxn>
                <a:cxn ang="10800000">
                  <a:pos x="wd2" y="hd2"/>
                </a:cxn>
                <a:cxn ang="16200000">
                  <a:pos x="wd2" y="hd2"/>
                </a:cxn>
              </a:cxnLst>
              <a:rect l="0" t="0" r="r" b="b"/>
              <a:pathLst>
                <a:path w="21600" h="21600" extrusionOk="0">
                  <a:moveTo>
                    <a:pt x="12960" y="0"/>
                  </a:moveTo>
                  <a:cubicBezTo>
                    <a:pt x="4320" y="0"/>
                    <a:pt x="0" y="2400"/>
                    <a:pt x="0" y="7200"/>
                  </a:cubicBezTo>
                  <a:cubicBezTo>
                    <a:pt x="0" y="21600"/>
                    <a:pt x="0" y="21600"/>
                    <a:pt x="0" y="21600"/>
                  </a:cubicBezTo>
                  <a:cubicBezTo>
                    <a:pt x="21600" y="21600"/>
                    <a:pt x="21600" y="21600"/>
                    <a:pt x="21600" y="21600"/>
                  </a:cubicBezTo>
                  <a:cubicBezTo>
                    <a:pt x="21600" y="7200"/>
                    <a:pt x="21600" y="7200"/>
                    <a:pt x="21600" y="7200"/>
                  </a:cubicBezTo>
                  <a:cubicBezTo>
                    <a:pt x="21600" y="2400"/>
                    <a:pt x="17280" y="0"/>
                    <a:pt x="1296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291" name="Freeform 38">
              <a:extLst>
                <a:ext uri="{FF2B5EF4-FFF2-40B4-BE49-F238E27FC236}">
                  <a16:creationId xmlns:a16="http://schemas.microsoft.com/office/drawing/2014/main" xmlns="" id="{7E67CB43-B3ED-C143-8E70-7E8ACE8F7AE7}"/>
                </a:ext>
              </a:extLst>
            </p:cNvPr>
            <p:cNvSpPr/>
            <p:nvPr/>
          </p:nvSpPr>
          <p:spPr>
            <a:xfrm>
              <a:off x="6029709" y="5597729"/>
              <a:ext cx="351253" cy="287757"/>
            </a:xfrm>
            <a:custGeom>
              <a:avLst/>
              <a:gdLst/>
              <a:ahLst/>
              <a:cxnLst>
                <a:cxn ang="0">
                  <a:pos x="wd2" y="hd2"/>
                </a:cxn>
                <a:cxn ang="5400000">
                  <a:pos x="wd2" y="hd2"/>
                </a:cxn>
                <a:cxn ang="10800000">
                  <a:pos x="wd2" y="hd2"/>
                </a:cxn>
                <a:cxn ang="16200000">
                  <a:pos x="wd2" y="hd2"/>
                </a:cxn>
              </a:cxnLst>
              <a:rect l="0" t="0" r="r" b="b"/>
              <a:pathLst>
                <a:path w="21600" h="21481" extrusionOk="0">
                  <a:moveTo>
                    <a:pt x="10407" y="356"/>
                  </a:moveTo>
                  <a:cubicBezTo>
                    <a:pt x="10407" y="356"/>
                    <a:pt x="10407" y="356"/>
                    <a:pt x="10407" y="356"/>
                  </a:cubicBezTo>
                  <a:cubicBezTo>
                    <a:pt x="0" y="21481"/>
                    <a:pt x="0" y="21481"/>
                    <a:pt x="0" y="21481"/>
                  </a:cubicBezTo>
                  <a:cubicBezTo>
                    <a:pt x="7069" y="21481"/>
                    <a:pt x="7069" y="21481"/>
                    <a:pt x="7069" y="21481"/>
                  </a:cubicBezTo>
                  <a:cubicBezTo>
                    <a:pt x="7265" y="21481"/>
                    <a:pt x="7462" y="21244"/>
                    <a:pt x="7462" y="21006"/>
                  </a:cubicBezTo>
                  <a:cubicBezTo>
                    <a:pt x="10604" y="2017"/>
                    <a:pt x="10604" y="2017"/>
                    <a:pt x="10604" y="2017"/>
                  </a:cubicBezTo>
                  <a:cubicBezTo>
                    <a:pt x="10800" y="1543"/>
                    <a:pt x="10800" y="1543"/>
                    <a:pt x="10800" y="1543"/>
                  </a:cubicBezTo>
                  <a:cubicBezTo>
                    <a:pt x="10996" y="2255"/>
                    <a:pt x="10996" y="2255"/>
                    <a:pt x="10996" y="2255"/>
                  </a:cubicBezTo>
                  <a:cubicBezTo>
                    <a:pt x="14138" y="21006"/>
                    <a:pt x="14138" y="21006"/>
                    <a:pt x="14138" y="21006"/>
                  </a:cubicBezTo>
                  <a:cubicBezTo>
                    <a:pt x="14138" y="21244"/>
                    <a:pt x="14335" y="21481"/>
                    <a:pt x="14531" y="21481"/>
                  </a:cubicBezTo>
                  <a:cubicBezTo>
                    <a:pt x="21600" y="21481"/>
                    <a:pt x="21600" y="21481"/>
                    <a:pt x="21600" y="21481"/>
                  </a:cubicBezTo>
                  <a:cubicBezTo>
                    <a:pt x="11193" y="356"/>
                    <a:pt x="11193" y="356"/>
                    <a:pt x="11193" y="356"/>
                  </a:cubicBezTo>
                  <a:cubicBezTo>
                    <a:pt x="10996" y="-119"/>
                    <a:pt x="10604" y="-119"/>
                    <a:pt x="10407" y="356"/>
                  </a:cubicBezTo>
                  <a:close/>
                  <a:moveTo>
                    <a:pt x="6676" y="20294"/>
                  </a:moveTo>
                  <a:cubicBezTo>
                    <a:pt x="1571" y="20294"/>
                    <a:pt x="1571" y="20294"/>
                    <a:pt x="1571" y="20294"/>
                  </a:cubicBezTo>
                  <a:cubicBezTo>
                    <a:pt x="9229" y="4866"/>
                    <a:pt x="9229" y="4866"/>
                    <a:pt x="9229" y="4866"/>
                  </a:cubicBezTo>
                  <a:lnTo>
                    <a:pt x="6676" y="20294"/>
                  </a:lnTo>
                  <a:close/>
                  <a:moveTo>
                    <a:pt x="20029" y="20294"/>
                  </a:moveTo>
                  <a:cubicBezTo>
                    <a:pt x="14924" y="20294"/>
                    <a:pt x="14924" y="20294"/>
                    <a:pt x="14924" y="20294"/>
                  </a:cubicBezTo>
                  <a:cubicBezTo>
                    <a:pt x="12371" y="4866"/>
                    <a:pt x="12371" y="4866"/>
                    <a:pt x="12371" y="4866"/>
                  </a:cubicBezTo>
                  <a:lnTo>
                    <a:pt x="20029" y="20294"/>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292" name="组合 291">
            <a:extLst>
              <a:ext uri="{FF2B5EF4-FFF2-40B4-BE49-F238E27FC236}">
                <a16:creationId xmlns:a16="http://schemas.microsoft.com/office/drawing/2014/main" xmlns="" id="{390910D1-6922-2541-9C89-64E6F2A82950}"/>
              </a:ext>
            </a:extLst>
          </p:cNvPr>
          <p:cNvGrpSpPr/>
          <p:nvPr/>
        </p:nvGrpSpPr>
        <p:grpSpPr>
          <a:xfrm>
            <a:off x="5187242" y="5547690"/>
            <a:ext cx="406431" cy="386244"/>
            <a:chOff x="5187242" y="5547690"/>
            <a:chExt cx="406431" cy="386244"/>
          </a:xfrm>
          <a:solidFill>
            <a:schemeClr val="accent2"/>
          </a:solidFill>
        </p:grpSpPr>
        <p:sp>
          <p:nvSpPr>
            <p:cNvPr id="293" name="Freeform 39">
              <a:extLst>
                <a:ext uri="{FF2B5EF4-FFF2-40B4-BE49-F238E27FC236}">
                  <a16:creationId xmlns:a16="http://schemas.microsoft.com/office/drawing/2014/main" xmlns="" id="{6327B94F-5EF2-E24B-B3BE-4FBBABB62D7D}"/>
                </a:ext>
              </a:extLst>
            </p:cNvPr>
            <p:cNvSpPr/>
            <p:nvPr/>
          </p:nvSpPr>
          <p:spPr>
            <a:xfrm>
              <a:off x="5187242" y="5621709"/>
              <a:ext cx="359327" cy="191103"/>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2160"/>
                    <a:pt x="21600" y="2160"/>
                    <a:pt x="21600" y="2160"/>
                  </a:cubicBezTo>
                  <a:cubicBezTo>
                    <a:pt x="21600" y="720"/>
                    <a:pt x="21027" y="0"/>
                    <a:pt x="20453" y="0"/>
                  </a:cubicBezTo>
                  <a:cubicBezTo>
                    <a:pt x="1147" y="0"/>
                    <a:pt x="1147" y="0"/>
                    <a:pt x="1147" y="0"/>
                  </a:cubicBezTo>
                  <a:cubicBezTo>
                    <a:pt x="573" y="0"/>
                    <a:pt x="0" y="720"/>
                    <a:pt x="0" y="2160"/>
                  </a:cubicBezTo>
                  <a:cubicBezTo>
                    <a:pt x="0" y="10800"/>
                    <a:pt x="0" y="10800"/>
                    <a:pt x="0" y="10800"/>
                  </a:cubicBezTo>
                  <a:cubicBezTo>
                    <a:pt x="0" y="16560"/>
                    <a:pt x="2485" y="21240"/>
                    <a:pt x="5543" y="21600"/>
                  </a:cubicBezTo>
                  <a:cubicBezTo>
                    <a:pt x="8411" y="21600"/>
                    <a:pt x="8411" y="21600"/>
                    <a:pt x="8411" y="21600"/>
                  </a:cubicBezTo>
                  <a:cubicBezTo>
                    <a:pt x="9558" y="21600"/>
                    <a:pt x="10131" y="20880"/>
                    <a:pt x="10513" y="19440"/>
                  </a:cubicBezTo>
                  <a:cubicBezTo>
                    <a:pt x="10896" y="19080"/>
                    <a:pt x="10896" y="19080"/>
                    <a:pt x="10896" y="19080"/>
                  </a:cubicBezTo>
                  <a:cubicBezTo>
                    <a:pt x="11087" y="19440"/>
                    <a:pt x="11087" y="19440"/>
                    <a:pt x="11087" y="19440"/>
                  </a:cubicBezTo>
                  <a:cubicBezTo>
                    <a:pt x="11469" y="20880"/>
                    <a:pt x="12234" y="21600"/>
                    <a:pt x="13189" y="21600"/>
                  </a:cubicBezTo>
                  <a:cubicBezTo>
                    <a:pt x="16057" y="21600"/>
                    <a:pt x="16057" y="21600"/>
                    <a:pt x="16057" y="21600"/>
                  </a:cubicBezTo>
                  <a:cubicBezTo>
                    <a:pt x="19115" y="21240"/>
                    <a:pt x="21600" y="16560"/>
                    <a:pt x="21600" y="10800"/>
                  </a:cubicBezTo>
                  <a:close/>
                  <a:moveTo>
                    <a:pt x="16057" y="19800"/>
                  </a:moveTo>
                  <a:cubicBezTo>
                    <a:pt x="13189" y="19800"/>
                    <a:pt x="13189" y="19800"/>
                    <a:pt x="13189" y="19800"/>
                  </a:cubicBezTo>
                  <a:cubicBezTo>
                    <a:pt x="12425" y="19800"/>
                    <a:pt x="12042" y="19440"/>
                    <a:pt x="11851" y="18720"/>
                  </a:cubicBezTo>
                  <a:cubicBezTo>
                    <a:pt x="10896" y="15840"/>
                    <a:pt x="10896" y="15840"/>
                    <a:pt x="10896" y="15840"/>
                  </a:cubicBezTo>
                  <a:cubicBezTo>
                    <a:pt x="9940" y="18720"/>
                    <a:pt x="9940" y="18720"/>
                    <a:pt x="9940" y="18720"/>
                  </a:cubicBezTo>
                  <a:cubicBezTo>
                    <a:pt x="9558" y="19440"/>
                    <a:pt x="9175" y="19800"/>
                    <a:pt x="8411" y="19800"/>
                  </a:cubicBezTo>
                  <a:cubicBezTo>
                    <a:pt x="5543" y="19800"/>
                    <a:pt x="5543" y="19800"/>
                    <a:pt x="5543" y="19800"/>
                  </a:cubicBezTo>
                  <a:cubicBezTo>
                    <a:pt x="4396" y="19800"/>
                    <a:pt x="3058" y="18720"/>
                    <a:pt x="2294" y="17280"/>
                  </a:cubicBezTo>
                  <a:cubicBezTo>
                    <a:pt x="1338" y="15480"/>
                    <a:pt x="956" y="12960"/>
                    <a:pt x="956" y="10800"/>
                  </a:cubicBezTo>
                  <a:cubicBezTo>
                    <a:pt x="956" y="1440"/>
                    <a:pt x="956" y="1440"/>
                    <a:pt x="956" y="1440"/>
                  </a:cubicBezTo>
                  <a:cubicBezTo>
                    <a:pt x="20835" y="1440"/>
                    <a:pt x="20835" y="1440"/>
                    <a:pt x="20835" y="1440"/>
                  </a:cubicBezTo>
                  <a:cubicBezTo>
                    <a:pt x="20835" y="10800"/>
                    <a:pt x="20835" y="10800"/>
                    <a:pt x="20835" y="10800"/>
                  </a:cubicBezTo>
                  <a:cubicBezTo>
                    <a:pt x="20835" y="12960"/>
                    <a:pt x="20262" y="15480"/>
                    <a:pt x="19306" y="17280"/>
                  </a:cubicBezTo>
                  <a:cubicBezTo>
                    <a:pt x="18542" y="18720"/>
                    <a:pt x="17204" y="19800"/>
                    <a:pt x="16057" y="198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294" name="Freeform 40">
              <a:extLst>
                <a:ext uri="{FF2B5EF4-FFF2-40B4-BE49-F238E27FC236}">
                  <a16:creationId xmlns:a16="http://schemas.microsoft.com/office/drawing/2014/main" xmlns="" id="{E559FF68-9ABB-4545-9D3A-7D1F0A7820F5}"/>
                </a:ext>
              </a:extLst>
            </p:cNvPr>
            <p:cNvSpPr/>
            <p:nvPr/>
          </p:nvSpPr>
          <p:spPr>
            <a:xfrm>
              <a:off x="5463130" y="5547690"/>
              <a:ext cx="130543" cy="386244"/>
            </a:xfrm>
            <a:custGeom>
              <a:avLst/>
              <a:gdLst/>
              <a:ahLst/>
              <a:cxnLst>
                <a:cxn ang="0">
                  <a:pos x="wd2" y="hd2"/>
                </a:cxn>
                <a:cxn ang="5400000">
                  <a:pos x="wd2" y="hd2"/>
                </a:cxn>
                <a:cxn ang="10800000">
                  <a:pos x="wd2" y="hd2"/>
                </a:cxn>
                <a:cxn ang="16200000">
                  <a:pos x="wd2" y="hd2"/>
                </a:cxn>
              </a:cxnLst>
              <a:rect l="0" t="0" r="r" b="b"/>
              <a:pathLst>
                <a:path w="21600" h="21600" extrusionOk="0">
                  <a:moveTo>
                    <a:pt x="20546" y="0"/>
                  </a:moveTo>
                  <a:cubicBezTo>
                    <a:pt x="19493" y="0"/>
                    <a:pt x="18966" y="179"/>
                    <a:pt x="18966" y="536"/>
                  </a:cubicBezTo>
                  <a:cubicBezTo>
                    <a:pt x="18966" y="13924"/>
                    <a:pt x="18966" y="13924"/>
                    <a:pt x="18966" y="13924"/>
                  </a:cubicBezTo>
                  <a:cubicBezTo>
                    <a:pt x="18966" y="15531"/>
                    <a:pt x="17385" y="16780"/>
                    <a:pt x="14751" y="17851"/>
                  </a:cubicBezTo>
                  <a:cubicBezTo>
                    <a:pt x="11590" y="18922"/>
                    <a:pt x="7376" y="19458"/>
                    <a:pt x="3161" y="19458"/>
                  </a:cubicBezTo>
                  <a:cubicBezTo>
                    <a:pt x="2634" y="19458"/>
                    <a:pt x="2634" y="19458"/>
                    <a:pt x="2634" y="19458"/>
                  </a:cubicBezTo>
                  <a:cubicBezTo>
                    <a:pt x="2634" y="18565"/>
                    <a:pt x="2634" y="18565"/>
                    <a:pt x="2634" y="18565"/>
                  </a:cubicBezTo>
                  <a:cubicBezTo>
                    <a:pt x="2634" y="18208"/>
                    <a:pt x="2107" y="18030"/>
                    <a:pt x="1054" y="18030"/>
                  </a:cubicBezTo>
                  <a:cubicBezTo>
                    <a:pt x="527" y="18030"/>
                    <a:pt x="0" y="18208"/>
                    <a:pt x="0" y="18565"/>
                  </a:cubicBezTo>
                  <a:cubicBezTo>
                    <a:pt x="0" y="21243"/>
                    <a:pt x="0" y="21243"/>
                    <a:pt x="0" y="21243"/>
                  </a:cubicBezTo>
                  <a:cubicBezTo>
                    <a:pt x="0" y="21421"/>
                    <a:pt x="527" y="21600"/>
                    <a:pt x="1054" y="21600"/>
                  </a:cubicBezTo>
                  <a:cubicBezTo>
                    <a:pt x="2107" y="21600"/>
                    <a:pt x="2634" y="21421"/>
                    <a:pt x="2634" y="21243"/>
                  </a:cubicBezTo>
                  <a:cubicBezTo>
                    <a:pt x="2634" y="20172"/>
                    <a:pt x="2634" y="20172"/>
                    <a:pt x="2634" y="20172"/>
                  </a:cubicBezTo>
                  <a:cubicBezTo>
                    <a:pt x="3161" y="20172"/>
                    <a:pt x="3161" y="20172"/>
                    <a:pt x="3161" y="20172"/>
                  </a:cubicBezTo>
                  <a:cubicBezTo>
                    <a:pt x="13171" y="20172"/>
                    <a:pt x="21600" y="17494"/>
                    <a:pt x="21600" y="13924"/>
                  </a:cubicBezTo>
                  <a:cubicBezTo>
                    <a:pt x="21600" y="536"/>
                    <a:pt x="21600" y="536"/>
                    <a:pt x="21600" y="536"/>
                  </a:cubicBezTo>
                  <a:cubicBezTo>
                    <a:pt x="21600" y="179"/>
                    <a:pt x="21073" y="0"/>
                    <a:pt x="20546"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295" name="组合 294">
            <a:extLst>
              <a:ext uri="{FF2B5EF4-FFF2-40B4-BE49-F238E27FC236}">
                <a16:creationId xmlns:a16="http://schemas.microsoft.com/office/drawing/2014/main" xmlns="" id="{7BC83AF8-AD28-AA40-857B-4F67346D13F9}"/>
              </a:ext>
            </a:extLst>
          </p:cNvPr>
          <p:cNvGrpSpPr/>
          <p:nvPr/>
        </p:nvGrpSpPr>
        <p:grpSpPr>
          <a:xfrm>
            <a:off x="4429560" y="5538270"/>
            <a:ext cx="292038" cy="407777"/>
            <a:chOff x="4429560" y="5538270"/>
            <a:chExt cx="292038" cy="407777"/>
          </a:xfrm>
          <a:solidFill>
            <a:schemeClr val="accent2"/>
          </a:solidFill>
        </p:grpSpPr>
        <p:sp>
          <p:nvSpPr>
            <p:cNvPr id="296" name="Freeform 41">
              <a:extLst>
                <a:ext uri="{FF2B5EF4-FFF2-40B4-BE49-F238E27FC236}">
                  <a16:creationId xmlns:a16="http://schemas.microsoft.com/office/drawing/2014/main" xmlns="" id="{9FEEE863-6F7E-964D-8856-9161B31235B3}"/>
                </a:ext>
              </a:extLst>
            </p:cNvPr>
            <p:cNvSpPr/>
            <p:nvPr/>
          </p:nvSpPr>
          <p:spPr>
            <a:xfrm>
              <a:off x="4496850" y="5719952"/>
              <a:ext cx="158804" cy="156113"/>
            </a:xfrm>
            <a:custGeom>
              <a:avLst/>
              <a:gdLst/>
              <a:ahLst/>
              <a:cxnLst>
                <a:cxn ang="0">
                  <a:pos x="wd2" y="hd2"/>
                </a:cxn>
                <a:cxn ang="5400000">
                  <a:pos x="wd2" y="hd2"/>
                </a:cxn>
                <a:cxn ang="10800000">
                  <a:pos x="wd2" y="hd2"/>
                </a:cxn>
                <a:cxn ang="16200000">
                  <a:pos x="wd2" y="hd2"/>
                </a:cxn>
              </a:cxnLst>
              <a:rect l="0" t="0" r="r" b="b"/>
              <a:pathLst>
                <a:path w="21600" h="21600" extrusionOk="0">
                  <a:moveTo>
                    <a:pt x="20304" y="9698"/>
                  </a:moveTo>
                  <a:cubicBezTo>
                    <a:pt x="18144" y="9698"/>
                    <a:pt x="18144" y="9698"/>
                    <a:pt x="18144" y="9698"/>
                  </a:cubicBezTo>
                  <a:cubicBezTo>
                    <a:pt x="18144" y="9257"/>
                    <a:pt x="18144" y="9257"/>
                    <a:pt x="18144" y="9257"/>
                  </a:cubicBezTo>
                  <a:cubicBezTo>
                    <a:pt x="17712" y="8376"/>
                    <a:pt x="17280" y="7494"/>
                    <a:pt x="16848" y="6612"/>
                  </a:cubicBezTo>
                  <a:cubicBezTo>
                    <a:pt x="16848" y="6171"/>
                    <a:pt x="16848" y="6171"/>
                    <a:pt x="16848" y="6171"/>
                  </a:cubicBezTo>
                  <a:cubicBezTo>
                    <a:pt x="18144" y="4849"/>
                    <a:pt x="18144" y="4849"/>
                    <a:pt x="18144" y="4849"/>
                  </a:cubicBezTo>
                  <a:cubicBezTo>
                    <a:pt x="18576" y="4408"/>
                    <a:pt x="18576" y="3527"/>
                    <a:pt x="18144" y="3086"/>
                  </a:cubicBezTo>
                  <a:cubicBezTo>
                    <a:pt x="17712" y="2645"/>
                    <a:pt x="17280" y="2645"/>
                    <a:pt x="16848" y="3086"/>
                  </a:cubicBezTo>
                  <a:cubicBezTo>
                    <a:pt x="15120" y="4849"/>
                    <a:pt x="15120" y="4849"/>
                    <a:pt x="15120" y="4849"/>
                  </a:cubicBezTo>
                  <a:cubicBezTo>
                    <a:pt x="14688" y="4408"/>
                    <a:pt x="14688" y="4408"/>
                    <a:pt x="14688" y="4408"/>
                  </a:cubicBezTo>
                  <a:cubicBezTo>
                    <a:pt x="14256" y="3967"/>
                    <a:pt x="13392" y="3527"/>
                    <a:pt x="12096" y="3527"/>
                  </a:cubicBezTo>
                  <a:cubicBezTo>
                    <a:pt x="11664" y="3527"/>
                    <a:pt x="11664" y="3527"/>
                    <a:pt x="11664" y="3527"/>
                  </a:cubicBezTo>
                  <a:cubicBezTo>
                    <a:pt x="11664" y="882"/>
                    <a:pt x="11664" y="882"/>
                    <a:pt x="11664" y="882"/>
                  </a:cubicBezTo>
                  <a:cubicBezTo>
                    <a:pt x="11664" y="441"/>
                    <a:pt x="11232" y="0"/>
                    <a:pt x="10800" y="0"/>
                  </a:cubicBezTo>
                  <a:cubicBezTo>
                    <a:pt x="10368" y="0"/>
                    <a:pt x="9936" y="441"/>
                    <a:pt x="9936" y="882"/>
                  </a:cubicBezTo>
                  <a:cubicBezTo>
                    <a:pt x="9936" y="3527"/>
                    <a:pt x="9936" y="3527"/>
                    <a:pt x="9936" y="3527"/>
                  </a:cubicBezTo>
                  <a:cubicBezTo>
                    <a:pt x="9504" y="3527"/>
                    <a:pt x="9504" y="3527"/>
                    <a:pt x="9504" y="3527"/>
                  </a:cubicBezTo>
                  <a:cubicBezTo>
                    <a:pt x="8208" y="3527"/>
                    <a:pt x="7344" y="3967"/>
                    <a:pt x="6912" y="4408"/>
                  </a:cubicBezTo>
                  <a:cubicBezTo>
                    <a:pt x="6480" y="4849"/>
                    <a:pt x="6480" y="4849"/>
                    <a:pt x="6480" y="4849"/>
                  </a:cubicBezTo>
                  <a:cubicBezTo>
                    <a:pt x="4752" y="3086"/>
                    <a:pt x="4752" y="3086"/>
                    <a:pt x="4752" y="3086"/>
                  </a:cubicBezTo>
                  <a:cubicBezTo>
                    <a:pt x="4320" y="2645"/>
                    <a:pt x="3888" y="2645"/>
                    <a:pt x="3456" y="3086"/>
                  </a:cubicBezTo>
                  <a:cubicBezTo>
                    <a:pt x="3024" y="3527"/>
                    <a:pt x="3024" y="4408"/>
                    <a:pt x="3456" y="4849"/>
                  </a:cubicBezTo>
                  <a:cubicBezTo>
                    <a:pt x="4752" y="6171"/>
                    <a:pt x="4752" y="6171"/>
                    <a:pt x="4752" y="6171"/>
                  </a:cubicBezTo>
                  <a:cubicBezTo>
                    <a:pt x="4752" y="6612"/>
                    <a:pt x="4752" y="6612"/>
                    <a:pt x="4752" y="6612"/>
                  </a:cubicBezTo>
                  <a:cubicBezTo>
                    <a:pt x="4320" y="7494"/>
                    <a:pt x="3888" y="8376"/>
                    <a:pt x="3456" y="9257"/>
                  </a:cubicBezTo>
                  <a:cubicBezTo>
                    <a:pt x="3456" y="9698"/>
                    <a:pt x="3456" y="9698"/>
                    <a:pt x="3456" y="9698"/>
                  </a:cubicBezTo>
                  <a:cubicBezTo>
                    <a:pt x="1296" y="9698"/>
                    <a:pt x="1296" y="9698"/>
                    <a:pt x="1296" y="9698"/>
                  </a:cubicBezTo>
                  <a:cubicBezTo>
                    <a:pt x="864" y="9698"/>
                    <a:pt x="0" y="10139"/>
                    <a:pt x="0" y="11020"/>
                  </a:cubicBezTo>
                  <a:cubicBezTo>
                    <a:pt x="0" y="11461"/>
                    <a:pt x="864" y="11902"/>
                    <a:pt x="1296" y="11902"/>
                  </a:cubicBezTo>
                  <a:cubicBezTo>
                    <a:pt x="3456" y="11902"/>
                    <a:pt x="3456" y="11902"/>
                    <a:pt x="3456" y="11902"/>
                  </a:cubicBezTo>
                  <a:cubicBezTo>
                    <a:pt x="3456" y="12343"/>
                    <a:pt x="3456" y="12343"/>
                    <a:pt x="3456" y="12343"/>
                  </a:cubicBezTo>
                  <a:cubicBezTo>
                    <a:pt x="3888" y="13224"/>
                    <a:pt x="4320" y="14106"/>
                    <a:pt x="4752" y="14988"/>
                  </a:cubicBezTo>
                  <a:cubicBezTo>
                    <a:pt x="4752" y="15429"/>
                    <a:pt x="4752" y="15429"/>
                    <a:pt x="4752" y="15429"/>
                  </a:cubicBezTo>
                  <a:cubicBezTo>
                    <a:pt x="3456" y="17192"/>
                    <a:pt x="3456" y="17192"/>
                    <a:pt x="3456" y="17192"/>
                  </a:cubicBezTo>
                  <a:cubicBezTo>
                    <a:pt x="3024" y="17633"/>
                    <a:pt x="3024" y="18073"/>
                    <a:pt x="3456" y="18514"/>
                  </a:cubicBezTo>
                  <a:cubicBezTo>
                    <a:pt x="3888" y="18955"/>
                    <a:pt x="4320" y="18955"/>
                    <a:pt x="4752" y="18514"/>
                  </a:cubicBezTo>
                  <a:cubicBezTo>
                    <a:pt x="6480" y="16751"/>
                    <a:pt x="6480" y="16751"/>
                    <a:pt x="6480" y="16751"/>
                  </a:cubicBezTo>
                  <a:cubicBezTo>
                    <a:pt x="6912" y="17192"/>
                    <a:pt x="6912" y="17192"/>
                    <a:pt x="6912" y="17192"/>
                  </a:cubicBezTo>
                  <a:cubicBezTo>
                    <a:pt x="7344" y="17633"/>
                    <a:pt x="8208" y="18073"/>
                    <a:pt x="9504" y="18073"/>
                  </a:cubicBezTo>
                  <a:cubicBezTo>
                    <a:pt x="9936" y="18514"/>
                    <a:pt x="9936" y="18514"/>
                    <a:pt x="9936" y="18514"/>
                  </a:cubicBezTo>
                  <a:cubicBezTo>
                    <a:pt x="9936" y="20718"/>
                    <a:pt x="9936" y="20718"/>
                    <a:pt x="9936" y="20718"/>
                  </a:cubicBezTo>
                  <a:cubicBezTo>
                    <a:pt x="9936" y="21159"/>
                    <a:pt x="10368" y="21600"/>
                    <a:pt x="10800" y="21600"/>
                  </a:cubicBezTo>
                  <a:cubicBezTo>
                    <a:pt x="11232" y="21600"/>
                    <a:pt x="11664" y="21159"/>
                    <a:pt x="11664" y="20718"/>
                  </a:cubicBezTo>
                  <a:cubicBezTo>
                    <a:pt x="11664" y="18514"/>
                    <a:pt x="11664" y="18514"/>
                    <a:pt x="11664" y="18514"/>
                  </a:cubicBezTo>
                  <a:cubicBezTo>
                    <a:pt x="12096" y="18073"/>
                    <a:pt x="12096" y="18073"/>
                    <a:pt x="12096" y="18073"/>
                  </a:cubicBezTo>
                  <a:cubicBezTo>
                    <a:pt x="13392" y="18073"/>
                    <a:pt x="14256" y="17633"/>
                    <a:pt x="14688" y="17192"/>
                  </a:cubicBezTo>
                  <a:cubicBezTo>
                    <a:pt x="15120" y="16751"/>
                    <a:pt x="15120" y="16751"/>
                    <a:pt x="15120" y="16751"/>
                  </a:cubicBezTo>
                  <a:cubicBezTo>
                    <a:pt x="16848" y="18514"/>
                    <a:pt x="16848" y="18514"/>
                    <a:pt x="16848" y="18514"/>
                  </a:cubicBezTo>
                  <a:cubicBezTo>
                    <a:pt x="17280" y="18955"/>
                    <a:pt x="17712" y="18955"/>
                    <a:pt x="18144" y="18514"/>
                  </a:cubicBezTo>
                  <a:cubicBezTo>
                    <a:pt x="18576" y="18073"/>
                    <a:pt x="18576" y="17633"/>
                    <a:pt x="18144" y="17192"/>
                  </a:cubicBezTo>
                  <a:cubicBezTo>
                    <a:pt x="16848" y="15429"/>
                    <a:pt x="16848" y="15429"/>
                    <a:pt x="16848" y="15429"/>
                  </a:cubicBezTo>
                  <a:cubicBezTo>
                    <a:pt x="16848" y="14988"/>
                    <a:pt x="16848" y="14988"/>
                    <a:pt x="16848" y="14988"/>
                  </a:cubicBezTo>
                  <a:cubicBezTo>
                    <a:pt x="17280" y="14106"/>
                    <a:pt x="17712" y="13224"/>
                    <a:pt x="18144" y="12343"/>
                  </a:cubicBezTo>
                  <a:cubicBezTo>
                    <a:pt x="18144" y="11902"/>
                    <a:pt x="18144" y="11902"/>
                    <a:pt x="18144" y="11902"/>
                  </a:cubicBezTo>
                  <a:cubicBezTo>
                    <a:pt x="20304" y="11902"/>
                    <a:pt x="20304" y="11902"/>
                    <a:pt x="20304" y="11902"/>
                  </a:cubicBezTo>
                  <a:cubicBezTo>
                    <a:pt x="21168" y="11902"/>
                    <a:pt x="21600" y="11461"/>
                    <a:pt x="21600" y="11020"/>
                  </a:cubicBezTo>
                  <a:cubicBezTo>
                    <a:pt x="21600" y="10139"/>
                    <a:pt x="21168" y="9698"/>
                    <a:pt x="20304" y="9698"/>
                  </a:cubicBezTo>
                  <a:close/>
                  <a:moveTo>
                    <a:pt x="10800" y="16310"/>
                  </a:moveTo>
                  <a:cubicBezTo>
                    <a:pt x="7776" y="16310"/>
                    <a:pt x="5184" y="14106"/>
                    <a:pt x="5184" y="11020"/>
                  </a:cubicBezTo>
                  <a:cubicBezTo>
                    <a:pt x="5184" y="7935"/>
                    <a:pt x="7776" y="5290"/>
                    <a:pt x="10800" y="5290"/>
                  </a:cubicBezTo>
                  <a:cubicBezTo>
                    <a:pt x="13824" y="5290"/>
                    <a:pt x="16416" y="7935"/>
                    <a:pt x="16416" y="11020"/>
                  </a:cubicBezTo>
                  <a:cubicBezTo>
                    <a:pt x="16416" y="14106"/>
                    <a:pt x="13824" y="16310"/>
                    <a:pt x="10800" y="1631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297" name="Freeform 42">
              <a:extLst>
                <a:ext uri="{FF2B5EF4-FFF2-40B4-BE49-F238E27FC236}">
                  <a16:creationId xmlns:a16="http://schemas.microsoft.com/office/drawing/2014/main" xmlns="" id="{23D560FE-FF9C-574F-8630-8F616079BECC}"/>
                </a:ext>
              </a:extLst>
            </p:cNvPr>
            <p:cNvSpPr/>
            <p:nvPr/>
          </p:nvSpPr>
          <p:spPr>
            <a:xfrm>
              <a:off x="4429560" y="5538270"/>
              <a:ext cx="292038" cy="407777"/>
            </a:xfrm>
            <a:custGeom>
              <a:avLst/>
              <a:gdLst/>
              <a:ahLst/>
              <a:cxnLst>
                <a:cxn ang="0">
                  <a:pos x="wd2" y="hd2"/>
                </a:cxn>
                <a:cxn ang="5400000">
                  <a:pos x="wd2" y="hd2"/>
                </a:cxn>
                <a:cxn ang="10800000">
                  <a:pos x="wd2" y="hd2"/>
                </a:cxn>
                <a:cxn ang="16200000">
                  <a:pos x="wd2" y="hd2"/>
                </a:cxn>
              </a:cxnLst>
              <a:rect l="0" t="0" r="r" b="b"/>
              <a:pathLst>
                <a:path w="21600" h="21600" extrusionOk="0">
                  <a:moveTo>
                    <a:pt x="19252" y="4894"/>
                  </a:moveTo>
                  <a:cubicBezTo>
                    <a:pt x="19252" y="4725"/>
                    <a:pt x="19017" y="4556"/>
                    <a:pt x="18783" y="4556"/>
                  </a:cubicBezTo>
                  <a:cubicBezTo>
                    <a:pt x="14557" y="4556"/>
                    <a:pt x="14557" y="4556"/>
                    <a:pt x="14557" y="4556"/>
                  </a:cubicBezTo>
                  <a:cubicBezTo>
                    <a:pt x="14557" y="1012"/>
                    <a:pt x="14557" y="1012"/>
                    <a:pt x="14557" y="1012"/>
                  </a:cubicBezTo>
                  <a:cubicBezTo>
                    <a:pt x="14557" y="337"/>
                    <a:pt x="13852" y="0"/>
                    <a:pt x="13148" y="0"/>
                  </a:cubicBezTo>
                  <a:cubicBezTo>
                    <a:pt x="8452" y="0"/>
                    <a:pt x="8452" y="0"/>
                    <a:pt x="8452" y="0"/>
                  </a:cubicBezTo>
                  <a:cubicBezTo>
                    <a:pt x="7748" y="0"/>
                    <a:pt x="7043" y="337"/>
                    <a:pt x="7043" y="1012"/>
                  </a:cubicBezTo>
                  <a:cubicBezTo>
                    <a:pt x="7043" y="4556"/>
                    <a:pt x="7043" y="4556"/>
                    <a:pt x="7043" y="4556"/>
                  </a:cubicBezTo>
                  <a:cubicBezTo>
                    <a:pt x="2817" y="4556"/>
                    <a:pt x="2817" y="4556"/>
                    <a:pt x="2817" y="4556"/>
                  </a:cubicBezTo>
                  <a:cubicBezTo>
                    <a:pt x="2583" y="4556"/>
                    <a:pt x="2348" y="4725"/>
                    <a:pt x="2348" y="4894"/>
                  </a:cubicBezTo>
                  <a:cubicBezTo>
                    <a:pt x="0" y="21094"/>
                    <a:pt x="0" y="21094"/>
                    <a:pt x="0" y="21094"/>
                  </a:cubicBezTo>
                  <a:cubicBezTo>
                    <a:pt x="0" y="21431"/>
                    <a:pt x="235" y="21600"/>
                    <a:pt x="470" y="21600"/>
                  </a:cubicBezTo>
                  <a:cubicBezTo>
                    <a:pt x="21130" y="21600"/>
                    <a:pt x="21130" y="21600"/>
                    <a:pt x="21130" y="21600"/>
                  </a:cubicBezTo>
                  <a:cubicBezTo>
                    <a:pt x="21130" y="21600"/>
                    <a:pt x="21130" y="21600"/>
                    <a:pt x="21130" y="21600"/>
                  </a:cubicBezTo>
                  <a:cubicBezTo>
                    <a:pt x="21365" y="21600"/>
                    <a:pt x="21600" y="21431"/>
                    <a:pt x="21600" y="21094"/>
                  </a:cubicBezTo>
                  <a:lnTo>
                    <a:pt x="19252" y="4894"/>
                  </a:lnTo>
                  <a:close/>
                  <a:moveTo>
                    <a:pt x="8217" y="675"/>
                  </a:moveTo>
                  <a:cubicBezTo>
                    <a:pt x="13383" y="675"/>
                    <a:pt x="13383" y="675"/>
                    <a:pt x="13383" y="675"/>
                  </a:cubicBezTo>
                  <a:cubicBezTo>
                    <a:pt x="13383" y="4556"/>
                    <a:pt x="13383" y="4556"/>
                    <a:pt x="13383" y="4556"/>
                  </a:cubicBezTo>
                  <a:cubicBezTo>
                    <a:pt x="8217" y="4556"/>
                    <a:pt x="8217" y="4556"/>
                    <a:pt x="8217" y="4556"/>
                  </a:cubicBezTo>
                  <a:lnTo>
                    <a:pt x="8217" y="675"/>
                  </a:lnTo>
                  <a:close/>
                  <a:moveTo>
                    <a:pt x="939" y="20756"/>
                  </a:moveTo>
                  <a:cubicBezTo>
                    <a:pt x="3287" y="5231"/>
                    <a:pt x="3287" y="5231"/>
                    <a:pt x="3287" y="5231"/>
                  </a:cubicBezTo>
                  <a:cubicBezTo>
                    <a:pt x="18313" y="5231"/>
                    <a:pt x="18313" y="5231"/>
                    <a:pt x="18313" y="5231"/>
                  </a:cubicBezTo>
                  <a:cubicBezTo>
                    <a:pt x="20661" y="20756"/>
                    <a:pt x="20661" y="20756"/>
                    <a:pt x="20661" y="20756"/>
                  </a:cubicBezTo>
                  <a:lnTo>
                    <a:pt x="939"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298" name="Freeform 43">
            <a:extLst>
              <a:ext uri="{FF2B5EF4-FFF2-40B4-BE49-F238E27FC236}">
                <a16:creationId xmlns:a16="http://schemas.microsoft.com/office/drawing/2014/main" xmlns="" id="{4E833079-1E59-3D4E-97E5-76D5DE9A676C}"/>
              </a:ext>
            </a:extLst>
          </p:cNvPr>
          <p:cNvSpPr/>
          <p:nvPr/>
        </p:nvSpPr>
        <p:spPr>
          <a:xfrm>
            <a:off x="3557485" y="5538270"/>
            <a:ext cx="407283" cy="407777"/>
          </a:xfrm>
          <a:custGeom>
            <a:avLst/>
            <a:gdLst/>
            <a:ahLst/>
            <a:cxnLst>
              <a:cxn ang="0">
                <a:pos x="wd2" y="hd2"/>
              </a:cxn>
              <a:cxn ang="5400000">
                <a:pos x="wd2" y="hd2"/>
              </a:cxn>
              <a:cxn ang="10800000">
                <a:pos x="wd2" y="hd2"/>
              </a:cxn>
              <a:cxn ang="16200000">
                <a:pos x="wd2" y="hd2"/>
              </a:cxn>
            </a:cxnLst>
            <a:rect l="0" t="0" r="r" b="b"/>
            <a:pathLst>
              <a:path w="20621" h="21600" extrusionOk="0">
                <a:moveTo>
                  <a:pt x="18054" y="2700"/>
                </a:moveTo>
                <a:cubicBezTo>
                  <a:pt x="17893" y="2362"/>
                  <a:pt x="17570" y="2362"/>
                  <a:pt x="17248" y="2531"/>
                </a:cubicBezTo>
                <a:cubicBezTo>
                  <a:pt x="17087" y="2700"/>
                  <a:pt x="17087" y="2700"/>
                  <a:pt x="17087" y="2700"/>
                </a:cubicBezTo>
                <a:cubicBezTo>
                  <a:pt x="17087" y="2531"/>
                  <a:pt x="17087" y="2531"/>
                  <a:pt x="17087" y="2531"/>
                </a:cubicBezTo>
                <a:cubicBezTo>
                  <a:pt x="15152" y="844"/>
                  <a:pt x="12734" y="0"/>
                  <a:pt x="10316" y="0"/>
                </a:cubicBezTo>
                <a:cubicBezTo>
                  <a:pt x="7576" y="0"/>
                  <a:pt x="4997" y="1012"/>
                  <a:pt x="3063" y="3037"/>
                </a:cubicBezTo>
                <a:cubicBezTo>
                  <a:pt x="1128" y="5062"/>
                  <a:pt x="0" y="7762"/>
                  <a:pt x="0" y="10800"/>
                </a:cubicBezTo>
                <a:cubicBezTo>
                  <a:pt x="0" y="13669"/>
                  <a:pt x="1128" y="16369"/>
                  <a:pt x="3063" y="18394"/>
                </a:cubicBezTo>
                <a:cubicBezTo>
                  <a:pt x="4997" y="20419"/>
                  <a:pt x="7576" y="21600"/>
                  <a:pt x="10316" y="21600"/>
                </a:cubicBezTo>
                <a:cubicBezTo>
                  <a:pt x="13057" y="21600"/>
                  <a:pt x="15636" y="20419"/>
                  <a:pt x="17570" y="18394"/>
                </a:cubicBezTo>
                <a:cubicBezTo>
                  <a:pt x="21439" y="14344"/>
                  <a:pt x="21600" y="7931"/>
                  <a:pt x="18215" y="3712"/>
                </a:cubicBezTo>
                <a:cubicBezTo>
                  <a:pt x="18054" y="3544"/>
                  <a:pt x="18054" y="3544"/>
                  <a:pt x="18054" y="3544"/>
                </a:cubicBezTo>
                <a:cubicBezTo>
                  <a:pt x="18054" y="3375"/>
                  <a:pt x="18054" y="3375"/>
                  <a:pt x="18054" y="3375"/>
                </a:cubicBezTo>
                <a:cubicBezTo>
                  <a:pt x="18215" y="3206"/>
                  <a:pt x="18215" y="2869"/>
                  <a:pt x="18054" y="2700"/>
                </a:cubicBezTo>
                <a:close/>
                <a:moveTo>
                  <a:pt x="2579" y="15694"/>
                </a:moveTo>
                <a:cubicBezTo>
                  <a:pt x="2579" y="16538"/>
                  <a:pt x="2579" y="16538"/>
                  <a:pt x="2579" y="16538"/>
                </a:cubicBezTo>
                <a:cubicBezTo>
                  <a:pt x="2096" y="15863"/>
                  <a:pt x="2096" y="15863"/>
                  <a:pt x="2096" y="15863"/>
                </a:cubicBezTo>
                <a:cubicBezTo>
                  <a:pt x="1773" y="15356"/>
                  <a:pt x="1612" y="15019"/>
                  <a:pt x="1451" y="14513"/>
                </a:cubicBezTo>
                <a:cubicBezTo>
                  <a:pt x="967" y="13331"/>
                  <a:pt x="806" y="11981"/>
                  <a:pt x="806" y="10800"/>
                </a:cubicBezTo>
                <a:cubicBezTo>
                  <a:pt x="806" y="9450"/>
                  <a:pt x="967" y="8100"/>
                  <a:pt x="1451" y="6919"/>
                </a:cubicBezTo>
                <a:cubicBezTo>
                  <a:pt x="1934" y="5737"/>
                  <a:pt x="2579" y="4556"/>
                  <a:pt x="3546" y="3712"/>
                </a:cubicBezTo>
                <a:cubicBezTo>
                  <a:pt x="4513" y="2700"/>
                  <a:pt x="5481" y="2025"/>
                  <a:pt x="6770" y="1519"/>
                </a:cubicBezTo>
                <a:cubicBezTo>
                  <a:pt x="9027" y="506"/>
                  <a:pt x="11606" y="506"/>
                  <a:pt x="13863" y="1519"/>
                </a:cubicBezTo>
                <a:cubicBezTo>
                  <a:pt x="14346" y="1687"/>
                  <a:pt x="14830" y="1856"/>
                  <a:pt x="15152" y="2025"/>
                </a:cubicBezTo>
                <a:cubicBezTo>
                  <a:pt x="15958" y="2531"/>
                  <a:pt x="15958" y="2531"/>
                  <a:pt x="15958" y="2531"/>
                </a:cubicBezTo>
                <a:cubicBezTo>
                  <a:pt x="14991" y="2531"/>
                  <a:pt x="14991" y="2531"/>
                  <a:pt x="14991" y="2531"/>
                </a:cubicBezTo>
                <a:cubicBezTo>
                  <a:pt x="11767" y="2531"/>
                  <a:pt x="8543" y="4050"/>
                  <a:pt x="6125" y="6412"/>
                </a:cubicBezTo>
                <a:cubicBezTo>
                  <a:pt x="3869" y="8775"/>
                  <a:pt x="2579" y="12150"/>
                  <a:pt x="2579" y="15694"/>
                </a:cubicBezTo>
                <a:close/>
                <a:moveTo>
                  <a:pt x="3707" y="17888"/>
                </a:moveTo>
                <a:cubicBezTo>
                  <a:pt x="3385" y="17719"/>
                  <a:pt x="3385" y="17719"/>
                  <a:pt x="3385" y="17719"/>
                </a:cubicBezTo>
                <a:cubicBezTo>
                  <a:pt x="3385" y="17550"/>
                  <a:pt x="3385" y="17550"/>
                  <a:pt x="3385" y="17550"/>
                </a:cubicBezTo>
                <a:cubicBezTo>
                  <a:pt x="3063" y="15694"/>
                  <a:pt x="3385" y="13669"/>
                  <a:pt x="3869" y="12319"/>
                </a:cubicBezTo>
                <a:cubicBezTo>
                  <a:pt x="4030" y="11306"/>
                  <a:pt x="4352" y="10462"/>
                  <a:pt x="4836" y="9450"/>
                </a:cubicBezTo>
                <a:cubicBezTo>
                  <a:pt x="5481" y="8606"/>
                  <a:pt x="5964" y="7762"/>
                  <a:pt x="6770" y="6919"/>
                </a:cubicBezTo>
                <a:cubicBezTo>
                  <a:pt x="7415" y="6244"/>
                  <a:pt x="8221" y="5569"/>
                  <a:pt x="9188" y="5062"/>
                </a:cubicBezTo>
                <a:cubicBezTo>
                  <a:pt x="9994" y="4556"/>
                  <a:pt x="10961" y="4219"/>
                  <a:pt x="11928" y="3881"/>
                </a:cubicBezTo>
                <a:cubicBezTo>
                  <a:pt x="13701" y="3375"/>
                  <a:pt x="15475" y="3206"/>
                  <a:pt x="16925" y="3544"/>
                </a:cubicBezTo>
                <a:cubicBezTo>
                  <a:pt x="16925" y="3544"/>
                  <a:pt x="16925" y="3544"/>
                  <a:pt x="16925" y="3544"/>
                </a:cubicBezTo>
                <a:cubicBezTo>
                  <a:pt x="17248" y="3712"/>
                  <a:pt x="17248" y="3712"/>
                  <a:pt x="17248" y="3712"/>
                </a:cubicBezTo>
                <a:cubicBezTo>
                  <a:pt x="17248" y="3881"/>
                  <a:pt x="17248" y="3881"/>
                  <a:pt x="17248" y="3881"/>
                </a:cubicBezTo>
                <a:cubicBezTo>
                  <a:pt x="17570" y="5737"/>
                  <a:pt x="17248" y="7762"/>
                  <a:pt x="16764" y="9112"/>
                </a:cubicBezTo>
                <a:cubicBezTo>
                  <a:pt x="16603" y="10125"/>
                  <a:pt x="16281" y="11138"/>
                  <a:pt x="15797" y="11981"/>
                </a:cubicBezTo>
                <a:cubicBezTo>
                  <a:pt x="15152" y="12825"/>
                  <a:pt x="14669" y="13669"/>
                  <a:pt x="13863" y="14513"/>
                </a:cubicBezTo>
                <a:cubicBezTo>
                  <a:pt x="13218" y="15188"/>
                  <a:pt x="12412" y="15863"/>
                  <a:pt x="11445" y="16369"/>
                </a:cubicBezTo>
                <a:cubicBezTo>
                  <a:pt x="10639" y="16875"/>
                  <a:pt x="9672" y="17213"/>
                  <a:pt x="8704" y="17550"/>
                </a:cubicBezTo>
                <a:cubicBezTo>
                  <a:pt x="7576" y="17888"/>
                  <a:pt x="6287" y="18056"/>
                  <a:pt x="5319" y="18056"/>
                </a:cubicBezTo>
                <a:cubicBezTo>
                  <a:pt x="4675" y="18056"/>
                  <a:pt x="4191" y="18056"/>
                  <a:pt x="3707" y="17888"/>
                </a:cubicBezTo>
                <a:close/>
                <a:moveTo>
                  <a:pt x="18054" y="5737"/>
                </a:moveTo>
                <a:cubicBezTo>
                  <a:pt x="18054" y="4894"/>
                  <a:pt x="18054" y="4894"/>
                  <a:pt x="18054" y="4894"/>
                </a:cubicBezTo>
                <a:cubicBezTo>
                  <a:pt x="18537" y="5737"/>
                  <a:pt x="18537" y="5737"/>
                  <a:pt x="18537" y="5737"/>
                </a:cubicBezTo>
                <a:cubicBezTo>
                  <a:pt x="18860" y="6075"/>
                  <a:pt x="19021" y="6581"/>
                  <a:pt x="19182" y="6919"/>
                </a:cubicBezTo>
                <a:cubicBezTo>
                  <a:pt x="19666" y="8100"/>
                  <a:pt x="19827" y="9450"/>
                  <a:pt x="19827" y="10800"/>
                </a:cubicBezTo>
                <a:cubicBezTo>
                  <a:pt x="19827" y="11981"/>
                  <a:pt x="19666" y="13331"/>
                  <a:pt x="19182" y="14513"/>
                </a:cubicBezTo>
                <a:cubicBezTo>
                  <a:pt x="18699" y="15694"/>
                  <a:pt x="18054" y="16875"/>
                  <a:pt x="17087" y="17888"/>
                </a:cubicBezTo>
                <a:cubicBezTo>
                  <a:pt x="16119" y="18731"/>
                  <a:pt x="15152" y="19575"/>
                  <a:pt x="13863" y="20081"/>
                </a:cubicBezTo>
                <a:cubicBezTo>
                  <a:pt x="12734" y="20419"/>
                  <a:pt x="11606" y="20756"/>
                  <a:pt x="10316" y="20756"/>
                </a:cubicBezTo>
                <a:cubicBezTo>
                  <a:pt x="9027" y="20756"/>
                  <a:pt x="7899" y="20419"/>
                  <a:pt x="6770" y="20081"/>
                </a:cubicBezTo>
                <a:cubicBezTo>
                  <a:pt x="6287" y="19744"/>
                  <a:pt x="5803" y="19575"/>
                  <a:pt x="5481" y="19406"/>
                </a:cubicBezTo>
                <a:cubicBezTo>
                  <a:pt x="4675" y="18900"/>
                  <a:pt x="4675" y="18900"/>
                  <a:pt x="4675" y="18900"/>
                </a:cubicBezTo>
                <a:cubicBezTo>
                  <a:pt x="5642" y="18900"/>
                  <a:pt x="5642" y="18900"/>
                  <a:pt x="5642" y="18900"/>
                </a:cubicBezTo>
                <a:cubicBezTo>
                  <a:pt x="8866" y="18900"/>
                  <a:pt x="12090" y="17550"/>
                  <a:pt x="14507" y="15019"/>
                </a:cubicBezTo>
                <a:cubicBezTo>
                  <a:pt x="16764" y="12656"/>
                  <a:pt x="18054" y="9281"/>
                  <a:pt x="18054" y="5737"/>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299" name="Freeform 44">
            <a:extLst>
              <a:ext uri="{FF2B5EF4-FFF2-40B4-BE49-F238E27FC236}">
                <a16:creationId xmlns:a16="http://schemas.microsoft.com/office/drawing/2014/main" xmlns="" id="{30C814EA-C2C4-9040-B9BF-84DB16EF0C69}"/>
              </a:ext>
            </a:extLst>
          </p:cNvPr>
          <p:cNvSpPr/>
          <p:nvPr/>
        </p:nvSpPr>
        <p:spPr>
          <a:xfrm>
            <a:off x="2742730" y="5538270"/>
            <a:ext cx="407622" cy="406980"/>
          </a:xfrm>
          <a:custGeom>
            <a:avLst/>
            <a:gdLst/>
            <a:ahLst/>
            <a:cxnLst>
              <a:cxn ang="0">
                <a:pos x="wd2" y="hd2"/>
              </a:cxn>
              <a:cxn ang="5400000">
                <a:pos x="wd2" y="hd2"/>
              </a:cxn>
              <a:cxn ang="10800000">
                <a:pos x="wd2" y="hd2"/>
              </a:cxn>
              <a:cxn ang="16200000">
                <a:pos x="wd2" y="hd2"/>
              </a:cxn>
            </a:cxnLst>
            <a:rect l="0" t="0" r="r" b="b"/>
            <a:pathLst>
              <a:path w="20769" h="21558" extrusionOk="0">
                <a:moveTo>
                  <a:pt x="17661" y="4050"/>
                </a:moveTo>
                <a:cubicBezTo>
                  <a:pt x="17499" y="3881"/>
                  <a:pt x="17499" y="3881"/>
                  <a:pt x="17499" y="3881"/>
                </a:cubicBezTo>
                <a:cubicBezTo>
                  <a:pt x="17986" y="3206"/>
                  <a:pt x="17986" y="3206"/>
                  <a:pt x="17986" y="3206"/>
                </a:cubicBezTo>
                <a:cubicBezTo>
                  <a:pt x="18148" y="3206"/>
                  <a:pt x="18148" y="2869"/>
                  <a:pt x="17986" y="2700"/>
                </a:cubicBezTo>
                <a:cubicBezTo>
                  <a:pt x="17986" y="2531"/>
                  <a:pt x="17661" y="2531"/>
                  <a:pt x="17499" y="2700"/>
                </a:cubicBezTo>
                <a:cubicBezTo>
                  <a:pt x="17012" y="3375"/>
                  <a:pt x="17012" y="3375"/>
                  <a:pt x="17012" y="3375"/>
                </a:cubicBezTo>
                <a:cubicBezTo>
                  <a:pt x="16849" y="3206"/>
                  <a:pt x="16849" y="3206"/>
                  <a:pt x="16849" y="3206"/>
                </a:cubicBezTo>
                <a:cubicBezTo>
                  <a:pt x="14576" y="1013"/>
                  <a:pt x="11652" y="0"/>
                  <a:pt x="8567" y="0"/>
                </a:cubicBezTo>
                <a:cubicBezTo>
                  <a:pt x="7267" y="0"/>
                  <a:pt x="6130" y="169"/>
                  <a:pt x="4831" y="506"/>
                </a:cubicBezTo>
                <a:cubicBezTo>
                  <a:pt x="4831" y="506"/>
                  <a:pt x="4831" y="506"/>
                  <a:pt x="4831" y="506"/>
                </a:cubicBezTo>
                <a:cubicBezTo>
                  <a:pt x="4831" y="506"/>
                  <a:pt x="4831" y="506"/>
                  <a:pt x="4669" y="675"/>
                </a:cubicBezTo>
                <a:cubicBezTo>
                  <a:pt x="3370" y="1856"/>
                  <a:pt x="3045" y="3881"/>
                  <a:pt x="3857" y="5400"/>
                </a:cubicBezTo>
                <a:cubicBezTo>
                  <a:pt x="4669" y="6919"/>
                  <a:pt x="6130" y="7763"/>
                  <a:pt x="7754" y="7425"/>
                </a:cubicBezTo>
                <a:cubicBezTo>
                  <a:pt x="8242" y="7425"/>
                  <a:pt x="8242" y="7425"/>
                  <a:pt x="8242" y="7425"/>
                </a:cubicBezTo>
                <a:cubicBezTo>
                  <a:pt x="7917" y="7931"/>
                  <a:pt x="7917" y="7931"/>
                  <a:pt x="7917" y="7931"/>
                </a:cubicBezTo>
                <a:cubicBezTo>
                  <a:pt x="7267" y="9281"/>
                  <a:pt x="7267" y="10969"/>
                  <a:pt x="8242" y="12150"/>
                </a:cubicBezTo>
                <a:cubicBezTo>
                  <a:pt x="8242" y="12319"/>
                  <a:pt x="8242" y="12319"/>
                  <a:pt x="8242" y="12319"/>
                </a:cubicBezTo>
                <a:cubicBezTo>
                  <a:pt x="121" y="20925"/>
                  <a:pt x="121" y="20925"/>
                  <a:pt x="121" y="20925"/>
                </a:cubicBezTo>
                <a:cubicBezTo>
                  <a:pt x="-41" y="21094"/>
                  <a:pt x="-41" y="21262"/>
                  <a:pt x="121" y="21431"/>
                </a:cubicBezTo>
                <a:cubicBezTo>
                  <a:pt x="284" y="21600"/>
                  <a:pt x="446" y="21600"/>
                  <a:pt x="609" y="21431"/>
                </a:cubicBezTo>
                <a:cubicBezTo>
                  <a:pt x="8891" y="12825"/>
                  <a:pt x="8891" y="12825"/>
                  <a:pt x="8891" y="12825"/>
                </a:cubicBezTo>
                <a:cubicBezTo>
                  <a:pt x="9054" y="12994"/>
                  <a:pt x="9054" y="12994"/>
                  <a:pt x="9054" y="12994"/>
                </a:cubicBezTo>
                <a:cubicBezTo>
                  <a:pt x="10191" y="13837"/>
                  <a:pt x="11815" y="14006"/>
                  <a:pt x="13114" y="13162"/>
                </a:cubicBezTo>
                <a:cubicBezTo>
                  <a:pt x="13439" y="12994"/>
                  <a:pt x="13439" y="12994"/>
                  <a:pt x="13439" y="12994"/>
                </a:cubicBezTo>
                <a:cubicBezTo>
                  <a:pt x="13439" y="13500"/>
                  <a:pt x="13439" y="13500"/>
                  <a:pt x="13439" y="13500"/>
                </a:cubicBezTo>
                <a:cubicBezTo>
                  <a:pt x="13276" y="15019"/>
                  <a:pt x="14088" y="16706"/>
                  <a:pt x="15388" y="17550"/>
                </a:cubicBezTo>
                <a:cubicBezTo>
                  <a:pt x="15875" y="17719"/>
                  <a:pt x="16524" y="17887"/>
                  <a:pt x="17174" y="17887"/>
                </a:cubicBezTo>
                <a:cubicBezTo>
                  <a:pt x="18311" y="17887"/>
                  <a:pt x="19448" y="17381"/>
                  <a:pt x="20097" y="16537"/>
                </a:cubicBezTo>
                <a:cubicBezTo>
                  <a:pt x="20097" y="16537"/>
                  <a:pt x="20097" y="16537"/>
                  <a:pt x="20097" y="16537"/>
                </a:cubicBezTo>
                <a:cubicBezTo>
                  <a:pt x="21559" y="12150"/>
                  <a:pt x="20585" y="7425"/>
                  <a:pt x="17661" y="4050"/>
                </a:cubicBezTo>
                <a:close/>
                <a:moveTo>
                  <a:pt x="6293" y="844"/>
                </a:moveTo>
                <a:cubicBezTo>
                  <a:pt x="7917" y="506"/>
                  <a:pt x="9541" y="675"/>
                  <a:pt x="11165" y="1013"/>
                </a:cubicBezTo>
                <a:cubicBezTo>
                  <a:pt x="12627" y="1350"/>
                  <a:pt x="13926" y="1856"/>
                  <a:pt x="15225" y="2869"/>
                </a:cubicBezTo>
                <a:cubicBezTo>
                  <a:pt x="15388" y="3038"/>
                  <a:pt x="15388" y="3038"/>
                  <a:pt x="15388" y="3038"/>
                </a:cubicBezTo>
                <a:cubicBezTo>
                  <a:pt x="9216" y="6244"/>
                  <a:pt x="9216" y="6244"/>
                  <a:pt x="9216" y="6244"/>
                </a:cubicBezTo>
                <a:cubicBezTo>
                  <a:pt x="9216" y="6075"/>
                  <a:pt x="9216" y="6075"/>
                  <a:pt x="9216" y="6075"/>
                </a:cubicBezTo>
                <a:cubicBezTo>
                  <a:pt x="8079" y="4556"/>
                  <a:pt x="7105" y="3038"/>
                  <a:pt x="6130" y="1350"/>
                </a:cubicBezTo>
                <a:cubicBezTo>
                  <a:pt x="5968" y="1013"/>
                  <a:pt x="5968" y="1013"/>
                  <a:pt x="5968" y="1013"/>
                </a:cubicBezTo>
                <a:lnTo>
                  <a:pt x="6293" y="844"/>
                </a:lnTo>
                <a:close/>
                <a:moveTo>
                  <a:pt x="7267" y="6750"/>
                </a:moveTo>
                <a:cubicBezTo>
                  <a:pt x="6942" y="6750"/>
                  <a:pt x="6618" y="6750"/>
                  <a:pt x="6293" y="6581"/>
                </a:cubicBezTo>
                <a:cubicBezTo>
                  <a:pt x="5481" y="6413"/>
                  <a:pt x="4831" y="5906"/>
                  <a:pt x="4506" y="5063"/>
                </a:cubicBezTo>
                <a:cubicBezTo>
                  <a:pt x="4182" y="4388"/>
                  <a:pt x="4019" y="3544"/>
                  <a:pt x="4344" y="2700"/>
                </a:cubicBezTo>
                <a:cubicBezTo>
                  <a:pt x="4344" y="2194"/>
                  <a:pt x="4669" y="1688"/>
                  <a:pt x="4994" y="1350"/>
                </a:cubicBezTo>
                <a:cubicBezTo>
                  <a:pt x="5318" y="1181"/>
                  <a:pt x="5318" y="1181"/>
                  <a:pt x="5318" y="1181"/>
                </a:cubicBezTo>
                <a:cubicBezTo>
                  <a:pt x="5481" y="1350"/>
                  <a:pt x="5481" y="1350"/>
                  <a:pt x="5481" y="1350"/>
                </a:cubicBezTo>
                <a:cubicBezTo>
                  <a:pt x="6293" y="3038"/>
                  <a:pt x="7267" y="4725"/>
                  <a:pt x="8242" y="6244"/>
                </a:cubicBezTo>
                <a:cubicBezTo>
                  <a:pt x="8567" y="6413"/>
                  <a:pt x="8567" y="6413"/>
                  <a:pt x="8567" y="6413"/>
                </a:cubicBezTo>
                <a:cubicBezTo>
                  <a:pt x="8242" y="6581"/>
                  <a:pt x="8242" y="6581"/>
                  <a:pt x="8242" y="6581"/>
                </a:cubicBezTo>
                <a:cubicBezTo>
                  <a:pt x="7917" y="6750"/>
                  <a:pt x="7592" y="6750"/>
                  <a:pt x="7267" y="6750"/>
                </a:cubicBezTo>
                <a:close/>
                <a:moveTo>
                  <a:pt x="13276" y="12150"/>
                </a:moveTo>
                <a:cubicBezTo>
                  <a:pt x="12789" y="12656"/>
                  <a:pt x="11977" y="12994"/>
                  <a:pt x="11165" y="12994"/>
                </a:cubicBezTo>
                <a:cubicBezTo>
                  <a:pt x="10353" y="12994"/>
                  <a:pt x="9703" y="12656"/>
                  <a:pt x="9054" y="11981"/>
                </a:cubicBezTo>
                <a:cubicBezTo>
                  <a:pt x="8567" y="11475"/>
                  <a:pt x="8242" y="10631"/>
                  <a:pt x="8242" y="9788"/>
                </a:cubicBezTo>
                <a:cubicBezTo>
                  <a:pt x="8242" y="8944"/>
                  <a:pt x="8404" y="8269"/>
                  <a:pt x="9054" y="7594"/>
                </a:cubicBezTo>
                <a:cubicBezTo>
                  <a:pt x="9216" y="7425"/>
                  <a:pt x="9216" y="7425"/>
                  <a:pt x="9216" y="7425"/>
                </a:cubicBezTo>
                <a:cubicBezTo>
                  <a:pt x="9379" y="7594"/>
                  <a:pt x="9379" y="7594"/>
                  <a:pt x="9379" y="7594"/>
                </a:cubicBezTo>
                <a:cubicBezTo>
                  <a:pt x="10028" y="8438"/>
                  <a:pt x="10678" y="9113"/>
                  <a:pt x="11327" y="9788"/>
                </a:cubicBezTo>
                <a:cubicBezTo>
                  <a:pt x="11977" y="10463"/>
                  <a:pt x="12627" y="11137"/>
                  <a:pt x="13276" y="11812"/>
                </a:cubicBezTo>
                <a:cubicBezTo>
                  <a:pt x="13601" y="11981"/>
                  <a:pt x="13601" y="11981"/>
                  <a:pt x="13601" y="11981"/>
                </a:cubicBezTo>
                <a:lnTo>
                  <a:pt x="13276" y="12150"/>
                </a:lnTo>
                <a:close/>
                <a:moveTo>
                  <a:pt x="13764" y="11137"/>
                </a:moveTo>
                <a:cubicBezTo>
                  <a:pt x="13114" y="10463"/>
                  <a:pt x="12464" y="9956"/>
                  <a:pt x="11815" y="9281"/>
                </a:cubicBezTo>
                <a:cubicBezTo>
                  <a:pt x="11165" y="8606"/>
                  <a:pt x="10515" y="7931"/>
                  <a:pt x="10028" y="7088"/>
                </a:cubicBezTo>
                <a:cubicBezTo>
                  <a:pt x="9703" y="6919"/>
                  <a:pt x="9703" y="6919"/>
                  <a:pt x="9703" y="6919"/>
                </a:cubicBezTo>
                <a:cubicBezTo>
                  <a:pt x="16037" y="3544"/>
                  <a:pt x="16037" y="3544"/>
                  <a:pt x="16037" y="3544"/>
                </a:cubicBezTo>
                <a:cubicBezTo>
                  <a:pt x="16200" y="3713"/>
                  <a:pt x="16200" y="3713"/>
                  <a:pt x="16200" y="3713"/>
                </a:cubicBezTo>
                <a:cubicBezTo>
                  <a:pt x="16362" y="3881"/>
                  <a:pt x="16524" y="4050"/>
                  <a:pt x="16687" y="4219"/>
                </a:cubicBezTo>
                <a:cubicBezTo>
                  <a:pt x="16849" y="4219"/>
                  <a:pt x="17012" y="4388"/>
                  <a:pt x="17012" y="4556"/>
                </a:cubicBezTo>
                <a:cubicBezTo>
                  <a:pt x="17174" y="4725"/>
                  <a:pt x="17174" y="4725"/>
                  <a:pt x="17174" y="4725"/>
                </a:cubicBezTo>
                <a:cubicBezTo>
                  <a:pt x="13926" y="11306"/>
                  <a:pt x="13926" y="11306"/>
                  <a:pt x="13926" y="11306"/>
                </a:cubicBezTo>
                <a:lnTo>
                  <a:pt x="13764" y="11137"/>
                </a:lnTo>
                <a:close/>
                <a:moveTo>
                  <a:pt x="19448" y="16200"/>
                </a:moveTo>
                <a:cubicBezTo>
                  <a:pt x="18961" y="16537"/>
                  <a:pt x="18636" y="16875"/>
                  <a:pt x="18148" y="17044"/>
                </a:cubicBezTo>
                <a:cubicBezTo>
                  <a:pt x="17824" y="17212"/>
                  <a:pt x="17499" y="17212"/>
                  <a:pt x="17174" y="17212"/>
                </a:cubicBezTo>
                <a:cubicBezTo>
                  <a:pt x="16687" y="17212"/>
                  <a:pt x="16200" y="17044"/>
                  <a:pt x="15712" y="16875"/>
                </a:cubicBezTo>
                <a:cubicBezTo>
                  <a:pt x="15063" y="16369"/>
                  <a:pt x="14576" y="15694"/>
                  <a:pt x="14251" y="14850"/>
                </a:cubicBezTo>
                <a:cubicBezTo>
                  <a:pt x="14088" y="14344"/>
                  <a:pt x="14088" y="13669"/>
                  <a:pt x="14251" y="12994"/>
                </a:cubicBezTo>
                <a:cubicBezTo>
                  <a:pt x="14413" y="12656"/>
                  <a:pt x="14413" y="12656"/>
                  <a:pt x="14413" y="12656"/>
                </a:cubicBezTo>
                <a:cubicBezTo>
                  <a:pt x="14738" y="12825"/>
                  <a:pt x="14738" y="12825"/>
                  <a:pt x="14738" y="12825"/>
                </a:cubicBezTo>
                <a:cubicBezTo>
                  <a:pt x="16200" y="14006"/>
                  <a:pt x="17661" y="15019"/>
                  <a:pt x="19285" y="15862"/>
                </a:cubicBezTo>
                <a:cubicBezTo>
                  <a:pt x="19610" y="16031"/>
                  <a:pt x="19610" y="16031"/>
                  <a:pt x="19610" y="16031"/>
                </a:cubicBezTo>
                <a:lnTo>
                  <a:pt x="19448" y="16200"/>
                </a:lnTo>
                <a:close/>
                <a:moveTo>
                  <a:pt x="19773" y="14850"/>
                </a:moveTo>
                <a:cubicBezTo>
                  <a:pt x="19773" y="15187"/>
                  <a:pt x="19773" y="15187"/>
                  <a:pt x="19773" y="15187"/>
                </a:cubicBezTo>
                <a:cubicBezTo>
                  <a:pt x="19448" y="15019"/>
                  <a:pt x="19448" y="15019"/>
                  <a:pt x="19448" y="15019"/>
                </a:cubicBezTo>
                <a:cubicBezTo>
                  <a:pt x="17824" y="14175"/>
                  <a:pt x="16200" y="13162"/>
                  <a:pt x="14738" y="11981"/>
                </a:cubicBezTo>
                <a:cubicBezTo>
                  <a:pt x="14576" y="11812"/>
                  <a:pt x="14576" y="11812"/>
                  <a:pt x="14576" y="11812"/>
                </a:cubicBezTo>
                <a:cubicBezTo>
                  <a:pt x="17661" y="5400"/>
                  <a:pt x="17661" y="5400"/>
                  <a:pt x="17661" y="5400"/>
                </a:cubicBezTo>
                <a:cubicBezTo>
                  <a:pt x="17986" y="5738"/>
                  <a:pt x="17986" y="5738"/>
                  <a:pt x="17986" y="5738"/>
                </a:cubicBezTo>
                <a:cubicBezTo>
                  <a:pt x="18798" y="6919"/>
                  <a:pt x="19448" y="8438"/>
                  <a:pt x="19773" y="9956"/>
                </a:cubicBezTo>
                <a:cubicBezTo>
                  <a:pt x="20097" y="11644"/>
                  <a:pt x="20097" y="13162"/>
                  <a:pt x="19773" y="14850"/>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300" name="Freeform 45">
            <a:extLst>
              <a:ext uri="{FF2B5EF4-FFF2-40B4-BE49-F238E27FC236}">
                <a16:creationId xmlns:a16="http://schemas.microsoft.com/office/drawing/2014/main" xmlns="" id="{D75BF9EA-F7DE-454F-A524-48604627ACB4}"/>
              </a:ext>
            </a:extLst>
          </p:cNvPr>
          <p:cNvSpPr/>
          <p:nvPr/>
        </p:nvSpPr>
        <p:spPr>
          <a:xfrm>
            <a:off x="2007129" y="5537443"/>
            <a:ext cx="248973" cy="408604"/>
          </a:xfrm>
          <a:custGeom>
            <a:avLst/>
            <a:gdLst/>
            <a:ahLst/>
            <a:cxnLst>
              <a:cxn ang="0">
                <a:pos x="wd2" y="hd2"/>
              </a:cxn>
              <a:cxn ang="5400000">
                <a:pos x="wd2" y="hd2"/>
              </a:cxn>
              <a:cxn ang="10800000">
                <a:pos x="wd2" y="hd2"/>
              </a:cxn>
              <a:cxn ang="16200000">
                <a:pos x="wd2" y="hd2"/>
              </a:cxn>
            </a:cxnLst>
            <a:rect l="0" t="0" r="r" b="b"/>
            <a:pathLst>
              <a:path w="21600" h="21502" extrusionOk="0">
                <a:moveTo>
                  <a:pt x="21600" y="237"/>
                </a:moveTo>
                <a:cubicBezTo>
                  <a:pt x="21323" y="69"/>
                  <a:pt x="21046" y="-98"/>
                  <a:pt x="20769" y="69"/>
                </a:cubicBezTo>
                <a:cubicBezTo>
                  <a:pt x="13015" y="1242"/>
                  <a:pt x="13015" y="1242"/>
                  <a:pt x="13015" y="1242"/>
                </a:cubicBezTo>
                <a:cubicBezTo>
                  <a:pt x="12738" y="1242"/>
                  <a:pt x="12738" y="1409"/>
                  <a:pt x="12462" y="1576"/>
                </a:cubicBezTo>
                <a:cubicBezTo>
                  <a:pt x="10523" y="6935"/>
                  <a:pt x="10523" y="6935"/>
                  <a:pt x="10523" y="6935"/>
                </a:cubicBezTo>
                <a:cubicBezTo>
                  <a:pt x="554" y="6935"/>
                  <a:pt x="554" y="6935"/>
                  <a:pt x="554" y="6935"/>
                </a:cubicBezTo>
                <a:cubicBezTo>
                  <a:pt x="277" y="6935"/>
                  <a:pt x="0" y="7102"/>
                  <a:pt x="0" y="7437"/>
                </a:cubicBezTo>
                <a:cubicBezTo>
                  <a:pt x="2769" y="21167"/>
                  <a:pt x="2769" y="21167"/>
                  <a:pt x="2769" y="21167"/>
                </a:cubicBezTo>
                <a:cubicBezTo>
                  <a:pt x="3046" y="21335"/>
                  <a:pt x="3323" y="21502"/>
                  <a:pt x="3600" y="21502"/>
                </a:cubicBezTo>
                <a:cubicBezTo>
                  <a:pt x="14123" y="21502"/>
                  <a:pt x="14123" y="21502"/>
                  <a:pt x="14123" y="21502"/>
                </a:cubicBezTo>
                <a:cubicBezTo>
                  <a:pt x="14400" y="21502"/>
                  <a:pt x="14677" y="21335"/>
                  <a:pt x="14677" y="21167"/>
                </a:cubicBezTo>
                <a:cubicBezTo>
                  <a:pt x="17446" y="7437"/>
                  <a:pt x="17446" y="7437"/>
                  <a:pt x="17446" y="7437"/>
                </a:cubicBezTo>
                <a:cubicBezTo>
                  <a:pt x="17446" y="7102"/>
                  <a:pt x="17169" y="6935"/>
                  <a:pt x="16892" y="6935"/>
                </a:cubicBezTo>
                <a:cubicBezTo>
                  <a:pt x="11908" y="6935"/>
                  <a:pt x="11908" y="6935"/>
                  <a:pt x="11908" y="6935"/>
                </a:cubicBezTo>
                <a:cubicBezTo>
                  <a:pt x="13846" y="1911"/>
                  <a:pt x="13846" y="1911"/>
                  <a:pt x="13846" y="1911"/>
                </a:cubicBezTo>
                <a:cubicBezTo>
                  <a:pt x="21046" y="739"/>
                  <a:pt x="21046" y="739"/>
                  <a:pt x="21046" y="739"/>
                </a:cubicBezTo>
                <a:cubicBezTo>
                  <a:pt x="21323" y="739"/>
                  <a:pt x="21600" y="404"/>
                  <a:pt x="21600" y="237"/>
                </a:cubicBezTo>
                <a:close/>
                <a:moveTo>
                  <a:pt x="1385" y="7772"/>
                </a:moveTo>
                <a:cubicBezTo>
                  <a:pt x="10246" y="7772"/>
                  <a:pt x="10246" y="7772"/>
                  <a:pt x="10246" y="7772"/>
                </a:cubicBezTo>
                <a:cubicBezTo>
                  <a:pt x="8031" y="13800"/>
                  <a:pt x="8031" y="13800"/>
                  <a:pt x="8031" y="13800"/>
                </a:cubicBezTo>
                <a:cubicBezTo>
                  <a:pt x="2769" y="13800"/>
                  <a:pt x="2769" y="13800"/>
                  <a:pt x="2769" y="13800"/>
                </a:cubicBezTo>
                <a:lnTo>
                  <a:pt x="1385" y="7772"/>
                </a:lnTo>
                <a:close/>
                <a:moveTo>
                  <a:pt x="13569" y="20665"/>
                </a:moveTo>
                <a:cubicBezTo>
                  <a:pt x="4154" y="20665"/>
                  <a:pt x="4154" y="20665"/>
                  <a:pt x="4154" y="20665"/>
                </a:cubicBezTo>
                <a:cubicBezTo>
                  <a:pt x="2769" y="14637"/>
                  <a:pt x="2769" y="14637"/>
                  <a:pt x="2769" y="14637"/>
                </a:cubicBezTo>
                <a:cubicBezTo>
                  <a:pt x="14677" y="14637"/>
                  <a:pt x="14677" y="14637"/>
                  <a:pt x="14677" y="14637"/>
                </a:cubicBezTo>
                <a:lnTo>
                  <a:pt x="13569" y="20665"/>
                </a:lnTo>
                <a:close/>
                <a:moveTo>
                  <a:pt x="16062" y="7772"/>
                </a:moveTo>
                <a:cubicBezTo>
                  <a:pt x="14954" y="13800"/>
                  <a:pt x="14954" y="13800"/>
                  <a:pt x="14954" y="13800"/>
                </a:cubicBezTo>
                <a:cubicBezTo>
                  <a:pt x="9415" y="13800"/>
                  <a:pt x="9415" y="13800"/>
                  <a:pt x="9415" y="13800"/>
                </a:cubicBezTo>
                <a:cubicBezTo>
                  <a:pt x="11631" y="7772"/>
                  <a:pt x="11631" y="7772"/>
                  <a:pt x="11631" y="7772"/>
                </a:cubicBezTo>
                <a:lnTo>
                  <a:pt x="16062" y="7772"/>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301" name="Freeform 46">
            <a:extLst>
              <a:ext uri="{FF2B5EF4-FFF2-40B4-BE49-F238E27FC236}">
                <a16:creationId xmlns:a16="http://schemas.microsoft.com/office/drawing/2014/main" xmlns="" id="{17CDC623-6C27-9145-A62E-3613BBE46BB5}"/>
              </a:ext>
            </a:extLst>
          </p:cNvPr>
          <p:cNvSpPr/>
          <p:nvPr/>
        </p:nvSpPr>
        <p:spPr>
          <a:xfrm>
            <a:off x="1113522" y="5579990"/>
            <a:ext cx="406430" cy="321646"/>
          </a:xfrm>
          <a:custGeom>
            <a:avLst/>
            <a:gdLst/>
            <a:ahLst/>
            <a:cxnLst>
              <a:cxn ang="0">
                <a:pos x="wd2" y="hd2"/>
              </a:cxn>
              <a:cxn ang="5400000">
                <a:pos x="wd2" y="hd2"/>
              </a:cxn>
              <a:cxn ang="10800000">
                <a:pos x="wd2" y="hd2"/>
              </a:cxn>
              <a:cxn ang="16200000">
                <a:pos x="wd2" y="hd2"/>
              </a:cxn>
            </a:cxnLst>
            <a:rect l="0" t="0" r="r" b="b"/>
            <a:pathLst>
              <a:path w="21600" h="21600" extrusionOk="0">
                <a:moveTo>
                  <a:pt x="21600" y="4491"/>
                </a:moveTo>
                <a:cubicBezTo>
                  <a:pt x="21600" y="3850"/>
                  <a:pt x="21094" y="3208"/>
                  <a:pt x="20588" y="3208"/>
                </a:cubicBezTo>
                <a:cubicBezTo>
                  <a:pt x="15019" y="3208"/>
                  <a:pt x="15019" y="3208"/>
                  <a:pt x="15019" y="3208"/>
                </a:cubicBezTo>
                <a:cubicBezTo>
                  <a:pt x="15019" y="1283"/>
                  <a:pt x="15019" y="1283"/>
                  <a:pt x="15019" y="1283"/>
                </a:cubicBezTo>
                <a:cubicBezTo>
                  <a:pt x="15019" y="642"/>
                  <a:pt x="14513" y="0"/>
                  <a:pt x="14006" y="0"/>
                </a:cubicBezTo>
                <a:cubicBezTo>
                  <a:pt x="7594" y="0"/>
                  <a:pt x="7594" y="0"/>
                  <a:pt x="7594" y="0"/>
                </a:cubicBezTo>
                <a:cubicBezTo>
                  <a:pt x="7087" y="0"/>
                  <a:pt x="6581" y="642"/>
                  <a:pt x="6581" y="1283"/>
                </a:cubicBezTo>
                <a:cubicBezTo>
                  <a:pt x="6581" y="3208"/>
                  <a:pt x="6581" y="3208"/>
                  <a:pt x="6581" y="3208"/>
                </a:cubicBezTo>
                <a:cubicBezTo>
                  <a:pt x="1012" y="3208"/>
                  <a:pt x="1012" y="3208"/>
                  <a:pt x="1012" y="3208"/>
                </a:cubicBezTo>
                <a:cubicBezTo>
                  <a:pt x="506" y="3208"/>
                  <a:pt x="0" y="3850"/>
                  <a:pt x="0" y="4491"/>
                </a:cubicBezTo>
                <a:cubicBezTo>
                  <a:pt x="0" y="20317"/>
                  <a:pt x="0" y="20317"/>
                  <a:pt x="0" y="20317"/>
                </a:cubicBezTo>
                <a:cubicBezTo>
                  <a:pt x="0" y="20958"/>
                  <a:pt x="506" y="21600"/>
                  <a:pt x="1012" y="21600"/>
                </a:cubicBezTo>
                <a:cubicBezTo>
                  <a:pt x="20588" y="21600"/>
                  <a:pt x="20588" y="21600"/>
                  <a:pt x="20588" y="21600"/>
                </a:cubicBezTo>
                <a:cubicBezTo>
                  <a:pt x="21094" y="21600"/>
                  <a:pt x="21600" y="20958"/>
                  <a:pt x="21600" y="20317"/>
                </a:cubicBezTo>
                <a:lnTo>
                  <a:pt x="21600" y="4491"/>
                </a:lnTo>
                <a:close/>
                <a:moveTo>
                  <a:pt x="7425" y="1069"/>
                </a:moveTo>
                <a:cubicBezTo>
                  <a:pt x="14175" y="1069"/>
                  <a:pt x="14175" y="1069"/>
                  <a:pt x="14175" y="1069"/>
                </a:cubicBezTo>
                <a:cubicBezTo>
                  <a:pt x="14175" y="3208"/>
                  <a:pt x="14175" y="3208"/>
                  <a:pt x="14175" y="3208"/>
                </a:cubicBezTo>
                <a:cubicBezTo>
                  <a:pt x="7425" y="3208"/>
                  <a:pt x="7425" y="3208"/>
                  <a:pt x="7425" y="3208"/>
                </a:cubicBezTo>
                <a:lnTo>
                  <a:pt x="7425" y="1069"/>
                </a:lnTo>
                <a:close/>
                <a:moveTo>
                  <a:pt x="3712" y="20531"/>
                </a:moveTo>
                <a:cubicBezTo>
                  <a:pt x="844" y="20531"/>
                  <a:pt x="844" y="20531"/>
                  <a:pt x="844" y="20531"/>
                </a:cubicBezTo>
                <a:cubicBezTo>
                  <a:pt x="844" y="4063"/>
                  <a:pt x="844" y="4063"/>
                  <a:pt x="844" y="4063"/>
                </a:cubicBezTo>
                <a:cubicBezTo>
                  <a:pt x="3712" y="4063"/>
                  <a:pt x="3712" y="4063"/>
                  <a:pt x="3712" y="4063"/>
                </a:cubicBezTo>
                <a:lnTo>
                  <a:pt x="3712" y="20531"/>
                </a:lnTo>
                <a:close/>
                <a:moveTo>
                  <a:pt x="17044" y="20531"/>
                </a:moveTo>
                <a:cubicBezTo>
                  <a:pt x="4556" y="20531"/>
                  <a:pt x="4556" y="20531"/>
                  <a:pt x="4556" y="20531"/>
                </a:cubicBezTo>
                <a:cubicBezTo>
                  <a:pt x="4556" y="4063"/>
                  <a:pt x="4556" y="4063"/>
                  <a:pt x="4556" y="4063"/>
                </a:cubicBezTo>
                <a:cubicBezTo>
                  <a:pt x="17044" y="4063"/>
                  <a:pt x="17044" y="4063"/>
                  <a:pt x="17044" y="4063"/>
                </a:cubicBezTo>
                <a:lnTo>
                  <a:pt x="17044" y="20531"/>
                </a:lnTo>
                <a:close/>
                <a:moveTo>
                  <a:pt x="20756" y="20531"/>
                </a:moveTo>
                <a:cubicBezTo>
                  <a:pt x="17888" y="20531"/>
                  <a:pt x="17888" y="20531"/>
                  <a:pt x="17888" y="20531"/>
                </a:cubicBezTo>
                <a:cubicBezTo>
                  <a:pt x="17888" y="4063"/>
                  <a:pt x="17888" y="4063"/>
                  <a:pt x="17888" y="4063"/>
                </a:cubicBezTo>
                <a:cubicBezTo>
                  <a:pt x="20756" y="4063"/>
                  <a:pt x="20756" y="4063"/>
                  <a:pt x="20756" y="4063"/>
                </a:cubicBezTo>
                <a:lnTo>
                  <a:pt x="20756" y="20531"/>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302" name="Freeform 47">
            <a:extLst>
              <a:ext uri="{FF2B5EF4-FFF2-40B4-BE49-F238E27FC236}">
                <a16:creationId xmlns:a16="http://schemas.microsoft.com/office/drawing/2014/main" xmlns="" id="{55F1AEEA-EFD1-7749-9488-DF7448AACBA9}"/>
              </a:ext>
            </a:extLst>
          </p:cNvPr>
          <p:cNvSpPr/>
          <p:nvPr/>
        </p:nvSpPr>
        <p:spPr>
          <a:xfrm>
            <a:off x="10075168" y="4722719"/>
            <a:ext cx="407776" cy="407776"/>
          </a:xfrm>
          <a:custGeom>
            <a:avLst/>
            <a:gdLst/>
            <a:ahLst/>
            <a:cxnLst>
              <a:cxn ang="0">
                <a:pos x="wd2" y="hd2"/>
              </a:cxn>
              <a:cxn ang="5400000">
                <a:pos x="wd2" y="hd2"/>
              </a:cxn>
              <a:cxn ang="10800000">
                <a:pos x="wd2" y="hd2"/>
              </a:cxn>
              <a:cxn ang="16200000">
                <a:pos x="wd2" y="hd2"/>
              </a:cxn>
            </a:cxnLst>
            <a:rect l="0" t="0" r="r" b="b"/>
            <a:pathLst>
              <a:path w="21600" h="21600" extrusionOk="0">
                <a:moveTo>
                  <a:pt x="21263" y="0"/>
                </a:moveTo>
                <a:cubicBezTo>
                  <a:pt x="16200" y="0"/>
                  <a:pt x="16200" y="0"/>
                  <a:pt x="16200" y="0"/>
                </a:cubicBezTo>
                <a:cubicBezTo>
                  <a:pt x="16031" y="0"/>
                  <a:pt x="15863" y="169"/>
                  <a:pt x="15863" y="337"/>
                </a:cubicBezTo>
                <a:cubicBezTo>
                  <a:pt x="15863" y="675"/>
                  <a:pt x="16031" y="844"/>
                  <a:pt x="16200" y="844"/>
                </a:cubicBezTo>
                <a:cubicBezTo>
                  <a:pt x="20250" y="844"/>
                  <a:pt x="20250" y="844"/>
                  <a:pt x="20250" y="844"/>
                </a:cubicBezTo>
                <a:cubicBezTo>
                  <a:pt x="14344" y="6750"/>
                  <a:pt x="14344" y="6750"/>
                  <a:pt x="14344" y="6750"/>
                </a:cubicBezTo>
                <a:cubicBezTo>
                  <a:pt x="14175" y="6581"/>
                  <a:pt x="14175" y="6581"/>
                  <a:pt x="14175" y="6581"/>
                </a:cubicBezTo>
                <a:cubicBezTo>
                  <a:pt x="12488" y="5231"/>
                  <a:pt x="10631" y="4556"/>
                  <a:pt x="8437" y="4556"/>
                </a:cubicBezTo>
                <a:cubicBezTo>
                  <a:pt x="3881" y="4556"/>
                  <a:pt x="0" y="8437"/>
                  <a:pt x="0" y="13163"/>
                </a:cubicBezTo>
                <a:cubicBezTo>
                  <a:pt x="0" y="17719"/>
                  <a:pt x="3881" y="21600"/>
                  <a:pt x="8437" y="21600"/>
                </a:cubicBezTo>
                <a:cubicBezTo>
                  <a:pt x="13163" y="21600"/>
                  <a:pt x="17044" y="17719"/>
                  <a:pt x="17044" y="13163"/>
                </a:cubicBezTo>
                <a:cubicBezTo>
                  <a:pt x="17044" y="10969"/>
                  <a:pt x="16369" y="9112"/>
                  <a:pt x="15019" y="7425"/>
                </a:cubicBezTo>
                <a:cubicBezTo>
                  <a:pt x="14850" y="7256"/>
                  <a:pt x="14850" y="7256"/>
                  <a:pt x="14850" y="7256"/>
                </a:cubicBezTo>
                <a:cubicBezTo>
                  <a:pt x="20756" y="1350"/>
                  <a:pt x="20756" y="1350"/>
                  <a:pt x="20756" y="1350"/>
                </a:cubicBezTo>
                <a:cubicBezTo>
                  <a:pt x="20756" y="5400"/>
                  <a:pt x="20756" y="5400"/>
                  <a:pt x="20756" y="5400"/>
                </a:cubicBezTo>
                <a:cubicBezTo>
                  <a:pt x="20756" y="5569"/>
                  <a:pt x="20925" y="5737"/>
                  <a:pt x="21263" y="5737"/>
                </a:cubicBezTo>
                <a:cubicBezTo>
                  <a:pt x="21431" y="5737"/>
                  <a:pt x="21600" y="5569"/>
                  <a:pt x="21600" y="5400"/>
                </a:cubicBezTo>
                <a:cubicBezTo>
                  <a:pt x="21600" y="337"/>
                  <a:pt x="21600" y="337"/>
                  <a:pt x="21600" y="337"/>
                </a:cubicBezTo>
                <a:cubicBezTo>
                  <a:pt x="21600" y="169"/>
                  <a:pt x="21431" y="0"/>
                  <a:pt x="21263" y="0"/>
                </a:cubicBezTo>
                <a:close/>
                <a:moveTo>
                  <a:pt x="15694" y="10125"/>
                </a:moveTo>
                <a:cubicBezTo>
                  <a:pt x="16031" y="10969"/>
                  <a:pt x="16200" y="11981"/>
                  <a:pt x="16200" y="13163"/>
                </a:cubicBezTo>
                <a:cubicBezTo>
                  <a:pt x="16200" y="14175"/>
                  <a:pt x="16031" y="15188"/>
                  <a:pt x="15694" y="16031"/>
                </a:cubicBezTo>
                <a:cubicBezTo>
                  <a:pt x="15188" y="17044"/>
                  <a:pt x="14681" y="17888"/>
                  <a:pt x="14006" y="18563"/>
                </a:cubicBezTo>
                <a:cubicBezTo>
                  <a:pt x="13331" y="19238"/>
                  <a:pt x="12488" y="19913"/>
                  <a:pt x="11475" y="20250"/>
                </a:cubicBezTo>
                <a:cubicBezTo>
                  <a:pt x="10631" y="20588"/>
                  <a:pt x="9619" y="20756"/>
                  <a:pt x="8437" y="20756"/>
                </a:cubicBezTo>
                <a:cubicBezTo>
                  <a:pt x="7425" y="20756"/>
                  <a:pt x="6412" y="20588"/>
                  <a:pt x="5569" y="20250"/>
                </a:cubicBezTo>
                <a:cubicBezTo>
                  <a:pt x="4556" y="19913"/>
                  <a:pt x="3712" y="19238"/>
                  <a:pt x="3037" y="18563"/>
                </a:cubicBezTo>
                <a:cubicBezTo>
                  <a:pt x="2362" y="17888"/>
                  <a:pt x="1687" y="17044"/>
                  <a:pt x="1350" y="16031"/>
                </a:cubicBezTo>
                <a:cubicBezTo>
                  <a:pt x="1012" y="15188"/>
                  <a:pt x="844" y="14175"/>
                  <a:pt x="844" y="13163"/>
                </a:cubicBezTo>
                <a:cubicBezTo>
                  <a:pt x="844" y="11981"/>
                  <a:pt x="1012" y="10969"/>
                  <a:pt x="1350" y="10125"/>
                </a:cubicBezTo>
                <a:cubicBezTo>
                  <a:pt x="1687" y="9112"/>
                  <a:pt x="2362" y="8269"/>
                  <a:pt x="3037" y="7594"/>
                </a:cubicBezTo>
                <a:cubicBezTo>
                  <a:pt x="3712" y="6919"/>
                  <a:pt x="4556" y="6412"/>
                  <a:pt x="5569" y="5906"/>
                </a:cubicBezTo>
                <a:cubicBezTo>
                  <a:pt x="7425" y="5062"/>
                  <a:pt x="9619" y="5062"/>
                  <a:pt x="11475" y="5906"/>
                </a:cubicBezTo>
                <a:cubicBezTo>
                  <a:pt x="12488" y="6412"/>
                  <a:pt x="13331" y="6919"/>
                  <a:pt x="14006" y="7594"/>
                </a:cubicBezTo>
                <a:cubicBezTo>
                  <a:pt x="14681" y="8269"/>
                  <a:pt x="15188" y="9112"/>
                  <a:pt x="15694" y="10125"/>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303" name="Freeform 48">
            <a:extLst>
              <a:ext uri="{FF2B5EF4-FFF2-40B4-BE49-F238E27FC236}">
                <a16:creationId xmlns:a16="http://schemas.microsoft.com/office/drawing/2014/main" xmlns="" id="{EE013776-82F4-B845-A3AD-78AEBF4C88E2}"/>
              </a:ext>
            </a:extLst>
          </p:cNvPr>
          <p:cNvSpPr/>
          <p:nvPr/>
        </p:nvSpPr>
        <p:spPr>
          <a:xfrm>
            <a:off x="9314794" y="4722719"/>
            <a:ext cx="298768" cy="407776"/>
          </a:xfrm>
          <a:custGeom>
            <a:avLst/>
            <a:gdLst/>
            <a:ahLst/>
            <a:cxnLst>
              <a:cxn ang="0">
                <a:pos x="wd2" y="hd2"/>
              </a:cxn>
              <a:cxn ang="5400000">
                <a:pos x="wd2" y="hd2"/>
              </a:cxn>
              <a:cxn ang="10800000">
                <a:pos x="wd2" y="hd2"/>
              </a:cxn>
              <a:cxn ang="16200000">
                <a:pos x="wd2" y="hd2"/>
              </a:cxn>
            </a:cxnLst>
            <a:rect l="0" t="0" r="r" b="b"/>
            <a:pathLst>
              <a:path w="21600" h="21600" extrusionOk="0">
                <a:moveTo>
                  <a:pt x="11719" y="15694"/>
                </a:moveTo>
                <a:cubicBezTo>
                  <a:pt x="17234" y="15525"/>
                  <a:pt x="21600" y="11981"/>
                  <a:pt x="21600" y="7931"/>
                </a:cubicBezTo>
                <a:cubicBezTo>
                  <a:pt x="21600" y="3544"/>
                  <a:pt x="16774" y="0"/>
                  <a:pt x="10800" y="0"/>
                </a:cubicBezTo>
                <a:cubicBezTo>
                  <a:pt x="4826" y="0"/>
                  <a:pt x="0" y="3544"/>
                  <a:pt x="0" y="7931"/>
                </a:cubicBezTo>
                <a:cubicBezTo>
                  <a:pt x="0" y="11981"/>
                  <a:pt x="4366" y="15525"/>
                  <a:pt x="9881" y="15694"/>
                </a:cubicBezTo>
                <a:cubicBezTo>
                  <a:pt x="10340" y="15863"/>
                  <a:pt x="10340" y="15863"/>
                  <a:pt x="10340" y="15863"/>
                </a:cubicBezTo>
                <a:cubicBezTo>
                  <a:pt x="10340" y="18394"/>
                  <a:pt x="10340" y="18394"/>
                  <a:pt x="10340" y="18394"/>
                </a:cubicBezTo>
                <a:cubicBezTo>
                  <a:pt x="7353" y="18394"/>
                  <a:pt x="7353" y="18394"/>
                  <a:pt x="7353" y="18394"/>
                </a:cubicBezTo>
                <a:cubicBezTo>
                  <a:pt x="7123" y="18394"/>
                  <a:pt x="6894" y="18563"/>
                  <a:pt x="6894" y="18731"/>
                </a:cubicBezTo>
                <a:cubicBezTo>
                  <a:pt x="6894" y="18900"/>
                  <a:pt x="7123" y="19069"/>
                  <a:pt x="7353" y="19069"/>
                </a:cubicBezTo>
                <a:cubicBezTo>
                  <a:pt x="10340" y="19069"/>
                  <a:pt x="10340" y="19069"/>
                  <a:pt x="10340" y="19069"/>
                </a:cubicBezTo>
                <a:cubicBezTo>
                  <a:pt x="10340" y="21263"/>
                  <a:pt x="10340" y="21263"/>
                  <a:pt x="10340" y="21263"/>
                </a:cubicBezTo>
                <a:cubicBezTo>
                  <a:pt x="10340" y="21431"/>
                  <a:pt x="10570" y="21600"/>
                  <a:pt x="10800" y="21600"/>
                </a:cubicBezTo>
                <a:cubicBezTo>
                  <a:pt x="11030" y="21600"/>
                  <a:pt x="11260" y="21431"/>
                  <a:pt x="11260" y="21263"/>
                </a:cubicBezTo>
                <a:cubicBezTo>
                  <a:pt x="11260" y="19069"/>
                  <a:pt x="11260" y="19069"/>
                  <a:pt x="11260" y="19069"/>
                </a:cubicBezTo>
                <a:cubicBezTo>
                  <a:pt x="14247" y="19069"/>
                  <a:pt x="14247" y="19069"/>
                  <a:pt x="14247" y="19069"/>
                </a:cubicBezTo>
                <a:cubicBezTo>
                  <a:pt x="14477" y="19069"/>
                  <a:pt x="14706" y="18900"/>
                  <a:pt x="14706" y="18731"/>
                </a:cubicBezTo>
                <a:cubicBezTo>
                  <a:pt x="14706" y="18563"/>
                  <a:pt x="14477" y="18394"/>
                  <a:pt x="14247" y="18394"/>
                </a:cubicBezTo>
                <a:cubicBezTo>
                  <a:pt x="11260" y="18394"/>
                  <a:pt x="11260" y="18394"/>
                  <a:pt x="11260" y="18394"/>
                </a:cubicBezTo>
                <a:cubicBezTo>
                  <a:pt x="11260" y="15863"/>
                  <a:pt x="11260" y="15863"/>
                  <a:pt x="11260" y="15863"/>
                </a:cubicBezTo>
                <a:lnTo>
                  <a:pt x="11719" y="15694"/>
                </a:lnTo>
                <a:close/>
                <a:moveTo>
                  <a:pt x="10800" y="15019"/>
                </a:moveTo>
                <a:cubicBezTo>
                  <a:pt x="9421" y="15019"/>
                  <a:pt x="8272" y="14850"/>
                  <a:pt x="7123" y="14513"/>
                </a:cubicBezTo>
                <a:cubicBezTo>
                  <a:pt x="5974" y="14175"/>
                  <a:pt x="4826" y="13500"/>
                  <a:pt x="3906" y="12994"/>
                </a:cubicBezTo>
                <a:cubicBezTo>
                  <a:pt x="2987" y="12319"/>
                  <a:pt x="2298" y="11475"/>
                  <a:pt x="1838" y="10631"/>
                </a:cubicBezTo>
                <a:cubicBezTo>
                  <a:pt x="1379" y="9787"/>
                  <a:pt x="1149" y="8775"/>
                  <a:pt x="1149" y="7931"/>
                </a:cubicBezTo>
                <a:cubicBezTo>
                  <a:pt x="1149" y="6919"/>
                  <a:pt x="1379" y="6075"/>
                  <a:pt x="1838" y="5062"/>
                </a:cubicBezTo>
                <a:cubicBezTo>
                  <a:pt x="2298" y="4219"/>
                  <a:pt x="2987" y="3544"/>
                  <a:pt x="3906" y="2869"/>
                </a:cubicBezTo>
                <a:cubicBezTo>
                  <a:pt x="4826" y="2194"/>
                  <a:pt x="5974" y="1687"/>
                  <a:pt x="7123" y="1350"/>
                </a:cubicBezTo>
                <a:cubicBezTo>
                  <a:pt x="9421" y="506"/>
                  <a:pt x="12179" y="506"/>
                  <a:pt x="14477" y="1350"/>
                </a:cubicBezTo>
                <a:cubicBezTo>
                  <a:pt x="15626" y="1687"/>
                  <a:pt x="16774" y="2194"/>
                  <a:pt x="17694" y="2869"/>
                </a:cubicBezTo>
                <a:cubicBezTo>
                  <a:pt x="18613" y="3544"/>
                  <a:pt x="19302" y="4219"/>
                  <a:pt x="19762" y="5062"/>
                </a:cubicBezTo>
                <a:cubicBezTo>
                  <a:pt x="20221" y="6075"/>
                  <a:pt x="20451" y="6919"/>
                  <a:pt x="20451" y="7931"/>
                </a:cubicBezTo>
                <a:cubicBezTo>
                  <a:pt x="20451" y="8775"/>
                  <a:pt x="20221" y="9787"/>
                  <a:pt x="19762" y="10631"/>
                </a:cubicBezTo>
                <a:cubicBezTo>
                  <a:pt x="19302" y="11475"/>
                  <a:pt x="18613" y="12319"/>
                  <a:pt x="17694" y="12994"/>
                </a:cubicBezTo>
                <a:cubicBezTo>
                  <a:pt x="16774" y="13500"/>
                  <a:pt x="15626" y="14175"/>
                  <a:pt x="14477" y="14513"/>
                </a:cubicBezTo>
                <a:cubicBezTo>
                  <a:pt x="13328" y="14850"/>
                  <a:pt x="12179" y="15019"/>
                  <a:pt x="10800" y="15019"/>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304" name="组合 303">
            <a:extLst>
              <a:ext uri="{FF2B5EF4-FFF2-40B4-BE49-F238E27FC236}">
                <a16:creationId xmlns:a16="http://schemas.microsoft.com/office/drawing/2014/main" xmlns="" id="{DD813924-1257-274F-95EB-53F002ACD874}"/>
              </a:ext>
            </a:extLst>
          </p:cNvPr>
          <p:cNvGrpSpPr/>
          <p:nvPr/>
        </p:nvGrpSpPr>
        <p:grpSpPr>
          <a:xfrm>
            <a:off x="8445411" y="4742906"/>
            <a:ext cx="407776" cy="368749"/>
            <a:chOff x="8445411" y="4742906"/>
            <a:chExt cx="407776" cy="368749"/>
          </a:xfrm>
          <a:solidFill>
            <a:schemeClr val="accent2"/>
          </a:solidFill>
        </p:grpSpPr>
        <p:sp>
          <p:nvSpPr>
            <p:cNvPr id="305" name="Freeform 49">
              <a:extLst>
                <a:ext uri="{FF2B5EF4-FFF2-40B4-BE49-F238E27FC236}">
                  <a16:creationId xmlns:a16="http://schemas.microsoft.com/office/drawing/2014/main" xmlns="" id="{96E24FDD-885A-7B48-9864-11F6AF0AB350}"/>
                </a:ext>
              </a:extLst>
            </p:cNvPr>
            <p:cNvSpPr/>
            <p:nvPr/>
          </p:nvSpPr>
          <p:spPr>
            <a:xfrm>
              <a:off x="8445411" y="4742906"/>
              <a:ext cx="407776" cy="368749"/>
            </a:xfrm>
            <a:custGeom>
              <a:avLst/>
              <a:gdLst/>
              <a:ahLst/>
              <a:cxnLst>
                <a:cxn ang="0">
                  <a:pos x="wd2" y="hd2"/>
                </a:cxn>
                <a:cxn ang="5400000">
                  <a:pos x="wd2" y="hd2"/>
                </a:cxn>
                <a:cxn ang="10800000">
                  <a:pos x="wd2" y="hd2"/>
                </a:cxn>
                <a:cxn ang="16200000">
                  <a:pos x="wd2" y="hd2"/>
                </a:cxn>
              </a:cxnLst>
              <a:rect l="0" t="0" r="r" b="b"/>
              <a:pathLst>
                <a:path w="21600" h="21600" extrusionOk="0">
                  <a:moveTo>
                    <a:pt x="20588" y="0"/>
                  </a:moveTo>
                  <a:cubicBezTo>
                    <a:pt x="1012" y="0"/>
                    <a:pt x="1012" y="0"/>
                    <a:pt x="1012" y="0"/>
                  </a:cubicBezTo>
                  <a:cubicBezTo>
                    <a:pt x="506" y="0"/>
                    <a:pt x="0" y="559"/>
                    <a:pt x="0" y="1117"/>
                  </a:cubicBezTo>
                  <a:cubicBezTo>
                    <a:pt x="0" y="20483"/>
                    <a:pt x="0" y="20483"/>
                    <a:pt x="0" y="20483"/>
                  </a:cubicBezTo>
                  <a:cubicBezTo>
                    <a:pt x="0" y="21041"/>
                    <a:pt x="506" y="21600"/>
                    <a:pt x="1012" y="21600"/>
                  </a:cubicBezTo>
                  <a:cubicBezTo>
                    <a:pt x="20588" y="21600"/>
                    <a:pt x="20588" y="21600"/>
                    <a:pt x="20588" y="21600"/>
                  </a:cubicBezTo>
                  <a:cubicBezTo>
                    <a:pt x="21094" y="21600"/>
                    <a:pt x="21600" y="21041"/>
                    <a:pt x="21600" y="20483"/>
                  </a:cubicBezTo>
                  <a:cubicBezTo>
                    <a:pt x="21600" y="1117"/>
                    <a:pt x="21600" y="1117"/>
                    <a:pt x="21600" y="1117"/>
                  </a:cubicBezTo>
                  <a:cubicBezTo>
                    <a:pt x="21600" y="559"/>
                    <a:pt x="21094" y="0"/>
                    <a:pt x="20588" y="0"/>
                  </a:cubicBezTo>
                  <a:close/>
                  <a:moveTo>
                    <a:pt x="20756" y="20669"/>
                  </a:moveTo>
                  <a:cubicBezTo>
                    <a:pt x="844" y="20669"/>
                    <a:pt x="844" y="20669"/>
                    <a:pt x="844" y="20669"/>
                  </a:cubicBezTo>
                  <a:cubicBezTo>
                    <a:pt x="844" y="16014"/>
                    <a:pt x="844" y="16014"/>
                    <a:pt x="844" y="16014"/>
                  </a:cubicBezTo>
                  <a:cubicBezTo>
                    <a:pt x="20756" y="16014"/>
                    <a:pt x="20756" y="16014"/>
                    <a:pt x="20756" y="16014"/>
                  </a:cubicBezTo>
                  <a:lnTo>
                    <a:pt x="20756" y="20669"/>
                  </a:lnTo>
                  <a:close/>
                  <a:moveTo>
                    <a:pt x="20756" y="15269"/>
                  </a:moveTo>
                  <a:cubicBezTo>
                    <a:pt x="844" y="15269"/>
                    <a:pt x="844" y="15269"/>
                    <a:pt x="844" y="15269"/>
                  </a:cubicBezTo>
                  <a:cubicBezTo>
                    <a:pt x="844" y="8752"/>
                    <a:pt x="844" y="8752"/>
                    <a:pt x="844" y="8752"/>
                  </a:cubicBezTo>
                  <a:cubicBezTo>
                    <a:pt x="7087" y="8752"/>
                    <a:pt x="7087" y="8752"/>
                    <a:pt x="7087" y="8752"/>
                  </a:cubicBezTo>
                  <a:cubicBezTo>
                    <a:pt x="8437" y="12662"/>
                    <a:pt x="8437" y="12662"/>
                    <a:pt x="8437" y="12662"/>
                  </a:cubicBezTo>
                  <a:cubicBezTo>
                    <a:pt x="8606" y="12848"/>
                    <a:pt x="9112" y="12848"/>
                    <a:pt x="9281" y="12662"/>
                  </a:cubicBezTo>
                  <a:cubicBezTo>
                    <a:pt x="11813" y="5214"/>
                    <a:pt x="11813" y="5214"/>
                    <a:pt x="11813" y="5214"/>
                  </a:cubicBezTo>
                  <a:cubicBezTo>
                    <a:pt x="12994" y="8379"/>
                    <a:pt x="12994" y="8379"/>
                    <a:pt x="12994" y="8379"/>
                  </a:cubicBezTo>
                  <a:cubicBezTo>
                    <a:pt x="13163" y="8566"/>
                    <a:pt x="13163" y="8752"/>
                    <a:pt x="13331" y="8752"/>
                  </a:cubicBezTo>
                  <a:cubicBezTo>
                    <a:pt x="20756" y="8752"/>
                    <a:pt x="20756" y="8752"/>
                    <a:pt x="20756" y="8752"/>
                  </a:cubicBezTo>
                  <a:lnTo>
                    <a:pt x="20756" y="15269"/>
                  </a:lnTo>
                  <a:close/>
                  <a:moveTo>
                    <a:pt x="20756" y="7821"/>
                  </a:moveTo>
                  <a:cubicBezTo>
                    <a:pt x="13669" y="7821"/>
                    <a:pt x="13669" y="7821"/>
                    <a:pt x="13669" y="7821"/>
                  </a:cubicBezTo>
                  <a:cubicBezTo>
                    <a:pt x="12319" y="4097"/>
                    <a:pt x="12319" y="4097"/>
                    <a:pt x="12319" y="4097"/>
                  </a:cubicBezTo>
                  <a:cubicBezTo>
                    <a:pt x="12150" y="3724"/>
                    <a:pt x="11644" y="3724"/>
                    <a:pt x="11475" y="4097"/>
                  </a:cubicBezTo>
                  <a:cubicBezTo>
                    <a:pt x="8944" y="11359"/>
                    <a:pt x="8944" y="11359"/>
                    <a:pt x="8944" y="11359"/>
                  </a:cubicBezTo>
                  <a:cubicBezTo>
                    <a:pt x="7762" y="8193"/>
                    <a:pt x="7762" y="8193"/>
                    <a:pt x="7762" y="8193"/>
                  </a:cubicBezTo>
                  <a:cubicBezTo>
                    <a:pt x="7762" y="8007"/>
                    <a:pt x="7594" y="7821"/>
                    <a:pt x="7425" y="7821"/>
                  </a:cubicBezTo>
                  <a:cubicBezTo>
                    <a:pt x="844" y="7821"/>
                    <a:pt x="844" y="7821"/>
                    <a:pt x="844" y="7821"/>
                  </a:cubicBezTo>
                  <a:cubicBezTo>
                    <a:pt x="844" y="931"/>
                    <a:pt x="844" y="931"/>
                    <a:pt x="844" y="931"/>
                  </a:cubicBezTo>
                  <a:cubicBezTo>
                    <a:pt x="20756" y="931"/>
                    <a:pt x="20756" y="931"/>
                    <a:pt x="20756" y="931"/>
                  </a:cubicBezTo>
                  <a:lnTo>
                    <a:pt x="20756" y="7821"/>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06" name="Oval 50">
              <a:extLst>
                <a:ext uri="{FF2B5EF4-FFF2-40B4-BE49-F238E27FC236}">
                  <a16:creationId xmlns:a16="http://schemas.microsoft.com/office/drawing/2014/main" xmlns="" id="{DE030E9E-B38C-C947-B10D-D8314943CB67}"/>
                </a:ext>
              </a:extLst>
            </p:cNvPr>
            <p:cNvSpPr/>
            <p:nvPr/>
          </p:nvSpPr>
          <p:spPr>
            <a:xfrm>
              <a:off x="8573261" y="5044363"/>
              <a:ext cx="25571" cy="25571"/>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07" name="Oval 51">
              <a:extLst>
                <a:ext uri="{FF2B5EF4-FFF2-40B4-BE49-F238E27FC236}">
                  <a16:creationId xmlns:a16="http://schemas.microsoft.com/office/drawing/2014/main" xmlns="" id="{F915F880-E6A3-0648-85D4-B1B74AE43329}"/>
                </a:ext>
              </a:extLst>
            </p:cNvPr>
            <p:cNvSpPr/>
            <p:nvPr/>
          </p:nvSpPr>
          <p:spPr>
            <a:xfrm>
              <a:off x="8636513" y="5044363"/>
              <a:ext cx="25571" cy="25571"/>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08" name="Oval 52">
              <a:extLst>
                <a:ext uri="{FF2B5EF4-FFF2-40B4-BE49-F238E27FC236}">
                  <a16:creationId xmlns:a16="http://schemas.microsoft.com/office/drawing/2014/main" xmlns="" id="{9AF4A944-7B5E-7746-8ED9-367D14D4DF77}"/>
                </a:ext>
              </a:extLst>
            </p:cNvPr>
            <p:cNvSpPr/>
            <p:nvPr/>
          </p:nvSpPr>
          <p:spPr>
            <a:xfrm>
              <a:off x="8701112" y="5044363"/>
              <a:ext cx="25570" cy="25571"/>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309" name="Freeform 53">
            <a:extLst>
              <a:ext uri="{FF2B5EF4-FFF2-40B4-BE49-F238E27FC236}">
                <a16:creationId xmlns:a16="http://schemas.microsoft.com/office/drawing/2014/main" xmlns="" id="{1936BBD3-9498-C94B-A7D8-8232991C9A80}"/>
              </a:ext>
            </a:extLst>
          </p:cNvPr>
          <p:cNvSpPr/>
          <p:nvPr/>
        </p:nvSpPr>
        <p:spPr>
          <a:xfrm>
            <a:off x="7631205" y="4722719"/>
            <a:ext cx="407776" cy="407776"/>
          </a:xfrm>
          <a:custGeom>
            <a:avLst/>
            <a:gdLst/>
            <a:ahLst/>
            <a:cxnLst>
              <a:cxn ang="0">
                <a:pos x="wd2" y="hd2"/>
              </a:cxn>
              <a:cxn ang="5400000">
                <a:pos x="wd2" y="hd2"/>
              </a:cxn>
              <a:cxn ang="10800000">
                <a:pos x="wd2" y="hd2"/>
              </a:cxn>
              <a:cxn ang="16200000">
                <a:pos x="wd2" y="hd2"/>
              </a:cxn>
            </a:cxnLst>
            <a:rect l="0" t="0" r="r" b="b"/>
            <a:pathLst>
              <a:path w="21600" h="21600" extrusionOk="0">
                <a:moveTo>
                  <a:pt x="19744" y="10800"/>
                </a:moveTo>
                <a:cubicBezTo>
                  <a:pt x="19913" y="10631"/>
                  <a:pt x="19913" y="10631"/>
                  <a:pt x="19913" y="10631"/>
                </a:cubicBezTo>
                <a:cubicBezTo>
                  <a:pt x="20925" y="10462"/>
                  <a:pt x="21600" y="9619"/>
                  <a:pt x="21600" y="8437"/>
                </a:cubicBezTo>
                <a:cubicBezTo>
                  <a:pt x="21600" y="7256"/>
                  <a:pt x="20588" y="6244"/>
                  <a:pt x="19406" y="6244"/>
                </a:cubicBezTo>
                <a:cubicBezTo>
                  <a:pt x="18056" y="6244"/>
                  <a:pt x="17044" y="7256"/>
                  <a:pt x="17044" y="8437"/>
                </a:cubicBezTo>
                <a:cubicBezTo>
                  <a:pt x="17044" y="9619"/>
                  <a:pt x="17719" y="10462"/>
                  <a:pt x="18731" y="10631"/>
                </a:cubicBezTo>
                <a:cubicBezTo>
                  <a:pt x="18900" y="10800"/>
                  <a:pt x="18900" y="10800"/>
                  <a:pt x="18900" y="10800"/>
                </a:cubicBezTo>
                <a:cubicBezTo>
                  <a:pt x="18900" y="14513"/>
                  <a:pt x="18900" y="14513"/>
                  <a:pt x="18900" y="14513"/>
                </a:cubicBezTo>
                <a:cubicBezTo>
                  <a:pt x="18900" y="15356"/>
                  <a:pt x="18731" y="16200"/>
                  <a:pt x="18394" y="17044"/>
                </a:cubicBezTo>
                <a:cubicBezTo>
                  <a:pt x="18225" y="17719"/>
                  <a:pt x="17719" y="18394"/>
                  <a:pt x="17044" y="19069"/>
                </a:cubicBezTo>
                <a:cubicBezTo>
                  <a:pt x="16538" y="19575"/>
                  <a:pt x="15863" y="20081"/>
                  <a:pt x="15188" y="20419"/>
                </a:cubicBezTo>
                <a:cubicBezTo>
                  <a:pt x="13500" y="20925"/>
                  <a:pt x="11813" y="20925"/>
                  <a:pt x="10294" y="20419"/>
                </a:cubicBezTo>
                <a:cubicBezTo>
                  <a:pt x="9450" y="20081"/>
                  <a:pt x="8775" y="19575"/>
                  <a:pt x="8269" y="19069"/>
                </a:cubicBezTo>
                <a:cubicBezTo>
                  <a:pt x="7594" y="18394"/>
                  <a:pt x="7256" y="17719"/>
                  <a:pt x="6919" y="17044"/>
                </a:cubicBezTo>
                <a:cubicBezTo>
                  <a:pt x="6581" y="16200"/>
                  <a:pt x="6412" y="15525"/>
                  <a:pt x="6412" y="14681"/>
                </a:cubicBezTo>
                <a:cubicBezTo>
                  <a:pt x="6412" y="14513"/>
                  <a:pt x="6412" y="14513"/>
                  <a:pt x="6412" y="14513"/>
                </a:cubicBezTo>
                <a:cubicBezTo>
                  <a:pt x="6581" y="14513"/>
                  <a:pt x="6581" y="14513"/>
                  <a:pt x="6581" y="14513"/>
                </a:cubicBezTo>
                <a:cubicBezTo>
                  <a:pt x="9787" y="14175"/>
                  <a:pt x="11981" y="11644"/>
                  <a:pt x="11981" y="8437"/>
                </a:cubicBezTo>
                <a:cubicBezTo>
                  <a:pt x="11981" y="337"/>
                  <a:pt x="11981" y="337"/>
                  <a:pt x="11981" y="337"/>
                </a:cubicBezTo>
                <a:cubicBezTo>
                  <a:pt x="11981" y="169"/>
                  <a:pt x="11813" y="0"/>
                  <a:pt x="11644" y="0"/>
                </a:cubicBezTo>
                <a:cubicBezTo>
                  <a:pt x="10462" y="0"/>
                  <a:pt x="10462" y="0"/>
                  <a:pt x="10462" y="0"/>
                </a:cubicBezTo>
                <a:cubicBezTo>
                  <a:pt x="10125" y="0"/>
                  <a:pt x="9956" y="169"/>
                  <a:pt x="9956" y="337"/>
                </a:cubicBezTo>
                <a:cubicBezTo>
                  <a:pt x="9956" y="675"/>
                  <a:pt x="10125" y="844"/>
                  <a:pt x="10462" y="844"/>
                </a:cubicBezTo>
                <a:cubicBezTo>
                  <a:pt x="11306" y="844"/>
                  <a:pt x="11306" y="844"/>
                  <a:pt x="11306" y="844"/>
                </a:cubicBezTo>
                <a:cubicBezTo>
                  <a:pt x="11306" y="8437"/>
                  <a:pt x="11306" y="8437"/>
                  <a:pt x="11306" y="8437"/>
                </a:cubicBezTo>
                <a:cubicBezTo>
                  <a:pt x="11306" y="9956"/>
                  <a:pt x="10800" y="11306"/>
                  <a:pt x="9787" y="12150"/>
                </a:cubicBezTo>
                <a:cubicBezTo>
                  <a:pt x="8775" y="13163"/>
                  <a:pt x="7425" y="13838"/>
                  <a:pt x="6075" y="13838"/>
                </a:cubicBezTo>
                <a:cubicBezTo>
                  <a:pt x="4556" y="13838"/>
                  <a:pt x="3375" y="13163"/>
                  <a:pt x="2362" y="12150"/>
                </a:cubicBezTo>
                <a:cubicBezTo>
                  <a:pt x="1350" y="11306"/>
                  <a:pt x="844" y="9956"/>
                  <a:pt x="844" y="8437"/>
                </a:cubicBezTo>
                <a:cubicBezTo>
                  <a:pt x="844" y="844"/>
                  <a:pt x="844" y="844"/>
                  <a:pt x="844" y="844"/>
                </a:cubicBezTo>
                <a:cubicBezTo>
                  <a:pt x="1687" y="844"/>
                  <a:pt x="1687" y="844"/>
                  <a:pt x="1687" y="844"/>
                </a:cubicBezTo>
                <a:cubicBezTo>
                  <a:pt x="1856" y="844"/>
                  <a:pt x="2025" y="675"/>
                  <a:pt x="2025" y="337"/>
                </a:cubicBezTo>
                <a:cubicBezTo>
                  <a:pt x="2025" y="169"/>
                  <a:pt x="1856" y="0"/>
                  <a:pt x="1687" y="0"/>
                </a:cubicBezTo>
                <a:cubicBezTo>
                  <a:pt x="337" y="0"/>
                  <a:pt x="337" y="0"/>
                  <a:pt x="337" y="0"/>
                </a:cubicBezTo>
                <a:cubicBezTo>
                  <a:pt x="169" y="0"/>
                  <a:pt x="0" y="169"/>
                  <a:pt x="0" y="337"/>
                </a:cubicBezTo>
                <a:cubicBezTo>
                  <a:pt x="0" y="337"/>
                  <a:pt x="0" y="337"/>
                  <a:pt x="0" y="337"/>
                </a:cubicBezTo>
                <a:cubicBezTo>
                  <a:pt x="0" y="8437"/>
                  <a:pt x="0" y="8437"/>
                  <a:pt x="0" y="8437"/>
                </a:cubicBezTo>
                <a:cubicBezTo>
                  <a:pt x="0" y="11644"/>
                  <a:pt x="2362" y="14175"/>
                  <a:pt x="5400" y="14513"/>
                </a:cubicBezTo>
                <a:cubicBezTo>
                  <a:pt x="5569" y="14513"/>
                  <a:pt x="5569" y="14513"/>
                  <a:pt x="5569" y="14513"/>
                </a:cubicBezTo>
                <a:cubicBezTo>
                  <a:pt x="5569" y="14681"/>
                  <a:pt x="5569" y="14681"/>
                  <a:pt x="5569" y="14681"/>
                </a:cubicBezTo>
                <a:cubicBezTo>
                  <a:pt x="5737" y="18563"/>
                  <a:pt x="8775" y="21600"/>
                  <a:pt x="12656" y="21600"/>
                </a:cubicBezTo>
                <a:cubicBezTo>
                  <a:pt x="16538" y="21600"/>
                  <a:pt x="19744" y="18394"/>
                  <a:pt x="19744" y="14513"/>
                </a:cubicBezTo>
                <a:lnTo>
                  <a:pt x="19744" y="10800"/>
                </a:lnTo>
                <a:close/>
                <a:moveTo>
                  <a:pt x="17888" y="8437"/>
                </a:moveTo>
                <a:cubicBezTo>
                  <a:pt x="17888" y="7762"/>
                  <a:pt x="18563" y="7087"/>
                  <a:pt x="19406" y="7087"/>
                </a:cubicBezTo>
                <a:cubicBezTo>
                  <a:pt x="20081" y="7087"/>
                  <a:pt x="20756" y="7762"/>
                  <a:pt x="20756" y="8437"/>
                </a:cubicBezTo>
                <a:cubicBezTo>
                  <a:pt x="20756" y="9281"/>
                  <a:pt x="20081" y="9956"/>
                  <a:pt x="19406" y="9956"/>
                </a:cubicBezTo>
                <a:cubicBezTo>
                  <a:pt x="18563" y="9956"/>
                  <a:pt x="17888" y="9281"/>
                  <a:pt x="17888" y="8437"/>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310" name="Freeform 54">
            <a:extLst>
              <a:ext uri="{FF2B5EF4-FFF2-40B4-BE49-F238E27FC236}">
                <a16:creationId xmlns:a16="http://schemas.microsoft.com/office/drawing/2014/main" xmlns="" id="{4FE29B3A-BB51-5E4E-978E-9E53A5B09CDD}"/>
              </a:ext>
            </a:extLst>
          </p:cNvPr>
          <p:cNvSpPr/>
          <p:nvPr/>
        </p:nvSpPr>
        <p:spPr>
          <a:xfrm>
            <a:off x="6816999" y="4722413"/>
            <a:ext cx="408081" cy="407286"/>
          </a:xfrm>
          <a:custGeom>
            <a:avLst/>
            <a:gdLst/>
            <a:ahLst/>
            <a:cxnLst>
              <a:cxn ang="0">
                <a:pos x="wd2" y="hd2"/>
              </a:cxn>
              <a:cxn ang="5400000">
                <a:pos x="wd2" y="hd2"/>
              </a:cxn>
              <a:cxn ang="10800000">
                <a:pos x="wd2" y="hd2"/>
              </a:cxn>
              <a:cxn ang="16200000">
                <a:pos x="wd2" y="hd2"/>
              </a:cxn>
            </a:cxnLst>
            <a:rect l="0" t="0" r="r" b="b"/>
            <a:pathLst>
              <a:path w="21474" h="21433" extrusionOk="0">
                <a:moveTo>
                  <a:pt x="12056" y="15279"/>
                </a:moveTo>
                <a:cubicBezTo>
                  <a:pt x="21098" y="6069"/>
                  <a:pt x="21098" y="6069"/>
                  <a:pt x="21098" y="6069"/>
                </a:cubicBezTo>
                <a:cubicBezTo>
                  <a:pt x="21600" y="5734"/>
                  <a:pt x="21600" y="5065"/>
                  <a:pt x="21098" y="4730"/>
                </a:cubicBezTo>
                <a:cubicBezTo>
                  <a:pt x="16744" y="376"/>
                  <a:pt x="16744" y="376"/>
                  <a:pt x="16744" y="376"/>
                </a:cubicBezTo>
                <a:cubicBezTo>
                  <a:pt x="16409" y="-126"/>
                  <a:pt x="15740" y="-126"/>
                  <a:pt x="15405" y="376"/>
                </a:cubicBezTo>
                <a:cubicBezTo>
                  <a:pt x="6195" y="9418"/>
                  <a:pt x="6195" y="9418"/>
                  <a:pt x="6195" y="9418"/>
                </a:cubicBezTo>
                <a:cubicBezTo>
                  <a:pt x="6195" y="9418"/>
                  <a:pt x="6195" y="9586"/>
                  <a:pt x="6195" y="9753"/>
                </a:cubicBezTo>
                <a:cubicBezTo>
                  <a:pt x="6530" y="14441"/>
                  <a:pt x="6530" y="14441"/>
                  <a:pt x="6530" y="14441"/>
                </a:cubicBezTo>
                <a:cubicBezTo>
                  <a:pt x="1340" y="19632"/>
                  <a:pt x="1340" y="19632"/>
                  <a:pt x="1340" y="19632"/>
                </a:cubicBezTo>
                <a:cubicBezTo>
                  <a:pt x="670" y="19130"/>
                  <a:pt x="670" y="19130"/>
                  <a:pt x="670" y="19130"/>
                </a:cubicBezTo>
                <a:cubicBezTo>
                  <a:pt x="502" y="18962"/>
                  <a:pt x="502" y="18962"/>
                  <a:pt x="335" y="18962"/>
                </a:cubicBezTo>
                <a:cubicBezTo>
                  <a:pt x="335" y="18962"/>
                  <a:pt x="167" y="18962"/>
                  <a:pt x="167" y="19130"/>
                </a:cubicBezTo>
                <a:cubicBezTo>
                  <a:pt x="0" y="19130"/>
                  <a:pt x="0" y="19297"/>
                  <a:pt x="0" y="19297"/>
                </a:cubicBezTo>
                <a:cubicBezTo>
                  <a:pt x="0" y="19465"/>
                  <a:pt x="0" y="19465"/>
                  <a:pt x="167" y="19632"/>
                </a:cubicBezTo>
                <a:cubicBezTo>
                  <a:pt x="1842" y="21307"/>
                  <a:pt x="1842" y="21307"/>
                  <a:pt x="1842" y="21307"/>
                </a:cubicBezTo>
                <a:cubicBezTo>
                  <a:pt x="2009" y="21474"/>
                  <a:pt x="2344" y="21474"/>
                  <a:pt x="2344" y="21307"/>
                </a:cubicBezTo>
                <a:cubicBezTo>
                  <a:pt x="2512" y="21307"/>
                  <a:pt x="2512" y="21139"/>
                  <a:pt x="2512" y="21139"/>
                </a:cubicBezTo>
                <a:cubicBezTo>
                  <a:pt x="2512" y="20972"/>
                  <a:pt x="2512" y="20972"/>
                  <a:pt x="2344" y="20804"/>
                </a:cubicBezTo>
                <a:cubicBezTo>
                  <a:pt x="1842" y="20134"/>
                  <a:pt x="1842" y="20134"/>
                  <a:pt x="1842" y="20134"/>
                </a:cubicBezTo>
                <a:cubicBezTo>
                  <a:pt x="7033" y="14944"/>
                  <a:pt x="7033" y="14944"/>
                  <a:pt x="7033" y="14944"/>
                </a:cubicBezTo>
                <a:cubicBezTo>
                  <a:pt x="11721" y="15279"/>
                  <a:pt x="11721" y="15279"/>
                  <a:pt x="11721" y="15279"/>
                </a:cubicBezTo>
                <a:cubicBezTo>
                  <a:pt x="11888" y="15279"/>
                  <a:pt x="12056" y="15279"/>
                  <a:pt x="12056" y="15279"/>
                </a:cubicBezTo>
                <a:close/>
                <a:moveTo>
                  <a:pt x="16074" y="711"/>
                </a:moveTo>
                <a:cubicBezTo>
                  <a:pt x="20763" y="5400"/>
                  <a:pt x="20763" y="5400"/>
                  <a:pt x="20763" y="5400"/>
                </a:cubicBezTo>
                <a:cubicBezTo>
                  <a:pt x="19591" y="6572"/>
                  <a:pt x="19591" y="6572"/>
                  <a:pt x="19591" y="6572"/>
                </a:cubicBezTo>
                <a:cubicBezTo>
                  <a:pt x="14902" y="1883"/>
                  <a:pt x="14902" y="1883"/>
                  <a:pt x="14902" y="1883"/>
                </a:cubicBezTo>
                <a:lnTo>
                  <a:pt x="16074" y="711"/>
                </a:lnTo>
                <a:close/>
                <a:moveTo>
                  <a:pt x="14233" y="2386"/>
                </a:moveTo>
                <a:cubicBezTo>
                  <a:pt x="19088" y="7241"/>
                  <a:pt x="19088" y="7241"/>
                  <a:pt x="19088" y="7241"/>
                </a:cubicBezTo>
                <a:cubicBezTo>
                  <a:pt x="14902" y="11260"/>
                  <a:pt x="14902" y="11260"/>
                  <a:pt x="14902" y="11260"/>
                </a:cubicBezTo>
                <a:cubicBezTo>
                  <a:pt x="10214" y="6572"/>
                  <a:pt x="10214" y="6572"/>
                  <a:pt x="10214" y="6572"/>
                </a:cubicBezTo>
                <a:lnTo>
                  <a:pt x="14233" y="2386"/>
                </a:lnTo>
                <a:close/>
                <a:moveTo>
                  <a:pt x="7200" y="14274"/>
                </a:moveTo>
                <a:cubicBezTo>
                  <a:pt x="6865" y="9753"/>
                  <a:pt x="6865" y="9753"/>
                  <a:pt x="6865" y="9753"/>
                </a:cubicBezTo>
                <a:cubicBezTo>
                  <a:pt x="9712" y="7074"/>
                  <a:pt x="9712" y="7074"/>
                  <a:pt x="9712" y="7074"/>
                </a:cubicBezTo>
                <a:cubicBezTo>
                  <a:pt x="14400" y="11762"/>
                  <a:pt x="14400" y="11762"/>
                  <a:pt x="14400" y="11762"/>
                </a:cubicBezTo>
                <a:cubicBezTo>
                  <a:pt x="11721" y="14609"/>
                  <a:pt x="11721" y="14609"/>
                  <a:pt x="11721" y="14609"/>
                </a:cubicBezTo>
                <a:lnTo>
                  <a:pt x="7200" y="14274"/>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311" name="Freeform 55">
            <a:extLst>
              <a:ext uri="{FF2B5EF4-FFF2-40B4-BE49-F238E27FC236}">
                <a16:creationId xmlns:a16="http://schemas.microsoft.com/office/drawing/2014/main" xmlns="" id="{24AD0A00-5993-C24E-BE9D-D34B8E6CD3FC}"/>
              </a:ext>
            </a:extLst>
          </p:cNvPr>
          <p:cNvSpPr/>
          <p:nvPr/>
        </p:nvSpPr>
        <p:spPr>
          <a:xfrm>
            <a:off x="6002244" y="4723515"/>
            <a:ext cx="406979" cy="406183"/>
          </a:xfrm>
          <a:custGeom>
            <a:avLst/>
            <a:gdLst/>
            <a:ahLst/>
            <a:cxnLst>
              <a:cxn ang="0">
                <a:pos x="wd2" y="hd2"/>
              </a:cxn>
              <a:cxn ang="5400000">
                <a:pos x="wd2" y="hd2"/>
              </a:cxn>
              <a:cxn ang="10800000">
                <a:pos x="wd2" y="hd2"/>
              </a:cxn>
              <a:cxn ang="16200000">
                <a:pos x="wd2" y="hd2"/>
              </a:cxn>
            </a:cxnLst>
            <a:rect l="0" t="0" r="r" b="b"/>
            <a:pathLst>
              <a:path w="21558" h="21516" extrusionOk="0">
                <a:moveTo>
                  <a:pt x="21558" y="4008"/>
                </a:moveTo>
                <a:cubicBezTo>
                  <a:pt x="21558" y="3839"/>
                  <a:pt x="21558" y="3671"/>
                  <a:pt x="21389" y="3671"/>
                </a:cubicBezTo>
                <a:cubicBezTo>
                  <a:pt x="17845" y="127"/>
                  <a:pt x="17845" y="127"/>
                  <a:pt x="17845" y="127"/>
                </a:cubicBezTo>
                <a:cubicBezTo>
                  <a:pt x="17677" y="-42"/>
                  <a:pt x="17508" y="-42"/>
                  <a:pt x="17339" y="127"/>
                </a:cubicBezTo>
                <a:cubicBezTo>
                  <a:pt x="17170" y="127"/>
                  <a:pt x="17170" y="296"/>
                  <a:pt x="17170" y="296"/>
                </a:cubicBezTo>
                <a:cubicBezTo>
                  <a:pt x="17170" y="464"/>
                  <a:pt x="17170" y="464"/>
                  <a:pt x="17339" y="633"/>
                </a:cubicBezTo>
                <a:cubicBezTo>
                  <a:pt x="18858" y="2152"/>
                  <a:pt x="18858" y="2152"/>
                  <a:pt x="18858" y="2152"/>
                </a:cubicBezTo>
                <a:cubicBezTo>
                  <a:pt x="15820" y="5189"/>
                  <a:pt x="15820" y="5189"/>
                  <a:pt x="15820" y="5189"/>
                </a:cubicBezTo>
                <a:cubicBezTo>
                  <a:pt x="13458" y="2658"/>
                  <a:pt x="13458" y="2658"/>
                  <a:pt x="13458" y="2658"/>
                </a:cubicBezTo>
                <a:cubicBezTo>
                  <a:pt x="13289" y="2658"/>
                  <a:pt x="12952" y="2658"/>
                  <a:pt x="12952" y="2658"/>
                </a:cubicBezTo>
                <a:cubicBezTo>
                  <a:pt x="12783" y="2827"/>
                  <a:pt x="12783" y="2827"/>
                  <a:pt x="12783" y="2996"/>
                </a:cubicBezTo>
                <a:cubicBezTo>
                  <a:pt x="12783" y="3164"/>
                  <a:pt x="12783" y="3164"/>
                  <a:pt x="12952" y="3333"/>
                </a:cubicBezTo>
                <a:cubicBezTo>
                  <a:pt x="13458" y="3839"/>
                  <a:pt x="13458" y="3839"/>
                  <a:pt x="13458" y="3839"/>
                </a:cubicBezTo>
                <a:cubicBezTo>
                  <a:pt x="3502" y="13795"/>
                  <a:pt x="3502" y="13795"/>
                  <a:pt x="3502" y="13795"/>
                </a:cubicBezTo>
                <a:cubicBezTo>
                  <a:pt x="3502" y="13964"/>
                  <a:pt x="3502" y="13964"/>
                  <a:pt x="3502" y="14133"/>
                </a:cubicBezTo>
                <a:cubicBezTo>
                  <a:pt x="3502" y="14302"/>
                  <a:pt x="3502" y="14302"/>
                  <a:pt x="3502" y="14302"/>
                </a:cubicBezTo>
                <a:cubicBezTo>
                  <a:pt x="3502" y="14302"/>
                  <a:pt x="3502" y="14302"/>
                  <a:pt x="3502" y="14302"/>
                </a:cubicBezTo>
                <a:cubicBezTo>
                  <a:pt x="3839" y="17170"/>
                  <a:pt x="3839" y="17170"/>
                  <a:pt x="3839" y="17170"/>
                </a:cubicBezTo>
                <a:cubicBezTo>
                  <a:pt x="127" y="20883"/>
                  <a:pt x="127" y="20883"/>
                  <a:pt x="127" y="20883"/>
                </a:cubicBezTo>
                <a:cubicBezTo>
                  <a:pt x="-42" y="21052"/>
                  <a:pt x="-42" y="21220"/>
                  <a:pt x="127" y="21389"/>
                </a:cubicBezTo>
                <a:cubicBezTo>
                  <a:pt x="296" y="21558"/>
                  <a:pt x="464" y="21558"/>
                  <a:pt x="633" y="21389"/>
                </a:cubicBezTo>
                <a:cubicBezTo>
                  <a:pt x="4346" y="17677"/>
                  <a:pt x="4346" y="17677"/>
                  <a:pt x="4346" y="17677"/>
                </a:cubicBezTo>
                <a:cubicBezTo>
                  <a:pt x="7383" y="18014"/>
                  <a:pt x="7383" y="18014"/>
                  <a:pt x="7383" y="18014"/>
                </a:cubicBezTo>
                <a:cubicBezTo>
                  <a:pt x="7552" y="18014"/>
                  <a:pt x="7552" y="18014"/>
                  <a:pt x="7721" y="18014"/>
                </a:cubicBezTo>
                <a:cubicBezTo>
                  <a:pt x="17677" y="8058"/>
                  <a:pt x="17677" y="8058"/>
                  <a:pt x="17677" y="8058"/>
                </a:cubicBezTo>
                <a:cubicBezTo>
                  <a:pt x="18183" y="8564"/>
                  <a:pt x="18183" y="8564"/>
                  <a:pt x="18183" y="8564"/>
                </a:cubicBezTo>
                <a:cubicBezTo>
                  <a:pt x="18352" y="8733"/>
                  <a:pt x="18689" y="8733"/>
                  <a:pt x="18858" y="8564"/>
                </a:cubicBezTo>
                <a:cubicBezTo>
                  <a:pt x="18858" y="8396"/>
                  <a:pt x="18858" y="8227"/>
                  <a:pt x="18858" y="8058"/>
                </a:cubicBezTo>
                <a:cubicBezTo>
                  <a:pt x="16327" y="5696"/>
                  <a:pt x="16327" y="5696"/>
                  <a:pt x="16327" y="5696"/>
                </a:cubicBezTo>
                <a:cubicBezTo>
                  <a:pt x="19364" y="2658"/>
                  <a:pt x="19364" y="2658"/>
                  <a:pt x="19364" y="2658"/>
                </a:cubicBezTo>
                <a:cubicBezTo>
                  <a:pt x="20883" y="4177"/>
                  <a:pt x="20883" y="4177"/>
                  <a:pt x="20883" y="4177"/>
                </a:cubicBezTo>
                <a:cubicBezTo>
                  <a:pt x="21052" y="4346"/>
                  <a:pt x="21220" y="4346"/>
                  <a:pt x="21389" y="4177"/>
                </a:cubicBezTo>
                <a:cubicBezTo>
                  <a:pt x="21558" y="4177"/>
                  <a:pt x="21558" y="4008"/>
                  <a:pt x="21558" y="4008"/>
                </a:cubicBezTo>
                <a:close/>
                <a:moveTo>
                  <a:pt x="13964" y="4346"/>
                </a:moveTo>
                <a:cubicBezTo>
                  <a:pt x="15314" y="5696"/>
                  <a:pt x="15314" y="5696"/>
                  <a:pt x="15314" y="5696"/>
                </a:cubicBezTo>
                <a:cubicBezTo>
                  <a:pt x="10252" y="10758"/>
                  <a:pt x="10252" y="10758"/>
                  <a:pt x="10252" y="10758"/>
                </a:cubicBezTo>
                <a:cubicBezTo>
                  <a:pt x="8902" y="9408"/>
                  <a:pt x="8902" y="9408"/>
                  <a:pt x="8902" y="9408"/>
                </a:cubicBezTo>
                <a:lnTo>
                  <a:pt x="13964" y="4346"/>
                </a:lnTo>
                <a:close/>
                <a:moveTo>
                  <a:pt x="7214" y="17339"/>
                </a:moveTo>
                <a:cubicBezTo>
                  <a:pt x="4514" y="17002"/>
                  <a:pt x="4514" y="17002"/>
                  <a:pt x="4514" y="17002"/>
                </a:cubicBezTo>
                <a:cubicBezTo>
                  <a:pt x="4177" y="14302"/>
                  <a:pt x="4177" y="14302"/>
                  <a:pt x="4177" y="14302"/>
                </a:cubicBezTo>
                <a:cubicBezTo>
                  <a:pt x="8396" y="10083"/>
                  <a:pt x="8396" y="10083"/>
                  <a:pt x="8396" y="10083"/>
                </a:cubicBezTo>
                <a:cubicBezTo>
                  <a:pt x="11433" y="13120"/>
                  <a:pt x="11433" y="13120"/>
                  <a:pt x="11433" y="13120"/>
                </a:cubicBezTo>
                <a:lnTo>
                  <a:pt x="7214" y="17339"/>
                </a:lnTo>
                <a:close/>
                <a:moveTo>
                  <a:pt x="17170" y="7552"/>
                </a:moveTo>
                <a:cubicBezTo>
                  <a:pt x="12108" y="12614"/>
                  <a:pt x="12108" y="12614"/>
                  <a:pt x="12108" y="12614"/>
                </a:cubicBezTo>
                <a:cubicBezTo>
                  <a:pt x="10758" y="11264"/>
                  <a:pt x="10758" y="11264"/>
                  <a:pt x="10758" y="11264"/>
                </a:cubicBezTo>
                <a:cubicBezTo>
                  <a:pt x="15820" y="6202"/>
                  <a:pt x="15820" y="6202"/>
                  <a:pt x="15820" y="6202"/>
                </a:cubicBezTo>
                <a:lnTo>
                  <a:pt x="17170" y="7552"/>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312" name="Freeform 56">
            <a:extLst>
              <a:ext uri="{FF2B5EF4-FFF2-40B4-BE49-F238E27FC236}">
                <a16:creationId xmlns:a16="http://schemas.microsoft.com/office/drawing/2014/main" xmlns="" id="{6D525AC1-E76C-DF44-90FA-68FEBD1C91A8}"/>
              </a:ext>
            </a:extLst>
          </p:cNvPr>
          <p:cNvSpPr/>
          <p:nvPr/>
        </p:nvSpPr>
        <p:spPr>
          <a:xfrm>
            <a:off x="5187242" y="4722719"/>
            <a:ext cx="406430" cy="406980"/>
          </a:xfrm>
          <a:custGeom>
            <a:avLst/>
            <a:gdLst/>
            <a:ahLst/>
            <a:cxnLst>
              <a:cxn ang="0">
                <a:pos x="wd2" y="hd2"/>
              </a:cxn>
              <a:cxn ang="5400000">
                <a:pos x="wd2" y="hd2"/>
              </a:cxn>
              <a:cxn ang="10800000">
                <a:pos x="wd2" y="hd2"/>
              </a:cxn>
              <a:cxn ang="16200000">
                <a:pos x="wd2" y="hd2"/>
              </a:cxn>
            </a:cxnLst>
            <a:rect l="0" t="0" r="r" b="b"/>
            <a:pathLst>
              <a:path w="21600" h="21558" extrusionOk="0">
                <a:moveTo>
                  <a:pt x="3712" y="18731"/>
                </a:moveTo>
                <a:cubicBezTo>
                  <a:pt x="4219" y="19069"/>
                  <a:pt x="4725" y="19237"/>
                  <a:pt x="5231" y="19237"/>
                </a:cubicBezTo>
                <a:cubicBezTo>
                  <a:pt x="6075" y="19237"/>
                  <a:pt x="6750" y="18900"/>
                  <a:pt x="7256" y="18394"/>
                </a:cubicBezTo>
                <a:cubicBezTo>
                  <a:pt x="20756" y="4894"/>
                  <a:pt x="20756" y="4894"/>
                  <a:pt x="20756" y="4894"/>
                </a:cubicBezTo>
                <a:cubicBezTo>
                  <a:pt x="21263" y="4388"/>
                  <a:pt x="21600" y="3713"/>
                  <a:pt x="21600" y="2869"/>
                </a:cubicBezTo>
                <a:cubicBezTo>
                  <a:pt x="21600" y="2194"/>
                  <a:pt x="21263" y="1350"/>
                  <a:pt x="20756" y="844"/>
                </a:cubicBezTo>
                <a:cubicBezTo>
                  <a:pt x="20250" y="338"/>
                  <a:pt x="19406" y="0"/>
                  <a:pt x="18731" y="0"/>
                </a:cubicBezTo>
                <a:cubicBezTo>
                  <a:pt x="17888" y="0"/>
                  <a:pt x="17213" y="338"/>
                  <a:pt x="16706" y="844"/>
                </a:cubicBezTo>
                <a:cubicBezTo>
                  <a:pt x="3206" y="14344"/>
                  <a:pt x="3206" y="14344"/>
                  <a:pt x="3206" y="14344"/>
                </a:cubicBezTo>
                <a:cubicBezTo>
                  <a:pt x="2194" y="15187"/>
                  <a:pt x="2025" y="16706"/>
                  <a:pt x="2869" y="17887"/>
                </a:cubicBezTo>
                <a:cubicBezTo>
                  <a:pt x="3037" y="18056"/>
                  <a:pt x="3037" y="18056"/>
                  <a:pt x="3037" y="18056"/>
                </a:cubicBezTo>
                <a:cubicBezTo>
                  <a:pt x="169" y="20925"/>
                  <a:pt x="169" y="20925"/>
                  <a:pt x="169" y="20925"/>
                </a:cubicBezTo>
                <a:cubicBezTo>
                  <a:pt x="0" y="21094"/>
                  <a:pt x="0" y="21094"/>
                  <a:pt x="0" y="21262"/>
                </a:cubicBezTo>
                <a:cubicBezTo>
                  <a:pt x="0" y="21262"/>
                  <a:pt x="0" y="21431"/>
                  <a:pt x="169" y="21431"/>
                </a:cubicBezTo>
                <a:cubicBezTo>
                  <a:pt x="337" y="21600"/>
                  <a:pt x="506" y="21600"/>
                  <a:pt x="675" y="21431"/>
                </a:cubicBezTo>
                <a:cubicBezTo>
                  <a:pt x="3544" y="18562"/>
                  <a:pt x="3544" y="18562"/>
                  <a:pt x="3544" y="18562"/>
                </a:cubicBezTo>
                <a:lnTo>
                  <a:pt x="3712" y="18731"/>
                </a:lnTo>
                <a:close/>
                <a:moveTo>
                  <a:pt x="3375" y="17212"/>
                </a:moveTo>
                <a:cubicBezTo>
                  <a:pt x="3037" y="16369"/>
                  <a:pt x="3206" y="15525"/>
                  <a:pt x="3712" y="14850"/>
                </a:cubicBezTo>
                <a:cubicBezTo>
                  <a:pt x="17213" y="1350"/>
                  <a:pt x="17213" y="1350"/>
                  <a:pt x="17213" y="1350"/>
                </a:cubicBezTo>
                <a:cubicBezTo>
                  <a:pt x="18056" y="506"/>
                  <a:pt x="19406" y="506"/>
                  <a:pt x="20250" y="1350"/>
                </a:cubicBezTo>
                <a:cubicBezTo>
                  <a:pt x="21094" y="2194"/>
                  <a:pt x="21094" y="3544"/>
                  <a:pt x="20250" y="4388"/>
                </a:cubicBezTo>
                <a:cubicBezTo>
                  <a:pt x="6750" y="17887"/>
                  <a:pt x="6750" y="17887"/>
                  <a:pt x="6750" y="17887"/>
                </a:cubicBezTo>
                <a:cubicBezTo>
                  <a:pt x="6412" y="18225"/>
                  <a:pt x="5906" y="18394"/>
                  <a:pt x="5231" y="18394"/>
                </a:cubicBezTo>
                <a:cubicBezTo>
                  <a:pt x="4894" y="18394"/>
                  <a:pt x="4556" y="18394"/>
                  <a:pt x="4387" y="18225"/>
                </a:cubicBezTo>
                <a:cubicBezTo>
                  <a:pt x="4050" y="18056"/>
                  <a:pt x="4050" y="18056"/>
                  <a:pt x="4050" y="18056"/>
                </a:cubicBezTo>
                <a:cubicBezTo>
                  <a:pt x="11813" y="10294"/>
                  <a:pt x="11813" y="10294"/>
                  <a:pt x="11813" y="10294"/>
                </a:cubicBezTo>
                <a:cubicBezTo>
                  <a:pt x="11981" y="10125"/>
                  <a:pt x="11981" y="9956"/>
                  <a:pt x="11813" y="9788"/>
                </a:cubicBezTo>
                <a:cubicBezTo>
                  <a:pt x="11644" y="9619"/>
                  <a:pt x="11475" y="9619"/>
                  <a:pt x="11306" y="9788"/>
                </a:cubicBezTo>
                <a:cubicBezTo>
                  <a:pt x="3544" y="17550"/>
                  <a:pt x="3544" y="17550"/>
                  <a:pt x="3544" y="17550"/>
                </a:cubicBezTo>
                <a:lnTo>
                  <a:pt x="3375" y="17212"/>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313" name="组合 312">
            <a:extLst>
              <a:ext uri="{FF2B5EF4-FFF2-40B4-BE49-F238E27FC236}">
                <a16:creationId xmlns:a16="http://schemas.microsoft.com/office/drawing/2014/main" xmlns="" id="{10231185-7045-0D41-8CB3-07E3F68DBBE3}"/>
              </a:ext>
            </a:extLst>
          </p:cNvPr>
          <p:cNvGrpSpPr/>
          <p:nvPr/>
        </p:nvGrpSpPr>
        <p:grpSpPr>
          <a:xfrm>
            <a:off x="4371385" y="4722719"/>
            <a:ext cx="408081" cy="409420"/>
            <a:chOff x="4371385" y="4722719"/>
            <a:chExt cx="408081" cy="409420"/>
          </a:xfrm>
          <a:solidFill>
            <a:schemeClr val="accent2"/>
          </a:solidFill>
        </p:grpSpPr>
        <p:sp>
          <p:nvSpPr>
            <p:cNvPr id="314" name="Freeform 57">
              <a:extLst>
                <a:ext uri="{FF2B5EF4-FFF2-40B4-BE49-F238E27FC236}">
                  <a16:creationId xmlns:a16="http://schemas.microsoft.com/office/drawing/2014/main" xmlns="" id="{9AEA756A-734D-FF4B-9341-4945C15AF39A}"/>
                </a:ext>
              </a:extLst>
            </p:cNvPr>
            <p:cNvSpPr/>
            <p:nvPr/>
          </p:nvSpPr>
          <p:spPr>
            <a:xfrm>
              <a:off x="4636812" y="4783279"/>
              <a:ext cx="14805" cy="15343"/>
            </a:xfrm>
            <a:custGeom>
              <a:avLst/>
              <a:gdLst/>
              <a:ahLst/>
              <a:cxnLst>
                <a:cxn ang="0">
                  <a:pos x="wd2" y="hd2"/>
                </a:cxn>
                <a:cxn ang="5400000">
                  <a:pos x="wd2" y="hd2"/>
                </a:cxn>
                <a:cxn ang="10800000">
                  <a:pos x="wd2" y="hd2"/>
                </a:cxn>
                <a:cxn ang="16200000">
                  <a:pos x="wd2" y="hd2"/>
                </a:cxn>
              </a:cxnLst>
              <a:rect l="0" t="0" r="r" b="b"/>
              <a:pathLst>
                <a:path w="21600" h="20520" extrusionOk="0">
                  <a:moveTo>
                    <a:pt x="4320" y="4320"/>
                  </a:moveTo>
                  <a:cubicBezTo>
                    <a:pt x="0" y="8640"/>
                    <a:pt x="0" y="8640"/>
                    <a:pt x="0" y="12960"/>
                  </a:cubicBezTo>
                  <a:cubicBezTo>
                    <a:pt x="0" y="12960"/>
                    <a:pt x="0" y="17280"/>
                    <a:pt x="4320" y="17280"/>
                  </a:cubicBezTo>
                  <a:cubicBezTo>
                    <a:pt x="8640" y="21600"/>
                    <a:pt x="12960" y="21600"/>
                    <a:pt x="17280" y="17280"/>
                  </a:cubicBezTo>
                  <a:cubicBezTo>
                    <a:pt x="17280" y="17280"/>
                    <a:pt x="21600" y="12960"/>
                    <a:pt x="21600" y="12960"/>
                  </a:cubicBezTo>
                  <a:cubicBezTo>
                    <a:pt x="21600" y="8640"/>
                    <a:pt x="17280" y="8640"/>
                    <a:pt x="17280" y="4320"/>
                  </a:cubicBezTo>
                  <a:cubicBezTo>
                    <a:pt x="12960" y="4320"/>
                    <a:pt x="12960" y="0"/>
                    <a:pt x="8640" y="0"/>
                  </a:cubicBezTo>
                  <a:cubicBezTo>
                    <a:pt x="8640" y="0"/>
                    <a:pt x="4320" y="4320"/>
                    <a:pt x="4320" y="432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15" name="Freeform 58">
              <a:extLst>
                <a:ext uri="{FF2B5EF4-FFF2-40B4-BE49-F238E27FC236}">
                  <a16:creationId xmlns:a16="http://schemas.microsoft.com/office/drawing/2014/main" xmlns="" id="{2AF058A5-3BFD-9141-84D9-B5CD3E5CDA47}"/>
                </a:ext>
              </a:extLst>
            </p:cNvPr>
            <p:cNvSpPr/>
            <p:nvPr/>
          </p:nvSpPr>
          <p:spPr>
            <a:xfrm>
              <a:off x="4626853" y="4829036"/>
              <a:ext cx="14535" cy="11356"/>
            </a:xfrm>
            <a:custGeom>
              <a:avLst/>
              <a:gdLst/>
              <a:ahLst/>
              <a:cxnLst>
                <a:cxn ang="0">
                  <a:pos x="wd2" y="hd2"/>
                </a:cxn>
                <a:cxn ang="5400000">
                  <a:pos x="wd2" y="hd2"/>
                </a:cxn>
                <a:cxn ang="10800000">
                  <a:pos x="wd2" y="hd2"/>
                </a:cxn>
                <a:cxn ang="16200000">
                  <a:pos x="wd2" y="hd2"/>
                </a:cxn>
              </a:cxnLst>
              <a:rect l="0" t="0" r="r" b="b"/>
              <a:pathLst>
                <a:path w="19440" h="20250" extrusionOk="0">
                  <a:moveTo>
                    <a:pt x="11880" y="0"/>
                  </a:moveTo>
                  <a:cubicBezTo>
                    <a:pt x="7560" y="0"/>
                    <a:pt x="3240" y="0"/>
                    <a:pt x="3240" y="0"/>
                  </a:cubicBezTo>
                  <a:cubicBezTo>
                    <a:pt x="-1080" y="5400"/>
                    <a:pt x="-1080" y="16200"/>
                    <a:pt x="3240" y="16200"/>
                  </a:cubicBezTo>
                  <a:cubicBezTo>
                    <a:pt x="7560" y="21600"/>
                    <a:pt x="11880" y="21600"/>
                    <a:pt x="16200" y="16200"/>
                  </a:cubicBezTo>
                  <a:cubicBezTo>
                    <a:pt x="20520" y="16200"/>
                    <a:pt x="20520" y="5400"/>
                    <a:pt x="16200" y="0"/>
                  </a:cubicBezTo>
                  <a:cubicBezTo>
                    <a:pt x="16200" y="0"/>
                    <a:pt x="11880" y="0"/>
                    <a:pt x="1188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16" name="Freeform 59">
              <a:extLst>
                <a:ext uri="{FF2B5EF4-FFF2-40B4-BE49-F238E27FC236}">
                  <a16:creationId xmlns:a16="http://schemas.microsoft.com/office/drawing/2014/main" xmlns="" id="{7A532543-98FF-194A-9DF7-BF79618CD440}"/>
                </a:ext>
              </a:extLst>
            </p:cNvPr>
            <p:cNvSpPr/>
            <p:nvPr/>
          </p:nvSpPr>
          <p:spPr>
            <a:xfrm>
              <a:off x="4668573" y="4818270"/>
              <a:ext cx="14535" cy="15343"/>
            </a:xfrm>
            <a:custGeom>
              <a:avLst/>
              <a:gdLst/>
              <a:ahLst/>
              <a:cxnLst>
                <a:cxn ang="0">
                  <a:pos x="wd2" y="hd2"/>
                </a:cxn>
                <a:cxn ang="5400000">
                  <a:pos x="wd2" y="hd2"/>
                </a:cxn>
                <a:cxn ang="10800000">
                  <a:pos x="wd2" y="hd2"/>
                </a:cxn>
                <a:cxn ang="16200000">
                  <a:pos x="wd2" y="hd2"/>
                </a:cxn>
              </a:cxnLst>
              <a:rect l="0" t="0" r="r" b="b"/>
              <a:pathLst>
                <a:path w="19440" h="20520" extrusionOk="0">
                  <a:moveTo>
                    <a:pt x="16200" y="17280"/>
                  </a:moveTo>
                  <a:cubicBezTo>
                    <a:pt x="20520" y="12960"/>
                    <a:pt x="20520" y="4320"/>
                    <a:pt x="16200" y="4320"/>
                  </a:cubicBezTo>
                  <a:cubicBezTo>
                    <a:pt x="16200" y="0"/>
                    <a:pt x="11880" y="0"/>
                    <a:pt x="11880" y="0"/>
                  </a:cubicBezTo>
                  <a:cubicBezTo>
                    <a:pt x="7560" y="0"/>
                    <a:pt x="7560" y="0"/>
                    <a:pt x="3240" y="4320"/>
                  </a:cubicBezTo>
                  <a:cubicBezTo>
                    <a:pt x="-1080" y="4320"/>
                    <a:pt x="-1080" y="12960"/>
                    <a:pt x="3240" y="17280"/>
                  </a:cubicBezTo>
                  <a:cubicBezTo>
                    <a:pt x="7560" y="21600"/>
                    <a:pt x="16200" y="21600"/>
                    <a:pt x="16200" y="1728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17" name="Freeform 60">
              <a:extLst>
                <a:ext uri="{FF2B5EF4-FFF2-40B4-BE49-F238E27FC236}">
                  <a16:creationId xmlns:a16="http://schemas.microsoft.com/office/drawing/2014/main" xmlns="" id="{6F5269A1-41F9-B643-B01B-94DEDB06A8CF}"/>
                </a:ext>
              </a:extLst>
            </p:cNvPr>
            <p:cNvSpPr/>
            <p:nvPr/>
          </p:nvSpPr>
          <p:spPr>
            <a:xfrm>
              <a:off x="4663122" y="4859989"/>
              <a:ext cx="13324" cy="15343"/>
            </a:xfrm>
            <a:custGeom>
              <a:avLst/>
              <a:gdLst/>
              <a:ahLst/>
              <a:cxnLst>
                <a:cxn ang="0">
                  <a:pos x="wd2" y="hd2"/>
                </a:cxn>
                <a:cxn ang="5400000">
                  <a:pos x="wd2" y="hd2"/>
                </a:cxn>
                <a:cxn ang="10800000">
                  <a:pos x="wd2" y="hd2"/>
                </a:cxn>
                <a:cxn ang="16200000">
                  <a:pos x="wd2" y="hd2"/>
                </a:cxn>
              </a:cxnLst>
              <a:rect l="0" t="0" r="r" b="b"/>
              <a:pathLst>
                <a:path w="19440" h="20520" extrusionOk="0">
                  <a:moveTo>
                    <a:pt x="16200" y="17280"/>
                  </a:moveTo>
                  <a:cubicBezTo>
                    <a:pt x="20520" y="12960"/>
                    <a:pt x="20520" y="8640"/>
                    <a:pt x="16200" y="4320"/>
                  </a:cubicBezTo>
                  <a:cubicBezTo>
                    <a:pt x="11880" y="0"/>
                    <a:pt x="11880" y="0"/>
                    <a:pt x="7560" y="0"/>
                  </a:cubicBezTo>
                  <a:cubicBezTo>
                    <a:pt x="7560" y="0"/>
                    <a:pt x="3240" y="0"/>
                    <a:pt x="3240" y="4320"/>
                  </a:cubicBezTo>
                  <a:cubicBezTo>
                    <a:pt x="-1080" y="8640"/>
                    <a:pt x="-1080" y="12960"/>
                    <a:pt x="3240" y="17280"/>
                  </a:cubicBezTo>
                  <a:cubicBezTo>
                    <a:pt x="3240" y="21600"/>
                    <a:pt x="11880" y="21600"/>
                    <a:pt x="16200" y="1728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18" name="Freeform 61">
              <a:extLst>
                <a:ext uri="{FF2B5EF4-FFF2-40B4-BE49-F238E27FC236}">
                  <a16:creationId xmlns:a16="http://schemas.microsoft.com/office/drawing/2014/main" xmlns="" id="{9685A8F3-0D74-5D43-BD61-0FA18C5C1EBF}"/>
                </a:ext>
              </a:extLst>
            </p:cNvPr>
            <p:cNvSpPr/>
            <p:nvPr/>
          </p:nvSpPr>
          <p:spPr>
            <a:xfrm>
              <a:off x="4703563" y="4850569"/>
              <a:ext cx="14535" cy="15343"/>
            </a:xfrm>
            <a:custGeom>
              <a:avLst/>
              <a:gdLst/>
              <a:ahLst/>
              <a:cxnLst>
                <a:cxn ang="0">
                  <a:pos x="wd2" y="hd2"/>
                </a:cxn>
                <a:cxn ang="5400000">
                  <a:pos x="wd2" y="hd2"/>
                </a:cxn>
                <a:cxn ang="10800000">
                  <a:pos x="wd2" y="hd2"/>
                </a:cxn>
                <a:cxn ang="16200000">
                  <a:pos x="wd2" y="hd2"/>
                </a:cxn>
              </a:cxnLst>
              <a:rect l="0" t="0" r="r" b="b"/>
              <a:pathLst>
                <a:path w="19440" h="20520" extrusionOk="0">
                  <a:moveTo>
                    <a:pt x="16200" y="17280"/>
                  </a:moveTo>
                  <a:cubicBezTo>
                    <a:pt x="20520" y="12960"/>
                    <a:pt x="20520" y="8640"/>
                    <a:pt x="16200" y="4320"/>
                  </a:cubicBezTo>
                  <a:cubicBezTo>
                    <a:pt x="11880" y="4320"/>
                    <a:pt x="11880" y="0"/>
                    <a:pt x="7560" y="0"/>
                  </a:cubicBezTo>
                  <a:cubicBezTo>
                    <a:pt x="7560" y="0"/>
                    <a:pt x="3240" y="4320"/>
                    <a:pt x="3240" y="4320"/>
                  </a:cubicBezTo>
                  <a:cubicBezTo>
                    <a:pt x="-1080" y="8640"/>
                    <a:pt x="-1080" y="12960"/>
                    <a:pt x="3240" y="17280"/>
                  </a:cubicBezTo>
                  <a:cubicBezTo>
                    <a:pt x="7560" y="21600"/>
                    <a:pt x="11880" y="21600"/>
                    <a:pt x="16200" y="1728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19" name="Freeform 62">
              <a:extLst>
                <a:ext uri="{FF2B5EF4-FFF2-40B4-BE49-F238E27FC236}">
                  <a16:creationId xmlns:a16="http://schemas.microsoft.com/office/drawing/2014/main" xmlns="" id="{530B6268-D1D1-BD43-8742-CDBBBE343F0A}"/>
                </a:ext>
              </a:extLst>
            </p:cNvPr>
            <p:cNvSpPr/>
            <p:nvPr/>
          </p:nvSpPr>
          <p:spPr>
            <a:xfrm>
              <a:off x="4503040" y="5057821"/>
              <a:ext cx="14535" cy="15343"/>
            </a:xfrm>
            <a:custGeom>
              <a:avLst/>
              <a:gdLst/>
              <a:ahLst/>
              <a:cxnLst>
                <a:cxn ang="0">
                  <a:pos x="wd2" y="hd2"/>
                </a:cxn>
                <a:cxn ang="5400000">
                  <a:pos x="wd2" y="hd2"/>
                </a:cxn>
                <a:cxn ang="10800000">
                  <a:pos x="wd2" y="hd2"/>
                </a:cxn>
                <a:cxn ang="16200000">
                  <a:pos x="wd2" y="hd2"/>
                </a:cxn>
              </a:cxnLst>
              <a:rect l="0" t="0" r="r" b="b"/>
              <a:pathLst>
                <a:path w="19440" h="20520" extrusionOk="0">
                  <a:moveTo>
                    <a:pt x="16200" y="17280"/>
                  </a:moveTo>
                  <a:cubicBezTo>
                    <a:pt x="20520" y="12960"/>
                    <a:pt x="20520" y="8640"/>
                    <a:pt x="16200" y="4320"/>
                  </a:cubicBezTo>
                  <a:cubicBezTo>
                    <a:pt x="16200" y="0"/>
                    <a:pt x="11880" y="0"/>
                    <a:pt x="11880" y="0"/>
                  </a:cubicBezTo>
                  <a:cubicBezTo>
                    <a:pt x="7560" y="0"/>
                    <a:pt x="7560" y="0"/>
                    <a:pt x="3240" y="4320"/>
                  </a:cubicBezTo>
                  <a:cubicBezTo>
                    <a:pt x="-1080" y="8640"/>
                    <a:pt x="-1080" y="12960"/>
                    <a:pt x="3240" y="17280"/>
                  </a:cubicBezTo>
                  <a:cubicBezTo>
                    <a:pt x="7560" y="21600"/>
                    <a:pt x="16200" y="21600"/>
                    <a:pt x="16200" y="1728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20" name="Freeform 63">
              <a:extLst>
                <a:ext uri="{FF2B5EF4-FFF2-40B4-BE49-F238E27FC236}">
                  <a16:creationId xmlns:a16="http://schemas.microsoft.com/office/drawing/2014/main" xmlns="" id="{22773C71-DD11-E044-8B8C-84E0672C9E02}"/>
                </a:ext>
              </a:extLst>
            </p:cNvPr>
            <p:cNvSpPr/>
            <p:nvPr/>
          </p:nvSpPr>
          <p:spPr>
            <a:xfrm>
              <a:off x="4511653" y="5016102"/>
              <a:ext cx="16150" cy="15343"/>
            </a:xfrm>
            <a:custGeom>
              <a:avLst/>
              <a:gdLst/>
              <a:ahLst/>
              <a:cxnLst>
                <a:cxn ang="0">
                  <a:pos x="wd2" y="hd2"/>
                </a:cxn>
                <a:cxn ang="5400000">
                  <a:pos x="wd2" y="hd2"/>
                </a:cxn>
                <a:cxn ang="10800000">
                  <a:pos x="wd2" y="hd2"/>
                </a:cxn>
                <a:cxn ang="16200000">
                  <a:pos x="wd2" y="hd2"/>
                </a:cxn>
              </a:cxnLst>
              <a:rect l="0" t="0" r="r" b="b"/>
              <a:pathLst>
                <a:path w="21600" h="20520" extrusionOk="0">
                  <a:moveTo>
                    <a:pt x="17280" y="17280"/>
                  </a:moveTo>
                  <a:cubicBezTo>
                    <a:pt x="17280" y="12960"/>
                    <a:pt x="21600" y="12960"/>
                    <a:pt x="21600" y="8640"/>
                  </a:cubicBezTo>
                  <a:cubicBezTo>
                    <a:pt x="21600" y="8640"/>
                    <a:pt x="17280" y="4320"/>
                    <a:pt x="17280" y="4320"/>
                  </a:cubicBezTo>
                  <a:cubicBezTo>
                    <a:pt x="17280" y="0"/>
                    <a:pt x="12960" y="0"/>
                    <a:pt x="8640" y="0"/>
                  </a:cubicBezTo>
                  <a:cubicBezTo>
                    <a:pt x="8640" y="0"/>
                    <a:pt x="4320" y="0"/>
                    <a:pt x="4320" y="4320"/>
                  </a:cubicBezTo>
                  <a:cubicBezTo>
                    <a:pt x="0" y="4320"/>
                    <a:pt x="0" y="8640"/>
                    <a:pt x="0" y="8640"/>
                  </a:cubicBezTo>
                  <a:cubicBezTo>
                    <a:pt x="0" y="12960"/>
                    <a:pt x="0" y="12960"/>
                    <a:pt x="4320" y="17280"/>
                  </a:cubicBezTo>
                  <a:cubicBezTo>
                    <a:pt x="8640" y="21600"/>
                    <a:pt x="12960" y="21600"/>
                    <a:pt x="17280" y="1728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21" name="Freeform 64">
              <a:extLst>
                <a:ext uri="{FF2B5EF4-FFF2-40B4-BE49-F238E27FC236}">
                  <a16:creationId xmlns:a16="http://schemas.microsoft.com/office/drawing/2014/main" xmlns="" id="{42AD9B30-70E1-5244-872A-7A26950D0C7F}"/>
                </a:ext>
              </a:extLst>
            </p:cNvPr>
            <p:cNvSpPr/>
            <p:nvPr/>
          </p:nvSpPr>
          <p:spPr>
            <a:xfrm>
              <a:off x="4472020" y="5025522"/>
              <a:ext cx="13324" cy="13458"/>
            </a:xfrm>
            <a:custGeom>
              <a:avLst/>
              <a:gdLst/>
              <a:ahLst/>
              <a:cxnLst>
                <a:cxn ang="0">
                  <a:pos x="wd2" y="hd2"/>
                </a:cxn>
                <a:cxn ang="5400000">
                  <a:pos x="wd2" y="hd2"/>
                </a:cxn>
                <a:cxn ang="10800000">
                  <a:pos x="wd2" y="hd2"/>
                </a:cxn>
                <a:cxn ang="16200000">
                  <a:pos x="wd2" y="hd2"/>
                </a:cxn>
              </a:cxnLst>
              <a:rect l="0" t="0" r="r" b="b"/>
              <a:pathLst>
                <a:path w="19440" h="21600" extrusionOk="0">
                  <a:moveTo>
                    <a:pt x="16200" y="21600"/>
                  </a:moveTo>
                  <a:cubicBezTo>
                    <a:pt x="20520" y="16200"/>
                    <a:pt x="20520" y="5400"/>
                    <a:pt x="16200" y="0"/>
                  </a:cubicBezTo>
                  <a:cubicBezTo>
                    <a:pt x="11880" y="0"/>
                    <a:pt x="11880" y="0"/>
                    <a:pt x="7560" y="0"/>
                  </a:cubicBezTo>
                  <a:cubicBezTo>
                    <a:pt x="7560" y="0"/>
                    <a:pt x="3240" y="0"/>
                    <a:pt x="3240" y="0"/>
                  </a:cubicBezTo>
                  <a:cubicBezTo>
                    <a:pt x="-1080" y="5400"/>
                    <a:pt x="-1080" y="16200"/>
                    <a:pt x="3240" y="16200"/>
                  </a:cubicBezTo>
                  <a:cubicBezTo>
                    <a:pt x="7560" y="21600"/>
                    <a:pt x="11880" y="21600"/>
                    <a:pt x="1620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22" name="Freeform 65">
              <a:extLst>
                <a:ext uri="{FF2B5EF4-FFF2-40B4-BE49-F238E27FC236}">
                  <a16:creationId xmlns:a16="http://schemas.microsoft.com/office/drawing/2014/main" xmlns="" id="{73D90529-49CA-FF4B-A9BD-615BCAA30519}"/>
                </a:ext>
              </a:extLst>
            </p:cNvPr>
            <p:cNvSpPr/>
            <p:nvPr/>
          </p:nvSpPr>
          <p:spPr>
            <a:xfrm>
              <a:off x="4477470" y="4981111"/>
              <a:ext cx="15343" cy="15343"/>
            </a:xfrm>
            <a:custGeom>
              <a:avLst/>
              <a:gdLst/>
              <a:ahLst/>
              <a:cxnLst>
                <a:cxn ang="0">
                  <a:pos x="wd2" y="hd2"/>
                </a:cxn>
                <a:cxn ang="5400000">
                  <a:pos x="wd2" y="hd2"/>
                </a:cxn>
                <a:cxn ang="10800000">
                  <a:pos x="wd2" y="hd2"/>
                </a:cxn>
                <a:cxn ang="16200000">
                  <a:pos x="wd2" y="hd2"/>
                </a:cxn>
              </a:cxnLst>
              <a:rect l="0" t="0" r="r" b="b"/>
              <a:pathLst>
                <a:path w="20520" h="20520" extrusionOk="0">
                  <a:moveTo>
                    <a:pt x="20520" y="17280"/>
                  </a:moveTo>
                  <a:cubicBezTo>
                    <a:pt x="20520" y="17280"/>
                    <a:pt x="20520" y="12960"/>
                    <a:pt x="20520" y="12960"/>
                  </a:cubicBezTo>
                  <a:cubicBezTo>
                    <a:pt x="20520" y="8640"/>
                    <a:pt x="20520" y="8640"/>
                    <a:pt x="20520" y="4320"/>
                  </a:cubicBezTo>
                  <a:cubicBezTo>
                    <a:pt x="16200" y="4320"/>
                    <a:pt x="16200" y="0"/>
                    <a:pt x="11880" y="0"/>
                  </a:cubicBezTo>
                  <a:cubicBezTo>
                    <a:pt x="7560" y="0"/>
                    <a:pt x="7560" y="4320"/>
                    <a:pt x="3240" y="4320"/>
                  </a:cubicBezTo>
                  <a:cubicBezTo>
                    <a:pt x="-1080" y="8640"/>
                    <a:pt x="-1080" y="12960"/>
                    <a:pt x="3240" y="17280"/>
                  </a:cubicBezTo>
                  <a:cubicBezTo>
                    <a:pt x="7560" y="21600"/>
                    <a:pt x="16200" y="21600"/>
                    <a:pt x="20520" y="1728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23" name="Freeform 66">
              <a:extLst>
                <a:ext uri="{FF2B5EF4-FFF2-40B4-BE49-F238E27FC236}">
                  <a16:creationId xmlns:a16="http://schemas.microsoft.com/office/drawing/2014/main" xmlns="" id="{3C469143-A1CD-574E-AA58-3686EAEF33AD}"/>
                </a:ext>
              </a:extLst>
            </p:cNvPr>
            <p:cNvSpPr/>
            <p:nvPr/>
          </p:nvSpPr>
          <p:spPr>
            <a:xfrm>
              <a:off x="4438980" y="4990531"/>
              <a:ext cx="12113" cy="15343"/>
            </a:xfrm>
            <a:custGeom>
              <a:avLst/>
              <a:gdLst/>
              <a:ahLst/>
              <a:cxnLst>
                <a:cxn ang="0">
                  <a:pos x="wd2" y="hd2"/>
                </a:cxn>
                <a:cxn ang="5400000">
                  <a:pos x="wd2" y="hd2"/>
                </a:cxn>
                <a:cxn ang="10800000">
                  <a:pos x="wd2" y="hd2"/>
                </a:cxn>
                <a:cxn ang="16200000">
                  <a:pos x="wd2" y="hd2"/>
                </a:cxn>
              </a:cxnLst>
              <a:rect l="0" t="0" r="r" b="b"/>
              <a:pathLst>
                <a:path w="21600" h="20520" extrusionOk="0">
                  <a:moveTo>
                    <a:pt x="10800" y="0"/>
                  </a:moveTo>
                  <a:cubicBezTo>
                    <a:pt x="5400" y="0"/>
                    <a:pt x="5400" y="0"/>
                    <a:pt x="0" y="4320"/>
                  </a:cubicBezTo>
                  <a:cubicBezTo>
                    <a:pt x="0" y="4320"/>
                    <a:pt x="0" y="8640"/>
                    <a:pt x="0" y="8640"/>
                  </a:cubicBezTo>
                  <a:cubicBezTo>
                    <a:pt x="0" y="12960"/>
                    <a:pt x="0" y="17280"/>
                    <a:pt x="0" y="17280"/>
                  </a:cubicBezTo>
                  <a:cubicBezTo>
                    <a:pt x="5400" y="21600"/>
                    <a:pt x="16200" y="21600"/>
                    <a:pt x="16200" y="17280"/>
                  </a:cubicBezTo>
                  <a:cubicBezTo>
                    <a:pt x="21600" y="17280"/>
                    <a:pt x="21600" y="12960"/>
                    <a:pt x="21600" y="8640"/>
                  </a:cubicBezTo>
                  <a:cubicBezTo>
                    <a:pt x="21600" y="8640"/>
                    <a:pt x="21600" y="4320"/>
                    <a:pt x="16200" y="4320"/>
                  </a:cubicBezTo>
                  <a:cubicBezTo>
                    <a:pt x="16200" y="0"/>
                    <a:pt x="10800" y="0"/>
                    <a:pt x="1080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24" name="Freeform 67">
              <a:extLst>
                <a:ext uri="{FF2B5EF4-FFF2-40B4-BE49-F238E27FC236}">
                  <a16:creationId xmlns:a16="http://schemas.microsoft.com/office/drawing/2014/main" xmlns="" id="{16CA9068-AAE4-824A-934F-CE7D73FC15D9}"/>
                </a:ext>
              </a:extLst>
            </p:cNvPr>
            <p:cNvSpPr/>
            <p:nvPr/>
          </p:nvSpPr>
          <p:spPr>
            <a:xfrm>
              <a:off x="4371385" y="4722719"/>
              <a:ext cx="408081" cy="409420"/>
            </a:xfrm>
            <a:custGeom>
              <a:avLst/>
              <a:gdLst/>
              <a:ahLst/>
              <a:cxnLst>
                <a:cxn ang="0">
                  <a:pos x="wd2" y="hd2"/>
                </a:cxn>
                <a:cxn ang="5400000">
                  <a:pos x="wd2" y="hd2"/>
                </a:cxn>
                <a:cxn ang="10800000">
                  <a:pos x="wd2" y="hd2"/>
                </a:cxn>
                <a:cxn ang="16200000">
                  <a:pos x="wd2" y="hd2"/>
                </a:cxn>
              </a:cxnLst>
              <a:rect l="0" t="0" r="r" b="b"/>
              <a:pathLst>
                <a:path w="21474" h="21474" extrusionOk="0">
                  <a:moveTo>
                    <a:pt x="21139" y="6363"/>
                  </a:moveTo>
                  <a:cubicBezTo>
                    <a:pt x="15111" y="335"/>
                    <a:pt x="15111" y="335"/>
                    <a:pt x="15111" y="335"/>
                  </a:cubicBezTo>
                  <a:cubicBezTo>
                    <a:pt x="14776" y="167"/>
                    <a:pt x="14609" y="0"/>
                    <a:pt x="14274" y="0"/>
                  </a:cubicBezTo>
                  <a:cubicBezTo>
                    <a:pt x="14107" y="0"/>
                    <a:pt x="13772" y="167"/>
                    <a:pt x="13604" y="335"/>
                  </a:cubicBezTo>
                  <a:cubicBezTo>
                    <a:pt x="376" y="13563"/>
                    <a:pt x="376" y="13563"/>
                    <a:pt x="376" y="13563"/>
                  </a:cubicBezTo>
                  <a:cubicBezTo>
                    <a:pt x="-126" y="13898"/>
                    <a:pt x="-126" y="14567"/>
                    <a:pt x="376" y="15070"/>
                  </a:cubicBezTo>
                  <a:cubicBezTo>
                    <a:pt x="6404" y="21098"/>
                    <a:pt x="6404" y="21098"/>
                    <a:pt x="6404" y="21098"/>
                  </a:cubicBezTo>
                  <a:cubicBezTo>
                    <a:pt x="6907" y="21600"/>
                    <a:pt x="7576" y="21600"/>
                    <a:pt x="7911" y="21098"/>
                  </a:cubicBezTo>
                  <a:cubicBezTo>
                    <a:pt x="21139" y="7870"/>
                    <a:pt x="21139" y="7870"/>
                    <a:pt x="21139" y="7870"/>
                  </a:cubicBezTo>
                  <a:cubicBezTo>
                    <a:pt x="21307" y="7702"/>
                    <a:pt x="21474" y="7367"/>
                    <a:pt x="21474" y="7200"/>
                  </a:cubicBezTo>
                  <a:cubicBezTo>
                    <a:pt x="21474" y="6865"/>
                    <a:pt x="21307" y="6698"/>
                    <a:pt x="21139" y="6363"/>
                  </a:cubicBezTo>
                  <a:close/>
                  <a:moveTo>
                    <a:pt x="7241" y="20763"/>
                  </a:moveTo>
                  <a:cubicBezTo>
                    <a:pt x="711" y="14233"/>
                    <a:pt x="711" y="14233"/>
                    <a:pt x="711" y="14233"/>
                  </a:cubicBezTo>
                  <a:cubicBezTo>
                    <a:pt x="5065" y="10047"/>
                    <a:pt x="5065" y="10047"/>
                    <a:pt x="5065" y="10047"/>
                  </a:cubicBezTo>
                  <a:cubicBezTo>
                    <a:pt x="11427" y="16409"/>
                    <a:pt x="11427" y="16409"/>
                    <a:pt x="11427" y="16409"/>
                  </a:cubicBezTo>
                  <a:lnTo>
                    <a:pt x="7241" y="20763"/>
                  </a:lnTo>
                  <a:close/>
                  <a:moveTo>
                    <a:pt x="12097" y="15907"/>
                  </a:moveTo>
                  <a:cubicBezTo>
                    <a:pt x="5567" y="9377"/>
                    <a:pt x="5567" y="9377"/>
                    <a:pt x="5567" y="9377"/>
                  </a:cubicBezTo>
                  <a:cubicBezTo>
                    <a:pt x="9418" y="5526"/>
                    <a:pt x="9418" y="5526"/>
                    <a:pt x="9418" y="5526"/>
                  </a:cubicBezTo>
                  <a:cubicBezTo>
                    <a:pt x="15948" y="12056"/>
                    <a:pt x="15948" y="12056"/>
                    <a:pt x="15948" y="12056"/>
                  </a:cubicBezTo>
                  <a:lnTo>
                    <a:pt x="12097" y="15907"/>
                  </a:lnTo>
                  <a:close/>
                  <a:moveTo>
                    <a:pt x="16451" y="11386"/>
                  </a:moveTo>
                  <a:cubicBezTo>
                    <a:pt x="10088" y="5023"/>
                    <a:pt x="10088" y="5023"/>
                    <a:pt x="10088" y="5023"/>
                  </a:cubicBezTo>
                  <a:cubicBezTo>
                    <a:pt x="14274" y="670"/>
                    <a:pt x="14274" y="670"/>
                    <a:pt x="14274" y="670"/>
                  </a:cubicBezTo>
                  <a:cubicBezTo>
                    <a:pt x="20804" y="7200"/>
                    <a:pt x="20804" y="7200"/>
                    <a:pt x="20804" y="7200"/>
                  </a:cubicBezTo>
                  <a:lnTo>
                    <a:pt x="16451" y="1138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325" name="Freeform 68">
            <a:extLst>
              <a:ext uri="{FF2B5EF4-FFF2-40B4-BE49-F238E27FC236}">
                <a16:creationId xmlns:a16="http://schemas.microsoft.com/office/drawing/2014/main" xmlns="" id="{E0EC0398-64D3-9C42-9780-848A0CAC4288}"/>
              </a:ext>
            </a:extLst>
          </p:cNvPr>
          <p:cNvSpPr/>
          <p:nvPr/>
        </p:nvSpPr>
        <p:spPr>
          <a:xfrm>
            <a:off x="3557485" y="4722719"/>
            <a:ext cx="408439" cy="407776"/>
          </a:xfrm>
          <a:custGeom>
            <a:avLst/>
            <a:gdLst/>
            <a:ahLst/>
            <a:cxnLst>
              <a:cxn ang="0">
                <a:pos x="wd2" y="hd2"/>
              </a:cxn>
              <a:cxn ang="5400000">
                <a:pos x="wd2" y="hd2"/>
              </a:cxn>
              <a:cxn ang="10800000">
                <a:pos x="wd2" y="hd2"/>
              </a:cxn>
              <a:cxn ang="16200000">
                <a:pos x="wd2" y="hd2"/>
              </a:cxn>
            </a:cxnLst>
            <a:rect l="0" t="0" r="r" b="b"/>
            <a:pathLst>
              <a:path w="21147" h="21600" extrusionOk="0">
                <a:moveTo>
                  <a:pt x="19786" y="1350"/>
                </a:moveTo>
                <a:cubicBezTo>
                  <a:pt x="18797" y="506"/>
                  <a:pt x="17643" y="0"/>
                  <a:pt x="16489" y="0"/>
                </a:cubicBezTo>
                <a:cubicBezTo>
                  <a:pt x="15169" y="0"/>
                  <a:pt x="14015" y="506"/>
                  <a:pt x="13191" y="1350"/>
                </a:cubicBezTo>
                <a:cubicBezTo>
                  <a:pt x="1319" y="13500"/>
                  <a:pt x="1319" y="13500"/>
                  <a:pt x="1319" y="13500"/>
                </a:cubicBezTo>
                <a:cubicBezTo>
                  <a:pt x="495" y="14344"/>
                  <a:pt x="0" y="15525"/>
                  <a:pt x="0" y="16875"/>
                </a:cubicBezTo>
                <a:cubicBezTo>
                  <a:pt x="0" y="18056"/>
                  <a:pt x="495" y="19238"/>
                  <a:pt x="1319" y="20250"/>
                </a:cubicBezTo>
                <a:cubicBezTo>
                  <a:pt x="2308" y="21094"/>
                  <a:pt x="3463" y="21600"/>
                  <a:pt x="4617" y="21600"/>
                </a:cubicBezTo>
                <a:cubicBezTo>
                  <a:pt x="5936" y="21600"/>
                  <a:pt x="7090" y="21094"/>
                  <a:pt x="7915" y="20250"/>
                </a:cubicBezTo>
                <a:cubicBezTo>
                  <a:pt x="19786" y="8100"/>
                  <a:pt x="19786" y="8100"/>
                  <a:pt x="19786" y="8100"/>
                </a:cubicBezTo>
                <a:cubicBezTo>
                  <a:pt x="21600" y="6244"/>
                  <a:pt x="21600" y="3206"/>
                  <a:pt x="19786" y="1350"/>
                </a:cubicBezTo>
                <a:close/>
                <a:moveTo>
                  <a:pt x="7420" y="19744"/>
                </a:moveTo>
                <a:cubicBezTo>
                  <a:pt x="6760" y="20419"/>
                  <a:pt x="5771" y="20756"/>
                  <a:pt x="4617" y="20756"/>
                </a:cubicBezTo>
                <a:cubicBezTo>
                  <a:pt x="3627" y="20756"/>
                  <a:pt x="2638" y="20419"/>
                  <a:pt x="1814" y="19744"/>
                </a:cubicBezTo>
                <a:cubicBezTo>
                  <a:pt x="1154" y="18900"/>
                  <a:pt x="824" y="17888"/>
                  <a:pt x="824" y="16875"/>
                </a:cubicBezTo>
                <a:cubicBezTo>
                  <a:pt x="824" y="15694"/>
                  <a:pt x="1154" y="14681"/>
                  <a:pt x="1814" y="14006"/>
                </a:cubicBezTo>
                <a:cubicBezTo>
                  <a:pt x="7585" y="8269"/>
                  <a:pt x="7585" y="8269"/>
                  <a:pt x="7585" y="8269"/>
                </a:cubicBezTo>
                <a:cubicBezTo>
                  <a:pt x="13026" y="13838"/>
                  <a:pt x="13026" y="13838"/>
                  <a:pt x="13026" y="13838"/>
                </a:cubicBezTo>
                <a:lnTo>
                  <a:pt x="7420" y="19744"/>
                </a:lnTo>
                <a:close/>
                <a:moveTo>
                  <a:pt x="13521" y="13331"/>
                </a:moveTo>
                <a:cubicBezTo>
                  <a:pt x="8079" y="7762"/>
                  <a:pt x="8079" y="7762"/>
                  <a:pt x="8079" y="7762"/>
                </a:cubicBezTo>
                <a:cubicBezTo>
                  <a:pt x="13685" y="1856"/>
                  <a:pt x="13685" y="1856"/>
                  <a:pt x="13685" y="1856"/>
                </a:cubicBezTo>
                <a:cubicBezTo>
                  <a:pt x="14510" y="1181"/>
                  <a:pt x="15334" y="844"/>
                  <a:pt x="16489" y="844"/>
                </a:cubicBezTo>
                <a:cubicBezTo>
                  <a:pt x="17478" y="844"/>
                  <a:pt x="18467" y="1181"/>
                  <a:pt x="19292" y="1856"/>
                </a:cubicBezTo>
                <a:cubicBezTo>
                  <a:pt x="19951" y="2700"/>
                  <a:pt x="20281" y="3712"/>
                  <a:pt x="20281" y="4725"/>
                </a:cubicBezTo>
                <a:cubicBezTo>
                  <a:pt x="20281" y="5906"/>
                  <a:pt x="19951" y="6919"/>
                  <a:pt x="19292" y="7594"/>
                </a:cubicBezTo>
                <a:lnTo>
                  <a:pt x="13521" y="13331"/>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326" name="组合 325">
            <a:extLst>
              <a:ext uri="{FF2B5EF4-FFF2-40B4-BE49-F238E27FC236}">
                <a16:creationId xmlns:a16="http://schemas.microsoft.com/office/drawing/2014/main" xmlns="" id="{725A0F8F-9EFA-3143-B99B-95E876D8BF33}"/>
              </a:ext>
            </a:extLst>
          </p:cNvPr>
          <p:cNvGrpSpPr/>
          <p:nvPr/>
        </p:nvGrpSpPr>
        <p:grpSpPr>
          <a:xfrm>
            <a:off x="2743233" y="4722719"/>
            <a:ext cx="407101" cy="407776"/>
            <a:chOff x="2743233" y="4722719"/>
            <a:chExt cx="407101" cy="407776"/>
          </a:xfrm>
          <a:solidFill>
            <a:schemeClr val="accent2"/>
          </a:solidFill>
        </p:grpSpPr>
        <p:sp>
          <p:nvSpPr>
            <p:cNvPr id="327" name="Freeform 69">
              <a:extLst>
                <a:ext uri="{FF2B5EF4-FFF2-40B4-BE49-F238E27FC236}">
                  <a16:creationId xmlns:a16="http://schemas.microsoft.com/office/drawing/2014/main" xmlns="" id="{F2AF6CED-8763-8248-8EC6-89046BBBCE0C}"/>
                </a:ext>
              </a:extLst>
            </p:cNvPr>
            <p:cNvSpPr/>
            <p:nvPr/>
          </p:nvSpPr>
          <p:spPr>
            <a:xfrm>
              <a:off x="2743233" y="4904401"/>
              <a:ext cx="225651" cy="226094"/>
            </a:xfrm>
            <a:custGeom>
              <a:avLst/>
              <a:gdLst/>
              <a:ahLst/>
              <a:cxnLst>
                <a:cxn ang="0">
                  <a:pos x="wd2" y="hd2"/>
                </a:cxn>
                <a:cxn ang="5400000">
                  <a:pos x="wd2" y="hd2"/>
                </a:cxn>
                <a:cxn ang="10800000">
                  <a:pos x="wd2" y="hd2"/>
                </a:cxn>
                <a:cxn ang="16200000">
                  <a:pos x="wd2" y="hd2"/>
                </a:cxn>
              </a:cxnLst>
              <a:rect l="0" t="0" r="r" b="b"/>
              <a:pathLst>
                <a:path w="19899" h="21600" extrusionOk="0">
                  <a:moveTo>
                    <a:pt x="13728" y="913"/>
                  </a:moveTo>
                  <a:cubicBezTo>
                    <a:pt x="12606" y="304"/>
                    <a:pt x="11203" y="0"/>
                    <a:pt x="9801" y="0"/>
                  </a:cubicBezTo>
                  <a:cubicBezTo>
                    <a:pt x="5874" y="0"/>
                    <a:pt x="2227" y="2738"/>
                    <a:pt x="824" y="6693"/>
                  </a:cubicBezTo>
                  <a:cubicBezTo>
                    <a:pt x="-1420" y="12169"/>
                    <a:pt x="1105" y="18558"/>
                    <a:pt x="6154" y="20687"/>
                  </a:cubicBezTo>
                  <a:cubicBezTo>
                    <a:pt x="7276" y="21296"/>
                    <a:pt x="8679" y="21600"/>
                    <a:pt x="9801" y="21600"/>
                  </a:cubicBezTo>
                  <a:cubicBezTo>
                    <a:pt x="14009" y="21600"/>
                    <a:pt x="17375" y="19166"/>
                    <a:pt x="19058" y="14907"/>
                  </a:cubicBezTo>
                  <a:cubicBezTo>
                    <a:pt x="20180" y="12473"/>
                    <a:pt x="20180" y="9431"/>
                    <a:pt x="19058" y="6693"/>
                  </a:cubicBezTo>
                  <a:cubicBezTo>
                    <a:pt x="18216" y="4259"/>
                    <a:pt x="16253" y="2130"/>
                    <a:pt x="13728" y="913"/>
                  </a:cubicBezTo>
                  <a:close/>
                  <a:moveTo>
                    <a:pt x="1666" y="13082"/>
                  </a:moveTo>
                  <a:cubicBezTo>
                    <a:pt x="1105" y="11256"/>
                    <a:pt x="1105" y="9127"/>
                    <a:pt x="1946" y="7301"/>
                  </a:cubicBezTo>
                  <a:cubicBezTo>
                    <a:pt x="2788" y="4868"/>
                    <a:pt x="4471" y="3042"/>
                    <a:pt x="6715" y="2130"/>
                  </a:cubicBezTo>
                  <a:cubicBezTo>
                    <a:pt x="8679" y="1217"/>
                    <a:pt x="11203" y="1217"/>
                    <a:pt x="13167" y="2130"/>
                  </a:cubicBezTo>
                  <a:cubicBezTo>
                    <a:pt x="15131" y="3042"/>
                    <a:pt x="16533" y="4563"/>
                    <a:pt x="17375" y="6389"/>
                  </a:cubicBezTo>
                  <a:cubicBezTo>
                    <a:pt x="17655" y="6693"/>
                    <a:pt x="17655" y="6693"/>
                    <a:pt x="17655" y="6693"/>
                  </a:cubicBezTo>
                  <a:cubicBezTo>
                    <a:pt x="1666" y="13690"/>
                    <a:pt x="1666" y="13690"/>
                    <a:pt x="1666" y="13690"/>
                  </a:cubicBezTo>
                  <a:lnTo>
                    <a:pt x="1666" y="13082"/>
                  </a:lnTo>
                  <a:close/>
                  <a:moveTo>
                    <a:pt x="17936" y="14603"/>
                  </a:moveTo>
                  <a:cubicBezTo>
                    <a:pt x="17094" y="16732"/>
                    <a:pt x="15411" y="18558"/>
                    <a:pt x="13167" y="19470"/>
                  </a:cubicBezTo>
                  <a:cubicBezTo>
                    <a:pt x="12045" y="20079"/>
                    <a:pt x="10923" y="20079"/>
                    <a:pt x="9801" y="20079"/>
                  </a:cubicBezTo>
                  <a:cubicBezTo>
                    <a:pt x="8679" y="20079"/>
                    <a:pt x="7557" y="20079"/>
                    <a:pt x="6435" y="19470"/>
                  </a:cubicBezTo>
                  <a:cubicBezTo>
                    <a:pt x="4751" y="18558"/>
                    <a:pt x="3349" y="17341"/>
                    <a:pt x="2227" y="15515"/>
                  </a:cubicBezTo>
                  <a:cubicBezTo>
                    <a:pt x="2227" y="14907"/>
                    <a:pt x="2227" y="14907"/>
                    <a:pt x="2227" y="14907"/>
                  </a:cubicBezTo>
                  <a:cubicBezTo>
                    <a:pt x="18216" y="7910"/>
                    <a:pt x="18216" y="7910"/>
                    <a:pt x="18216" y="7910"/>
                  </a:cubicBezTo>
                  <a:cubicBezTo>
                    <a:pt x="18216" y="8518"/>
                    <a:pt x="18216" y="8518"/>
                    <a:pt x="18216" y="8518"/>
                  </a:cubicBezTo>
                  <a:cubicBezTo>
                    <a:pt x="18777" y="10344"/>
                    <a:pt x="18497" y="12473"/>
                    <a:pt x="17936" y="14603"/>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28" name="Freeform 70">
              <a:extLst>
                <a:ext uri="{FF2B5EF4-FFF2-40B4-BE49-F238E27FC236}">
                  <a16:creationId xmlns:a16="http://schemas.microsoft.com/office/drawing/2014/main" xmlns="" id="{A18215A1-7120-A14D-9497-F0EFA24A0BD3}"/>
                </a:ext>
              </a:extLst>
            </p:cNvPr>
            <p:cNvSpPr/>
            <p:nvPr/>
          </p:nvSpPr>
          <p:spPr>
            <a:xfrm>
              <a:off x="2924918" y="4722719"/>
              <a:ext cx="225416" cy="226094"/>
            </a:xfrm>
            <a:custGeom>
              <a:avLst/>
              <a:gdLst/>
              <a:ahLst/>
              <a:cxnLst>
                <a:cxn ang="0">
                  <a:pos x="wd2" y="hd2"/>
                </a:cxn>
                <a:cxn ang="5400000">
                  <a:pos x="wd2" y="hd2"/>
                </a:cxn>
                <a:cxn ang="10800000">
                  <a:pos x="wd2" y="hd2"/>
                </a:cxn>
                <a:cxn ang="16200000">
                  <a:pos x="wd2" y="hd2"/>
                </a:cxn>
              </a:cxnLst>
              <a:rect l="0" t="0" r="r" b="b"/>
              <a:pathLst>
                <a:path w="19879" h="21600" extrusionOk="0">
                  <a:moveTo>
                    <a:pt x="19004" y="6085"/>
                  </a:moveTo>
                  <a:cubicBezTo>
                    <a:pt x="17321" y="2434"/>
                    <a:pt x="13674" y="0"/>
                    <a:pt x="10027" y="0"/>
                  </a:cubicBezTo>
                  <a:cubicBezTo>
                    <a:pt x="8344" y="0"/>
                    <a:pt x="6942" y="304"/>
                    <a:pt x="5819" y="913"/>
                  </a:cubicBezTo>
                  <a:cubicBezTo>
                    <a:pt x="3295" y="2130"/>
                    <a:pt x="1612" y="4259"/>
                    <a:pt x="490" y="6997"/>
                  </a:cubicBezTo>
                  <a:cubicBezTo>
                    <a:pt x="-352" y="9735"/>
                    <a:pt x="-71" y="12777"/>
                    <a:pt x="1051" y="15211"/>
                  </a:cubicBezTo>
                  <a:cubicBezTo>
                    <a:pt x="2453" y="19166"/>
                    <a:pt x="6100" y="21600"/>
                    <a:pt x="10027" y="21600"/>
                  </a:cubicBezTo>
                  <a:cubicBezTo>
                    <a:pt x="10027" y="21600"/>
                    <a:pt x="10027" y="21600"/>
                    <a:pt x="10027" y="21600"/>
                  </a:cubicBezTo>
                  <a:cubicBezTo>
                    <a:pt x="11430" y="21600"/>
                    <a:pt x="12832" y="21296"/>
                    <a:pt x="14235" y="20383"/>
                  </a:cubicBezTo>
                  <a:cubicBezTo>
                    <a:pt x="19004" y="17949"/>
                    <a:pt x="21248" y="11561"/>
                    <a:pt x="19004" y="6085"/>
                  </a:cubicBezTo>
                  <a:close/>
                  <a:moveTo>
                    <a:pt x="17601" y="15211"/>
                  </a:moveTo>
                  <a:cubicBezTo>
                    <a:pt x="16760" y="17037"/>
                    <a:pt x="15357" y="18254"/>
                    <a:pt x="13674" y="19166"/>
                  </a:cubicBezTo>
                  <a:cubicBezTo>
                    <a:pt x="12271" y="19775"/>
                    <a:pt x="11149" y="20079"/>
                    <a:pt x="10027" y="20079"/>
                  </a:cubicBezTo>
                  <a:cubicBezTo>
                    <a:pt x="8905" y="20079"/>
                    <a:pt x="7783" y="20079"/>
                    <a:pt x="6942" y="19470"/>
                  </a:cubicBezTo>
                  <a:cubicBezTo>
                    <a:pt x="4697" y="18862"/>
                    <a:pt x="3014" y="17037"/>
                    <a:pt x="2173" y="14603"/>
                  </a:cubicBezTo>
                  <a:cubicBezTo>
                    <a:pt x="1331" y="12777"/>
                    <a:pt x="1051" y="10648"/>
                    <a:pt x="1612" y="8823"/>
                  </a:cubicBezTo>
                  <a:cubicBezTo>
                    <a:pt x="1612" y="8214"/>
                    <a:pt x="1612" y="8214"/>
                    <a:pt x="1612" y="8214"/>
                  </a:cubicBezTo>
                  <a:cubicBezTo>
                    <a:pt x="17882" y="14603"/>
                    <a:pt x="17882" y="14603"/>
                    <a:pt x="17882" y="14603"/>
                  </a:cubicBezTo>
                  <a:lnTo>
                    <a:pt x="17601" y="15211"/>
                  </a:lnTo>
                  <a:close/>
                  <a:moveTo>
                    <a:pt x="18443" y="12777"/>
                  </a:moveTo>
                  <a:cubicBezTo>
                    <a:pt x="18162" y="13386"/>
                    <a:pt x="18162" y="13386"/>
                    <a:pt x="18162" y="13386"/>
                  </a:cubicBezTo>
                  <a:cubicBezTo>
                    <a:pt x="1892" y="6997"/>
                    <a:pt x="1892" y="6997"/>
                    <a:pt x="1892" y="6997"/>
                  </a:cubicBezTo>
                  <a:cubicBezTo>
                    <a:pt x="2173" y="6389"/>
                    <a:pt x="2173" y="6389"/>
                    <a:pt x="2173" y="6389"/>
                  </a:cubicBezTo>
                  <a:cubicBezTo>
                    <a:pt x="3014" y="4563"/>
                    <a:pt x="4417" y="3042"/>
                    <a:pt x="6380" y="2130"/>
                  </a:cubicBezTo>
                  <a:cubicBezTo>
                    <a:pt x="8344" y="1217"/>
                    <a:pt x="10588" y="1217"/>
                    <a:pt x="12832" y="1825"/>
                  </a:cubicBezTo>
                  <a:cubicBezTo>
                    <a:pt x="15077" y="2738"/>
                    <a:pt x="16760" y="4563"/>
                    <a:pt x="17882" y="6693"/>
                  </a:cubicBezTo>
                  <a:cubicBezTo>
                    <a:pt x="18443" y="8823"/>
                    <a:pt x="18723" y="10952"/>
                    <a:pt x="18443" y="1277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329" name="组合 328">
            <a:extLst>
              <a:ext uri="{FF2B5EF4-FFF2-40B4-BE49-F238E27FC236}">
                <a16:creationId xmlns:a16="http://schemas.microsoft.com/office/drawing/2014/main" xmlns="" id="{C0B887F9-EDA0-4747-BFFA-A50AE4A55280}"/>
              </a:ext>
            </a:extLst>
          </p:cNvPr>
          <p:cNvGrpSpPr/>
          <p:nvPr/>
        </p:nvGrpSpPr>
        <p:grpSpPr>
          <a:xfrm>
            <a:off x="1988288" y="4722719"/>
            <a:ext cx="286655" cy="407776"/>
            <a:chOff x="1988288" y="4722719"/>
            <a:chExt cx="286655" cy="407776"/>
          </a:xfrm>
          <a:solidFill>
            <a:schemeClr val="accent2"/>
          </a:solidFill>
        </p:grpSpPr>
        <p:sp>
          <p:nvSpPr>
            <p:cNvPr id="330" name="Freeform 71">
              <a:extLst>
                <a:ext uri="{FF2B5EF4-FFF2-40B4-BE49-F238E27FC236}">
                  <a16:creationId xmlns:a16="http://schemas.microsoft.com/office/drawing/2014/main" xmlns="" id="{88E969D2-57FE-D348-9568-B11AC5227984}"/>
                </a:ext>
              </a:extLst>
            </p:cNvPr>
            <p:cNvSpPr/>
            <p:nvPr/>
          </p:nvSpPr>
          <p:spPr>
            <a:xfrm>
              <a:off x="1988288" y="4722719"/>
              <a:ext cx="286655" cy="407776"/>
            </a:xfrm>
            <a:custGeom>
              <a:avLst/>
              <a:gdLst/>
              <a:ahLst/>
              <a:cxnLst>
                <a:cxn ang="0">
                  <a:pos x="wd2" y="hd2"/>
                </a:cxn>
                <a:cxn ang="5400000">
                  <a:pos x="wd2" y="hd2"/>
                </a:cxn>
                <a:cxn ang="10800000">
                  <a:pos x="wd2" y="hd2"/>
                </a:cxn>
                <a:cxn ang="16200000">
                  <a:pos x="wd2" y="hd2"/>
                </a:cxn>
              </a:cxnLst>
              <a:rect l="0" t="0" r="r" b="b"/>
              <a:pathLst>
                <a:path w="21600" h="21600" extrusionOk="0">
                  <a:moveTo>
                    <a:pt x="21360" y="7425"/>
                  </a:moveTo>
                  <a:cubicBezTo>
                    <a:pt x="14640" y="4219"/>
                    <a:pt x="14640" y="4219"/>
                    <a:pt x="14640" y="4219"/>
                  </a:cubicBezTo>
                  <a:cubicBezTo>
                    <a:pt x="14640" y="3206"/>
                    <a:pt x="14640" y="3206"/>
                    <a:pt x="14640" y="3206"/>
                  </a:cubicBezTo>
                  <a:cubicBezTo>
                    <a:pt x="14880" y="3206"/>
                    <a:pt x="14880" y="3206"/>
                    <a:pt x="14880" y="3206"/>
                  </a:cubicBezTo>
                  <a:cubicBezTo>
                    <a:pt x="15360" y="3037"/>
                    <a:pt x="15840" y="2700"/>
                    <a:pt x="15840" y="2194"/>
                  </a:cubicBezTo>
                  <a:cubicBezTo>
                    <a:pt x="15840" y="1012"/>
                    <a:pt x="15840" y="1012"/>
                    <a:pt x="15840" y="1012"/>
                  </a:cubicBezTo>
                  <a:cubicBezTo>
                    <a:pt x="15840" y="506"/>
                    <a:pt x="15120" y="0"/>
                    <a:pt x="14400" y="0"/>
                  </a:cubicBezTo>
                  <a:cubicBezTo>
                    <a:pt x="7200" y="0"/>
                    <a:pt x="7200" y="0"/>
                    <a:pt x="7200" y="0"/>
                  </a:cubicBezTo>
                  <a:cubicBezTo>
                    <a:pt x="6480" y="0"/>
                    <a:pt x="5760" y="506"/>
                    <a:pt x="5760" y="1012"/>
                  </a:cubicBezTo>
                  <a:cubicBezTo>
                    <a:pt x="5760" y="2194"/>
                    <a:pt x="5760" y="2194"/>
                    <a:pt x="5760" y="2194"/>
                  </a:cubicBezTo>
                  <a:cubicBezTo>
                    <a:pt x="5760" y="2700"/>
                    <a:pt x="6240" y="3037"/>
                    <a:pt x="6720" y="3206"/>
                  </a:cubicBezTo>
                  <a:cubicBezTo>
                    <a:pt x="6960" y="3206"/>
                    <a:pt x="6960" y="3206"/>
                    <a:pt x="6960" y="3206"/>
                  </a:cubicBezTo>
                  <a:cubicBezTo>
                    <a:pt x="6960" y="4219"/>
                    <a:pt x="6960" y="4219"/>
                    <a:pt x="6960" y="4219"/>
                  </a:cubicBezTo>
                  <a:cubicBezTo>
                    <a:pt x="240" y="7425"/>
                    <a:pt x="240" y="7425"/>
                    <a:pt x="240" y="7425"/>
                  </a:cubicBezTo>
                  <a:cubicBezTo>
                    <a:pt x="0" y="7425"/>
                    <a:pt x="0" y="7594"/>
                    <a:pt x="0" y="7762"/>
                  </a:cubicBezTo>
                  <a:cubicBezTo>
                    <a:pt x="0" y="20588"/>
                    <a:pt x="0" y="20588"/>
                    <a:pt x="0" y="20588"/>
                  </a:cubicBezTo>
                  <a:cubicBezTo>
                    <a:pt x="0" y="21094"/>
                    <a:pt x="720" y="21600"/>
                    <a:pt x="1440" y="21600"/>
                  </a:cubicBezTo>
                  <a:cubicBezTo>
                    <a:pt x="20160" y="21600"/>
                    <a:pt x="20160" y="21600"/>
                    <a:pt x="20160" y="21600"/>
                  </a:cubicBezTo>
                  <a:cubicBezTo>
                    <a:pt x="20880" y="21600"/>
                    <a:pt x="21600" y="21094"/>
                    <a:pt x="21600" y="20588"/>
                  </a:cubicBezTo>
                  <a:cubicBezTo>
                    <a:pt x="21600" y="7762"/>
                    <a:pt x="21600" y="7762"/>
                    <a:pt x="21600" y="7762"/>
                  </a:cubicBezTo>
                  <a:cubicBezTo>
                    <a:pt x="21600" y="7594"/>
                    <a:pt x="21600" y="7425"/>
                    <a:pt x="21360" y="7425"/>
                  </a:cubicBezTo>
                  <a:close/>
                  <a:moveTo>
                    <a:pt x="6960" y="2531"/>
                  </a:moveTo>
                  <a:cubicBezTo>
                    <a:pt x="6960" y="844"/>
                    <a:pt x="6960" y="844"/>
                    <a:pt x="6960" y="844"/>
                  </a:cubicBezTo>
                  <a:cubicBezTo>
                    <a:pt x="14640" y="844"/>
                    <a:pt x="14640" y="844"/>
                    <a:pt x="14640" y="844"/>
                  </a:cubicBezTo>
                  <a:cubicBezTo>
                    <a:pt x="14640" y="2531"/>
                    <a:pt x="14640" y="2531"/>
                    <a:pt x="14640" y="2531"/>
                  </a:cubicBezTo>
                  <a:lnTo>
                    <a:pt x="6960" y="2531"/>
                  </a:lnTo>
                  <a:close/>
                  <a:moveTo>
                    <a:pt x="20400" y="20756"/>
                  </a:moveTo>
                  <a:cubicBezTo>
                    <a:pt x="1200" y="20756"/>
                    <a:pt x="1200" y="20756"/>
                    <a:pt x="1200" y="20756"/>
                  </a:cubicBezTo>
                  <a:cubicBezTo>
                    <a:pt x="1200" y="7931"/>
                    <a:pt x="1200" y="7931"/>
                    <a:pt x="1200" y="7931"/>
                  </a:cubicBezTo>
                  <a:cubicBezTo>
                    <a:pt x="7920" y="4725"/>
                    <a:pt x="7920" y="4725"/>
                    <a:pt x="7920" y="4725"/>
                  </a:cubicBezTo>
                  <a:cubicBezTo>
                    <a:pt x="7920" y="3206"/>
                    <a:pt x="7920" y="3206"/>
                    <a:pt x="7920" y="3206"/>
                  </a:cubicBezTo>
                  <a:cubicBezTo>
                    <a:pt x="13680" y="3206"/>
                    <a:pt x="13680" y="3206"/>
                    <a:pt x="13680" y="3206"/>
                  </a:cubicBezTo>
                  <a:cubicBezTo>
                    <a:pt x="13680" y="4725"/>
                    <a:pt x="13680" y="4725"/>
                    <a:pt x="13680" y="4725"/>
                  </a:cubicBezTo>
                  <a:cubicBezTo>
                    <a:pt x="20400" y="7931"/>
                    <a:pt x="20400" y="7931"/>
                    <a:pt x="20400" y="7931"/>
                  </a:cubicBezTo>
                  <a:lnTo>
                    <a:pt x="20400"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31" name="Freeform 72">
              <a:extLst>
                <a:ext uri="{FF2B5EF4-FFF2-40B4-BE49-F238E27FC236}">
                  <a16:creationId xmlns:a16="http://schemas.microsoft.com/office/drawing/2014/main" xmlns="" id="{596A2656-9DEE-7A49-836C-56D29732823F}"/>
                </a:ext>
              </a:extLst>
            </p:cNvPr>
            <p:cNvSpPr/>
            <p:nvPr/>
          </p:nvSpPr>
          <p:spPr>
            <a:xfrm>
              <a:off x="2042120" y="4927279"/>
              <a:ext cx="178991" cy="133235"/>
            </a:xfrm>
            <a:custGeom>
              <a:avLst/>
              <a:gdLst/>
              <a:ahLst/>
              <a:cxnLst>
                <a:cxn ang="0">
                  <a:pos x="wd2" y="hd2"/>
                </a:cxn>
                <a:cxn ang="5400000">
                  <a:pos x="wd2" y="hd2"/>
                </a:cxn>
                <a:cxn ang="10800000">
                  <a:pos x="wd2" y="hd2"/>
                </a:cxn>
                <a:cxn ang="16200000">
                  <a:pos x="wd2" y="hd2"/>
                </a:cxn>
              </a:cxnLst>
              <a:rect l="0" t="0" r="r" b="b"/>
              <a:pathLst>
                <a:path w="21600" h="21600" extrusionOk="0">
                  <a:moveTo>
                    <a:pt x="0" y="3086"/>
                  </a:moveTo>
                  <a:cubicBezTo>
                    <a:pt x="0" y="18514"/>
                    <a:pt x="0" y="18514"/>
                    <a:pt x="0" y="18514"/>
                  </a:cubicBezTo>
                  <a:cubicBezTo>
                    <a:pt x="0" y="20057"/>
                    <a:pt x="771" y="21600"/>
                    <a:pt x="2314" y="21600"/>
                  </a:cubicBezTo>
                  <a:cubicBezTo>
                    <a:pt x="19286" y="21600"/>
                    <a:pt x="19286" y="21600"/>
                    <a:pt x="19286" y="21600"/>
                  </a:cubicBezTo>
                  <a:cubicBezTo>
                    <a:pt x="20829" y="21600"/>
                    <a:pt x="21600" y="20057"/>
                    <a:pt x="21600" y="18514"/>
                  </a:cubicBezTo>
                  <a:cubicBezTo>
                    <a:pt x="21600" y="3086"/>
                    <a:pt x="21600" y="3086"/>
                    <a:pt x="21600" y="3086"/>
                  </a:cubicBezTo>
                  <a:cubicBezTo>
                    <a:pt x="21600" y="1543"/>
                    <a:pt x="20829" y="0"/>
                    <a:pt x="19286" y="0"/>
                  </a:cubicBezTo>
                  <a:cubicBezTo>
                    <a:pt x="2314" y="0"/>
                    <a:pt x="2314" y="0"/>
                    <a:pt x="2314" y="0"/>
                  </a:cubicBezTo>
                  <a:cubicBezTo>
                    <a:pt x="771" y="0"/>
                    <a:pt x="0" y="1543"/>
                    <a:pt x="0" y="3086"/>
                  </a:cubicBezTo>
                  <a:close/>
                  <a:moveTo>
                    <a:pt x="20057" y="2571"/>
                  </a:moveTo>
                  <a:cubicBezTo>
                    <a:pt x="20057" y="19029"/>
                    <a:pt x="20057" y="19029"/>
                    <a:pt x="20057" y="19029"/>
                  </a:cubicBezTo>
                  <a:cubicBezTo>
                    <a:pt x="1543" y="19029"/>
                    <a:pt x="1543" y="19029"/>
                    <a:pt x="1543" y="19029"/>
                  </a:cubicBezTo>
                  <a:cubicBezTo>
                    <a:pt x="1543" y="2571"/>
                    <a:pt x="1543" y="2571"/>
                    <a:pt x="1543" y="2571"/>
                  </a:cubicBezTo>
                  <a:lnTo>
                    <a:pt x="20057" y="2571"/>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332" name="组合 331">
            <a:extLst>
              <a:ext uri="{FF2B5EF4-FFF2-40B4-BE49-F238E27FC236}">
                <a16:creationId xmlns:a16="http://schemas.microsoft.com/office/drawing/2014/main" xmlns="" id="{889985FA-1432-0743-B518-F1E938871121}"/>
              </a:ext>
            </a:extLst>
          </p:cNvPr>
          <p:cNvGrpSpPr/>
          <p:nvPr/>
        </p:nvGrpSpPr>
        <p:grpSpPr>
          <a:xfrm>
            <a:off x="1113522" y="4768475"/>
            <a:ext cx="406430" cy="317608"/>
            <a:chOff x="1113522" y="4768475"/>
            <a:chExt cx="406430" cy="317608"/>
          </a:xfrm>
          <a:solidFill>
            <a:schemeClr val="accent2"/>
          </a:solidFill>
        </p:grpSpPr>
        <p:sp>
          <p:nvSpPr>
            <p:cNvPr id="333" name="Freeform 73">
              <a:extLst>
                <a:ext uri="{FF2B5EF4-FFF2-40B4-BE49-F238E27FC236}">
                  <a16:creationId xmlns:a16="http://schemas.microsoft.com/office/drawing/2014/main" xmlns="" id="{80CB5069-E710-6A48-845C-435E94A18CDE}"/>
                </a:ext>
              </a:extLst>
            </p:cNvPr>
            <p:cNvSpPr/>
            <p:nvPr/>
          </p:nvSpPr>
          <p:spPr>
            <a:xfrm>
              <a:off x="1113522" y="4768475"/>
              <a:ext cx="406430" cy="317608"/>
            </a:xfrm>
            <a:custGeom>
              <a:avLst/>
              <a:gdLst/>
              <a:ahLst/>
              <a:cxnLst>
                <a:cxn ang="0">
                  <a:pos x="wd2" y="hd2"/>
                </a:cxn>
                <a:cxn ang="5400000">
                  <a:pos x="wd2" y="hd2"/>
                </a:cxn>
                <a:cxn ang="10800000">
                  <a:pos x="wd2" y="hd2"/>
                </a:cxn>
                <a:cxn ang="16200000">
                  <a:pos x="wd2" y="hd2"/>
                </a:cxn>
              </a:cxnLst>
              <a:rect l="0" t="0" r="r" b="b"/>
              <a:pathLst>
                <a:path w="21600" h="21600" extrusionOk="0">
                  <a:moveTo>
                    <a:pt x="20588" y="3024"/>
                  </a:moveTo>
                  <a:cubicBezTo>
                    <a:pt x="15019" y="3024"/>
                    <a:pt x="15019" y="3024"/>
                    <a:pt x="15019" y="3024"/>
                  </a:cubicBezTo>
                  <a:cubicBezTo>
                    <a:pt x="15019" y="1296"/>
                    <a:pt x="15019" y="1296"/>
                    <a:pt x="15019" y="1296"/>
                  </a:cubicBezTo>
                  <a:cubicBezTo>
                    <a:pt x="15019" y="432"/>
                    <a:pt x="14513" y="0"/>
                    <a:pt x="14006" y="0"/>
                  </a:cubicBezTo>
                  <a:cubicBezTo>
                    <a:pt x="7594" y="0"/>
                    <a:pt x="7594" y="0"/>
                    <a:pt x="7594" y="0"/>
                  </a:cubicBezTo>
                  <a:cubicBezTo>
                    <a:pt x="7087" y="0"/>
                    <a:pt x="6581" y="432"/>
                    <a:pt x="6581" y="1296"/>
                  </a:cubicBezTo>
                  <a:cubicBezTo>
                    <a:pt x="6581" y="3024"/>
                    <a:pt x="6581" y="3024"/>
                    <a:pt x="6581" y="3024"/>
                  </a:cubicBezTo>
                  <a:cubicBezTo>
                    <a:pt x="1012" y="3024"/>
                    <a:pt x="1012" y="3024"/>
                    <a:pt x="1012" y="3024"/>
                  </a:cubicBezTo>
                  <a:cubicBezTo>
                    <a:pt x="506" y="3024"/>
                    <a:pt x="0" y="3672"/>
                    <a:pt x="0" y="4320"/>
                  </a:cubicBezTo>
                  <a:cubicBezTo>
                    <a:pt x="0" y="20304"/>
                    <a:pt x="0" y="20304"/>
                    <a:pt x="0" y="20304"/>
                  </a:cubicBezTo>
                  <a:cubicBezTo>
                    <a:pt x="0" y="21168"/>
                    <a:pt x="506" y="21600"/>
                    <a:pt x="1012" y="21600"/>
                  </a:cubicBezTo>
                  <a:cubicBezTo>
                    <a:pt x="20588" y="21600"/>
                    <a:pt x="20588" y="21600"/>
                    <a:pt x="20588" y="21600"/>
                  </a:cubicBezTo>
                  <a:cubicBezTo>
                    <a:pt x="21094" y="21600"/>
                    <a:pt x="21600" y="21168"/>
                    <a:pt x="21600" y="20304"/>
                  </a:cubicBezTo>
                  <a:cubicBezTo>
                    <a:pt x="21600" y="4320"/>
                    <a:pt x="21600" y="4320"/>
                    <a:pt x="21600" y="4320"/>
                  </a:cubicBezTo>
                  <a:cubicBezTo>
                    <a:pt x="21600" y="3672"/>
                    <a:pt x="21094" y="3024"/>
                    <a:pt x="20588" y="3024"/>
                  </a:cubicBezTo>
                  <a:close/>
                  <a:moveTo>
                    <a:pt x="7425" y="864"/>
                  </a:moveTo>
                  <a:cubicBezTo>
                    <a:pt x="14175" y="864"/>
                    <a:pt x="14175" y="864"/>
                    <a:pt x="14175" y="864"/>
                  </a:cubicBezTo>
                  <a:cubicBezTo>
                    <a:pt x="14175" y="3024"/>
                    <a:pt x="14175" y="3024"/>
                    <a:pt x="14175" y="3024"/>
                  </a:cubicBezTo>
                  <a:cubicBezTo>
                    <a:pt x="7425" y="3024"/>
                    <a:pt x="7425" y="3024"/>
                    <a:pt x="7425" y="3024"/>
                  </a:cubicBezTo>
                  <a:lnTo>
                    <a:pt x="7425" y="864"/>
                  </a:lnTo>
                  <a:close/>
                  <a:moveTo>
                    <a:pt x="20756" y="20736"/>
                  </a:moveTo>
                  <a:cubicBezTo>
                    <a:pt x="844" y="20736"/>
                    <a:pt x="844" y="20736"/>
                    <a:pt x="844" y="20736"/>
                  </a:cubicBezTo>
                  <a:cubicBezTo>
                    <a:pt x="844" y="4104"/>
                    <a:pt x="844" y="4104"/>
                    <a:pt x="844" y="4104"/>
                  </a:cubicBezTo>
                  <a:cubicBezTo>
                    <a:pt x="20756" y="4104"/>
                    <a:pt x="20756" y="4104"/>
                    <a:pt x="20756" y="4104"/>
                  </a:cubicBezTo>
                  <a:lnTo>
                    <a:pt x="20756" y="2073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34" name="Freeform 74">
              <a:extLst>
                <a:ext uri="{FF2B5EF4-FFF2-40B4-BE49-F238E27FC236}">
                  <a16:creationId xmlns:a16="http://schemas.microsoft.com/office/drawing/2014/main" xmlns="" id="{ACC971D8-8311-3243-9CB6-499B25BD2A8F}"/>
                </a:ext>
              </a:extLst>
            </p:cNvPr>
            <p:cNvSpPr/>
            <p:nvPr/>
          </p:nvSpPr>
          <p:spPr>
            <a:xfrm>
              <a:off x="1237335" y="4876139"/>
              <a:ext cx="158804" cy="156113"/>
            </a:xfrm>
            <a:custGeom>
              <a:avLst/>
              <a:gdLst/>
              <a:ahLst/>
              <a:cxnLst>
                <a:cxn ang="0">
                  <a:pos x="wd2" y="hd2"/>
                </a:cxn>
                <a:cxn ang="5400000">
                  <a:pos x="wd2" y="hd2"/>
                </a:cxn>
                <a:cxn ang="10800000">
                  <a:pos x="wd2" y="hd2"/>
                </a:cxn>
                <a:cxn ang="16200000">
                  <a:pos x="wd2" y="hd2"/>
                </a:cxn>
              </a:cxnLst>
              <a:rect l="0" t="0" r="r" b="b"/>
              <a:pathLst>
                <a:path w="21600" h="21600" extrusionOk="0">
                  <a:moveTo>
                    <a:pt x="4320" y="14988"/>
                  </a:moveTo>
                  <a:cubicBezTo>
                    <a:pt x="6480" y="14988"/>
                    <a:pt x="6480" y="14988"/>
                    <a:pt x="6480" y="14988"/>
                  </a:cubicBezTo>
                  <a:cubicBezTo>
                    <a:pt x="6480" y="17192"/>
                    <a:pt x="6480" y="17192"/>
                    <a:pt x="6480" y="17192"/>
                  </a:cubicBezTo>
                  <a:cubicBezTo>
                    <a:pt x="6480" y="19396"/>
                    <a:pt x="8640" y="21600"/>
                    <a:pt x="10800" y="21600"/>
                  </a:cubicBezTo>
                  <a:cubicBezTo>
                    <a:pt x="12960" y="21600"/>
                    <a:pt x="15120" y="19396"/>
                    <a:pt x="15120" y="17192"/>
                  </a:cubicBezTo>
                  <a:cubicBezTo>
                    <a:pt x="15120" y="14988"/>
                    <a:pt x="15120" y="14988"/>
                    <a:pt x="15120" y="14988"/>
                  </a:cubicBezTo>
                  <a:cubicBezTo>
                    <a:pt x="17280" y="14988"/>
                    <a:pt x="17280" y="14988"/>
                    <a:pt x="17280" y="14988"/>
                  </a:cubicBezTo>
                  <a:cubicBezTo>
                    <a:pt x="19440" y="14988"/>
                    <a:pt x="21600" y="12784"/>
                    <a:pt x="21600" y="10580"/>
                  </a:cubicBezTo>
                  <a:cubicBezTo>
                    <a:pt x="21600" y="8376"/>
                    <a:pt x="19440" y="6171"/>
                    <a:pt x="17280" y="6171"/>
                  </a:cubicBezTo>
                  <a:cubicBezTo>
                    <a:pt x="15120" y="6171"/>
                    <a:pt x="15120" y="6171"/>
                    <a:pt x="15120" y="6171"/>
                  </a:cubicBezTo>
                  <a:cubicBezTo>
                    <a:pt x="15120" y="3967"/>
                    <a:pt x="15120" y="3967"/>
                    <a:pt x="15120" y="3967"/>
                  </a:cubicBezTo>
                  <a:cubicBezTo>
                    <a:pt x="15120" y="1763"/>
                    <a:pt x="12960" y="0"/>
                    <a:pt x="10800" y="0"/>
                  </a:cubicBezTo>
                  <a:cubicBezTo>
                    <a:pt x="8640" y="0"/>
                    <a:pt x="6480" y="1763"/>
                    <a:pt x="6480" y="3967"/>
                  </a:cubicBezTo>
                  <a:cubicBezTo>
                    <a:pt x="6480" y="6171"/>
                    <a:pt x="6480" y="6171"/>
                    <a:pt x="6480" y="6171"/>
                  </a:cubicBezTo>
                  <a:cubicBezTo>
                    <a:pt x="4320" y="6171"/>
                    <a:pt x="4320" y="6171"/>
                    <a:pt x="4320" y="6171"/>
                  </a:cubicBezTo>
                  <a:cubicBezTo>
                    <a:pt x="2160" y="6171"/>
                    <a:pt x="0" y="8376"/>
                    <a:pt x="0" y="10580"/>
                  </a:cubicBezTo>
                  <a:cubicBezTo>
                    <a:pt x="0" y="12784"/>
                    <a:pt x="2160" y="14988"/>
                    <a:pt x="4320" y="14988"/>
                  </a:cubicBezTo>
                  <a:close/>
                  <a:moveTo>
                    <a:pt x="4320" y="8376"/>
                  </a:moveTo>
                  <a:cubicBezTo>
                    <a:pt x="8640" y="8376"/>
                    <a:pt x="8640" y="8376"/>
                    <a:pt x="8640" y="8376"/>
                  </a:cubicBezTo>
                  <a:cubicBezTo>
                    <a:pt x="8640" y="3967"/>
                    <a:pt x="8640" y="3967"/>
                    <a:pt x="8640" y="3967"/>
                  </a:cubicBezTo>
                  <a:cubicBezTo>
                    <a:pt x="8640" y="2645"/>
                    <a:pt x="9504" y="1763"/>
                    <a:pt x="10800" y="1763"/>
                  </a:cubicBezTo>
                  <a:cubicBezTo>
                    <a:pt x="12096" y="1763"/>
                    <a:pt x="12960" y="2645"/>
                    <a:pt x="12960" y="3967"/>
                  </a:cubicBezTo>
                  <a:cubicBezTo>
                    <a:pt x="12960" y="8376"/>
                    <a:pt x="12960" y="8376"/>
                    <a:pt x="12960" y="8376"/>
                  </a:cubicBezTo>
                  <a:cubicBezTo>
                    <a:pt x="17280" y="8376"/>
                    <a:pt x="17280" y="8376"/>
                    <a:pt x="17280" y="8376"/>
                  </a:cubicBezTo>
                  <a:cubicBezTo>
                    <a:pt x="18576" y="8376"/>
                    <a:pt x="19440" y="9257"/>
                    <a:pt x="19440" y="10580"/>
                  </a:cubicBezTo>
                  <a:cubicBezTo>
                    <a:pt x="19440" y="11902"/>
                    <a:pt x="18576" y="12784"/>
                    <a:pt x="17280" y="12784"/>
                  </a:cubicBezTo>
                  <a:cubicBezTo>
                    <a:pt x="12960" y="12784"/>
                    <a:pt x="12960" y="12784"/>
                    <a:pt x="12960" y="12784"/>
                  </a:cubicBezTo>
                  <a:cubicBezTo>
                    <a:pt x="12960" y="17192"/>
                    <a:pt x="12960" y="17192"/>
                    <a:pt x="12960" y="17192"/>
                  </a:cubicBezTo>
                  <a:cubicBezTo>
                    <a:pt x="12960" y="18514"/>
                    <a:pt x="12096" y="19396"/>
                    <a:pt x="10800" y="19396"/>
                  </a:cubicBezTo>
                  <a:cubicBezTo>
                    <a:pt x="9504" y="19396"/>
                    <a:pt x="8640" y="18514"/>
                    <a:pt x="8640" y="17192"/>
                  </a:cubicBezTo>
                  <a:cubicBezTo>
                    <a:pt x="8640" y="12784"/>
                    <a:pt x="8640" y="12784"/>
                    <a:pt x="8640" y="12784"/>
                  </a:cubicBezTo>
                  <a:cubicBezTo>
                    <a:pt x="4320" y="12784"/>
                    <a:pt x="4320" y="12784"/>
                    <a:pt x="4320" y="12784"/>
                  </a:cubicBezTo>
                  <a:cubicBezTo>
                    <a:pt x="3024" y="12784"/>
                    <a:pt x="2160" y="11902"/>
                    <a:pt x="2160" y="10580"/>
                  </a:cubicBezTo>
                  <a:cubicBezTo>
                    <a:pt x="2160" y="9257"/>
                    <a:pt x="3024" y="8376"/>
                    <a:pt x="4320" y="8376"/>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335" name="组合 334">
            <a:extLst>
              <a:ext uri="{FF2B5EF4-FFF2-40B4-BE49-F238E27FC236}">
                <a16:creationId xmlns:a16="http://schemas.microsoft.com/office/drawing/2014/main" xmlns="" id="{AB33DB46-81ED-C74A-B1D8-9A0F7D24ED2C}"/>
              </a:ext>
            </a:extLst>
          </p:cNvPr>
          <p:cNvGrpSpPr/>
          <p:nvPr/>
        </p:nvGrpSpPr>
        <p:grpSpPr>
          <a:xfrm>
            <a:off x="10084588" y="3907167"/>
            <a:ext cx="386244" cy="406980"/>
            <a:chOff x="10084588" y="3907167"/>
            <a:chExt cx="386244" cy="406980"/>
          </a:xfrm>
          <a:solidFill>
            <a:schemeClr val="accent2"/>
          </a:solidFill>
        </p:grpSpPr>
        <p:sp>
          <p:nvSpPr>
            <p:cNvPr id="336" name="Freeform 75">
              <a:extLst>
                <a:ext uri="{FF2B5EF4-FFF2-40B4-BE49-F238E27FC236}">
                  <a16:creationId xmlns:a16="http://schemas.microsoft.com/office/drawing/2014/main" xmlns="" id="{52066921-E501-0D4B-BF22-5DCD4EC1B9D5}"/>
                </a:ext>
              </a:extLst>
            </p:cNvPr>
            <p:cNvSpPr/>
            <p:nvPr/>
          </p:nvSpPr>
          <p:spPr>
            <a:xfrm>
              <a:off x="10084588" y="3907167"/>
              <a:ext cx="386244" cy="406980"/>
            </a:xfrm>
            <a:custGeom>
              <a:avLst/>
              <a:gdLst/>
              <a:ahLst/>
              <a:cxnLst>
                <a:cxn ang="0">
                  <a:pos x="wd2" y="hd2"/>
                </a:cxn>
                <a:cxn ang="5400000">
                  <a:pos x="wd2" y="hd2"/>
                </a:cxn>
                <a:cxn ang="10800000">
                  <a:pos x="wd2" y="hd2"/>
                </a:cxn>
                <a:cxn ang="16200000">
                  <a:pos x="wd2" y="hd2"/>
                </a:cxn>
              </a:cxnLst>
              <a:rect l="0" t="0" r="r" b="b"/>
              <a:pathLst>
                <a:path w="21600" h="21558" extrusionOk="0">
                  <a:moveTo>
                    <a:pt x="21600" y="3881"/>
                  </a:moveTo>
                  <a:cubicBezTo>
                    <a:pt x="21600" y="3713"/>
                    <a:pt x="21421" y="3544"/>
                    <a:pt x="21064" y="3544"/>
                  </a:cubicBezTo>
                  <a:cubicBezTo>
                    <a:pt x="19279" y="3375"/>
                    <a:pt x="14460" y="2869"/>
                    <a:pt x="11068" y="0"/>
                  </a:cubicBezTo>
                  <a:cubicBezTo>
                    <a:pt x="11068" y="0"/>
                    <a:pt x="11068" y="0"/>
                    <a:pt x="11068" y="0"/>
                  </a:cubicBezTo>
                  <a:cubicBezTo>
                    <a:pt x="11068" y="0"/>
                    <a:pt x="11068" y="0"/>
                    <a:pt x="11068" y="0"/>
                  </a:cubicBezTo>
                  <a:cubicBezTo>
                    <a:pt x="10889" y="0"/>
                    <a:pt x="10711" y="0"/>
                    <a:pt x="10532" y="0"/>
                  </a:cubicBezTo>
                  <a:cubicBezTo>
                    <a:pt x="10532" y="169"/>
                    <a:pt x="10532" y="169"/>
                    <a:pt x="10532" y="169"/>
                  </a:cubicBezTo>
                  <a:cubicBezTo>
                    <a:pt x="7140" y="2869"/>
                    <a:pt x="2321" y="3375"/>
                    <a:pt x="536" y="3544"/>
                  </a:cubicBezTo>
                  <a:cubicBezTo>
                    <a:pt x="179" y="3544"/>
                    <a:pt x="0" y="3713"/>
                    <a:pt x="0" y="3881"/>
                  </a:cubicBezTo>
                  <a:cubicBezTo>
                    <a:pt x="0" y="4050"/>
                    <a:pt x="0" y="4050"/>
                    <a:pt x="0" y="4050"/>
                  </a:cubicBezTo>
                  <a:cubicBezTo>
                    <a:pt x="357" y="11981"/>
                    <a:pt x="5712" y="18394"/>
                    <a:pt x="10532" y="21431"/>
                  </a:cubicBezTo>
                  <a:cubicBezTo>
                    <a:pt x="10711" y="21600"/>
                    <a:pt x="10889" y="21600"/>
                    <a:pt x="11068" y="21431"/>
                  </a:cubicBezTo>
                  <a:cubicBezTo>
                    <a:pt x="11068" y="21431"/>
                    <a:pt x="11068" y="21431"/>
                    <a:pt x="11068" y="21431"/>
                  </a:cubicBezTo>
                  <a:cubicBezTo>
                    <a:pt x="15888" y="18225"/>
                    <a:pt x="21243" y="11981"/>
                    <a:pt x="21600" y="3881"/>
                  </a:cubicBezTo>
                  <a:close/>
                  <a:moveTo>
                    <a:pt x="20707" y="4388"/>
                  </a:moveTo>
                  <a:cubicBezTo>
                    <a:pt x="20529" y="6075"/>
                    <a:pt x="20350" y="7594"/>
                    <a:pt x="19815" y="9113"/>
                  </a:cubicBezTo>
                  <a:cubicBezTo>
                    <a:pt x="19279" y="10631"/>
                    <a:pt x="18565" y="12319"/>
                    <a:pt x="17494" y="13837"/>
                  </a:cubicBezTo>
                  <a:cubicBezTo>
                    <a:pt x="16602" y="15187"/>
                    <a:pt x="15531" y="16537"/>
                    <a:pt x="14281" y="17719"/>
                  </a:cubicBezTo>
                  <a:cubicBezTo>
                    <a:pt x="13388" y="18900"/>
                    <a:pt x="12139" y="19744"/>
                    <a:pt x="10889" y="20587"/>
                  </a:cubicBezTo>
                  <a:cubicBezTo>
                    <a:pt x="10711" y="20756"/>
                    <a:pt x="10711" y="20756"/>
                    <a:pt x="10711" y="20756"/>
                  </a:cubicBezTo>
                  <a:cubicBezTo>
                    <a:pt x="10711" y="20587"/>
                    <a:pt x="10711" y="20587"/>
                    <a:pt x="10711" y="20587"/>
                  </a:cubicBezTo>
                  <a:cubicBezTo>
                    <a:pt x="9461" y="19744"/>
                    <a:pt x="8212" y="18900"/>
                    <a:pt x="7140" y="17719"/>
                  </a:cubicBezTo>
                  <a:cubicBezTo>
                    <a:pt x="6069" y="16537"/>
                    <a:pt x="4998" y="15187"/>
                    <a:pt x="4106" y="13837"/>
                  </a:cubicBezTo>
                  <a:cubicBezTo>
                    <a:pt x="3035" y="12319"/>
                    <a:pt x="2321" y="10631"/>
                    <a:pt x="1785" y="9113"/>
                  </a:cubicBezTo>
                  <a:cubicBezTo>
                    <a:pt x="1250" y="7594"/>
                    <a:pt x="1071" y="6075"/>
                    <a:pt x="893" y="4388"/>
                  </a:cubicBezTo>
                  <a:cubicBezTo>
                    <a:pt x="893" y="4219"/>
                    <a:pt x="893" y="4219"/>
                    <a:pt x="893" y="4219"/>
                  </a:cubicBezTo>
                  <a:cubicBezTo>
                    <a:pt x="1071" y="4219"/>
                    <a:pt x="1071" y="4219"/>
                    <a:pt x="1071" y="4219"/>
                  </a:cubicBezTo>
                  <a:cubicBezTo>
                    <a:pt x="2856" y="4050"/>
                    <a:pt x="4463" y="3881"/>
                    <a:pt x="5891" y="3375"/>
                  </a:cubicBezTo>
                  <a:cubicBezTo>
                    <a:pt x="7676" y="2700"/>
                    <a:pt x="9283" y="2025"/>
                    <a:pt x="10711" y="1013"/>
                  </a:cubicBezTo>
                  <a:cubicBezTo>
                    <a:pt x="10711" y="844"/>
                    <a:pt x="10711" y="844"/>
                    <a:pt x="10711" y="844"/>
                  </a:cubicBezTo>
                  <a:cubicBezTo>
                    <a:pt x="10889" y="1013"/>
                    <a:pt x="10889" y="1013"/>
                    <a:pt x="10889" y="1013"/>
                  </a:cubicBezTo>
                  <a:cubicBezTo>
                    <a:pt x="12317" y="2025"/>
                    <a:pt x="13924" y="2700"/>
                    <a:pt x="15709" y="3375"/>
                  </a:cubicBezTo>
                  <a:cubicBezTo>
                    <a:pt x="17137" y="3881"/>
                    <a:pt x="18744" y="4050"/>
                    <a:pt x="20529" y="4219"/>
                  </a:cubicBezTo>
                  <a:cubicBezTo>
                    <a:pt x="20707" y="4219"/>
                    <a:pt x="20707" y="4219"/>
                    <a:pt x="20707" y="4219"/>
                  </a:cubicBezTo>
                  <a:lnTo>
                    <a:pt x="20707" y="4388"/>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37" name="Freeform 76">
              <a:extLst>
                <a:ext uri="{FF2B5EF4-FFF2-40B4-BE49-F238E27FC236}">
                  <a16:creationId xmlns:a16="http://schemas.microsoft.com/office/drawing/2014/main" xmlns="" id="{8DE3DAA8-810D-D441-9BF4-E13AE9A1AE42}"/>
                </a:ext>
              </a:extLst>
            </p:cNvPr>
            <p:cNvSpPr/>
            <p:nvPr/>
          </p:nvSpPr>
          <p:spPr>
            <a:xfrm>
              <a:off x="10213233" y="4060588"/>
              <a:ext cx="139168" cy="97451"/>
            </a:xfrm>
            <a:custGeom>
              <a:avLst/>
              <a:gdLst/>
              <a:ahLst/>
              <a:cxnLst>
                <a:cxn ang="0">
                  <a:pos x="wd2" y="hd2"/>
                </a:cxn>
                <a:cxn ang="5400000">
                  <a:pos x="wd2" y="hd2"/>
                </a:cxn>
                <a:cxn ang="10800000">
                  <a:pos x="wd2" y="hd2"/>
                </a:cxn>
                <a:cxn ang="16200000">
                  <a:pos x="wd2" y="hd2"/>
                </a:cxn>
              </a:cxnLst>
              <a:rect l="0" t="0" r="r" b="b"/>
              <a:pathLst>
                <a:path w="21477" h="21426" extrusionOk="0">
                  <a:moveTo>
                    <a:pt x="19513" y="0"/>
                  </a:moveTo>
                  <a:cubicBezTo>
                    <a:pt x="7732" y="17419"/>
                    <a:pt x="7732" y="17419"/>
                    <a:pt x="7732" y="17419"/>
                  </a:cubicBezTo>
                  <a:cubicBezTo>
                    <a:pt x="1841" y="9755"/>
                    <a:pt x="1841" y="9755"/>
                    <a:pt x="1841" y="9755"/>
                  </a:cubicBezTo>
                  <a:cubicBezTo>
                    <a:pt x="1350" y="9058"/>
                    <a:pt x="859" y="9058"/>
                    <a:pt x="368" y="9755"/>
                  </a:cubicBezTo>
                  <a:cubicBezTo>
                    <a:pt x="-123" y="10452"/>
                    <a:pt x="-123" y="11148"/>
                    <a:pt x="368" y="11845"/>
                  </a:cubicBezTo>
                  <a:cubicBezTo>
                    <a:pt x="6259" y="20206"/>
                    <a:pt x="6259" y="20206"/>
                    <a:pt x="6259" y="20206"/>
                  </a:cubicBezTo>
                  <a:cubicBezTo>
                    <a:pt x="6750" y="20903"/>
                    <a:pt x="6750" y="20903"/>
                    <a:pt x="6750" y="20903"/>
                  </a:cubicBezTo>
                  <a:cubicBezTo>
                    <a:pt x="7241" y="21600"/>
                    <a:pt x="7732" y="21600"/>
                    <a:pt x="8222" y="20903"/>
                  </a:cubicBezTo>
                  <a:cubicBezTo>
                    <a:pt x="21477" y="2787"/>
                    <a:pt x="21477" y="2787"/>
                    <a:pt x="21477" y="2787"/>
                  </a:cubicBezTo>
                  <a:cubicBezTo>
                    <a:pt x="21477" y="2090"/>
                    <a:pt x="21477" y="2090"/>
                    <a:pt x="21477" y="1394"/>
                  </a:cubicBezTo>
                  <a:cubicBezTo>
                    <a:pt x="21477" y="697"/>
                    <a:pt x="21477" y="697"/>
                    <a:pt x="21477" y="0"/>
                  </a:cubicBezTo>
                  <a:cubicBezTo>
                    <a:pt x="20986" y="0"/>
                    <a:pt x="20004" y="0"/>
                    <a:pt x="19513"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338" name="组合 337">
            <a:extLst>
              <a:ext uri="{FF2B5EF4-FFF2-40B4-BE49-F238E27FC236}">
                <a16:creationId xmlns:a16="http://schemas.microsoft.com/office/drawing/2014/main" xmlns="" id="{B5EC8054-EDA7-904F-A1EC-24CC3952899B}"/>
              </a:ext>
            </a:extLst>
          </p:cNvPr>
          <p:cNvGrpSpPr/>
          <p:nvPr/>
        </p:nvGrpSpPr>
        <p:grpSpPr>
          <a:xfrm>
            <a:off x="9273074" y="3907167"/>
            <a:ext cx="382206" cy="407777"/>
            <a:chOff x="9273074" y="3907167"/>
            <a:chExt cx="382206" cy="407777"/>
          </a:xfrm>
          <a:solidFill>
            <a:schemeClr val="accent2"/>
          </a:solidFill>
        </p:grpSpPr>
        <p:sp>
          <p:nvSpPr>
            <p:cNvPr id="339" name="Freeform 77">
              <a:extLst>
                <a:ext uri="{FF2B5EF4-FFF2-40B4-BE49-F238E27FC236}">
                  <a16:creationId xmlns:a16="http://schemas.microsoft.com/office/drawing/2014/main" xmlns="" id="{162307BD-8A17-1248-949B-97DEDDB92019}"/>
                </a:ext>
              </a:extLst>
            </p:cNvPr>
            <p:cNvSpPr/>
            <p:nvPr/>
          </p:nvSpPr>
          <p:spPr>
            <a:xfrm>
              <a:off x="9273074" y="3907167"/>
              <a:ext cx="382206" cy="407777"/>
            </a:xfrm>
            <a:custGeom>
              <a:avLst/>
              <a:gdLst/>
              <a:ahLst/>
              <a:cxnLst>
                <a:cxn ang="0">
                  <a:pos x="wd2" y="hd2"/>
                </a:cxn>
                <a:cxn ang="5400000">
                  <a:pos x="wd2" y="hd2"/>
                </a:cxn>
                <a:cxn ang="10800000">
                  <a:pos x="wd2" y="hd2"/>
                </a:cxn>
                <a:cxn ang="16200000">
                  <a:pos x="wd2" y="hd2"/>
                </a:cxn>
              </a:cxnLst>
              <a:rect l="0" t="0" r="r" b="b"/>
              <a:pathLst>
                <a:path w="21600" h="21600" extrusionOk="0">
                  <a:moveTo>
                    <a:pt x="21600" y="3881"/>
                  </a:moveTo>
                  <a:cubicBezTo>
                    <a:pt x="21600" y="3712"/>
                    <a:pt x="21420" y="3544"/>
                    <a:pt x="21240" y="3544"/>
                  </a:cubicBezTo>
                  <a:cubicBezTo>
                    <a:pt x="19260" y="3375"/>
                    <a:pt x="14580" y="3037"/>
                    <a:pt x="11160" y="169"/>
                  </a:cubicBezTo>
                  <a:cubicBezTo>
                    <a:pt x="10980" y="0"/>
                    <a:pt x="10980" y="0"/>
                    <a:pt x="10980" y="0"/>
                  </a:cubicBezTo>
                  <a:cubicBezTo>
                    <a:pt x="10980" y="0"/>
                    <a:pt x="10980" y="0"/>
                    <a:pt x="10980" y="0"/>
                  </a:cubicBezTo>
                  <a:cubicBezTo>
                    <a:pt x="10800" y="0"/>
                    <a:pt x="10620" y="0"/>
                    <a:pt x="10620" y="0"/>
                  </a:cubicBezTo>
                  <a:cubicBezTo>
                    <a:pt x="10440" y="169"/>
                    <a:pt x="10440" y="169"/>
                    <a:pt x="10440" y="169"/>
                  </a:cubicBezTo>
                  <a:cubicBezTo>
                    <a:pt x="7020" y="3037"/>
                    <a:pt x="2340" y="3375"/>
                    <a:pt x="360" y="3544"/>
                  </a:cubicBezTo>
                  <a:cubicBezTo>
                    <a:pt x="180" y="3544"/>
                    <a:pt x="0" y="3712"/>
                    <a:pt x="0" y="3881"/>
                  </a:cubicBezTo>
                  <a:cubicBezTo>
                    <a:pt x="0" y="4050"/>
                    <a:pt x="0" y="4050"/>
                    <a:pt x="0" y="4050"/>
                  </a:cubicBezTo>
                  <a:cubicBezTo>
                    <a:pt x="360" y="12150"/>
                    <a:pt x="5580" y="18394"/>
                    <a:pt x="10620" y="21600"/>
                  </a:cubicBezTo>
                  <a:cubicBezTo>
                    <a:pt x="10620" y="21600"/>
                    <a:pt x="10980" y="21600"/>
                    <a:pt x="10980" y="21600"/>
                  </a:cubicBezTo>
                  <a:cubicBezTo>
                    <a:pt x="11160" y="21431"/>
                    <a:pt x="11160" y="21431"/>
                    <a:pt x="11160" y="21431"/>
                  </a:cubicBezTo>
                  <a:cubicBezTo>
                    <a:pt x="16020" y="18225"/>
                    <a:pt x="21240" y="11981"/>
                    <a:pt x="21600" y="4050"/>
                  </a:cubicBezTo>
                  <a:lnTo>
                    <a:pt x="21600" y="3881"/>
                  </a:lnTo>
                  <a:close/>
                  <a:moveTo>
                    <a:pt x="20700" y="4556"/>
                  </a:moveTo>
                  <a:cubicBezTo>
                    <a:pt x="20700" y="6075"/>
                    <a:pt x="20340" y="7594"/>
                    <a:pt x="19800" y="9112"/>
                  </a:cubicBezTo>
                  <a:cubicBezTo>
                    <a:pt x="19260" y="10631"/>
                    <a:pt x="18540" y="12319"/>
                    <a:pt x="17640" y="13838"/>
                  </a:cubicBezTo>
                  <a:cubicBezTo>
                    <a:pt x="16740" y="15188"/>
                    <a:pt x="15660" y="16538"/>
                    <a:pt x="14400" y="17719"/>
                  </a:cubicBezTo>
                  <a:cubicBezTo>
                    <a:pt x="13320" y="18900"/>
                    <a:pt x="12240" y="19744"/>
                    <a:pt x="10980" y="20588"/>
                  </a:cubicBezTo>
                  <a:cubicBezTo>
                    <a:pt x="10800" y="20756"/>
                    <a:pt x="10800" y="20756"/>
                    <a:pt x="10800" y="20756"/>
                  </a:cubicBezTo>
                  <a:cubicBezTo>
                    <a:pt x="10620" y="20588"/>
                    <a:pt x="10620" y="20588"/>
                    <a:pt x="10620" y="20588"/>
                  </a:cubicBezTo>
                  <a:cubicBezTo>
                    <a:pt x="9360" y="19744"/>
                    <a:pt x="8280" y="18900"/>
                    <a:pt x="7200" y="17719"/>
                  </a:cubicBezTo>
                  <a:cubicBezTo>
                    <a:pt x="5940" y="16538"/>
                    <a:pt x="4860" y="15188"/>
                    <a:pt x="3960" y="13838"/>
                  </a:cubicBezTo>
                  <a:cubicBezTo>
                    <a:pt x="3060" y="12319"/>
                    <a:pt x="2340" y="10631"/>
                    <a:pt x="1800" y="9112"/>
                  </a:cubicBezTo>
                  <a:cubicBezTo>
                    <a:pt x="1260" y="7594"/>
                    <a:pt x="900" y="6075"/>
                    <a:pt x="900" y="4556"/>
                  </a:cubicBezTo>
                  <a:cubicBezTo>
                    <a:pt x="720" y="4219"/>
                    <a:pt x="720" y="4219"/>
                    <a:pt x="720" y="4219"/>
                  </a:cubicBezTo>
                  <a:cubicBezTo>
                    <a:pt x="1080" y="4219"/>
                    <a:pt x="1080" y="4219"/>
                    <a:pt x="1080" y="4219"/>
                  </a:cubicBezTo>
                  <a:cubicBezTo>
                    <a:pt x="2700" y="4050"/>
                    <a:pt x="4320" y="3881"/>
                    <a:pt x="5940" y="3375"/>
                  </a:cubicBezTo>
                  <a:cubicBezTo>
                    <a:pt x="7740" y="2869"/>
                    <a:pt x="9360" y="2025"/>
                    <a:pt x="10620" y="1012"/>
                  </a:cubicBezTo>
                  <a:cubicBezTo>
                    <a:pt x="10800" y="844"/>
                    <a:pt x="10800" y="844"/>
                    <a:pt x="10800" y="844"/>
                  </a:cubicBezTo>
                  <a:cubicBezTo>
                    <a:pt x="10980" y="1012"/>
                    <a:pt x="10980" y="1012"/>
                    <a:pt x="10980" y="1012"/>
                  </a:cubicBezTo>
                  <a:cubicBezTo>
                    <a:pt x="12240" y="2025"/>
                    <a:pt x="13860" y="2869"/>
                    <a:pt x="15660" y="3375"/>
                  </a:cubicBezTo>
                  <a:cubicBezTo>
                    <a:pt x="17280" y="3881"/>
                    <a:pt x="18900" y="4050"/>
                    <a:pt x="20520" y="4219"/>
                  </a:cubicBezTo>
                  <a:cubicBezTo>
                    <a:pt x="20880" y="4219"/>
                    <a:pt x="20880" y="4219"/>
                    <a:pt x="20880" y="4219"/>
                  </a:cubicBezTo>
                  <a:lnTo>
                    <a:pt x="20700" y="45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40" name="Freeform 78">
              <a:extLst>
                <a:ext uri="{FF2B5EF4-FFF2-40B4-BE49-F238E27FC236}">
                  <a16:creationId xmlns:a16="http://schemas.microsoft.com/office/drawing/2014/main" xmlns="" id="{CC2FCB05-035A-884F-BD34-CEA439B692FB}"/>
                </a:ext>
              </a:extLst>
            </p:cNvPr>
            <p:cNvSpPr/>
            <p:nvPr/>
          </p:nvSpPr>
          <p:spPr>
            <a:xfrm>
              <a:off x="9413835" y="4061380"/>
              <a:ext cx="100683" cy="96659"/>
            </a:xfrm>
            <a:custGeom>
              <a:avLst/>
              <a:gdLst/>
              <a:ahLst/>
              <a:cxnLst>
                <a:cxn ang="0">
                  <a:pos x="wd2" y="hd2"/>
                </a:cxn>
                <a:cxn ang="5400000">
                  <a:pos x="wd2" y="hd2"/>
                </a:cxn>
                <a:cxn ang="10800000">
                  <a:pos x="wd2" y="hd2"/>
                </a:cxn>
                <a:cxn ang="16200000">
                  <a:pos x="wd2" y="hd2"/>
                </a:cxn>
              </a:cxnLst>
              <a:rect l="0" t="0" r="r" b="b"/>
              <a:pathLst>
                <a:path w="21262" h="21252" extrusionOk="0">
                  <a:moveTo>
                    <a:pt x="12656" y="10278"/>
                  </a:moveTo>
                  <a:cubicBezTo>
                    <a:pt x="20756" y="2613"/>
                    <a:pt x="20756" y="2613"/>
                    <a:pt x="20756" y="2613"/>
                  </a:cubicBezTo>
                  <a:cubicBezTo>
                    <a:pt x="21431" y="1916"/>
                    <a:pt x="21431" y="1220"/>
                    <a:pt x="20756" y="523"/>
                  </a:cubicBezTo>
                  <a:cubicBezTo>
                    <a:pt x="20081" y="-174"/>
                    <a:pt x="18731" y="-174"/>
                    <a:pt x="18731" y="523"/>
                  </a:cubicBezTo>
                  <a:cubicBezTo>
                    <a:pt x="10631" y="8187"/>
                    <a:pt x="10631" y="8187"/>
                    <a:pt x="10631" y="8187"/>
                  </a:cubicBezTo>
                  <a:cubicBezTo>
                    <a:pt x="2531" y="523"/>
                    <a:pt x="2531" y="523"/>
                    <a:pt x="2531" y="523"/>
                  </a:cubicBezTo>
                  <a:cubicBezTo>
                    <a:pt x="2531" y="-174"/>
                    <a:pt x="1181" y="-174"/>
                    <a:pt x="506" y="523"/>
                  </a:cubicBezTo>
                  <a:cubicBezTo>
                    <a:pt x="-169" y="1220"/>
                    <a:pt x="-169" y="1916"/>
                    <a:pt x="506" y="2613"/>
                  </a:cubicBezTo>
                  <a:cubicBezTo>
                    <a:pt x="8606" y="10278"/>
                    <a:pt x="8606" y="10278"/>
                    <a:pt x="8606" y="10278"/>
                  </a:cubicBezTo>
                  <a:cubicBezTo>
                    <a:pt x="506" y="18639"/>
                    <a:pt x="506" y="18639"/>
                    <a:pt x="506" y="18639"/>
                  </a:cubicBezTo>
                  <a:cubicBezTo>
                    <a:pt x="506" y="18639"/>
                    <a:pt x="506" y="19336"/>
                    <a:pt x="506" y="20032"/>
                  </a:cubicBezTo>
                  <a:cubicBezTo>
                    <a:pt x="506" y="20032"/>
                    <a:pt x="506" y="20729"/>
                    <a:pt x="506" y="20729"/>
                  </a:cubicBezTo>
                  <a:cubicBezTo>
                    <a:pt x="1181" y="21426"/>
                    <a:pt x="2531" y="21426"/>
                    <a:pt x="2531" y="20729"/>
                  </a:cubicBezTo>
                  <a:cubicBezTo>
                    <a:pt x="10631" y="13065"/>
                    <a:pt x="10631" y="13065"/>
                    <a:pt x="10631" y="13065"/>
                  </a:cubicBezTo>
                  <a:cubicBezTo>
                    <a:pt x="18731" y="20729"/>
                    <a:pt x="18731" y="20729"/>
                    <a:pt x="18731" y="20729"/>
                  </a:cubicBezTo>
                  <a:cubicBezTo>
                    <a:pt x="18731" y="21426"/>
                    <a:pt x="20081" y="21426"/>
                    <a:pt x="20756" y="20729"/>
                  </a:cubicBezTo>
                  <a:cubicBezTo>
                    <a:pt x="21431" y="20032"/>
                    <a:pt x="21431" y="19336"/>
                    <a:pt x="20756" y="18639"/>
                  </a:cubicBezTo>
                  <a:lnTo>
                    <a:pt x="12656" y="10278"/>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341" name="Freeform 79">
            <a:extLst>
              <a:ext uri="{FF2B5EF4-FFF2-40B4-BE49-F238E27FC236}">
                <a16:creationId xmlns:a16="http://schemas.microsoft.com/office/drawing/2014/main" xmlns="" id="{97334954-05B9-3142-8B7B-45C73231F157}"/>
              </a:ext>
            </a:extLst>
          </p:cNvPr>
          <p:cNvSpPr/>
          <p:nvPr/>
        </p:nvSpPr>
        <p:spPr>
          <a:xfrm>
            <a:off x="8458868" y="3907167"/>
            <a:ext cx="382206" cy="407777"/>
          </a:xfrm>
          <a:custGeom>
            <a:avLst/>
            <a:gdLst/>
            <a:ahLst/>
            <a:cxnLst>
              <a:cxn ang="0">
                <a:pos x="wd2" y="hd2"/>
              </a:cxn>
              <a:cxn ang="5400000">
                <a:pos x="wd2" y="hd2"/>
              </a:cxn>
              <a:cxn ang="10800000">
                <a:pos x="wd2" y="hd2"/>
              </a:cxn>
              <a:cxn ang="16200000">
                <a:pos x="wd2" y="hd2"/>
              </a:cxn>
            </a:cxnLst>
            <a:rect l="0" t="0" r="r" b="b"/>
            <a:pathLst>
              <a:path w="21600" h="21600" extrusionOk="0">
                <a:moveTo>
                  <a:pt x="21600" y="4050"/>
                </a:moveTo>
                <a:cubicBezTo>
                  <a:pt x="21600" y="3881"/>
                  <a:pt x="21600" y="3881"/>
                  <a:pt x="21600" y="3881"/>
                </a:cubicBezTo>
                <a:cubicBezTo>
                  <a:pt x="21600" y="3712"/>
                  <a:pt x="21420" y="3544"/>
                  <a:pt x="21240" y="3544"/>
                </a:cubicBezTo>
                <a:cubicBezTo>
                  <a:pt x="19260" y="3375"/>
                  <a:pt x="14580" y="3037"/>
                  <a:pt x="11160" y="169"/>
                </a:cubicBezTo>
                <a:cubicBezTo>
                  <a:pt x="10980" y="0"/>
                  <a:pt x="10980" y="0"/>
                  <a:pt x="10980" y="0"/>
                </a:cubicBezTo>
                <a:cubicBezTo>
                  <a:pt x="10980" y="0"/>
                  <a:pt x="10980" y="0"/>
                  <a:pt x="10980" y="0"/>
                </a:cubicBezTo>
                <a:cubicBezTo>
                  <a:pt x="10980" y="0"/>
                  <a:pt x="10800" y="0"/>
                  <a:pt x="10800" y="0"/>
                </a:cubicBezTo>
                <a:cubicBezTo>
                  <a:pt x="10620" y="0"/>
                  <a:pt x="10620" y="0"/>
                  <a:pt x="10440" y="169"/>
                </a:cubicBezTo>
                <a:cubicBezTo>
                  <a:pt x="7020" y="3037"/>
                  <a:pt x="2340" y="3375"/>
                  <a:pt x="360" y="3544"/>
                </a:cubicBezTo>
                <a:cubicBezTo>
                  <a:pt x="180" y="3544"/>
                  <a:pt x="0" y="3712"/>
                  <a:pt x="0" y="3881"/>
                </a:cubicBezTo>
                <a:cubicBezTo>
                  <a:pt x="0" y="4050"/>
                  <a:pt x="0" y="4050"/>
                  <a:pt x="0" y="4050"/>
                </a:cubicBezTo>
                <a:cubicBezTo>
                  <a:pt x="360" y="12150"/>
                  <a:pt x="5580" y="18394"/>
                  <a:pt x="10620" y="21600"/>
                </a:cubicBezTo>
                <a:cubicBezTo>
                  <a:pt x="10620" y="21600"/>
                  <a:pt x="10980" y="21600"/>
                  <a:pt x="10980" y="21600"/>
                </a:cubicBezTo>
                <a:cubicBezTo>
                  <a:pt x="11160" y="21431"/>
                  <a:pt x="11160" y="21431"/>
                  <a:pt x="11160" y="21431"/>
                </a:cubicBezTo>
                <a:cubicBezTo>
                  <a:pt x="16020" y="18225"/>
                  <a:pt x="21240" y="11981"/>
                  <a:pt x="21600" y="4050"/>
                </a:cubicBezTo>
                <a:close/>
                <a:moveTo>
                  <a:pt x="10980" y="20588"/>
                </a:moveTo>
                <a:cubicBezTo>
                  <a:pt x="10800" y="20756"/>
                  <a:pt x="10800" y="20756"/>
                  <a:pt x="10800" y="20756"/>
                </a:cubicBezTo>
                <a:cubicBezTo>
                  <a:pt x="10620" y="20588"/>
                  <a:pt x="10620" y="20588"/>
                  <a:pt x="10620" y="20588"/>
                </a:cubicBezTo>
                <a:cubicBezTo>
                  <a:pt x="9360" y="19744"/>
                  <a:pt x="8280" y="18900"/>
                  <a:pt x="7200" y="17719"/>
                </a:cubicBezTo>
                <a:cubicBezTo>
                  <a:pt x="5940" y="16538"/>
                  <a:pt x="4860" y="15188"/>
                  <a:pt x="3960" y="13838"/>
                </a:cubicBezTo>
                <a:cubicBezTo>
                  <a:pt x="3060" y="12319"/>
                  <a:pt x="2340" y="10631"/>
                  <a:pt x="1800" y="9112"/>
                </a:cubicBezTo>
                <a:cubicBezTo>
                  <a:pt x="1260" y="7594"/>
                  <a:pt x="900" y="6075"/>
                  <a:pt x="900" y="4556"/>
                </a:cubicBezTo>
                <a:cubicBezTo>
                  <a:pt x="720" y="4219"/>
                  <a:pt x="720" y="4219"/>
                  <a:pt x="720" y="4219"/>
                </a:cubicBezTo>
                <a:cubicBezTo>
                  <a:pt x="1080" y="4219"/>
                  <a:pt x="1080" y="4219"/>
                  <a:pt x="1080" y="4219"/>
                </a:cubicBezTo>
                <a:cubicBezTo>
                  <a:pt x="2700" y="4050"/>
                  <a:pt x="4320" y="3881"/>
                  <a:pt x="5940" y="3375"/>
                </a:cubicBezTo>
                <a:cubicBezTo>
                  <a:pt x="7740" y="2869"/>
                  <a:pt x="9360" y="2025"/>
                  <a:pt x="10620" y="1012"/>
                </a:cubicBezTo>
                <a:cubicBezTo>
                  <a:pt x="10800" y="844"/>
                  <a:pt x="10800" y="844"/>
                  <a:pt x="10800" y="844"/>
                </a:cubicBezTo>
                <a:cubicBezTo>
                  <a:pt x="10980" y="1012"/>
                  <a:pt x="10980" y="1012"/>
                  <a:pt x="10980" y="1012"/>
                </a:cubicBezTo>
                <a:cubicBezTo>
                  <a:pt x="12240" y="2025"/>
                  <a:pt x="13860" y="2869"/>
                  <a:pt x="15660" y="3375"/>
                </a:cubicBezTo>
                <a:cubicBezTo>
                  <a:pt x="17280" y="3881"/>
                  <a:pt x="18900" y="4050"/>
                  <a:pt x="20520" y="4219"/>
                </a:cubicBezTo>
                <a:cubicBezTo>
                  <a:pt x="20880" y="4219"/>
                  <a:pt x="20880" y="4219"/>
                  <a:pt x="20880" y="4219"/>
                </a:cubicBezTo>
                <a:cubicBezTo>
                  <a:pt x="20700" y="4556"/>
                  <a:pt x="20700" y="4556"/>
                  <a:pt x="20700" y="4556"/>
                </a:cubicBezTo>
                <a:cubicBezTo>
                  <a:pt x="20700" y="6075"/>
                  <a:pt x="20340" y="7594"/>
                  <a:pt x="19800" y="9112"/>
                </a:cubicBezTo>
                <a:cubicBezTo>
                  <a:pt x="19260" y="10631"/>
                  <a:pt x="18540" y="12319"/>
                  <a:pt x="17640" y="13838"/>
                </a:cubicBezTo>
                <a:cubicBezTo>
                  <a:pt x="16740" y="15188"/>
                  <a:pt x="15660" y="16538"/>
                  <a:pt x="14400" y="17719"/>
                </a:cubicBezTo>
                <a:cubicBezTo>
                  <a:pt x="13320" y="18900"/>
                  <a:pt x="12240" y="19744"/>
                  <a:pt x="10980" y="20588"/>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342" name="Freeform 80">
            <a:extLst>
              <a:ext uri="{FF2B5EF4-FFF2-40B4-BE49-F238E27FC236}">
                <a16:creationId xmlns:a16="http://schemas.microsoft.com/office/drawing/2014/main" xmlns="" id="{92AAFB71-C5A9-D844-9496-C9BF291642E0}"/>
              </a:ext>
            </a:extLst>
          </p:cNvPr>
          <p:cNvSpPr/>
          <p:nvPr/>
        </p:nvSpPr>
        <p:spPr>
          <a:xfrm>
            <a:off x="7663504" y="3907167"/>
            <a:ext cx="343178" cy="407777"/>
          </a:xfrm>
          <a:custGeom>
            <a:avLst/>
            <a:gdLst/>
            <a:ahLst/>
            <a:cxnLst>
              <a:cxn ang="0">
                <a:pos x="wd2" y="hd2"/>
              </a:cxn>
              <a:cxn ang="5400000">
                <a:pos x="wd2" y="hd2"/>
              </a:cxn>
              <a:cxn ang="10800000">
                <a:pos x="wd2" y="hd2"/>
              </a:cxn>
              <a:cxn ang="16200000">
                <a:pos x="wd2" y="hd2"/>
              </a:cxn>
            </a:cxnLst>
            <a:rect l="0" t="0" r="r" b="b"/>
            <a:pathLst>
              <a:path w="21600" h="21600" extrusionOk="0">
                <a:moveTo>
                  <a:pt x="11000" y="21431"/>
                </a:moveTo>
                <a:cubicBezTo>
                  <a:pt x="12400" y="20588"/>
                  <a:pt x="12800" y="20419"/>
                  <a:pt x="15400" y="19744"/>
                </a:cubicBezTo>
                <a:cubicBezTo>
                  <a:pt x="17400" y="19406"/>
                  <a:pt x="19000" y="18563"/>
                  <a:pt x="20000" y="17550"/>
                </a:cubicBezTo>
                <a:cubicBezTo>
                  <a:pt x="21000" y="16538"/>
                  <a:pt x="21600" y="15188"/>
                  <a:pt x="21600" y="13669"/>
                </a:cubicBezTo>
                <a:cubicBezTo>
                  <a:pt x="21600" y="12656"/>
                  <a:pt x="21000" y="11813"/>
                  <a:pt x="20400" y="10800"/>
                </a:cubicBezTo>
                <a:cubicBezTo>
                  <a:pt x="20200" y="10294"/>
                  <a:pt x="19600" y="9619"/>
                  <a:pt x="19400" y="8775"/>
                </a:cubicBezTo>
                <a:cubicBezTo>
                  <a:pt x="18400" y="6750"/>
                  <a:pt x="19400" y="5906"/>
                  <a:pt x="20400" y="5062"/>
                </a:cubicBezTo>
                <a:cubicBezTo>
                  <a:pt x="21400" y="4219"/>
                  <a:pt x="21400" y="4219"/>
                  <a:pt x="21400" y="4219"/>
                </a:cubicBezTo>
                <a:cubicBezTo>
                  <a:pt x="21400" y="4219"/>
                  <a:pt x="21600" y="4050"/>
                  <a:pt x="21600" y="4050"/>
                </a:cubicBezTo>
                <a:cubicBezTo>
                  <a:pt x="21600" y="3881"/>
                  <a:pt x="21400" y="3712"/>
                  <a:pt x="21400" y="3712"/>
                </a:cubicBezTo>
                <a:cubicBezTo>
                  <a:pt x="21200" y="3544"/>
                  <a:pt x="21200" y="3544"/>
                  <a:pt x="21200" y="3544"/>
                </a:cubicBezTo>
                <a:cubicBezTo>
                  <a:pt x="16400" y="169"/>
                  <a:pt x="16400" y="169"/>
                  <a:pt x="16400" y="169"/>
                </a:cubicBezTo>
                <a:cubicBezTo>
                  <a:pt x="16200" y="0"/>
                  <a:pt x="15800" y="0"/>
                  <a:pt x="15800" y="169"/>
                </a:cubicBezTo>
                <a:cubicBezTo>
                  <a:pt x="15600" y="337"/>
                  <a:pt x="15400" y="506"/>
                  <a:pt x="15200" y="506"/>
                </a:cubicBezTo>
                <a:cubicBezTo>
                  <a:pt x="15200" y="675"/>
                  <a:pt x="15200" y="675"/>
                  <a:pt x="15200" y="675"/>
                </a:cubicBezTo>
                <a:cubicBezTo>
                  <a:pt x="14600" y="1181"/>
                  <a:pt x="14200" y="1687"/>
                  <a:pt x="13400" y="1687"/>
                </a:cubicBezTo>
                <a:cubicBezTo>
                  <a:pt x="12800" y="1687"/>
                  <a:pt x="12200" y="1012"/>
                  <a:pt x="11600" y="506"/>
                </a:cubicBezTo>
                <a:cubicBezTo>
                  <a:pt x="11400" y="337"/>
                  <a:pt x="11200" y="169"/>
                  <a:pt x="11000" y="169"/>
                </a:cubicBezTo>
                <a:cubicBezTo>
                  <a:pt x="11000" y="169"/>
                  <a:pt x="11000" y="169"/>
                  <a:pt x="11000" y="169"/>
                </a:cubicBezTo>
                <a:cubicBezTo>
                  <a:pt x="11000" y="0"/>
                  <a:pt x="10800" y="0"/>
                  <a:pt x="10800" y="0"/>
                </a:cubicBezTo>
                <a:cubicBezTo>
                  <a:pt x="10800" y="0"/>
                  <a:pt x="10600" y="0"/>
                  <a:pt x="10600" y="169"/>
                </a:cubicBezTo>
                <a:cubicBezTo>
                  <a:pt x="10400" y="169"/>
                  <a:pt x="10200" y="337"/>
                  <a:pt x="10000" y="506"/>
                </a:cubicBezTo>
                <a:cubicBezTo>
                  <a:pt x="9400" y="1012"/>
                  <a:pt x="8800" y="1687"/>
                  <a:pt x="8200" y="1687"/>
                </a:cubicBezTo>
                <a:cubicBezTo>
                  <a:pt x="7400" y="1687"/>
                  <a:pt x="7000" y="1181"/>
                  <a:pt x="6400" y="675"/>
                </a:cubicBezTo>
                <a:cubicBezTo>
                  <a:pt x="6400" y="506"/>
                  <a:pt x="6400" y="506"/>
                  <a:pt x="6400" y="506"/>
                </a:cubicBezTo>
                <a:cubicBezTo>
                  <a:pt x="6200" y="506"/>
                  <a:pt x="6000" y="337"/>
                  <a:pt x="5800" y="169"/>
                </a:cubicBezTo>
                <a:cubicBezTo>
                  <a:pt x="5600" y="0"/>
                  <a:pt x="5400" y="0"/>
                  <a:pt x="5200" y="169"/>
                </a:cubicBezTo>
                <a:cubicBezTo>
                  <a:pt x="200" y="3712"/>
                  <a:pt x="200" y="3712"/>
                  <a:pt x="200" y="3712"/>
                </a:cubicBezTo>
                <a:cubicBezTo>
                  <a:pt x="200" y="3712"/>
                  <a:pt x="200" y="3712"/>
                  <a:pt x="200" y="3712"/>
                </a:cubicBezTo>
                <a:cubicBezTo>
                  <a:pt x="200" y="3712"/>
                  <a:pt x="0" y="3881"/>
                  <a:pt x="0" y="4050"/>
                </a:cubicBezTo>
                <a:cubicBezTo>
                  <a:pt x="0" y="4050"/>
                  <a:pt x="200" y="4219"/>
                  <a:pt x="200" y="4219"/>
                </a:cubicBezTo>
                <a:cubicBezTo>
                  <a:pt x="1200" y="5062"/>
                  <a:pt x="1200" y="5062"/>
                  <a:pt x="1200" y="5062"/>
                </a:cubicBezTo>
                <a:cubicBezTo>
                  <a:pt x="2200" y="5906"/>
                  <a:pt x="3200" y="6750"/>
                  <a:pt x="2200" y="8775"/>
                </a:cubicBezTo>
                <a:cubicBezTo>
                  <a:pt x="2000" y="9619"/>
                  <a:pt x="1400" y="10294"/>
                  <a:pt x="1200" y="10800"/>
                </a:cubicBezTo>
                <a:cubicBezTo>
                  <a:pt x="600" y="11813"/>
                  <a:pt x="0" y="12656"/>
                  <a:pt x="0" y="13669"/>
                </a:cubicBezTo>
                <a:cubicBezTo>
                  <a:pt x="0" y="15188"/>
                  <a:pt x="600" y="16538"/>
                  <a:pt x="1600" y="17550"/>
                </a:cubicBezTo>
                <a:cubicBezTo>
                  <a:pt x="2600" y="18563"/>
                  <a:pt x="4200" y="19406"/>
                  <a:pt x="6200" y="19744"/>
                </a:cubicBezTo>
                <a:cubicBezTo>
                  <a:pt x="8800" y="20419"/>
                  <a:pt x="9200" y="20588"/>
                  <a:pt x="10600" y="21431"/>
                </a:cubicBezTo>
                <a:cubicBezTo>
                  <a:pt x="10600" y="21600"/>
                  <a:pt x="10800" y="21600"/>
                  <a:pt x="10800" y="21600"/>
                </a:cubicBezTo>
                <a:cubicBezTo>
                  <a:pt x="11000" y="21600"/>
                  <a:pt x="11000" y="21600"/>
                  <a:pt x="11000" y="21431"/>
                </a:cubicBezTo>
                <a:close/>
                <a:moveTo>
                  <a:pt x="10600" y="20588"/>
                </a:moveTo>
                <a:cubicBezTo>
                  <a:pt x="9400" y="19913"/>
                  <a:pt x="8800" y="19575"/>
                  <a:pt x="6400" y="19069"/>
                </a:cubicBezTo>
                <a:cubicBezTo>
                  <a:pt x="4600" y="18731"/>
                  <a:pt x="3200" y="18056"/>
                  <a:pt x="2200" y="17044"/>
                </a:cubicBezTo>
                <a:cubicBezTo>
                  <a:pt x="1400" y="16200"/>
                  <a:pt x="800" y="15019"/>
                  <a:pt x="800" y="13669"/>
                </a:cubicBezTo>
                <a:cubicBezTo>
                  <a:pt x="800" y="12825"/>
                  <a:pt x="1400" y="12150"/>
                  <a:pt x="2000" y="11138"/>
                </a:cubicBezTo>
                <a:cubicBezTo>
                  <a:pt x="2400" y="10631"/>
                  <a:pt x="2800" y="9956"/>
                  <a:pt x="3000" y="9112"/>
                </a:cubicBezTo>
                <a:cubicBezTo>
                  <a:pt x="4200" y="6581"/>
                  <a:pt x="2800" y="5400"/>
                  <a:pt x="1800" y="4556"/>
                </a:cubicBezTo>
                <a:cubicBezTo>
                  <a:pt x="1200" y="4050"/>
                  <a:pt x="1200" y="4050"/>
                  <a:pt x="1200" y="4050"/>
                </a:cubicBezTo>
                <a:cubicBezTo>
                  <a:pt x="5600" y="844"/>
                  <a:pt x="5600" y="844"/>
                  <a:pt x="5600" y="844"/>
                </a:cubicBezTo>
                <a:cubicBezTo>
                  <a:pt x="5800" y="1181"/>
                  <a:pt x="5800" y="1181"/>
                  <a:pt x="5800" y="1181"/>
                </a:cubicBezTo>
                <a:cubicBezTo>
                  <a:pt x="6200" y="1687"/>
                  <a:pt x="7000" y="2362"/>
                  <a:pt x="8200" y="2362"/>
                </a:cubicBezTo>
                <a:cubicBezTo>
                  <a:pt x="9200" y="2362"/>
                  <a:pt x="9800" y="1856"/>
                  <a:pt x="10600" y="1181"/>
                </a:cubicBezTo>
                <a:cubicBezTo>
                  <a:pt x="10800" y="1012"/>
                  <a:pt x="10800" y="1012"/>
                  <a:pt x="10800" y="1012"/>
                </a:cubicBezTo>
                <a:cubicBezTo>
                  <a:pt x="11000" y="1181"/>
                  <a:pt x="11000" y="1181"/>
                  <a:pt x="11000" y="1181"/>
                </a:cubicBezTo>
                <a:cubicBezTo>
                  <a:pt x="11800" y="1856"/>
                  <a:pt x="12400" y="2362"/>
                  <a:pt x="13400" y="2362"/>
                </a:cubicBezTo>
                <a:cubicBezTo>
                  <a:pt x="14600" y="2362"/>
                  <a:pt x="15400" y="1687"/>
                  <a:pt x="15800" y="1181"/>
                </a:cubicBezTo>
                <a:cubicBezTo>
                  <a:pt x="16000" y="844"/>
                  <a:pt x="16000" y="844"/>
                  <a:pt x="16000" y="844"/>
                </a:cubicBezTo>
                <a:cubicBezTo>
                  <a:pt x="20400" y="4050"/>
                  <a:pt x="20400" y="4050"/>
                  <a:pt x="20400" y="4050"/>
                </a:cubicBezTo>
                <a:cubicBezTo>
                  <a:pt x="19800" y="4556"/>
                  <a:pt x="19800" y="4556"/>
                  <a:pt x="19800" y="4556"/>
                </a:cubicBezTo>
                <a:cubicBezTo>
                  <a:pt x="18800" y="5400"/>
                  <a:pt x="17400" y="6581"/>
                  <a:pt x="18600" y="9112"/>
                </a:cubicBezTo>
                <a:cubicBezTo>
                  <a:pt x="18800" y="9956"/>
                  <a:pt x="19200" y="10631"/>
                  <a:pt x="19600" y="11138"/>
                </a:cubicBezTo>
                <a:cubicBezTo>
                  <a:pt x="20200" y="12150"/>
                  <a:pt x="20800" y="12825"/>
                  <a:pt x="20800" y="13669"/>
                </a:cubicBezTo>
                <a:cubicBezTo>
                  <a:pt x="20800" y="15019"/>
                  <a:pt x="20200" y="16200"/>
                  <a:pt x="19400" y="17044"/>
                </a:cubicBezTo>
                <a:cubicBezTo>
                  <a:pt x="18400" y="18056"/>
                  <a:pt x="17000" y="18731"/>
                  <a:pt x="15200" y="19069"/>
                </a:cubicBezTo>
                <a:cubicBezTo>
                  <a:pt x="12800" y="19575"/>
                  <a:pt x="12200" y="19913"/>
                  <a:pt x="11000" y="20588"/>
                </a:cubicBezTo>
                <a:cubicBezTo>
                  <a:pt x="10800" y="20756"/>
                  <a:pt x="10800" y="20756"/>
                  <a:pt x="10800" y="20756"/>
                </a:cubicBezTo>
                <a:lnTo>
                  <a:pt x="10600" y="20588"/>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343" name="组合 342">
            <a:extLst>
              <a:ext uri="{FF2B5EF4-FFF2-40B4-BE49-F238E27FC236}">
                <a16:creationId xmlns:a16="http://schemas.microsoft.com/office/drawing/2014/main" xmlns="" id="{F858B4A1-F1E5-BC49-9B46-483C178B19DF}"/>
              </a:ext>
            </a:extLst>
          </p:cNvPr>
          <p:cNvGrpSpPr/>
          <p:nvPr/>
        </p:nvGrpSpPr>
        <p:grpSpPr>
          <a:xfrm>
            <a:off x="6829112" y="3907167"/>
            <a:ext cx="382206" cy="407777"/>
            <a:chOff x="6829112" y="3907167"/>
            <a:chExt cx="382206" cy="407777"/>
          </a:xfrm>
          <a:solidFill>
            <a:schemeClr val="accent2"/>
          </a:solidFill>
        </p:grpSpPr>
        <p:sp>
          <p:nvSpPr>
            <p:cNvPr id="344" name="Freeform 81">
              <a:extLst>
                <a:ext uri="{FF2B5EF4-FFF2-40B4-BE49-F238E27FC236}">
                  <a16:creationId xmlns:a16="http://schemas.microsoft.com/office/drawing/2014/main" xmlns="" id="{F45EAC50-B195-C943-AB4D-E59B642188EC}"/>
                </a:ext>
              </a:extLst>
            </p:cNvPr>
            <p:cNvSpPr/>
            <p:nvPr/>
          </p:nvSpPr>
          <p:spPr>
            <a:xfrm>
              <a:off x="6829112" y="3907167"/>
              <a:ext cx="382206" cy="407777"/>
            </a:xfrm>
            <a:custGeom>
              <a:avLst/>
              <a:gdLst/>
              <a:ahLst/>
              <a:cxnLst>
                <a:cxn ang="0">
                  <a:pos x="wd2" y="hd2"/>
                </a:cxn>
                <a:cxn ang="5400000">
                  <a:pos x="wd2" y="hd2"/>
                </a:cxn>
                <a:cxn ang="10800000">
                  <a:pos x="wd2" y="hd2"/>
                </a:cxn>
                <a:cxn ang="16200000">
                  <a:pos x="wd2" y="hd2"/>
                </a:cxn>
              </a:cxnLst>
              <a:rect l="0" t="0" r="r" b="b"/>
              <a:pathLst>
                <a:path w="21600" h="21600" extrusionOk="0">
                  <a:moveTo>
                    <a:pt x="20520" y="0"/>
                  </a:moveTo>
                  <a:cubicBezTo>
                    <a:pt x="1080" y="0"/>
                    <a:pt x="1080" y="0"/>
                    <a:pt x="1080" y="0"/>
                  </a:cubicBezTo>
                  <a:cubicBezTo>
                    <a:pt x="360" y="0"/>
                    <a:pt x="0" y="506"/>
                    <a:pt x="0" y="1012"/>
                  </a:cubicBezTo>
                  <a:cubicBezTo>
                    <a:pt x="0" y="19406"/>
                    <a:pt x="0" y="19406"/>
                    <a:pt x="0" y="19406"/>
                  </a:cubicBezTo>
                  <a:cubicBezTo>
                    <a:pt x="0" y="19913"/>
                    <a:pt x="360" y="20419"/>
                    <a:pt x="1080" y="20419"/>
                  </a:cubicBezTo>
                  <a:cubicBezTo>
                    <a:pt x="2700" y="20419"/>
                    <a:pt x="2700" y="20419"/>
                    <a:pt x="2700" y="20419"/>
                  </a:cubicBezTo>
                  <a:cubicBezTo>
                    <a:pt x="2700" y="20588"/>
                    <a:pt x="2700" y="20588"/>
                    <a:pt x="2700" y="20588"/>
                  </a:cubicBezTo>
                  <a:cubicBezTo>
                    <a:pt x="2700" y="21094"/>
                    <a:pt x="3060" y="21600"/>
                    <a:pt x="3780" y="21600"/>
                  </a:cubicBezTo>
                  <a:cubicBezTo>
                    <a:pt x="6300" y="21600"/>
                    <a:pt x="6300" y="21600"/>
                    <a:pt x="6300" y="21600"/>
                  </a:cubicBezTo>
                  <a:cubicBezTo>
                    <a:pt x="7020" y="21600"/>
                    <a:pt x="7380" y="21094"/>
                    <a:pt x="7380" y="20588"/>
                  </a:cubicBezTo>
                  <a:cubicBezTo>
                    <a:pt x="7380" y="20419"/>
                    <a:pt x="7380" y="20419"/>
                    <a:pt x="7380" y="20419"/>
                  </a:cubicBezTo>
                  <a:cubicBezTo>
                    <a:pt x="14220" y="20419"/>
                    <a:pt x="14220" y="20419"/>
                    <a:pt x="14220" y="20419"/>
                  </a:cubicBezTo>
                  <a:cubicBezTo>
                    <a:pt x="14220" y="20588"/>
                    <a:pt x="14220" y="20588"/>
                    <a:pt x="14220" y="20588"/>
                  </a:cubicBezTo>
                  <a:cubicBezTo>
                    <a:pt x="14220" y="21094"/>
                    <a:pt x="14580" y="21600"/>
                    <a:pt x="15300" y="21600"/>
                  </a:cubicBezTo>
                  <a:cubicBezTo>
                    <a:pt x="17820" y="21600"/>
                    <a:pt x="17820" y="21600"/>
                    <a:pt x="17820" y="21600"/>
                  </a:cubicBezTo>
                  <a:cubicBezTo>
                    <a:pt x="18540" y="21600"/>
                    <a:pt x="18900" y="21094"/>
                    <a:pt x="18900" y="20588"/>
                  </a:cubicBezTo>
                  <a:cubicBezTo>
                    <a:pt x="18900" y="20419"/>
                    <a:pt x="18900" y="20419"/>
                    <a:pt x="18900" y="20419"/>
                  </a:cubicBezTo>
                  <a:cubicBezTo>
                    <a:pt x="20520" y="20419"/>
                    <a:pt x="20520" y="20419"/>
                    <a:pt x="20520" y="20419"/>
                  </a:cubicBezTo>
                  <a:cubicBezTo>
                    <a:pt x="21240" y="20419"/>
                    <a:pt x="21600" y="19913"/>
                    <a:pt x="21600" y="19406"/>
                  </a:cubicBezTo>
                  <a:cubicBezTo>
                    <a:pt x="21600" y="1012"/>
                    <a:pt x="21600" y="1012"/>
                    <a:pt x="21600" y="1012"/>
                  </a:cubicBezTo>
                  <a:cubicBezTo>
                    <a:pt x="21600" y="506"/>
                    <a:pt x="21240" y="0"/>
                    <a:pt x="20520" y="0"/>
                  </a:cubicBezTo>
                  <a:close/>
                  <a:moveTo>
                    <a:pt x="20880" y="19575"/>
                  </a:moveTo>
                  <a:cubicBezTo>
                    <a:pt x="18180" y="19575"/>
                    <a:pt x="18180" y="19575"/>
                    <a:pt x="18180" y="19575"/>
                  </a:cubicBezTo>
                  <a:cubicBezTo>
                    <a:pt x="18180" y="20756"/>
                    <a:pt x="18180" y="20756"/>
                    <a:pt x="18180" y="20756"/>
                  </a:cubicBezTo>
                  <a:cubicBezTo>
                    <a:pt x="14940" y="20756"/>
                    <a:pt x="14940" y="20756"/>
                    <a:pt x="14940" y="20756"/>
                  </a:cubicBezTo>
                  <a:cubicBezTo>
                    <a:pt x="14940" y="19575"/>
                    <a:pt x="14940" y="19575"/>
                    <a:pt x="14940" y="19575"/>
                  </a:cubicBezTo>
                  <a:cubicBezTo>
                    <a:pt x="6660" y="19575"/>
                    <a:pt x="6660" y="19575"/>
                    <a:pt x="6660" y="19575"/>
                  </a:cubicBezTo>
                  <a:cubicBezTo>
                    <a:pt x="6660" y="20756"/>
                    <a:pt x="6660" y="20756"/>
                    <a:pt x="6660" y="20756"/>
                  </a:cubicBezTo>
                  <a:cubicBezTo>
                    <a:pt x="3420" y="20756"/>
                    <a:pt x="3420" y="20756"/>
                    <a:pt x="3420" y="20756"/>
                  </a:cubicBezTo>
                  <a:cubicBezTo>
                    <a:pt x="3420" y="19575"/>
                    <a:pt x="3420" y="19575"/>
                    <a:pt x="3420" y="19575"/>
                  </a:cubicBezTo>
                  <a:cubicBezTo>
                    <a:pt x="720" y="19575"/>
                    <a:pt x="720" y="19575"/>
                    <a:pt x="720" y="19575"/>
                  </a:cubicBezTo>
                  <a:cubicBezTo>
                    <a:pt x="720" y="844"/>
                    <a:pt x="720" y="844"/>
                    <a:pt x="720" y="844"/>
                  </a:cubicBezTo>
                  <a:cubicBezTo>
                    <a:pt x="20880" y="844"/>
                    <a:pt x="20880" y="844"/>
                    <a:pt x="20880" y="844"/>
                  </a:cubicBezTo>
                  <a:lnTo>
                    <a:pt x="20880" y="19575"/>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45" name="Freeform 82">
              <a:extLst>
                <a:ext uri="{FF2B5EF4-FFF2-40B4-BE49-F238E27FC236}">
                  <a16:creationId xmlns:a16="http://schemas.microsoft.com/office/drawing/2014/main" xmlns="" id="{555D7FFE-1190-9249-BB3B-DB1C6AB63E2B}"/>
                </a:ext>
              </a:extLst>
            </p:cNvPr>
            <p:cNvSpPr/>
            <p:nvPr/>
          </p:nvSpPr>
          <p:spPr>
            <a:xfrm>
              <a:off x="6882943" y="3962344"/>
              <a:ext cx="274543" cy="273197"/>
            </a:xfrm>
            <a:custGeom>
              <a:avLst/>
              <a:gdLst/>
              <a:ahLst/>
              <a:cxnLst>
                <a:cxn ang="0">
                  <a:pos x="wd2" y="hd2"/>
                </a:cxn>
                <a:cxn ang="5400000">
                  <a:pos x="wd2" y="hd2"/>
                </a:cxn>
                <a:cxn ang="10800000">
                  <a:pos x="wd2" y="hd2"/>
                </a:cxn>
                <a:cxn ang="16200000">
                  <a:pos x="wd2" y="hd2"/>
                </a:cxn>
              </a:cxnLst>
              <a:rect l="0" t="0" r="r" b="b"/>
              <a:pathLst>
                <a:path w="21600" h="21600" extrusionOk="0">
                  <a:moveTo>
                    <a:pt x="1507" y="21600"/>
                  </a:moveTo>
                  <a:cubicBezTo>
                    <a:pt x="20093" y="21600"/>
                    <a:pt x="20093" y="21600"/>
                    <a:pt x="20093" y="21600"/>
                  </a:cubicBezTo>
                  <a:cubicBezTo>
                    <a:pt x="20847" y="21600"/>
                    <a:pt x="21600" y="20847"/>
                    <a:pt x="21600" y="20093"/>
                  </a:cubicBezTo>
                  <a:cubicBezTo>
                    <a:pt x="21600" y="1507"/>
                    <a:pt x="21600" y="1507"/>
                    <a:pt x="21600" y="1507"/>
                  </a:cubicBezTo>
                  <a:cubicBezTo>
                    <a:pt x="21600" y="753"/>
                    <a:pt x="20847" y="0"/>
                    <a:pt x="20093" y="0"/>
                  </a:cubicBezTo>
                  <a:cubicBezTo>
                    <a:pt x="1507" y="0"/>
                    <a:pt x="1507" y="0"/>
                    <a:pt x="1507" y="0"/>
                  </a:cubicBezTo>
                  <a:cubicBezTo>
                    <a:pt x="753" y="0"/>
                    <a:pt x="0" y="753"/>
                    <a:pt x="0" y="1507"/>
                  </a:cubicBezTo>
                  <a:cubicBezTo>
                    <a:pt x="0" y="20093"/>
                    <a:pt x="0" y="20093"/>
                    <a:pt x="0" y="20093"/>
                  </a:cubicBezTo>
                  <a:cubicBezTo>
                    <a:pt x="0" y="20847"/>
                    <a:pt x="753" y="21600"/>
                    <a:pt x="1507" y="21600"/>
                  </a:cubicBezTo>
                  <a:close/>
                  <a:moveTo>
                    <a:pt x="1005" y="1005"/>
                  </a:moveTo>
                  <a:cubicBezTo>
                    <a:pt x="20595" y="1005"/>
                    <a:pt x="20595" y="1005"/>
                    <a:pt x="20595" y="1005"/>
                  </a:cubicBezTo>
                  <a:cubicBezTo>
                    <a:pt x="20595" y="20344"/>
                    <a:pt x="20595" y="20344"/>
                    <a:pt x="20595" y="20344"/>
                  </a:cubicBezTo>
                  <a:cubicBezTo>
                    <a:pt x="1005" y="20344"/>
                    <a:pt x="1005" y="20344"/>
                    <a:pt x="1005" y="20344"/>
                  </a:cubicBezTo>
                  <a:lnTo>
                    <a:pt x="1005" y="1005"/>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46" name="Freeform 83">
              <a:extLst>
                <a:ext uri="{FF2B5EF4-FFF2-40B4-BE49-F238E27FC236}">
                  <a16:creationId xmlns:a16="http://schemas.microsoft.com/office/drawing/2014/main" xmlns="" id="{C5232FE4-8C94-834A-9C8C-8563CBE9D62A}"/>
                </a:ext>
              </a:extLst>
            </p:cNvPr>
            <p:cNvSpPr/>
            <p:nvPr/>
          </p:nvSpPr>
          <p:spPr>
            <a:xfrm>
              <a:off x="6942042" y="4025597"/>
              <a:ext cx="157575" cy="156113"/>
            </a:xfrm>
            <a:custGeom>
              <a:avLst/>
              <a:gdLst/>
              <a:ahLst/>
              <a:cxnLst>
                <a:cxn ang="0">
                  <a:pos x="wd2" y="hd2"/>
                </a:cxn>
                <a:cxn ang="5400000">
                  <a:pos x="wd2" y="hd2"/>
                </a:cxn>
                <a:cxn ang="10800000">
                  <a:pos x="wd2" y="hd2"/>
                </a:cxn>
                <a:cxn ang="16200000">
                  <a:pos x="wd2" y="hd2"/>
                </a:cxn>
              </a:cxnLst>
              <a:rect l="0" t="0" r="r" b="b"/>
              <a:pathLst>
                <a:path w="20562" h="21600" extrusionOk="0">
                  <a:moveTo>
                    <a:pt x="10177" y="0"/>
                  </a:moveTo>
                  <a:cubicBezTo>
                    <a:pt x="7270" y="0"/>
                    <a:pt x="4777" y="882"/>
                    <a:pt x="3116" y="3086"/>
                  </a:cubicBezTo>
                  <a:cubicBezTo>
                    <a:pt x="-1038" y="7494"/>
                    <a:pt x="-1038" y="14106"/>
                    <a:pt x="3116" y="18514"/>
                  </a:cubicBezTo>
                  <a:cubicBezTo>
                    <a:pt x="4777" y="20278"/>
                    <a:pt x="7270" y="21600"/>
                    <a:pt x="10177" y="21600"/>
                  </a:cubicBezTo>
                  <a:cubicBezTo>
                    <a:pt x="13085" y="21600"/>
                    <a:pt x="15577" y="20278"/>
                    <a:pt x="17239" y="18514"/>
                  </a:cubicBezTo>
                  <a:cubicBezTo>
                    <a:pt x="19316" y="16310"/>
                    <a:pt x="20562" y="13665"/>
                    <a:pt x="20562" y="10580"/>
                  </a:cubicBezTo>
                  <a:cubicBezTo>
                    <a:pt x="20562" y="7935"/>
                    <a:pt x="19316" y="5290"/>
                    <a:pt x="17239" y="3086"/>
                  </a:cubicBezTo>
                  <a:cubicBezTo>
                    <a:pt x="15577" y="882"/>
                    <a:pt x="13085" y="0"/>
                    <a:pt x="10177" y="0"/>
                  </a:cubicBezTo>
                  <a:close/>
                  <a:moveTo>
                    <a:pt x="5608" y="3527"/>
                  </a:moveTo>
                  <a:cubicBezTo>
                    <a:pt x="8516" y="1322"/>
                    <a:pt x="11839" y="1322"/>
                    <a:pt x="14747" y="3527"/>
                  </a:cubicBezTo>
                  <a:cubicBezTo>
                    <a:pt x="15162" y="3967"/>
                    <a:pt x="15162" y="3967"/>
                    <a:pt x="15162" y="3967"/>
                  </a:cubicBezTo>
                  <a:cubicBezTo>
                    <a:pt x="10177" y="9257"/>
                    <a:pt x="10177" y="9257"/>
                    <a:pt x="10177" y="9257"/>
                  </a:cubicBezTo>
                  <a:cubicBezTo>
                    <a:pt x="5193" y="3967"/>
                    <a:pt x="5193" y="3967"/>
                    <a:pt x="5193" y="3967"/>
                  </a:cubicBezTo>
                  <a:lnTo>
                    <a:pt x="5608" y="3527"/>
                  </a:lnTo>
                  <a:close/>
                  <a:moveTo>
                    <a:pt x="3116" y="15429"/>
                  </a:moveTo>
                  <a:cubicBezTo>
                    <a:pt x="1454" y="12784"/>
                    <a:pt x="1454" y="8816"/>
                    <a:pt x="3116" y="5731"/>
                  </a:cubicBezTo>
                  <a:cubicBezTo>
                    <a:pt x="3531" y="5290"/>
                    <a:pt x="3531" y="5290"/>
                    <a:pt x="3531" y="5290"/>
                  </a:cubicBezTo>
                  <a:cubicBezTo>
                    <a:pt x="8931" y="10580"/>
                    <a:pt x="8931" y="10580"/>
                    <a:pt x="8931" y="10580"/>
                  </a:cubicBezTo>
                  <a:cubicBezTo>
                    <a:pt x="3531" y="16310"/>
                    <a:pt x="3531" y="16310"/>
                    <a:pt x="3531" y="16310"/>
                  </a:cubicBezTo>
                  <a:lnTo>
                    <a:pt x="3116" y="15429"/>
                  </a:lnTo>
                  <a:close/>
                  <a:moveTo>
                    <a:pt x="14747" y="18073"/>
                  </a:moveTo>
                  <a:cubicBezTo>
                    <a:pt x="13500" y="18955"/>
                    <a:pt x="11839" y="19396"/>
                    <a:pt x="10177" y="19396"/>
                  </a:cubicBezTo>
                  <a:cubicBezTo>
                    <a:pt x="8516" y="19396"/>
                    <a:pt x="6854" y="18955"/>
                    <a:pt x="5608" y="18073"/>
                  </a:cubicBezTo>
                  <a:cubicBezTo>
                    <a:pt x="5193" y="17633"/>
                    <a:pt x="5193" y="17633"/>
                    <a:pt x="5193" y="17633"/>
                  </a:cubicBezTo>
                  <a:cubicBezTo>
                    <a:pt x="10177" y="12343"/>
                    <a:pt x="10177" y="12343"/>
                    <a:pt x="10177" y="12343"/>
                  </a:cubicBezTo>
                  <a:cubicBezTo>
                    <a:pt x="15162" y="17633"/>
                    <a:pt x="15162" y="17633"/>
                    <a:pt x="15162" y="17633"/>
                  </a:cubicBezTo>
                  <a:lnTo>
                    <a:pt x="14747" y="18073"/>
                  </a:lnTo>
                  <a:close/>
                  <a:moveTo>
                    <a:pt x="17239" y="15429"/>
                  </a:moveTo>
                  <a:cubicBezTo>
                    <a:pt x="16824" y="16310"/>
                    <a:pt x="16824" y="16310"/>
                    <a:pt x="16824" y="16310"/>
                  </a:cubicBezTo>
                  <a:cubicBezTo>
                    <a:pt x="11424" y="10580"/>
                    <a:pt x="11424" y="10580"/>
                    <a:pt x="11424" y="10580"/>
                  </a:cubicBezTo>
                  <a:cubicBezTo>
                    <a:pt x="16824" y="5290"/>
                    <a:pt x="16824" y="5290"/>
                    <a:pt x="16824" y="5290"/>
                  </a:cubicBezTo>
                  <a:cubicBezTo>
                    <a:pt x="17239" y="5731"/>
                    <a:pt x="17239" y="5731"/>
                    <a:pt x="17239" y="5731"/>
                  </a:cubicBezTo>
                  <a:cubicBezTo>
                    <a:pt x="18900" y="8816"/>
                    <a:pt x="18900" y="12784"/>
                    <a:pt x="17239" y="15429"/>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347" name="组合 346">
            <a:extLst>
              <a:ext uri="{FF2B5EF4-FFF2-40B4-BE49-F238E27FC236}">
                <a16:creationId xmlns:a16="http://schemas.microsoft.com/office/drawing/2014/main" xmlns="" id="{8FD882E7-4A9B-9849-BA38-62ECA3D3B393}"/>
              </a:ext>
            </a:extLst>
          </p:cNvPr>
          <p:cNvGrpSpPr/>
          <p:nvPr/>
        </p:nvGrpSpPr>
        <p:grpSpPr>
          <a:xfrm>
            <a:off x="6005484" y="3907167"/>
            <a:ext cx="400174" cy="409420"/>
            <a:chOff x="6005484" y="3907167"/>
            <a:chExt cx="400174" cy="409420"/>
          </a:xfrm>
          <a:solidFill>
            <a:schemeClr val="accent2"/>
          </a:solidFill>
        </p:grpSpPr>
        <p:sp>
          <p:nvSpPr>
            <p:cNvPr id="348" name="Freeform 84">
              <a:extLst>
                <a:ext uri="{FF2B5EF4-FFF2-40B4-BE49-F238E27FC236}">
                  <a16:creationId xmlns:a16="http://schemas.microsoft.com/office/drawing/2014/main" xmlns="" id="{204BDF58-FBD0-1949-9D52-8E90702B5B24}"/>
                </a:ext>
              </a:extLst>
            </p:cNvPr>
            <p:cNvSpPr/>
            <p:nvPr/>
          </p:nvSpPr>
          <p:spPr>
            <a:xfrm>
              <a:off x="6005484" y="3907167"/>
              <a:ext cx="400174" cy="409420"/>
            </a:xfrm>
            <a:custGeom>
              <a:avLst/>
              <a:gdLst/>
              <a:ahLst/>
              <a:cxnLst>
                <a:cxn ang="0">
                  <a:pos x="wd2" y="hd2"/>
                </a:cxn>
                <a:cxn ang="5400000">
                  <a:pos x="wd2" y="hd2"/>
                </a:cxn>
                <a:cxn ang="10800000">
                  <a:pos x="wd2" y="hd2"/>
                </a:cxn>
                <a:cxn ang="16200000">
                  <a:pos x="wd2" y="hd2"/>
                </a:cxn>
              </a:cxnLst>
              <a:rect l="0" t="0" r="r" b="b"/>
              <a:pathLst>
                <a:path w="20786" h="21474" extrusionOk="0">
                  <a:moveTo>
                    <a:pt x="18302" y="2512"/>
                  </a:moveTo>
                  <a:cubicBezTo>
                    <a:pt x="16653" y="1005"/>
                    <a:pt x="14675" y="0"/>
                    <a:pt x="12696" y="0"/>
                  </a:cubicBezTo>
                  <a:cubicBezTo>
                    <a:pt x="11212" y="0"/>
                    <a:pt x="10058" y="502"/>
                    <a:pt x="9234" y="1340"/>
                  </a:cubicBezTo>
                  <a:cubicBezTo>
                    <a:pt x="7420" y="3181"/>
                    <a:pt x="7420" y="6363"/>
                    <a:pt x="9234" y="9042"/>
                  </a:cubicBezTo>
                  <a:cubicBezTo>
                    <a:pt x="9398" y="9209"/>
                    <a:pt x="9398" y="9209"/>
                    <a:pt x="9398" y="9209"/>
                  </a:cubicBezTo>
                  <a:cubicBezTo>
                    <a:pt x="9234" y="9377"/>
                    <a:pt x="9234" y="9377"/>
                    <a:pt x="9234" y="9377"/>
                  </a:cubicBezTo>
                  <a:cubicBezTo>
                    <a:pt x="330" y="18419"/>
                    <a:pt x="330" y="18419"/>
                    <a:pt x="330" y="18419"/>
                  </a:cubicBezTo>
                  <a:cubicBezTo>
                    <a:pt x="165" y="18586"/>
                    <a:pt x="0" y="18921"/>
                    <a:pt x="0" y="19088"/>
                  </a:cubicBezTo>
                  <a:cubicBezTo>
                    <a:pt x="0" y="19423"/>
                    <a:pt x="165" y="19591"/>
                    <a:pt x="330" y="19758"/>
                  </a:cubicBezTo>
                  <a:cubicBezTo>
                    <a:pt x="1154" y="20763"/>
                    <a:pt x="1154" y="20763"/>
                    <a:pt x="1154" y="20763"/>
                  </a:cubicBezTo>
                  <a:cubicBezTo>
                    <a:pt x="1649" y="21098"/>
                    <a:pt x="2144" y="21098"/>
                    <a:pt x="2638" y="20763"/>
                  </a:cubicBezTo>
                  <a:cubicBezTo>
                    <a:pt x="2803" y="20595"/>
                    <a:pt x="2803" y="20595"/>
                    <a:pt x="2803" y="20595"/>
                  </a:cubicBezTo>
                  <a:cubicBezTo>
                    <a:pt x="3298" y="21098"/>
                    <a:pt x="3298" y="21098"/>
                    <a:pt x="3298" y="21098"/>
                  </a:cubicBezTo>
                  <a:cubicBezTo>
                    <a:pt x="3792" y="21600"/>
                    <a:pt x="4452" y="21600"/>
                    <a:pt x="4782" y="21098"/>
                  </a:cubicBezTo>
                  <a:cubicBezTo>
                    <a:pt x="6431" y="19423"/>
                    <a:pt x="6431" y="19423"/>
                    <a:pt x="6431" y="19423"/>
                  </a:cubicBezTo>
                  <a:cubicBezTo>
                    <a:pt x="6925" y="18921"/>
                    <a:pt x="6925" y="18419"/>
                    <a:pt x="6431" y="17916"/>
                  </a:cubicBezTo>
                  <a:cubicBezTo>
                    <a:pt x="5936" y="17414"/>
                    <a:pt x="5936" y="17414"/>
                    <a:pt x="5936" y="17414"/>
                  </a:cubicBezTo>
                  <a:cubicBezTo>
                    <a:pt x="11542" y="11553"/>
                    <a:pt x="11542" y="11553"/>
                    <a:pt x="11542" y="11553"/>
                  </a:cubicBezTo>
                  <a:cubicBezTo>
                    <a:pt x="11707" y="11721"/>
                    <a:pt x="11707" y="11721"/>
                    <a:pt x="11707" y="11721"/>
                  </a:cubicBezTo>
                  <a:cubicBezTo>
                    <a:pt x="13026" y="12558"/>
                    <a:pt x="14510" y="13060"/>
                    <a:pt x="15994" y="13060"/>
                  </a:cubicBezTo>
                  <a:cubicBezTo>
                    <a:pt x="15994" y="13060"/>
                    <a:pt x="15994" y="13060"/>
                    <a:pt x="15994" y="13060"/>
                  </a:cubicBezTo>
                  <a:cubicBezTo>
                    <a:pt x="17313" y="13060"/>
                    <a:pt x="18467" y="12558"/>
                    <a:pt x="19456" y="11721"/>
                  </a:cubicBezTo>
                  <a:cubicBezTo>
                    <a:pt x="21600" y="9544"/>
                    <a:pt x="21105" y="5358"/>
                    <a:pt x="18302" y="2512"/>
                  </a:cubicBezTo>
                  <a:close/>
                  <a:moveTo>
                    <a:pt x="4782" y="17414"/>
                  </a:moveTo>
                  <a:cubicBezTo>
                    <a:pt x="6101" y="18753"/>
                    <a:pt x="6101" y="18753"/>
                    <a:pt x="6101" y="18753"/>
                  </a:cubicBezTo>
                  <a:cubicBezTo>
                    <a:pt x="4122" y="20763"/>
                    <a:pt x="4122" y="20763"/>
                    <a:pt x="4122" y="20763"/>
                  </a:cubicBezTo>
                  <a:cubicBezTo>
                    <a:pt x="2803" y="19423"/>
                    <a:pt x="2803" y="19423"/>
                    <a:pt x="2803" y="19423"/>
                  </a:cubicBezTo>
                  <a:cubicBezTo>
                    <a:pt x="1814" y="20260"/>
                    <a:pt x="1814" y="20260"/>
                    <a:pt x="1814" y="20260"/>
                  </a:cubicBezTo>
                  <a:cubicBezTo>
                    <a:pt x="660" y="19088"/>
                    <a:pt x="660" y="19088"/>
                    <a:pt x="660" y="19088"/>
                  </a:cubicBezTo>
                  <a:cubicBezTo>
                    <a:pt x="9728" y="9879"/>
                    <a:pt x="9728" y="9879"/>
                    <a:pt x="9728" y="9879"/>
                  </a:cubicBezTo>
                  <a:cubicBezTo>
                    <a:pt x="9893" y="10047"/>
                    <a:pt x="9893" y="10047"/>
                    <a:pt x="9893" y="10047"/>
                  </a:cubicBezTo>
                  <a:cubicBezTo>
                    <a:pt x="10058" y="10214"/>
                    <a:pt x="10223" y="10381"/>
                    <a:pt x="10388" y="10549"/>
                  </a:cubicBezTo>
                  <a:cubicBezTo>
                    <a:pt x="10553" y="10716"/>
                    <a:pt x="10718" y="10716"/>
                    <a:pt x="10882" y="10884"/>
                  </a:cubicBezTo>
                  <a:cubicBezTo>
                    <a:pt x="11047" y="11051"/>
                    <a:pt x="11047" y="11051"/>
                    <a:pt x="11047" y="11051"/>
                  </a:cubicBezTo>
                  <a:lnTo>
                    <a:pt x="4782" y="17414"/>
                  </a:lnTo>
                  <a:close/>
                  <a:moveTo>
                    <a:pt x="18797" y="11219"/>
                  </a:moveTo>
                  <a:cubicBezTo>
                    <a:pt x="18137" y="11888"/>
                    <a:pt x="17148" y="12223"/>
                    <a:pt x="15994" y="12223"/>
                  </a:cubicBezTo>
                  <a:cubicBezTo>
                    <a:pt x="15664" y="12223"/>
                    <a:pt x="15499" y="12223"/>
                    <a:pt x="15169" y="12223"/>
                  </a:cubicBezTo>
                  <a:cubicBezTo>
                    <a:pt x="14510" y="12223"/>
                    <a:pt x="13685" y="11888"/>
                    <a:pt x="13026" y="11553"/>
                  </a:cubicBezTo>
                  <a:cubicBezTo>
                    <a:pt x="12202" y="11219"/>
                    <a:pt x="11542" y="10549"/>
                    <a:pt x="10882" y="10047"/>
                  </a:cubicBezTo>
                  <a:cubicBezTo>
                    <a:pt x="10223" y="9377"/>
                    <a:pt x="9728" y="8540"/>
                    <a:pt x="9398" y="7870"/>
                  </a:cubicBezTo>
                  <a:cubicBezTo>
                    <a:pt x="9069" y="7033"/>
                    <a:pt x="8739" y="6363"/>
                    <a:pt x="8739" y="5526"/>
                  </a:cubicBezTo>
                  <a:cubicBezTo>
                    <a:pt x="8409" y="4019"/>
                    <a:pt x="8904" y="2847"/>
                    <a:pt x="9728" y="1842"/>
                  </a:cubicBezTo>
                  <a:cubicBezTo>
                    <a:pt x="10553" y="1005"/>
                    <a:pt x="11872" y="670"/>
                    <a:pt x="13356" y="837"/>
                  </a:cubicBezTo>
                  <a:cubicBezTo>
                    <a:pt x="14180" y="837"/>
                    <a:pt x="14840" y="1172"/>
                    <a:pt x="15499" y="1507"/>
                  </a:cubicBezTo>
                  <a:cubicBezTo>
                    <a:pt x="16324" y="1842"/>
                    <a:pt x="16983" y="2512"/>
                    <a:pt x="17643" y="3014"/>
                  </a:cubicBezTo>
                  <a:cubicBezTo>
                    <a:pt x="18302" y="3684"/>
                    <a:pt x="18797" y="4521"/>
                    <a:pt x="19292" y="5191"/>
                  </a:cubicBezTo>
                  <a:cubicBezTo>
                    <a:pt x="19621" y="6028"/>
                    <a:pt x="19786" y="6698"/>
                    <a:pt x="19951" y="7535"/>
                  </a:cubicBezTo>
                  <a:cubicBezTo>
                    <a:pt x="20116" y="9042"/>
                    <a:pt x="19786" y="10214"/>
                    <a:pt x="18797" y="11219"/>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49" name="Freeform 85">
              <a:extLst>
                <a:ext uri="{FF2B5EF4-FFF2-40B4-BE49-F238E27FC236}">
                  <a16:creationId xmlns:a16="http://schemas.microsoft.com/office/drawing/2014/main" xmlns="" id="{EA81646D-7199-904C-8C19-06ABB8522311}"/>
                </a:ext>
              </a:extLst>
            </p:cNvPr>
            <p:cNvSpPr/>
            <p:nvPr/>
          </p:nvSpPr>
          <p:spPr>
            <a:xfrm>
              <a:off x="6271633" y="3981186"/>
              <a:ext cx="60881" cy="60090"/>
            </a:xfrm>
            <a:custGeom>
              <a:avLst/>
              <a:gdLst/>
              <a:ahLst/>
              <a:cxnLst>
                <a:cxn ang="0">
                  <a:pos x="wd2" y="hd2"/>
                </a:cxn>
                <a:cxn ang="5400000">
                  <a:pos x="wd2" y="hd2"/>
                </a:cxn>
                <a:cxn ang="10800000">
                  <a:pos x="wd2" y="hd2"/>
                </a:cxn>
                <a:cxn ang="16200000">
                  <a:pos x="wd2" y="hd2"/>
                </a:cxn>
              </a:cxnLst>
              <a:rect l="0" t="0" r="r" b="b"/>
              <a:pathLst>
                <a:path w="20790" h="20520" extrusionOk="0">
                  <a:moveTo>
                    <a:pt x="9990" y="0"/>
                  </a:moveTo>
                  <a:cubicBezTo>
                    <a:pt x="7830" y="0"/>
                    <a:pt x="4590" y="1080"/>
                    <a:pt x="2430" y="3240"/>
                  </a:cubicBezTo>
                  <a:cubicBezTo>
                    <a:pt x="-810" y="6480"/>
                    <a:pt x="-810" y="14040"/>
                    <a:pt x="2430" y="17280"/>
                  </a:cubicBezTo>
                  <a:cubicBezTo>
                    <a:pt x="6750" y="21600"/>
                    <a:pt x="13230" y="21600"/>
                    <a:pt x="17550" y="17280"/>
                  </a:cubicBezTo>
                  <a:cubicBezTo>
                    <a:pt x="19710" y="16200"/>
                    <a:pt x="20790" y="12960"/>
                    <a:pt x="20790" y="10800"/>
                  </a:cubicBezTo>
                  <a:cubicBezTo>
                    <a:pt x="20790" y="7560"/>
                    <a:pt x="19710" y="4320"/>
                    <a:pt x="17550" y="3240"/>
                  </a:cubicBezTo>
                  <a:cubicBezTo>
                    <a:pt x="15390" y="1080"/>
                    <a:pt x="13230" y="0"/>
                    <a:pt x="9990" y="0"/>
                  </a:cubicBezTo>
                  <a:close/>
                  <a:moveTo>
                    <a:pt x="14310" y="14040"/>
                  </a:moveTo>
                  <a:cubicBezTo>
                    <a:pt x="13230" y="15120"/>
                    <a:pt x="12150" y="16200"/>
                    <a:pt x="9990" y="16200"/>
                  </a:cubicBezTo>
                  <a:cubicBezTo>
                    <a:pt x="8910" y="16200"/>
                    <a:pt x="7830" y="15120"/>
                    <a:pt x="6750" y="14040"/>
                  </a:cubicBezTo>
                  <a:cubicBezTo>
                    <a:pt x="5670" y="12960"/>
                    <a:pt x="4590" y="11880"/>
                    <a:pt x="4590" y="10800"/>
                  </a:cubicBezTo>
                  <a:cubicBezTo>
                    <a:pt x="4590" y="8640"/>
                    <a:pt x="5670" y="7560"/>
                    <a:pt x="6750" y="6480"/>
                  </a:cubicBezTo>
                  <a:cubicBezTo>
                    <a:pt x="8910" y="4320"/>
                    <a:pt x="12150" y="4320"/>
                    <a:pt x="14310" y="6480"/>
                  </a:cubicBezTo>
                  <a:cubicBezTo>
                    <a:pt x="15390" y="7560"/>
                    <a:pt x="15390" y="8640"/>
                    <a:pt x="15390" y="10800"/>
                  </a:cubicBezTo>
                  <a:cubicBezTo>
                    <a:pt x="15390" y="11880"/>
                    <a:pt x="15390" y="12960"/>
                    <a:pt x="14310" y="1404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350" name="组合 349">
            <a:extLst>
              <a:ext uri="{FF2B5EF4-FFF2-40B4-BE49-F238E27FC236}">
                <a16:creationId xmlns:a16="http://schemas.microsoft.com/office/drawing/2014/main" xmlns="" id="{6D5DE926-0609-034E-B198-20CF6629D2A5}"/>
              </a:ext>
            </a:extLst>
          </p:cNvPr>
          <p:cNvGrpSpPr/>
          <p:nvPr/>
        </p:nvGrpSpPr>
        <p:grpSpPr>
          <a:xfrm>
            <a:off x="5189933" y="3911204"/>
            <a:ext cx="401047" cy="407777"/>
            <a:chOff x="5189933" y="3911204"/>
            <a:chExt cx="401047" cy="407777"/>
          </a:xfrm>
          <a:solidFill>
            <a:schemeClr val="accent2"/>
          </a:solidFill>
        </p:grpSpPr>
        <p:sp>
          <p:nvSpPr>
            <p:cNvPr id="351" name="Freeform 86">
              <a:extLst>
                <a:ext uri="{FF2B5EF4-FFF2-40B4-BE49-F238E27FC236}">
                  <a16:creationId xmlns:a16="http://schemas.microsoft.com/office/drawing/2014/main" xmlns="" id="{38F145B0-3416-DC42-B871-CFE6E3A1BDE2}"/>
                </a:ext>
              </a:extLst>
            </p:cNvPr>
            <p:cNvSpPr/>
            <p:nvPr/>
          </p:nvSpPr>
          <p:spPr>
            <a:xfrm>
              <a:off x="5189933" y="3911204"/>
              <a:ext cx="401047" cy="407777"/>
            </a:xfrm>
            <a:custGeom>
              <a:avLst/>
              <a:gdLst/>
              <a:ahLst/>
              <a:cxnLst>
                <a:cxn ang="0">
                  <a:pos x="wd2" y="hd2"/>
                </a:cxn>
                <a:cxn ang="5400000">
                  <a:pos x="wd2" y="hd2"/>
                </a:cxn>
                <a:cxn ang="10800000">
                  <a:pos x="wd2" y="hd2"/>
                </a:cxn>
                <a:cxn ang="16200000">
                  <a:pos x="wd2" y="hd2"/>
                </a:cxn>
              </a:cxnLst>
              <a:rect l="0" t="0" r="r" b="b"/>
              <a:pathLst>
                <a:path w="21600" h="21600" extrusionOk="0">
                  <a:moveTo>
                    <a:pt x="19543" y="2194"/>
                  </a:moveTo>
                  <a:cubicBezTo>
                    <a:pt x="18171" y="675"/>
                    <a:pt x="16286" y="0"/>
                    <a:pt x="14400" y="0"/>
                  </a:cubicBezTo>
                  <a:cubicBezTo>
                    <a:pt x="12343" y="0"/>
                    <a:pt x="10629" y="675"/>
                    <a:pt x="9086" y="2194"/>
                  </a:cubicBezTo>
                  <a:cubicBezTo>
                    <a:pt x="7714" y="3544"/>
                    <a:pt x="7029" y="5400"/>
                    <a:pt x="7029" y="7425"/>
                  </a:cubicBezTo>
                  <a:cubicBezTo>
                    <a:pt x="7029" y="8100"/>
                    <a:pt x="7200" y="8944"/>
                    <a:pt x="7371" y="9619"/>
                  </a:cubicBezTo>
                  <a:cubicBezTo>
                    <a:pt x="7371" y="9787"/>
                    <a:pt x="7371" y="9787"/>
                    <a:pt x="7371" y="9787"/>
                  </a:cubicBezTo>
                  <a:cubicBezTo>
                    <a:pt x="0" y="17213"/>
                    <a:pt x="0" y="17213"/>
                    <a:pt x="0" y="17213"/>
                  </a:cubicBezTo>
                  <a:cubicBezTo>
                    <a:pt x="0" y="17213"/>
                    <a:pt x="0" y="17381"/>
                    <a:pt x="0" y="17381"/>
                  </a:cubicBezTo>
                  <a:cubicBezTo>
                    <a:pt x="0" y="17381"/>
                    <a:pt x="0" y="17381"/>
                    <a:pt x="0" y="17381"/>
                  </a:cubicBezTo>
                  <a:cubicBezTo>
                    <a:pt x="0" y="20925"/>
                    <a:pt x="0" y="20925"/>
                    <a:pt x="0" y="20925"/>
                  </a:cubicBezTo>
                  <a:cubicBezTo>
                    <a:pt x="0" y="21094"/>
                    <a:pt x="0" y="21094"/>
                    <a:pt x="0" y="21263"/>
                  </a:cubicBezTo>
                  <a:cubicBezTo>
                    <a:pt x="171" y="21263"/>
                    <a:pt x="171" y="21263"/>
                    <a:pt x="343" y="21263"/>
                  </a:cubicBezTo>
                  <a:cubicBezTo>
                    <a:pt x="343" y="21600"/>
                    <a:pt x="343" y="21600"/>
                    <a:pt x="343" y="21600"/>
                  </a:cubicBezTo>
                  <a:cubicBezTo>
                    <a:pt x="343" y="21263"/>
                    <a:pt x="343" y="21263"/>
                    <a:pt x="343" y="21263"/>
                  </a:cubicBezTo>
                  <a:cubicBezTo>
                    <a:pt x="5314" y="21094"/>
                    <a:pt x="5314" y="21094"/>
                    <a:pt x="5314" y="21094"/>
                  </a:cubicBezTo>
                  <a:cubicBezTo>
                    <a:pt x="5314" y="21094"/>
                    <a:pt x="5486" y="21094"/>
                    <a:pt x="5486" y="21094"/>
                  </a:cubicBezTo>
                  <a:cubicBezTo>
                    <a:pt x="5657" y="20925"/>
                    <a:pt x="5657" y="20925"/>
                    <a:pt x="5657" y="20756"/>
                  </a:cubicBezTo>
                  <a:cubicBezTo>
                    <a:pt x="5657" y="19069"/>
                    <a:pt x="5657" y="19069"/>
                    <a:pt x="5657" y="19069"/>
                  </a:cubicBezTo>
                  <a:cubicBezTo>
                    <a:pt x="7371" y="19069"/>
                    <a:pt x="7371" y="19069"/>
                    <a:pt x="7371" y="19069"/>
                  </a:cubicBezTo>
                  <a:cubicBezTo>
                    <a:pt x="7371" y="19069"/>
                    <a:pt x="7371" y="19069"/>
                    <a:pt x="7371" y="19069"/>
                  </a:cubicBezTo>
                  <a:cubicBezTo>
                    <a:pt x="7371" y="19069"/>
                    <a:pt x="7543" y="19069"/>
                    <a:pt x="7543" y="18900"/>
                  </a:cubicBezTo>
                  <a:cubicBezTo>
                    <a:pt x="7714" y="18900"/>
                    <a:pt x="7714" y="18731"/>
                    <a:pt x="7714" y="18731"/>
                  </a:cubicBezTo>
                  <a:cubicBezTo>
                    <a:pt x="7714" y="18731"/>
                    <a:pt x="7714" y="18731"/>
                    <a:pt x="7714" y="18731"/>
                  </a:cubicBezTo>
                  <a:cubicBezTo>
                    <a:pt x="7714" y="17044"/>
                    <a:pt x="7714" y="17044"/>
                    <a:pt x="7714" y="17044"/>
                  </a:cubicBezTo>
                  <a:cubicBezTo>
                    <a:pt x="9429" y="17044"/>
                    <a:pt x="9429" y="17044"/>
                    <a:pt x="9429" y="17044"/>
                  </a:cubicBezTo>
                  <a:cubicBezTo>
                    <a:pt x="9429" y="17044"/>
                    <a:pt x="9429" y="17044"/>
                    <a:pt x="9429" y="17044"/>
                  </a:cubicBezTo>
                  <a:cubicBezTo>
                    <a:pt x="9600" y="17044"/>
                    <a:pt x="9600" y="16875"/>
                    <a:pt x="9600" y="16875"/>
                  </a:cubicBezTo>
                  <a:cubicBezTo>
                    <a:pt x="12000" y="14513"/>
                    <a:pt x="12000" y="14513"/>
                    <a:pt x="12000" y="14513"/>
                  </a:cubicBezTo>
                  <a:cubicBezTo>
                    <a:pt x="12171" y="14513"/>
                    <a:pt x="12171" y="14513"/>
                    <a:pt x="12171" y="14513"/>
                  </a:cubicBezTo>
                  <a:cubicBezTo>
                    <a:pt x="12857" y="14681"/>
                    <a:pt x="13543" y="14850"/>
                    <a:pt x="14400" y="14850"/>
                  </a:cubicBezTo>
                  <a:cubicBezTo>
                    <a:pt x="16286" y="14850"/>
                    <a:pt x="18171" y="14006"/>
                    <a:pt x="19543" y="12656"/>
                  </a:cubicBezTo>
                  <a:cubicBezTo>
                    <a:pt x="20914" y="11306"/>
                    <a:pt x="21600" y="9450"/>
                    <a:pt x="21600" y="7425"/>
                  </a:cubicBezTo>
                  <a:cubicBezTo>
                    <a:pt x="21600" y="5400"/>
                    <a:pt x="20914" y="3544"/>
                    <a:pt x="19543" y="2194"/>
                  </a:cubicBezTo>
                  <a:close/>
                  <a:moveTo>
                    <a:pt x="9257" y="16200"/>
                  </a:moveTo>
                  <a:cubicBezTo>
                    <a:pt x="7371" y="16200"/>
                    <a:pt x="7371" y="16200"/>
                    <a:pt x="7371" y="16200"/>
                  </a:cubicBezTo>
                  <a:cubicBezTo>
                    <a:pt x="7200" y="16200"/>
                    <a:pt x="7200" y="16200"/>
                    <a:pt x="7029" y="16200"/>
                  </a:cubicBezTo>
                  <a:cubicBezTo>
                    <a:pt x="7029" y="16369"/>
                    <a:pt x="7029" y="16538"/>
                    <a:pt x="7029" y="16538"/>
                  </a:cubicBezTo>
                  <a:cubicBezTo>
                    <a:pt x="7029" y="18225"/>
                    <a:pt x="7029" y="18225"/>
                    <a:pt x="7029" y="18225"/>
                  </a:cubicBezTo>
                  <a:cubicBezTo>
                    <a:pt x="5314" y="18225"/>
                    <a:pt x="5314" y="18225"/>
                    <a:pt x="5314" y="18225"/>
                  </a:cubicBezTo>
                  <a:cubicBezTo>
                    <a:pt x="5143" y="18225"/>
                    <a:pt x="5143" y="18225"/>
                    <a:pt x="4971" y="18394"/>
                  </a:cubicBezTo>
                  <a:cubicBezTo>
                    <a:pt x="4971" y="18394"/>
                    <a:pt x="4971" y="18563"/>
                    <a:pt x="4971" y="18731"/>
                  </a:cubicBezTo>
                  <a:cubicBezTo>
                    <a:pt x="4971" y="20419"/>
                    <a:pt x="4971" y="20419"/>
                    <a:pt x="4971" y="20419"/>
                  </a:cubicBezTo>
                  <a:cubicBezTo>
                    <a:pt x="686" y="20588"/>
                    <a:pt x="686" y="20588"/>
                    <a:pt x="686" y="20588"/>
                  </a:cubicBezTo>
                  <a:cubicBezTo>
                    <a:pt x="686" y="17550"/>
                    <a:pt x="686" y="17550"/>
                    <a:pt x="686" y="17550"/>
                  </a:cubicBezTo>
                  <a:cubicBezTo>
                    <a:pt x="7714" y="10462"/>
                    <a:pt x="7714" y="10462"/>
                    <a:pt x="7714" y="10462"/>
                  </a:cubicBezTo>
                  <a:cubicBezTo>
                    <a:pt x="7886" y="10800"/>
                    <a:pt x="7886" y="10800"/>
                    <a:pt x="7886" y="10800"/>
                  </a:cubicBezTo>
                  <a:cubicBezTo>
                    <a:pt x="8229" y="11475"/>
                    <a:pt x="8571" y="12150"/>
                    <a:pt x="9257" y="12656"/>
                  </a:cubicBezTo>
                  <a:cubicBezTo>
                    <a:pt x="9771" y="13163"/>
                    <a:pt x="10286" y="13669"/>
                    <a:pt x="10971" y="14006"/>
                  </a:cubicBezTo>
                  <a:cubicBezTo>
                    <a:pt x="11314" y="14175"/>
                    <a:pt x="11314" y="14175"/>
                    <a:pt x="11314" y="14175"/>
                  </a:cubicBezTo>
                  <a:lnTo>
                    <a:pt x="9257" y="16200"/>
                  </a:lnTo>
                  <a:close/>
                  <a:moveTo>
                    <a:pt x="19029" y="12150"/>
                  </a:moveTo>
                  <a:cubicBezTo>
                    <a:pt x="17657" y="13331"/>
                    <a:pt x="16114" y="14006"/>
                    <a:pt x="14400" y="14006"/>
                  </a:cubicBezTo>
                  <a:cubicBezTo>
                    <a:pt x="12514" y="14006"/>
                    <a:pt x="10971" y="13331"/>
                    <a:pt x="9771" y="12150"/>
                  </a:cubicBezTo>
                  <a:cubicBezTo>
                    <a:pt x="8571" y="10800"/>
                    <a:pt x="7886" y="9112"/>
                    <a:pt x="7886" y="7425"/>
                  </a:cubicBezTo>
                  <a:cubicBezTo>
                    <a:pt x="7886" y="5569"/>
                    <a:pt x="8400" y="3881"/>
                    <a:pt x="9771" y="2700"/>
                  </a:cubicBezTo>
                  <a:cubicBezTo>
                    <a:pt x="10971" y="1519"/>
                    <a:pt x="12514" y="675"/>
                    <a:pt x="14400" y="675"/>
                  </a:cubicBezTo>
                  <a:cubicBezTo>
                    <a:pt x="16114" y="675"/>
                    <a:pt x="17657" y="1519"/>
                    <a:pt x="18857" y="2700"/>
                  </a:cubicBezTo>
                  <a:cubicBezTo>
                    <a:pt x="20229" y="3881"/>
                    <a:pt x="20914" y="5569"/>
                    <a:pt x="20914" y="7425"/>
                  </a:cubicBezTo>
                  <a:cubicBezTo>
                    <a:pt x="20914" y="9112"/>
                    <a:pt x="20229" y="10800"/>
                    <a:pt x="19029" y="1215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52" name="Freeform 87">
              <a:extLst>
                <a:ext uri="{FF2B5EF4-FFF2-40B4-BE49-F238E27FC236}">
                  <a16:creationId xmlns:a16="http://schemas.microsoft.com/office/drawing/2014/main" xmlns="" id="{0B04F022-BA25-D143-ABE4-D03318F09FB7}"/>
                </a:ext>
              </a:extLst>
            </p:cNvPr>
            <p:cNvSpPr/>
            <p:nvPr/>
          </p:nvSpPr>
          <p:spPr>
            <a:xfrm>
              <a:off x="5466334" y="3978494"/>
              <a:ext cx="60882" cy="60881"/>
            </a:xfrm>
            <a:custGeom>
              <a:avLst/>
              <a:gdLst/>
              <a:ahLst/>
              <a:cxnLst>
                <a:cxn ang="0">
                  <a:pos x="wd2" y="hd2"/>
                </a:cxn>
                <a:cxn ang="5400000">
                  <a:pos x="wd2" y="hd2"/>
                </a:cxn>
                <a:cxn ang="10800000">
                  <a:pos x="wd2" y="hd2"/>
                </a:cxn>
                <a:cxn ang="16200000">
                  <a:pos x="wd2" y="hd2"/>
                </a:cxn>
              </a:cxnLst>
              <a:rect l="0" t="0" r="r" b="b"/>
              <a:pathLst>
                <a:path w="19543" h="20790" extrusionOk="0">
                  <a:moveTo>
                    <a:pt x="10285" y="0"/>
                  </a:moveTo>
                  <a:cubicBezTo>
                    <a:pt x="7200" y="0"/>
                    <a:pt x="5142" y="1080"/>
                    <a:pt x="3085" y="2160"/>
                  </a:cubicBezTo>
                  <a:cubicBezTo>
                    <a:pt x="-1029" y="6480"/>
                    <a:pt x="-1029" y="14040"/>
                    <a:pt x="3085" y="18360"/>
                  </a:cubicBezTo>
                  <a:cubicBezTo>
                    <a:pt x="6171" y="21600"/>
                    <a:pt x="13371" y="21600"/>
                    <a:pt x="16457" y="18360"/>
                  </a:cubicBezTo>
                  <a:cubicBezTo>
                    <a:pt x="20571" y="14040"/>
                    <a:pt x="20571" y="6480"/>
                    <a:pt x="16457" y="2160"/>
                  </a:cubicBezTo>
                  <a:cubicBezTo>
                    <a:pt x="15428" y="1080"/>
                    <a:pt x="12342" y="0"/>
                    <a:pt x="10285" y="0"/>
                  </a:cubicBezTo>
                  <a:close/>
                  <a:moveTo>
                    <a:pt x="13371" y="14040"/>
                  </a:moveTo>
                  <a:cubicBezTo>
                    <a:pt x="12342" y="15120"/>
                    <a:pt x="11314" y="16200"/>
                    <a:pt x="10285" y="16200"/>
                  </a:cubicBezTo>
                  <a:cubicBezTo>
                    <a:pt x="8228" y="16200"/>
                    <a:pt x="7200" y="15120"/>
                    <a:pt x="6171" y="14040"/>
                  </a:cubicBezTo>
                  <a:cubicBezTo>
                    <a:pt x="4114" y="11880"/>
                    <a:pt x="4114" y="8640"/>
                    <a:pt x="6171" y="6480"/>
                  </a:cubicBezTo>
                  <a:cubicBezTo>
                    <a:pt x="8228" y="4320"/>
                    <a:pt x="11314" y="4320"/>
                    <a:pt x="13371" y="6480"/>
                  </a:cubicBezTo>
                  <a:cubicBezTo>
                    <a:pt x="15428" y="8640"/>
                    <a:pt x="15428" y="11880"/>
                    <a:pt x="13371" y="1404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353" name="组合 352">
            <a:extLst>
              <a:ext uri="{FF2B5EF4-FFF2-40B4-BE49-F238E27FC236}">
                <a16:creationId xmlns:a16="http://schemas.microsoft.com/office/drawing/2014/main" xmlns="" id="{31891821-4883-644E-AA7D-7BAE01D10C35}"/>
              </a:ext>
            </a:extLst>
          </p:cNvPr>
          <p:cNvGrpSpPr/>
          <p:nvPr/>
        </p:nvGrpSpPr>
        <p:grpSpPr>
          <a:xfrm>
            <a:off x="4438980" y="3907167"/>
            <a:ext cx="273197" cy="407777"/>
            <a:chOff x="4438980" y="3907167"/>
            <a:chExt cx="273197" cy="407777"/>
          </a:xfrm>
          <a:solidFill>
            <a:schemeClr val="accent2"/>
          </a:solidFill>
        </p:grpSpPr>
        <p:sp>
          <p:nvSpPr>
            <p:cNvPr id="354" name="Freeform 88">
              <a:extLst>
                <a:ext uri="{FF2B5EF4-FFF2-40B4-BE49-F238E27FC236}">
                  <a16:creationId xmlns:a16="http://schemas.microsoft.com/office/drawing/2014/main" xmlns="" id="{82A2C99B-A994-4B4A-BED5-524DD48565DA}"/>
                </a:ext>
              </a:extLst>
            </p:cNvPr>
            <p:cNvSpPr/>
            <p:nvPr/>
          </p:nvSpPr>
          <p:spPr>
            <a:xfrm>
              <a:off x="4534531" y="4123840"/>
              <a:ext cx="82094" cy="1211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985" y="0"/>
                    <a:pt x="0" y="3411"/>
                    <a:pt x="0" y="7389"/>
                  </a:cubicBezTo>
                  <a:cubicBezTo>
                    <a:pt x="0" y="9095"/>
                    <a:pt x="0" y="10232"/>
                    <a:pt x="831" y="11368"/>
                  </a:cubicBezTo>
                  <a:cubicBezTo>
                    <a:pt x="1662" y="11937"/>
                    <a:pt x="1662" y="12505"/>
                    <a:pt x="2492" y="12505"/>
                  </a:cubicBezTo>
                  <a:cubicBezTo>
                    <a:pt x="2492" y="13074"/>
                    <a:pt x="2492" y="13074"/>
                    <a:pt x="2492" y="13074"/>
                  </a:cubicBezTo>
                  <a:cubicBezTo>
                    <a:pt x="2492" y="15916"/>
                    <a:pt x="2492" y="15916"/>
                    <a:pt x="2492" y="15916"/>
                  </a:cubicBezTo>
                  <a:cubicBezTo>
                    <a:pt x="2492" y="18758"/>
                    <a:pt x="6646" y="21600"/>
                    <a:pt x="10800" y="21600"/>
                  </a:cubicBezTo>
                  <a:cubicBezTo>
                    <a:pt x="14954" y="21600"/>
                    <a:pt x="19108" y="18758"/>
                    <a:pt x="19108" y="15916"/>
                  </a:cubicBezTo>
                  <a:cubicBezTo>
                    <a:pt x="19108" y="13074"/>
                    <a:pt x="19108" y="13074"/>
                    <a:pt x="19108" y="13074"/>
                  </a:cubicBezTo>
                  <a:cubicBezTo>
                    <a:pt x="19108" y="12505"/>
                    <a:pt x="19108" y="12505"/>
                    <a:pt x="19108" y="12505"/>
                  </a:cubicBezTo>
                  <a:cubicBezTo>
                    <a:pt x="19938" y="12505"/>
                    <a:pt x="19938" y="11937"/>
                    <a:pt x="20769" y="11368"/>
                  </a:cubicBezTo>
                  <a:cubicBezTo>
                    <a:pt x="21600" y="10232"/>
                    <a:pt x="21600" y="9095"/>
                    <a:pt x="21600" y="7389"/>
                  </a:cubicBezTo>
                  <a:cubicBezTo>
                    <a:pt x="21600" y="3411"/>
                    <a:pt x="16615" y="0"/>
                    <a:pt x="10800" y="0"/>
                  </a:cubicBezTo>
                  <a:close/>
                  <a:moveTo>
                    <a:pt x="14954" y="11937"/>
                  </a:moveTo>
                  <a:cubicBezTo>
                    <a:pt x="14954" y="15916"/>
                    <a:pt x="14954" y="15916"/>
                    <a:pt x="14954" y="15916"/>
                  </a:cubicBezTo>
                  <a:cubicBezTo>
                    <a:pt x="14954" y="17621"/>
                    <a:pt x="13292" y="18758"/>
                    <a:pt x="10800" y="18758"/>
                  </a:cubicBezTo>
                  <a:cubicBezTo>
                    <a:pt x="8308" y="18758"/>
                    <a:pt x="6646" y="17621"/>
                    <a:pt x="6646" y="15916"/>
                  </a:cubicBezTo>
                  <a:cubicBezTo>
                    <a:pt x="6646" y="11937"/>
                    <a:pt x="6646" y="11937"/>
                    <a:pt x="6646" y="11937"/>
                  </a:cubicBezTo>
                  <a:cubicBezTo>
                    <a:pt x="4985" y="10800"/>
                    <a:pt x="3323" y="9095"/>
                    <a:pt x="3323" y="7389"/>
                  </a:cubicBezTo>
                  <a:cubicBezTo>
                    <a:pt x="3323" y="5116"/>
                    <a:pt x="6646" y="2842"/>
                    <a:pt x="10800" y="2842"/>
                  </a:cubicBezTo>
                  <a:cubicBezTo>
                    <a:pt x="14954" y="2842"/>
                    <a:pt x="18277" y="5116"/>
                    <a:pt x="18277" y="7389"/>
                  </a:cubicBezTo>
                  <a:cubicBezTo>
                    <a:pt x="18277" y="9095"/>
                    <a:pt x="16615" y="10800"/>
                    <a:pt x="14954" y="1193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55" name="Freeform 89">
              <a:extLst>
                <a:ext uri="{FF2B5EF4-FFF2-40B4-BE49-F238E27FC236}">
                  <a16:creationId xmlns:a16="http://schemas.microsoft.com/office/drawing/2014/main" xmlns="" id="{C52739B1-43C3-2945-A417-FA202A731CCD}"/>
                </a:ext>
              </a:extLst>
            </p:cNvPr>
            <p:cNvSpPr/>
            <p:nvPr/>
          </p:nvSpPr>
          <p:spPr>
            <a:xfrm>
              <a:off x="4438980" y="3907167"/>
              <a:ext cx="273197" cy="407777"/>
            </a:xfrm>
            <a:custGeom>
              <a:avLst/>
              <a:gdLst/>
              <a:ahLst/>
              <a:cxnLst>
                <a:cxn ang="0">
                  <a:pos x="wd2" y="hd2"/>
                </a:cxn>
                <a:cxn ang="5400000">
                  <a:pos x="wd2" y="hd2"/>
                </a:cxn>
                <a:cxn ang="10800000">
                  <a:pos x="wd2" y="hd2"/>
                </a:cxn>
                <a:cxn ang="16200000">
                  <a:pos x="wd2" y="hd2"/>
                </a:cxn>
              </a:cxnLst>
              <a:rect l="0" t="0" r="r" b="b"/>
              <a:pathLst>
                <a:path w="21600" h="21600" extrusionOk="0">
                  <a:moveTo>
                    <a:pt x="10800" y="7087"/>
                  </a:moveTo>
                  <a:cubicBezTo>
                    <a:pt x="8791" y="7087"/>
                    <a:pt x="7033" y="7425"/>
                    <a:pt x="5274" y="8100"/>
                  </a:cubicBezTo>
                  <a:cubicBezTo>
                    <a:pt x="4772" y="8269"/>
                    <a:pt x="4772" y="8269"/>
                    <a:pt x="4772" y="8269"/>
                  </a:cubicBezTo>
                  <a:cubicBezTo>
                    <a:pt x="4772" y="4725"/>
                    <a:pt x="4772" y="4725"/>
                    <a:pt x="4772" y="4725"/>
                  </a:cubicBezTo>
                  <a:cubicBezTo>
                    <a:pt x="4772" y="2531"/>
                    <a:pt x="7535" y="844"/>
                    <a:pt x="10800" y="844"/>
                  </a:cubicBezTo>
                  <a:cubicBezTo>
                    <a:pt x="14065" y="844"/>
                    <a:pt x="16828" y="2531"/>
                    <a:pt x="16828" y="4725"/>
                  </a:cubicBezTo>
                  <a:cubicBezTo>
                    <a:pt x="16828" y="5569"/>
                    <a:pt x="16828" y="5569"/>
                    <a:pt x="16828" y="5569"/>
                  </a:cubicBezTo>
                  <a:cubicBezTo>
                    <a:pt x="16828" y="5737"/>
                    <a:pt x="17079" y="5906"/>
                    <a:pt x="17330" y="5906"/>
                  </a:cubicBezTo>
                  <a:cubicBezTo>
                    <a:pt x="17581" y="5906"/>
                    <a:pt x="17833" y="5737"/>
                    <a:pt x="17833" y="5569"/>
                  </a:cubicBezTo>
                  <a:cubicBezTo>
                    <a:pt x="17833" y="4725"/>
                    <a:pt x="17833" y="4725"/>
                    <a:pt x="17833" y="4725"/>
                  </a:cubicBezTo>
                  <a:cubicBezTo>
                    <a:pt x="17833" y="2194"/>
                    <a:pt x="14819" y="0"/>
                    <a:pt x="10800" y="0"/>
                  </a:cubicBezTo>
                  <a:cubicBezTo>
                    <a:pt x="6781" y="0"/>
                    <a:pt x="3767" y="2194"/>
                    <a:pt x="3767" y="4725"/>
                  </a:cubicBezTo>
                  <a:cubicBezTo>
                    <a:pt x="3767" y="8775"/>
                    <a:pt x="3767" y="8775"/>
                    <a:pt x="3767" y="8775"/>
                  </a:cubicBezTo>
                  <a:cubicBezTo>
                    <a:pt x="3516" y="8944"/>
                    <a:pt x="3516" y="8944"/>
                    <a:pt x="3516" y="8944"/>
                  </a:cubicBezTo>
                  <a:cubicBezTo>
                    <a:pt x="1256" y="10294"/>
                    <a:pt x="0" y="12319"/>
                    <a:pt x="0" y="14344"/>
                  </a:cubicBezTo>
                  <a:cubicBezTo>
                    <a:pt x="0" y="18394"/>
                    <a:pt x="4772" y="21600"/>
                    <a:pt x="10800" y="21600"/>
                  </a:cubicBezTo>
                  <a:cubicBezTo>
                    <a:pt x="16828" y="21600"/>
                    <a:pt x="21600" y="18394"/>
                    <a:pt x="21600" y="14344"/>
                  </a:cubicBezTo>
                  <a:cubicBezTo>
                    <a:pt x="21600" y="10294"/>
                    <a:pt x="16828" y="7087"/>
                    <a:pt x="10800" y="7087"/>
                  </a:cubicBezTo>
                  <a:close/>
                  <a:moveTo>
                    <a:pt x="17581" y="18900"/>
                  </a:moveTo>
                  <a:cubicBezTo>
                    <a:pt x="16828" y="19575"/>
                    <a:pt x="15823" y="19913"/>
                    <a:pt x="14567" y="20250"/>
                  </a:cubicBezTo>
                  <a:cubicBezTo>
                    <a:pt x="13312" y="20588"/>
                    <a:pt x="12056" y="20756"/>
                    <a:pt x="10800" y="20756"/>
                  </a:cubicBezTo>
                  <a:cubicBezTo>
                    <a:pt x="9544" y="20756"/>
                    <a:pt x="8288" y="20588"/>
                    <a:pt x="7033" y="20250"/>
                  </a:cubicBezTo>
                  <a:cubicBezTo>
                    <a:pt x="5777" y="19913"/>
                    <a:pt x="4772" y="19575"/>
                    <a:pt x="4019" y="18900"/>
                  </a:cubicBezTo>
                  <a:cubicBezTo>
                    <a:pt x="3014" y="18394"/>
                    <a:pt x="2260" y="17719"/>
                    <a:pt x="2009" y="16875"/>
                  </a:cubicBezTo>
                  <a:cubicBezTo>
                    <a:pt x="1507" y="16031"/>
                    <a:pt x="1005" y="15188"/>
                    <a:pt x="1005" y="14344"/>
                  </a:cubicBezTo>
                  <a:cubicBezTo>
                    <a:pt x="1005" y="13500"/>
                    <a:pt x="1507" y="12656"/>
                    <a:pt x="2009" y="11813"/>
                  </a:cubicBezTo>
                  <a:cubicBezTo>
                    <a:pt x="2260" y="10969"/>
                    <a:pt x="3014" y="10294"/>
                    <a:pt x="4019" y="9787"/>
                  </a:cubicBezTo>
                  <a:cubicBezTo>
                    <a:pt x="4772" y="9112"/>
                    <a:pt x="5777" y="8606"/>
                    <a:pt x="7033" y="8269"/>
                  </a:cubicBezTo>
                  <a:cubicBezTo>
                    <a:pt x="9293" y="7594"/>
                    <a:pt x="12307" y="7594"/>
                    <a:pt x="14567" y="8269"/>
                  </a:cubicBezTo>
                  <a:cubicBezTo>
                    <a:pt x="15823" y="8606"/>
                    <a:pt x="16828" y="9112"/>
                    <a:pt x="17581" y="9787"/>
                  </a:cubicBezTo>
                  <a:cubicBezTo>
                    <a:pt x="18586" y="10294"/>
                    <a:pt x="19340" y="10969"/>
                    <a:pt x="19591" y="11813"/>
                  </a:cubicBezTo>
                  <a:cubicBezTo>
                    <a:pt x="20093" y="12656"/>
                    <a:pt x="20595" y="13500"/>
                    <a:pt x="20595" y="14344"/>
                  </a:cubicBezTo>
                  <a:cubicBezTo>
                    <a:pt x="20595" y="15188"/>
                    <a:pt x="20093" y="16031"/>
                    <a:pt x="19591" y="16875"/>
                  </a:cubicBezTo>
                  <a:cubicBezTo>
                    <a:pt x="19340" y="17719"/>
                    <a:pt x="18586" y="18394"/>
                    <a:pt x="17581" y="189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356" name="组合 355">
            <a:extLst>
              <a:ext uri="{FF2B5EF4-FFF2-40B4-BE49-F238E27FC236}">
                <a16:creationId xmlns:a16="http://schemas.microsoft.com/office/drawing/2014/main" xmlns="" id="{30561294-C203-164A-9197-6BFBF191FA8B}"/>
              </a:ext>
            </a:extLst>
          </p:cNvPr>
          <p:cNvGrpSpPr/>
          <p:nvPr/>
        </p:nvGrpSpPr>
        <p:grpSpPr>
          <a:xfrm>
            <a:off x="3624774" y="3907167"/>
            <a:ext cx="273197" cy="407777"/>
            <a:chOff x="3624774" y="3907167"/>
            <a:chExt cx="273197" cy="407777"/>
          </a:xfrm>
          <a:solidFill>
            <a:schemeClr val="accent2"/>
          </a:solidFill>
        </p:grpSpPr>
        <p:sp>
          <p:nvSpPr>
            <p:cNvPr id="357" name="Freeform 90">
              <a:extLst>
                <a:ext uri="{FF2B5EF4-FFF2-40B4-BE49-F238E27FC236}">
                  <a16:creationId xmlns:a16="http://schemas.microsoft.com/office/drawing/2014/main" xmlns="" id="{42E13CA4-0C48-B74F-9B90-4414FE30AD69}"/>
                </a:ext>
              </a:extLst>
            </p:cNvPr>
            <p:cNvSpPr/>
            <p:nvPr/>
          </p:nvSpPr>
          <p:spPr>
            <a:xfrm>
              <a:off x="3718980" y="4123840"/>
              <a:ext cx="83440" cy="1211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985" y="0"/>
                    <a:pt x="0" y="3411"/>
                    <a:pt x="0" y="7389"/>
                  </a:cubicBezTo>
                  <a:cubicBezTo>
                    <a:pt x="0" y="9095"/>
                    <a:pt x="0" y="10232"/>
                    <a:pt x="831" y="11368"/>
                  </a:cubicBezTo>
                  <a:cubicBezTo>
                    <a:pt x="1662" y="11937"/>
                    <a:pt x="1662" y="12505"/>
                    <a:pt x="2492" y="12505"/>
                  </a:cubicBezTo>
                  <a:cubicBezTo>
                    <a:pt x="2492" y="13074"/>
                    <a:pt x="2492" y="13074"/>
                    <a:pt x="2492" y="13074"/>
                  </a:cubicBezTo>
                  <a:cubicBezTo>
                    <a:pt x="2492" y="15916"/>
                    <a:pt x="2492" y="15916"/>
                    <a:pt x="2492" y="15916"/>
                  </a:cubicBezTo>
                  <a:cubicBezTo>
                    <a:pt x="2492" y="18758"/>
                    <a:pt x="6646" y="21600"/>
                    <a:pt x="10800" y="21600"/>
                  </a:cubicBezTo>
                  <a:cubicBezTo>
                    <a:pt x="14954" y="21600"/>
                    <a:pt x="19108" y="18758"/>
                    <a:pt x="19108" y="15916"/>
                  </a:cubicBezTo>
                  <a:cubicBezTo>
                    <a:pt x="19108" y="13074"/>
                    <a:pt x="19108" y="13074"/>
                    <a:pt x="19108" y="13074"/>
                  </a:cubicBezTo>
                  <a:cubicBezTo>
                    <a:pt x="19108" y="12505"/>
                    <a:pt x="19108" y="12505"/>
                    <a:pt x="19108" y="12505"/>
                  </a:cubicBezTo>
                  <a:cubicBezTo>
                    <a:pt x="19938" y="12505"/>
                    <a:pt x="19938" y="11937"/>
                    <a:pt x="20769" y="11368"/>
                  </a:cubicBezTo>
                  <a:cubicBezTo>
                    <a:pt x="21600" y="10232"/>
                    <a:pt x="21600" y="9095"/>
                    <a:pt x="21600" y="7389"/>
                  </a:cubicBezTo>
                  <a:cubicBezTo>
                    <a:pt x="21600" y="3411"/>
                    <a:pt x="16615" y="0"/>
                    <a:pt x="10800" y="0"/>
                  </a:cubicBezTo>
                  <a:close/>
                  <a:moveTo>
                    <a:pt x="14954" y="11937"/>
                  </a:moveTo>
                  <a:cubicBezTo>
                    <a:pt x="14954" y="15916"/>
                    <a:pt x="14954" y="15916"/>
                    <a:pt x="14954" y="15916"/>
                  </a:cubicBezTo>
                  <a:cubicBezTo>
                    <a:pt x="14954" y="17621"/>
                    <a:pt x="13292" y="18758"/>
                    <a:pt x="10800" y="18758"/>
                  </a:cubicBezTo>
                  <a:cubicBezTo>
                    <a:pt x="8308" y="18758"/>
                    <a:pt x="6646" y="17621"/>
                    <a:pt x="6646" y="15916"/>
                  </a:cubicBezTo>
                  <a:cubicBezTo>
                    <a:pt x="6646" y="11937"/>
                    <a:pt x="6646" y="11937"/>
                    <a:pt x="6646" y="11937"/>
                  </a:cubicBezTo>
                  <a:cubicBezTo>
                    <a:pt x="4985" y="10800"/>
                    <a:pt x="3323" y="9095"/>
                    <a:pt x="3323" y="7389"/>
                  </a:cubicBezTo>
                  <a:cubicBezTo>
                    <a:pt x="3323" y="5116"/>
                    <a:pt x="6646" y="2842"/>
                    <a:pt x="10800" y="2842"/>
                  </a:cubicBezTo>
                  <a:cubicBezTo>
                    <a:pt x="14954" y="2842"/>
                    <a:pt x="18277" y="5116"/>
                    <a:pt x="18277" y="7389"/>
                  </a:cubicBezTo>
                  <a:cubicBezTo>
                    <a:pt x="18277" y="9095"/>
                    <a:pt x="16615" y="10800"/>
                    <a:pt x="14954" y="1193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58" name="Freeform 91">
              <a:extLst>
                <a:ext uri="{FF2B5EF4-FFF2-40B4-BE49-F238E27FC236}">
                  <a16:creationId xmlns:a16="http://schemas.microsoft.com/office/drawing/2014/main" xmlns="" id="{6D474977-97F2-654A-A6B4-26715CF13121}"/>
                </a:ext>
              </a:extLst>
            </p:cNvPr>
            <p:cNvSpPr/>
            <p:nvPr/>
          </p:nvSpPr>
          <p:spPr>
            <a:xfrm>
              <a:off x="3624774" y="3907167"/>
              <a:ext cx="273197" cy="407777"/>
            </a:xfrm>
            <a:custGeom>
              <a:avLst/>
              <a:gdLst/>
              <a:ahLst/>
              <a:cxnLst>
                <a:cxn ang="0">
                  <a:pos x="wd2" y="hd2"/>
                </a:cxn>
                <a:cxn ang="5400000">
                  <a:pos x="wd2" y="hd2"/>
                </a:cxn>
                <a:cxn ang="10800000">
                  <a:pos x="wd2" y="hd2"/>
                </a:cxn>
                <a:cxn ang="16200000">
                  <a:pos x="wd2" y="hd2"/>
                </a:cxn>
              </a:cxnLst>
              <a:rect l="0" t="0" r="r" b="b"/>
              <a:pathLst>
                <a:path w="21600" h="21600" extrusionOk="0">
                  <a:moveTo>
                    <a:pt x="18084" y="8944"/>
                  </a:moveTo>
                  <a:cubicBezTo>
                    <a:pt x="17833" y="8944"/>
                    <a:pt x="17833" y="8944"/>
                    <a:pt x="17833" y="8944"/>
                  </a:cubicBezTo>
                  <a:cubicBezTo>
                    <a:pt x="17833" y="4725"/>
                    <a:pt x="17833" y="4725"/>
                    <a:pt x="17833" y="4725"/>
                  </a:cubicBezTo>
                  <a:cubicBezTo>
                    <a:pt x="17833" y="2194"/>
                    <a:pt x="14819" y="0"/>
                    <a:pt x="10800" y="0"/>
                  </a:cubicBezTo>
                  <a:cubicBezTo>
                    <a:pt x="7033" y="0"/>
                    <a:pt x="3767" y="2194"/>
                    <a:pt x="3767" y="4725"/>
                  </a:cubicBezTo>
                  <a:cubicBezTo>
                    <a:pt x="3767" y="8775"/>
                    <a:pt x="3767" y="8775"/>
                    <a:pt x="3767" y="8775"/>
                  </a:cubicBezTo>
                  <a:cubicBezTo>
                    <a:pt x="3516" y="8944"/>
                    <a:pt x="3516" y="8944"/>
                    <a:pt x="3516" y="8944"/>
                  </a:cubicBezTo>
                  <a:cubicBezTo>
                    <a:pt x="1256" y="10294"/>
                    <a:pt x="0" y="12319"/>
                    <a:pt x="0" y="14344"/>
                  </a:cubicBezTo>
                  <a:cubicBezTo>
                    <a:pt x="0" y="18394"/>
                    <a:pt x="4772" y="21600"/>
                    <a:pt x="10800" y="21600"/>
                  </a:cubicBezTo>
                  <a:cubicBezTo>
                    <a:pt x="16828" y="21600"/>
                    <a:pt x="21600" y="18394"/>
                    <a:pt x="21600" y="14344"/>
                  </a:cubicBezTo>
                  <a:cubicBezTo>
                    <a:pt x="21600" y="12319"/>
                    <a:pt x="20344" y="10294"/>
                    <a:pt x="18084" y="8944"/>
                  </a:cubicBezTo>
                  <a:close/>
                  <a:moveTo>
                    <a:pt x="4772" y="4725"/>
                  </a:moveTo>
                  <a:cubicBezTo>
                    <a:pt x="4772" y="2531"/>
                    <a:pt x="7535" y="844"/>
                    <a:pt x="10800" y="844"/>
                  </a:cubicBezTo>
                  <a:cubicBezTo>
                    <a:pt x="14065" y="844"/>
                    <a:pt x="16828" y="2531"/>
                    <a:pt x="16828" y="4725"/>
                  </a:cubicBezTo>
                  <a:cubicBezTo>
                    <a:pt x="16828" y="8269"/>
                    <a:pt x="16828" y="8269"/>
                    <a:pt x="16828" y="8269"/>
                  </a:cubicBezTo>
                  <a:cubicBezTo>
                    <a:pt x="16326" y="8100"/>
                    <a:pt x="16326" y="8100"/>
                    <a:pt x="16326" y="8100"/>
                  </a:cubicBezTo>
                  <a:cubicBezTo>
                    <a:pt x="13060" y="6750"/>
                    <a:pt x="8791" y="6750"/>
                    <a:pt x="5526" y="8100"/>
                  </a:cubicBezTo>
                  <a:cubicBezTo>
                    <a:pt x="4772" y="8269"/>
                    <a:pt x="4772" y="8269"/>
                    <a:pt x="4772" y="8269"/>
                  </a:cubicBezTo>
                  <a:lnTo>
                    <a:pt x="4772" y="4725"/>
                  </a:lnTo>
                  <a:close/>
                  <a:moveTo>
                    <a:pt x="17581" y="18900"/>
                  </a:moveTo>
                  <a:cubicBezTo>
                    <a:pt x="16828" y="19575"/>
                    <a:pt x="15823" y="19913"/>
                    <a:pt x="14567" y="20250"/>
                  </a:cubicBezTo>
                  <a:cubicBezTo>
                    <a:pt x="13312" y="20588"/>
                    <a:pt x="12056" y="20756"/>
                    <a:pt x="10800" y="20756"/>
                  </a:cubicBezTo>
                  <a:cubicBezTo>
                    <a:pt x="9544" y="20756"/>
                    <a:pt x="8288" y="20588"/>
                    <a:pt x="7033" y="20250"/>
                  </a:cubicBezTo>
                  <a:cubicBezTo>
                    <a:pt x="5777" y="19913"/>
                    <a:pt x="4772" y="19575"/>
                    <a:pt x="4019" y="18900"/>
                  </a:cubicBezTo>
                  <a:cubicBezTo>
                    <a:pt x="3014" y="18394"/>
                    <a:pt x="2260" y="17719"/>
                    <a:pt x="2009" y="16875"/>
                  </a:cubicBezTo>
                  <a:cubicBezTo>
                    <a:pt x="1507" y="16031"/>
                    <a:pt x="1005" y="15188"/>
                    <a:pt x="1005" y="14344"/>
                  </a:cubicBezTo>
                  <a:cubicBezTo>
                    <a:pt x="1005" y="13500"/>
                    <a:pt x="1507" y="12656"/>
                    <a:pt x="2009" y="11813"/>
                  </a:cubicBezTo>
                  <a:cubicBezTo>
                    <a:pt x="2260" y="10969"/>
                    <a:pt x="3014" y="10294"/>
                    <a:pt x="4019" y="9787"/>
                  </a:cubicBezTo>
                  <a:cubicBezTo>
                    <a:pt x="4772" y="9112"/>
                    <a:pt x="5777" y="8606"/>
                    <a:pt x="7033" y="8269"/>
                  </a:cubicBezTo>
                  <a:cubicBezTo>
                    <a:pt x="9293" y="7594"/>
                    <a:pt x="12307" y="7594"/>
                    <a:pt x="14567" y="8269"/>
                  </a:cubicBezTo>
                  <a:cubicBezTo>
                    <a:pt x="15823" y="8606"/>
                    <a:pt x="16828" y="9112"/>
                    <a:pt x="17581" y="9787"/>
                  </a:cubicBezTo>
                  <a:cubicBezTo>
                    <a:pt x="18586" y="10294"/>
                    <a:pt x="19340" y="10969"/>
                    <a:pt x="19591" y="11813"/>
                  </a:cubicBezTo>
                  <a:cubicBezTo>
                    <a:pt x="20093" y="12656"/>
                    <a:pt x="20595" y="13500"/>
                    <a:pt x="20595" y="14344"/>
                  </a:cubicBezTo>
                  <a:cubicBezTo>
                    <a:pt x="20595" y="15188"/>
                    <a:pt x="20093" y="16031"/>
                    <a:pt x="19591" y="16875"/>
                  </a:cubicBezTo>
                  <a:cubicBezTo>
                    <a:pt x="19340" y="17719"/>
                    <a:pt x="18586" y="18394"/>
                    <a:pt x="17581" y="189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359" name="组合 358">
            <a:extLst>
              <a:ext uri="{FF2B5EF4-FFF2-40B4-BE49-F238E27FC236}">
                <a16:creationId xmlns:a16="http://schemas.microsoft.com/office/drawing/2014/main" xmlns="" id="{19B628D3-245B-8948-8464-811E600C25C4}"/>
              </a:ext>
            </a:extLst>
          </p:cNvPr>
          <p:cNvGrpSpPr/>
          <p:nvPr/>
        </p:nvGrpSpPr>
        <p:grpSpPr>
          <a:xfrm>
            <a:off x="2797111" y="3907167"/>
            <a:ext cx="298767" cy="407777"/>
            <a:chOff x="2797111" y="3907167"/>
            <a:chExt cx="298767" cy="407777"/>
          </a:xfrm>
          <a:solidFill>
            <a:schemeClr val="accent2"/>
          </a:solidFill>
        </p:grpSpPr>
        <p:sp>
          <p:nvSpPr>
            <p:cNvPr id="360" name="Freeform 92">
              <a:extLst>
                <a:ext uri="{FF2B5EF4-FFF2-40B4-BE49-F238E27FC236}">
                  <a16:creationId xmlns:a16="http://schemas.microsoft.com/office/drawing/2014/main" xmlns="" id="{83D38E19-35E2-B94A-B1F8-169065D850E1}"/>
                </a:ext>
              </a:extLst>
            </p:cNvPr>
            <p:cNvSpPr/>
            <p:nvPr/>
          </p:nvSpPr>
          <p:spPr>
            <a:xfrm>
              <a:off x="2904774" y="4130568"/>
              <a:ext cx="83440" cy="121123"/>
            </a:xfrm>
            <a:custGeom>
              <a:avLst/>
              <a:gdLst/>
              <a:ahLst/>
              <a:cxnLst>
                <a:cxn ang="0">
                  <a:pos x="wd2" y="hd2"/>
                </a:cxn>
                <a:cxn ang="5400000">
                  <a:pos x="wd2" y="hd2"/>
                </a:cxn>
                <a:cxn ang="10800000">
                  <a:pos x="wd2" y="hd2"/>
                </a:cxn>
                <a:cxn ang="16200000">
                  <a:pos x="wd2" y="hd2"/>
                </a:cxn>
              </a:cxnLst>
              <a:rect l="0" t="0" r="r" b="b"/>
              <a:pathLst>
                <a:path w="21600" h="21600" extrusionOk="0">
                  <a:moveTo>
                    <a:pt x="2492" y="13074"/>
                  </a:moveTo>
                  <a:cubicBezTo>
                    <a:pt x="2492" y="13074"/>
                    <a:pt x="2492" y="13074"/>
                    <a:pt x="2492" y="13074"/>
                  </a:cubicBezTo>
                  <a:cubicBezTo>
                    <a:pt x="2492" y="15916"/>
                    <a:pt x="2492" y="15916"/>
                    <a:pt x="2492" y="15916"/>
                  </a:cubicBezTo>
                  <a:cubicBezTo>
                    <a:pt x="2492" y="19326"/>
                    <a:pt x="6646" y="21600"/>
                    <a:pt x="10800" y="21600"/>
                  </a:cubicBezTo>
                  <a:cubicBezTo>
                    <a:pt x="14954" y="21600"/>
                    <a:pt x="19108" y="19326"/>
                    <a:pt x="19108" y="15916"/>
                  </a:cubicBezTo>
                  <a:cubicBezTo>
                    <a:pt x="19108" y="13074"/>
                    <a:pt x="19108" y="13074"/>
                    <a:pt x="19108" y="13074"/>
                  </a:cubicBezTo>
                  <a:cubicBezTo>
                    <a:pt x="19108" y="13074"/>
                    <a:pt x="19108" y="13074"/>
                    <a:pt x="19108" y="13074"/>
                  </a:cubicBezTo>
                  <a:cubicBezTo>
                    <a:pt x="19938" y="12505"/>
                    <a:pt x="19938" y="11937"/>
                    <a:pt x="20769" y="11937"/>
                  </a:cubicBezTo>
                  <a:cubicBezTo>
                    <a:pt x="21600" y="10800"/>
                    <a:pt x="21600" y="9095"/>
                    <a:pt x="21600" y="7958"/>
                  </a:cubicBezTo>
                  <a:cubicBezTo>
                    <a:pt x="21600" y="3411"/>
                    <a:pt x="16615" y="0"/>
                    <a:pt x="10800" y="0"/>
                  </a:cubicBezTo>
                  <a:cubicBezTo>
                    <a:pt x="4985" y="0"/>
                    <a:pt x="0" y="3411"/>
                    <a:pt x="0" y="7958"/>
                  </a:cubicBezTo>
                  <a:cubicBezTo>
                    <a:pt x="0" y="9095"/>
                    <a:pt x="0" y="10800"/>
                    <a:pt x="831" y="11937"/>
                  </a:cubicBezTo>
                  <a:cubicBezTo>
                    <a:pt x="1662" y="11937"/>
                    <a:pt x="1662" y="12505"/>
                    <a:pt x="2492" y="13074"/>
                  </a:cubicBezTo>
                  <a:close/>
                  <a:moveTo>
                    <a:pt x="10800" y="2842"/>
                  </a:moveTo>
                  <a:cubicBezTo>
                    <a:pt x="14954" y="2842"/>
                    <a:pt x="18277" y="5116"/>
                    <a:pt x="18277" y="7958"/>
                  </a:cubicBezTo>
                  <a:cubicBezTo>
                    <a:pt x="18277" y="9663"/>
                    <a:pt x="16615" y="10800"/>
                    <a:pt x="14954" y="11937"/>
                  </a:cubicBezTo>
                  <a:cubicBezTo>
                    <a:pt x="14954" y="15916"/>
                    <a:pt x="14954" y="15916"/>
                    <a:pt x="14954" y="15916"/>
                  </a:cubicBezTo>
                  <a:cubicBezTo>
                    <a:pt x="14954" y="17621"/>
                    <a:pt x="13292" y="19326"/>
                    <a:pt x="10800" y="19326"/>
                  </a:cubicBezTo>
                  <a:cubicBezTo>
                    <a:pt x="8308" y="19326"/>
                    <a:pt x="6646" y="17621"/>
                    <a:pt x="6646" y="15916"/>
                  </a:cubicBezTo>
                  <a:cubicBezTo>
                    <a:pt x="6646" y="11937"/>
                    <a:pt x="6646" y="11937"/>
                    <a:pt x="6646" y="11937"/>
                  </a:cubicBezTo>
                  <a:cubicBezTo>
                    <a:pt x="4985" y="10800"/>
                    <a:pt x="3323" y="9663"/>
                    <a:pt x="3323" y="7958"/>
                  </a:cubicBezTo>
                  <a:cubicBezTo>
                    <a:pt x="3323" y="5116"/>
                    <a:pt x="6646" y="2842"/>
                    <a:pt x="10800" y="2842"/>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61" name="Freeform 93">
              <a:extLst>
                <a:ext uri="{FF2B5EF4-FFF2-40B4-BE49-F238E27FC236}">
                  <a16:creationId xmlns:a16="http://schemas.microsoft.com/office/drawing/2014/main" xmlns="" id="{2077A4C5-A499-D544-998E-0A70523F1AE0}"/>
                </a:ext>
              </a:extLst>
            </p:cNvPr>
            <p:cNvSpPr/>
            <p:nvPr/>
          </p:nvSpPr>
          <p:spPr>
            <a:xfrm>
              <a:off x="2797111" y="3907167"/>
              <a:ext cx="298767" cy="407777"/>
            </a:xfrm>
            <a:custGeom>
              <a:avLst/>
              <a:gdLst/>
              <a:ahLst/>
              <a:cxnLst>
                <a:cxn ang="0">
                  <a:pos x="wd2" y="hd2"/>
                </a:cxn>
                <a:cxn ang="5400000">
                  <a:pos x="wd2" y="hd2"/>
                </a:cxn>
                <a:cxn ang="10800000">
                  <a:pos x="wd2" y="hd2"/>
                </a:cxn>
                <a:cxn ang="16200000">
                  <a:pos x="wd2" y="hd2"/>
                </a:cxn>
              </a:cxnLst>
              <a:rect l="0" t="0" r="r" b="b"/>
              <a:pathLst>
                <a:path w="21600" h="21600" extrusionOk="0">
                  <a:moveTo>
                    <a:pt x="20221" y="8269"/>
                  </a:moveTo>
                  <a:cubicBezTo>
                    <a:pt x="5285" y="8269"/>
                    <a:pt x="5285" y="8269"/>
                    <a:pt x="5285" y="8269"/>
                  </a:cubicBezTo>
                  <a:cubicBezTo>
                    <a:pt x="5285" y="4725"/>
                    <a:pt x="5285" y="4725"/>
                    <a:pt x="5285" y="4725"/>
                  </a:cubicBezTo>
                  <a:cubicBezTo>
                    <a:pt x="5285" y="2531"/>
                    <a:pt x="7813" y="844"/>
                    <a:pt x="10800" y="844"/>
                  </a:cubicBezTo>
                  <a:cubicBezTo>
                    <a:pt x="13787" y="844"/>
                    <a:pt x="16315" y="2531"/>
                    <a:pt x="16315" y="4725"/>
                  </a:cubicBezTo>
                  <a:cubicBezTo>
                    <a:pt x="16315" y="5569"/>
                    <a:pt x="16315" y="5569"/>
                    <a:pt x="16315" y="5569"/>
                  </a:cubicBezTo>
                  <a:cubicBezTo>
                    <a:pt x="16315" y="5737"/>
                    <a:pt x="16545" y="5906"/>
                    <a:pt x="16774" y="5906"/>
                  </a:cubicBezTo>
                  <a:cubicBezTo>
                    <a:pt x="17004" y="5906"/>
                    <a:pt x="17234" y="5737"/>
                    <a:pt x="17234" y="5569"/>
                  </a:cubicBezTo>
                  <a:cubicBezTo>
                    <a:pt x="17234" y="4725"/>
                    <a:pt x="17234" y="4725"/>
                    <a:pt x="17234" y="4725"/>
                  </a:cubicBezTo>
                  <a:cubicBezTo>
                    <a:pt x="17234" y="2194"/>
                    <a:pt x="14477" y="0"/>
                    <a:pt x="10800" y="0"/>
                  </a:cubicBezTo>
                  <a:cubicBezTo>
                    <a:pt x="7123" y="0"/>
                    <a:pt x="4366" y="2194"/>
                    <a:pt x="4366" y="4725"/>
                  </a:cubicBezTo>
                  <a:cubicBezTo>
                    <a:pt x="4366" y="8269"/>
                    <a:pt x="4366" y="8269"/>
                    <a:pt x="4366" y="8269"/>
                  </a:cubicBezTo>
                  <a:cubicBezTo>
                    <a:pt x="1379" y="8269"/>
                    <a:pt x="1379" y="8269"/>
                    <a:pt x="1379" y="8269"/>
                  </a:cubicBezTo>
                  <a:cubicBezTo>
                    <a:pt x="689" y="8269"/>
                    <a:pt x="0" y="8775"/>
                    <a:pt x="0" y="9281"/>
                  </a:cubicBezTo>
                  <a:cubicBezTo>
                    <a:pt x="0" y="20588"/>
                    <a:pt x="0" y="20588"/>
                    <a:pt x="0" y="20588"/>
                  </a:cubicBezTo>
                  <a:cubicBezTo>
                    <a:pt x="0" y="21094"/>
                    <a:pt x="689" y="21600"/>
                    <a:pt x="1379" y="21600"/>
                  </a:cubicBezTo>
                  <a:cubicBezTo>
                    <a:pt x="20221" y="21600"/>
                    <a:pt x="20221" y="21600"/>
                    <a:pt x="20221" y="21600"/>
                  </a:cubicBezTo>
                  <a:cubicBezTo>
                    <a:pt x="20911" y="21600"/>
                    <a:pt x="21600" y="21094"/>
                    <a:pt x="21600" y="20588"/>
                  </a:cubicBezTo>
                  <a:cubicBezTo>
                    <a:pt x="21600" y="9281"/>
                    <a:pt x="21600" y="9281"/>
                    <a:pt x="21600" y="9281"/>
                  </a:cubicBezTo>
                  <a:cubicBezTo>
                    <a:pt x="21600" y="8775"/>
                    <a:pt x="20911" y="8269"/>
                    <a:pt x="20221" y="8269"/>
                  </a:cubicBezTo>
                  <a:close/>
                  <a:moveTo>
                    <a:pt x="20451" y="20756"/>
                  </a:moveTo>
                  <a:cubicBezTo>
                    <a:pt x="1149" y="20756"/>
                    <a:pt x="1149" y="20756"/>
                    <a:pt x="1149" y="20756"/>
                  </a:cubicBezTo>
                  <a:cubicBezTo>
                    <a:pt x="1149" y="9112"/>
                    <a:pt x="1149" y="9112"/>
                    <a:pt x="1149" y="9112"/>
                  </a:cubicBezTo>
                  <a:cubicBezTo>
                    <a:pt x="20451" y="9112"/>
                    <a:pt x="20451" y="9112"/>
                    <a:pt x="20451" y="9112"/>
                  </a:cubicBezTo>
                  <a:lnTo>
                    <a:pt x="20451"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362" name="组合 361">
            <a:extLst>
              <a:ext uri="{FF2B5EF4-FFF2-40B4-BE49-F238E27FC236}">
                <a16:creationId xmlns:a16="http://schemas.microsoft.com/office/drawing/2014/main" xmlns="" id="{40421E7C-0ACE-EA45-A95D-B4ADA91307CA}"/>
              </a:ext>
            </a:extLst>
          </p:cNvPr>
          <p:cNvGrpSpPr/>
          <p:nvPr/>
        </p:nvGrpSpPr>
        <p:grpSpPr>
          <a:xfrm>
            <a:off x="1981559" y="3907167"/>
            <a:ext cx="300113" cy="407777"/>
            <a:chOff x="1981559" y="3907167"/>
            <a:chExt cx="300113" cy="407777"/>
          </a:xfrm>
          <a:solidFill>
            <a:schemeClr val="accent2"/>
          </a:solidFill>
        </p:grpSpPr>
        <p:sp>
          <p:nvSpPr>
            <p:cNvPr id="363" name="Freeform 94">
              <a:extLst>
                <a:ext uri="{FF2B5EF4-FFF2-40B4-BE49-F238E27FC236}">
                  <a16:creationId xmlns:a16="http://schemas.microsoft.com/office/drawing/2014/main" xmlns="" id="{7BF7C597-4196-F349-BB15-8523E2CC2F6A}"/>
                </a:ext>
              </a:extLst>
            </p:cNvPr>
            <p:cNvSpPr/>
            <p:nvPr/>
          </p:nvSpPr>
          <p:spPr>
            <a:xfrm>
              <a:off x="1981559" y="3907167"/>
              <a:ext cx="300113" cy="407777"/>
            </a:xfrm>
            <a:custGeom>
              <a:avLst/>
              <a:gdLst/>
              <a:ahLst/>
              <a:cxnLst>
                <a:cxn ang="0">
                  <a:pos x="wd2" y="hd2"/>
                </a:cxn>
                <a:cxn ang="5400000">
                  <a:pos x="wd2" y="hd2"/>
                </a:cxn>
                <a:cxn ang="10800000">
                  <a:pos x="wd2" y="hd2"/>
                </a:cxn>
                <a:cxn ang="16200000">
                  <a:pos x="wd2" y="hd2"/>
                </a:cxn>
              </a:cxnLst>
              <a:rect l="0" t="0" r="r" b="b"/>
              <a:pathLst>
                <a:path w="21600" h="21600" extrusionOk="0">
                  <a:moveTo>
                    <a:pt x="20221" y="8269"/>
                  </a:moveTo>
                  <a:cubicBezTo>
                    <a:pt x="17234" y="8269"/>
                    <a:pt x="17234" y="8269"/>
                    <a:pt x="17234" y="8269"/>
                  </a:cubicBezTo>
                  <a:cubicBezTo>
                    <a:pt x="17234" y="4725"/>
                    <a:pt x="17234" y="4725"/>
                    <a:pt x="17234" y="4725"/>
                  </a:cubicBezTo>
                  <a:cubicBezTo>
                    <a:pt x="17234" y="2194"/>
                    <a:pt x="14477" y="0"/>
                    <a:pt x="10800" y="0"/>
                  </a:cubicBezTo>
                  <a:cubicBezTo>
                    <a:pt x="7123" y="0"/>
                    <a:pt x="4366" y="2194"/>
                    <a:pt x="4366" y="4725"/>
                  </a:cubicBezTo>
                  <a:cubicBezTo>
                    <a:pt x="4366" y="8269"/>
                    <a:pt x="4366" y="8269"/>
                    <a:pt x="4366" y="8269"/>
                  </a:cubicBezTo>
                  <a:cubicBezTo>
                    <a:pt x="1379" y="8269"/>
                    <a:pt x="1379" y="8269"/>
                    <a:pt x="1379" y="8269"/>
                  </a:cubicBezTo>
                  <a:cubicBezTo>
                    <a:pt x="689" y="8269"/>
                    <a:pt x="0" y="8775"/>
                    <a:pt x="0" y="9281"/>
                  </a:cubicBezTo>
                  <a:cubicBezTo>
                    <a:pt x="0" y="20588"/>
                    <a:pt x="0" y="20588"/>
                    <a:pt x="0" y="20588"/>
                  </a:cubicBezTo>
                  <a:cubicBezTo>
                    <a:pt x="0" y="21094"/>
                    <a:pt x="689" y="21600"/>
                    <a:pt x="1379" y="21600"/>
                  </a:cubicBezTo>
                  <a:cubicBezTo>
                    <a:pt x="20221" y="21600"/>
                    <a:pt x="20221" y="21600"/>
                    <a:pt x="20221" y="21600"/>
                  </a:cubicBezTo>
                  <a:cubicBezTo>
                    <a:pt x="20911" y="21600"/>
                    <a:pt x="21600" y="21094"/>
                    <a:pt x="21600" y="20588"/>
                  </a:cubicBezTo>
                  <a:cubicBezTo>
                    <a:pt x="21600" y="9281"/>
                    <a:pt x="21600" y="9281"/>
                    <a:pt x="21600" y="9281"/>
                  </a:cubicBezTo>
                  <a:cubicBezTo>
                    <a:pt x="21600" y="8775"/>
                    <a:pt x="20911" y="8269"/>
                    <a:pt x="20221" y="8269"/>
                  </a:cubicBezTo>
                  <a:close/>
                  <a:moveTo>
                    <a:pt x="5285" y="4725"/>
                  </a:moveTo>
                  <a:cubicBezTo>
                    <a:pt x="5285" y="2531"/>
                    <a:pt x="7813" y="844"/>
                    <a:pt x="10800" y="844"/>
                  </a:cubicBezTo>
                  <a:cubicBezTo>
                    <a:pt x="13787" y="844"/>
                    <a:pt x="16315" y="2531"/>
                    <a:pt x="16315" y="4725"/>
                  </a:cubicBezTo>
                  <a:cubicBezTo>
                    <a:pt x="16315" y="8269"/>
                    <a:pt x="16315" y="8269"/>
                    <a:pt x="16315" y="8269"/>
                  </a:cubicBezTo>
                  <a:cubicBezTo>
                    <a:pt x="5285" y="8269"/>
                    <a:pt x="5285" y="8269"/>
                    <a:pt x="5285" y="8269"/>
                  </a:cubicBezTo>
                  <a:lnTo>
                    <a:pt x="5285" y="4725"/>
                  </a:lnTo>
                  <a:close/>
                  <a:moveTo>
                    <a:pt x="20451" y="20756"/>
                  </a:moveTo>
                  <a:cubicBezTo>
                    <a:pt x="1149" y="20756"/>
                    <a:pt x="1149" y="20756"/>
                    <a:pt x="1149" y="20756"/>
                  </a:cubicBezTo>
                  <a:cubicBezTo>
                    <a:pt x="1149" y="9112"/>
                    <a:pt x="1149" y="9112"/>
                    <a:pt x="1149" y="9112"/>
                  </a:cubicBezTo>
                  <a:cubicBezTo>
                    <a:pt x="20451" y="9112"/>
                    <a:pt x="20451" y="9112"/>
                    <a:pt x="20451" y="9112"/>
                  </a:cubicBezTo>
                  <a:lnTo>
                    <a:pt x="20451"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64" name="Freeform 95">
              <a:extLst>
                <a:ext uri="{FF2B5EF4-FFF2-40B4-BE49-F238E27FC236}">
                  <a16:creationId xmlns:a16="http://schemas.microsoft.com/office/drawing/2014/main" xmlns="" id="{AB2305CF-427E-184A-93B6-B80EB2B04C3B}"/>
                </a:ext>
              </a:extLst>
            </p:cNvPr>
            <p:cNvSpPr/>
            <p:nvPr/>
          </p:nvSpPr>
          <p:spPr>
            <a:xfrm>
              <a:off x="2090569" y="4130568"/>
              <a:ext cx="82094" cy="121123"/>
            </a:xfrm>
            <a:custGeom>
              <a:avLst/>
              <a:gdLst/>
              <a:ahLst/>
              <a:cxnLst>
                <a:cxn ang="0">
                  <a:pos x="wd2" y="hd2"/>
                </a:cxn>
                <a:cxn ang="5400000">
                  <a:pos x="wd2" y="hd2"/>
                </a:cxn>
                <a:cxn ang="10800000">
                  <a:pos x="wd2" y="hd2"/>
                </a:cxn>
                <a:cxn ang="16200000">
                  <a:pos x="wd2" y="hd2"/>
                </a:cxn>
              </a:cxnLst>
              <a:rect l="0" t="0" r="r" b="b"/>
              <a:pathLst>
                <a:path w="21600" h="21600" extrusionOk="0">
                  <a:moveTo>
                    <a:pt x="2492" y="13074"/>
                  </a:moveTo>
                  <a:cubicBezTo>
                    <a:pt x="2492" y="13074"/>
                    <a:pt x="2492" y="13074"/>
                    <a:pt x="2492" y="13074"/>
                  </a:cubicBezTo>
                  <a:cubicBezTo>
                    <a:pt x="2492" y="15916"/>
                    <a:pt x="2492" y="15916"/>
                    <a:pt x="2492" y="15916"/>
                  </a:cubicBezTo>
                  <a:cubicBezTo>
                    <a:pt x="2492" y="19326"/>
                    <a:pt x="6646" y="21600"/>
                    <a:pt x="10800" y="21600"/>
                  </a:cubicBezTo>
                  <a:cubicBezTo>
                    <a:pt x="14954" y="21600"/>
                    <a:pt x="19108" y="19326"/>
                    <a:pt x="19108" y="15916"/>
                  </a:cubicBezTo>
                  <a:cubicBezTo>
                    <a:pt x="19108" y="13074"/>
                    <a:pt x="19108" y="13074"/>
                    <a:pt x="19108" y="13074"/>
                  </a:cubicBezTo>
                  <a:cubicBezTo>
                    <a:pt x="19108" y="13074"/>
                    <a:pt x="19108" y="13074"/>
                    <a:pt x="19108" y="13074"/>
                  </a:cubicBezTo>
                  <a:cubicBezTo>
                    <a:pt x="19938" y="12505"/>
                    <a:pt x="19938" y="11937"/>
                    <a:pt x="20769" y="11937"/>
                  </a:cubicBezTo>
                  <a:cubicBezTo>
                    <a:pt x="21600" y="10800"/>
                    <a:pt x="21600" y="9095"/>
                    <a:pt x="21600" y="7958"/>
                  </a:cubicBezTo>
                  <a:cubicBezTo>
                    <a:pt x="21600" y="3411"/>
                    <a:pt x="16615" y="0"/>
                    <a:pt x="10800" y="0"/>
                  </a:cubicBezTo>
                  <a:cubicBezTo>
                    <a:pt x="4985" y="0"/>
                    <a:pt x="0" y="3411"/>
                    <a:pt x="0" y="7958"/>
                  </a:cubicBezTo>
                  <a:cubicBezTo>
                    <a:pt x="0" y="9095"/>
                    <a:pt x="0" y="10800"/>
                    <a:pt x="831" y="11937"/>
                  </a:cubicBezTo>
                  <a:cubicBezTo>
                    <a:pt x="1662" y="11937"/>
                    <a:pt x="1662" y="12505"/>
                    <a:pt x="2492" y="13074"/>
                  </a:cubicBezTo>
                  <a:close/>
                  <a:moveTo>
                    <a:pt x="10800" y="2842"/>
                  </a:moveTo>
                  <a:cubicBezTo>
                    <a:pt x="14954" y="2842"/>
                    <a:pt x="18277" y="5116"/>
                    <a:pt x="18277" y="7958"/>
                  </a:cubicBezTo>
                  <a:cubicBezTo>
                    <a:pt x="18277" y="9663"/>
                    <a:pt x="16615" y="10800"/>
                    <a:pt x="14954" y="11937"/>
                  </a:cubicBezTo>
                  <a:cubicBezTo>
                    <a:pt x="14954" y="15916"/>
                    <a:pt x="14954" y="15916"/>
                    <a:pt x="14954" y="15916"/>
                  </a:cubicBezTo>
                  <a:cubicBezTo>
                    <a:pt x="14954" y="17621"/>
                    <a:pt x="13292" y="19326"/>
                    <a:pt x="10800" y="19326"/>
                  </a:cubicBezTo>
                  <a:cubicBezTo>
                    <a:pt x="8308" y="19326"/>
                    <a:pt x="6646" y="17621"/>
                    <a:pt x="6646" y="15916"/>
                  </a:cubicBezTo>
                  <a:cubicBezTo>
                    <a:pt x="6646" y="11937"/>
                    <a:pt x="6646" y="11937"/>
                    <a:pt x="6646" y="11937"/>
                  </a:cubicBezTo>
                  <a:cubicBezTo>
                    <a:pt x="4985" y="10800"/>
                    <a:pt x="3323" y="9663"/>
                    <a:pt x="3323" y="7958"/>
                  </a:cubicBezTo>
                  <a:cubicBezTo>
                    <a:pt x="3323" y="5116"/>
                    <a:pt x="6646" y="2842"/>
                    <a:pt x="10800" y="2842"/>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365" name="组合 364">
            <a:extLst>
              <a:ext uri="{FF2B5EF4-FFF2-40B4-BE49-F238E27FC236}">
                <a16:creationId xmlns:a16="http://schemas.microsoft.com/office/drawing/2014/main" xmlns="" id="{6FAEF01C-BA84-4C48-BBB3-E22A14735E11}"/>
              </a:ext>
            </a:extLst>
          </p:cNvPr>
          <p:cNvGrpSpPr/>
          <p:nvPr/>
        </p:nvGrpSpPr>
        <p:grpSpPr>
          <a:xfrm>
            <a:off x="1113522" y="3952923"/>
            <a:ext cx="406430" cy="317608"/>
            <a:chOff x="1113522" y="3952923"/>
            <a:chExt cx="406430" cy="317608"/>
          </a:xfrm>
          <a:solidFill>
            <a:schemeClr val="accent2"/>
          </a:solidFill>
        </p:grpSpPr>
        <p:sp>
          <p:nvSpPr>
            <p:cNvPr id="366" name="Freeform 96">
              <a:extLst>
                <a:ext uri="{FF2B5EF4-FFF2-40B4-BE49-F238E27FC236}">
                  <a16:creationId xmlns:a16="http://schemas.microsoft.com/office/drawing/2014/main" xmlns="" id="{878F5920-C75A-3C4E-88C8-ECB7FD88B7E9}"/>
                </a:ext>
              </a:extLst>
            </p:cNvPr>
            <p:cNvSpPr/>
            <p:nvPr/>
          </p:nvSpPr>
          <p:spPr>
            <a:xfrm>
              <a:off x="1113522" y="3952923"/>
              <a:ext cx="406430" cy="317608"/>
            </a:xfrm>
            <a:custGeom>
              <a:avLst/>
              <a:gdLst/>
              <a:ahLst/>
              <a:cxnLst>
                <a:cxn ang="0">
                  <a:pos x="wd2" y="hd2"/>
                </a:cxn>
                <a:cxn ang="5400000">
                  <a:pos x="wd2" y="hd2"/>
                </a:cxn>
                <a:cxn ang="10800000">
                  <a:pos x="wd2" y="hd2"/>
                </a:cxn>
                <a:cxn ang="16200000">
                  <a:pos x="wd2" y="hd2"/>
                </a:cxn>
              </a:cxnLst>
              <a:rect l="0" t="0" r="r" b="b"/>
              <a:pathLst>
                <a:path w="21600" h="21600" extrusionOk="0">
                  <a:moveTo>
                    <a:pt x="20588" y="3024"/>
                  </a:moveTo>
                  <a:cubicBezTo>
                    <a:pt x="15019" y="3024"/>
                    <a:pt x="15019" y="3024"/>
                    <a:pt x="15019" y="3024"/>
                  </a:cubicBezTo>
                  <a:cubicBezTo>
                    <a:pt x="15019" y="1296"/>
                    <a:pt x="15019" y="1296"/>
                    <a:pt x="15019" y="1296"/>
                  </a:cubicBezTo>
                  <a:cubicBezTo>
                    <a:pt x="15019" y="432"/>
                    <a:pt x="14513" y="0"/>
                    <a:pt x="14006" y="0"/>
                  </a:cubicBezTo>
                  <a:cubicBezTo>
                    <a:pt x="7594" y="0"/>
                    <a:pt x="7594" y="0"/>
                    <a:pt x="7594" y="0"/>
                  </a:cubicBezTo>
                  <a:cubicBezTo>
                    <a:pt x="7087" y="0"/>
                    <a:pt x="6581" y="432"/>
                    <a:pt x="6581" y="1296"/>
                  </a:cubicBezTo>
                  <a:cubicBezTo>
                    <a:pt x="6581" y="3024"/>
                    <a:pt x="6581" y="3024"/>
                    <a:pt x="6581" y="3024"/>
                  </a:cubicBezTo>
                  <a:cubicBezTo>
                    <a:pt x="1012" y="3024"/>
                    <a:pt x="1012" y="3024"/>
                    <a:pt x="1012" y="3024"/>
                  </a:cubicBezTo>
                  <a:cubicBezTo>
                    <a:pt x="506" y="3024"/>
                    <a:pt x="0" y="3672"/>
                    <a:pt x="0" y="4320"/>
                  </a:cubicBezTo>
                  <a:cubicBezTo>
                    <a:pt x="0" y="20304"/>
                    <a:pt x="0" y="20304"/>
                    <a:pt x="0" y="20304"/>
                  </a:cubicBezTo>
                  <a:cubicBezTo>
                    <a:pt x="0" y="21168"/>
                    <a:pt x="506" y="21600"/>
                    <a:pt x="1012" y="21600"/>
                  </a:cubicBezTo>
                  <a:cubicBezTo>
                    <a:pt x="20588" y="21600"/>
                    <a:pt x="20588" y="21600"/>
                    <a:pt x="20588" y="21600"/>
                  </a:cubicBezTo>
                  <a:cubicBezTo>
                    <a:pt x="21094" y="21600"/>
                    <a:pt x="21600" y="21168"/>
                    <a:pt x="21600" y="20304"/>
                  </a:cubicBezTo>
                  <a:cubicBezTo>
                    <a:pt x="21600" y="4320"/>
                    <a:pt x="21600" y="4320"/>
                    <a:pt x="21600" y="4320"/>
                  </a:cubicBezTo>
                  <a:cubicBezTo>
                    <a:pt x="21600" y="3672"/>
                    <a:pt x="21094" y="3024"/>
                    <a:pt x="20588" y="3024"/>
                  </a:cubicBezTo>
                  <a:close/>
                  <a:moveTo>
                    <a:pt x="7425" y="864"/>
                  </a:moveTo>
                  <a:cubicBezTo>
                    <a:pt x="14175" y="864"/>
                    <a:pt x="14175" y="864"/>
                    <a:pt x="14175" y="864"/>
                  </a:cubicBezTo>
                  <a:cubicBezTo>
                    <a:pt x="14175" y="3024"/>
                    <a:pt x="14175" y="3024"/>
                    <a:pt x="14175" y="3024"/>
                  </a:cubicBezTo>
                  <a:cubicBezTo>
                    <a:pt x="7425" y="3024"/>
                    <a:pt x="7425" y="3024"/>
                    <a:pt x="7425" y="3024"/>
                  </a:cubicBezTo>
                  <a:lnTo>
                    <a:pt x="7425" y="864"/>
                  </a:lnTo>
                  <a:close/>
                  <a:moveTo>
                    <a:pt x="20756" y="20736"/>
                  </a:moveTo>
                  <a:cubicBezTo>
                    <a:pt x="844" y="20736"/>
                    <a:pt x="844" y="20736"/>
                    <a:pt x="844" y="20736"/>
                  </a:cubicBezTo>
                  <a:cubicBezTo>
                    <a:pt x="844" y="4104"/>
                    <a:pt x="844" y="4104"/>
                    <a:pt x="844" y="4104"/>
                  </a:cubicBezTo>
                  <a:cubicBezTo>
                    <a:pt x="20756" y="4104"/>
                    <a:pt x="20756" y="4104"/>
                    <a:pt x="20756" y="4104"/>
                  </a:cubicBezTo>
                  <a:lnTo>
                    <a:pt x="20756" y="2073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67" name="Freeform 97">
              <a:extLst>
                <a:ext uri="{FF2B5EF4-FFF2-40B4-BE49-F238E27FC236}">
                  <a16:creationId xmlns:a16="http://schemas.microsoft.com/office/drawing/2014/main" xmlns="" id="{37D7A804-2B72-604C-B1A0-1F27EEB6643D}"/>
                </a:ext>
              </a:extLst>
            </p:cNvPr>
            <p:cNvSpPr/>
            <p:nvPr/>
          </p:nvSpPr>
          <p:spPr>
            <a:xfrm>
              <a:off x="1179465" y="4074045"/>
              <a:ext cx="274543" cy="14805"/>
            </a:xfrm>
            <a:custGeom>
              <a:avLst/>
              <a:gdLst/>
              <a:ahLst/>
              <a:cxnLst>
                <a:cxn ang="0">
                  <a:pos x="wd2" y="hd2"/>
                </a:cxn>
                <a:cxn ang="5400000">
                  <a:pos x="wd2" y="hd2"/>
                </a:cxn>
                <a:cxn ang="10800000">
                  <a:pos x="wd2" y="hd2"/>
                </a:cxn>
                <a:cxn ang="16200000">
                  <a:pos x="wd2" y="hd2"/>
                </a:cxn>
              </a:cxnLst>
              <a:rect l="0" t="0" r="r" b="b"/>
              <a:pathLst>
                <a:path w="21600" h="21600" extrusionOk="0">
                  <a:moveTo>
                    <a:pt x="502" y="21600"/>
                  </a:moveTo>
                  <a:cubicBezTo>
                    <a:pt x="21098" y="21600"/>
                    <a:pt x="21098" y="21600"/>
                    <a:pt x="21098" y="21600"/>
                  </a:cubicBezTo>
                  <a:cubicBezTo>
                    <a:pt x="21349" y="21600"/>
                    <a:pt x="21600" y="17280"/>
                    <a:pt x="21600" y="8640"/>
                  </a:cubicBezTo>
                  <a:cubicBezTo>
                    <a:pt x="21600" y="4320"/>
                    <a:pt x="21349" y="0"/>
                    <a:pt x="21098" y="0"/>
                  </a:cubicBezTo>
                  <a:cubicBezTo>
                    <a:pt x="502" y="0"/>
                    <a:pt x="502" y="0"/>
                    <a:pt x="502" y="0"/>
                  </a:cubicBezTo>
                  <a:cubicBezTo>
                    <a:pt x="251" y="0"/>
                    <a:pt x="0" y="4320"/>
                    <a:pt x="0" y="8640"/>
                  </a:cubicBezTo>
                  <a:cubicBezTo>
                    <a:pt x="0" y="17280"/>
                    <a:pt x="251" y="21600"/>
                    <a:pt x="502"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68" name="Freeform 98">
              <a:extLst>
                <a:ext uri="{FF2B5EF4-FFF2-40B4-BE49-F238E27FC236}">
                  <a16:creationId xmlns:a16="http://schemas.microsoft.com/office/drawing/2014/main" xmlns="" id="{ABFB9915-D6A6-C843-AD88-6FD20E1D4D5B}"/>
                </a:ext>
              </a:extLst>
            </p:cNvPr>
            <p:cNvSpPr/>
            <p:nvPr/>
          </p:nvSpPr>
          <p:spPr>
            <a:xfrm>
              <a:off x="1179465" y="4134606"/>
              <a:ext cx="274543" cy="12113"/>
            </a:xfrm>
            <a:custGeom>
              <a:avLst/>
              <a:gdLst/>
              <a:ahLst/>
              <a:cxnLst>
                <a:cxn ang="0">
                  <a:pos x="wd2" y="hd2"/>
                </a:cxn>
                <a:cxn ang="5400000">
                  <a:pos x="wd2" y="hd2"/>
                </a:cxn>
                <a:cxn ang="10800000">
                  <a:pos x="wd2" y="hd2"/>
                </a:cxn>
                <a:cxn ang="16200000">
                  <a:pos x="wd2" y="hd2"/>
                </a:cxn>
              </a:cxnLst>
              <a:rect l="0" t="0" r="r" b="b"/>
              <a:pathLst>
                <a:path w="21600" h="21600" extrusionOk="0">
                  <a:moveTo>
                    <a:pt x="502" y="21600"/>
                  </a:moveTo>
                  <a:cubicBezTo>
                    <a:pt x="21098" y="21600"/>
                    <a:pt x="21098" y="21600"/>
                    <a:pt x="21098" y="21600"/>
                  </a:cubicBezTo>
                  <a:cubicBezTo>
                    <a:pt x="21349" y="21600"/>
                    <a:pt x="21600" y="16200"/>
                    <a:pt x="21600" y="10800"/>
                  </a:cubicBezTo>
                  <a:cubicBezTo>
                    <a:pt x="21600" y="5400"/>
                    <a:pt x="21349" y="0"/>
                    <a:pt x="21098" y="0"/>
                  </a:cubicBezTo>
                  <a:cubicBezTo>
                    <a:pt x="502" y="0"/>
                    <a:pt x="502" y="0"/>
                    <a:pt x="502" y="0"/>
                  </a:cubicBezTo>
                  <a:cubicBezTo>
                    <a:pt x="251" y="0"/>
                    <a:pt x="0" y="5400"/>
                    <a:pt x="0" y="10800"/>
                  </a:cubicBezTo>
                  <a:cubicBezTo>
                    <a:pt x="0" y="16200"/>
                    <a:pt x="251" y="21600"/>
                    <a:pt x="502"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69" name="Freeform 99">
              <a:extLst>
                <a:ext uri="{FF2B5EF4-FFF2-40B4-BE49-F238E27FC236}">
                  <a16:creationId xmlns:a16="http://schemas.microsoft.com/office/drawing/2014/main" xmlns="" id="{B657457E-509C-A146-8E7F-BBEB9D73EA21}"/>
                </a:ext>
              </a:extLst>
            </p:cNvPr>
            <p:cNvSpPr/>
            <p:nvPr/>
          </p:nvSpPr>
          <p:spPr>
            <a:xfrm>
              <a:off x="1179465" y="4191130"/>
              <a:ext cx="274543" cy="16150"/>
            </a:xfrm>
            <a:custGeom>
              <a:avLst/>
              <a:gdLst/>
              <a:ahLst/>
              <a:cxnLst>
                <a:cxn ang="0">
                  <a:pos x="wd2" y="hd2"/>
                </a:cxn>
                <a:cxn ang="5400000">
                  <a:pos x="wd2" y="hd2"/>
                </a:cxn>
                <a:cxn ang="10800000">
                  <a:pos x="wd2" y="hd2"/>
                </a:cxn>
                <a:cxn ang="16200000">
                  <a:pos x="wd2" y="hd2"/>
                </a:cxn>
              </a:cxnLst>
              <a:rect l="0" t="0" r="r" b="b"/>
              <a:pathLst>
                <a:path w="21600" h="21600" extrusionOk="0">
                  <a:moveTo>
                    <a:pt x="502" y="21600"/>
                  </a:moveTo>
                  <a:cubicBezTo>
                    <a:pt x="21098" y="21600"/>
                    <a:pt x="21098" y="21600"/>
                    <a:pt x="21098" y="21600"/>
                  </a:cubicBezTo>
                  <a:cubicBezTo>
                    <a:pt x="21349" y="21600"/>
                    <a:pt x="21600" y="17280"/>
                    <a:pt x="21600" y="8640"/>
                  </a:cubicBezTo>
                  <a:cubicBezTo>
                    <a:pt x="21600" y="4320"/>
                    <a:pt x="21349" y="0"/>
                    <a:pt x="21098" y="0"/>
                  </a:cubicBezTo>
                  <a:cubicBezTo>
                    <a:pt x="502" y="0"/>
                    <a:pt x="502" y="0"/>
                    <a:pt x="502" y="0"/>
                  </a:cubicBezTo>
                  <a:cubicBezTo>
                    <a:pt x="251" y="0"/>
                    <a:pt x="0" y="4320"/>
                    <a:pt x="0" y="8640"/>
                  </a:cubicBezTo>
                  <a:cubicBezTo>
                    <a:pt x="0" y="17280"/>
                    <a:pt x="251" y="21600"/>
                    <a:pt x="502"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370" name="组合 369">
            <a:extLst>
              <a:ext uri="{FF2B5EF4-FFF2-40B4-BE49-F238E27FC236}">
                <a16:creationId xmlns:a16="http://schemas.microsoft.com/office/drawing/2014/main" xmlns="" id="{3DCEC07A-46AB-8444-B63C-FCF86B0D2045}"/>
              </a:ext>
            </a:extLst>
          </p:cNvPr>
          <p:cNvGrpSpPr/>
          <p:nvPr/>
        </p:nvGrpSpPr>
        <p:grpSpPr>
          <a:xfrm>
            <a:off x="10075168" y="3111802"/>
            <a:ext cx="407776" cy="368749"/>
            <a:chOff x="10075168" y="3111802"/>
            <a:chExt cx="407776" cy="368749"/>
          </a:xfrm>
          <a:solidFill>
            <a:schemeClr val="accent2"/>
          </a:solidFill>
        </p:grpSpPr>
        <p:sp>
          <p:nvSpPr>
            <p:cNvPr id="371" name="Freeform 100">
              <a:extLst>
                <a:ext uri="{FF2B5EF4-FFF2-40B4-BE49-F238E27FC236}">
                  <a16:creationId xmlns:a16="http://schemas.microsoft.com/office/drawing/2014/main" xmlns="" id="{BE3975E2-0B48-FC43-B12B-8089A6075437}"/>
                </a:ext>
              </a:extLst>
            </p:cNvPr>
            <p:cNvSpPr/>
            <p:nvPr/>
          </p:nvSpPr>
          <p:spPr>
            <a:xfrm>
              <a:off x="10075168" y="3111802"/>
              <a:ext cx="407776" cy="368749"/>
            </a:xfrm>
            <a:custGeom>
              <a:avLst/>
              <a:gdLst/>
              <a:ahLst/>
              <a:cxnLst>
                <a:cxn ang="0">
                  <a:pos x="wd2" y="hd2"/>
                </a:cxn>
                <a:cxn ang="5400000">
                  <a:pos x="wd2" y="hd2"/>
                </a:cxn>
                <a:cxn ang="10800000">
                  <a:pos x="wd2" y="hd2"/>
                </a:cxn>
                <a:cxn ang="16200000">
                  <a:pos x="wd2" y="hd2"/>
                </a:cxn>
              </a:cxnLst>
              <a:rect l="0" t="0" r="r" b="b"/>
              <a:pathLst>
                <a:path w="21600" h="21600" extrusionOk="0">
                  <a:moveTo>
                    <a:pt x="20588" y="9683"/>
                  </a:moveTo>
                  <a:cubicBezTo>
                    <a:pt x="17381" y="9683"/>
                    <a:pt x="17381" y="9683"/>
                    <a:pt x="17381" y="9683"/>
                  </a:cubicBezTo>
                  <a:cubicBezTo>
                    <a:pt x="17381" y="5400"/>
                    <a:pt x="17381" y="5400"/>
                    <a:pt x="17381" y="5400"/>
                  </a:cubicBezTo>
                  <a:cubicBezTo>
                    <a:pt x="17381" y="5400"/>
                    <a:pt x="17381" y="5214"/>
                    <a:pt x="17381" y="5214"/>
                  </a:cubicBezTo>
                  <a:cubicBezTo>
                    <a:pt x="12656" y="0"/>
                    <a:pt x="12656" y="0"/>
                    <a:pt x="12656" y="0"/>
                  </a:cubicBezTo>
                  <a:cubicBezTo>
                    <a:pt x="12656" y="0"/>
                    <a:pt x="12488" y="0"/>
                    <a:pt x="12488" y="0"/>
                  </a:cubicBezTo>
                  <a:cubicBezTo>
                    <a:pt x="5231" y="0"/>
                    <a:pt x="5231" y="0"/>
                    <a:pt x="5231" y="0"/>
                  </a:cubicBezTo>
                  <a:cubicBezTo>
                    <a:pt x="4556" y="0"/>
                    <a:pt x="4219" y="372"/>
                    <a:pt x="4219" y="1117"/>
                  </a:cubicBezTo>
                  <a:cubicBezTo>
                    <a:pt x="4219" y="9683"/>
                    <a:pt x="4219" y="9683"/>
                    <a:pt x="4219" y="9683"/>
                  </a:cubicBezTo>
                  <a:cubicBezTo>
                    <a:pt x="1012" y="9683"/>
                    <a:pt x="1012" y="9683"/>
                    <a:pt x="1012" y="9683"/>
                  </a:cubicBezTo>
                  <a:cubicBezTo>
                    <a:pt x="506" y="9683"/>
                    <a:pt x="0" y="10241"/>
                    <a:pt x="0" y="10800"/>
                  </a:cubicBezTo>
                  <a:cubicBezTo>
                    <a:pt x="0" y="20483"/>
                    <a:pt x="0" y="20483"/>
                    <a:pt x="0" y="20483"/>
                  </a:cubicBezTo>
                  <a:cubicBezTo>
                    <a:pt x="0" y="21228"/>
                    <a:pt x="506" y="21600"/>
                    <a:pt x="1012" y="21600"/>
                  </a:cubicBezTo>
                  <a:cubicBezTo>
                    <a:pt x="20588" y="21600"/>
                    <a:pt x="20588" y="21600"/>
                    <a:pt x="20588" y="21600"/>
                  </a:cubicBezTo>
                  <a:cubicBezTo>
                    <a:pt x="21094" y="21600"/>
                    <a:pt x="21600" y="21228"/>
                    <a:pt x="21600" y="20483"/>
                  </a:cubicBezTo>
                  <a:cubicBezTo>
                    <a:pt x="21600" y="10800"/>
                    <a:pt x="21600" y="10800"/>
                    <a:pt x="21600" y="10800"/>
                  </a:cubicBezTo>
                  <a:cubicBezTo>
                    <a:pt x="21600" y="10241"/>
                    <a:pt x="21094" y="9683"/>
                    <a:pt x="20588" y="9683"/>
                  </a:cubicBezTo>
                  <a:close/>
                  <a:moveTo>
                    <a:pt x="12488" y="931"/>
                  </a:moveTo>
                  <a:cubicBezTo>
                    <a:pt x="16538" y="5400"/>
                    <a:pt x="16538" y="5400"/>
                    <a:pt x="16538" y="5400"/>
                  </a:cubicBezTo>
                  <a:cubicBezTo>
                    <a:pt x="12488" y="5400"/>
                    <a:pt x="12488" y="5400"/>
                    <a:pt x="12488" y="5400"/>
                  </a:cubicBezTo>
                  <a:lnTo>
                    <a:pt x="12488" y="931"/>
                  </a:lnTo>
                  <a:close/>
                  <a:moveTo>
                    <a:pt x="4894" y="745"/>
                  </a:moveTo>
                  <a:cubicBezTo>
                    <a:pt x="11644" y="745"/>
                    <a:pt x="11644" y="745"/>
                    <a:pt x="11644" y="745"/>
                  </a:cubicBezTo>
                  <a:cubicBezTo>
                    <a:pt x="11644" y="5214"/>
                    <a:pt x="11644" y="5214"/>
                    <a:pt x="11644" y="5214"/>
                  </a:cubicBezTo>
                  <a:cubicBezTo>
                    <a:pt x="11644" y="5772"/>
                    <a:pt x="12150" y="6331"/>
                    <a:pt x="12656" y="6331"/>
                  </a:cubicBezTo>
                  <a:cubicBezTo>
                    <a:pt x="16706" y="6331"/>
                    <a:pt x="16706" y="6331"/>
                    <a:pt x="16706" y="6331"/>
                  </a:cubicBezTo>
                  <a:cubicBezTo>
                    <a:pt x="16706" y="12476"/>
                    <a:pt x="16706" y="12476"/>
                    <a:pt x="16706" y="12476"/>
                  </a:cubicBezTo>
                  <a:cubicBezTo>
                    <a:pt x="4894" y="12476"/>
                    <a:pt x="4894" y="12476"/>
                    <a:pt x="4894" y="12476"/>
                  </a:cubicBezTo>
                  <a:lnTo>
                    <a:pt x="4894" y="745"/>
                  </a:lnTo>
                  <a:close/>
                  <a:moveTo>
                    <a:pt x="20756" y="20855"/>
                  </a:moveTo>
                  <a:cubicBezTo>
                    <a:pt x="844" y="20855"/>
                    <a:pt x="844" y="20855"/>
                    <a:pt x="844" y="20855"/>
                  </a:cubicBezTo>
                  <a:cubicBezTo>
                    <a:pt x="844" y="10614"/>
                    <a:pt x="844" y="10614"/>
                    <a:pt x="844" y="10614"/>
                  </a:cubicBezTo>
                  <a:cubicBezTo>
                    <a:pt x="4219" y="10614"/>
                    <a:pt x="4219" y="10614"/>
                    <a:pt x="4219" y="10614"/>
                  </a:cubicBezTo>
                  <a:cubicBezTo>
                    <a:pt x="4219" y="13407"/>
                    <a:pt x="4219" y="13407"/>
                    <a:pt x="4219" y="13407"/>
                  </a:cubicBezTo>
                  <a:cubicBezTo>
                    <a:pt x="17381" y="13407"/>
                    <a:pt x="17381" y="13407"/>
                    <a:pt x="17381" y="13407"/>
                  </a:cubicBezTo>
                  <a:cubicBezTo>
                    <a:pt x="17381" y="10614"/>
                    <a:pt x="17381" y="10614"/>
                    <a:pt x="17381" y="10614"/>
                  </a:cubicBezTo>
                  <a:cubicBezTo>
                    <a:pt x="20756" y="10614"/>
                    <a:pt x="20756" y="10614"/>
                    <a:pt x="20756" y="10614"/>
                  </a:cubicBezTo>
                  <a:lnTo>
                    <a:pt x="20756" y="20855"/>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72" name="Freeform 101">
              <a:extLst>
                <a:ext uri="{FF2B5EF4-FFF2-40B4-BE49-F238E27FC236}">
                  <a16:creationId xmlns:a16="http://schemas.microsoft.com/office/drawing/2014/main" xmlns="" id="{83B82924-37AE-9840-BEED-BDDDF31367FD}"/>
                </a:ext>
              </a:extLst>
            </p:cNvPr>
            <p:cNvSpPr/>
            <p:nvPr/>
          </p:nvSpPr>
          <p:spPr>
            <a:xfrm>
              <a:off x="10154570" y="3419989"/>
              <a:ext cx="248973" cy="13458"/>
            </a:xfrm>
            <a:custGeom>
              <a:avLst/>
              <a:gdLst/>
              <a:ahLst/>
              <a:cxnLst>
                <a:cxn ang="0">
                  <a:pos x="wd2" y="hd2"/>
                </a:cxn>
                <a:cxn ang="5400000">
                  <a:pos x="wd2" y="hd2"/>
                </a:cxn>
                <a:cxn ang="10800000">
                  <a:pos x="wd2" y="hd2"/>
                </a:cxn>
                <a:cxn ang="16200000">
                  <a:pos x="wd2" y="hd2"/>
                </a:cxn>
              </a:cxnLst>
              <a:rect l="0" t="0" r="r" b="b"/>
              <a:pathLst>
                <a:path w="21600" h="21600" extrusionOk="0">
                  <a:moveTo>
                    <a:pt x="21046" y="0"/>
                  </a:moveTo>
                  <a:cubicBezTo>
                    <a:pt x="554" y="0"/>
                    <a:pt x="554" y="0"/>
                    <a:pt x="554" y="0"/>
                  </a:cubicBezTo>
                  <a:cubicBezTo>
                    <a:pt x="277" y="0"/>
                    <a:pt x="0" y="5400"/>
                    <a:pt x="0" y="10800"/>
                  </a:cubicBezTo>
                  <a:cubicBezTo>
                    <a:pt x="0" y="16200"/>
                    <a:pt x="277" y="21600"/>
                    <a:pt x="554" y="21600"/>
                  </a:cubicBezTo>
                  <a:cubicBezTo>
                    <a:pt x="21046" y="21600"/>
                    <a:pt x="21046" y="21600"/>
                    <a:pt x="21046" y="21600"/>
                  </a:cubicBezTo>
                  <a:cubicBezTo>
                    <a:pt x="21323" y="21600"/>
                    <a:pt x="21600" y="16200"/>
                    <a:pt x="21600" y="10800"/>
                  </a:cubicBezTo>
                  <a:cubicBezTo>
                    <a:pt x="21600" y="5400"/>
                    <a:pt x="21323" y="0"/>
                    <a:pt x="21046"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373" name="组合 372">
            <a:extLst>
              <a:ext uri="{FF2B5EF4-FFF2-40B4-BE49-F238E27FC236}">
                <a16:creationId xmlns:a16="http://schemas.microsoft.com/office/drawing/2014/main" xmlns="" id="{E059D8DC-92D7-024B-AB1C-41ACB26A43EF}"/>
              </a:ext>
            </a:extLst>
          </p:cNvPr>
          <p:cNvGrpSpPr/>
          <p:nvPr/>
        </p:nvGrpSpPr>
        <p:grpSpPr>
          <a:xfrm>
            <a:off x="9260962" y="3092961"/>
            <a:ext cx="407776" cy="406430"/>
            <a:chOff x="9260962" y="3092961"/>
            <a:chExt cx="407776" cy="406430"/>
          </a:xfrm>
          <a:solidFill>
            <a:schemeClr val="accent2"/>
          </a:solidFill>
        </p:grpSpPr>
        <p:sp>
          <p:nvSpPr>
            <p:cNvPr id="374" name="Freeform 102">
              <a:extLst>
                <a:ext uri="{FF2B5EF4-FFF2-40B4-BE49-F238E27FC236}">
                  <a16:creationId xmlns:a16="http://schemas.microsoft.com/office/drawing/2014/main" xmlns="" id="{CE476CB9-6632-574A-98D6-2FB8EE979976}"/>
                </a:ext>
              </a:extLst>
            </p:cNvPr>
            <p:cNvSpPr/>
            <p:nvPr/>
          </p:nvSpPr>
          <p:spPr>
            <a:xfrm>
              <a:off x="9260962" y="3092961"/>
              <a:ext cx="407776" cy="406430"/>
            </a:xfrm>
            <a:custGeom>
              <a:avLst/>
              <a:gdLst/>
              <a:ahLst/>
              <a:cxnLst>
                <a:cxn ang="0">
                  <a:pos x="wd2" y="hd2"/>
                </a:cxn>
                <a:cxn ang="5400000">
                  <a:pos x="wd2" y="hd2"/>
                </a:cxn>
                <a:cxn ang="10800000">
                  <a:pos x="wd2" y="hd2"/>
                </a:cxn>
                <a:cxn ang="16200000">
                  <a:pos x="wd2" y="hd2"/>
                </a:cxn>
              </a:cxnLst>
              <a:rect l="0" t="0" r="r" b="b"/>
              <a:pathLst>
                <a:path w="21600" h="21600" extrusionOk="0">
                  <a:moveTo>
                    <a:pt x="20588" y="0"/>
                  </a:moveTo>
                  <a:cubicBezTo>
                    <a:pt x="1012" y="0"/>
                    <a:pt x="1012" y="0"/>
                    <a:pt x="1012" y="0"/>
                  </a:cubicBezTo>
                  <a:cubicBezTo>
                    <a:pt x="506" y="0"/>
                    <a:pt x="0" y="506"/>
                    <a:pt x="0" y="1012"/>
                  </a:cubicBezTo>
                  <a:cubicBezTo>
                    <a:pt x="0" y="20588"/>
                    <a:pt x="0" y="20588"/>
                    <a:pt x="0" y="20588"/>
                  </a:cubicBezTo>
                  <a:cubicBezTo>
                    <a:pt x="0" y="21094"/>
                    <a:pt x="506" y="21600"/>
                    <a:pt x="1012" y="21600"/>
                  </a:cubicBezTo>
                  <a:cubicBezTo>
                    <a:pt x="20588" y="21600"/>
                    <a:pt x="20588" y="21600"/>
                    <a:pt x="20588" y="21600"/>
                  </a:cubicBezTo>
                  <a:cubicBezTo>
                    <a:pt x="21094" y="21600"/>
                    <a:pt x="21600" y="21094"/>
                    <a:pt x="21600" y="20588"/>
                  </a:cubicBezTo>
                  <a:cubicBezTo>
                    <a:pt x="21600" y="1012"/>
                    <a:pt x="21600" y="1012"/>
                    <a:pt x="21600" y="1012"/>
                  </a:cubicBezTo>
                  <a:cubicBezTo>
                    <a:pt x="21600" y="506"/>
                    <a:pt x="21094" y="0"/>
                    <a:pt x="20588" y="0"/>
                  </a:cubicBezTo>
                  <a:close/>
                  <a:moveTo>
                    <a:pt x="20756" y="20756"/>
                  </a:moveTo>
                  <a:cubicBezTo>
                    <a:pt x="844" y="20756"/>
                    <a:pt x="844" y="20756"/>
                    <a:pt x="844" y="20756"/>
                  </a:cubicBezTo>
                  <a:cubicBezTo>
                    <a:pt x="844" y="11138"/>
                    <a:pt x="844" y="11138"/>
                    <a:pt x="844" y="11138"/>
                  </a:cubicBezTo>
                  <a:cubicBezTo>
                    <a:pt x="20756" y="11138"/>
                    <a:pt x="20756" y="11138"/>
                    <a:pt x="20756" y="11138"/>
                  </a:cubicBezTo>
                  <a:lnTo>
                    <a:pt x="20756" y="20756"/>
                  </a:lnTo>
                  <a:close/>
                  <a:moveTo>
                    <a:pt x="20756" y="10462"/>
                  </a:moveTo>
                  <a:cubicBezTo>
                    <a:pt x="844" y="10462"/>
                    <a:pt x="844" y="10462"/>
                    <a:pt x="844" y="10462"/>
                  </a:cubicBezTo>
                  <a:cubicBezTo>
                    <a:pt x="844" y="844"/>
                    <a:pt x="844" y="844"/>
                    <a:pt x="844" y="844"/>
                  </a:cubicBezTo>
                  <a:cubicBezTo>
                    <a:pt x="20756" y="844"/>
                    <a:pt x="20756" y="844"/>
                    <a:pt x="20756" y="844"/>
                  </a:cubicBezTo>
                  <a:lnTo>
                    <a:pt x="20756" y="10462"/>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75" name="Freeform 103">
              <a:extLst>
                <a:ext uri="{FF2B5EF4-FFF2-40B4-BE49-F238E27FC236}">
                  <a16:creationId xmlns:a16="http://schemas.microsoft.com/office/drawing/2014/main" xmlns="" id="{8E2A0092-6CE6-814A-AF2B-E47B8DA089C3}"/>
                </a:ext>
              </a:extLst>
            </p:cNvPr>
            <p:cNvSpPr/>
            <p:nvPr/>
          </p:nvSpPr>
          <p:spPr>
            <a:xfrm>
              <a:off x="9410345" y="3184475"/>
              <a:ext cx="107665" cy="39029"/>
            </a:xfrm>
            <a:custGeom>
              <a:avLst/>
              <a:gdLst/>
              <a:ahLst/>
              <a:cxnLst>
                <a:cxn ang="0">
                  <a:pos x="wd2" y="hd2"/>
                </a:cxn>
                <a:cxn ang="5400000">
                  <a:pos x="wd2" y="hd2"/>
                </a:cxn>
                <a:cxn ang="10800000">
                  <a:pos x="wd2" y="hd2"/>
                </a:cxn>
                <a:cxn ang="16200000">
                  <a:pos x="wd2" y="hd2"/>
                </a:cxn>
              </a:cxnLst>
              <a:rect l="0" t="0" r="r" b="b"/>
              <a:pathLst>
                <a:path w="21600" h="21600" extrusionOk="0">
                  <a:moveTo>
                    <a:pt x="3812" y="21600"/>
                  </a:moveTo>
                  <a:cubicBezTo>
                    <a:pt x="17788" y="21600"/>
                    <a:pt x="17788" y="21600"/>
                    <a:pt x="17788" y="21600"/>
                  </a:cubicBezTo>
                  <a:cubicBezTo>
                    <a:pt x="19694" y="21600"/>
                    <a:pt x="21600" y="18000"/>
                    <a:pt x="21600" y="10800"/>
                  </a:cubicBezTo>
                  <a:cubicBezTo>
                    <a:pt x="21600" y="5400"/>
                    <a:pt x="21600" y="5400"/>
                    <a:pt x="21600" y="5400"/>
                  </a:cubicBezTo>
                  <a:cubicBezTo>
                    <a:pt x="21600" y="1800"/>
                    <a:pt x="20965" y="0"/>
                    <a:pt x="20329" y="0"/>
                  </a:cubicBezTo>
                  <a:cubicBezTo>
                    <a:pt x="19694" y="0"/>
                    <a:pt x="19059" y="1800"/>
                    <a:pt x="19059" y="5400"/>
                  </a:cubicBezTo>
                  <a:cubicBezTo>
                    <a:pt x="19059" y="14400"/>
                    <a:pt x="19059" y="14400"/>
                    <a:pt x="19059" y="14400"/>
                  </a:cubicBezTo>
                  <a:cubicBezTo>
                    <a:pt x="2541" y="14400"/>
                    <a:pt x="2541" y="14400"/>
                    <a:pt x="2541" y="14400"/>
                  </a:cubicBezTo>
                  <a:cubicBezTo>
                    <a:pt x="2541" y="5400"/>
                    <a:pt x="2541" y="5400"/>
                    <a:pt x="2541" y="5400"/>
                  </a:cubicBezTo>
                  <a:cubicBezTo>
                    <a:pt x="2541" y="1800"/>
                    <a:pt x="1906" y="0"/>
                    <a:pt x="1271" y="0"/>
                  </a:cubicBezTo>
                  <a:cubicBezTo>
                    <a:pt x="635" y="0"/>
                    <a:pt x="0" y="1800"/>
                    <a:pt x="0" y="5400"/>
                  </a:cubicBezTo>
                  <a:cubicBezTo>
                    <a:pt x="0" y="10800"/>
                    <a:pt x="0" y="10800"/>
                    <a:pt x="0" y="10800"/>
                  </a:cubicBezTo>
                  <a:cubicBezTo>
                    <a:pt x="0" y="18000"/>
                    <a:pt x="1906" y="21600"/>
                    <a:pt x="3812"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76" name="Freeform 104">
              <a:extLst>
                <a:ext uri="{FF2B5EF4-FFF2-40B4-BE49-F238E27FC236}">
                  <a16:creationId xmlns:a16="http://schemas.microsoft.com/office/drawing/2014/main" xmlns="" id="{7644785F-3E65-A848-9DF9-02FF56BD9783}"/>
                </a:ext>
              </a:extLst>
            </p:cNvPr>
            <p:cNvSpPr/>
            <p:nvPr/>
          </p:nvSpPr>
          <p:spPr>
            <a:xfrm>
              <a:off x="9410345" y="3382307"/>
              <a:ext cx="107665" cy="37683"/>
            </a:xfrm>
            <a:custGeom>
              <a:avLst/>
              <a:gdLst/>
              <a:ahLst/>
              <a:cxnLst>
                <a:cxn ang="0">
                  <a:pos x="wd2" y="hd2"/>
                </a:cxn>
                <a:cxn ang="5400000">
                  <a:pos x="wd2" y="hd2"/>
                </a:cxn>
                <a:cxn ang="10800000">
                  <a:pos x="wd2" y="hd2"/>
                </a:cxn>
                <a:cxn ang="16200000">
                  <a:pos x="wd2" y="hd2"/>
                </a:cxn>
              </a:cxnLst>
              <a:rect l="0" t="0" r="r" b="b"/>
              <a:pathLst>
                <a:path w="21600" h="21600" extrusionOk="0">
                  <a:moveTo>
                    <a:pt x="3812" y="21600"/>
                  </a:moveTo>
                  <a:cubicBezTo>
                    <a:pt x="17788" y="21600"/>
                    <a:pt x="17788" y="21600"/>
                    <a:pt x="17788" y="21600"/>
                  </a:cubicBezTo>
                  <a:cubicBezTo>
                    <a:pt x="19694" y="21600"/>
                    <a:pt x="21600" y="16200"/>
                    <a:pt x="21600" y="10800"/>
                  </a:cubicBezTo>
                  <a:cubicBezTo>
                    <a:pt x="21600" y="3600"/>
                    <a:pt x="21600" y="3600"/>
                    <a:pt x="21600" y="3600"/>
                  </a:cubicBezTo>
                  <a:cubicBezTo>
                    <a:pt x="21600" y="1800"/>
                    <a:pt x="20965" y="0"/>
                    <a:pt x="20329" y="0"/>
                  </a:cubicBezTo>
                  <a:cubicBezTo>
                    <a:pt x="19694" y="0"/>
                    <a:pt x="19059" y="1800"/>
                    <a:pt x="19059" y="3600"/>
                  </a:cubicBezTo>
                  <a:cubicBezTo>
                    <a:pt x="19059" y="12600"/>
                    <a:pt x="19059" y="12600"/>
                    <a:pt x="19059" y="12600"/>
                  </a:cubicBezTo>
                  <a:cubicBezTo>
                    <a:pt x="2541" y="12600"/>
                    <a:pt x="2541" y="12600"/>
                    <a:pt x="2541" y="12600"/>
                  </a:cubicBezTo>
                  <a:cubicBezTo>
                    <a:pt x="2541" y="3600"/>
                    <a:pt x="2541" y="3600"/>
                    <a:pt x="2541" y="3600"/>
                  </a:cubicBezTo>
                  <a:cubicBezTo>
                    <a:pt x="2541" y="1800"/>
                    <a:pt x="1906" y="0"/>
                    <a:pt x="1271" y="0"/>
                  </a:cubicBezTo>
                  <a:cubicBezTo>
                    <a:pt x="635" y="0"/>
                    <a:pt x="0" y="1800"/>
                    <a:pt x="0" y="3600"/>
                  </a:cubicBezTo>
                  <a:cubicBezTo>
                    <a:pt x="0" y="10800"/>
                    <a:pt x="0" y="10800"/>
                    <a:pt x="0" y="10800"/>
                  </a:cubicBezTo>
                  <a:cubicBezTo>
                    <a:pt x="0" y="16200"/>
                    <a:pt x="1906" y="21600"/>
                    <a:pt x="3812"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377" name="组合 376">
            <a:extLst>
              <a:ext uri="{FF2B5EF4-FFF2-40B4-BE49-F238E27FC236}">
                <a16:creationId xmlns:a16="http://schemas.microsoft.com/office/drawing/2014/main" xmlns="" id="{87E540A4-46F3-7446-B41A-0A92A8BEDA3D}"/>
              </a:ext>
            </a:extLst>
          </p:cNvPr>
          <p:cNvGrpSpPr/>
          <p:nvPr/>
        </p:nvGrpSpPr>
        <p:grpSpPr>
          <a:xfrm>
            <a:off x="8445411" y="3092961"/>
            <a:ext cx="407776" cy="406430"/>
            <a:chOff x="8445411" y="3092961"/>
            <a:chExt cx="407776" cy="406430"/>
          </a:xfrm>
          <a:solidFill>
            <a:schemeClr val="accent2"/>
          </a:solidFill>
        </p:grpSpPr>
        <p:sp>
          <p:nvSpPr>
            <p:cNvPr id="378" name="Freeform 105">
              <a:extLst>
                <a:ext uri="{FF2B5EF4-FFF2-40B4-BE49-F238E27FC236}">
                  <a16:creationId xmlns:a16="http://schemas.microsoft.com/office/drawing/2014/main" xmlns="" id="{8AC07EA6-C9CB-B24F-ADCE-8045B46FDBEE}"/>
                </a:ext>
              </a:extLst>
            </p:cNvPr>
            <p:cNvSpPr/>
            <p:nvPr/>
          </p:nvSpPr>
          <p:spPr>
            <a:xfrm>
              <a:off x="8445411" y="3092961"/>
              <a:ext cx="407776" cy="406430"/>
            </a:xfrm>
            <a:custGeom>
              <a:avLst/>
              <a:gdLst/>
              <a:ahLst/>
              <a:cxnLst>
                <a:cxn ang="0">
                  <a:pos x="wd2" y="hd2"/>
                </a:cxn>
                <a:cxn ang="5400000">
                  <a:pos x="wd2" y="hd2"/>
                </a:cxn>
                <a:cxn ang="10800000">
                  <a:pos x="wd2" y="hd2"/>
                </a:cxn>
                <a:cxn ang="16200000">
                  <a:pos x="wd2" y="hd2"/>
                </a:cxn>
              </a:cxnLst>
              <a:rect l="0" t="0" r="r" b="b"/>
              <a:pathLst>
                <a:path w="21600" h="21600" extrusionOk="0">
                  <a:moveTo>
                    <a:pt x="21263" y="20756"/>
                  </a:moveTo>
                  <a:cubicBezTo>
                    <a:pt x="844" y="20756"/>
                    <a:pt x="844" y="20756"/>
                    <a:pt x="844" y="20756"/>
                  </a:cubicBezTo>
                  <a:cubicBezTo>
                    <a:pt x="844" y="337"/>
                    <a:pt x="844" y="337"/>
                    <a:pt x="844" y="337"/>
                  </a:cubicBezTo>
                  <a:cubicBezTo>
                    <a:pt x="844" y="169"/>
                    <a:pt x="675" y="0"/>
                    <a:pt x="337" y="0"/>
                  </a:cubicBezTo>
                  <a:cubicBezTo>
                    <a:pt x="169" y="0"/>
                    <a:pt x="0" y="169"/>
                    <a:pt x="0" y="337"/>
                  </a:cubicBezTo>
                  <a:cubicBezTo>
                    <a:pt x="0" y="21263"/>
                    <a:pt x="0" y="21263"/>
                    <a:pt x="0" y="21263"/>
                  </a:cubicBezTo>
                  <a:cubicBezTo>
                    <a:pt x="0" y="21431"/>
                    <a:pt x="169" y="21600"/>
                    <a:pt x="337" y="21600"/>
                  </a:cubicBezTo>
                  <a:cubicBezTo>
                    <a:pt x="21263" y="21600"/>
                    <a:pt x="21263" y="21600"/>
                    <a:pt x="21263" y="21600"/>
                  </a:cubicBezTo>
                  <a:cubicBezTo>
                    <a:pt x="21431" y="21600"/>
                    <a:pt x="21600" y="21431"/>
                    <a:pt x="21600" y="21263"/>
                  </a:cubicBezTo>
                  <a:cubicBezTo>
                    <a:pt x="21600" y="20925"/>
                    <a:pt x="21431" y="20756"/>
                    <a:pt x="21263" y="20756"/>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79" name="Freeform 106">
              <a:extLst>
                <a:ext uri="{FF2B5EF4-FFF2-40B4-BE49-F238E27FC236}">
                  <a16:creationId xmlns:a16="http://schemas.microsoft.com/office/drawing/2014/main" xmlns="" id="{A3893D4B-7975-9B4D-A861-F5FE9231840C}"/>
                </a:ext>
              </a:extLst>
            </p:cNvPr>
            <p:cNvSpPr/>
            <p:nvPr/>
          </p:nvSpPr>
          <p:spPr>
            <a:xfrm>
              <a:off x="8493859" y="3169123"/>
              <a:ext cx="359328" cy="231228"/>
            </a:xfrm>
            <a:custGeom>
              <a:avLst/>
              <a:gdLst/>
              <a:ahLst/>
              <a:cxnLst>
                <a:cxn ang="0">
                  <a:pos x="wd2" y="hd2"/>
                </a:cxn>
                <a:cxn ang="5400000">
                  <a:pos x="wd2" y="hd2"/>
                </a:cxn>
                <a:cxn ang="10800000">
                  <a:pos x="wd2" y="hd2"/>
                </a:cxn>
                <a:cxn ang="16200000">
                  <a:pos x="wd2" y="hd2"/>
                </a:cxn>
              </a:cxnLst>
              <a:rect l="0" t="0" r="r" b="b"/>
              <a:pathLst>
                <a:path w="21600" h="21452" extrusionOk="0">
                  <a:moveTo>
                    <a:pt x="382" y="14425"/>
                  </a:moveTo>
                  <a:cubicBezTo>
                    <a:pt x="3058" y="14425"/>
                    <a:pt x="3058" y="14425"/>
                    <a:pt x="3058" y="14425"/>
                  </a:cubicBezTo>
                  <a:cubicBezTo>
                    <a:pt x="6690" y="21230"/>
                    <a:pt x="6690" y="21230"/>
                    <a:pt x="6690" y="21230"/>
                  </a:cubicBezTo>
                  <a:cubicBezTo>
                    <a:pt x="6881" y="21526"/>
                    <a:pt x="7264" y="21526"/>
                    <a:pt x="7455" y="21230"/>
                  </a:cubicBezTo>
                  <a:cubicBezTo>
                    <a:pt x="17777" y="1701"/>
                    <a:pt x="17777" y="1701"/>
                    <a:pt x="17777" y="1701"/>
                  </a:cubicBezTo>
                  <a:cubicBezTo>
                    <a:pt x="20835" y="7323"/>
                    <a:pt x="20835" y="7323"/>
                    <a:pt x="20835" y="7323"/>
                  </a:cubicBezTo>
                  <a:cubicBezTo>
                    <a:pt x="20835" y="7323"/>
                    <a:pt x="21027" y="7619"/>
                    <a:pt x="21218" y="7619"/>
                  </a:cubicBezTo>
                  <a:cubicBezTo>
                    <a:pt x="21409" y="7619"/>
                    <a:pt x="21600" y="7323"/>
                    <a:pt x="21600" y="6731"/>
                  </a:cubicBezTo>
                  <a:cubicBezTo>
                    <a:pt x="21600" y="6731"/>
                    <a:pt x="21409" y="6436"/>
                    <a:pt x="21409" y="6436"/>
                  </a:cubicBezTo>
                  <a:cubicBezTo>
                    <a:pt x="18159" y="222"/>
                    <a:pt x="18159" y="222"/>
                    <a:pt x="18159" y="222"/>
                  </a:cubicBezTo>
                  <a:cubicBezTo>
                    <a:pt x="17968" y="-74"/>
                    <a:pt x="17586" y="-74"/>
                    <a:pt x="17395" y="222"/>
                  </a:cubicBezTo>
                  <a:cubicBezTo>
                    <a:pt x="7073" y="19751"/>
                    <a:pt x="7073" y="19751"/>
                    <a:pt x="7073" y="19751"/>
                  </a:cubicBezTo>
                  <a:cubicBezTo>
                    <a:pt x="3632" y="13241"/>
                    <a:pt x="3632" y="13241"/>
                    <a:pt x="3632" y="13241"/>
                  </a:cubicBezTo>
                  <a:cubicBezTo>
                    <a:pt x="3632" y="12945"/>
                    <a:pt x="3441" y="12945"/>
                    <a:pt x="3250" y="12945"/>
                  </a:cubicBezTo>
                  <a:cubicBezTo>
                    <a:pt x="382" y="12945"/>
                    <a:pt x="382" y="12945"/>
                    <a:pt x="382" y="12945"/>
                  </a:cubicBezTo>
                  <a:cubicBezTo>
                    <a:pt x="191" y="12945"/>
                    <a:pt x="0" y="13241"/>
                    <a:pt x="0" y="13537"/>
                  </a:cubicBezTo>
                  <a:cubicBezTo>
                    <a:pt x="0" y="14129"/>
                    <a:pt x="191" y="14425"/>
                    <a:pt x="382" y="14425"/>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380" name="Freeform 107">
            <a:extLst>
              <a:ext uri="{FF2B5EF4-FFF2-40B4-BE49-F238E27FC236}">
                <a16:creationId xmlns:a16="http://schemas.microsoft.com/office/drawing/2014/main" xmlns="" id="{4587FD74-66FA-0B40-BDBB-B14E736AB8D1}"/>
              </a:ext>
            </a:extLst>
          </p:cNvPr>
          <p:cNvSpPr/>
          <p:nvPr/>
        </p:nvSpPr>
        <p:spPr>
          <a:xfrm>
            <a:off x="7631205" y="3158905"/>
            <a:ext cx="407776" cy="274543"/>
          </a:xfrm>
          <a:custGeom>
            <a:avLst/>
            <a:gdLst/>
            <a:ahLst/>
            <a:cxnLst>
              <a:cxn ang="0">
                <a:pos x="wd2" y="hd2"/>
              </a:cxn>
              <a:cxn ang="5400000">
                <a:pos x="wd2" y="hd2"/>
              </a:cxn>
              <a:cxn ang="10800000">
                <a:pos x="wd2" y="hd2"/>
              </a:cxn>
              <a:cxn ang="16200000">
                <a:pos x="wd2" y="hd2"/>
              </a:cxn>
            </a:cxnLst>
            <a:rect l="0" t="0" r="r" b="b"/>
            <a:pathLst>
              <a:path w="21600" h="21600" extrusionOk="0">
                <a:moveTo>
                  <a:pt x="21263" y="20595"/>
                </a:moveTo>
                <a:cubicBezTo>
                  <a:pt x="19913" y="20595"/>
                  <a:pt x="19913" y="20595"/>
                  <a:pt x="19913" y="20595"/>
                </a:cubicBezTo>
                <a:cubicBezTo>
                  <a:pt x="19913" y="1507"/>
                  <a:pt x="19913" y="1507"/>
                  <a:pt x="19913" y="1507"/>
                </a:cubicBezTo>
                <a:cubicBezTo>
                  <a:pt x="19913" y="753"/>
                  <a:pt x="19575" y="0"/>
                  <a:pt x="18900" y="0"/>
                </a:cubicBezTo>
                <a:cubicBezTo>
                  <a:pt x="17719" y="0"/>
                  <a:pt x="17719" y="0"/>
                  <a:pt x="17719" y="0"/>
                </a:cubicBezTo>
                <a:cubicBezTo>
                  <a:pt x="17044" y="0"/>
                  <a:pt x="16706" y="753"/>
                  <a:pt x="16706" y="1507"/>
                </a:cubicBezTo>
                <a:cubicBezTo>
                  <a:pt x="16706" y="20595"/>
                  <a:pt x="16706" y="20595"/>
                  <a:pt x="16706" y="20595"/>
                </a:cubicBezTo>
                <a:cubicBezTo>
                  <a:pt x="15019" y="20595"/>
                  <a:pt x="15019" y="20595"/>
                  <a:pt x="15019" y="20595"/>
                </a:cubicBezTo>
                <a:cubicBezTo>
                  <a:pt x="15019" y="7033"/>
                  <a:pt x="15019" y="7033"/>
                  <a:pt x="15019" y="7033"/>
                </a:cubicBezTo>
                <a:cubicBezTo>
                  <a:pt x="15019" y="6279"/>
                  <a:pt x="14513" y="5526"/>
                  <a:pt x="14006" y="5526"/>
                </a:cubicBezTo>
                <a:cubicBezTo>
                  <a:pt x="12656" y="5526"/>
                  <a:pt x="12656" y="5526"/>
                  <a:pt x="12656" y="5526"/>
                </a:cubicBezTo>
                <a:cubicBezTo>
                  <a:pt x="12150" y="5526"/>
                  <a:pt x="11644" y="6279"/>
                  <a:pt x="11644" y="7033"/>
                </a:cubicBezTo>
                <a:cubicBezTo>
                  <a:pt x="11644" y="20595"/>
                  <a:pt x="11644" y="20595"/>
                  <a:pt x="11644" y="20595"/>
                </a:cubicBezTo>
                <a:cubicBezTo>
                  <a:pt x="9956" y="20595"/>
                  <a:pt x="9956" y="20595"/>
                  <a:pt x="9956" y="20595"/>
                </a:cubicBezTo>
                <a:cubicBezTo>
                  <a:pt x="9956" y="12558"/>
                  <a:pt x="9956" y="12558"/>
                  <a:pt x="9956" y="12558"/>
                </a:cubicBezTo>
                <a:cubicBezTo>
                  <a:pt x="9956" y="11805"/>
                  <a:pt x="9450" y="11051"/>
                  <a:pt x="8944" y="11051"/>
                </a:cubicBezTo>
                <a:cubicBezTo>
                  <a:pt x="7594" y="11051"/>
                  <a:pt x="7594" y="11051"/>
                  <a:pt x="7594" y="11051"/>
                </a:cubicBezTo>
                <a:cubicBezTo>
                  <a:pt x="7087" y="11051"/>
                  <a:pt x="6581" y="11805"/>
                  <a:pt x="6581" y="12558"/>
                </a:cubicBezTo>
                <a:cubicBezTo>
                  <a:pt x="6581" y="20595"/>
                  <a:pt x="6581" y="20595"/>
                  <a:pt x="6581" y="20595"/>
                </a:cubicBezTo>
                <a:cubicBezTo>
                  <a:pt x="4894" y="20595"/>
                  <a:pt x="4894" y="20595"/>
                  <a:pt x="4894" y="20595"/>
                </a:cubicBezTo>
                <a:cubicBezTo>
                  <a:pt x="4894" y="18335"/>
                  <a:pt x="4894" y="18335"/>
                  <a:pt x="4894" y="18335"/>
                </a:cubicBezTo>
                <a:cubicBezTo>
                  <a:pt x="4894" y="17330"/>
                  <a:pt x="4556" y="16828"/>
                  <a:pt x="3881" y="16828"/>
                </a:cubicBezTo>
                <a:cubicBezTo>
                  <a:pt x="2700" y="16828"/>
                  <a:pt x="2700" y="16828"/>
                  <a:pt x="2700" y="16828"/>
                </a:cubicBezTo>
                <a:cubicBezTo>
                  <a:pt x="2194" y="16828"/>
                  <a:pt x="1687" y="17330"/>
                  <a:pt x="1687" y="18335"/>
                </a:cubicBezTo>
                <a:cubicBezTo>
                  <a:pt x="1687" y="20595"/>
                  <a:pt x="1687" y="20595"/>
                  <a:pt x="1687" y="20595"/>
                </a:cubicBezTo>
                <a:cubicBezTo>
                  <a:pt x="337" y="20595"/>
                  <a:pt x="337" y="20595"/>
                  <a:pt x="337" y="20595"/>
                </a:cubicBezTo>
                <a:cubicBezTo>
                  <a:pt x="169" y="20595"/>
                  <a:pt x="0" y="20847"/>
                  <a:pt x="0" y="21098"/>
                </a:cubicBezTo>
                <a:cubicBezTo>
                  <a:pt x="0" y="21349"/>
                  <a:pt x="169" y="21600"/>
                  <a:pt x="337" y="21600"/>
                </a:cubicBezTo>
                <a:cubicBezTo>
                  <a:pt x="21263" y="21600"/>
                  <a:pt x="21263" y="21600"/>
                  <a:pt x="21263" y="21600"/>
                </a:cubicBezTo>
                <a:cubicBezTo>
                  <a:pt x="21431" y="21600"/>
                  <a:pt x="21600" y="21349"/>
                  <a:pt x="21600" y="21098"/>
                </a:cubicBezTo>
                <a:cubicBezTo>
                  <a:pt x="21600" y="20847"/>
                  <a:pt x="21431" y="20595"/>
                  <a:pt x="21263" y="20595"/>
                </a:cubicBezTo>
                <a:close/>
                <a:moveTo>
                  <a:pt x="4219" y="20595"/>
                </a:moveTo>
                <a:cubicBezTo>
                  <a:pt x="2362" y="20595"/>
                  <a:pt x="2362" y="20595"/>
                  <a:pt x="2362" y="20595"/>
                </a:cubicBezTo>
                <a:cubicBezTo>
                  <a:pt x="2362" y="17833"/>
                  <a:pt x="2362" y="17833"/>
                  <a:pt x="2362" y="17833"/>
                </a:cubicBezTo>
                <a:cubicBezTo>
                  <a:pt x="4219" y="17833"/>
                  <a:pt x="4219" y="17833"/>
                  <a:pt x="4219" y="17833"/>
                </a:cubicBezTo>
                <a:lnTo>
                  <a:pt x="4219" y="20595"/>
                </a:lnTo>
                <a:close/>
                <a:moveTo>
                  <a:pt x="9112" y="20595"/>
                </a:moveTo>
                <a:cubicBezTo>
                  <a:pt x="7425" y="20595"/>
                  <a:pt x="7425" y="20595"/>
                  <a:pt x="7425" y="20595"/>
                </a:cubicBezTo>
                <a:cubicBezTo>
                  <a:pt x="7425" y="12307"/>
                  <a:pt x="7425" y="12307"/>
                  <a:pt x="7425" y="12307"/>
                </a:cubicBezTo>
                <a:cubicBezTo>
                  <a:pt x="9112" y="12307"/>
                  <a:pt x="9112" y="12307"/>
                  <a:pt x="9112" y="12307"/>
                </a:cubicBezTo>
                <a:lnTo>
                  <a:pt x="9112" y="20595"/>
                </a:lnTo>
                <a:close/>
                <a:moveTo>
                  <a:pt x="14175" y="20595"/>
                </a:moveTo>
                <a:cubicBezTo>
                  <a:pt x="12488" y="20595"/>
                  <a:pt x="12488" y="20595"/>
                  <a:pt x="12488" y="20595"/>
                </a:cubicBezTo>
                <a:cubicBezTo>
                  <a:pt x="12488" y="6781"/>
                  <a:pt x="12488" y="6781"/>
                  <a:pt x="12488" y="6781"/>
                </a:cubicBezTo>
                <a:cubicBezTo>
                  <a:pt x="14175" y="6781"/>
                  <a:pt x="14175" y="6781"/>
                  <a:pt x="14175" y="6781"/>
                </a:cubicBezTo>
                <a:lnTo>
                  <a:pt x="14175" y="20595"/>
                </a:lnTo>
                <a:close/>
                <a:moveTo>
                  <a:pt x="19238" y="20595"/>
                </a:moveTo>
                <a:cubicBezTo>
                  <a:pt x="17381" y="20595"/>
                  <a:pt x="17381" y="20595"/>
                  <a:pt x="17381" y="20595"/>
                </a:cubicBezTo>
                <a:cubicBezTo>
                  <a:pt x="17381" y="1005"/>
                  <a:pt x="17381" y="1005"/>
                  <a:pt x="17381" y="1005"/>
                </a:cubicBezTo>
                <a:cubicBezTo>
                  <a:pt x="19238" y="1005"/>
                  <a:pt x="19238" y="1005"/>
                  <a:pt x="19238" y="1005"/>
                </a:cubicBezTo>
                <a:lnTo>
                  <a:pt x="19238" y="20595"/>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381" name="Freeform 108">
            <a:extLst>
              <a:ext uri="{FF2B5EF4-FFF2-40B4-BE49-F238E27FC236}">
                <a16:creationId xmlns:a16="http://schemas.microsoft.com/office/drawing/2014/main" xmlns="" id="{B991993A-2FC0-6645-9004-98701BA24CE0}"/>
              </a:ext>
            </a:extLst>
          </p:cNvPr>
          <p:cNvSpPr/>
          <p:nvPr/>
        </p:nvSpPr>
        <p:spPr>
          <a:xfrm>
            <a:off x="6816999" y="3172363"/>
            <a:ext cx="406430" cy="247627"/>
          </a:xfrm>
          <a:custGeom>
            <a:avLst/>
            <a:gdLst/>
            <a:ahLst/>
            <a:cxnLst>
              <a:cxn ang="0">
                <a:pos x="wd2" y="hd2"/>
              </a:cxn>
              <a:cxn ang="5400000">
                <a:pos x="wd2" y="hd2"/>
              </a:cxn>
              <a:cxn ang="10800000">
                <a:pos x="wd2" y="hd2"/>
              </a:cxn>
              <a:cxn ang="16200000">
                <a:pos x="wd2" y="hd2"/>
              </a:cxn>
            </a:cxnLst>
            <a:rect l="0" t="0" r="r" b="b"/>
            <a:pathLst>
              <a:path w="21600" h="21600" extrusionOk="0">
                <a:moveTo>
                  <a:pt x="21263" y="20492"/>
                </a:moveTo>
                <a:cubicBezTo>
                  <a:pt x="19238" y="20492"/>
                  <a:pt x="19238" y="20492"/>
                  <a:pt x="19238" y="20492"/>
                </a:cubicBezTo>
                <a:cubicBezTo>
                  <a:pt x="19238" y="13846"/>
                  <a:pt x="19238" y="13846"/>
                  <a:pt x="19238" y="13846"/>
                </a:cubicBezTo>
                <a:cubicBezTo>
                  <a:pt x="19238" y="13015"/>
                  <a:pt x="18900" y="12185"/>
                  <a:pt x="18225" y="12185"/>
                </a:cubicBezTo>
                <a:cubicBezTo>
                  <a:pt x="15863" y="12185"/>
                  <a:pt x="15863" y="12185"/>
                  <a:pt x="15863" y="12185"/>
                </a:cubicBezTo>
                <a:cubicBezTo>
                  <a:pt x="15188" y="12185"/>
                  <a:pt x="14850" y="13015"/>
                  <a:pt x="14850" y="13846"/>
                </a:cubicBezTo>
                <a:cubicBezTo>
                  <a:pt x="14850" y="20492"/>
                  <a:pt x="14850" y="20492"/>
                  <a:pt x="14850" y="20492"/>
                </a:cubicBezTo>
                <a:cubicBezTo>
                  <a:pt x="12994" y="20492"/>
                  <a:pt x="12994" y="20492"/>
                  <a:pt x="12994" y="20492"/>
                </a:cubicBezTo>
                <a:cubicBezTo>
                  <a:pt x="12994" y="1662"/>
                  <a:pt x="12994" y="1662"/>
                  <a:pt x="12994" y="1662"/>
                </a:cubicBezTo>
                <a:cubicBezTo>
                  <a:pt x="12994" y="554"/>
                  <a:pt x="12656" y="0"/>
                  <a:pt x="11981" y="0"/>
                </a:cubicBezTo>
                <a:cubicBezTo>
                  <a:pt x="9619" y="0"/>
                  <a:pt x="9619" y="0"/>
                  <a:pt x="9619" y="0"/>
                </a:cubicBezTo>
                <a:cubicBezTo>
                  <a:pt x="8944" y="0"/>
                  <a:pt x="8606" y="554"/>
                  <a:pt x="8606" y="1662"/>
                </a:cubicBezTo>
                <a:cubicBezTo>
                  <a:pt x="8606" y="20492"/>
                  <a:pt x="8606" y="20492"/>
                  <a:pt x="8606" y="20492"/>
                </a:cubicBezTo>
                <a:cubicBezTo>
                  <a:pt x="6750" y="20492"/>
                  <a:pt x="6750" y="20492"/>
                  <a:pt x="6750" y="20492"/>
                </a:cubicBezTo>
                <a:cubicBezTo>
                  <a:pt x="6750" y="9692"/>
                  <a:pt x="6750" y="9692"/>
                  <a:pt x="6750" y="9692"/>
                </a:cubicBezTo>
                <a:cubicBezTo>
                  <a:pt x="6750" y="8862"/>
                  <a:pt x="6412" y="8031"/>
                  <a:pt x="5737" y="8031"/>
                </a:cubicBezTo>
                <a:cubicBezTo>
                  <a:pt x="3375" y="8031"/>
                  <a:pt x="3375" y="8031"/>
                  <a:pt x="3375" y="8031"/>
                </a:cubicBezTo>
                <a:cubicBezTo>
                  <a:pt x="2700" y="8031"/>
                  <a:pt x="2362" y="8862"/>
                  <a:pt x="2362" y="9692"/>
                </a:cubicBezTo>
                <a:cubicBezTo>
                  <a:pt x="2362" y="20492"/>
                  <a:pt x="2362" y="20492"/>
                  <a:pt x="2362" y="20492"/>
                </a:cubicBezTo>
                <a:cubicBezTo>
                  <a:pt x="337" y="20492"/>
                  <a:pt x="337" y="20492"/>
                  <a:pt x="337" y="20492"/>
                </a:cubicBezTo>
                <a:cubicBezTo>
                  <a:pt x="169" y="20492"/>
                  <a:pt x="0" y="20769"/>
                  <a:pt x="0" y="21046"/>
                </a:cubicBezTo>
                <a:cubicBezTo>
                  <a:pt x="0" y="21323"/>
                  <a:pt x="169" y="21600"/>
                  <a:pt x="337" y="21600"/>
                </a:cubicBezTo>
                <a:cubicBezTo>
                  <a:pt x="21263" y="21600"/>
                  <a:pt x="21263" y="21600"/>
                  <a:pt x="21263" y="21600"/>
                </a:cubicBezTo>
                <a:cubicBezTo>
                  <a:pt x="21431" y="21600"/>
                  <a:pt x="21600" y="21323"/>
                  <a:pt x="21600" y="21046"/>
                </a:cubicBezTo>
                <a:cubicBezTo>
                  <a:pt x="21600" y="20769"/>
                  <a:pt x="21431" y="20492"/>
                  <a:pt x="21263" y="20492"/>
                </a:cubicBezTo>
                <a:close/>
                <a:moveTo>
                  <a:pt x="6075" y="20492"/>
                </a:moveTo>
                <a:cubicBezTo>
                  <a:pt x="3037" y="20492"/>
                  <a:pt x="3037" y="20492"/>
                  <a:pt x="3037" y="20492"/>
                </a:cubicBezTo>
                <a:cubicBezTo>
                  <a:pt x="3037" y="9415"/>
                  <a:pt x="3037" y="9415"/>
                  <a:pt x="3037" y="9415"/>
                </a:cubicBezTo>
                <a:cubicBezTo>
                  <a:pt x="6075" y="9415"/>
                  <a:pt x="6075" y="9415"/>
                  <a:pt x="6075" y="9415"/>
                </a:cubicBezTo>
                <a:lnTo>
                  <a:pt x="6075" y="20492"/>
                </a:lnTo>
                <a:close/>
                <a:moveTo>
                  <a:pt x="12319" y="20492"/>
                </a:moveTo>
                <a:cubicBezTo>
                  <a:pt x="9281" y="20492"/>
                  <a:pt x="9281" y="20492"/>
                  <a:pt x="9281" y="20492"/>
                </a:cubicBezTo>
                <a:cubicBezTo>
                  <a:pt x="9281" y="1108"/>
                  <a:pt x="9281" y="1108"/>
                  <a:pt x="9281" y="1108"/>
                </a:cubicBezTo>
                <a:cubicBezTo>
                  <a:pt x="12319" y="1108"/>
                  <a:pt x="12319" y="1108"/>
                  <a:pt x="12319" y="1108"/>
                </a:cubicBezTo>
                <a:lnTo>
                  <a:pt x="12319" y="20492"/>
                </a:lnTo>
                <a:close/>
                <a:moveTo>
                  <a:pt x="18563" y="20492"/>
                </a:moveTo>
                <a:cubicBezTo>
                  <a:pt x="15525" y="20492"/>
                  <a:pt x="15525" y="20492"/>
                  <a:pt x="15525" y="20492"/>
                </a:cubicBezTo>
                <a:cubicBezTo>
                  <a:pt x="15525" y="13569"/>
                  <a:pt x="15525" y="13569"/>
                  <a:pt x="15525" y="13569"/>
                </a:cubicBezTo>
                <a:cubicBezTo>
                  <a:pt x="18563" y="13569"/>
                  <a:pt x="18563" y="13569"/>
                  <a:pt x="18563" y="13569"/>
                </a:cubicBezTo>
                <a:lnTo>
                  <a:pt x="18563" y="20492"/>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382" name="组合 381">
            <a:extLst>
              <a:ext uri="{FF2B5EF4-FFF2-40B4-BE49-F238E27FC236}">
                <a16:creationId xmlns:a16="http://schemas.microsoft.com/office/drawing/2014/main" xmlns="" id="{2C07794E-0D3E-BA4C-BA08-F007131F9578}"/>
              </a:ext>
            </a:extLst>
          </p:cNvPr>
          <p:cNvGrpSpPr/>
          <p:nvPr/>
        </p:nvGrpSpPr>
        <p:grpSpPr>
          <a:xfrm>
            <a:off x="6001448" y="3092961"/>
            <a:ext cx="407777" cy="406430"/>
            <a:chOff x="6001448" y="3092961"/>
            <a:chExt cx="407777" cy="406430"/>
          </a:xfrm>
          <a:solidFill>
            <a:schemeClr val="accent2"/>
          </a:solidFill>
        </p:grpSpPr>
        <p:sp>
          <p:nvSpPr>
            <p:cNvPr id="383" name="Freeform 109">
              <a:extLst>
                <a:ext uri="{FF2B5EF4-FFF2-40B4-BE49-F238E27FC236}">
                  <a16:creationId xmlns:a16="http://schemas.microsoft.com/office/drawing/2014/main" xmlns="" id="{57F251F2-775E-964C-BF50-E57E19950D4D}"/>
                </a:ext>
              </a:extLst>
            </p:cNvPr>
            <p:cNvSpPr/>
            <p:nvPr/>
          </p:nvSpPr>
          <p:spPr>
            <a:xfrm>
              <a:off x="6001448" y="3092961"/>
              <a:ext cx="384898" cy="406430"/>
            </a:xfrm>
            <a:custGeom>
              <a:avLst/>
              <a:gdLst/>
              <a:ahLst/>
              <a:cxnLst>
                <a:cxn ang="0">
                  <a:pos x="wd2" y="hd2"/>
                </a:cxn>
                <a:cxn ang="5400000">
                  <a:pos x="wd2" y="hd2"/>
                </a:cxn>
                <a:cxn ang="10800000">
                  <a:pos x="wd2" y="hd2"/>
                </a:cxn>
                <a:cxn ang="16200000">
                  <a:pos x="wd2" y="hd2"/>
                </a:cxn>
              </a:cxnLst>
              <a:rect l="0" t="0" r="r" b="b"/>
              <a:pathLst>
                <a:path w="21600" h="21600" extrusionOk="0">
                  <a:moveTo>
                    <a:pt x="11782" y="0"/>
                  </a:moveTo>
                  <a:cubicBezTo>
                    <a:pt x="11782" y="0"/>
                    <a:pt x="11603" y="0"/>
                    <a:pt x="11425" y="0"/>
                  </a:cubicBezTo>
                  <a:cubicBezTo>
                    <a:pt x="7319" y="0"/>
                    <a:pt x="3570" y="2025"/>
                    <a:pt x="1607" y="5400"/>
                  </a:cubicBezTo>
                  <a:cubicBezTo>
                    <a:pt x="536" y="7087"/>
                    <a:pt x="0" y="8944"/>
                    <a:pt x="0" y="10800"/>
                  </a:cubicBezTo>
                  <a:cubicBezTo>
                    <a:pt x="0" y="16706"/>
                    <a:pt x="5177" y="21600"/>
                    <a:pt x="11425" y="21600"/>
                  </a:cubicBezTo>
                  <a:cubicBezTo>
                    <a:pt x="15531" y="21600"/>
                    <a:pt x="19279" y="19575"/>
                    <a:pt x="21243" y="16200"/>
                  </a:cubicBezTo>
                  <a:cubicBezTo>
                    <a:pt x="21421" y="16031"/>
                    <a:pt x="21421" y="16031"/>
                    <a:pt x="21600" y="15863"/>
                  </a:cubicBezTo>
                  <a:cubicBezTo>
                    <a:pt x="11782" y="10631"/>
                    <a:pt x="11782" y="10631"/>
                    <a:pt x="11782" y="10631"/>
                  </a:cubicBezTo>
                  <a:lnTo>
                    <a:pt x="11782" y="0"/>
                  </a:lnTo>
                  <a:close/>
                  <a:moveTo>
                    <a:pt x="20350" y="16200"/>
                  </a:moveTo>
                  <a:cubicBezTo>
                    <a:pt x="20172" y="16369"/>
                    <a:pt x="20172" y="16369"/>
                    <a:pt x="20172" y="16369"/>
                  </a:cubicBezTo>
                  <a:cubicBezTo>
                    <a:pt x="19458" y="17550"/>
                    <a:pt x="18208" y="18731"/>
                    <a:pt x="16780" y="19406"/>
                  </a:cubicBezTo>
                  <a:cubicBezTo>
                    <a:pt x="16066" y="19913"/>
                    <a:pt x="15174" y="20250"/>
                    <a:pt x="14281" y="20419"/>
                  </a:cubicBezTo>
                  <a:cubicBezTo>
                    <a:pt x="13388" y="20756"/>
                    <a:pt x="12317" y="20756"/>
                    <a:pt x="11425" y="20756"/>
                  </a:cubicBezTo>
                  <a:cubicBezTo>
                    <a:pt x="9997" y="20756"/>
                    <a:pt x="8569" y="20588"/>
                    <a:pt x="7319" y="20081"/>
                  </a:cubicBezTo>
                  <a:cubicBezTo>
                    <a:pt x="6069" y="19575"/>
                    <a:pt x="4820" y="18731"/>
                    <a:pt x="3927" y="17888"/>
                  </a:cubicBezTo>
                  <a:cubicBezTo>
                    <a:pt x="2856" y="17044"/>
                    <a:pt x="2142" y="15863"/>
                    <a:pt x="1607" y="14681"/>
                  </a:cubicBezTo>
                  <a:cubicBezTo>
                    <a:pt x="1071" y="13500"/>
                    <a:pt x="893" y="12150"/>
                    <a:pt x="893" y="10800"/>
                  </a:cubicBezTo>
                  <a:cubicBezTo>
                    <a:pt x="893" y="9956"/>
                    <a:pt x="893" y="8944"/>
                    <a:pt x="1250" y="8100"/>
                  </a:cubicBezTo>
                  <a:cubicBezTo>
                    <a:pt x="1428" y="7256"/>
                    <a:pt x="1785" y="6581"/>
                    <a:pt x="2142" y="5737"/>
                  </a:cubicBezTo>
                  <a:cubicBezTo>
                    <a:pt x="3213" y="4219"/>
                    <a:pt x="4463" y="3037"/>
                    <a:pt x="6069" y="2194"/>
                  </a:cubicBezTo>
                  <a:cubicBezTo>
                    <a:pt x="6783" y="1687"/>
                    <a:pt x="7676" y="1350"/>
                    <a:pt x="8569" y="1181"/>
                  </a:cubicBezTo>
                  <a:cubicBezTo>
                    <a:pt x="9283" y="1012"/>
                    <a:pt x="9997" y="844"/>
                    <a:pt x="10711" y="844"/>
                  </a:cubicBezTo>
                  <a:cubicBezTo>
                    <a:pt x="11068" y="844"/>
                    <a:pt x="11068" y="844"/>
                    <a:pt x="11068" y="844"/>
                  </a:cubicBezTo>
                  <a:cubicBezTo>
                    <a:pt x="11068" y="10800"/>
                    <a:pt x="11068" y="10800"/>
                    <a:pt x="11068" y="10800"/>
                  </a:cubicBezTo>
                  <a:cubicBezTo>
                    <a:pt x="11068" y="10969"/>
                    <a:pt x="11068" y="11138"/>
                    <a:pt x="11246" y="11138"/>
                  </a:cubicBezTo>
                  <a:cubicBezTo>
                    <a:pt x="11425" y="11306"/>
                    <a:pt x="11425" y="11306"/>
                    <a:pt x="11425" y="11306"/>
                  </a:cubicBezTo>
                  <a:lnTo>
                    <a:pt x="20350" y="16200"/>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84" name="Freeform 110">
              <a:extLst>
                <a:ext uri="{FF2B5EF4-FFF2-40B4-BE49-F238E27FC236}">
                  <a16:creationId xmlns:a16="http://schemas.microsoft.com/office/drawing/2014/main" xmlns="" id="{DE4EF85B-8355-3C4D-91D7-F3303A051F97}"/>
                </a:ext>
              </a:extLst>
            </p:cNvPr>
            <p:cNvSpPr/>
            <p:nvPr/>
          </p:nvSpPr>
          <p:spPr>
            <a:xfrm>
              <a:off x="6246382" y="3098344"/>
              <a:ext cx="162843" cy="258393"/>
            </a:xfrm>
            <a:custGeom>
              <a:avLst/>
              <a:gdLst/>
              <a:ahLst/>
              <a:cxnLst>
                <a:cxn ang="0">
                  <a:pos x="wd2" y="hd2"/>
                </a:cxn>
                <a:cxn ang="5400000">
                  <a:pos x="wd2" y="hd2"/>
                </a:cxn>
                <a:cxn ang="10800000">
                  <a:pos x="wd2" y="hd2"/>
                </a:cxn>
                <a:cxn ang="16200000">
                  <a:pos x="wd2" y="hd2"/>
                </a:cxn>
              </a:cxnLst>
              <a:rect l="0" t="0" r="r" b="b"/>
              <a:pathLst>
                <a:path w="21600" h="21600" extrusionOk="0">
                  <a:moveTo>
                    <a:pt x="1271" y="0"/>
                  </a:moveTo>
                  <a:cubicBezTo>
                    <a:pt x="847" y="0"/>
                    <a:pt x="847" y="0"/>
                    <a:pt x="847" y="0"/>
                  </a:cubicBezTo>
                  <a:cubicBezTo>
                    <a:pt x="424" y="0"/>
                    <a:pt x="0" y="267"/>
                    <a:pt x="0" y="533"/>
                  </a:cubicBezTo>
                  <a:cubicBezTo>
                    <a:pt x="0" y="800"/>
                    <a:pt x="0" y="1067"/>
                    <a:pt x="424" y="1067"/>
                  </a:cubicBezTo>
                  <a:cubicBezTo>
                    <a:pt x="1694" y="1333"/>
                    <a:pt x="2965" y="1600"/>
                    <a:pt x="4235" y="1867"/>
                  </a:cubicBezTo>
                  <a:cubicBezTo>
                    <a:pt x="7200" y="2667"/>
                    <a:pt x="10165" y="3733"/>
                    <a:pt x="12282" y="5333"/>
                  </a:cubicBezTo>
                  <a:cubicBezTo>
                    <a:pt x="14400" y="6667"/>
                    <a:pt x="16518" y="8533"/>
                    <a:pt x="17788" y="10400"/>
                  </a:cubicBezTo>
                  <a:cubicBezTo>
                    <a:pt x="19059" y="12267"/>
                    <a:pt x="19482" y="14400"/>
                    <a:pt x="19482" y="16533"/>
                  </a:cubicBezTo>
                  <a:cubicBezTo>
                    <a:pt x="19482" y="17867"/>
                    <a:pt x="19482" y="19467"/>
                    <a:pt x="18635" y="20800"/>
                  </a:cubicBezTo>
                  <a:cubicBezTo>
                    <a:pt x="18635" y="20800"/>
                    <a:pt x="18635" y="20800"/>
                    <a:pt x="18635" y="20800"/>
                  </a:cubicBezTo>
                  <a:cubicBezTo>
                    <a:pt x="18635" y="21067"/>
                    <a:pt x="18635" y="21067"/>
                    <a:pt x="18635" y="21067"/>
                  </a:cubicBezTo>
                  <a:cubicBezTo>
                    <a:pt x="18635" y="21333"/>
                    <a:pt x="19059" y="21600"/>
                    <a:pt x="19482" y="21600"/>
                  </a:cubicBezTo>
                  <a:cubicBezTo>
                    <a:pt x="19906" y="21600"/>
                    <a:pt x="20329" y="21600"/>
                    <a:pt x="20753" y="21333"/>
                  </a:cubicBezTo>
                  <a:cubicBezTo>
                    <a:pt x="21176" y="19733"/>
                    <a:pt x="21600" y="18133"/>
                    <a:pt x="21600" y="16533"/>
                  </a:cubicBezTo>
                  <a:cubicBezTo>
                    <a:pt x="21600" y="8800"/>
                    <a:pt x="13129" y="1867"/>
                    <a:pt x="1271"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385" name="Freeform 111">
            <a:extLst>
              <a:ext uri="{FF2B5EF4-FFF2-40B4-BE49-F238E27FC236}">
                <a16:creationId xmlns:a16="http://schemas.microsoft.com/office/drawing/2014/main" xmlns="" id="{F35EDDEA-0E2F-2649-A0A0-0BFAD14CB77D}"/>
              </a:ext>
            </a:extLst>
          </p:cNvPr>
          <p:cNvSpPr/>
          <p:nvPr/>
        </p:nvSpPr>
        <p:spPr>
          <a:xfrm>
            <a:off x="5186987" y="3092961"/>
            <a:ext cx="406939" cy="406430"/>
          </a:xfrm>
          <a:custGeom>
            <a:avLst/>
            <a:gdLst/>
            <a:ahLst/>
            <a:cxnLst>
              <a:cxn ang="0">
                <a:pos x="wd2" y="hd2"/>
              </a:cxn>
              <a:cxn ang="5400000">
                <a:pos x="wd2" y="hd2"/>
              </a:cxn>
              <a:cxn ang="10800000">
                <a:pos x="wd2" y="hd2"/>
              </a:cxn>
              <a:cxn ang="16200000">
                <a:pos x="wd2" y="hd2"/>
              </a:cxn>
            </a:cxnLst>
            <a:rect l="0" t="0" r="r" b="b"/>
            <a:pathLst>
              <a:path w="20934" h="21600" extrusionOk="0">
                <a:moveTo>
                  <a:pt x="20612" y="7931"/>
                </a:moveTo>
                <a:cubicBezTo>
                  <a:pt x="19794" y="5231"/>
                  <a:pt x="18158" y="2869"/>
                  <a:pt x="15703" y="1519"/>
                </a:cubicBezTo>
                <a:cubicBezTo>
                  <a:pt x="14067" y="506"/>
                  <a:pt x="12267" y="0"/>
                  <a:pt x="10467" y="0"/>
                </a:cubicBezTo>
                <a:cubicBezTo>
                  <a:pt x="6703" y="0"/>
                  <a:pt x="3267" y="2025"/>
                  <a:pt x="1467" y="5400"/>
                </a:cubicBezTo>
                <a:cubicBezTo>
                  <a:pt x="-6" y="7931"/>
                  <a:pt x="-333" y="10800"/>
                  <a:pt x="322" y="13669"/>
                </a:cubicBezTo>
                <a:cubicBezTo>
                  <a:pt x="1140" y="16369"/>
                  <a:pt x="2776" y="18731"/>
                  <a:pt x="5231" y="20081"/>
                </a:cubicBezTo>
                <a:cubicBezTo>
                  <a:pt x="6867" y="21094"/>
                  <a:pt x="8667" y="21600"/>
                  <a:pt x="10467" y="21600"/>
                </a:cubicBezTo>
                <a:cubicBezTo>
                  <a:pt x="14231" y="21600"/>
                  <a:pt x="17667" y="19575"/>
                  <a:pt x="19467" y="16200"/>
                </a:cubicBezTo>
                <a:cubicBezTo>
                  <a:pt x="20940" y="13669"/>
                  <a:pt x="21267" y="10800"/>
                  <a:pt x="20612" y="7931"/>
                </a:cubicBezTo>
                <a:close/>
                <a:moveTo>
                  <a:pt x="20122" y="9281"/>
                </a:moveTo>
                <a:cubicBezTo>
                  <a:pt x="20122" y="9787"/>
                  <a:pt x="20122" y="10294"/>
                  <a:pt x="20122" y="10969"/>
                </a:cubicBezTo>
                <a:cubicBezTo>
                  <a:pt x="20122" y="10969"/>
                  <a:pt x="20122" y="10969"/>
                  <a:pt x="20122" y="10969"/>
                </a:cubicBezTo>
                <a:cubicBezTo>
                  <a:pt x="17012" y="14175"/>
                  <a:pt x="17012" y="14175"/>
                  <a:pt x="17012" y="14175"/>
                </a:cubicBezTo>
                <a:cubicBezTo>
                  <a:pt x="15540" y="13331"/>
                  <a:pt x="15540" y="13331"/>
                  <a:pt x="15540" y="13331"/>
                </a:cubicBezTo>
                <a:cubicBezTo>
                  <a:pt x="19958" y="8775"/>
                  <a:pt x="19958" y="8775"/>
                  <a:pt x="19958" y="8775"/>
                </a:cubicBezTo>
                <a:lnTo>
                  <a:pt x="20122" y="9281"/>
                </a:lnTo>
                <a:close/>
                <a:moveTo>
                  <a:pt x="19303" y="6412"/>
                </a:moveTo>
                <a:cubicBezTo>
                  <a:pt x="19467" y="6919"/>
                  <a:pt x="19631" y="7256"/>
                  <a:pt x="19794" y="7762"/>
                </a:cubicBezTo>
                <a:cubicBezTo>
                  <a:pt x="19794" y="7931"/>
                  <a:pt x="19794" y="7931"/>
                  <a:pt x="19794" y="7931"/>
                </a:cubicBezTo>
                <a:cubicBezTo>
                  <a:pt x="14885" y="12994"/>
                  <a:pt x="14885" y="12994"/>
                  <a:pt x="14885" y="12994"/>
                </a:cubicBezTo>
                <a:cubicBezTo>
                  <a:pt x="13412" y="11981"/>
                  <a:pt x="13412" y="11981"/>
                  <a:pt x="13412" y="11981"/>
                </a:cubicBezTo>
                <a:cubicBezTo>
                  <a:pt x="19140" y="6075"/>
                  <a:pt x="19140" y="6075"/>
                  <a:pt x="19140" y="6075"/>
                </a:cubicBezTo>
                <a:lnTo>
                  <a:pt x="19303" y="6412"/>
                </a:lnTo>
                <a:close/>
                <a:moveTo>
                  <a:pt x="17831" y="4219"/>
                </a:moveTo>
                <a:cubicBezTo>
                  <a:pt x="17994" y="4387"/>
                  <a:pt x="18158" y="4556"/>
                  <a:pt x="18158" y="4725"/>
                </a:cubicBezTo>
                <a:cubicBezTo>
                  <a:pt x="18322" y="4894"/>
                  <a:pt x="18485" y="5062"/>
                  <a:pt x="18649" y="5231"/>
                </a:cubicBezTo>
                <a:cubicBezTo>
                  <a:pt x="18649" y="5400"/>
                  <a:pt x="18649" y="5400"/>
                  <a:pt x="18649" y="5400"/>
                </a:cubicBezTo>
                <a:cubicBezTo>
                  <a:pt x="12594" y="11644"/>
                  <a:pt x="12594" y="11644"/>
                  <a:pt x="12594" y="11644"/>
                </a:cubicBezTo>
                <a:cubicBezTo>
                  <a:pt x="11122" y="10800"/>
                  <a:pt x="11122" y="10800"/>
                  <a:pt x="11122" y="10800"/>
                </a:cubicBezTo>
                <a:cubicBezTo>
                  <a:pt x="17667" y="4050"/>
                  <a:pt x="17667" y="4050"/>
                  <a:pt x="17667" y="4050"/>
                </a:cubicBezTo>
                <a:lnTo>
                  <a:pt x="17831" y="4219"/>
                </a:lnTo>
                <a:close/>
                <a:moveTo>
                  <a:pt x="10794" y="844"/>
                </a:moveTo>
                <a:cubicBezTo>
                  <a:pt x="11122" y="844"/>
                  <a:pt x="11122" y="844"/>
                  <a:pt x="11122" y="844"/>
                </a:cubicBezTo>
                <a:cubicBezTo>
                  <a:pt x="11449" y="844"/>
                  <a:pt x="11940" y="844"/>
                  <a:pt x="12267" y="1012"/>
                </a:cubicBezTo>
                <a:cubicBezTo>
                  <a:pt x="12758" y="1012"/>
                  <a:pt x="12758" y="1012"/>
                  <a:pt x="12758" y="1012"/>
                </a:cubicBezTo>
                <a:cubicBezTo>
                  <a:pt x="10794" y="2869"/>
                  <a:pt x="10794" y="2869"/>
                  <a:pt x="10794" y="2869"/>
                </a:cubicBezTo>
                <a:lnTo>
                  <a:pt x="10794" y="844"/>
                </a:lnTo>
                <a:close/>
                <a:moveTo>
                  <a:pt x="10794" y="4050"/>
                </a:moveTo>
                <a:cubicBezTo>
                  <a:pt x="13576" y="1350"/>
                  <a:pt x="13576" y="1350"/>
                  <a:pt x="13576" y="1350"/>
                </a:cubicBezTo>
                <a:cubicBezTo>
                  <a:pt x="13576" y="1350"/>
                  <a:pt x="13576" y="1350"/>
                  <a:pt x="13576" y="1350"/>
                </a:cubicBezTo>
                <a:cubicBezTo>
                  <a:pt x="14067" y="1519"/>
                  <a:pt x="14558" y="1687"/>
                  <a:pt x="14885" y="1856"/>
                </a:cubicBezTo>
                <a:cubicBezTo>
                  <a:pt x="15212" y="2025"/>
                  <a:pt x="15212" y="2025"/>
                  <a:pt x="15212" y="2025"/>
                </a:cubicBezTo>
                <a:cubicBezTo>
                  <a:pt x="10794" y="6412"/>
                  <a:pt x="10794" y="6412"/>
                  <a:pt x="10794" y="6412"/>
                </a:cubicBezTo>
                <a:lnTo>
                  <a:pt x="10794" y="4050"/>
                </a:lnTo>
                <a:close/>
                <a:moveTo>
                  <a:pt x="10794" y="7594"/>
                </a:moveTo>
                <a:cubicBezTo>
                  <a:pt x="15867" y="2362"/>
                  <a:pt x="15867" y="2362"/>
                  <a:pt x="15867" y="2362"/>
                </a:cubicBezTo>
                <a:cubicBezTo>
                  <a:pt x="16031" y="2531"/>
                  <a:pt x="16031" y="2531"/>
                  <a:pt x="16031" y="2531"/>
                </a:cubicBezTo>
                <a:cubicBezTo>
                  <a:pt x="16358" y="2869"/>
                  <a:pt x="16685" y="3037"/>
                  <a:pt x="17012" y="3375"/>
                </a:cubicBezTo>
                <a:cubicBezTo>
                  <a:pt x="17176" y="3544"/>
                  <a:pt x="17176" y="3544"/>
                  <a:pt x="17176" y="3544"/>
                </a:cubicBezTo>
                <a:cubicBezTo>
                  <a:pt x="10794" y="9956"/>
                  <a:pt x="10794" y="9956"/>
                  <a:pt x="10794" y="9956"/>
                </a:cubicBezTo>
                <a:lnTo>
                  <a:pt x="10794" y="7594"/>
                </a:lnTo>
                <a:close/>
                <a:moveTo>
                  <a:pt x="18485" y="16369"/>
                </a:moveTo>
                <a:cubicBezTo>
                  <a:pt x="18158" y="16875"/>
                  <a:pt x="17831" y="17550"/>
                  <a:pt x="17340" y="17888"/>
                </a:cubicBezTo>
                <a:cubicBezTo>
                  <a:pt x="16685" y="18563"/>
                  <a:pt x="16031" y="19069"/>
                  <a:pt x="15212" y="19575"/>
                </a:cubicBezTo>
                <a:cubicBezTo>
                  <a:pt x="13740" y="20419"/>
                  <a:pt x="12103" y="20756"/>
                  <a:pt x="10467" y="20756"/>
                </a:cubicBezTo>
                <a:cubicBezTo>
                  <a:pt x="9649" y="20756"/>
                  <a:pt x="8831" y="20756"/>
                  <a:pt x="8012" y="20419"/>
                </a:cubicBezTo>
                <a:cubicBezTo>
                  <a:pt x="7194" y="20250"/>
                  <a:pt x="6376" y="19913"/>
                  <a:pt x="5558" y="19406"/>
                </a:cubicBezTo>
                <a:cubicBezTo>
                  <a:pt x="4412" y="18731"/>
                  <a:pt x="3431" y="17888"/>
                  <a:pt x="2776" y="16875"/>
                </a:cubicBezTo>
                <a:cubicBezTo>
                  <a:pt x="1958" y="15863"/>
                  <a:pt x="1467" y="14681"/>
                  <a:pt x="1140" y="13331"/>
                </a:cubicBezTo>
                <a:cubicBezTo>
                  <a:pt x="812" y="12150"/>
                  <a:pt x="649" y="10800"/>
                  <a:pt x="812" y="9619"/>
                </a:cubicBezTo>
                <a:cubicBezTo>
                  <a:pt x="976" y="8269"/>
                  <a:pt x="1467" y="6919"/>
                  <a:pt x="2122" y="5737"/>
                </a:cubicBezTo>
                <a:cubicBezTo>
                  <a:pt x="2449" y="5062"/>
                  <a:pt x="3103" y="4219"/>
                  <a:pt x="3594" y="3712"/>
                </a:cubicBezTo>
                <a:cubicBezTo>
                  <a:pt x="4249" y="3037"/>
                  <a:pt x="4903" y="2531"/>
                  <a:pt x="5722" y="2025"/>
                </a:cubicBezTo>
                <a:cubicBezTo>
                  <a:pt x="6867" y="1350"/>
                  <a:pt x="8340" y="844"/>
                  <a:pt x="9812" y="844"/>
                </a:cubicBezTo>
                <a:cubicBezTo>
                  <a:pt x="10140" y="844"/>
                  <a:pt x="10140" y="844"/>
                  <a:pt x="10140" y="844"/>
                </a:cubicBezTo>
                <a:cubicBezTo>
                  <a:pt x="10140" y="10800"/>
                  <a:pt x="10140" y="10800"/>
                  <a:pt x="10140" y="10800"/>
                </a:cubicBezTo>
                <a:cubicBezTo>
                  <a:pt x="10140" y="10969"/>
                  <a:pt x="10140" y="11138"/>
                  <a:pt x="10303" y="11138"/>
                </a:cubicBezTo>
                <a:cubicBezTo>
                  <a:pt x="18649" y="16200"/>
                  <a:pt x="18649" y="16200"/>
                  <a:pt x="18649" y="16200"/>
                </a:cubicBezTo>
                <a:lnTo>
                  <a:pt x="18485" y="16369"/>
                </a:lnTo>
                <a:close/>
                <a:moveTo>
                  <a:pt x="19140" y="15525"/>
                </a:moveTo>
                <a:cubicBezTo>
                  <a:pt x="17667" y="14681"/>
                  <a:pt x="17667" y="14681"/>
                  <a:pt x="17667" y="14681"/>
                </a:cubicBezTo>
                <a:cubicBezTo>
                  <a:pt x="20122" y="12150"/>
                  <a:pt x="20122" y="12150"/>
                  <a:pt x="20122" y="12150"/>
                </a:cubicBezTo>
                <a:cubicBezTo>
                  <a:pt x="19958" y="12994"/>
                  <a:pt x="19958" y="12994"/>
                  <a:pt x="19958" y="12994"/>
                </a:cubicBezTo>
                <a:cubicBezTo>
                  <a:pt x="19794" y="13669"/>
                  <a:pt x="19467" y="14513"/>
                  <a:pt x="19140" y="15188"/>
                </a:cubicBezTo>
                <a:lnTo>
                  <a:pt x="19140" y="15525"/>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386" name="组合 385">
            <a:extLst>
              <a:ext uri="{FF2B5EF4-FFF2-40B4-BE49-F238E27FC236}">
                <a16:creationId xmlns:a16="http://schemas.microsoft.com/office/drawing/2014/main" xmlns="" id="{30DBFE30-EFA8-F345-B579-C393C7C8903A}"/>
              </a:ext>
            </a:extLst>
          </p:cNvPr>
          <p:cNvGrpSpPr/>
          <p:nvPr/>
        </p:nvGrpSpPr>
        <p:grpSpPr>
          <a:xfrm>
            <a:off x="4515690" y="3092961"/>
            <a:ext cx="121123" cy="405637"/>
            <a:chOff x="4515690" y="3092961"/>
            <a:chExt cx="121123" cy="405637"/>
          </a:xfrm>
          <a:solidFill>
            <a:schemeClr val="accent2"/>
          </a:solidFill>
        </p:grpSpPr>
        <p:sp>
          <p:nvSpPr>
            <p:cNvPr id="387" name="Freeform 112">
              <a:extLst>
                <a:ext uri="{FF2B5EF4-FFF2-40B4-BE49-F238E27FC236}">
                  <a16:creationId xmlns:a16="http://schemas.microsoft.com/office/drawing/2014/main" xmlns="" id="{BD05A280-53A7-814B-AA70-B9B1A540A47F}"/>
                </a:ext>
              </a:extLst>
            </p:cNvPr>
            <p:cNvSpPr/>
            <p:nvPr/>
          </p:nvSpPr>
          <p:spPr>
            <a:xfrm>
              <a:off x="4515690" y="3216774"/>
              <a:ext cx="121123" cy="281824"/>
            </a:xfrm>
            <a:custGeom>
              <a:avLst/>
              <a:gdLst/>
              <a:ahLst/>
              <a:cxnLst>
                <a:cxn ang="0">
                  <a:pos x="wd2" y="hd2"/>
                </a:cxn>
                <a:cxn ang="5400000">
                  <a:pos x="wd2" y="hd2"/>
                </a:cxn>
                <a:cxn ang="10800000">
                  <a:pos x="wd2" y="hd2"/>
                </a:cxn>
                <a:cxn ang="16200000">
                  <a:pos x="wd2" y="hd2"/>
                </a:cxn>
              </a:cxnLst>
              <a:rect l="0" t="0" r="r" b="b"/>
              <a:pathLst>
                <a:path w="21600" h="21539" extrusionOk="0">
                  <a:moveTo>
                    <a:pt x="21600" y="16989"/>
                  </a:moveTo>
                  <a:cubicBezTo>
                    <a:pt x="15916" y="485"/>
                    <a:pt x="15916" y="485"/>
                    <a:pt x="15916" y="485"/>
                  </a:cubicBezTo>
                  <a:cubicBezTo>
                    <a:pt x="15916" y="243"/>
                    <a:pt x="15347" y="0"/>
                    <a:pt x="14779" y="0"/>
                  </a:cubicBezTo>
                  <a:cubicBezTo>
                    <a:pt x="6821" y="0"/>
                    <a:pt x="6821" y="0"/>
                    <a:pt x="6821" y="0"/>
                  </a:cubicBezTo>
                  <a:cubicBezTo>
                    <a:pt x="6253" y="0"/>
                    <a:pt x="5684" y="243"/>
                    <a:pt x="5684" y="485"/>
                  </a:cubicBezTo>
                  <a:cubicBezTo>
                    <a:pt x="0" y="16989"/>
                    <a:pt x="0" y="16989"/>
                    <a:pt x="0" y="16989"/>
                  </a:cubicBezTo>
                  <a:cubicBezTo>
                    <a:pt x="0" y="16989"/>
                    <a:pt x="0" y="16989"/>
                    <a:pt x="0" y="16989"/>
                  </a:cubicBezTo>
                  <a:cubicBezTo>
                    <a:pt x="0" y="17231"/>
                    <a:pt x="0" y="17231"/>
                    <a:pt x="568" y="17474"/>
                  </a:cubicBezTo>
                  <a:cubicBezTo>
                    <a:pt x="568" y="17474"/>
                    <a:pt x="568" y="17474"/>
                    <a:pt x="568" y="17474"/>
                  </a:cubicBezTo>
                  <a:cubicBezTo>
                    <a:pt x="9663" y="21357"/>
                    <a:pt x="9663" y="21357"/>
                    <a:pt x="9663" y="21357"/>
                  </a:cubicBezTo>
                  <a:cubicBezTo>
                    <a:pt x="10232" y="21600"/>
                    <a:pt x="11368" y="21600"/>
                    <a:pt x="11937" y="21357"/>
                  </a:cubicBezTo>
                  <a:cubicBezTo>
                    <a:pt x="21032" y="17474"/>
                    <a:pt x="21032" y="17474"/>
                    <a:pt x="21032" y="17474"/>
                  </a:cubicBezTo>
                  <a:cubicBezTo>
                    <a:pt x="21600" y="17231"/>
                    <a:pt x="21600" y="17231"/>
                    <a:pt x="21600" y="16989"/>
                  </a:cubicBezTo>
                  <a:cubicBezTo>
                    <a:pt x="21600" y="16989"/>
                    <a:pt x="21600" y="16989"/>
                    <a:pt x="21600" y="16989"/>
                  </a:cubicBezTo>
                  <a:close/>
                  <a:moveTo>
                    <a:pt x="10800" y="20144"/>
                  </a:moveTo>
                  <a:cubicBezTo>
                    <a:pt x="2842" y="16746"/>
                    <a:pt x="2842" y="16746"/>
                    <a:pt x="2842" y="16746"/>
                  </a:cubicBezTo>
                  <a:cubicBezTo>
                    <a:pt x="7958" y="1213"/>
                    <a:pt x="7958" y="1213"/>
                    <a:pt x="7958" y="1213"/>
                  </a:cubicBezTo>
                  <a:cubicBezTo>
                    <a:pt x="13642" y="1213"/>
                    <a:pt x="13642" y="1213"/>
                    <a:pt x="13642" y="1213"/>
                  </a:cubicBezTo>
                  <a:cubicBezTo>
                    <a:pt x="18758" y="16746"/>
                    <a:pt x="18758" y="16746"/>
                    <a:pt x="18758" y="16746"/>
                  </a:cubicBezTo>
                  <a:lnTo>
                    <a:pt x="10800" y="20144"/>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88" name="Freeform 113">
              <a:extLst>
                <a:ext uri="{FF2B5EF4-FFF2-40B4-BE49-F238E27FC236}">
                  <a16:creationId xmlns:a16="http://schemas.microsoft.com/office/drawing/2014/main" xmlns="" id="{7C8BCA14-A2EE-664E-93E9-ECE11E511B0D}"/>
                </a:ext>
              </a:extLst>
            </p:cNvPr>
            <p:cNvSpPr/>
            <p:nvPr/>
          </p:nvSpPr>
          <p:spPr>
            <a:xfrm>
              <a:off x="4531840" y="3092961"/>
              <a:ext cx="88824" cy="88823"/>
            </a:xfrm>
            <a:custGeom>
              <a:avLst/>
              <a:gdLst/>
              <a:ahLst/>
              <a:cxnLst>
                <a:cxn ang="0">
                  <a:pos x="wd2" y="hd2"/>
                </a:cxn>
                <a:cxn ang="5400000">
                  <a:pos x="wd2" y="hd2"/>
                </a:cxn>
                <a:cxn ang="10800000">
                  <a:pos x="wd2" y="hd2"/>
                </a:cxn>
                <a:cxn ang="16200000">
                  <a:pos x="wd2" y="hd2"/>
                </a:cxn>
              </a:cxnLst>
              <a:rect l="0" t="0" r="r" b="b"/>
              <a:pathLst>
                <a:path w="21600" h="21600" extrusionOk="0">
                  <a:moveTo>
                    <a:pt x="6943" y="20829"/>
                  </a:moveTo>
                  <a:cubicBezTo>
                    <a:pt x="6943" y="21600"/>
                    <a:pt x="7714" y="21600"/>
                    <a:pt x="7714" y="21600"/>
                  </a:cubicBezTo>
                  <a:cubicBezTo>
                    <a:pt x="13886" y="21600"/>
                    <a:pt x="13886" y="21600"/>
                    <a:pt x="13886" y="21600"/>
                  </a:cubicBezTo>
                  <a:cubicBezTo>
                    <a:pt x="13886" y="21600"/>
                    <a:pt x="14657" y="21600"/>
                    <a:pt x="14657" y="20829"/>
                  </a:cubicBezTo>
                  <a:cubicBezTo>
                    <a:pt x="20829" y="14657"/>
                    <a:pt x="20829" y="14657"/>
                    <a:pt x="20829" y="14657"/>
                  </a:cubicBezTo>
                  <a:cubicBezTo>
                    <a:pt x="21600" y="14657"/>
                    <a:pt x="21600" y="13886"/>
                    <a:pt x="21600" y="13886"/>
                  </a:cubicBezTo>
                  <a:cubicBezTo>
                    <a:pt x="21600" y="1543"/>
                    <a:pt x="21600" y="1543"/>
                    <a:pt x="21600" y="1543"/>
                  </a:cubicBezTo>
                  <a:cubicBezTo>
                    <a:pt x="21600" y="771"/>
                    <a:pt x="20829" y="0"/>
                    <a:pt x="20057" y="0"/>
                  </a:cubicBezTo>
                  <a:cubicBezTo>
                    <a:pt x="1543" y="0"/>
                    <a:pt x="1543" y="0"/>
                    <a:pt x="1543" y="0"/>
                  </a:cubicBezTo>
                  <a:cubicBezTo>
                    <a:pt x="771" y="0"/>
                    <a:pt x="0" y="771"/>
                    <a:pt x="0" y="1543"/>
                  </a:cubicBezTo>
                  <a:cubicBezTo>
                    <a:pt x="0" y="13886"/>
                    <a:pt x="0" y="13886"/>
                    <a:pt x="0" y="13886"/>
                  </a:cubicBezTo>
                  <a:cubicBezTo>
                    <a:pt x="0" y="13886"/>
                    <a:pt x="0" y="14657"/>
                    <a:pt x="771" y="14657"/>
                  </a:cubicBezTo>
                  <a:lnTo>
                    <a:pt x="6943" y="20829"/>
                  </a:lnTo>
                  <a:close/>
                  <a:moveTo>
                    <a:pt x="3086" y="3857"/>
                  </a:moveTo>
                  <a:cubicBezTo>
                    <a:pt x="17743" y="3857"/>
                    <a:pt x="17743" y="3857"/>
                    <a:pt x="17743" y="3857"/>
                  </a:cubicBezTo>
                  <a:cubicBezTo>
                    <a:pt x="17743" y="13114"/>
                    <a:pt x="17743" y="13114"/>
                    <a:pt x="17743" y="13114"/>
                  </a:cubicBezTo>
                  <a:cubicBezTo>
                    <a:pt x="13114" y="18514"/>
                    <a:pt x="13114" y="18514"/>
                    <a:pt x="13114" y="18514"/>
                  </a:cubicBezTo>
                  <a:cubicBezTo>
                    <a:pt x="8486" y="18514"/>
                    <a:pt x="8486" y="18514"/>
                    <a:pt x="8486" y="18514"/>
                  </a:cubicBezTo>
                  <a:cubicBezTo>
                    <a:pt x="3086" y="13114"/>
                    <a:pt x="3086" y="13114"/>
                    <a:pt x="3086" y="13114"/>
                  </a:cubicBezTo>
                  <a:lnTo>
                    <a:pt x="3086" y="3857"/>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389" name="Freeform 114">
            <a:extLst>
              <a:ext uri="{FF2B5EF4-FFF2-40B4-BE49-F238E27FC236}">
                <a16:creationId xmlns:a16="http://schemas.microsoft.com/office/drawing/2014/main" xmlns="" id="{134835DF-65D1-7B47-A52D-2414B06A044D}"/>
              </a:ext>
            </a:extLst>
          </p:cNvPr>
          <p:cNvSpPr/>
          <p:nvPr/>
        </p:nvSpPr>
        <p:spPr>
          <a:xfrm>
            <a:off x="3601896" y="3092961"/>
            <a:ext cx="317608" cy="406430"/>
          </a:xfrm>
          <a:custGeom>
            <a:avLst/>
            <a:gdLst/>
            <a:ahLst/>
            <a:cxnLst>
              <a:cxn ang="0">
                <a:pos x="wd2" y="hd2"/>
              </a:cxn>
              <a:cxn ang="5400000">
                <a:pos x="wd2" y="hd2"/>
              </a:cxn>
              <a:cxn ang="10800000">
                <a:pos x="wd2" y="hd2"/>
              </a:cxn>
              <a:cxn ang="16200000">
                <a:pos x="wd2" y="hd2"/>
              </a:cxn>
            </a:cxnLst>
            <a:rect l="0" t="0" r="r" b="b"/>
            <a:pathLst>
              <a:path w="21600" h="21600" extrusionOk="0">
                <a:moveTo>
                  <a:pt x="21600" y="1012"/>
                </a:moveTo>
                <a:cubicBezTo>
                  <a:pt x="21600" y="506"/>
                  <a:pt x="21168" y="0"/>
                  <a:pt x="20304" y="0"/>
                </a:cubicBezTo>
                <a:cubicBezTo>
                  <a:pt x="1296" y="0"/>
                  <a:pt x="1296" y="0"/>
                  <a:pt x="1296" y="0"/>
                </a:cubicBezTo>
                <a:cubicBezTo>
                  <a:pt x="432" y="0"/>
                  <a:pt x="0" y="506"/>
                  <a:pt x="0" y="1012"/>
                </a:cubicBezTo>
                <a:cubicBezTo>
                  <a:pt x="0" y="20588"/>
                  <a:pt x="0" y="20588"/>
                  <a:pt x="0" y="20588"/>
                </a:cubicBezTo>
                <a:cubicBezTo>
                  <a:pt x="0" y="21094"/>
                  <a:pt x="432" y="21600"/>
                  <a:pt x="1296" y="21600"/>
                </a:cubicBezTo>
                <a:cubicBezTo>
                  <a:pt x="20304" y="21600"/>
                  <a:pt x="20304" y="21600"/>
                  <a:pt x="20304" y="21600"/>
                </a:cubicBezTo>
                <a:cubicBezTo>
                  <a:pt x="21168" y="21600"/>
                  <a:pt x="21600" y="21094"/>
                  <a:pt x="21600" y="20588"/>
                </a:cubicBezTo>
                <a:lnTo>
                  <a:pt x="21600" y="1012"/>
                </a:lnTo>
                <a:close/>
                <a:moveTo>
                  <a:pt x="3024" y="20756"/>
                </a:moveTo>
                <a:cubicBezTo>
                  <a:pt x="864" y="20756"/>
                  <a:pt x="864" y="20756"/>
                  <a:pt x="864" y="20756"/>
                </a:cubicBezTo>
                <a:cubicBezTo>
                  <a:pt x="864" y="844"/>
                  <a:pt x="864" y="844"/>
                  <a:pt x="864" y="844"/>
                </a:cubicBezTo>
                <a:cubicBezTo>
                  <a:pt x="3024" y="844"/>
                  <a:pt x="3024" y="844"/>
                  <a:pt x="3024" y="844"/>
                </a:cubicBezTo>
                <a:lnTo>
                  <a:pt x="3024" y="20756"/>
                </a:lnTo>
                <a:close/>
                <a:moveTo>
                  <a:pt x="15984" y="20756"/>
                </a:moveTo>
                <a:cubicBezTo>
                  <a:pt x="4104" y="20756"/>
                  <a:pt x="4104" y="20756"/>
                  <a:pt x="4104" y="20756"/>
                </a:cubicBezTo>
                <a:cubicBezTo>
                  <a:pt x="4104" y="844"/>
                  <a:pt x="4104" y="844"/>
                  <a:pt x="4104" y="844"/>
                </a:cubicBezTo>
                <a:cubicBezTo>
                  <a:pt x="15984" y="844"/>
                  <a:pt x="15984" y="844"/>
                  <a:pt x="15984" y="844"/>
                </a:cubicBezTo>
                <a:lnTo>
                  <a:pt x="15984" y="20756"/>
                </a:lnTo>
                <a:close/>
                <a:moveTo>
                  <a:pt x="20736" y="20756"/>
                </a:moveTo>
                <a:cubicBezTo>
                  <a:pt x="16848" y="20756"/>
                  <a:pt x="16848" y="20756"/>
                  <a:pt x="16848" y="20756"/>
                </a:cubicBezTo>
                <a:cubicBezTo>
                  <a:pt x="16848" y="11981"/>
                  <a:pt x="16848" y="11981"/>
                  <a:pt x="16848" y="11981"/>
                </a:cubicBezTo>
                <a:cubicBezTo>
                  <a:pt x="20736" y="11981"/>
                  <a:pt x="20736" y="11981"/>
                  <a:pt x="20736" y="11981"/>
                </a:cubicBezTo>
                <a:lnTo>
                  <a:pt x="20736" y="20756"/>
                </a:lnTo>
                <a:close/>
                <a:moveTo>
                  <a:pt x="20736" y="11306"/>
                </a:moveTo>
                <a:cubicBezTo>
                  <a:pt x="16848" y="11306"/>
                  <a:pt x="16848" y="11306"/>
                  <a:pt x="16848" y="11306"/>
                </a:cubicBezTo>
                <a:cubicBezTo>
                  <a:pt x="16848" y="8269"/>
                  <a:pt x="16848" y="8269"/>
                  <a:pt x="16848" y="8269"/>
                </a:cubicBezTo>
                <a:cubicBezTo>
                  <a:pt x="20736" y="8269"/>
                  <a:pt x="20736" y="8269"/>
                  <a:pt x="20736" y="8269"/>
                </a:cubicBezTo>
                <a:lnTo>
                  <a:pt x="20736" y="11306"/>
                </a:lnTo>
                <a:close/>
                <a:moveTo>
                  <a:pt x="20736" y="7425"/>
                </a:moveTo>
                <a:cubicBezTo>
                  <a:pt x="16848" y="7425"/>
                  <a:pt x="16848" y="7425"/>
                  <a:pt x="16848" y="7425"/>
                </a:cubicBezTo>
                <a:cubicBezTo>
                  <a:pt x="16848" y="4556"/>
                  <a:pt x="16848" y="4556"/>
                  <a:pt x="16848" y="4556"/>
                </a:cubicBezTo>
                <a:cubicBezTo>
                  <a:pt x="20736" y="4556"/>
                  <a:pt x="20736" y="4556"/>
                  <a:pt x="20736" y="4556"/>
                </a:cubicBezTo>
                <a:lnTo>
                  <a:pt x="20736" y="7425"/>
                </a:lnTo>
                <a:close/>
                <a:moveTo>
                  <a:pt x="20736" y="3712"/>
                </a:moveTo>
                <a:cubicBezTo>
                  <a:pt x="16848" y="3712"/>
                  <a:pt x="16848" y="3712"/>
                  <a:pt x="16848" y="3712"/>
                </a:cubicBezTo>
                <a:cubicBezTo>
                  <a:pt x="16848" y="844"/>
                  <a:pt x="16848" y="844"/>
                  <a:pt x="16848" y="844"/>
                </a:cubicBezTo>
                <a:cubicBezTo>
                  <a:pt x="20736" y="844"/>
                  <a:pt x="20736" y="844"/>
                  <a:pt x="20736" y="844"/>
                </a:cubicBezTo>
                <a:lnTo>
                  <a:pt x="20736" y="3712"/>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390" name="组合 389">
            <a:extLst>
              <a:ext uri="{FF2B5EF4-FFF2-40B4-BE49-F238E27FC236}">
                <a16:creationId xmlns:a16="http://schemas.microsoft.com/office/drawing/2014/main" xmlns="" id="{3BB3E0AC-9FF4-DE42-8D04-3EBB4FB79F03}"/>
              </a:ext>
            </a:extLst>
          </p:cNvPr>
          <p:cNvGrpSpPr/>
          <p:nvPr/>
        </p:nvGrpSpPr>
        <p:grpSpPr>
          <a:xfrm>
            <a:off x="2741933" y="3146792"/>
            <a:ext cx="407777" cy="298768"/>
            <a:chOff x="2741933" y="3146792"/>
            <a:chExt cx="407777" cy="298768"/>
          </a:xfrm>
          <a:solidFill>
            <a:schemeClr val="accent2"/>
          </a:solidFill>
        </p:grpSpPr>
        <p:sp>
          <p:nvSpPr>
            <p:cNvPr id="391" name="Freeform 115">
              <a:extLst>
                <a:ext uri="{FF2B5EF4-FFF2-40B4-BE49-F238E27FC236}">
                  <a16:creationId xmlns:a16="http://schemas.microsoft.com/office/drawing/2014/main" xmlns="" id="{4BAE663D-0FB1-F14E-92D5-1EBA50438563}"/>
                </a:ext>
              </a:extLst>
            </p:cNvPr>
            <p:cNvSpPr/>
            <p:nvPr/>
          </p:nvSpPr>
          <p:spPr>
            <a:xfrm>
              <a:off x="2741933" y="3146792"/>
              <a:ext cx="407777" cy="298768"/>
            </a:xfrm>
            <a:custGeom>
              <a:avLst/>
              <a:gdLst/>
              <a:ahLst/>
              <a:cxnLst>
                <a:cxn ang="0">
                  <a:pos x="wd2" y="hd2"/>
                </a:cxn>
                <a:cxn ang="5400000">
                  <a:pos x="wd2" y="hd2"/>
                </a:cxn>
                <a:cxn ang="10800000">
                  <a:pos x="wd2" y="hd2"/>
                </a:cxn>
                <a:cxn ang="16200000">
                  <a:pos x="wd2" y="hd2"/>
                </a:cxn>
              </a:cxnLst>
              <a:rect l="0" t="0" r="r" b="b"/>
              <a:pathLst>
                <a:path w="21600" h="21600" extrusionOk="0">
                  <a:moveTo>
                    <a:pt x="20588" y="3447"/>
                  </a:moveTo>
                  <a:cubicBezTo>
                    <a:pt x="12994" y="3447"/>
                    <a:pt x="12994" y="3447"/>
                    <a:pt x="12994" y="3447"/>
                  </a:cubicBezTo>
                  <a:cubicBezTo>
                    <a:pt x="12994" y="1379"/>
                    <a:pt x="12994" y="1379"/>
                    <a:pt x="12994" y="1379"/>
                  </a:cubicBezTo>
                  <a:cubicBezTo>
                    <a:pt x="12994" y="689"/>
                    <a:pt x="12656" y="0"/>
                    <a:pt x="11981" y="0"/>
                  </a:cubicBezTo>
                  <a:cubicBezTo>
                    <a:pt x="9619" y="0"/>
                    <a:pt x="9619" y="0"/>
                    <a:pt x="9619" y="0"/>
                  </a:cubicBezTo>
                  <a:cubicBezTo>
                    <a:pt x="8944" y="0"/>
                    <a:pt x="8606" y="689"/>
                    <a:pt x="8606" y="1379"/>
                  </a:cubicBezTo>
                  <a:cubicBezTo>
                    <a:pt x="8606" y="3447"/>
                    <a:pt x="8606" y="3447"/>
                    <a:pt x="8606" y="3447"/>
                  </a:cubicBezTo>
                  <a:cubicBezTo>
                    <a:pt x="1012" y="3447"/>
                    <a:pt x="1012" y="3447"/>
                    <a:pt x="1012" y="3447"/>
                  </a:cubicBezTo>
                  <a:cubicBezTo>
                    <a:pt x="506" y="3447"/>
                    <a:pt x="0" y="4136"/>
                    <a:pt x="0" y="4826"/>
                  </a:cubicBezTo>
                  <a:cubicBezTo>
                    <a:pt x="0" y="20221"/>
                    <a:pt x="0" y="20221"/>
                    <a:pt x="0" y="20221"/>
                  </a:cubicBezTo>
                  <a:cubicBezTo>
                    <a:pt x="0" y="20911"/>
                    <a:pt x="506" y="21600"/>
                    <a:pt x="1012" y="21600"/>
                  </a:cubicBezTo>
                  <a:cubicBezTo>
                    <a:pt x="20588" y="21600"/>
                    <a:pt x="20588" y="21600"/>
                    <a:pt x="20588" y="21600"/>
                  </a:cubicBezTo>
                  <a:cubicBezTo>
                    <a:pt x="21094" y="21600"/>
                    <a:pt x="21600" y="20911"/>
                    <a:pt x="21600" y="20221"/>
                  </a:cubicBezTo>
                  <a:cubicBezTo>
                    <a:pt x="21600" y="4826"/>
                    <a:pt x="21600" y="4826"/>
                    <a:pt x="21600" y="4826"/>
                  </a:cubicBezTo>
                  <a:cubicBezTo>
                    <a:pt x="21600" y="4136"/>
                    <a:pt x="21094" y="3447"/>
                    <a:pt x="20588" y="3447"/>
                  </a:cubicBezTo>
                  <a:close/>
                  <a:moveTo>
                    <a:pt x="9281" y="1149"/>
                  </a:moveTo>
                  <a:cubicBezTo>
                    <a:pt x="12319" y="1149"/>
                    <a:pt x="12319" y="1149"/>
                    <a:pt x="12319" y="1149"/>
                  </a:cubicBezTo>
                  <a:cubicBezTo>
                    <a:pt x="12319" y="3447"/>
                    <a:pt x="12319" y="3447"/>
                    <a:pt x="12319" y="3447"/>
                  </a:cubicBezTo>
                  <a:cubicBezTo>
                    <a:pt x="9281" y="3447"/>
                    <a:pt x="9281" y="3447"/>
                    <a:pt x="9281" y="3447"/>
                  </a:cubicBezTo>
                  <a:lnTo>
                    <a:pt x="9281" y="1149"/>
                  </a:lnTo>
                  <a:close/>
                  <a:moveTo>
                    <a:pt x="20756" y="20451"/>
                  </a:moveTo>
                  <a:cubicBezTo>
                    <a:pt x="844" y="20451"/>
                    <a:pt x="844" y="20451"/>
                    <a:pt x="844" y="20451"/>
                  </a:cubicBezTo>
                  <a:cubicBezTo>
                    <a:pt x="844" y="4596"/>
                    <a:pt x="844" y="4596"/>
                    <a:pt x="844" y="4596"/>
                  </a:cubicBezTo>
                  <a:cubicBezTo>
                    <a:pt x="20756" y="4596"/>
                    <a:pt x="20756" y="4596"/>
                    <a:pt x="20756" y="4596"/>
                  </a:cubicBezTo>
                  <a:lnTo>
                    <a:pt x="20756" y="20451"/>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92" name="Freeform 116">
              <a:extLst>
                <a:ext uri="{FF2B5EF4-FFF2-40B4-BE49-F238E27FC236}">
                  <a16:creationId xmlns:a16="http://schemas.microsoft.com/office/drawing/2014/main" xmlns="" id="{5D1A34F7-D58F-BA41-8C39-8DCF58BE707E}"/>
                </a:ext>
              </a:extLst>
            </p:cNvPr>
            <p:cNvSpPr/>
            <p:nvPr/>
          </p:nvSpPr>
          <p:spPr>
            <a:xfrm>
              <a:off x="2802494" y="3254456"/>
              <a:ext cx="130543" cy="130543"/>
            </a:xfrm>
            <a:custGeom>
              <a:avLst/>
              <a:gdLst/>
              <a:ahLst/>
              <a:cxnLst>
                <a:cxn ang="0">
                  <a:pos x="wd2" y="hd2"/>
                </a:cxn>
                <a:cxn ang="5400000">
                  <a:pos x="wd2" y="hd2"/>
                </a:cxn>
                <a:cxn ang="10800000">
                  <a:pos x="wd2" y="hd2"/>
                </a:cxn>
                <a:cxn ang="16200000">
                  <a:pos x="wd2" y="hd2"/>
                </a:cxn>
              </a:cxnLst>
              <a:rect l="0" t="0" r="r" b="b"/>
              <a:pathLst>
                <a:path w="21600" h="21600" extrusionOk="0">
                  <a:moveTo>
                    <a:pt x="3161" y="21600"/>
                  </a:moveTo>
                  <a:cubicBezTo>
                    <a:pt x="18439" y="21600"/>
                    <a:pt x="18439" y="21600"/>
                    <a:pt x="18439" y="21600"/>
                  </a:cubicBezTo>
                  <a:cubicBezTo>
                    <a:pt x="20020" y="21600"/>
                    <a:pt x="21600" y="20546"/>
                    <a:pt x="21600" y="18439"/>
                  </a:cubicBezTo>
                  <a:cubicBezTo>
                    <a:pt x="21600" y="3161"/>
                    <a:pt x="21600" y="3161"/>
                    <a:pt x="21600" y="3161"/>
                  </a:cubicBezTo>
                  <a:cubicBezTo>
                    <a:pt x="21600" y="1054"/>
                    <a:pt x="20020" y="0"/>
                    <a:pt x="18439" y="0"/>
                  </a:cubicBezTo>
                  <a:cubicBezTo>
                    <a:pt x="3161" y="0"/>
                    <a:pt x="3161" y="0"/>
                    <a:pt x="3161" y="0"/>
                  </a:cubicBezTo>
                  <a:cubicBezTo>
                    <a:pt x="1054" y="0"/>
                    <a:pt x="0" y="1054"/>
                    <a:pt x="0" y="3161"/>
                  </a:cubicBezTo>
                  <a:cubicBezTo>
                    <a:pt x="0" y="18439"/>
                    <a:pt x="0" y="18439"/>
                    <a:pt x="0" y="18439"/>
                  </a:cubicBezTo>
                  <a:cubicBezTo>
                    <a:pt x="0" y="20546"/>
                    <a:pt x="1054" y="21600"/>
                    <a:pt x="3161" y="21600"/>
                  </a:cubicBezTo>
                  <a:close/>
                  <a:moveTo>
                    <a:pt x="2107" y="2107"/>
                  </a:moveTo>
                  <a:cubicBezTo>
                    <a:pt x="19493" y="2107"/>
                    <a:pt x="19493" y="2107"/>
                    <a:pt x="19493" y="2107"/>
                  </a:cubicBezTo>
                  <a:cubicBezTo>
                    <a:pt x="19493" y="19493"/>
                    <a:pt x="19493" y="19493"/>
                    <a:pt x="19493" y="19493"/>
                  </a:cubicBezTo>
                  <a:cubicBezTo>
                    <a:pt x="2107" y="19493"/>
                    <a:pt x="2107" y="19493"/>
                    <a:pt x="2107" y="19493"/>
                  </a:cubicBezTo>
                  <a:lnTo>
                    <a:pt x="2107" y="2107"/>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93" name="Freeform 117">
              <a:extLst>
                <a:ext uri="{FF2B5EF4-FFF2-40B4-BE49-F238E27FC236}">
                  <a16:creationId xmlns:a16="http://schemas.microsoft.com/office/drawing/2014/main" xmlns="" id="{4F4B2195-A215-AF4D-A5B5-70ECE3B4189E}"/>
                </a:ext>
              </a:extLst>
            </p:cNvPr>
            <p:cNvSpPr/>
            <p:nvPr/>
          </p:nvSpPr>
          <p:spPr>
            <a:xfrm>
              <a:off x="2977447" y="3263877"/>
              <a:ext cx="51141" cy="16150"/>
            </a:xfrm>
            <a:custGeom>
              <a:avLst/>
              <a:gdLst/>
              <a:ahLst/>
              <a:cxnLst>
                <a:cxn ang="0">
                  <a:pos x="wd2" y="hd2"/>
                </a:cxn>
                <a:cxn ang="5400000">
                  <a:pos x="wd2" y="hd2"/>
                </a:cxn>
                <a:cxn ang="10800000">
                  <a:pos x="wd2" y="hd2"/>
                </a:cxn>
                <a:cxn ang="16200000">
                  <a:pos x="wd2" y="hd2"/>
                </a:cxn>
              </a:cxnLst>
              <a:rect l="0" t="0" r="r" b="b"/>
              <a:pathLst>
                <a:path w="21600" h="21600" extrusionOk="0">
                  <a:moveTo>
                    <a:pt x="2700" y="21600"/>
                  </a:moveTo>
                  <a:cubicBezTo>
                    <a:pt x="18900" y="21600"/>
                    <a:pt x="18900" y="21600"/>
                    <a:pt x="18900" y="21600"/>
                  </a:cubicBezTo>
                  <a:cubicBezTo>
                    <a:pt x="20250" y="21600"/>
                    <a:pt x="21600" y="17280"/>
                    <a:pt x="21600" y="12960"/>
                  </a:cubicBezTo>
                  <a:cubicBezTo>
                    <a:pt x="21600" y="4320"/>
                    <a:pt x="20250" y="0"/>
                    <a:pt x="18900" y="0"/>
                  </a:cubicBezTo>
                  <a:cubicBezTo>
                    <a:pt x="2700" y="0"/>
                    <a:pt x="2700" y="0"/>
                    <a:pt x="2700" y="0"/>
                  </a:cubicBezTo>
                  <a:cubicBezTo>
                    <a:pt x="1350" y="0"/>
                    <a:pt x="0" y="4320"/>
                    <a:pt x="0" y="12960"/>
                  </a:cubicBezTo>
                  <a:cubicBezTo>
                    <a:pt x="0" y="17280"/>
                    <a:pt x="1350" y="21600"/>
                    <a:pt x="270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94" name="Freeform 118">
              <a:extLst>
                <a:ext uri="{FF2B5EF4-FFF2-40B4-BE49-F238E27FC236}">
                  <a16:creationId xmlns:a16="http://schemas.microsoft.com/office/drawing/2014/main" xmlns="" id="{9C70E0B0-A30D-BE45-8419-A8AA0BAEDA1B}"/>
                </a:ext>
              </a:extLst>
            </p:cNvPr>
            <p:cNvSpPr/>
            <p:nvPr/>
          </p:nvSpPr>
          <p:spPr>
            <a:xfrm>
              <a:off x="2977447" y="3312325"/>
              <a:ext cx="111702" cy="16150"/>
            </a:xfrm>
            <a:custGeom>
              <a:avLst/>
              <a:gdLst/>
              <a:ahLst/>
              <a:cxnLst>
                <a:cxn ang="0">
                  <a:pos x="wd2" y="hd2"/>
                </a:cxn>
                <a:cxn ang="5400000">
                  <a:pos x="wd2" y="hd2"/>
                </a:cxn>
                <a:cxn ang="10800000">
                  <a:pos x="wd2" y="hd2"/>
                </a:cxn>
                <a:cxn ang="16200000">
                  <a:pos x="wd2" y="hd2"/>
                </a:cxn>
              </a:cxnLst>
              <a:rect l="0" t="0" r="r" b="b"/>
              <a:pathLst>
                <a:path w="21600" h="21600" extrusionOk="0">
                  <a:moveTo>
                    <a:pt x="1234" y="21600"/>
                  </a:moveTo>
                  <a:cubicBezTo>
                    <a:pt x="20366" y="21600"/>
                    <a:pt x="20366" y="21600"/>
                    <a:pt x="20366" y="21600"/>
                  </a:cubicBezTo>
                  <a:cubicBezTo>
                    <a:pt x="20983" y="21600"/>
                    <a:pt x="21600" y="17280"/>
                    <a:pt x="21600" y="8640"/>
                  </a:cubicBezTo>
                  <a:cubicBezTo>
                    <a:pt x="21600" y="4320"/>
                    <a:pt x="20983" y="0"/>
                    <a:pt x="20366" y="0"/>
                  </a:cubicBezTo>
                  <a:cubicBezTo>
                    <a:pt x="1234" y="0"/>
                    <a:pt x="1234" y="0"/>
                    <a:pt x="1234" y="0"/>
                  </a:cubicBezTo>
                  <a:cubicBezTo>
                    <a:pt x="617" y="0"/>
                    <a:pt x="0" y="4320"/>
                    <a:pt x="0" y="8640"/>
                  </a:cubicBezTo>
                  <a:cubicBezTo>
                    <a:pt x="0" y="17280"/>
                    <a:pt x="617" y="21600"/>
                    <a:pt x="1234"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95" name="Freeform 119">
              <a:extLst>
                <a:ext uri="{FF2B5EF4-FFF2-40B4-BE49-F238E27FC236}">
                  <a16:creationId xmlns:a16="http://schemas.microsoft.com/office/drawing/2014/main" xmlns="" id="{CAC2D9DC-E438-A94F-9ECC-6C0A89902852}"/>
                </a:ext>
              </a:extLst>
            </p:cNvPr>
            <p:cNvSpPr/>
            <p:nvPr/>
          </p:nvSpPr>
          <p:spPr>
            <a:xfrm>
              <a:off x="2977447" y="3359428"/>
              <a:ext cx="111702" cy="16150"/>
            </a:xfrm>
            <a:custGeom>
              <a:avLst/>
              <a:gdLst/>
              <a:ahLst/>
              <a:cxnLst>
                <a:cxn ang="0">
                  <a:pos x="wd2" y="hd2"/>
                </a:cxn>
                <a:cxn ang="5400000">
                  <a:pos x="wd2" y="hd2"/>
                </a:cxn>
                <a:cxn ang="10800000">
                  <a:pos x="wd2" y="hd2"/>
                </a:cxn>
                <a:cxn ang="16200000">
                  <a:pos x="wd2" y="hd2"/>
                </a:cxn>
              </a:cxnLst>
              <a:rect l="0" t="0" r="r" b="b"/>
              <a:pathLst>
                <a:path w="21600" h="21600" extrusionOk="0">
                  <a:moveTo>
                    <a:pt x="1234" y="21600"/>
                  </a:moveTo>
                  <a:cubicBezTo>
                    <a:pt x="20366" y="21600"/>
                    <a:pt x="20366" y="21600"/>
                    <a:pt x="20366" y="21600"/>
                  </a:cubicBezTo>
                  <a:cubicBezTo>
                    <a:pt x="20983" y="21600"/>
                    <a:pt x="21600" y="17280"/>
                    <a:pt x="21600" y="8640"/>
                  </a:cubicBezTo>
                  <a:cubicBezTo>
                    <a:pt x="21600" y="4320"/>
                    <a:pt x="20983" y="0"/>
                    <a:pt x="20366" y="0"/>
                  </a:cubicBezTo>
                  <a:cubicBezTo>
                    <a:pt x="1234" y="0"/>
                    <a:pt x="1234" y="0"/>
                    <a:pt x="1234" y="0"/>
                  </a:cubicBezTo>
                  <a:cubicBezTo>
                    <a:pt x="617" y="0"/>
                    <a:pt x="0" y="4320"/>
                    <a:pt x="0" y="8640"/>
                  </a:cubicBezTo>
                  <a:cubicBezTo>
                    <a:pt x="0" y="17280"/>
                    <a:pt x="617" y="21600"/>
                    <a:pt x="1234"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396" name="组合 395">
            <a:extLst>
              <a:ext uri="{FF2B5EF4-FFF2-40B4-BE49-F238E27FC236}">
                <a16:creationId xmlns:a16="http://schemas.microsoft.com/office/drawing/2014/main" xmlns="" id="{7C6FAE10-56AA-404F-97F7-29529DEAA260}"/>
              </a:ext>
            </a:extLst>
          </p:cNvPr>
          <p:cNvGrpSpPr/>
          <p:nvPr/>
        </p:nvGrpSpPr>
        <p:grpSpPr>
          <a:xfrm>
            <a:off x="1990980" y="3092961"/>
            <a:ext cx="279926" cy="406430"/>
            <a:chOff x="1990980" y="3092961"/>
            <a:chExt cx="279926" cy="406430"/>
          </a:xfrm>
          <a:solidFill>
            <a:schemeClr val="accent2"/>
          </a:solidFill>
        </p:grpSpPr>
        <p:sp>
          <p:nvSpPr>
            <p:cNvPr id="397" name="Freeform 120">
              <a:extLst>
                <a:ext uri="{FF2B5EF4-FFF2-40B4-BE49-F238E27FC236}">
                  <a16:creationId xmlns:a16="http://schemas.microsoft.com/office/drawing/2014/main" xmlns="" id="{2BF24D5D-1903-2F42-8432-30E7AEBA1993}"/>
                </a:ext>
              </a:extLst>
            </p:cNvPr>
            <p:cNvSpPr/>
            <p:nvPr/>
          </p:nvSpPr>
          <p:spPr>
            <a:xfrm>
              <a:off x="1990980" y="3092961"/>
              <a:ext cx="279926" cy="406430"/>
            </a:xfrm>
            <a:custGeom>
              <a:avLst/>
              <a:gdLst/>
              <a:ahLst/>
              <a:cxnLst>
                <a:cxn ang="0">
                  <a:pos x="wd2" y="hd2"/>
                </a:cxn>
                <a:cxn ang="5400000">
                  <a:pos x="wd2" y="hd2"/>
                </a:cxn>
                <a:cxn ang="10800000">
                  <a:pos x="wd2" y="hd2"/>
                </a:cxn>
                <a:cxn ang="16200000">
                  <a:pos x="wd2" y="hd2"/>
                </a:cxn>
              </a:cxnLst>
              <a:rect l="0" t="0" r="r" b="b"/>
              <a:pathLst>
                <a:path w="21600" h="21600" extrusionOk="0">
                  <a:moveTo>
                    <a:pt x="20127" y="0"/>
                  </a:moveTo>
                  <a:cubicBezTo>
                    <a:pt x="1473" y="0"/>
                    <a:pt x="1473" y="0"/>
                    <a:pt x="1473" y="0"/>
                  </a:cubicBezTo>
                  <a:cubicBezTo>
                    <a:pt x="736" y="0"/>
                    <a:pt x="0" y="506"/>
                    <a:pt x="0" y="1012"/>
                  </a:cubicBezTo>
                  <a:cubicBezTo>
                    <a:pt x="0" y="20588"/>
                    <a:pt x="0" y="20588"/>
                    <a:pt x="0" y="20588"/>
                  </a:cubicBezTo>
                  <a:cubicBezTo>
                    <a:pt x="0" y="21094"/>
                    <a:pt x="736" y="21600"/>
                    <a:pt x="1473" y="21600"/>
                  </a:cubicBezTo>
                  <a:cubicBezTo>
                    <a:pt x="20127" y="21600"/>
                    <a:pt x="20127" y="21600"/>
                    <a:pt x="20127" y="21600"/>
                  </a:cubicBezTo>
                  <a:cubicBezTo>
                    <a:pt x="20864" y="21600"/>
                    <a:pt x="21600" y="21094"/>
                    <a:pt x="21600" y="20588"/>
                  </a:cubicBezTo>
                  <a:cubicBezTo>
                    <a:pt x="21600" y="1012"/>
                    <a:pt x="21600" y="1012"/>
                    <a:pt x="21600" y="1012"/>
                  </a:cubicBezTo>
                  <a:cubicBezTo>
                    <a:pt x="21600" y="506"/>
                    <a:pt x="20864" y="0"/>
                    <a:pt x="20127" y="0"/>
                  </a:cubicBezTo>
                  <a:close/>
                  <a:moveTo>
                    <a:pt x="20373" y="20756"/>
                  </a:moveTo>
                  <a:cubicBezTo>
                    <a:pt x="1227" y="20756"/>
                    <a:pt x="1227" y="20756"/>
                    <a:pt x="1227" y="20756"/>
                  </a:cubicBezTo>
                  <a:cubicBezTo>
                    <a:pt x="1227" y="844"/>
                    <a:pt x="1227" y="844"/>
                    <a:pt x="1227" y="844"/>
                  </a:cubicBezTo>
                  <a:cubicBezTo>
                    <a:pt x="20373" y="844"/>
                    <a:pt x="20373" y="844"/>
                    <a:pt x="20373" y="844"/>
                  </a:cubicBezTo>
                  <a:lnTo>
                    <a:pt x="20373"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98" name="Oval 121">
              <a:extLst>
                <a:ext uri="{FF2B5EF4-FFF2-40B4-BE49-F238E27FC236}">
                  <a16:creationId xmlns:a16="http://schemas.microsoft.com/office/drawing/2014/main" xmlns="" id="{0F4C34F2-BBDF-B444-8575-BF0B1F460EB2}"/>
                </a:ext>
              </a:extLst>
            </p:cNvPr>
            <p:cNvSpPr/>
            <p:nvPr/>
          </p:nvSpPr>
          <p:spPr>
            <a:xfrm>
              <a:off x="2055578" y="3286756"/>
              <a:ext cx="25571" cy="2153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99" name="Oval 122">
              <a:extLst>
                <a:ext uri="{FF2B5EF4-FFF2-40B4-BE49-F238E27FC236}">
                  <a16:creationId xmlns:a16="http://schemas.microsoft.com/office/drawing/2014/main" xmlns="" id="{77F588DD-A5BB-4445-BCBF-49F35B3413B2}"/>
                </a:ext>
              </a:extLst>
            </p:cNvPr>
            <p:cNvSpPr/>
            <p:nvPr/>
          </p:nvSpPr>
          <p:spPr>
            <a:xfrm>
              <a:off x="2118830" y="3286756"/>
              <a:ext cx="25571" cy="2153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00" name="Oval 123">
              <a:extLst>
                <a:ext uri="{FF2B5EF4-FFF2-40B4-BE49-F238E27FC236}">
                  <a16:creationId xmlns:a16="http://schemas.microsoft.com/office/drawing/2014/main" xmlns="" id="{D86FEF29-14E0-0E4B-8A39-D4DE6DD9CCC8}"/>
                </a:ext>
              </a:extLst>
            </p:cNvPr>
            <p:cNvSpPr/>
            <p:nvPr/>
          </p:nvSpPr>
          <p:spPr>
            <a:xfrm>
              <a:off x="2182083" y="3286756"/>
              <a:ext cx="25571" cy="2153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01" name="Oval 124">
              <a:extLst>
                <a:ext uri="{FF2B5EF4-FFF2-40B4-BE49-F238E27FC236}">
                  <a16:creationId xmlns:a16="http://schemas.microsoft.com/office/drawing/2014/main" xmlns="" id="{477E190B-949C-DC40-840C-603CB971AAB3}"/>
                </a:ext>
              </a:extLst>
            </p:cNvPr>
            <p:cNvSpPr/>
            <p:nvPr/>
          </p:nvSpPr>
          <p:spPr>
            <a:xfrm>
              <a:off x="2055578" y="3350008"/>
              <a:ext cx="25571" cy="22879"/>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02" name="Oval 125">
              <a:extLst>
                <a:ext uri="{FF2B5EF4-FFF2-40B4-BE49-F238E27FC236}">
                  <a16:creationId xmlns:a16="http://schemas.microsoft.com/office/drawing/2014/main" xmlns="" id="{758F0B13-6D50-DC41-84B5-7DAE60E8B534}"/>
                </a:ext>
              </a:extLst>
            </p:cNvPr>
            <p:cNvSpPr/>
            <p:nvPr/>
          </p:nvSpPr>
          <p:spPr>
            <a:xfrm>
              <a:off x="2118830" y="3350008"/>
              <a:ext cx="25571" cy="22879"/>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03" name="Oval 126">
              <a:extLst>
                <a:ext uri="{FF2B5EF4-FFF2-40B4-BE49-F238E27FC236}">
                  <a16:creationId xmlns:a16="http://schemas.microsoft.com/office/drawing/2014/main" xmlns="" id="{47572E4C-8B53-9740-9326-10986FC1CE31}"/>
                </a:ext>
              </a:extLst>
            </p:cNvPr>
            <p:cNvSpPr/>
            <p:nvPr/>
          </p:nvSpPr>
          <p:spPr>
            <a:xfrm>
              <a:off x="2182083" y="3350008"/>
              <a:ext cx="25571" cy="22879"/>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04" name="Oval 127">
              <a:extLst>
                <a:ext uri="{FF2B5EF4-FFF2-40B4-BE49-F238E27FC236}">
                  <a16:creationId xmlns:a16="http://schemas.microsoft.com/office/drawing/2014/main" xmlns="" id="{83F0376B-D34D-E44F-8527-E1B5F2696C8F}"/>
                </a:ext>
              </a:extLst>
            </p:cNvPr>
            <p:cNvSpPr/>
            <p:nvPr/>
          </p:nvSpPr>
          <p:spPr>
            <a:xfrm>
              <a:off x="2055578" y="3414606"/>
              <a:ext cx="25571" cy="2153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05" name="Oval 128">
              <a:extLst>
                <a:ext uri="{FF2B5EF4-FFF2-40B4-BE49-F238E27FC236}">
                  <a16:creationId xmlns:a16="http://schemas.microsoft.com/office/drawing/2014/main" xmlns="" id="{FE066BC4-58E4-F049-8741-CFBBAF175EAA}"/>
                </a:ext>
              </a:extLst>
            </p:cNvPr>
            <p:cNvSpPr/>
            <p:nvPr/>
          </p:nvSpPr>
          <p:spPr>
            <a:xfrm>
              <a:off x="2118830" y="3414606"/>
              <a:ext cx="25571" cy="2153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06" name="Oval 129">
              <a:extLst>
                <a:ext uri="{FF2B5EF4-FFF2-40B4-BE49-F238E27FC236}">
                  <a16:creationId xmlns:a16="http://schemas.microsoft.com/office/drawing/2014/main" xmlns="" id="{6220C2DE-01E1-9C42-8269-0E9C9F06D4A7}"/>
                </a:ext>
              </a:extLst>
            </p:cNvPr>
            <p:cNvSpPr/>
            <p:nvPr/>
          </p:nvSpPr>
          <p:spPr>
            <a:xfrm>
              <a:off x="2182083" y="3414606"/>
              <a:ext cx="25571" cy="2153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07" name="Freeform 130">
              <a:extLst>
                <a:ext uri="{FF2B5EF4-FFF2-40B4-BE49-F238E27FC236}">
                  <a16:creationId xmlns:a16="http://schemas.microsoft.com/office/drawing/2014/main" xmlns="" id="{C84B43DB-5757-7047-81EE-E3C099908149}"/>
                </a:ext>
              </a:extLst>
            </p:cNvPr>
            <p:cNvSpPr/>
            <p:nvPr/>
          </p:nvSpPr>
          <p:spPr>
            <a:xfrm>
              <a:off x="2046158" y="3156214"/>
              <a:ext cx="170917" cy="60561"/>
            </a:xfrm>
            <a:custGeom>
              <a:avLst/>
              <a:gdLst/>
              <a:ahLst/>
              <a:cxnLst>
                <a:cxn ang="0">
                  <a:pos x="wd2" y="hd2"/>
                </a:cxn>
                <a:cxn ang="5400000">
                  <a:pos x="wd2" y="hd2"/>
                </a:cxn>
                <a:cxn ang="10800000">
                  <a:pos x="wd2" y="hd2"/>
                </a:cxn>
                <a:cxn ang="16200000">
                  <a:pos x="wd2" y="hd2"/>
                </a:cxn>
              </a:cxnLst>
              <a:rect l="0" t="0" r="r" b="b"/>
              <a:pathLst>
                <a:path w="21600" h="21600" extrusionOk="0">
                  <a:moveTo>
                    <a:pt x="3600" y="21600"/>
                  </a:moveTo>
                  <a:cubicBezTo>
                    <a:pt x="18000" y="21600"/>
                    <a:pt x="18000" y="21600"/>
                    <a:pt x="18000" y="21600"/>
                  </a:cubicBezTo>
                  <a:cubicBezTo>
                    <a:pt x="20000" y="21600"/>
                    <a:pt x="21600" y="17053"/>
                    <a:pt x="21600" y="11368"/>
                  </a:cubicBezTo>
                  <a:cubicBezTo>
                    <a:pt x="21600" y="4547"/>
                    <a:pt x="20000" y="0"/>
                    <a:pt x="18000" y="0"/>
                  </a:cubicBezTo>
                  <a:cubicBezTo>
                    <a:pt x="3600" y="0"/>
                    <a:pt x="3600" y="0"/>
                    <a:pt x="3600" y="0"/>
                  </a:cubicBezTo>
                  <a:cubicBezTo>
                    <a:pt x="1600" y="0"/>
                    <a:pt x="0" y="4547"/>
                    <a:pt x="0" y="11368"/>
                  </a:cubicBezTo>
                  <a:cubicBezTo>
                    <a:pt x="0" y="17053"/>
                    <a:pt x="1600" y="21600"/>
                    <a:pt x="3600" y="21600"/>
                  </a:cubicBezTo>
                  <a:close/>
                  <a:moveTo>
                    <a:pt x="3600" y="5684"/>
                  </a:moveTo>
                  <a:cubicBezTo>
                    <a:pt x="18000" y="5684"/>
                    <a:pt x="18000" y="5684"/>
                    <a:pt x="18000" y="5684"/>
                  </a:cubicBezTo>
                  <a:cubicBezTo>
                    <a:pt x="18800" y="5684"/>
                    <a:pt x="20000" y="7958"/>
                    <a:pt x="20000" y="11368"/>
                  </a:cubicBezTo>
                  <a:cubicBezTo>
                    <a:pt x="20000" y="14779"/>
                    <a:pt x="18800" y="17053"/>
                    <a:pt x="18000" y="17053"/>
                  </a:cubicBezTo>
                  <a:cubicBezTo>
                    <a:pt x="3600" y="17053"/>
                    <a:pt x="3600" y="17053"/>
                    <a:pt x="3600" y="17053"/>
                  </a:cubicBezTo>
                  <a:cubicBezTo>
                    <a:pt x="2400" y="17053"/>
                    <a:pt x="1600" y="14779"/>
                    <a:pt x="1600" y="11368"/>
                  </a:cubicBezTo>
                  <a:cubicBezTo>
                    <a:pt x="1600" y="7958"/>
                    <a:pt x="2400" y="5684"/>
                    <a:pt x="3600" y="5684"/>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408" name="Freeform 131">
            <a:extLst>
              <a:ext uri="{FF2B5EF4-FFF2-40B4-BE49-F238E27FC236}">
                <a16:creationId xmlns:a16="http://schemas.microsoft.com/office/drawing/2014/main" xmlns="" id="{548C4A1D-2C4E-B942-8861-A8D33CDEFA23}"/>
              </a:ext>
            </a:extLst>
          </p:cNvPr>
          <p:cNvSpPr/>
          <p:nvPr/>
        </p:nvSpPr>
        <p:spPr>
          <a:xfrm>
            <a:off x="1113522" y="3137372"/>
            <a:ext cx="406430" cy="317608"/>
          </a:xfrm>
          <a:custGeom>
            <a:avLst/>
            <a:gdLst/>
            <a:ahLst/>
            <a:cxnLst>
              <a:cxn ang="0">
                <a:pos x="wd2" y="hd2"/>
              </a:cxn>
              <a:cxn ang="5400000">
                <a:pos x="wd2" y="hd2"/>
              </a:cxn>
              <a:cxn ang="10800000">
                <a:pos x="wd2" y="hd2"/>
              </a:cxn>
              <a:cxn ang="16200000">
                <a:pos x="wd2" y="hd2"/>
              </a:cxn>
            </a:cxnLst>
            <a:rect l="0" t="0" r="r" b="b"/>
            <a:pathLst>
              <a:path w="21600" h="21600" extrusionOk="0">
                <a:moveTo>
                  <a:pt x="21600" y="4320"/>
                </a:moveTo>
                <a:cubicBezTo>
                  <a:pt x="21600" y="3672"/>
                  <a:pt x="21094" y="3024"/>
                  <a:pt x="20588" y="3024"/>
                </a:cubicBezTo>
                <a:cubicBezTo>
                  <a:pt x="15019" y="3024"/>
                  <a:pt x="15019" y="3024"/>
                  <a:pt x="15019" y="3024"/>
                </a:cubicBezTo>
                <a:cubicBezTo>
                  <a:pt x="15019" y="1296"/>
                  <a:pt x="15019" y="1296"/>
                  <a:pt x="15019" y="1296"/>
                </a:cubicBezTo>
                <a:cubicBezTo>
                  <a:pt x="15019" y="432"/>
                  <a:pt x="14513" y="0"/>
                  <a:pt x="14006" y="0"/>
                </a:cubicBezTo>
                <a:cubicBezTo>
                  <a:pt x="7594" y="0"/>
                  <a:pt x="7594" y="0"/>
                  <a:pt x="7594" y="0"/>
                </a:cubicBezTo>
                <a:cubicBezTo>
                  <a:pt x="7087" y="0"/>
                  <a:pt x="6581" y="432"/>
                  <a:pt x="6581" y="1296"/>
                </a:cubicBezTo>
                <a:cubicBezTo>
                  <a:pt x="6581" y="3024"/>
                  <a:pt x="6581" y="3024"/>
                  <a:pt x="6581" y="3024"/>
                </a:cubicBezTo>
                <a:cubicBezTo>
                  <a:pt x="1012" y="3024"/>
                  <a:pt x="1012" y="3024"/>
                  <a:pt x="1012" y="3024"/>
                </a:cubicBezTo>
                <a:cubicBezTo>
                  <a:pt x="506" y="3024"/>
                  <a:pt x="0" y="3672"/>
                  <a:pt x="0" y="4320"/>
                </a:cubicBezTo>
                <a:cubicBezTo>
                  <a:pt x="0" y="20304"/>
                  <a:pt x="0" y="20304"/>
                  <a:pt x="0" y="20304"/>
                </a:cubicBezTo>
                <a:cubicBezTo>
                  <a:pt x="0" y="21168"/>
                  <a:pt x="506" y="21600"/>
                  <a:pt x="1012" y="21600"/>
                </a:cubicBezTo>
                <a:cubicBezTo>
                  <a:pt x="20588" y="21600"/>
                  <a:pt x="20588" y="21600"/>
                  <a:pt x="20588" y="21600"/>
                </a:cubicBezTo>
                <a:cubicBezTo>
                  <a:pt x="21094" y="21600"/>
                  <a:pt x="21600" y="21168"/>
                  <a:pt x="21600" y="20304"/>
                </a:cubicBezTo>
                <a:lnTo>
                  <a:pt x="21600" y="4320"/>
                </a:lnTo>
                <a:close/>
                <a:moveTo>
                  <a:pt x="7425" y="864"/>
                </a:moveTo>
                <a:cubicBezTo>
                  <a:pt x="14175" y="864"/>
                  <a:pt x="14175" y="864"/>
                  <a:pt x="14175" y="864"/>
                </a:cubicBezTo>
                <a:cubicBezTo>
                  <a:pt x="14175" y="3024"/>
                  <a:pt x="14175" y="3024"/>
                  <a:pt x="14175" y="3024"/>
                </a:cubicBezTo>
                <a:cubicBezTo>
                  <a:pt x="7425" y="3024"/>
                  <a:pt x="7425" y="3024"/>
                  <a:pt x="7425" y="3024"/>
                </a:cubicBezTo>
                <a:lnTo>
                  <a:pt x="7425" y="864"/>
                </a:lnTo>
                <a:close/>
                <a:moveTo>
                  <a:pt x="20756" y="20736"/>
                </a:moveTo>
                <a:cubicBezTo>
                  <a:pt x="844" y="20736"/>
                  <a:pt x="844" y="20736"/>
                  <a:pt x="844" y="20736"/>
                </a:cubicBezTo>
                <a:cubicBezTo>
                  <a:pt x="844" y="4104"/>
                  <a:pt x="844" y="4104"/>
                  <a:pt x="844" y="4104"/>
                </a:cubicBezTo>
                <a:cubicBezTo>
                  <a:pt x="20756" y="4104"/>
                  <a:pt x="20756" y="4104"/>
                  <a:pt x="20756" y="4104"/>
                </a:cubicBezTo>
                <a:lnTo>
                  <a:pt x="20756" y="20736"/>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409" name="组合 408">
            <a:extLst>
              <a:ext uri="{FF2B5EF4-FFF2-40B4-BE49-F238E27FC236}">
                <a16:creationId xmlns:a16="http://schemas.microsoft.com/office/drawing/2014/main" xmlns="" id="{0C832350-AE0E-E940-9A48-FABB49761EBA}"/>
              </a:ext>
            </a:extLst>
          </p:cNvPr>
          <p:cNvGrpSpPr/>
          <p:nvPr/>
        </p:nvGrpSpPr>
        <p:grpSpPr>
          <a:xfrm>
            <a:off x="10075168" y="2317783"/>
            <a:ext cx="407776" cy="321646"/>
            <a:chOff x="10075168" y="2317783"/>
            <a:chExt cx="407776" cy="321646"/>
          </a:xfrm>
          <a:solidFill>
            <a:schemeClr val="accent2"/>
          </a:solidFill>
        </p:grpSpPr>
        <p:sp>
          <p:nvSpPr>
            <p:cNvPr id="410" name="Freeform 132">
              <a:extLst>
                <a:ext uri="{FF2B5EF4-FFF2-40B4-BE49-F238E27FC236}">
                  <a16:creationId xmlns:a16="http://schemas.microsoft.com/office/drawing/2014/main" xmlns="" id="{3D12A28C-8DA5-EC42-AFB2-11634567F754}"/>
                </a:ext>
              </a:extLst>
            </p:cNvPr>
            <p:cNvSpPr/>
            <p:nvPr/>
          </p:nvSpPr>
          <p:spPr>
            <a:xfrm>
              <a:off x="10075168" y="2317783"/>
              <a:ext cx="407776" cy="321646"/>
            </a:xfrm>
            <a:custGeom>
              <a:avLst/>
              <a:gdLst/>
              <a:ahLst/>
              <a:cxnLst>
                <a:cxn ang="0">
                  <a:pos x="wd2" y="hd2"/>
                </a:cxn>
                <a:cxn ang="5400000">
                  <a:pos x="wd2" y="hd2"/>
                </a:cxn>
                <a:cxn ang="10800000">
                  <a:pos x="wd2" y="hd2"/>
                </a:cxn>
                <a:cxn ang="16200000">
                  <a:pos x="wd2" y="hd2"/>
                </a:cxn>
              </a:cxnLst>
              <a:rect l="0" t="0" r="r" b="b"/>
              <a:pathLst>
                <a:path w="21600" h="21600" extrusionOk="0">
                  <a:moveTo>
                    <a:pt x="20588" y="3208"/>
                  </a:moveTo>
                  <a:cubicBezTo>
                    <a:pt x="10294" y="3208"/>
                    <a:pt x="10294" y="3208"/>
                    <a:pt x="10294" y="3208"/>
                  </a:cubicBezTo>
                  <a:cubicBezTo>
                    <a:pt x="7594" y="428"/>
                    <a:pt x="7594" y="428"/>
                    <a:pt x="7594" y="428"/>
                  </a:cubicBezTo>
                  <a:cubicBezTo>
                    <a:pt x="7256" y="214"/>
                    <a:pt x="7087" y="0"/>
                    <a:pt x="6750" y="0"/>
                  </a:cubicBezTo>
                  <a:cubicBezTo>
                    <a:pt x="1012" y="0"/>
                    <a:pt x="1012" y="0"/>
                    <a:pt x="1012" y="0"/>
                  </a:cubicBezTo>
                  <a:cubicBezTo>
                    <a:pt x="506" y="0"/>
                    <a:pt x="0" y="642"/>
                    <a:pt x="0" y="1283"/>
                  </a:cubicBezTo>
                  <a:cubicBezTo>
                    <a:pt x="0" y="20317"/>
                    <a:pt x="0" y="20317"/>
                    <a:pt x="0" y="20317"/>
                  </a:cubicBezTo>
                  <a:cubicBezTo>
                    <a:pt x="0" y="21172"/>
                    <a:pt x="506" y="21600"/>
                    <a:pt x="1012" y="21600"/>
                  </a:cubicBezTo>
                  <a:cubicBezTo>
                    <a:pt x="20588" y="21600"/>
                    <a:pt x="20588" y="21600"/>
                    <a:pt x="20588" y="21600"/>
                  </a:cubicBezTo>
                  <a:cubicBezTo>
                    <a:pt x="21094" y="21600"/>
                    <a:pt x="21600" y="21172"/>
                    <a:pt x="21600" y="20317"/>
                  </a:cubicBezTo>
                  <a:cubicBezTo>
                    <a:pt x="21600" y="4491"/>
                    <a:pt x="21600" y="4491"/>
                    <a:pt x="21600" y="4491"/>
                  </a:cubicBezTo>
                  <a:cubicBezTo>
                    <a:pt x="21600" y="3850"/>
                    <a:pt x="21094" y="3208"/>
                    <a:pt x="20588" y="3208"/>
                  </a:cubicBezTo>
                  <a:close/>
                  <a:moveTo>
                    <a:pt x="20756" y="20745"/>
                  </a:moveTo>
                  <a:cubicBezTo>
                    <a:pt x="844" y="20745"/>
                    <a:pt x="844" y="20745"/>
                    <a:pt x="844" y="20745"/>
                  </a:cubicBezTo>
                  <a:cubicBezTo>
                    <a:pt x="844" y="1069"/>
                    <a:pt x="844" y="1069"/>
                    <a:pt x="844" y="1069"/>
                  </a:cubicBezTo>
                  <a:cubicBezTo>
                    <a:pt x="6919" y="1069"/>
                    <a:pt x="6919" y="1069"/>
                    <a:pt x="6919" y="1069"/>
                  </a:cubicBezTo>
                  <a:cubicBezTo>
                    <a:pt x="7087" y="1069"/>
                    <a:pt x="7087" y="1069"/>
                    <a:pt x="7087" y="1069"/>
                  </a:cubicBezTo>
                  <a:cubicBezTo>
                    <a:pt x="10125" y="4277"/>
                    <a:pt x="10125" y="4277"/>
                    <a:pt x="10125" y="4277"/>
                  </a:cubicBezTo>
                  <a:cubicBezTo>
                    <a:pt x="20756" y="4277"/>
                    <a:pt x="20756" y="4277"/>
                    <a:pt x="20756" y="4277"/>
                  </a:cubicBezTo>
                  <a:lnTo>
                    <a:pt x="20756" y="20745"/>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11" name="Freeform 133">
              <a:extLst>
                <a:ext uri="{FF2B5EF4-FFF2-40B4-BE49-F238E27FC236}">
                  <a16:creationId xmlns:a16="http://schemas.microsoft.com/office/drawing/2014/main" xmlns="" id="{D1D3E7BF-59AA-F548-9B95-253DC0D0A1FC}"/>
                </a:ext>
              </a:extLst>
            </p:cNvPr>
            <p:cNvSpPr/>
            <p:nvPr/>
          </p:nvSpPr>
          <p:spPr>
            <a:xfrm>
              <a:off x="10219963" y="2469302"/>
              <a:ext cx="113598" cy="80516"/>
            </a:xfrm>
            <a:custGeom>
              <a:avLst/>
              <a:gdLst/>
              <a:ahLst/>
              <a:cxnLst>
                <a:cxn ang="0">
                  <a:pos x="wd2" y="hd2"/>
                </a:cxn>
                <a:cxn ang="5400000">
                  <a:pos x="wd2" y="hd2"/>
                </a:cxn>
                <a:cxn ang="10800000">
                  <a:pos x="wd2" y="hd2"/>
                </a:cxn>
                <a:cxn ang="16200000">
                  <a:pos x="wd2" y="hd2"/>
                </a:cxn>
              </a:cxnLst>
              <a:rect l="0" t="0" r="r" b="b"/>
              <a:pathLst>
                <a:path w="21450" h="21185" extrusionOk="0">
                  <a:moveTo>
                    <a:pt x="2250" y="8930"/>
                  </a:moveTo>
                  <a:cubicBezTo>
                    <a:pt x="2250" y="8930"/>
                    <a:pt x="1650" y="8930"/>
                    <a:pt x="1050" y="8930"/>
                  </a:cubicBezTo>
                  <a:cubicBezTo>
                    <a:pt x="1050" y="8930"/>
                    <a:pt x="450" y="8930"/>
                    <a:pt x="450" y="8930"/>
                  </a:cubicBezTo>
                  <a:cubicBezTo>
                    <a:pt x="-150" y="9761"/>
                    <a:pt x="-150" y="11423"/>
                    <a:pt x="450" y="12254"/>
                  </a:cubicBezTo>
                  <a:cubicBezTo>
                    <a:pt x="6450" y="20561"/>
                    <a:pt x="6450" y="20561"/>
                    <a:pt x="6450" y="20561"/>
                  </a:cubicBezTo>
                  <a:cubicBezTo>
                    <a:pt x="7050" y="21392"/>
                    <a:pt x="8250" y="21392"/>
                    <a:pt x="8850" y="20561"/>
                  </a:cubicBezTo>
                  <a:cubicBezTo>
                    <a:pt x="21450" y="3115"/>
                    <a:pt x="21450" y="3115"/>
                    <a:pt x="21450" y="3115"/>
                  </a:cubicBezTo>
                  <a:cubicBezTo>
                    <a:pt x="21450" y="2284"/>
                    <a:pt x="21450" y="1454"/>
                    <a:pt x="21450" y="623"/>
                  </a:cubicBezTo>
                  <a:cubicBezTo>
                    <a:pt x="20850" y="-208"/>
                    <a:pt x="19650" y="-208"/>
                    <a:pt x="19050" y="623"/>
                  </a:cubicBezTo>
                  <a:cubicBezTo>
                    <a:pt x="7650" y="16407"/>
                    <a:pt x="7650" y="16407"/>
                    <a:pt x="7650" y="16407"/>
                  </a:cubicBezTo>
                  <a:lnTo>
                    <a:pt x="2250" y="8930"/>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12" name="组合 411">
            <a:extLst>
              <a:ext uri="{FF2B5EF4-FFF2-40B4-BE49-F238E27FC236}">
                <a16:creationId xmlns:a16="http://schemas.microsoft.com/office/drawing/2014/main" xmlns="" id="{637F581E-606B-5D40-8622-24EE885D326A}"/>
              </a:ext>
            </a:extLst>
          </p:cNvPr>
          <p:cNvGrpSpPr/>
          <p:nvPr/>
        </p:nvGrpSpPr>
        <p:grpSpPr>
          <a:xfrm>
            <a:off x="9260962" y="2317783"/>
            <a:ext cx="407776" cy="321646"/>
            <a:chOff x="9260962" y="2317783"/>
            <a:chExt cx="407776" cy="321646"/>
          </a:xfrm>
          <a:solidFill>
            <a:schemeClr val="accent2"/>
          </a:solidFill>
        </p:grpSpPr>
        <p:sp>
          <p:nvSpPr>
            <p:cNvPr id="413" name="Freeform 134">
              <a:extLst>
                <a:ext uri="{FF2B5EF4-FFF2-40B4-BE49-F238E27FC236}">
                  <a16:creationId xmlns:a16="http://schemas.microsoft.com/office/drawing/2014/main" xmlns="" id="{85340847-E7A5-DB48-8D9C-A028A9988FF3}"/>
                </a:ext>
              </a:extLst>
            </p:cNvPr>
            <p:cNvSpPr/>
            <p:nvPr/>
          </p:nvSpPr>
          <p:spPr>
            <a:xfrm>
              <a:off x="9260962" y="2317783"/>
              <a:ext cx="407776" cy="321646"/>
            </a:xfrm>
            <a:custGeom>
              <a:avLst/>
              <a:gdLst/>
              <a:ahLst/>
              <a:cxnLst>
                <a:cxn ang="0">
                  <a:pos x="wd2" y="hd2"/>
                </a:cxn>
                <a:cxn ang="5400000">
                  <a:pos x="wd2" y="hd2"/>
                </a:cxn>
                <a:cxn ang="10800000">
                  <a:pos x="wd2" y="hd2"/>
                </a:cxn>
                <a:cxn ang="16200000">
                  <a:pos x="wd2" y="hd2"/>
                </a:cxn>
              </a:cxnLst>
              <a:rect l="0" t="0" r="r" b="b"/>
              <a:pathLst>
                <a:path w="21600" h="21600" extrusionOk="0">
                  <a:moveTo>
                    <a:pt x="20588" y="3208"/>
                  </a:moveTo>
                  <a:cubicBezTo>
                    <a:pt x="10462" y="3208"/>
                    <a:pt x="10462" y="3208"/>
                    <a:pt x="10462" y="3208"/>
                  </a:cubicBezTo>
                  <a:cubicBezTo>
                    <a:pt x="7594" y="428"/>
                    <a:pt x="7594" y="428"/>
                    <a:pt x="7594" y="428"/>
                  </a:cubicBezTo>
                  <a:cubicBezTo>
                    <a:pt x="7256" y="214"/>
                    <a:pt x="7087" y="0"/>
                    <a:pt x="6750" y="0"/>
                  </a:cubicBezTo>
                  <a:cubicBezTo>
                    <a:pt x="1012" y="0"/>
                    <a:pt x="1012" y="0"/>
                    <a:pt x="1012" y="0"/>
                  </a:cubicBezTo>
                  <a:cubicBezTo>
                    <a:pt x="506" y="0"/>
                    <a:pt x="0" y="642"/>
                    <a:pt x="0" y="1283"/>
                  </a:cubicBezTo>
                  <a:cubicBezTo>
                    <a:pt x="0" y="20317"/>
                    <a:pt x="0" y="20317"/>
                    <a:pt x="0" y="20317"/>
                  </a:cubicBezTo>
                  <a:cubicBezTo>
                    <a:pt x="0" y="21172"/>
                    <a:pt x="506" y="21600"/>
                    <a:pt x="1012" y="21600"/>
                  </a:cubicBezTo>
                  <a:cubicBezTo>
                    <a:pt x="20588" y="21600"/>
                    <a:pt x="20588" y="21600"/>
                    <a:pt x="20588" y="21600"/>
                  </a:cubicBezTo>
                  <a:cubicBezTo>
                    <a:pt x="21094" y="21600"/>
                    <a:pt x="21600" y="21172"/>
                    <a:pt x="21600" y="20317"/>
                  </a:cubicBezTo>
                  <a:cubicBezTo>
                    <a:pt x="21600" y="4491"/>
                    <a:pt x="21600" y="4491"/>
                    <a:pt x="21600" y="4491"/>
                  </a:cubicBezTo>
                  <a:cubicBezTo>
                    <a:pt x="21600" y="3850"/>
                    <a:pt x="21094" y="3208"/>
                    <a:pt x="20588" y="3208"/>
                  </a:cubicBezTo>
                  <a:close/>
                  <a:moveTo>
                    <a:pt x="20756" y="20745"/>
                  </a:moveTo>
                  <a:cubicBezTo>
                    <a:pt x="844" y="20745"/>
                    <a:pt x="844" y="20745"/>
                    <a:pt x="844" y="20745"/>
                  </a:cubicBezTo>
                  <a:cubicBezTo>
                    <a:pt x="844" y="1069"/>
                    <a:pt x="844" y="1069"/>
                    <a:pt x="844" y="1069"/>
                  </a:cubicBezTo>
                  <a:cubicBezTo>
                    <a:pt x="6919" y="1069"/>
                    <a:pt x="6919" y="1069"/>
                    <a:pt x="6919" y="1069"/>
                  </a:cubicBezTo>
                  <a:cubicBezTo>
                    <a:pt x="7087" y="1069"/>
                    <a:pt x="7087" y="1069"/>
                    <a:pt x="7087" y="1069"/>
                  </a:cubicBezTo>
                  <a:cubicBezTo>
                    <a:pt x="10125" y="4277"/>
                    <a:pt x="10125" y="4277"/>
                    <a:pt x="10125" y="4277"/>
                  </a:cubicBezTo>
                  <a:cubicBezTo>
                    <a:pt x="20756" y="4277"/>
                    <a:pt x="20756" y="4277"/>
                    <a:pt x="20756" y="4277"/>
                  </a:cubicBezTo>
                  <a:lnTo>
                    <a:pt x="20756" y="20745"/>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14" name="Freeform 135">
              <a:extLst>
                <a:ext uri="{FF2B5EF4-FFF2-40B4-BE49-F238E27FC236}">
                  <a16:creationId xmlns:a16="http://schemas.microsoft.com/office/drawing/2014/main" xmlns="" id="{D5C8685A-B5B2-F14D-B320-02803DBD6F20}"/>
                </a:ext>
              </a:extLst>
            </p:cNvPr>
            <p:cNvSpPr/>
            <p:nvPr/>
          </p:nvSpPr>
          <p:spPr>
            <a:xfrm>
              <a:off x="9423259" y="2469302"/>
              <a:ext cx="81835" cy="80516"/>
            </a:xfrm>
            <a:custGeom>
              <a:avLst/>
              <a:gdLst/>
              <a:ahLst/>
              <a:cxnLst>
                <a:cxn ang="0">
                  <a:pos x="wd2" y="hd2"/>
                </a:cxn>
                <a:cxn ang="5400000">
                  <a:pos x="wd2" y="hd2"/>
                </a:cxn>
                <a:cxn ang="10800000">
                  <a:pos x="wd2" y="hd2"/>
                </a:cxn>
                <a:cxn ang="16200000">
                  <a:pos x="wd2" y="hd2"/>
                </a:cxn>
              </a:cxnLst>
              <a:rect l="0" t="0" r="r" b="b"/>
              <a:pathLst>
                <a:path w="21185" h="21185" extrusionOk="0">
                  <a:moveTo>
                    <a:pt x="623" y="623"/>
                  </a:moveTo>
                  <a:cubicBezTo>
                    <a:pt x="-208" y="1454"/>
                    <a:pt x="-208" y="2284"/>
                    <a:pt x="623" y="3115"/>
                  </a:cubicBezTo>
                  <a:cubicBezTo>
                    <a:pt x="8100" y="10592"/>
                    <a:pt x="8100" y="10592"/>
                    <a:pt x="8100" y="10592"/>
                  </a:cubicBezTo>
                  <a:cubicBezTo>
                    <a:pt x="623" y="18069"/>
                    <a:pt x="623" y="18069"/>
                    <a:pt x="623" y="18069"/>
                  </a:cubicBezTo>
                  <a:cubicBezTo>
                    <a:pt x="-208" y="18900"/>
                    <a:pt x="-208" y="19730"/>
                    <a:pt x="623" y="20561"/>
                  </a:cubicBezTo>
                  <a:cubicBezTo>
                    <a:pt x="1454" y="21392"/>
                    <a:pt x="2284" y="21392"/>
                    <a:pt x="3115" y="20561"/>
                  </a:cubicBezTo>
                  <a:cubicBezTo>
                    <a:pt x="10592" y="13084"/>
                    <a:pt x="10592" y="13084"/>
                    <a:pt x="10592" y="13084"/>
                  </a:cubicBezTo>
                  <a:cubicBezTo>
                    <a:pt x="18069" y="20561"/>
                    <a:pt x="18069" y="20561"/>
                    <a:pt x="18069" y="20561"/>
                  </a:cubicBezTo>
                  <a:cubicBezTo>
                    <a:pt x="18900" y="21392"/>
                    <a:pt x="19730" y="21392"/>
                    <a:pt x="20561" y="20561"/>
                  </a:cubicBezTo>
                  <a:cubicBezTo>
                    <a:pt x="21392" y="19730"/>
                    <a:pt x="21392" y="18900"/>
                    <a:pt x="20561" y="18069"/>
                  </a:cubicBezTo>
                  <a:cubicBezTo>
                    <a:pt x="13084" y="10592"/>
                    <a:pt x="13084" y="10592"/>
                    <a:pt x="13084" y="10592"/>
                  </a:cubicBezTo>
                  <a:cubicBezTo>
                    <a:pt x="20561" y="3115"/>
                    <a:pt x="20561" y="3115"/>
                    <a:pt x="20561" y="3115"/>
                  </a:cubicBezTo>
                  <a:cubicBezTo>
                    <a:pt x="21392" y="2284"/>
                    <a:pt x="21392" y="1454"/>
                    <a:pt x="20561" y="623"/>
                  </a:cubicBezTo>
                  <a:cubicBezTo>
                    <a:pt x="19730" y="-208"/>
                    <a:pt x="18900" y="-208"/>
                    <a:pt x="18069" y="623"/>
                  </a:cubicBezTo>
                  <a:cubicBezTo>
                    <a:pt x="10592" y="8100"/>
                    <a:pt x="10592" y="8100"/>
                    <a:pt x="10592" y="8100"/>
                  </a:cubicBezTo>
                  <a:cubicBezTo>
                    <a:pt x="3115" y="623"/>
                    <a:pt x="3115" y="623"/>
                    <a:pt x="3115" y="623"/>
                  </a:cubicBezTo>
                  <a:cubicBezTo>
                    <a:pt x="2284" y="-208"/>
                    <a:pt x="1454" y="-208"/>
                    <a:pt x="623" y="623"/>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15" name="组合 414">
            <a:extLst>
              <a:ext uri="{FF2B5EF4-FFF2-40B4-BE49-F238E27FC236}">
                <a16:creationId xmlns:a16="http://schemas.microsoft.com/office/drawing/2014/main" xmlns="" id="{E3FD0415-4BBF-8A40-AC06-8CFD1F4A9B09}"/>
              </a:ext>
            </a:extLst>
          </p:cNvPr>
          <p:cNvGrpSpPr/>
          <p:nvPr/>
        </p:nvGrpSpPr>
        <p:grpSpPr>
          <a:xfrm>
            <a:off x="8445411" y="2317783"/>
            <a:ext cx="407776" cy="321646"/>
            <a:chOff x="8445411" y="2317783"/>
            <a:chExt cx="407776" cy="321646"/>
          </a:xfrm>
          <a:solidFill>
            <a:schemeClr val="accent2"/>
          </a:solidFill>
        </p:grpSpPr>
        <p:sp>
          <p:nvSpPr>
            <p:cNvPr id="416" name="Freeform 136">
              <a:extLst>
                <a:ext uri="{FF2B5EF4-FFF2-40B4-BE49-F238E27FC236}">
                  <a16:creationId xmlns:a16="http://schemas.microsoft.com/office/drawing/2014/main" xmlns="" id="{248C03A6-18B5-9A40-9BEE-60F640CE019E}"/>
                </a:ext>
              </a:extLst>
            </p:cNvPr>
            <p:cNvSpPr/>
            <p:nvPr/>
          </p:nvSpPr>
          <p:spPr>
            <a:xfrm>
              <a:off x="8445411" y="2317783"/>
              <a:ext cx="407776" cy="321646"/>
            </a:xfrm>
            <a:custGeom>
              <a:avLst/>
              <a:gdLst/>
              <a:ahLst/>
              <a:cxnLst>
                <a:cxn ang="0">
                  <a:pos x="wd2" y="hd2"/>
                </a:cxn>
                <a:cxn ang="5400000">
                  <a:pos x="wd2" y="hd2"/>
                </a:cxn>
                <a:cxn ang="10800000">
                  <a:pos x="wd2" y="hd2"/>
                </a:cxn>
                <a:cxn ang="16200000">
                  <a:pos x="wd2" y="hd2"/>
                </a:cxn>
              </a:cxnLst>
              <a:rect l="0" t="0" r="r" b="b"/>
              <a:pathLst>
                <a:path w="21600" h="21600" extrusionOk="0">
                  <a:moveTo>
                    <a:pt x="20588" y="3208"/>
                  </a:moveTo>
                  <a:cubicBezTo>
                    <a:pt x="10462" y="3208"/>
                    <a:pt x="10462" y="3208"/>
                    <a:pt x="10462" y="3208"/>
                  </a:cubicBezTo>
                  <a:cubicBezTo>
                    <a:pt x="7594" y="428"/>
                    <a:pt x="7594" y="428"/>
                    <a:pt x="7594" y="428"/>
                  </a:cubicBezTo>
                  <a:cubicBezTo>
                    <a:pt x="7256" y="214"/>
                    <a:pt x="7087" y="0"/>
                    <a:pt x="6750" y="0"/>
                  </a:cubicBezTo>
                  <a:cubicBezTo>
                    <a:pt x="1012" y="0"/>
                    <a:pt x="1012" y="0"/>
                    <a:pt x="1012" y="0"/>
                  </a:cubicBezTo>
                  <a:cubicBezTo>
                    <a:pt x="506" y="0"/>
                    <a:pt x="0" y="642"/>
                    <a:pt x="0" y="1283"/>
                  </a:cubicBezTo>
                  <a:cubicBezTo>
                    <a:pt x="0" y="20317"/>
                    <a:pt x="0" y="20317"/>
                    <a:pt x="0" y="20317"/>
                  </a:cubicBezTo>
                  <a:cubicBezTo>
                    <a:pt x="0" y="21172"/>
                    <a:pt x="506" y="21600"/>
                    <a:pt x="1012" y="21600"/>
                  </a:cubicBezTo>
                  <a:cubicBezTo>
                    <a:pt x="20588" y="21600"/>
                    <a:pt x="20588" y="21600"/>
                    <a:pt x="20588" y="21600"/>
                  </a:cubicBezTo>
                  <a:cubicBezTo>
                    <a:pt x="21094" y="21600"/>
                    <a:pt x="21600" y="21172"/>
                    <a:pt x="21600" y="20317"/>
                  </a:cubicBezTo>
                  <a:cubicBezTo>
                    <a:pt x="21600" y="4491"/>
                    <a:pt x="21600" y="4491"/>
                    <a:pt x="21600" y="4491"/>
                  </a:cubicBezTo>
                  <a:cubicBezTo>
                    <a:pt x="21600" y="3850"/>
                    <a:pt x="21094" y="3208"/>
                    <a:pt x="20588" y="3208"/>
                  </a:cubicBezTo>
                  <a:close/>
                  <a:moveTo>
                    <a:pt x="20756" y="20745"/>
                  </a:moveTo>
                  <a:cubicBezTo>
                    <a:pt x="844" y="20745"/>
                    <a:pt x="844" y="20745"/>
                    <a:pt x="844" y="20745"/>
                  </a:cubicBezTo>
                  <a:cubicBezTo>
                    <a:pt x="844" y="1069"/>
                    <a:pt x="844" y="1069"/>
                    <a:pt x="844" y="1069"/>
                  </a:cubicBezTo>
                  <a:cubicBezTo>
                    <a:pt x="6919" y="1069"/>
                    <a:pt x="6919" y="1069"/>
                    <a:pt x="6919" y="1069"/>
                  </a:cubicBezTo>
                  <a:cubicBezTo>
                    <a:pt x="7087" y="1069"/>
                    <a:pt x="7087" y="1069"/>
                    <a:pt x="7087" y="1069"/>
                  </a:cubicBezTo>
                  <a:cubicBezTo>
                    <a:pt x="10125" y="4277"/>
                    <a:pt x="10125" y="4277"/>
                    <a:pt x="10125" y="4277"/>
                  </a:cubicBezTo>
                  <a:cubicBezTo>
                    <a:pt x="20756" y="4277"/>
                    <a:pt x="20756" y="4277"/>
                    <a:pt x="20756" y="4277"/>
                  </a:cubicBezTo>
                  <a:lnTo>
                    <a:pt x="20756" y="20745"/>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17" name="Freeform 137">
              <a:extLst>
                <a:ext uri="{FF2B5EF4-FFF2-40B4-BE49-F238E27FC236}">
                  <a16:creationId xmlns:a16="http://schemas.microsoft.com/office/drawing/2014/main" xmlns="" id="{BBF1D7AB-75EA-194A-A2DF-EF4C8388147D}"/>
                </a:ext>
              </a:extLst>
            </p:cNvPr>
            <p:cNvSpPr/>
            <p:nvPr/>
          </p:nvSpPr>
          <p:spPr>
            <a:xfrm>
              <a:off x="8596140" y="2503503"/>
              <a:ext cx="107664" cy="121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200"/>
                    <a:pt x="635" y="21600"/>
                    <a:pt x="1271" y="21600"/>
                  </a:cubicBezTo>
                  <a:cubicBezTo>
                    <a:pt x="20329" y="21600"/>
                    <a:pt x="20329" y="21600"/>
                    <a:pt x="20329" y="21600"/>
                  </a:cubicBezTo>
                  <a:cubicBezTo>
                    <a:pt x="20965" y="21600"/>
                    <a:pt x="21600" y="16200"/>
                    <a:pt x="21600" y="10800"/>
                  </a:cubicBezTo>
                  <a:cubicBezTo>
                    <a:pt x="21600" y="5400"/>
                    <a:pt x="20965" y="0"/>
                    <a:pt x="20329" y="0"/>
                  </a:cubicBezTo>
                  <a:cubicBezTo>
                    <a:pt x="1271" y="0"/>
                    <a:pt x="1271" y="0"/>
                    <a:pt x="1271" y="0"/>
                  </a:cubicBezTo>
                  <a:cubicBezTo>
                    <a:pt x="635" y="0"/>
                    <a:pt x="0" y="5400"/>
                    <a:pt x="0" y="108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18" name="组合 417">
            <a:extLst>
              <a:ext uri="{FF2B5EF4-FFF2-40B4-BE49-F238E27FC236}">
                <a16:creationId xmlns:a16="http://schemas.microsoft.com/office/drawing/2014/main" xmlns="" id="{BF9FB930-0D2E-924D-8B48-B4C00E8B8FAE}"/>
              </a:ext>
            </a:extLst>
          </p:cNvPr>
          <p:cNvGrpSpPr/>
          <p:nvPr/>
        </p:nvGrpSpPr>
        <p:grpSpPr>
          <a:xfrm>
            <a:off x="7631205" y="2321820"/>
            <a:ext cx="407776" cy="317608"/>
            <a:chOff x="7631205" y="2321820"/>
            <a:chExt cx="407776" cy="317608"/>
          </a:xfrm>
          <a:solidFill>
            <a:schemeClr val="accent2"/>
          </a:solidFill>
        </p:grpSpPr>
        <p:sp>
          <p:nvSpPr>
            <p:cNvPr id="419" name="Freeform 138">
              <a:extLst>
                <a:ext uri="{FF2B5EF4-FFF2-40B4-BE49-F238E27FC236}">
                  <a16:creationId xmlns:a16="http://schemas.microsoft.com/office/drawing/2014/main" xmlns="" id="{CB688269-86F0-2141-8B12-0CD36B9149A2}"/>
                </a:ext>
              </a:extLst>
            </p:cNvPr>
            <p:cNvSpPr/>
            <p:nvPr/>
          </p:nvSpPr>
          <p:spPr>
            <a:xfrm>
              <a:off x="7631205" y="2321820"/>
              <a:ext cx="407776" cy="317608"/>
            </a:xfrm>
            <a:custGeom>
              <a:avLst/>
              <a:gdLst/>
              <a:ahLst/>
              <a:cxnLst>
                <a:cxn ang="0">
                  <a:pos x="wd2" y="hd2"/>
                </a:cxn>
                <a:cxn ang="5400000">
                  <a:pos x="wd2" y="hd2"/>
                </a:cxn>
                <a:cxn ang="10800000">
                  <a:pos x="wd2" y="hd2"/>
                </a:cxn>
                <a:cxn ang="16200000">
                  <a:pos x="wd2" y="hd2"/>
                </a:cxn>
              </a:cxnLst>
              <a:rect l="0" t="0" r="r" b="b"/>
              <a:pathLst>
                <a:path w="21600" h="21600" extrusionOk="0">
                  <a:moveTo>
                    <a:pt x="20588" y="3024"/>
                  </a:moveTo>
                  <a:cubicBezTo>
                    <a:pt x="10462" y="3024"/>
                    <a:pt x="10462" y="3024"/>
                    <a:pt x="10462" y="3024"/>
                  </a:cubicBezTo>
                  <a:cubicBezTo>
                    <a:pt x="7594" y="216"/>
                    <a:pt x="7594" y="216"/>
                    <a:pt x="7594" y="216"/>
                  </a:cubicBezTo>
                  <a:cubicBezTo>
                    <a:pt x="7256" y="0"/>
                    <a:pt x="7087" y="0"/>
                    <a:pt x="6750" y="0"/>
                  </a:cubicBezTo>
                  <a:cubicBezTo>
                    <a:pt x="1012" y="0"/>
                    <a:pt x="1012" y="0"/>
                    <a:pt x="1012" y="0"/>
                  </a:cubicBezTo>
                  <a:cubicBezTo>
                    <a:pt x="506" y="0"/>
                    <a:pt x="0" y="432"/>
                    <a:pt x="0" y="1296"/>
                  </a:cubicBezTo>
                  <a:cubicBezTo>
                    <a:pt x="0" y="20304"/>
                    <a:pt x="0" y="20304"/>
                    <a:pt x="0" y="20304"/>
                  </a:cubicBezTo>
                  <a:cubicBezTo>
                    <a:pt x="0" y="21168"/>
                    <a:pt x="506" y="21600"/>
                    <a:pt x="1012" y="21600"/>
                  </a:cubicBezTo>
                  <a:cubicBezTo>
                    <a:pt x="20588" y="21600"/>
                    <a:pt x="20588" y="21600"/>
                    <a:pt x="20588" y="21600"/>
                  </a:cubicBezTo>
                  <a:cubicBezTo>
                    <a:pt x="21094" y="21600"/>
                    <a:pt x="21600" y="21168"/>
                    <a:pt x="21600" y="20304"/>
                  </a:cubicBezTo>
                  <a:cubicBezTo>
                    <a:pt x="21600" y="4320"/>
                    <a:pt x="21600" y="4320"/>
                    <a:pt x="21600" y="4320"/>
                  </a:cubicBezTo>
                  <a:cubicBezTo>
                    <a:pt x="21600" y="3672"/>
                    <a:pt x="21094" y="3024"/>
                    <a:pt x="20588" y="3024"/>
                  </a:cubicBezTo>
                  <a:close/>
                  <a:moveTo>
                    <a:pt x="20756" y="20736"/>
                  </a:moveTo>
                  <a:cubicBezTo>
                    <a:pt x="844" y="20736"/>
                    <a:pt x="844" y="20736"/>
                    <a:pt x="844" y="20736"/>
                  </a:cubicBezTo>
                  <a:cubicBezTo>
                    <a:pt x="844" y="864"/>
                    <a:pt x="844" y="864"/>
                    <a:pt x="844" y="864"/>
                  </a:cubicBezTo>
                  <a:cubicBezTo>
                    <a:pt x="6919" y="864"/>
                    <a:pt x="6919" y="864"/>
                    <a:pt x="6919" y="864"/>
                  </a:cubicBezTo>
                  <a:cubicBezTo>
                    <a:pt x="7087" y="1080"/>
                    <a:pt x="7087" y="1080"/>
                    <a:pt x="7087" y="1080"/>
                  </a:cubicBezTo>
                  <a:cubicBezTo>
                    <a:pt x="10125" y="4104"/>
                    <a:pt x="10125" y="4104"/>
                    <a:pt x="10125" y="4104"/>
                  </a:cubicBezTo>
                  <a:cubicBezTo>
                    <a:pt x="20756" y="4104"/>
                    <a:pt x="20756" y="4104"/>
                    <a:pt x="20756" y="4104"/>
                  </a:cubicBezTo>
                  <a:lnTo>
                    <a:pt x="20756" y="2073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20" name="Freeform 139">
              <a:extLst>
                <a:ext uri="{FF2B5EF4-FFF2-40B4-BE49-F238E27FC236}">
                  <a16:creationId xmlns:a16="http://schemas.microsoft.com/office/drawing/2014/main" xmlns="" id="{D267A82D-CDDB-E746-8C27-753D9AA2E569}"/>
                </a:ext>
              </a:extLst>
            </p:cNvPr>
            <p:cNvSpPr/>
            <p:nvPr/>
          </p:nvSpPr>
          <p:spPr>
            <a:xfrm>
              <a:off x="7780588" y="2455054"/>
              <a:ext cx="109010" cy="111702"/>
            </a:xfrm>
            <a:custGeom>
              <a:avLst/>
              <a:gdLst/>
              <a:ahLst/>
              <a:cxnLst>
                <a:cxn ang="0">
                  <a:pos x="wd2" y="hd2"/>
                </a:cxn>
                <a:cxn ang="5400000">
                  <a:pos x="wd2" y="hd2"/>
                </a:cxn>
                <a:cxn ang="10800000">
                  <a:pos x="wd2" y="hd2"/>
                </a:cxn>
                <a:cxn ang="16200000">
                  <a:pos x="wd2" y="hd2"/>
                </a:cxn>
              </a:cxnLst>
              <a:rect l="0" t="0" r="r" b="b"/>
              <a:pathLst>
                <a:path w="21600" h="21600" extrusionOk="0">
                  <a:moveTo>
                    <a:pt x="0" y="10491"/>
                  </a:moveTo>
                  <a:cubicBezTo>
                    <a:pt x="0" y="11726"/>
                    <a:pt x="635" y="12343"/>
                    <a:pt x="1271" y="12343"/>
                  </a:cubicBezTo>
                  <a:cubicBezTo>
                    <a:pt x="9529" y="12343"/>
                    <a:pt x="9529" y="12343"/>
                    <a:pt x="9529" y="12343"/>
                  </a:cubicBezTo>
                  <a:cubicBezTo>
                    <a:pt x="9529" y="19749"/>
                    <a:pt x="9529" y="19749"/>
                    <a:pt x="9529" y="19749"/>
                  </a:cubicBezTo>
                  <a:cubicBezTo>
                    <a:pt x="9529" y="20366"/>
                    <a:pt x="10165" y="21600"/>
                    <a:pt x="10800" y="21600"/>
                  </a:cubicBezTo>
                  <a:cubicBezTo>
                    <a:pt x="11435" y="21600"/>
                    <a:pt x="12071" y="20366"/>
                    <a:pt x="12071" y="19749"/>
                  </a:cubicBezTo>
                  <a:cubicBezTo>
                    <a:pt x="12071" y="12343"/>
                    <a:pt x="12071" y="12343"/>
                    <a:pt x="12071" y="12343"/>
                  </a:cubicBezTo>
                  <a:cubicBezTo>
                    <a:pt x="20329" y="12343"/>
                    <a:pt x="20329" y="12343"/>
                    <a:pt x="20329" y="12343"/>
                  </a:cubicBezTo>
                  <a:cubicBezTo>
                    <a:pt x="20965" y="12343"/>
                    <a:pt x="21600" y="11726"/>
                    <a:pt x="21600" y="10491"/>
                  </a:cubicBezTo>
                  <a:cubicBezTo>
                    <a:pt x="21600" y="9874"/>
                    <a:pt x="20965" y="9257"/>
                    <a:pt x="20329" y="9257"/>
                  </a:cubicBezTo>
                  <a:cubicBezTo>
                    <a:pt x="12071" y="9257"/>
                    <a:pt x="12071" y="9257"/>
                    <a:pt x="12071" y="9257"/>
                  </a:cubicBezTo>
                  <a:cubicBezTo>
                    <a:pt x="12071" y="1234"/>
                    <a:pt x="12071" y="1234"/>
                    <a:pt x="12071" y="1234"/>
                  </a:cubicBezTo>
                  <a:cubicBezTo>
                    <a:pt x="12071" y="617"/>
                    <a:pt x="11435" y="0"/>
                    <a:pt x="10800" y="0"/>
                  </a:cubicBezTo>
                  <a:cubicBezTo>
                    <a:pt x="10165" y="0"/>
                    <a:pt x="9529" y="617"/>
                    <a:pt x="9529" y="1234"/>
                  </a:cubicBezTo>
                  <a:cubicBezTo>
                    <a:pt x="9529" y="9257"/>
                    <a:pt x="9529" y="9257"/>
                    <a:pt x="9529" y="9257"/>
                  </a:cubicBezTo>
                  <a:cubicBezTo>
                    <a:pt x="1271" y="9257"/>
                    <a:pt x="1271" y="9257"/>
                    <a:pt x="1271" y="9257"/>
                  </a:cubicBezTo>
                  <a:cubicBezTo>
                    <a:pt x="635" y="9257"/>
                    <a:pt x="0" y="9874"/>
                    <a:pt x="0" y="10491"/>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421" name="Freeform 140">
            <a:extLst>
              <a:ext uri="{FF2B5EF4-FFF2-40B4-BE49-F238E27FC236}">
                <a16:creationId xmlns:a16="http://schemas.microsoft.com/office/drawing/2014/main" xmlns="" id="{6A2236DB-6FA5-D341-98AC-0DCCBE8D26B2}"/>
              </a:ext>
            </a:extLst>
          </p:cNvPr>
          <p:cNvSpPr/>
          <p:nvPr/>
        </p:nvSpPr>
        <p:spPr>
          <a:xfrm>
            <a:off x="6816999" y="2321820"/>
            <a:ext cx="406430" cy="317608"/>
          </a:xfrm>
          <a:custGeom>
            <a:avLst/>
            <a:gdLst/>
            <a:ahLst/>
            <a:cxnLst>
              <a:cxn ang="0">
                <a:pos x="wd2" y="hd2"/>
              </a:cxn>
              <a:cxn ang="5400000">
                <a:pos x="wd2" y="hd2"/>
              </a:cxn>
              <a:cxn ang="10800000">
                <a:pos x="wd2" y="hd2"/>
              </a:cxn>
              <a:cxn ang="16200000">
                <a:pos x="wd2" y="hd2"/>
              </a:cxn>
            </a:cxnLst>
            <a:rect l="0" t="0" r="r" b="b"/>
            <a:pathLst>
              <a:path w="21600" h="21600" extrusionOk="0">
                <a:moveTo>
                  <a:pt x="21600" y="4320"/>
                </a:moveTo>
                <a:cubicBezTo>
                  <a:pt x="21600" y="3672"/>
                  <a:pt x="21094" y="3024"/>
                  <a:pt x="20588" y="3024"/>
                </a:cubicBezTo>
                <a:cubicBezTo>
                  <a:pt x="10462" y="3024"/>
                  <a:pt x="10462" y="3024"/>
                  <a:pt x="10462" y="3024"/>
                </a:cubicBezTo>
                <a:cubicBezTo>
                  <a:pt x="7594" y="216"/>
                  <a:pt x="7594" y="216"/>
                  <a:pt x="7594" y="216"/>
                </a:cubicBezTo>
                <a:cubicBezTo>
                  <a:pt x="7256" y="0"/>
                  <a:pt x="7087" y="0"/>
                  <a:pt x="6750" y="0"/>
                </a:cubicBezTo>
                <a:cubicBezTo>
                  <a:pt x="1012" y="0"/>
                  <a:pt x="1012" y="0"/>
                  <a:pt x="1012" y="0"/>
                </a:cubicBezTo>
                <a:cubicBezTo>
                  <a:pt x="506" y="0"/>
                  <a:pt x="0" y="432"/>
                  <a:pt x="0" y="1296"/>
                </a:cubicBezTo>
                <a:cubicBezTo>
                  <a:pt x="0" y="20304"/>
                  <a:pt x="0" y="20304"/>
                  <a:pt x="0" y="20304"/>
                </a:cubicBezTo>
                <a:cubicBezTo>
                  <a:pt x="0" y="21168"/>
                  <a:pt x="506" y="21600"/>
                  <a:pt x="1012" y="21600"/>
                </a:cubicBezTo>
                <a:cubicBezTo>
                  <a:pt x="20588" y="21600"/>
                  <a:pt x="20588" y="21600"/>
                  <a:pt x="20588" y="21600"/>
                </a:cubicBezTo>
                <a:cubicBezTo>
                  <a:pt x="21094" y="21600"/>
                  <a:pt x="21600" y="21168"/>
                  <a:pt x="21600" y="20304"/>
                </a:cubicBezTo>
                <a:lnTo>
                  <a:pt x="21600" y="4320"/>
                </a:lnTo>
                <a:close/>
                <a:moveTo>
                  <a:pt x="20756" y="20736"/>
                </a:moveTo>
                <a:cubicBezTo>
                  <a:pt x="844" y="20736"/>
                  <a:pt x="844" y="20736"/>
                  <a:pt x="844" y="20736"/>
                </a:cubicBezTo>
                <a:cubicBezTo>
                  <a:pt x="844" y="864"/>
                  <a:pt x="844" y="864"/>
                  <a:pt x="844" y="864"/>
                </a:cubicBezTo>
                <a:cubicBezTo>
                  <a:pt x="6919" y="864"/>
                  <a:pt x="6919" y="864"/>
                  <a:pt x="6919" y="864"/>
                </a:cubicBezTo>
                <a:cubicBezTo>
                  <a:pt x="7087" y="1080"/>
                  <a:pt x="7087" y="1080"/>
                  <a:pt x="7087" y="1080"/>
                </a:cubicBezTo>
                <a:cubicBezTo>
                  <a:pt x="10125" y="4104"/>
                  <a:pt x="10125" y="4104"/>
                  <a:pt x="10125" y="4104"/>
                </a:cubicBezTo>
                <a:cubicBezTo>
                  <a:pt x="20756" y="4104"/>
                  <a:pt x="20756" y="4104"/>
                  <a:pt x="20756" y="4104"/>
                </a:cubicBezTo>
                <a:lnTo>
                  <a:pt x="20756" y="20736"/>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422" name="Freeform 141">
            <a:extLst>
              <a:ext uri="{FF2B5EF4-FFF2-40B4-BE49-F238E27FC236}">
                <a16:creationId xmlns:a16="http://schemas.microsoft.com/office/drawing/2014/main" xmlns="" id="{6AD85AF6-4A86-C544-9173-E2D1FCAFD387}"/>
              </a:ext>
            </a:extLst>
          </p:cNvPr>
          <p:cNvSpPr/>
          <p:nvPr/>
        </p:nvSpPr>
        <p:spPr>
          <a:xfrm>
            <a:off x="6001448" y="2317783"/>
            <a:ext cx="407776" cy="321646"/>
          </a:xfrm>
          <a:custGeom>
            <a:avLst/>
            <a:gdLst/>
            <a:ahLst/>
            <a:cxnLst>
              <a:cxn ang="0">
                <a:pos x="wd2" y="hd2"/>
              </a:cxn>
              <a:cxn ang="5400000">
                <a:pos x="wd2" y="hd2"/>
              </a:cxn>
              <a:cxn ang="10800000">
                <a:pos x="wd2" y="hd2"/>
              </a:cxn>
              <a:cxn ang="16200000">
                <a:pos x="wd2" y="hd2"/>
              </a:cxn>
            </a:cxnLst>
            <a:rect l="0" t="0" r="r" b="b"/>
            <a:pathLst>
              <a:path w="21600" h="21600" extrusionOk="0">
                <a:moveTo>
                  <a:pt x="21600" y="4491"/>
                </a:moveTo>
                <a:cubicBezTo>
                  <a:pt x="21600" y="3850"/>
                  <a:pt x="21094" y="3208"/>
                  <a:pt x="20588" y="3208"/>
                </a:cubicBezTo>
                <a:cubicBezTo>
                  <a:pt x="11644" y="3208"/>
                  <a:pt x="11644" y="3208"/>
                  <a:pt x="11644" y="3208"/>
                </a:cubicBezTo>
                <a:cubicBezTo>
                  <a:pt x="8775" y="428"/>
                  <a:pt x="8775" y="428"/>
                  <a:pt x="8775" y="428"/>
                </a:cubicBezTo>
                <a:cubicBezTo>
                  <a:pt x="8606" y="214"/>
                  <a:pt x="8269" y="0"/>
                  <a:pt x="8100" y="0"/>
                </a:cubicBezTo>
                <a:cubicBezTo>
                  <a:pt x="1012" y="0"/>
                  <a:pt x="1012" y="0"/>
                  <a:pt x="1012" y="0"/>
                </a:cubicBezTo>
                <a:cubicBezTo>
                  <a:pt x="506" y="0"/>
                  <a:pt x="0" y="642"/>
                  <a:pt x="0" y="1283"/>
                </a:cubicBezTo>
                <a:cubicBezTo>
                  <a:pt x="0" y="20317"/>
                  <a:pt x="0" y="20317"/>
                  <a:pt x="0" y="20317"/>
                </a:cubicBezTo>
                <a:cubicBezTo>
                  <a:pt x="0" y="21172"/>
                  <a:pt x="506" y="21600"/>
                  <a:pt x="1012" y="21600"/>
                </a:cubicBezTo>
                <a:cubicBezTo>
                  <a:pt x="20588" y="21600"/>
                  <a:pt x="20588" y="21600"/>
                  <a:pt x="20588" y="21600"/>
                </a:cubicBezTo>
                <a:cubicBezTo>
                  <a:pt x="21094" y="21600"/>
                  <a:pt x="21600" y="21172"/>
                  <a:pt x="21600" y="20317"/>
                </a:cubicBezTo>
                <a:lnTo>
                  <a:pt x="21600" y="4491"/>
                </a:lnTo>
                <a:close/>
                <a:moveTo>
                  <a:pt x="844" y="1069"/>
                </a:moveTo>
                <a:cubicBezTo>
                  <a:pt x="8100" y="1069"/>
                  <a:pt x="8100" y="1069"/>
                  <a:pt x="8100" y="1069"/>
                </a:cubicBezTo>
                <a:cubicBezTo>
                  <a:pt x="10125" y="3208"/>
                  <a:pt x="10125" y="3208"/>
                  <a:pt x="10125" y="3208"/>
                </a:cubicBezTo>
                <a:cubicBezTo>
                  <a:pt x="844" y="3208"/>
                  <a:pt x="844" y="3208"/>
                  <a:pt x="844" y="3208"/>
                </a:cubicBezTo>
                <a:lnTo>
                  <a:pt x="844" y="1069"/>
                </a:lnTo>
                <a:close/>
                <a:moveTo>
                  <a:pt x="20756" y="20745"/>
                </a:moveTo>
                <a:cubicBezTo>
                  <a:pt x="844" y="20745"/>
                  <a:pt x="844" y="20745"/>
                  <a:pt x="844" y="20745"/>
                </a:cubicBezTo>
                <a:cubicBezTo>
                  <a:pt x="844" y="4277"/>
                  <a:pt x="844" y="4277"/>
                  <a:pt x="844" y="4277"/>
                </a:cubicBezTo>
                <a:cubicBezTo>
                  <a:pt x="20756" y="4277"/>
                  <a:pt x="20756" y="4277"/>
                  <a:pt x="20756" y="4277"/>
                </a:cubicBezTo>
                <a:lnTo>
                  <a:pt x="20756" y="20745"/>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423" name="组合 422">
            <a:extLst>
              <a:ext uri="{FF2B5EF4-FFF2-40B4-BE49-F238E27FC236}">
                <a16:creationId xmlns:a16="http://schemas.microsoft.com/office/drawing/2014/main" xmlns="" id="{6CE25A93-C47A-904D-9BA4-8958CAB4525D}"/>
              </a:ext>
            </a:extLst>
          </p:cNvPr>
          <p:cNvGrpSpPr/>
          <p:nvPr/>
        </p:nvGrpSpPr>
        <p:grpSpPr>
          <a:xfrm>
            <a:off x="5231653" y="2277409"/>
            <a:ext cx="317608" cy="407777"/>
            <a:chOff x="5231653" y="2277409"/>
            <a:chExt cx="317608" cy="407777"/>
          </a:xfrm>
          <a:solidFill>
            <a:schemeClr val="accent2"/>
          </a:solidFill>
        </p:grpSpPr>
        <p:sp>
          <p:nvSpPr>
            <p:cNvPr id="424" name="Freeform 142">
              <a:extLst>
                <a:ext uri="{FF2B5EF4-FFF2-40B4-BE49-F238E27FC236}">
                  <a16:creationId xmlns:a16="http://schemas.microsoft.com/office/drawing/2014/main" xmlns="" id="{B76FD202-8501-A147-B225-EB8BE81055AD}"/>
                </a:ext>
              </a:extLst>
            </p:cNvPr>
            <p:cNvSpPr/>
            <p:nvPr/>
          </p:nvSpPr>
          <p:spPr>
            <a:xfrm>
              <a:off x="5321270" y="2465278"/>
              <a:ext cx="139168" cy="97983"/>
            </a:xfrm>
            <a:custGeom>
              <a:avLst/>
              <a:gdLst/>
              <a:ahLst/>
              <a:cxnLst>
                <a:cxn ang="0">
                  <a:pos x="wd2" y="hd2"/>
                </a:cxn>
                <a:cxn ang="5400000">
                  <a:pos x="wd2" y="hd2"/>
                </a:cxn>
                <a:cxn ang="10800000">
                  <a:pos x="wd2" y="hd2"/>
                </a:cxn>
                <a:cxn ang="16200000">
                  <a:pos x="wd2" y="hd2"/>
                </a:cxn>
              </a:cxnLst>
              <a:rect l="0" t="0" r="r" b="b"/>
              <a:pathLst>
                <a:path w="21477" h="21252" extrusionOk="0">
                  <a:moveTo>
                    <a:pt x="19513" y="523"/>
                  </a:moveTo>
                  <a:cubicBezTo>
                    <a:pt x="7241" y="17942"/>
                    <a:pt x="7241" y="17942"/>
                    <a:pt x="7241" y="17942"/>
                  </a:cubicBezTo>
                  <a:cubicBezTo>
                    <a:pt x="1841" y="9581"/>
                    <a:pt x="1841" y="9581"/>
                    <a:pt x="1841" y="9581"/>
                  </a:cubicBezTo>
                  <a:cubicBezTo>
                    <a:pt x="1350" y="8884"/>
                    <a:pt x="859" y="8884"/>
                    <a:pt x="368" y="9581"/>
                  </a:cubicBezTo>
                  <a:cubicBezTo>
                    <a:pt x="-123" y="10278"/>
                    <a:pt x="-123" y="11671"/>
                    <a:pt x="368" y="11671"/>
                  </a:cubicBezTo>
                  <a:cubicBezTo>
                    <a:pt x="6259" y="20032"/>
                    <a:pt x="6259" y="20032"/>
                    <a:pt x="6259" y="20032"/>
                  </a:cubicBezTo>
                  <a:cubicBezTo>
                    <a:pt x="6750" y="20729"/>
                    <a:pt x="6750" y="20729"/>
                    <a:pt x="6750" y="20729"/>
                  </a:cubicBezTo>
                  <a:cubicBezTo>
                    <a:pt x="7241" y="21426"/>
                    <a:pt x="7732" y="21426"/>
                    <a:pt x="8222" y="20729"/>
                  </a:cubicBezTo>
                  <a:cubicBezTo>
                    <a:pt x="20986" y="2613"/>
                    <a:pt x="20986" y="2613"/>
                    <a:pt x="20986" y="2613"/>
                  </a:cubicBezTo>
                  <a:cubicBezTo>
                    <a:pt x="21477" y="2613"/>
                    <a:pt x="21477" y="1916"/>
                    <a:pt x="21477" y="1916"/>
                  </a:cubicBezTo>
                  <a:cubicBezTo>
                    <a:pt x="21477" y="1220"/>
                    <a:pt x="21477" y="523"/>
                    <a:pt x="20986" y="523"/>
                  </a:cubicBezTo>
                  <a:cubicBezTo>
                    <a:pt x="20986" y="-174"/>
                    <a:pt x="20004" y="-174"/>
                    <a:pt x="19513" y="523"/>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25" name="Freeform 143">
              <a:extLst>
                <a:ext uri="{FF2B5EF4-FFF2-40B4-BE49-F238E27FC236}">
                  <a16:creationId xmlns:a16="http://schemas.microsoft.com/office/drawing/2014/main" xmlns="" id="{171204EC-8F94-7749-8A75-2327CBF1E548}"/>
                </a:ext>
              </a:extLst>
            </p:cNvPr>
            <p:cNvSpPr/>
            <p:nvPr/>
          </p:nvSpPr>
          <p:spPr>
            <a:xfrm>
              <a:off x="5231653" y="2277409"/>
              <a:ext cx="317608" cy="407777"/>
            </a:xfrm>
            <a:custGeom>
              <a:avLst/>
              <a:gdLst/>
              <a:ahLst/>
              <a:cxnLst>
                <a:cxn ang="0">
                  <a:pos x="wd2" y="hd2"/>
                </a:cxn>
                <a:cxn ang="5400000">
                  <a:pos x="wd2" y="hd2"/>
                </a:cxn>
                <a:cxn ang="10800000">
                  <a:pos x="wd2" y="hd2"/>
                </a:cxn>
                <a:cxn ang="16200000">
                  <a:pos x="wd2" y="hd2"/>
                </a:cxn>
              </a:cxnLst>
              <a:rect l="0" t="0" r="r" b="b"/>
              <a:pathLst>
                <a:path w="21600" h="21600" extrusionOk="0">
                  <a:moveTo>
                    <a:pt x="20520" y="0"/>
                  </a:moveTo>
                  <a:cubicBezTo>
                    <a:pt x="1296" y="0"/>
                    <a:pt x="1296" y="0"/>
                    <a:pt x="1296" y="0"/>
                  </a:cubicBezTo>
                  <a:cubicBezTo>
                    <a:pt x="432" y="0"/>
                    <a:pt x="0" y="337"/>
                    <a:pt x="0" y="1012"/>
                  </a:cubicBezTo>
                  <a:cubicBezTo>
                    <a:pt x="0" y="20588"/>
                    <a:pt x="0" y="20588"/>
                    <a:pt x="0" y="20588"/>
                  </a:cubicBezTo>
                  <a:cubicBezTo>
                    <a:pt x="0" y="21094"/>
                    <a:pt x="432" y="21600"/>
                    <a:pt x="1296" y="21600"/>
                  </a:cubicBezTo>
                  <a:cubicBezTo>
                    <a:pt x="20520" y="21600"/>
                    <a:pt x="20520" y="21600"/>
                    <a:pt x="20520" y="21600"/>
                  </a:cubicBezTo>
                  <a:cubicBezTo>
                    <a:pt x="21168" y="21600"/>
                    <a:pt x="21600" y="21094"/>
                    <a:pt x="21600" y="20588"/>
                  </a:cubicBezTo>
                  <a:cubicBezTo>
                    <a:pt x="21600" y="1012"/>
                    <a:pt x="21600" y="1012"/>
                    <a:pt x="21600" y="1012"/>
                  </a:cubicBezTo>
                  <a:cubicBezTo>
                    <a:pt x="21600" y="337"/>
                    <a:pt x="21168" y="0"/>
                    <a:pt x="20520" y="0"/>
                  </a:cubicBezTo>
                  <a:close/>
                  <a:moveTo>
                    <a:pt x="16416" y="675"/>
                  </a:moveTo>
                  <a:cubicBezTo>
                    <a:pt x="15336" y="2531"/>
                    <a:pt x="15336" y="2531"/>
                    <a:pt x="15336" y="2531"/>
                  </a:cubicBezTo>
                  <a:cubicBezTo>
                    <a:pt x="6264" y="2531"/>
                    <a:pt x="6264" y="2531"/>
                    <a:pt x="6264" y="2531"/>
                  </a:cubicBezTo>
                  <a:cubicBezTo>
                    <a:pt x="5184" y="675"/>
                    <a:pt x="5184" y="675"/>
                    <a:pt x="5184" y="675"/>
                  </a:cubicBezTo>
                  <a:lnTo>
                    <a:pt x="16416" y="675"/>
                  </a:lnTo>
                  <a:close/>
                  <a:moveTo>
                    <a:pt x="20736" y="20756"/>
                  </a:moveTo>
                  <a:cubicBezTo>
                    <a:pt x="864" y="20756"/>
                    <a:pt x="864" y="20756"/>
                    <a:pt x="864" y="20756"/>
                  </a:cubicBezTo>
                  <a:cubicBezTo>
                    <a:pt x="864" y="675"/>
                    <a:pt x="864" y="675"/>
                    <a:pt x="864" y="675"/>
                  </a:cubicBezTo>
                  <a:cubicBezTo>
                    <a:pt x="4104" y="675"/>
                    <a:pt x="4104" y="675"/>
                    <a:pt x="4104" y="675"/>
                  </a:cubicBezTo>
                  <a:cubicBezTo>
                    <a:pt x="5616" y="3037"/>
                    <a:pt x="5616" y="3037"/>
                    <a:pt x="5616" y="3037"/>
                  </a:cubicBezTo>
                  <a:cubicBezTo>
                    <a:pt x="5616" y="3206"/>
                    <a:pt x="5832" y="3206"/>
                    <a:pt x="6048" y="3206"/>
                  </a:cubicBezTo>
                  <a:cubicBezTo>
                    <a:pt x="15552" y="3206"/>
                    <a:pt x="15552" y="3206"/>
                    <a:pt x="15552" y="3206"/>
                  </a:cubicBezTo>
                  <a:cubicBezTo>
                    <a:pt x="15768" y="3206"/>
                    <a:pt x="15984" y="3206"/>
                    <a:pt x="15984" y="3037"/>
                  </a:cubicBezTo>
                  <a:cubicBezTo>
                    <a:pt x="17496" y="675"/>
                    <a:pt x="17496" y="675"/>
                    <a:pt x="17496" y="675"/>
                  </a:cubicBezTo>
                  <a:cubicBezTo>
                    <a:pt x="20736" y="675"/>
                    <a:pt x="20736" y="675"/>
                    <a:pt x="20736" y="675"/>
                  </a:cubicBezTo>
                  <a:lnTo>
                    <a:pt x="20736"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26" name="组合 425">
            <a:extLst>
              <a:ext uri="{FF2B5EF4-FFF2-40B4-BE49-F238E27FC236}">
                <a16:creationId xmlns:a16="http://schemas.microsoft.com/office/drawing/2014/main" xmlns="" id="{39EB6232-D12E-0A42-9070-641851364DF1}"/>
              </a:ext>
            </a:extLst>
          </p:cNvPr>
          <p:cNvGrpSpPr/>
          <p:nvPr/>
        </p:nvGrpSpPr>
        <p:grpSpPr>
          <a:xfrm>
            <a:off x="4416101" y="2277409"/>
            <a:ext cx="318954" cy="407777"/>
            <a:chOff x="4416101" y="2277409"/>
            <a:chExt cx="318954" cy="407777"/>
          </a:xfrm>
          <a:solidFill>
            <a:schemeClr val="accent2"/>
          </a:solidFill>
        </p:grpSpPr>
        <p:sp>
          <p:nvSpPr>
            <p:cNvPr id="427" name="Freeform 144">
              <a:extLst>
                <a:ext uri="{FF2B5EF4-FFF2-40B4-BE49-F238E27FC236}">
                  <a16:creationId xmlns:a16="http://schemas.microsoft.com/office/drawing/2014/main" xmlns="" id="{403BC7B9-941D-9642-A456-95D224158E8C}"/>
                </a:ext>
              </a:extLst>
            </p:cNvPr>
            <p:cNvSpPr/>
            <p:nvPr/>
          </p:nvSpPr>
          <p:spPr>
            <a:xfrm>
              <a:off x="4525900" y="2468512"/>
              <a:ext cx="99358" cy="97452"/>
            </a:xfrm>
            <a:custGeom>
              <a:avLst/>
              <a:gdLst/>
              <a:ahLst/>
              <a:cxnLst>
                <a:cxn ang="0">
                  <a:pos x="wd2" y="hd2"/>
                </a:cxn>
                <a:cxn ang="5400000">
                  <a:pos x="wd2" y="hd2"/>
                </a:cxn>
                <a:cxn ang="10800000">
                  <a:pos x="wd2" y="hd2"/>
                </a:cxn>
                <a:cxn ang="16200000">
                  <a:pos x="wd2" y="hd2"/>
                </a:cxn>
              </a:cxnLst>
              <a:rect l="0" t="0" r="r" b="b"/>
              <a:pathLst>
                <a:path w="21262" h="21426" extrusionOk="0">
                  <a:moveTo>
                    <a:pt x="20756" y="0"/>
                  </a:moveTo>
                  <a:cubicBezTo>
                    <a:pt x="20081" y="0"/>
                    <a:pt x="18731" y="0"/>
                    <a:pt x="18731" y="0"/>
                  </a:cubicBezTo>
                  <a:cubicBezTo>
                    <a:pt x="10631" y="8361"/>
                    <a:pt x="10631" y="8361"/>
                    <a:pt x="10631" y="8361"/>
                  </a:cubicBezTo>
                  <a:cubicBezTo>
                    <a:pt x="2531" y="0"/>
                    <a:pt x="2531" y="0"/>
                    <a:pt x="2531" y="0"/>
                  </a:cubicBezTo>
                  <a:cubicBezTo>
                    <a:pt x="2531" y="0"/>
                    <a:pt x="1181" y="0"/>
                    <a:pt x="506" y="0"/>
                  </a:cubicBezTo>
                  <a:cubicBezTo>
                    <a:pt x="-169" y="697"/>
                    <a:pt x="-169" y="2090"/>
                    <a:pt x="506" y="2787"/>
                  </a:cubicBezTo>
                  <a:cubicBezTo>
                    <a:pt x="8606" y="10452"/>
                    <a:pt x="8606" y="10452"/>
                    <a:pt x="8606" y="10452"/>
                  </a:cubicBezTo>
                  <a:cubicBezTo>
                    <a:pt x="506" y="18813"/>
                    <a:pt x="506" y="18813"/>
                    <a:pt x="506" y="18813"/>
                  </a:cubicBezTo>
                  <a:cubicBezTo>
                    <a:pt x="-169" y="19510"/>
                    <a:pt x="-169" y="20206"/>
                    <a:pt x="506" y="20903"/>
                  </a:cubicBezTo>
                  <a:cubicBezTo>
                    <a:pt x="1181" y="21600"/>
                    <a:pt x="2531" y="21600"/>
                    <a:pt x="2531" y="20903"/>
                  </a:cubicBezTo>
                  <a:cubicBezTo>
                    <a:pt x="10631" y="12542"/>
                    <a:pt x="10631" y="12542"/>
                    <a:pt x="10631" y="12542"/>
                  </a:cubicBezTo>
                  <a:cubicBezTo>
                    <a:pt x="18731" y="20903"/>
                    <a:pt x="18731" y="20903"/>
                    <a:pt x="18731" y="20903"/>
                  </a:cubicBezTo>
                  <a:cubicBezTo>
                    <a:pt x="18731" y="21600"/>
                    <a:pt x="20081" y="21600"/>
                    <a:pt x="20756" y="20903"/>
                  </a:cubicBezTo>
                  <a:cubicBezTo>
                    <a:pt x="21431" y="20206"/>
                    <a:pt x="21431" y="19510"/>
                    <a:pt x="20756" y="18813"/>
                  </a:cubicBezTo>
                  <a:cubicBezTo>
                    <a:pt x="12656" y="10452"/>
                    <a:pt x="12656" y="10452"/>
                    <a:pt x="12656" y="10452"/>
                  </a:cubicBezTo>
                  <a:cubicBezTo>
                    <a:pt x="20756" y="2787"/>
                    <a:pt x="20756" y="2787"/>
                    <a:pt x="20756" y="2787"/>
                  </a:cubicBezTo>
                  <a:cubicBezTo>
                    <a:pt x="21431" y="2090"/>
                    <a:pt x="21431" y="697"/>
                    <a:pt x="20756"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28" name="Freeform 145">
              <a:extLst>
                <a:ext uri="{FF2B5EF4-FFF2-40B4-BE49-F238E27FC236}">
                  <a16:creationId xmlns:a16="http://schemas.microsoft.com/office/drawing/2014/main" xmlns="" id="{80F78B42-6409-D740-8E4F-9CFD47A8B577}"/>
                </a:ext>
              </a:extLst>
            </p:cNvPr>
            <p:cNvSpPr/>
            <p:nvPr/>
          </p:nvSpPr>
          <p:spPr>
            <a:xfrm>
              <a:off x="4416101" y="2277409"/>
              <a:ext cx="318954" cy="407777"/>
            </a:xfrm>
            <a:custGeom>
              <a:avLst/>
              <a:gdLst/>
              <a:ahLst/>
              <a:cxnLst>
                <a:cxn ang="0">
                  <a:pos x="wd2" y="hd2"/>
                </a:cxn>
                <a:cxn ang="5400000">
                  <a:pos x="wd2" y="hd2"/>
                </a:cxn>
                <a:cxn ang="10800000">
                  <a:pos x="wd2" y="hd2"/>
                </a:cxn>
                <a:cxn ang="16200000">
                  <a:pos x="wd2" y="hd2"/>
                </a:cxn>
              </a:cxnLst>
              <a:rect l="0" t="0" r="r" b="b"/>
              <a:pathLst>
                <a:path w="21600" h="21600" extrusionOk="0">
                  <a:moveTo>
                    <a:pt x="20520" y="0"/>
                  </a:moveTo>
                  <a:cubicBezTo>
                    <a:pt x="1296" y="0"/>
                    <a:pt x="1296" y="0"/>
                    <a:pt x="1296" y="0"/>
                  </a:cubicBezTo>
                  <a:cubicBezTo>
                    <a:pt x="432" y="0"/>
                    <a:pt x="0" y="337"/>
                    <a:pt x="0" y="1012"/>
                  </a:cubicBezTo>
                  <a:cubicBezTo>
                    <a:pt x="0" y="20588"/>
                    <a:pt x="0" y="20588"/>
                    <a:pt x="0" y="20588"/>
                  </a:cubicBezTo>
                  <a:cubicBezTo>
                    <a:pt x="0" y="21094"/>
                    <a:pt x="432" y="21600"/>
                    <a:pt x="1296" y="21600"/>
                  </a:cubicBezTo>
                  <a:cubicBezTo>
                    <a:pt x="20520" y="21600"/>
                    <a:pt x="20520" y="21600"/>
                    <a:pt x="20520" y="21600"/>
                  </a:cubicBezTo>
                  <a:cubicBezTo>
                    <a:pt x="21168" y="21600"/>
                    <a:pt x="21600" y="21094"/>
                    <a:pt x="21600" y="20588"/>
                  </a:cubicBezTo>
                  <a:cubicBezTo>
                    <a:pt x="21600" y="1012"/>
                    <a:pt x="21600" y="1012"/>
                    <a:pt x="21600" y="1012"/>
                  </a:cubicBezTo>
                  <a:cubicBezTo>
                    <a:pt x="21600" y="337"/>
                    <a:pt x="21168" y="0"/>
                    <a:pt x="20520" y="0"/>
                  </a:cubicBezTo>
                  <a:close/>
                  <a:moveTo>
                    <a:pt x="16416" y="675"/>
                  </a:moveTo>
                  <a:cubicBezTo>
                    <a:pt x="15336" y="2531"/>
                    <a:pt x="15336" y="2531"/>
                    <a:pt x="15336" y="2531"/>
                  </a:cubicBezTo>
                  <a:cubicBezTo>
                    <a:pt x="6264" y="2531"/>
                    <a:pt x="6264" y="2531"/>
                    <a:pt x="6264" y="2531"/>
                  </a:cubicBezTo>
                  <a:cubicBezTo>
                    <a:pt x="5184" y="675"/>
                    <a:pt x="5184" y="675"/>
                    <a:pt x="5184" y="675"/>
                  </a:cubicBezTo>
                  <a:lnTo>
                    <a:pt x="16416" y="675"/>
                  </a:lnTo>
                  <a:close/>
                  <a:moveTo>
                    <a:pt x="20736" y="20756"/>
                  </a:moveTo>
                  <a:cubicBezTo>
                    <a:pt x="864" y="20756"/>
                    <a:pt x="864" y="20756"/>
                    <a:pt x="864" y="20756"/>
                  </a:cubicBezTo>
                  <a:cubicBezTo>
                    <a:pt x="864" y="675"/>
                    <a:pt x="864" y="675"/>
                    <a:pt x="864" y="675"/>
                  </a:cubicBezTo>
                  <a:cubicBezTo>
                    <a:pt x="4104" y="675"/>
                    <a:pt x="4104" y="675"/>
                    <a:pt x="4104" y="675"/>
                  </a:cubicBezTo>
                  <a:cubicBezTo>
                    <a:pt x="5616" y="3037"/>
                    <a:pt x="5616" y="3037"/>
                    <a:pt x="5616" y="3037"/>
                  </a:cubicBezTo>
                  <a:cubicBezTo>
                    <a:pt x="5616" y="3206"/>
                    <a:pt x="5832" y="3206"/>
                    <a:pt x="6048" y="3206"/>
                  </a:cubicBezTo>
                  <a:cubicBezTo>
                    <a:pt x="15552" y="3206"/>
                    <a:pt x="15552" y="3206"/>
                    <a:pt x="15552" y="3206"/>
                  </a:cubicBezTo>
                  <a:cubicBezTo>
                    <a:pt x="15768" y="3206"/>
                    <a:pt x="15984" y="3206"/>
                    <a:pt x="15984" y="3037"/>
                  </a:cubicBezTo>
                  <a:cubicBezTo>
                    <a:pt x="17496" y="675"/>
                    <a:pt x="17496" y="675"/>
                    <a:pt x="17496" y="675"/>
                  </a:cubicBezTo>
                  <a:cubicBezTo>
                    <a:pt x="20736" y="675"/>
                    <a:pt x="20736" y="675"/>
                    <a:pt x="20736" y="675"/>
                  </a:cubicBezTo>
                  <a:lnTo>
                    <a:pt x="20736"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29" name="组合 428">
            <a:extLst>
              <a:ext uri="{FF2B5EF4-FFF2-40B4-BE49-F238E27FC236}">
                <a16:creationId xmlns:a16="http://schemas.microsoft.com/office/drawing/2014/main" xmlns="" id="{0F0B12B7-C572-1B45-9CA0-B46F76DF00D2}"/>
              </a:ext>
            </a:extLst>
          </p:cNvPr>
          <p:cNvGrpSpPr/>
          <p:nvPr/>
        </p:nvGrpSpPr>
        <p:grpSpPr>
          <a:xfrm>
            <a:off x="3601896" y="2277409"/>
            <a:ext cx="317608" cy="407777"/>
            <a:chOff x="3601896" y="2277409"/>
            <a:chExt cx="317608" cy="407777"/>
          </a:xfrm>
          <a:solidFill>
            <a:schemeClr val="accent2"/>
          </a:solidFill>
        </p:grpSpPr>
        <p:sp>
          <p:nvSpPr>
            <p:cNvPr id="430" name="Freeform 146">
              <a:extLst>
                <a:ext uri="{FF2B5EF4-FFF2-40B4-BE49-F238E27FC236}">
                  <a16:creationId xmlns:a16="http://schemas.microsoft.com/office/drawing/2014/main" xmlns="" id="{83496247-EE1B-0047-B3AC-E3A57D0EC11F}"/>
                </a:ext>
              </a:extLst>
            </p:cNvPr>
            <p:cNvSpPr/>
            <p:nvPr/>
          </p:nvSpPr>
          <p:spPr>
            <a:xfrm>
              <a:off x="3694755" y="2508886"/>
              <a:ext cx="133235" cy="13459"/>
            </a:xfrm>
            <a:custGeom>
              <a:avLst/>
              <a:gdLst/>
              <a:ahLst/>
              <a:cxnLst>
                <a:cxn ang="0">
                  <a:pos x="wd2" y="hd2"/>
                </a:cxn>
                <a:cxn ang="5400000">
                  <a:pos x="wd2" y="hd2"/>
                </a:cxn>
                <a:cxn ang="10800000">
                  <a:pos x="wd2" y="hd2"/>
                </a:cxn>
                <a:cxn ang="16200000">
                  <a:pos x="wd2" y="hd2"/>
                </a:cxn>
              </a:cxnLst>
              <a:rect l="0" t="0" r="r" b="b"/>
              <a:pathLst>
                <a:path w="21600" h="21600" extrusionOk="0">
                  <a:moveTo>
                    <a:pt x="20571" y="0"/>
                  </a:moveTo>
                  <a:cubicBezTo>
                    <a:pt x="1029" y="0"/>
                    <a:pt x="1029" y="0"/>
                    <a:pt x="1029" y="0"/>
                  </a:cubicBezTo>
                  <a:cubicBezTo>
                    <a:pt x="514" y="0"/>
                    <a:pt x="0" y="5400"/>
                    <a:pt x="0" y="10800"/>
                  </a:cubicBezTo>
                  <a:cubicBezTo>
                    <a:pt x="0" y="16200"/>
                    <a:pt x="514" y="21600"/>
                    <a:pt x="1029" y="21600"/>
                  </a:cubicBezTo>
                  <a:cubicBezTo>
                    <a:pt x="20571" y="21600"/>
                    <a:pt x="20571" y="21600"/>
                    <a:pt x="20571" y="21600"/>
                  </a:cubicBezTo>
                  <a:cubicBezTo>
                    <a:pt x="21086" y="21600"/>
                    <a:pt x="21600" y="16200"/>
                    <a:pt x="21600" y="10800"/>
                  </a:cubicBezTo>
                  <a:cubicBezTo>
                    <a:pt x="21600" y="5400"/>
                    <a:pt x="21086" y="0"/>
                    <a:pt x="20571"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31" name="Freeform 147">
              <a:extLst>
                <a:ext uri="{FF2B5EF4-FFF2-40B4-BE49-F238E27FC236}">
                  <a16:creationId xmlns:a16="http://schemas.microsoft.com/office/drawing/2014/main" xmlns="" id="{32E953B4-0B9C-D14D-BF65-A258D7B1ADB4}"/>
                </a:ext>
              </a:extLst>
            </p:cNvPr>
            <p:cNvSpPr/>
            <p:nvPr/>
          </p:nvSpPr>
          <p:spPr>
            <a:xfrm>
              <a:off x="3601896" y="2277409"/>
              <a:ext cx="317608" cy="407777"/>
            </a:xfrm>
            <a:custGeom>
              <a:avLst/>
              <a:gdLst/>
              <a:ahLst/>
              <a:cxnLst>
                <a:cxn ang="0">
                  <a:pos x="wd2" y="hd2"/>
                </a:cxn>
                <a:cxn ang="5400000">
                  <a:pos x="wd2" y="hd2"/>
                </a:cxn>
                <a:cxn ang="10800000">
                  <a:pos x="wd2" y="hd2"/>
                </a:cxn>
                <a:cxn ang="16200000">
                  <a:pos x="wd2" y="hd2"/>
                </a:cxn>
              </a:cxnLst>
              <a:rect l="0" t="0" r="r" b="b"/>
              <a:pathLst>
                <a:path w="21600" h="21600" extrusionOk="0">
                  <a:moveTo>
                    <a:pt x="20520" y="0"/>
                  </a:moveTo>
                  <a:cubicBezTo>
                    <a:pt x="1296" y="0"/>
                    <a:pt x="1296" y="0"/>
                    <a:pt x="1296" y="0"/>
                  </a:cubicBezTo>
                  <a:cubicBezTo>
                    <a:pt x="432" y="0"/>
                    <a:pt x="0" y="337"/>
                    <a:pt x="0" y="1012"/>
                  </a:cubicBezTo>
                  <a:cubicBezTo>
                    <a:pt x="0" y="20588"/>
                    <a:pt x="0" y="20588"/>
                    <a:pt x="0" y="20588"/>
                  </a:cubicBezTo>
                  <a:cubicBezTo>
                    <a:pt x="0" y="21094"/>
                    <a:pt x="432" y="21600"/>
                    <a:pt x="1296" y="21600"/>
                  </a:cubicBezTo>
                  <a:cubicBezTo>
                    <a:pt x="20520" y="21600"/>
                    <a:pt x="20520" y="21600"/>
                    <a:pt x="20520" y="21600"/>
                  </a:cubicBezTo>
                  <a:cubicBezTo>
                    <a:pt x="21168" y="21600"/>
                    <a:pt x="21600" y="21094"/>
                    <a:pt x="21600" y="20588"/>
                  </a:cubicBezTo>
                  <a:cubicBezTo>
                    <a:pt x="21600" y="1012"/>
                    <a:pt x="21600" y="1012"/>
                    <a:pt x="21600" y="1012"/>
                  </a:cubicBezTo>
                  <a:cubicBezTo>
                    <a:pt x="21600" y="337"/>
                    <a:pt x="21168" y="0"/>
                    <a:pt x="20520" y="0"/>
                  </a:cubicBezTo>
                  <a:close/>
                  <a:moveTo>
                    <a:pt x="16416" y="675"/>
                  </a:moveTo>
                  <a:cubicBezTo>
                    <a:pt x="15336" y="2531"/>
                    <a:pt x="15336" y="2531"/>
                    <a:pt x="15336" y="2531"/>
                  </a:cubicBezTo>
                  <a:cubicBezTo>
                    <a:pt x="6264" y="2531"/>
                    <a:pt x="6264" y="2531"/>
                    <a:pt x="6264" y="2531"/>
                  </a:cubicBezTo>
                  <a:cubicBezTo>
                    <a:pt x="5184" y="675"/>
                    <a:pt x="5184" y="675"/>
                    <a:pt x="5184" y="675"/>
                  </a:cubicBezTo>
                  <a:lnTo>
                    <a:pt x="16416" y="675"/>
                  </a:lnTo>
                  <a:close/>
                  <a:moveTo>
                    <a:pt x="20736" y="20756"/>
                  </a:moveTo>
                  <a:cubicBezTo>
                    <a:pt x="864" y="20756"/>
                    <a:pt x="864" y="20756"/>
                    <a:pt x="864" y="20756"/>
                  </a:cubicBezTo>
                  <a:cubicBezTo>
                    <a:pt x="864" y="675"/>
                    <a:pt x="864" y="675"/>
                    <a:pt x="864" y="675"/>
                  </a:cubicBezTo>
                  <a:cubicBezTo>
                    <a:pt x="4104" y="675"/>
                    <a:pt x="4104" y="675"/>
                    <a:pt x="4104" y="675"/>
                  </a:cubicBezTo>
                  <a:cubicBezTo>
                    <a:pt x="5616" y="3037"/>
                    <a:pt x="5616" y="3037"/>
                    <a:pt x="5616" y="3037"/>
                  </a:cubicBezTo>
                  <a:cubicBezTo>
                    <a:pt x="5616" y="3206"/>
                    <a:pt x="5832" y="3206"/>
                    <a:pt x="6048" y="3206"/>
                  </a:cubicBezTo>
                  <a:cubicBezTo>
                    <a:pt x="15552" y="3206"/>
                    <a:pt x="15552" y="3206"/>
                    <a:pt x="15552" y="3206"/>
                  </a:cubicBezTo>
                  <a:cubicBezTo>
                    <a:pt x="15768" y="3206"/>
                    <a:pt x="15984" y="3206"/>
                    <a:pt x="15984" y="3037"/>
                  </a:cubicBezTo>
                  <a:cubicBezTo>
                    <a:pt x="17496" y="675"/>
                    <a:pt x="17496" y="675"/>
                    <a:pt x="17496" y="675"/>
                  </a:cubicBezTo>
                  <a:cubicBezTo>
                    <a:pt x="20736" y="675"/>
                    <a:pt x="20736" y="675"/>
                    <a:pt x="20736" y="675"/>
                  </a:cubicBezTo>
                  <a:lnTo>
                    <a:pt x="20736"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32" name="组合 431">
            <a:extLst>
              <a:ext uri="{FF2B5EF4-FFF2-40B4-BE49-F238E27FC236}">
                <a16:creationId xmlns:a16="http://schemas.microsoft.com/office/drawing/2014/main" xmlns="" id="{F2C611E6-BF7C-4141-94A8-1A0A9BB7AC86}"/>
              </a:ext>
            </a:extLst>
          </p:cNvPr>
          <p:cNvGrpSpPr/>
          <p:nvPr/>
        </p:nvGrpSpPr>
        <p:grpSpPr>
          <a:xfrm>
            <a:off x="2787690" y="2277409"/>
            <a:ext cx="317609" cy="407777"/>
            <a:chOff x="2787690" y="2277409"/>
            <a:chExt cx="317609" cy="407777"/>
          </a:xfrm>
          <a:solidFill>
            <a:schemeClr val="accent2"/>
          </a:solidFill>
        </p:grpSpPr>
        <p:sp>
          <p:nvSpPr>
            <p:cNvPr id="433" name="Freeform 148">
              <a:extLst>
                <a:ext uri="{FF2B5EF4-FFF2-40B4-BE49-F238E27FC236}">
                  <a16:creationId xmlns:a16="http://schemas.microsoft.com/office/drawing/2014/main" xmlns="" id="{7898822C-CBE4-5A4C-92A0-8B63D35CF301}"/>
                </a:ext>
              </a:extLst>
            </p:cNvPr>
            <p:cNvSpPr/>
            <p:nvPr/>
          </p:nvSpPr>
          <p:spPr>
            <a:xfrm>
              <a:off x="2879204" y="2448325"/>
              <a:ext cx="133234" cy="134580"/>
            </a:xfrm>
            <a:custGeom>
              <a:avLst/>
              <a:gdLst/>
              <a:ahLst/>
              <a:cxnLst>
                <a:cxn ang="0">
                  <a:pos x="wd2" y="hd2"/>
                </a:cxn>
                <a:cxn ang="5400000">
                  <a:pos x="wd2" y="hd2"/>
                </a:cxn>
                <a:cxn ang="10800000">
                  <a:pos x="wd2" y="hd2"/>
                </a:cxn>
                <a:cxn ang="16200000">
                  <a:pos x="wd2" y="hd2"/>
                </a:cxn>
              </a:cxnLst>
              <a:rect l="0" t="0" r="r" b="b"/>
              <a:pathLst>
                <a:path w="21600" h="21600" extrusionOk="0">
                  <a:moveTo>
                    <a:pt x="20571" y="9771"/>
                  </a:moveTo>
                  <a:cubicBezTo>
                    <a:pt x="11829" y="9771"/>
                    <a:pt x="11829" y="9771"/>
                    <a:pt x="11829" y="9771"/>
                  </a:cubicBezTo>
                  <a:cubicBezTo>
                    <a:pt x="11829" y="1543"/>
                    <a:pt x="11829" y="1543"/>
                    <a:pt x="11829" y="1543"/>
                  </a:cubicBezTo>
                  <a:cubicBezTo>
                    <a:pt x="11829" y="514"/>
                    <a:pt x="11314" y="0"/>
                    <a:pt x="10800" y="0"/>
                  </a:cubicBezTo>
                  <a:cubicBezTo>
                    <a:pt x="10286" y="0"/>
                    <a:pt x="9771" y="514"/>
                    <a:pt x="9771" y="1543"/>
                  </a:cubicBezTo>
                  <a:cubicBezTo>
                    <a:pt x="9771" y="9771"/>
                    <a:pt x="9771" y="9771"/>
                    <a:pt x="9771" y="9771"/>
                  </a:cubicBezTo>
                  <a:cubicBezTo>
                    <a:pt x="1029" y="9771"/>
                    <a:pt x="1029" y="9771"/>
                    <a:pt x="1029" y="9771"/>
                  </a:cubicBezTo>
                  <a:cubicBezTo>
                    <a:pt x="514" y="9771"/>
                    <a:pt x="0" y="10286"/>
                    <a:pt x="0" y="10800"/>
                  </a:cubicBezTo>
                  <a:cubicBezTo>
                    <a:pt x="0" y="11314"/>
                    <a:pt x="514" y="11829"/>
                    <a:pt x="1029" y="11829"/>
                  </a:cubicBezTo>
                  <a:cubicBezTo>
                    <a:pt x="9771" y="11829"/>
                    <a:pt x="9771" y="11829"/>
                    <a:pt x="9771" y="11829"/>
                  </a:cubicBezTo>
                  <a:cubicBezTo>
                    <a:pt x="9771" y="20571"/>
                    <a:pt x="9771" y="20571"/>
                    <a:pt x="9771" y="20571"/>
                  </a:cubicBezTo>
                  <a:cubicBezTo>
                    <a:pt x="9771" y="21086"/>
                    <a:pt x="10286" y="21600"/>
                    <a:pt x="10800" y="21600"/>
                  </a:cubicBezTo>
                  <a:cubicBezTo>
                    <a:pt x="11314" y="21600"/>
                    <a:pt x="11829" y="21086"/>
                    <a:pt x="11829" y="20571"/>
                  </a:cubicBezTo>
                  <a:cubicBezTo>
                    <a:pt x="11829" y="11829"/>
                    <a:pt x="11829" y="11829"/>
                    <a:pt x="11829" y="11829"/>
                  </a:cubicBezTo>
                  <a:cubicBezTo>
                    <a:pt x="20571" y="11829"/>
                    <a:pt x="20571" y="11829"/>
                    <a:pt x="20571" y="11829"/>
                  </a:cubicBezTo>
                  <a:cubicBezTo>
                    <a:pt x="21086" y="11829"/>
                    <a:pt x="21600" y="11314"/>
                    <a:pt x="21600" y="10800"/>
                  </a:cubicBezTo>
                  <a:cubicBezTo>
                    <a:pt x="21600" y="10286"/>
                    <a:pt x="21086" y="9771"/>
                    <a:pt x="20571" y="9771"/>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34" name="Freeform 149">
              <a:extLst>
                <a:ext uri="{FF2B5EF4-FFF2-40B4-BE49-F238E27FC236}">
                  <a16:creationId xmlns:a16="http://schemas.microsoft.com/office/drawing/2014/main" xmlns="" id="{A9430915-E9A4-1C4A-BB67-ADE622785D14}"/>
                </a:ext>
              </a:extLst>
            </p:cNvPr>
            <p:cNvSpPr/>
            <p:nvPr/>
          </p:nvSpPr>
          <p:spPr>
            <a:xfrm>
              <a:off x="2787690" y="2277409"/>
              <a:ext cx="317609" cy="407777"/>
            </a:xfrm>
            <a:custGeom>
              <a:avLst/>
              <a:gdLst/>
              <a:ahLst/>
              <a:cxnLst>
                <a:cxn ang="0">
                  <a:pos x="wd2" y="hd2"/>
                </a:cxn>
                <a:cxn ang="5400000">
                  <a:pos x="wd2" y="hd2"/>
                </a:cxn>
                <a:cxn ang="10800000">
                  <a:pos x="wd2" y="hd2"/>
                </a:cxn>
                <a:cxn ang="16200000">
                  <a:pos x="wd2" y="hd2"/>
                </a:cxn>
              </a:cxnLst>
              <a:rect l="0" t="0" r="r" b="b"/>
              <a:pathLst>
                <a:path w="21600" h="21600" extrusionOk="0">
                  <a:moveTo>
                    <a:pt x="20520" y="0"/>
                  </a:moveTo>
                  <a:cubicBezTo>
                    <a:pt x="1296" y="0"/>
                    <a:pt x="1296" y="0"/>
                    <a:pt x="1296" y="0"/>
                  </a:cubicBezTo>
                  <a:cubicBezTo>
                    <a:pt x="432" y="0"/>
                    <a:pt x="0" y="337"/>
                    <a:pt x="0" y="1012"/>
                  </a:cubicBezTo>
                  <a:cubicBezTo>
                    <a:pt x="0" y="20588"/>
                    <a:pt x="0" y="20588"/>
                    <a:pt x="0" y="20588"/>
                  </a:cubicBezTo>
                  <a:cubicBezTo>
                    <a:pt x="0" y="21094"/>
                    <a:pt x="432" y="21600"/>
                    <a:pt x="1296" y="21600"/>
                  </a:cubicBezTo>
                  <a:cubicBezTo>
                    <a:pt x="20520" y="21600"/>
                    <a:pt x="20520" y="21600"/>
                    <a:pt x="20520" y="21600"/>
                  </a:cubicBezTo>
                  <a:cubicBezTo>
                    <a:pt x="21168" y="21600"/>
                    <a:pt x="21600" y="21094"/>
                    <a:pt x="21600" y="20588"/>
                  </a:cubicBezTo>
                  <a:cubicBezTo>
                    <a:pt x="21600" y="1012"/>
                    <a:pt x="21600" y="1012"/>
                    <a:pt x="21600" y="1012"/>
                  </a:cubicBezTo>
                  <a:cubicBezTo>
                    <a:pt x="21600" y="337"/>
                    <a:pt x="21168" y="0"/>
                    <a:pt x="20520" y="0"/>
                  </a:cubicBezTo>
                  <a:close/>
                  <a:moveTo>
                    <a:pt x="16416" y="675"/>
                  </a:moveTo>
                  <a:cubicBezTo>
                    <a:pt x="15336" y="2531"/>
                    <a:pt x="15336" y="2531"/>
                    <a:pt x="15336" y="2531"/>
                  </a:cubicBezTo>
                  <a:cubicBezTo>
                    <a:pt x="6264" y="2531"/>
                    <a:pt x="6264" y="2531"/>
                    <a:pt x="6264" y="2531"/>
                  </a:cubicBezTo>
                  <a:cubicBezTo>
                    <a:pt x="5184" y="675"/>
                    <a:pt x="5184" y="675"/>
                    <a:pt x="5184" y="675"/>
                  </a:cubicBezTo>
                  <a:lnTo>
                    <a:pt x="16416" y="675"/>
                  </a:lnTo>
                  <a:close/>
                  <a:moveTo>
                    <a:pt x="20736" y="20756"/>
                  </a:moveTo>
                  <a:cubicBezTo>
                    <a:pt x="864" y="20756"/>
                    <a:pt x="864" y="20756"/>
                    <a:pt x="864" y="20756"/>
                  </a:cubicBezTo>
                  <a:cubicBezTo>
                    <a:pt x="864" y="675"/>
                    <a:pt x="864" y="675"/>
                    <a:pt x="864" y="675"/>
                  </a:cubicBezTo>
                  <a:cubicBezTo>
                    <a:pt x="4104" y="675"/>
                    <a:pt x="4104" y="675"/>
                    <a:pt x="4104" y="675"/>
                  </a:cubicBezTo>
                  <a:cubicBezTo>
                    <a:pt x="5616" y="3037"/>
                    <a:pt x="5616" y="3037"/>
                    <a:pt x="5616" y="3037"/>
                  </a:cubicBezTo>
                  <a:cubicBezTo>
                    <a:pt x="5616" y="3206"/>
                    <a:pt x="5832" y="3206"/>
                    <a:pt x="6048" y="3206"/>
                  </a:cubicBezTo>
                  <a:cubicBezTo>
                    <a:pt x="15552" y="3206"/>
                    <a:pt x="15552" y="3206"/>
                    <a:pt x="15552" y="3206"/>
                  </a:cubicBezTo>
                  <a:cubicBezTo>
                    <a:pt x="15768" y="3206"/>
                    <a:pt x="15984" y="3206"/>
                    <a:pt x="15984" y="3037"/>
                  </a:cubicBezTo>
                  <a:cubicBezTo>
                    <a:pt x="17496" y="675"/>
                    <a:pt x="17496" y="675"/>
                    <a:pt x="17496" y="675"/>
                  </a:cubicBezTo>
                  <a:cubicBezTo>
                    <a:pt x="20736" y="675"/>
                    <a:pt x="20736" y="675"/>
                    <a:pt x="20736" y="675"/>
                  </a:cubicBezTo>
                  <a:lnTo>
                    <a:pt x="20736"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35" name="组合 434">
            <a:extLst>
              <a:ext uri="{FF2B5EF4-FFF2-40B4-BE49-F238E27FC236}">
                <a16:creationId xmlns:a16="http://schemas.microsoft.com/office/drawing/2014/main" xmlns="" id="{89D301D3-D678-9D4F-9896-F94B578EC8CC}"/>
              </a:ext>
            </a:extLst>
          </p:cNvPr>
          <p:cNvGrpSpPr/>
          <p:nvPr/>
        </p:nvGrpSpPr>
        <p:grpSpPr>
          <a:xfrm>
            <a:off x="1972139" y="2277409"/>
            <a:ext cx="318954" cy="407777"/>
            <a:chOff x="1972139" y="2277409"/>
            <a:chExt cx="318954" cy="407777"/>
          </a:xfrm>
          <a:solidFill>
            <a:schemeClr val="accent2"/>
          </a:solidFill>
        </p:grpSpPr>
        <p:sp>
          <p:nvSpPr>
            <p:cNvPr id="436" name="Freeform 150">
              <a:extLst>
                <a:ext uri="{FF2B5EF4-FFF2-40B4-BE49-F238E27FC236}">
                  <a16:creationId xmlns:a16="http://schemas.microsoft.com/office/drawing/2014/main" xmlns="" id="{F7B91B97-6446-A24D-90FB-E6AFEC436074}"/>
                </a:ext>
              </a:extLst>
            </p:cNvPr>
            <p:cNvSpPr/>
            <p:nvPr/>
          </p:nvSpPr>
          <p:spPr>
            <a:xfrm>
              <a:off x="1972139" y="2277409"/>
              <a:ext cx="318954" cy="407777"/>
            </a:xfrm>
            <a:custGeom>
              <a:avLst/>
              <a:gdLst/>
              <a:ahLst/>
              <a:cxnLst>
                <a:cxn ang="0">
                  <a:pos x="wd2" y="hd2"/>
                </a:cxn>
                <a:cxn ang="5400000">
                  <a:pos x="wd2" y="hd2"/>
                </a:cxn>
                <a:cxn ang="10800000">
                  <a:pos x="wd2" y="hd2"/>
                </a:cxn>
                <a:cxn ang="16200000">
                  <a:pos x="wd2" y="hd2"/>
                </a:cxn>
              </a:cxnLst>
              <a:rect l="0" t="0" r="r" b="b"/>
              <a:pathLst>
                <a:path w="21600" h="21600" extrusionOk="0">
                  <a:moveTo>
                    <a:pt x="20520" y="0"/>
                  </a:moveTo>
                  <a:cubicBezTo>
                    <a:pt x="1296" y="0"/>
                    <a:pt x="1296" y="0"/>
                    <a:pt x="1296" y="0"/>
                  </a:cubicBezTo>
                  <a:cubicBezTo>
                    <a:pt x="432" y="0"/>
                    <a:pt x="0" y="337"/>
                    <a:pt x="0" y="1012"/>
                  </a:cubicBezTo>
                  <a:cubicBezTo>
                    <a:pt x="0" y="20588"/>
                    <a:pt x="0" y="20588"/>
                    <a:pt x="0" y="20588"/>
                  </a:cubicBezTo>
                  <a:cubicBezTo>
                    <a:pt x="0" y="21094"/>
                    <a:pt x="432" y="21600"/>
                    <a:pt x="1296" y="21600"/>
                  </a:cubicBezTo>
                  <a:cubicBezTo>
                    <a:pt x="20520" y="21600"/>
                    <a:pt x="20520" y="21600"/>
                    <a:pt x="20520" y="21600"/>
                  </a:cubicBezTo>
                  <a:cubicBezTo>
                    <a:pt x="21168" y="21600"/>
                    <a:pt x="21600" y="21094"/>
                    <a:pt x="21600" y="20588"/>
                  </a:cubicBezTo>
                  <a:cubicBezTo>
                    <a:pt x="21600" y="1012"/>
                    <a:pt x="21600" y="1012"/>
                    <a:pt x="21600" y="1012"/>
                  </a:cubicBezTo>
                  <a:cubicBezTo>
                    <a:pt x="21600" y="337"/>
                    <a:pt x="21168" y="0"/>
                    <a:pt x="20520" y="0"/>
                  </a:cubicBezTo>
                  <a:close/>
                  <a:moveTo>
                    <a:pt x="16416" y="675"/>
                  </a:moveTo>
                  <a:cubicBezTo>
                    <a:pt x="15336" y="2531"/>
                    <a:pt x="15336" y="2531"/>
                    <a:pt x="15336" y="2531"/>
                  </a:cubicBezTo>
                  <a:cubicBezTo>
                    <a:pt x="6264" y="2531"/>
                    <a:pt x="6264" y="2531"/>
                    <a:pt x="6264" y="2531"/>
                  </a:cubicBezTo>
                  <a:cubicBezTo>
                    <a:pt x="5184" y="675"/>
                    <a:pt x="5184" y="675"/>
                    <a:pt x="5184" y="675"/>
                  </a:cubicBezTo>
                  <a:lnTo>
                    <a:pt x="16416" y="675"/>
                  </a:lnTo>
                  <a:close/>
                  <a:moveTo>
                    <a:pt x="20736" y="20756"/>
                  </a:moveTo>
                  <a:cubicBezTo>
                    <a:pt x="864" y="20756"/>
                    <a:pt x="864" y="20756"/>
                    <a:pt x="864" y="20756"/>
                  </a:cubicBezTo>
                  <a:cubicBezTo>
                    <a:pt x="864" y="675"/>
                    <a:pt x="864" y="675"/>
                    <a:pt x="864" y="675"/>
                  </a:cubicBezTo>
                  <a:cubicBezTo>
                    <a:pt x="4104" y="675"/>
                    <a:pt x="4104" y="675"/>
                    <a:pt x="4104" y="675"/>
                  </a:cubicBezTo>
                  <a:cubicBezTo>
                    <a:pt x="5616" y="3037"/>
                    <a:pt x="5616" y="3037"/>
                    <a:pt x="5616" y="3037"/>
                  </a:cubicBezTo>
                  <a:cubicBezTo>
                    <a:pt x="5616" y="3206"/>
                    <a:pt x="5832" y="3206"/>
                    <a:pt x="6048" y="3206"/>
                  </a:cubicBezTo>
                  <a:cubicBezTo>
                    <a:pt x="15552" y="3206"/>
                    <a:pt x="15552" y="3206"/>
                    <a:pt x="15552" y="3206"/>
                  </a:cubicBezTo>
                  <a:cubicBezTo>
                    <a:pt x="15768" y="3206"/>
                    <a:pt x="15984" y="3206"/>
                    <a:pt x="15984" y="3037"/>
                  </a:cubicBezTo>
                  <a:cubicBezTo>
                    <a:pt x="17496" y="675"/>
                    <a:pt x="17496" y="675"/>
                    <a:pt x="17496" y="675"/>
                  </a:cubicBezTo>
                  <a:cubicBezTo>
                    <a:pt x="20736" y="675"/>
                    <a:pt x="20736" y="675"/>
                    <a:pt x="20736" y="675"/>
                  </a:cubicBezTo>
                  <a:lnTo>
                    <a:pt x="20736"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37" name="Freeform 151">
              <a:extLst>
                <a:ext uri="{FF2B5EF4-FFF2-40B4-BE49-F238E27FC236}">
                  <a16:creationId xmlns:a16="http://schemas.microsoft.com/office/drawing/2014/main" xmlns="" id="{94DE48A0-EAE1-BF47-8858-BF2B521DEBE1}"/>
                </a:ext>
              </a:extLst>
            </p:cNvPr>
            <p:cNvSpPr/>
            <p:nvPr/>
          </p:nvSpPr>
          <p:spPr>
            <a:xfrm>
              <a:off x="2042120" y="2448325"/>
              <a:ext cx="88823" cy="13459"/>
            </a:xfrm>
            <a:custGeom>
              <a:avLst/>
              <a:gdLst/>
              <a:ahLst/>
              <a:cxnLst>
                <a:cxn ang="0">
                  <a:pos x="wd2" y="hd2"/>
                </a:cxn>
                <a:cxn ang="5400000">
                  <a:pos x="wd2" y="hd2"/>
                </a:cxn>
                <a:cxn ang="10800000">
                  <a:pos x="wd2" y="hd2"/>
                </a:cxn>
                <a:cxn ang="16200000">
                  <a:pos x="wd2" y="hd2"/>
                </a:cxn>
              </a:cxnLst>
              <a:rect l="0" t="0" r="r" b="b"/>
              <a:pathLst>
                <a:path w="21600" h="21600" extrusionOk="0">
                  <a:moveTo>
                    <a:pt x="1543" y="21600"/>
                  </a:moveTo>
                  <a:cubicBezTo>
                    <a:pt x="20057" y="21600"/>
                    <a:pt x="20057" y="21600"/>
                    <a:pt x="20057" y="21600"/>
                  </a:cubicBezTo>
                  <a:cubicBezTo>
                    <a:pt x="20829" y="21600"/>
                    <a:pt x="21600" y="16200"/>
                    <a:pt x="21600" y="10800"/>
                  </a:cubicBezTo>
                  <a:cubicBezTo>
                    <a:pt x="21600" y="5400"/>
                    <a:pt x="20829" y="0"/>
                    <a:pt x="20057" y="0"/>
                  </a:cubicBezTo>
                  <a:cubicBezTo>
                    <a:pt x="1543" y="0"/>
                    <a:pt x="1543" y="0"/>
                    <a:pt x="1543" y="0"/>
                  </a:cubicBezTo>
                  <a:cubicBezTo>
                    <a:pt x="771" y="0"/>
                    <a:pt x="0" y="5400"/>
                    <a:pt x="0" y="10800"/>
                  </a:cubicBezTo>
                  <a:cubicBezTo>
                    <a:pt x="0" y="16200"/>
                    <a:pt x="771" y="21600"/>
                    <a:pt x="1543"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38" name="Freeform 152">
              <a:extLst>
                <a:ext uri="{FF2B5EF4-FFF2-40B4-BE49-F238E27FC236}">
                  <a16:creationId xmlns:a16="http://schemas.microsoft.com/office/drawing/2014/main" xmlns="" id="{5315FBEC-DE92-844E-BBAA-A91A7E37BF31}"/>
                </a:ext>
              </a:extLst>
            </p:cNvPr>
            <p:cNvSpPr/>
            <p:nvPr/>
          </p:nvSpPr>
          <p:spPr>
            <a:xfrm>
              <a:off x="2042120" y="2506195"/>
              <a:ext cx="178991" cy="16150"/>
            </a:xfrm>
            <a:custGeom>
              <a:avLst/>
              <a:gdLst/>
              <a:ahLst/>
              <a:cxnLst>
                <a:cxn ang="0">
                  <a:pos x="wd2" y="hd2"/>
                </a:cxn>
                <a:cxn ang="5400000">
                  <a:pos x="wd2" y="hd2"/>
                </a:cxn>
                <a:cxn ang="10800000">
                  <a:pos x="wd2" y="hd2"/>
                </a:cxn>
                <a:cxn ang="16200000">
                  <a:pos x="wd2" y="hd2"/>
                </a:cxn>
              </a:cxnLst>
              <a:rect l="0" t="0" r="r" b="b"/>
              <a:pathLst>
                <a:path w="21600" h="21600" extrusionOk="0">
                  <a:moveTo>
                    <a:pt x="20829" y="0"/>
                  </a:moveTo>
                  <a:cubicBezTo>
                    <a:pt x="771" y="0"/>
                    <a:pt x="771" y="0"/>
                    <a:pt x="771" y="0"/>
                  </a:cubicBezTo>
                  <a:cubicBezTo>
                    <a:pt x="386" y="0"/>
                    <a:pt x="0" y="4320"/>
                    <a:pt x="0" y="12960"/>
                  </a:cubicBezTo>
                  <a:cubicBezTo>
                    <a:pt x="0" y="17280"/>
                    <a:pt x="386" y="21600"/>
                    <a:pt x="771" y="21600"/>
                  </a:cubicBezTo>
                  <a:cubicBezTo>
                    <a:pt x="20829" y="21600"/>
                    <a:pt x="20829" y="21600"/>
                    <a:pt x="20829" y="21600"/>
                  </a:cubicBezTo>
                  <a:cubicBezTo>
                    <a:pt x="21214" y="21600"/>
                    <a:pt x="21600" y="17280"/>
                    <a:pt x="21600" y="12960"/>
                  </a:cubicBezTo>
                  <a:cubicBezTo>
                    <a:pt x="21600" y="4320"/>
                    <a:pt x="21214" y="0"/>
                    <a:pt x="20829"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39" name="Freeform 153">
              <a:extLst>
                <a:ext uri="{FF2B5EF4-FFF2-40B4-BE49-F238E27FC236}">
                  <a16:creationId xmlns:a16="http://schemas.microsoft.com/office/drawing/2014/main" xmlns="" id="{01DBC886-2AFB-3149-BB5B-B3043F30D65C}"/>
                </a:ext>
              </a:extLst>
            </p:cNvPr>
            <p:cNvSpPr/>
            <p:nvPr/>
          </p:nvSpPr>
          <p:spPr>
            <a:xfrm>
              <a:off x="2042120" y="2566755"/>
              <a:ext cx="178991" cy="12113"/>
            </a:xfrm>
            <a:custGeom>
              <a:avLst/>
              <a:gdLst/>
              <a:ahLst/>
              <a:cxnLst>
                <a:cxn ang="0">
                  <a:pos x="wd2" y="hd2"/>
                </a:cxn>
                <a:cxn ang="5400000">
                  <a:pos x="wd2" y="hd2"/>
                </a:cxn>
                <a:cxn ang="10800000">
                  <a:pos x="wd2" y="hd2"/>
                </a:cxn>
                <a:cxn ang="16200000">
                  <a:pos x="wd2" y="hd2"/>
                </a:cxn>
              </a:cxnLst>
              <a:rect l="0" t="0" r="r" b="b"/>
              <a:pathLst>
                <a:path w="21600" h="21600" extrusionOk="0">
                  <a:moveTo>
                    <a:pt x="20829" y="0"/>
                  </a:moveTo>
                  <a:cubicBezTo>
                    <a:pt x="771" y="0"/>
                    <a:pt x="771" y="0"/>
                    <a:pt x="771" y="0"/>
                  </a:cubicBezTo>
                  <a:cubicBezTo>
                    <a:pt x="386" y="0"/>
                    <a:pt x="0" y="5400"/>
                    <a:pt x="0" y="10800"/>
                  </a:cubicBezTo>
                  <a:cubicBezTo>
                    <a:pt x="0" y="16200"/>
                    <a:pt x="386" y="21600"/>
                    <a:pt x="771" y="21600"/>
                  </a:cubicBezTo>
                  <a:cubicBezTo>
                    <a:pt x="20829" y="21600"/>
                    <a:pt x="20829" y="21600"/>
                    <a:pt x="20829" y="21600"/>
                  </a:cubicBezTo>
                  <a:cubicBezTo>
                    <a:pt x="21214" y="21600"/>
                    <a:pt x="21600" y="16200"/>
                    <a:pt x="21600" y="10800"/>
                  </a:cubicBezTo>
                  <a:cubicBezTo>
                    <a:pt x="21600" y="5400"/>
                    <a:pt x="21214" y="0"/>
                    <a:pt x="20829"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440" name="Freeform 154">
            <a:extLst>
              <a:ext uri="{FF2B5EF4-FFF2-40B4-BE49-F238E27FC236}">
                <a16:creationId xmlns:a16="http://schemas.microsoft.com/office/drawing/2014/main" xmlns="" id="{3EEF0B39-8B0D-B241-9C7F-67D65AD0630F}"/>
              </a:ext>
            </a:extLst>
          </p:cNvPr>
          <p:cNvSpPr/>
          <p:nvPr/>
        </p:nvSpPr>
        <p:spPr>
          <a:xfrm>
            <a:off x="1157933" y="2277409"/>
            <a:ext cx="317608" cy="407777"/>
          </a:xfrm>
          <a:custGeom>
            <a:avLst/>
            <a:gdLst/>
            <a:ahLst/>
            <a:cxnLst>
              <a:cxn ang="0">
                <a:pos x="wd2" y="hd2"/>
              </a:cxn>
              <a:cxn ang="5400000">
                <a:pos x="wd2" y="hd2"/>
              </a:cxn>
              <a:cxn ang="10800000">
                <a:pos x="wd2" y="hd2"/>
              </a:cxn>
              <a:cxn ang="16200000">
                <a:pos x="wd2" y="hd2"/>
              </a:cxn>
            </a:cxnLst>
            <a:rect l="0" t="0" r="r" b="b"/>
            <a:pathLst>
              <a:path w="21600" h="21600" extrusionOk="0">
                <a:moveTo>
                  <a:pt x="21600" y="1012"/>
                </a:moveTo>
                <a:cubicBezTo>
                  <a:pt x="21600" y="337"/>
                  <a:pt x="21168" y="0"/>
                  <a:pt x="20520" y="0"/>
                </a:cubicBezTo>
                <a:cubicBezTo>
                  <a:pt x="1296" y="0"/>
                  <a:pt x="1296" y="0"/>
                  <a:pt x="1296" y="0"/>
                </a:cubicBezTo>
                <a:cubicBezTo>
                  <a:pt x="432" y="0"/>
                  <a:pt x="0" y="337"/>
                  <a:pt x="0" y="1012"/>
                </a:cubicBezTo>
                <a:cubicBezTo>
                  <a:pt x="0" y="20588"/>
                  <a:pt x="0" y="20588"/>
                  <a:pt x="0" y="20588"/>
                </a:cubicBezTo>
                <a:cubicBezTo>
                  <a:pt x="0" y="21094"/>
                  <a:pt x="432" y="21600"/>
                  <a:pt x="1296" y="21600"/>
                </a:cubicBezTo>
                <a:cubicBezTo>
                  <a:pt x="20520" y="21600"/>
                  <a:pt x="20520" y="21600"/>
                  <a:pt x="20520" y="21600"/>
                </a:cubicBezTo>
                <a:cubicBezTo>
                  <a:pt x="21168" y="21600"/>
                  <a:pt x="21600" y="21094"/>
                  <a:pt x="21600" y="20588"/>
                </a:cubicBezTo>
                <a:lnTo>
                  <a:pt x="21600" y="1012"/>
                </a:lnTo>
                <a:close/>
                <a:moveTo>
                  <a:pt x="16416" y="675"/>
                </a:moveTo>
                <a:cubicBezTo>
                  <a:pt x="15336" y="2531"/>
                  <a:pt x="15336" y="2531"/>
                  <a:pt x="15336" y="2531"/>
                </a:cubicBezTo>
                <a:cubicBezTo>
                  <a:pt x="6264" y="2531"/>
                  <a:pt x="6264" y="2531"/>
                  <a:pt x="6264" y="2531"/>
                </a:cubicBezTo>
                <a:cubicBezTo>
                  <a:pt x="5184" y="675"/>
                  <a:pt x="5184" y="675"/>
                  <a:pt x="5184" y="675"/>
                </a:cubicBezTo>
                <a:lnTo>
                  <a:pt x="16416" y="675"/>
                </a:lnTo>
                <a:close/>
                <a:moveTo>
                  <a:pt x="20736" y="20756"/>
                </a:moveTo>
                <a:cubicBezTo>
                  <a:pt x="864" y="20756"/>
                  <a:pt x="864" y="20756"/>
                  <a:pt x="864" y="20756"/>
                </a:cubicBezTo>
                <a:cubicBezTo>
                  <a:pt x="864" y="675"/>
                  <a:pt x="864" y="675"/>
                  <a:pt x="864" y="675"/>
                </a:cubicBezTo>
                <a:cubicBezTo>
                  <a:pt x="4104" y="675"/>
                  <a:pt x="4104" y="675"/>
                  <a:pt x="4104" y="675"/>
                </a:cubicBezTo>
                <a:cubicBezTo>
                  <a:pt x="5616" y="3037"/>
                  <a:pt x="5616" y="3037"/>
                  <a:pt x="5616" y="3037"/>
                </a:cubicBezTo>
                <a:cubicBezTo>
                  <a:pt x="5616" y="3206"/>
                  <a:pt x="5832" y="3206"/>
                  <a:pt x="6048" y="3206"/>
                </a:cubicBezTo>
                <a:cubicBezTo>
                  <a:pt x="15552" y="3206"/>
                  <a:pt x="15552" y="3206"/>
                  <a:pt x="15552" y="3206"/>
                </a:cubicBezTo>
                <a:cubicBezTo>
                  <a:pt x="15768" y="3206"/>
                  <a:pt x="15984" y="3206"/>
                  <a:pt x="15984" y="3037"/>
                </a:cubicBezTo>
                <a:cubicBezTo>
                  <a:pt x="17496" y="675"/>
                  <a:pt x="17496" y="675"/>
                  <a:pt x="17496" y="675"/>
                </a:cubicBezTo>
                <a:cubicBezTo>
                  <a:pt x="20736" y="675"/>
                  <a:pt x="20736" y="675"/>
                  <a:pt x="20736" y="675"/>
                </a:cubicBezTo>
                <a:lnTo>
                  <a:pt x="20736" y="20756"/>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441" name="组合 440">
            <a:extLst>
              <a:ext uri="{FF2B5EF4-FFF2-40B4-BE49-F238E27FC236}">
                <a16:creationId xmlns:a16="http://schemas.microsoft.com/office/drawing/2014/main" xmlns="" id="{664F04B0-3370-3045-A094-9AC3F033DB85}"/>
              </a:ext>
            </a:extLst>
          </p:cNvPr>
          <p:cNvGrpSpPr/>
          <p:nvPr/>
        </p:nvGrpSpPr>
        <p:grpSpPr>
          <a:xfrm>
            <a:off x="10128999" y="1461858"/>
            <a:ext cx="300113" cy="407776"/>
            <a:chOff x="10128999" y="1461858"/>
            <a:chExt cx="300113" cy="407776"/>
          </a:xfrm>
          <a:solidFill>
            <a:schemeClr val="accent2"/>
          </a:solidFill>
        </p:grpSpPr>
        <p:sp>
          <p:nvSpPr>
            <p:cNvPr id="442" name="Freeform 155">
              <a:extLst>
                <a:ext uri="{FF2B5EF4-FFF2-40B4-BE49-F238E27FC236}">
                  <a16:creationId xmlns:a16="http://schemas.microsoft.com/office/drawing/2014/main" xmlns="" id="{28C692D6-5E2C-0846-9C13-CCACC29BFF8B}"/>
                </a:ext>
              </a:extLst>
            </p:cNvPr>
            <p:cNvSpPr/>
            <p:nvPr/>
          </p:nvSpPr>
          <p:spPr>
            <a:xfrm>
              <a:off x="10128999" y="1461858"/>
              <a:ext cx="300113" cy="407776"/>
            </a:xfrm>
            <a:custGeom>
              <a:avLst/>
              <a:gdLst/>
              <a:ahLst/>
              <a:cxnLst>
                <a:cxn ang="0">
                  <a:pos x="wd2" y="hd2"/>
                </a:cxn>
                <a:cxn ang="5400000">
                  <a:pos x="wd2" y="hd2"/>
                </a:cxn>
                <a:cxn ang="10800000">
                  <a:pos x="wd2" y="hd2"/>
                </a:cxn>
                <a:cxn ang="16200000">
                  <a:pos x="wd2" y="hd2"/>
                </a:cxn>
              </a:cxnLst>
              <a:rect l="0" t="0" r="r" b="b"/>
              <a:pathLst>
                <a:path w="21600" h="21600" extrusionOk="0">
                  <a:moveTo>
                    <a:pt x="21370" y="4725"/>
                  </a:moveTo>
                  <a:cubicBezTo>
                    <a:pt x="15166" y="0"/>
                    <a:pt x="15166" y="0"/>
                    <a:pt x="15166" y="0"/>
                  </a:cubicBezTo>
                  <a:cubicBezTo>
                    <a:pt x="14936" y="0"/>
                    <a:pt x="14936" y="0"/>
                    <a:pt x="14706" y="0"/>
                  </a:cubicBezTo>
                  <a:cubicBezTo>
                    <a:pt x="1379" y="0"/>
                    <a:pt x="1379" y="0"/>
                    <a:pt x="1379" y="0"/>
                  </a:cubicBezTo>
                  <a:cubicBezTo>
                    <a:pt x="689" y="0"/>
                    <a:pt x="0" y="337"/>
                    <a:pt x="0" y="1012"/>
                  </a:cubicBezTo>
                  <a:cubicBezTo>
                    <a:pt x="0" y="20588"/>
                    <a:pt x="0" y="20588"/>
                    <a:pt x="0" y="20588"/>
                  </a:cubicBezTo>
                  <a:cubicBezTo>
                    <a:pt x="0" y="21094"/>
                    <a:pt x="689" y="21600"/>
                    <a:pt x="1379" y="21600"/>
                  </a:cubicBezTo>
                  <a:cubicBezTo>
                    <a:pt x="20221" y="21600"/>
                    <a:pt x="20221" y="21600"/>
                    <a:pt x="20221" y="21600"/>
                  </a:cubicBezTo>
                  <a:cubicBezTo>
                    <a:pt x="20911" y="21600"/>
                    <a:pt x="21600" y="21094"/>
                    <a:pt x="21600" y="20588"/>
                  </a:cubicBezTo>
                  <a:cubicBezTo>
                    <a:pt x="21600" y="4894"/>
                    <a:pt x="21600" y="4894"/>
                    <a:pt x="21600" y="4894"/>
                  </a:cubicBezTo>
                  <a:cubicBezTo>
                    <a:pt x="21600" y="4894"/>
                    <a:pt x="21370" y="4725"/>
                    <a:pt x="21370" y="4725"/>
                  </a:cubicBezTo>
                  <a:close/>
                  <a:moveTo>
                    <a:pt x="14706" y="844"/>
                  </a:moveTo>
                  <a:cubicBezTo>
                    <a:pt x="20221" y="4894"/>
                    <a:pt x="20221" y="4894"/>
                    <a:pt x="20221" y="4894"/>
                  </a:cubicBezTo>
                  <a:cubicBezTo>
                    <a:pt x="14706" y="4894"/>
                    <a:pt x="14706" y="4894"/>
                    <a:pt x="14706" y="4894"/>
                  </a:cubicBezTo>
                  <a:lnTo>
                    <a:pt x="14706" y="844"/>
                  </a:lnTo>
                  <a:close/>
                  <a:moveTo>
                    <a:pt x="20451" y="20756"/>
                  </a:moveTo>
                  <a:cubicBezTo>
                    <a:pt x="1149" y="20756"/>
                    <a:pt x="1149" y="20756"/>
                    <a:pt x="1149" y="20756"/>
                  </a:cubicBezTo>
                  <a:cubicBezTo>
                    <a:pt x="1149" y="675"/>
                    <a:pt x="1149" y="675"/>
                    <a:pt x="1149" y="675"/>
                  </a:cubicBezTo>
                  <a:cubicBezTo>
                    <a:pt x="13787" y="675"/>
                    <a:pt x="13787" y="675"/>
                    <a:pt x="13787" y="675"/>
                  </a:cubicBezTo>
                  <a:cubicBezTo>
                    <a:pt x="13787" y="4725"/>
                    <a:pt x="13787" y="4725"/>
                    <a:pt x="13787" y="4725"/>
                  </a:cubicBezTo>
                  <a:cubicBezTo>
                    <a:pt x="13787" y="5231"/>
                    <a:pt x="14247" y="5737"/>
                    <a:pt x="15166" y="5737"/>
                  </a:cubicBezTo>
                  <a:cubicBezTo>
                    <a:pt x="20451" y="5737"/>
                    <a:pt x="20451" y="5737"/>
                    <a:pt x="20451" y="5737"/>
                  </a:cubicBezTo>
                  <a:lnTo>
                    <a:pt x="20451"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43" name="Freeform 156">
              <a:extLst>
                <a:ext uri="{FF2B5EF4-FFF2-40B4-BE49-F238E27FC236}">
                  <a16:creationId xmlns:a16="http://schemas.microsoft.com/office/drawing/2014/main" xmlns="" id="{676000EF-F887-FC46-92CD-9C2D169AF477}"/>
                </a:ext>
              </a:extLst>
            </p:cNvPr>
            <p:cNvSpPr/>
            <p:nvPr/>
          </p:nvSpPr>
          <p:spPr>
            <a:xfrm>
              <a:off x="10272999" y="1611241"/>
              <a:ext cx="12113" cy="6056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200" y="21600"/>
                    <a:pt x="21600" y="20463"/>
                    <a:pt x="21600" y="19326"/>
                  </a:cubicBezTo>
                  <a:cubicBezTo>
                    <a:pt x="21600" y="2274"/>
                    <a:pt x="21600" y="2274"/>
                    <a:pt x="21600" y="2274"/>
                  </a:cubicBezTo>
                  <a:cubicBezTo>
                    <a:pt x="21600" y="1137"/>
                    <a:pt x="16200" y="0"/>
                    <a:pt x="10800" y="0"/>
                  </a:cubicBezTo>
                  <a:cubicBezTo>
                    <a:pt x="5400" y="0"/>
                    <a:pt x="0" y="1137"/>
                    <a:pt x="0" y="2274"/>
                  </a:cubicBezTo>
                  <a:cubicBezTo>
                    <a:pt x="0" y="19326"/>
                    <a:pt x="0" y="19326"/>
                    <a:pt x="0" y="19326"/>
                  </a:cubicBezTo>
                  <a:cubicBezTo>
                    <a:pt x="0" y="20463"/>
                    <a:pt x="5400" y="21600"/>
                    <a:pt x="1080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44" name="Freeform 157">
              <a:extLst>
                <a:ext uri="{FF2B5EF4-FFF2-40B4-BE49-F238E27FC236}">
                  <a16:creationId xmlns:a16="http://schemas.microsoft.com/office/drawing/2014/main" xmlns="" id="{A08AB671-642D-624C-8082-6482881C71E2}"/>
                </a:ext>
              </a:extLst>
            </p:cNvPr>
            <p:cNvSpPr/>
            <p:nvPr/>
          </p:nvSpPr>
          <p:spPr>
            <a:xfrm>
              <a:off x="10247429" y="1709484"/>
              <a:ext cx="63253" cy="86132"/>
            </a:xfrm>
            <a:custGeom>
              <a:avLst/>
              <a:gdLst/>
              <a:ahLst/>
              <a:cxnLst>
                <a:cxn ang="0">
                  <a:pos x="wd2" y="hd2"/>
                </a:cxn>
                <a:cxn ang="5400000">
                  <a:pos x="wd2" y="hd2"/>
                </a:cxn>
                <a:cxn ang="10800000">
                  <a:pos x="wd2" y="hd2"/>
                </a:cxn>
                <a:cxn ang="16200000">
                  <a:pos x="wd2" y="hd2"/>
                </a:cxn>
              </a:cxnLst>
              <a:rect l="0" t="0" r="r" b="b"/>
              <a:pathLst>
                <a:path w="21600" h="21600" extrusionOk="0">
                  <a:moveTo>
                    <a:pt x="12960" y="800"/>
                  </a:moveTo>
                  <a:cubicBezTo>
                    <a:pt x="12960" y="800"/>
                    <a:pt x="11880" y="0"/>
                    <a:pt x="10800" y="0"/>
                  </a:cubicBezTo>
                  <a:cubicBezTo>
                    <a:pt x="9720" y="0"/>
                    <a:pt x="8640" y="800"/>
                    <a:pt x="8640" y="800"/>
                  </a:cubicBezTo>
                  <a:cubicBezTo>
                    <a:pt x="2160" y="9600"/>
                    <a:pt x="2160" y="9600"/>
                    <a:pt x="2160" y="9600"/>
                  </a:cubicBezTo>
                  <a:cubicBezTo>
                    <a:pt x="1080" y="11200"/>
                    <a:pt x="0" y="12800"/>
                    <a:pt x="0" y="13600"/>
                  </a:cubicBezTo>
                  <a:cubicBezTo>
                    <a:pt x="0" y="18400"/>
                    <a:pt x="5400" y="21600"/>
                    <a:pt x="10800" y="21600"/>
                  </a:cubicBezTo>
                  <a:cubicBezTo>
                    <a:pt x="16200" y="21600"/>
                    <a:pt x="21600" y="18400"/>
                    <a:pt x="21600" y="13600"/>
                  </a:cubicBezTo>
                  <a:cubicBezTo>
                    <a:pt x="21600" y="12800"/>
                    <a:pt x="20520" y="11200"/>
                    <a:pt x="19440" y="10400"/>
                  </a:cubicBezTo>
                  <a:lnTo>
                    <a:pt x="12960" y="800"/>
                  </a:lnTo>
                  <a:close/>
                  <a:moveTo>
                    <a:pt x="10800" y="17600"/>
                  </a:moveTo>
                  <a:cubicBezTo>
                    <a:pt x="7560" y="17600"/>
                    <a:pt x="5400" y="16000"/>
                    <a:pt x="5400" y="13600"/>
                  </a:cubicBezTo>
                  <a:cubicBezTo>
                    <a:pt x="5400" y="12800"/>
                    <a:pt x="5400" y="12800"/>
                    <a:pt x="6480" y="12000"/>
                  </a:cubicBezTo>
                  <a:cubicBezTo>
                    <a:pt x="10800" y="5600"/>
                    <a:pt x="10800" y="5600"/>
                    <a:pt x="10800" y="5600"/>
                  </a:cubicBezTo>
                  <a:cubicBezTo>
                    <a:pt x="16200" y="12000"/>
                    <a:pt x="16200" y="12000"/>
                    <a:pt x="16200" y="12000"/>
                  </a:cubicBezTo>
                  <a:cubicBezTo>
                    <a:pt x="16200" y="12800"/>
                    <a:pt x="16200" y="12800"/>
                    <a:pt x="16200" y="13600"/>
                  </a:cubicBezTo>
                  <a:cubicBezTo>
                    <a:pt x="16200" y="16000"/>
                    <a:pt x="14040" y="17600"/>
                    <a:pt x="10800" y="17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45" name="组合 444">
            <a:extLst>
              <a:ext uri="{FF2B5EF4-FFF2-40B4-BE49-F238E27FC236}">
                <a16:creationId xmlns:a16="http://schemas.microsoft.com/office/drawing/2014/main" xmlns="" id="{2301FD61-5E89-3548-8D45-A44581A83D08}"/>
              </a:ext>
            </a:extLst>
          </p:cNvPr>
          <p:cNvGrpSpPr/>
          <p:nvPr/>
        </p:nvGrpSpPr>
        <p:grpSpPr>
          <a:xfrm>
            <a:off x="9314794" y="1461858"/>
            <a:ext cx="298768" cy="407776"/>
            <a:chOff x="9314794" y="1461858"/>
            <a:chExt cx="298768" cy="407776"/>
          </a:xfrm>
          <a:solidFill>
            <a:schemeClr val="accent2"/>
          </a:solidFill>
        </p:grpSpPr>
        <p:sp>
          <p:nvSpPr>
            <p:cNvPr id="446" name="Freeform 158">
              <a:extLst>
                <a:ext uri="{FF2B5EF4-FFF2-40B4-BE49-F238E27FC236}">
                  <a16:creationId xmlns:a16="http://schemas.microsoft.com/office/drawing/2014/main" xmlns="" id="{205D28E3-4250-B345-9F73-1E688D7C5272}"/>
                </a:ext>
              </a:extLst>
            </p:cNvPr>
            <p:cNvSpPr/>
            <p:nvPr/>
          </p:nvSpPr>
          <p:spPr>
            <a:xfrm>
              <a:off x="9314794" y="1461858"/>
              <a:ext cx="298768" cy="407776"/>
            </a:xfrm>
            <a:custGeom>
              <a:avLst/>
              <a:gdLst/>
              <a:ahLst/>
              <a:cxnLst>
                <a:cxn ang="0">
                  <a:pos x="wd2" y="hd2"/>
                </a:cxn>
                <a:cxn ang="5400000">
                  <a:pos x="wd2" y="hd2"/>
                </a:cxn>
                <a:cxn ang="10800000">
                  <a:pos x="wd2" y="hd2"/>
                </a:cxn>
                <a:cxn ang="16200000">
                  <a:pos x="wd2" y="hd2"/>
                </a:cxn>
              </a:cxnLst>
              <a:rect l="0" t="0" r="r" b="b"/>
              <a:pathLst>
                <a:path w="21600" h="21600" extrusionOk="0">
                  <a:moveTo>
                    <a:pt x="21370" y="4725"/>
                  </a:moveTo>
                  <a:cubicBezTo>
                    <a:pt x="15166" y="0"/>
                    <a:pt x="15166" y="0"/>
                    <a:pt x="15166" y="0"/>
                  </a:cubicBezTo>
                  <a:cubicBezTo>
                    <a:pt x="14936" y="0"/>
                    <a:pt x="14936" y="0"/>
                    <a:pt x="14706" y="0"/>
                  </a:cubicBezTo>
                  <a:cubicBezTo>
                    <a:pt x="1379" y="0"/>
                    <a:pt x="1379" y="0"/>
                    <a:pt x="1379" y="0"/>
                  </a:cubicBezTo>
                  <a:cubicBezTo>
                    <a:pt x="689" y="0"/>
                    <a:pt x="0" y="337"/>
                    <a:pt x="0" y="1012"/>
                  </a:cubicBezTo>
                  <a:cubicBezTo>
                    <a:pt x="0" y="20588"/>
                    <a:pt x="0" y="20588"/>
                    <a:pt x="0" y="20588"/>
                  </a:cubicBezTo>
                  <a:cubicBezTo>
                    <a:pt x="0" y="21094"/>
                    <a:pt x="689" y="21600"/>
                    <a:pt x="1379" y="21600"/>
                  </a:cubicBezTo>
                  <a:cubicBezTo>
                    <a:pt x="20221" y="21600"/>
                    <a:pt x="20221" y="21600"/>
                    <a:pt x="20221" y="21600"/>
                  </a:cubicBezTo>
                  <a:cubicBezTo>
                    <a:pt x="20911" y="21600"/>
                    <a:pt x="21600" y="21094"/>
                    <a:pt x="21600" y="20588"/>
                  </a:cubicBezTo>
                  <a:cubicBezTo>
                    <a:pt x="21600" y="4894"/>
                    <a:pt x="21600" y="4894"/>
                    <a:pt x="21600" y="4894"/>
                  </a:cubicBezTo>
                  <a:cubicBezTo>
                    <a:pt x="21600" y="4894"/>
                    <a:pt x="21370" y="4725"/>
                    <a:pt x="21370" y="4725"/>
                  </a:cubicBezTo>
                  <a:close/>
                  <a:moveTo>
                    <a:pt x="14706" y="844"/>
                  </a:moveTo>
                  <a:cubicBezTo>
                    <a:pt x="20221" y="4894"/>
                    <a:pt x="20221" y="4894"/>
                    <a:pt x="20221" y="4894"/>
                  </a:cubicBezTo>
                  <a:cubicBezTo>
                    <a:pt x="14706" y="4894"/>
                    <a:pt x="14706" y="4894"/>
                    <a:pt x="14706" y="4894"/>
                  </a:cubicBezTo>
                  <a:lnTo>
                    <a:pt x="14706" y="844"/>
                  </a:lnTo>
                  <a:close/>
                  <a:moveTo>
                    <a:pt x="20451" y="20756"/>
                  </a:moveTo>
                  <a:cubicBezTo>
                    <a:pt x="1149" y="20756"/>
                    <a:pt x="1149" y="20756"/>
                    <a:pt x="1149" y="20756"/>
                  </a:cubicBezTo>
                  <a:cubicBezTo>
                    <a:pt x="1149" y="675"/>
                    <a:pt x="1149" y="675"/>
                    <a:pt x="1149" y="675"/>
                  </a:cubicBezTo>
                  <a:cubicBezTo>
                    <a:pt x="13787" y="675"/>
                    <a:pt x="13787" y="675"/>
                    <a:pt x="13787" y="675"/>
                  </a:cubicBezTo>
                  <a:cubicBezTo>
                    <a:pt x="13787" y="4725"/>
                    <a:pt x="13787" y="4725"/>
                    <a:pt x="13787" y="4725"/>
                  </a:cubicBezTo>
                  <a:cubicBezTo>
                    <a:pt x="13787" y="5231"/>
                    <a:pt x="14247" y="5737"/>
                    <a:pt x="15166" y="5737"/>
                  </a:cubicBezTo>
                  <a:cubicBezTo>
                    <a:pt x="20451" y="5737"/>
                    <a:pt x="20451" y="5737"/>
                    <a:pt x="20451" y="5737"/>
                  </a:cubicBezTo>
                  <a:lnTo>
                    <a:pt x="20451"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47" name="Freeform 159">
              <a:extLst>
                <a:ext uri="{FF2B5EF4-FFF2-40B4-BE49-F238E27FC236}">
                  <a16:creationId xmlns:a16="http://schemas.microsoft.com/office/drawing/2014/main" xmlns="" id="{6AC01E44-58AB-344B-B58C-77D002E3FA01}"/>
                </a:ext>
              </a:extLst>
            </p:cNvPr>
            <p:cNvSpPr/>
            <p:nvPr/>
          </p:nvSpPr>
          <p:spPr>
            <a:xfrm>
              <a:off x="9410345" y="1632774"/>
              <a:ext cx="121123" cy="150730"/>
            </a:xfrm>
            <a:custGeom>
              <a:avLst/>
              <a:gdLst/>
              <a:ahLst/>
              <a:cxnLst>
                <a:cxn ang="0">
                  <a:pos x="wd2" y="hd2"/>
                </a:cxn>
                <a:cxn ang="5400000">
                  <a:pos x="wd2" y="hd2"/>
                </a:cxn>
                <a:cxn ang="10800000">
                  <a:pos x="wd2" y="hd2"/>
                </a:cxn>
                <a:cxn ang="16200000">
                  <a:pos x="wd2" y="hd2"/>
                </a:cxn>
              </a:cxnLst>
              <a:rect l="0" t="0" r="r" b="b"/>
              <a:pathLst>
                <a:path w="21600" h="21600" extrusionOk="0">
                  <a:moveTo>
                    <a:pt x="2274" y="0"/>
                  </a:moveTo>
                  <a:cubicBezTo>
                    <a:pt x="1137" y="0"/>
                    <a:pt x="0" y="460"/>
                    <a:pt x="0" y="1379"/>
                  </a:cubicBezTo>
                  <a:cubicBezTo>
                    <a:pt x="0" y="20221"/>
                    <a:pt x="0" y="20221"/>
                    <a:pt x="0" y="20221"/>
                  </a:cubicBezTo>
                  <a:cubicBezTo>
                    <a:pt x="0" y="21140"/>
                    <a:pt x="1137" y="21600"/>
                    <a:pt x="2274" y="21600"/>
                  </a:cubicBezTo>
                  <a:cubicBezTo>
                    <a:pt x="2842" y="21600"/>
                    <a:pt x="2842" y="21600"/>
                    <a:pt x="3411" y="21600"/>
                  </a:cubicBezTo>
                  <a:cubicBezTo>
                    <a:pt x="21032" y="11949"/>
                    <a:pt x="21032" y="11949"/>
                    <a:pt x="21032" y="11949"/>
                  </a:cubicBezTo>
                  <a:cubicBezTo>
                    <a:pt x="21600" y="11949"/>
                    <a:pt x="21600" y="11489"/>
                    <a:pt x="21600" y="10570"/>
                  </a:cubicBezTo>
                  <a:cubicBezTo>
                    <a:pt x="21600" y="10111"/>
                    <a:pt x="21600" y="9651"/>
                    <a:pt x="21032" y="9651"/>
                  </a:cubicBezTo>
                  <a:cubicBezTo>
                    <a:pt x="3411" y="0"/>
                    <a:pt x="3411" y="0"/>
                    <a:pt x="3411" y="0"/>
                  </a:cubicBezTo>
                  <a:cubicBezTo>
                    <a:pt x="2842" y="0"/>
                    <a:pt x="2842" y="0"/>
                    <a:pt x="2274" y="0"/>
                  </a:cubicBezTo>
                  <a:close/>
                  <a:moveTo>
                    <a:pt x="2842" y="19302"/>
                  </a:moveTo>
                  <a:cubicBezTo>
                    <a:pt x="2842" y="2298"/>
                    <a:pt x="2842" y="2298"/>
                    <a:pt x="2842" y="2298"/>
                  </a:cubicBezTo>
                  <a:cubicBezTo>
                    <a:pt x="18758" y="10570"/>
                    <a:pt x="18758" y="10570"/>
                    <a:pt x="18758" y="10570"/>
                  </a:cubicBezTo>
                  <a:lnTo>
                    <a:pt x="2842" y="19302"/>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48" name="组合 447">
            <a:extLst>
              <a:ext uri="{FF2B5EF4-FFF2-40B4-BE49-F238E27FC236}">
                <a16:creationId xmlns:a16="http://schemas.microsoft.com/office/drawing/2014/main" xmlns="" id="{125EE417-ECB5-8E44-8E06-4071326E809F}"/>
              </a:ext>
            </a:extLst>
          </p:cNvPr>
          <p:cNvGrpSpPr/>
          <p:nvPr/>
        </p:nvGrpSpPr>
        <p:grpSpPr>
          <a:xfrm>
            <a:off x="8500588" y="1461858"/>
            <a:ext cx="298767" cy="407776"/>
            <a:chOff x="8500588" y="1461858"/>
            <a:chExt cx="298767" cy="407776"/>
          </a:xfrm>
          <a:solidFill>
            <a:schemeClr val="accent2"/>
          </a:solidFill>
        </p:grpSpPr>
        <p:sp>
          <p:nvSpPr>
            <p:cNvPr id="449" name="Freeform 160">
              <a:extLst>
                <a:ext uri="{FF2B5EF4-FFF2-40B4-BE49-F238E27FC236}">
                  <a16:creationId xmlns:a16="http://schemas.microsoft.com/office/drawing/2014/main" xmlns="" id="{1FF30DEF-6888-DE4D-A90A-F571AF365ECD}"/>
                </a:ext>
              </a:extLst>
            </p:cNvPr>
            <p:cNvSpPr/>
            <p:nvPr/>
          </p:nvSpPr>
          <p:spPr>
            <a:xfrm>
              <a:off x="8500588" y="1461858"/>
              <a:ext cx="298767" cy="407776"/>
            </a:xfrm>
            <a:custGeom>
              <a:avLst/>
              <a:gdLst/>
              <a:ahLst/>
              <a:cxnLst>
                <a:cxn ang="0">
                  <a:pos x="wd2" y="hd2"/>
                </a:cxn>
                <a:cxn ang="5400000">
                  <a:pos x="wd2" y="hd2"/>
                </a:cxn>
                <a:cxn ang="10800000">
                  <a:pos x="wd2" y="hd2"/>
                </a:cxn>
                <a:cxn ang="16200000">
                  <a:pos x="wd2" y="hd2"/>
                </a:cxn>
              </a:cxnLst>
              <a:rect l="0" t="0" r="r" b="b"/>
              <a:pathLst>
                <a:path w="21600" h="21600" extrusionOk="0">
                  <a:moveTo>
                    <a:pt x="21600" y="4894"/>
                  </a:moveTo>
                  <a:cubicBezTo>
                    <a:pt x="21600" y="4894"/>
                    <a:pt x="21370" y="4725"/>
                    <a:pt x="21370" y="4725"/>
                  </a:cubicBezTo>
                  <a:cubicBezTo>
                    <a:pt x="15166" y="0"/>
                    <a:pt x="15166" y="0"/>
                    <a:pt x="15166" y="0"/>
                  </a:cubicBezTo>
                  <a:cubicBezTo>
                    <a:pt x="14936" y="0"/>
                    <a:pt x="14936" y="0"/>
                    <a:pt x="14706" y="0"/>
                  </a:cubicBezTo>
                  <a:cubicBezTo>
                    <a:pt x="1379" y="0"/>
                    <a:pt x="1379" y="0"/>
                    <a:pt x="1379" y="0"/>
                  </a:cubicBezTo>
                  <a:cubicBezTo>
                    <a:pt x="689" y="0"/>
                    <a:pt x="0" y="337"/>
                    <a:pt x="0" y="1012"/>
                  </a:cubicBezTo>
                  <a:cubicBezTo>
                    <a:pt x="0" y="20588"/>
                    <a:pt x="0" y="20588"/>
                    <a:pt x="0" y="20588"/>
                  </a:cubicBezTo>
                  <a:cubicBezTo>
                    <a:pt x="0" y="21094"/>
                    <a:pt x="689" y="21600"/>
                    <a:pt x="1379" y="21600"/>
                  </a:cubicBezTo>
                  <a:cubicBezTo>
                    <a:pt x="20221" y="21600"/>
                    <a:pt x="20221" y="21600"/>
                    <a:pt x="20221" y="21600"/>
                  </a:cubicBezTo>
                  <a:cubicBezTo>
                    <a:pt x="20911" y="21600"/>
                    <a:pt x="21600" y="21094"/>
                    <a:pt x="21600" y="20588"/>
                  </a:cubicBezTo>
                  <a:lnTo>
                    <a:pt x="21600" y="4894"/>
                  </a:lnTo>
                  <a:close/>
                  <a:moveTo>
                    <a:pt x="14706" y="844"/>
                  </a:moveTo>
                  <a:cubicBezTo>
                    <a:pt x="20221" y="4894"/>
                    <a:pt x="20221" y="4894"/>
                    <a:pt x="20221" y="4894"/>
                  </a:cubicBezTo>
                  <a:cubicBezTo>
                    <a:pt x="14706" y="4894"/>
                    <a:pt x="14706" y="4894"/>
                    <a:pt x="14706" y="4894"/>
                  </a:cubicBezTo>
                  <a:lnTo>
                    <a:pt x="14706" y="844"/>
                  </a:lnTo>
                  <a:close/>
                  <a:moveTo>
                    <a:pt x="20451" y="20756"/>
                  </a:moveTo>
                  <a:cubicBezTo>
                    <a:pt x="1149" y="20756"/>
                    <a:pt x="1149" y="20756"/>
                    <a:pt x="1149" y="20756"/>
                  </a:cubicBezTo>
                  <a:cubicBezTo>
                    <a:pt x="1149" y="675"/>
                    <a:pt x="1149" y="675"/>
                    <a:pt x="1149" y="675"/>
                  </a:cubicBezTo>
                  <a:cubicBezTo>
                    <a:pt x="13787" y="675"/>
                    <a:pt x="13787" y="675"/>
                    <a:pt x="13787" y="675"/>
                  </a:cubicBezTo>
                  <a:cubicBezTo>
                    <a:pt x="13787" y="4725"/>
                    <a:pt x="13787" y="4725"/>
                    <a:pt x="13787" y="4725"/>
                  </a:cubicBezTo>
                  <a:cubicBezTo>
                    <a:pt x="13787" y="5231"/>
                    <a:pt x="14247" y="5737"/>
                    <a:pt x="15166" y="5737"/>
                  </a:cubicBezTo>
                  <a:cubicBezTo>
                    <a:pt x="20451" y="5737"/>
                    <a:pt x="20451" y="5737"/>
                    <a:pt x="20451" y="5737"/>
                  </a:cubicBezTo>
                  <a:lnTo>
                    <a:pt x="20451"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50" name="Freeform 161">
              <a:extLst>
                <a:ext uri="{FF2B5EF4-FFF2-40B4-BE49-F238E27FC236}">
                  <a16:creationId xmlns:a16="http://schemas.microsoft.com/office/drawing/2014/main" xmlns="" id="{9F9DB296-8821-2249-81A0-1B2338D8DAC5}"/>
                </a:ext>
              </a:extLst>
            </p:cNvPr>
            <p:cNvSpPr/>
            <p:nvPr/>
          </p:nvSpPr>
          <p:spPr>
            <a:xfrm>
              <a:off x="8559098" y="1601820"/>
              <a:ext cx="182388" cy="212636"/>
            </a:xfrm>
            <a:custGeom>
              <a:avLst/>
              <a:gdLst/>
              <a:ahLst/>
              <a:cxnLst>
                <a:cxn ang="0">
                  <a:pos x="wd2" y="hd2"/>
                </a:cxn>
                <a:cxn ang="5400000">
                  <a:pos x="wd2" y="hd2"/>
                </a:cxn>
                <a:cxn ang="10800000">
                  <a:pos x="wd2" y="hd2"/>
                </a:cxn>
                <a:cxn ang="16200000">
                  <a:pos x="wd2" y="hd2"/>
                </a:cxn>
              </a:cxnLst>
              <a:rect l="0" t="0" r="r" b="b"/>
              <a:pathLst>
                <a:path w="21367" h="21600" extrusionOk="0">
                  <a:moveTo>
                    <a:pt x="10567" y="14185"/>
                  </a:moveTo>
                  <a:cubicBezTo>
                    <a:pt x="9822" y="13863"/>
                    <a:pt x="9822" y="13863"/>
                    <a:pt x="9822" y="13863"/>
                  </a:cubicBezTo>
                  <a:cubicBezTo>
                    <a:pt x="9077" y="13540"/>
                    <a:pt x="7960" y="13218"/>
                    <a:pt x="6843" y="13218"/>
                  </a:cubicBezTo>
                  <a:cubicBezTo>
                    <a:pt x="6098" y="13218"/>
                    <a:pt x="5726" y="13218"/>
                    <a:pt x="5353" y="13540"/>
                  </a:cubicBezTo>
                  <a:cubicBezTo>
                    <a:pt x="3864" y="13540"/>
                    <a:pt x="2374" y="14185"/>
                    <a:pt x="1257" y="15152"/>
                  </a:cubicBezTo>
                  <a:cubicBezTo>
                    <a:pt x="139" y="16119"/>
                    <a:pt x="-233" y="17409"/>
                    <a:pt x="139" y="18376"/>
                  </a:cubicBezTo>
                  <a:cubicBezTo>
                    <a:pt x="512" y="20310"/>
                    <a:pt x="2746" y="21600"/>
                    <a:pt x="5726" y="21600"/>
                  </a:cubicBezTo>
                  <a:cubicBezTo>
                    <a:pt x="6098" y="21600"/>
                    <a:pt x="6470" y="21600"/>
                    <a:pt x="6843" y="21600"/>
                  </a:cubicBezTo>
                  <a:cubicBezTo>
                    <a:pt x="8705" y="21278"/>
                    <a:pt x="9822" y="20633"/>
                    <a:pt x="10939" y="19666"/>
                  </a:cubicBezTo>
                  <a:cubicBezTo>
                    <a:pt x="11684" y="19021"/>
                    <a:pt x="12429" y="18054"/>
                    <a:pt x="12429" y="17087"/>
                  </a:cubicBezTo>
                  <a:cubicBezTo>
                    <a:pt x="12429" y="9027"/>
                    <a:pt x="12429" y="9027"/>
                    <a:pt x="12429" y="9027"/>
                  </a:cubicBezTo>
                  <a:cubicBezTo>
                    <a:pt x="21367" y="6770"/>
                    <a:pt x="21367" y="6770"/>
                    <a:pt x="21367" y="6770"/>
                  </a:cubicBezTo>
                  <a:cubicBezTo>
                    <a:pt x="10567" y="0"/>
                    <a:pt x="10567" y="0"/>
                    <a:pt x="10567" y="0"/>
                  </a:cubicBezTo>
                  <a:lnTo>
                    <a:pt x="10567" y="14185"/>
                  </a:lnTo>
                  <a:close/>
                  <a:moveTo>
                    <a:pt x="9822" y="18699"/>
                  </a:moveTo>
                  <a:cubicBezTo>
                    <a:pt x="9077" y="19343"/>
                    <a:pt x="7960" y="19988"/>
                    <a:pt x="6843" y="19988"/>
                  </a:cubicBezTo>
                  <a:cubicBezTo>
                    <a:pt x="6470" y="20310"/>
                    <a:pt x="6098" y="20310"/>
                    <a:pt x="5726" y="20310"/>
                  </a:cubicBezTo>
                  <a:cubicBezTo>
                    <a:pt x="3491" y="20310"/>
                    <a:pt x="2001" y="19343"/>
                    <a:pt x="1629" y="18054"/>
                  </a:cubicBezTo>
                  <a:cubicBezTo>
                    <a:pt x="1629" y="17409"/>
                    <a:pt x="2001" y="16442"/>
                    <a:pt x="2746" y="16119"/>
                  </a:cubicBezTo>
                  <a:cubicBezTo>
                    <a:pt x="3119" y="15475"/>
                    <a:pt x="4236" y="15152"/>
                    <a:pt x="5726" y="14830"/>
                  </a:cubicBezTo>
                  <a:cubicBezTo>
                    <a:pt x="6098" y="14830"/>
                    <a:pt x="6470" y="14830"/>
                    <a:pt x="6843" y="14830"/>
                  </a:cubicBezTo>
                  <a:cubicBezTo>
                    <a:pt x="8705" y="14830"/>
                    <a:pt x="10195" y="15475"/>
                    <a:pt x="10567" y="16764"/>
                  </a:cubicBezTo>
                  <a:cubicBezTo>
                    <a:pt x="10567" y="17731"/>
                    <a:pt x="10195" y="18376"/>
                    <a:pt x="9822" y="18699"/>
                  </a:cubicBezTo>
                  <a:close/>
                  <a:moveTo>
                    <a:pt x="12429" y="2901"/>
                  </a:moveTo>
                  <a:cubicBezTo>
                    <a:pt x="17643" y="6125"/>
                    <a:pt x="17643" y="6125"/>
                    <a:pt x="17643" y="6125"/>
                  </a:cubicBezTo>
                  <a:cubicBezTo>
                    <a:pt x="12429" y="7415"/>
                    <a:pt x="12429" y="7415"/>
                    <a:pt x="12429" y="7415"/>
                  </a:cubicBezTo>
                  <a:lnTo>
                    <a:pt x="12429" y="2901"/>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51" name="组合 450">
            <a:extLst>
              <a:ext uri="{FF2B5EF4-FFF2-40B4-BE49-F238E27FC236}">
                <a16:creationId xmlns:a16="http://schemas.microsoft.com/office/drawing/2014/main" xmlns="" id="{8D69ADE6-6A41-114E-A7F8-D12B1C66A464}"/>
              </a:ext>
            </a:extLst>
          </p:cNvPr>
          <p:cNvGrpSpPr/>
          <p:nvPr/>
        </p:nvGrpSpPr>
        <p:grpSpPr>
          <a:xfrm>
            <a:off x="7685036" y="1461858"/>
            <a:ext cx="300113" cy="407776"/>
            <a:chOff x="7685036" y="1461858"/>
            <a:chExt cx="300113" cy="407776"/>
          </a:xfrm>
          <a:solidFill>
            <a:schemeClr val="accent2"/>
          </a:solidFill>
        </p:grpSpPr>
        <p:sp>
          <p:nvSpPr>
            <p:cNvPr id="452" name="Freeform 162">
              <a:extLst>
                <a:ext uri="{FF2B5EF4-FFF2-40B4-BE49-F238E27FC236}">
                  <a16:creationId xmlns:a16="http://schemas.microsoft.com/office/drawing/2014/main" xmlns="" id="{2E79F36D-6B72-344B-958F-33A3B148E7FE}"/>
                </a:ext>
              </a:extLst>
            </p:cNvPr>
            <p:cNvSpPr/>
            <p:nvPr/>
          </p:nvSpPr>
          <p:spPr>
            <a:xfrm>
              <a:off x="7685036" y="1461858"/>
              <a:ext cx="300113" cy="407776"/>
            </a:xfrm>
            <a:custGeom>
              <a:avLst/>
              <a:gdLst/>
              <a:ahLst/>
              <a:cxnLst>
                <a:cxn ang="0">
                  <a:pos x="wd2" y="hd2"/>
                </a:cxn>
                <a:cxn ang="5400000">
                  <a:pos x="wd2" y="hd2"/>
                </a:cxn>
                <a:cxn ang="10800000">
                  <a:pos x="wd2" y="hd2"/>
                </a:cxn>
                <a:cxn ang="16200000">
                  <a:pos x="wd2" y="hd2"/>
                </a:cxn>
              </a:cxnLst>
              <a:rect l="0" t="0" r="r" b="b"/>
              <a:pathLst>
                <a:path w="21600" h="21600" extrusionOk="0">
                  <a:moveTo>
                    <a:pt x="21600" y="4894"/>
                  </a:moveTo>
                  <a:cubicBezTo>
                    <a:pt x="21600" y="4894"/>
                    <a:pt x="21370" y="4725"/>
                    <a:pt x="21370" y="4725"/>
                  </a:cubicBezTo>
                  <a:cubicBezTo>
                    <a:pt x="15166" y="0"/>
                    <a:pt x="15166" y="0"/>
                    <a:pt x="15166" y="0"/>
                  </a:cubicBezTo>
                  <a:cubicBezTo>
                    <a:pt x="14936" y="0"/>
                    <a:pt x="14936" y="0"/>
                    <a:pt x="14706" y="0"/>
                  </a:cubicBezTo>
                  <a:cubicBezTo>
                    <a:pt x="1379" y="0"/>
                    <a:pt x="1379" y="0"/>
                    <a:pt x="1379" y="0"/>
                  </a:cubicBezTo>
                  <a:cubicBezTo>
                    <a:pt x="689" y="0"/>
                    <a:pt x="0" y="337"/>
                    <a:pt x="0" y="1012"/>
                  </a:cubicBezTo>
                  <a:cubicBezTo>
                    <a:pt x="0" y="20588"/>
                    <a:pt x="0" y="20588"/>
                    <a:pt x="0" y="20588"/>
                  </a:cubicBezTo>
                  <a:cubicBezTo>
                    <a:pt x="0" y="21094"/>
                    <a:pt x="689" y="21600"/>
                    <a:pt x="1379" y="21600"/>
                  </a:cubicBezTo>
                  <a:cubicBezTo>
                    <a:pt x="20221" y="21600"/>
                    <a:pt x="20221" y="21600"/>
                    <a:pt x="20221" y="21600"/>
                  </a:cubicBezTo>
                  <a:cubicBezTo>
                    <a:pt x="20911" y="21600"/>
                    <a:pt x="21600" y="21094"/>
                    <a:pt x="21600" y="20588"/>
                  </a:cubicBezTo>
                  <a:lnTo>
                    <a:pt x="21600" y="4894"/>
                  </a:lnTo>
                  <a:close/>
                  <a:moveTo>
                    <a:pt x="14706" y="844"/>
                  </a:moveTo>
                  <a:cubicBezTo>
                    <a:pt x="20221" y="4894"/>
                    <a:pt x="20221" y="4894"/>
                    <a:pt x="20221" y="4894"/>
                  </a:cubicBezTo>
                  <a:cubicBezTo>
                    <a:pt x="14706" y="4894"/>
                    <a:pt x="14706" y="4894"/>
                    <a:pt x="14706" y="4894"/>
                  </a:cubicBezTo>
                  <a:lnTo>
                    <a:pt x="14706" y="844"/>
                  </a:lnTo>
                  <a:close/>
                  <a:moveTo>
                    <a:pt x="20451" y="20756"/>
                  </a:moveTo>
                  <a:cubicBezTo>
                    <a:pt x="1149" y="20756"/>
                    <a:pt x="1149" y="20756"/>
                    <a:pt x="1149" y="20756"/>
                  </a:cubicBezTo>
                  <a:cubicBezTo>
                    <a:pt x="1149" y="675"/>
                    <a:pt x="1149" y="675"/>
                    <a:pt x="1149" y="675"/>
                  </a:cubicBezTo>
                  <a:cubicBezTo>
                    <a:pt x="13787" y="675"/>
                    <a:pt x="13787" y="675"/>
                    <a:pt x="13787" y="675"/>
                  </a:cubicBezTo>
                  <a:cubicBezTo>
                    <a:pt x="13787" y="4725"/>
                    <a:pt x="13787" y="4725"/>
                    <a:pt x="13787" y="4725"/>
                  </a:cubicBezTo>
                  <a:cubicBezTo>
                    <a:pt x="13787" y="5231"/>
                    <a:pt x="14247" y="5737"/>
                    <a:pt x="15166" y="5737"/>
                  </a:cubicBezTo>
                  <a:cubicBezTo>
                    <a:pt x="20451" y="5737"/>
                    <a:pt x="20451" y="5737"/>
                    <a:pt x="20451" y="5737"/>
                  </a:cubicBezTo>
                  <a:lnTo>
                    <a:pt x="20451"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53" name="Freeform 163">
              <a:extLst>
                <a:ext uri="{FF2B5EF4-FFF2-40B4-BE49-F238E27FC236}">
                  <a16:creationId xmlns:a16="http://schemas.microsoft.com/office/drawing/2014/main" xmlns="" id="{1F56881D-FC97-8B40-A263-3CC0E309ED22}"/>
                </a:ext>
              </a:extLst>
            </p:cNvPr>
            <p:cNvSpPr/>
            <p:nvPr/>
          </p:nvSpPr>
          <p:spPr>
            <a:xfrm>
              <a:off x="7733485" y="1654543"/>
              <a:ext cx="203216" cy="115503"/>
            </a:xfrm>
            <a:custGeom>
              <a:avLst/>
              <a:gdLst/>
              <a:ahLst/>
              <a:cxnLst>
                <a:cxn ang="0">
                  <a:pos x="wd2" y="hd2"/>
                </a:cxn>
                <a:cxn ang="5400000">
                  <a:pos x="wd2" y="hd2"/>
                </a:cxn>
                <a:cxn ang="10800000">
                  <a:pos x="wd2" y="hd2"/>
                </a:cxn>
                <a:cxn ang="16200000">
                  <a:pos x="wd2" y="hd2"/>
                </a:cxn>
              </a:cxnLst>
              <a:rect l="0" t="0" r="r" b="b"/>
              <a:pathLst>
                <a:path w="21600" h="21308" extrusionOk="0">
                  <a:moveTo>
                    <a:pt x="11475" y="876"/>
                  </a:moveTo>
                  <a:cubicBezTo>
                    <a:pt x="8775" y="7297"/>
                    <a:pt x="8775" y="7297"/>
                    <a:pt x="8775" y="7297"/>
                  </a:cubicBezTo>
                  <a:cubicBezTo>
                    <a:pt x="8100" y="5546"/>
                    <a:pt x="8100" y="5546"/>
                    <a:pt x="8100" y="5546"/>
                  </a:cubicBezTo>
                  <a:cubicBezTo>
                    <a:pt x="7762" y="4962"/>
                    <a:pt x="7425" y="4378"/>
                    <a:pt x="6750" y="4378"/>
                  </a:cubicBezTo>
                  <a:cubicBezTo>
                    <a:pt x="6412" y="4378"/>
                    <a:pt x="5737" y="4962"/>
                    <a:pt x="5400" y="5546"/>
                  </a:cubicBezTo>
                  <a:cubicBezTo>
                    <a:pt x="337" y="16638"/>
                    <a:pt x="337" y="16638"/>
                    <a:pt x="337" y="16638"/>
                  </a:cubicBezTo>
                  <a:cubicBezTo>
                    <a:pt x="337" y="17222"/>
                    <a:pt x="0" y="17805"/>
                    <a:pt x="0" y="18389"/>
                  </a:cubicBezTo>
                  <a:cubicBezTo>
                    <a:pt x="0" y="19557"/>
                    <a:pt x="675" y="21308"/>
                    <a:pt x="1687" y="21308"/>
                  </a:cubicBezTo>
                  <a:cubicBezTo>
                    <a:pt x="19913" y="21308"/>
                    <a:pt x="19913" y="21308"/>
                    <a:pt x="19913" y="21308"/>
                  </a:cubicBezTo>
                  <a:cubicBezTo>
                    <a:pt x="20925" y="21308"/>
                    <a:pt x="21600" y="19557"/>
                    <a:pt x="21600" y="18389"/>
                  </a:cubicBezTo>
                  <a:cubicBezTo>
                    <a:pt x="21600" y="17805"/>
                    <a:pt x="21600" y="17222"/>
                    <a:pt x="21263" y="16638"/>
                  </a:cubicBezTo>
                  <a:cubicBezTo>
                    <a:pt x="14175" y="876"/>
                    <a:pt x="14175" y="876"/>
                    <a:pt x="14175" y="876"/>
                  </a:cubicBezTo>
                  <a:cubicBezTo>
                    <a:pt x="13500" y="-292"/>
                    <a:pt x="12150" y="-292"/>
                    <a:pt x="11475" y="876"/>
                  </a:cubicBezTo>
                  <a:close/>
                  <a:moveTo>
                    <a:pt x="1687" y="18389"/>
                  </a:moveTo>
                  <a:cubicBezTo>
                    <a:pt x="6750" y="7297"/>
                    <a:pt x="6750" y="7297"/>
                    <a:pt x="6750" y="7297"/>
                  </a:cubicBezTo>
                  <a:cubicBezTo>
                    <a:pt x="8775" y="11384"/>
                    <a:pt x="8775" y="11384"/>
                    <a:pt x="8775" y="11384"/>
                  </a:cubicBezTo>
                  <a:cubicBezTo>
                    <a:pt x="12825" y="2627"/>
                    <a:pt x="12825" y="2627"/>
                    <a:pt x="12825" y="2627"/>
                  </a:cubicBezTo>
                  <a:cubicBezTo>
                    <a:pt x="20250" y="18389"/>
                    <a:pt x="20250" y="18389"/>
                    <a:pt x="20250" y="18389"/>
                  </a:cubicBezTo>
                  <a:lnTo>
                    <a:pt x="1687" y="18389"/>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54" name="组合 453">
            <a:extLst>
              <a:ext uri="{FF2B5EF4-FFF2-40B4-BE49-F238E27FC236}">
                <a16:creationId xmlns:a16="http://schemas.microsoft.com/office/drawing/2014/main" xmlns="" id="{68DF07A9-8E62-7744-BADA-769938B0708B}"/>
              </a:ext>
            </a:extLst>
          </p:cNvPr>
          <p:cNvGrpSpPr/>
          <p:nvPr/>
        </p:nvGrpSpPr>
        <p:grpSpPr>
          <a:xfrm>
            <a:off x="6870831" y="1461858"/>
            <a:ext cx="298768" cy="407776"/>
            <a:chOff x="6870831" y="1461858"/>
            <a:chExt cx="298768" cy="407776"/>
          </a:xfrm>
          <a:solidFill>
            <a:schemeClr val="accent2"/>
          </a:solidFill>
        </p:grpSpPr>
        <p:sp>
          <p:nvSpPr>
            <p:cNvPr id="455" name="Freeform 164">
              <a:extLst>
                <a:ext uri="{FF2B5EF4-FFF2-40B4-BE49-F238E27FC236}">
                  <a16:creationId xmlns:a16="http://schemas.microsoft.com/office/drawing/2014/main" xmlns="" id="{AF1FD040-839E-784E-80F1-A5AC33C61638}"/>
                </a:ext>
              </a:extLst>
            </p:cNvPr>
            <p:cNvSpPr/>
            <p:nvPr/>
          </p:nvSpPr>
          <p:spPr>
            <a:xfrm>
              <a:off x="6870831" y="1461858"/>
              <a:ext cx="298768" cy="407776"/>
            </a:xfrm>
            <a:custGeom>
              <a:avLst/>
              <a:gdLst/>
              <a:ahLst/>
              <a:cxnLst>
                <a:cxn ang="0">
                  <a:pos x="wd2" y="hd2"/>
                </a:cxn>
                <a:cxn ang="5400000">
                  <a:pos x="wd2" y="hd2"/>
                </a:cxn>
                <a:cxn ang="10800000">
                  <a:pos x="wd2" y="hd2"/>
                </a:cxn>
                <a:cxn ang="16200000">
                  <a:pos x="wd2" y="hd2"/>
                </a:cxn>
              </a:cxnLst>
              <a:rect l="0" t="0" r="r" b="b"/>
              <a:pathLst>
                <a:path w="21600" h="21600" extrusionOk="0">
                  <a:moveTo>
                    <a:pt x="21600" y="4894"/>
                  </a:moveTo>
                  <a:cubicBezTo>
                    <a:pt x="21600" y="4894"/>
                    <a:pt x="21370" y="4725"/>
                    <a:pt x="21370" y="4725"/>
                  </a:cubicBezTo>
                  <a:cubicBezTo>
                    <a:pt x="15166" y="0"/>
                    <a:pt x="15166" y="0"/>
                    <a:pt x="15166" y="0"/>
                  </a:cubicBezTo>
                  <a:cubicBezTo>
                    <a:pt x="14936" y="0"/>
                    <a:pt x="14936" y="0"/>
                    <a:pt x="14706" y="0"/>
                  </a:cubicBezTo>
                  <a:cubicBezTo>
                    <a:pt x="1379" y="0"/>
                    <a:pt x="1379" y="0"/>
                    <a:pt x="1379" y="0"/>
                  </a:cubicBezTo>
                  <a:cubicBezTo>
                    <a:pt x="689" y="0"/>
                    <a:pt x="0" y="337"/>
                    <a:pt x="0" y="1012"/>
                  </a:cubicBezTo>
                  <a:cubicBezTo>
                    <a:pt x="0" y="20588"/>
                    <a:pt x="0" y="20588"/>
                    <a:pt x="0" y="20588"/>
                  </a:cubicBezTo>
                  <a:cubicBezTo>
                    <a:pt x="0" y="21094"/>
                    <a:pt x="689" y="21600"/>
                    <a:pt x="1379" y="21600"/>
                  </a:cubicBezTo>
                  <a:cubicBezTo>
                    <a:pt x="20221" y="21600"/>
                    <a:pt x="20221" y="21600"/>
                    <a:pt x="20221" y="21600"/>
                  </a:cubicBezTo>
                  <a:cubicBezTo>
                    <a:pt x="20911" y="21600"/>
                    <a:pt x="21600" y="21094"/>
                    <a:pt x="21600" y="20588"/>
                  </a:cubicBezTo>
                  <a:lnTo>
                    <a:pt x="21600" y="4894"/>
                  </a:lnTo>
                  <a:close/>
                  <a:moveTo>
                    <a:pt x="20221" y="4894"/>
                  </a:moveTo>
                  <a:cubicBezTo>
                    <a:pt x="14706" y="4894"/>
                    <a:pt x="14706" y="4894"/>
                    <a:pt x="14706" y="4894"/>
                  </a:cubicBezTo>
                  <a:cubicBezTo>
                    <a:pt x="14706" y="844"/>
                    <a:pt x="14706" y="844"/>
                    <a:pt x="14706" y="844"/>
                  </a:cubicBezTo>
                  <a:lnTo>
                    <a:pt x="20221" y="4894"/>
                  </a:lnTo>
                  <a:close/>
                  <a:moveTo>
                    <a:pt x="20451" y="20756"/>
                  </a:moveTo>
                  <a:cubicBezTo>
                    <a:pt x="1149" y="20756"/>
                    <a:pt x="1149" y="20756"/>
                    <a:pt x="1149" y="20756"/>
                  </a:cubicBezTo>
                  <a:cubicBezTo>
                    <a:pt x="1149" y="675"/>
                    <a:pt x="1149" y="675"/>
                    <a:pt x="1149" y="675"/>
                  </a:cubicBezTo>
                  <a:cubicBezTo>
                    <a:pt x="13787" y="675"/>
                    <a:pt x="13787" y="675"/>
                    <a:pt x="13787" y="675"/>
                  </a:cubicBezTo>
                  <a:cubicBezTo>
                    <a:pt x="13787" y="4725"/>
                    <a:pt x="13787" y="4725"/>
                    <a:pt x="13787" y="4725"/>
                  </a:cubicBezTo>
                  <a:cubicBezTo>
                    <a:pt x="13787" y="5231"/>
                    <a:pt x="14247" y="5737"/>
                    <a:pt x="15166" y="5737"/>
                  </a:cubicBezTo>
                  <a:cubicBezTo>
                    <a:pt x="20451" y="5737"/>
                    <a:pt x="20451" y="5737"/>
                    <a:pt x="20451" y="5737"/>
                  </a:cubicBezTo>
                  <a:lnTo>
                    <a:pt x="20451"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56" name="Freeform 165">
              <a:extLst>
                <a:ext uri="{FF2B5EF4-FFF2-40B4-BE49-F238E27FC236}">
                  <a16:creationId xmlns:a16="http://schemas.microsoft.com/office/drawing/2014/main" xmlns="" id="{40943FA1-58D7-1F47-9249-5DACED4B8EEE}"/>
                </a:ext>
              </a:extLst>
            </p:cNvPr>
            <p:cNvSpPr/>
            <p:nvPr/>
          </p:nvSpPr>
          <p:spPr>
            <a:xfrm>
              <a:off x="6931391" y="1639502"/>
              <a:ext cx="88823" cy="16150"/>
            </a:xfrm>
            <a:custGeom>
              <a:avLst/>
              <a:gdLst/>
              <a:ahLst/>
              <a:cxnLst>
                <a:cxn ang="0">
                  <a:pos x="wd2" y="hd2"/>
                </a:cxn>
                <a:cxn ang="5400000">
                  <a:pos x="wd2" y="hd2"/>
                </a:cxn>
                <a:cxn ang="10800000">
                  <a:pos x="wd2" y="hd2"/>
                </a:cxn>
                <a:cxn ang="16200000">
                  <a:pos x="wd2" y="hd2"/>
                </a:cxn>
              </a:cxnLst>
              <a:rect l="0" t="0" r="r" b="b"/>
              <a:pathLst>
                <a:path w="21600" h="21600" extrusionOk="0">
                  <a:moveTo>
                    <a:pt x="1543" y="21600"/>
                  </a:moveTo>
                  <a:cubicBezTo>
                    <a:pt x="20057" y="21600"/>
                    <a:pt x="20057" y="21600"/>
                    <a:pt x="20057" y="21600"/>
                  </a:cubicBezTo>
                  <a:cubicBezTo>
                    <a:pt x="20829" y="21600"/>
                    <a:pt x="21600" y="17280"/>
                    <a:pt x="21600" y="12960"/>
                  </a:cubicBezTo>
                  <a:cubicBezTo>
                    <a:pt x="21600" y="4320"/>
                    <a:pt x="20829" y="0"/>
                    <a:pt x="20057" y="0"/>
                  </a:cubicBezTo>
                  <a:cubicBezTo>
                    <a:pt x="1543" y="0"/>
                    <a:pt x="1543" y="0"/>
                    <a:pt x="1543" y="0"/>
                  </a:cubicBezTo>
                  <a:cubicBezTo>
                    <a:pt x="771" y="0"/>
                    <a:pt x="0" y="4320"/>
                    <a:pt x="0" y="12960"/>
                  </a:cubicBezTo>
                  <a:cubicBezTo>
                    <a:pt x="0" y="17280"/>
                    <a:pt x="771" y="21600"/>
                    <a:pt x="1543"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57" name="Freeform 166">
              <a:extLst>
                <a:ext uri="{FF2B5EF4-FFF2-40B4-BE49-F238E27FC236}">
                  <a16:creationId xmlns:a16="http://schemas.microsoft.com/office/drawing/2014/main" xmlns="" id="{BD5FE116-38C3-7D4E-910B-F90338F7467E}"/>
                </a:ext>
              </a:extLst>
            </p:cNvPr>
            <p:cNvSpPr/>
            <p:nvPr/>
          </p:nvSpPr>
          <p:spPr>
            <a:xfrm>
              <a:off x="6931391" y="1700064"/>
              <a:ext cx="177646" cy="16150"/>
            </a:xfrm>
            <a:custGeom>
              <a:avLst/>
              <a:gdLst/>
              <a:ahLst/>
              <a:cxnLst>
                <a:cxn ang="0">
                  <a:pos x="wd2" y="hd2"/>
                </a:cxn>
                <a:cxn ang="5400000">
                  <a:pos x="wd2" y="hd2"/>
                </a:cxn>
                <a:cxn ang="10800000">
                  <a:pos x="wd2" y="hd2"/>
                </a:cxn>
                <a:cxn ang="16200000">
                  <a:pos x="wd2" y="hd2"/>
                </a:cxn>
              </a:cxnLst>
              <a:rect l="0" t="0" r="r" b="b"/>
              <a:pathLst>
                <a:path w="21600" h="21600" extrusionOk="0">
                  <a:moveTo>
                    <a:pt x="0" y="8640"/>
                  </a:moveTo>
                  <a:cubicBezTo>
                    <a:pt x="0" y="17280"/>
                    <a:pt x="386" y="21600"/>
                    <a:pt x="771" y="21600"/>
                  </a:cubicBezTo>
                  <a:cubicBezTo>
                    <a:pt x="20829" y="21600"/>
                    <a:pt x="20829" y="21600"/>
                    <a:pt x="20829" y="21600"/>
                  </a:cubicBezTo>
                  <a:cubicBezTo>
                    <a:pt x="21214" y="21600"/>
                    <a:pt x="21600" y="17280"/>
                    <a:pt x="21600" y="8640"/>
                  </a:cubicBezTo>
                  <a:cubicBezTo>
                    <a:pt x="21600" y="4320"/>
                    <a:pt x="21214" y="0"/>
                    <a:pt x="20829" y="0"/>
                  </a:cubicBezTo>
                  <a:cubicBezTo>
                    <a:pt x="771" y="0"/>
                    <a:pt x="771" y="0"/>
                    <a:pt x="771" y="0"/>
                  </a:cubicBezTo>
                  <a:cubicBezTo>
                    <a:pt x="386" y="0"/>
                    <a:pt x="0" y="4320"/>
                    <a:pt x="0" y="864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58" name="Freeform 167">
              <a:extLst>
                <a:ext uri="{FF2B5EF4-FFF2-40B4-BE49-F238E27FC236}">
                  <a16:creationId xmlns:a16="http://schemas.microsoft.com/office/drawing/2014/main" xmlns="" id="{F35E381D-73E2-9141-A20A-A54AD43D4985}"/>
                </a:ext>
              </a:extLst>
            </p:cNvPr>
            <p:cNvSpPr/>
            <p:nvPr/>
          </p:nvSpPr>
          <p:spPr>
            <a:xfrm>
              <a:off x="6931391" y="1760624"/>
              <a:ext cx="177646" cy="13458"/>
            </a:xfrm>
            <a:custGeom>
              <a:avLst/>
              <a:gdLst/>
              <a:ahLst/>
              <a:cxnLst>
                <a:cxn ang="0">
                  <a:pos x="wd2" y="hd2"/>
                </a:cxn>
                <a:cxn ang="5400000">
                  <a:pos x="wd2" y="hd2"/>
                </a:cxn>
                <a:cxn ang="10800000">
                  <a:pos x="wd2" y="hd2"/>
                </a:cxn>
                <a:cxn ang="16200000">
                  <a:pos x="wd2" y="hd2"/>
                </a:cxn>
              </a:cxnLst>
              <a:rect l="0" t="0" r="r" b="b"/>
              <a:pathLst>
                <a:path w="21600" h="21600" extrusionOk="0">
                  <a:moveTo>
                    <a:pt x="20829" y="0"/>
                  </a:moveTo>
                  <a:cubicBezTo>
                    <a:pt x="771" y="0"/>
                    <a:pt x="771" y="0"/>
                    <a:pt x="771" y="0"/>
                  </a:cubicBezTo>
                  <a:cubicBezTo>
                    <a:pt x="386" y="0"/>
                    <a:pt x="0" y="5400"/>
                    <a:pt x="0" y="10800"/>
                  </a:cubicBezTo>
                  <a:cubicBezTo>
                    <a:pt x="0" y="16200"/>
                    <a:pt x="386" y="21600"/>
                    <a:pt x="771" y="21600"/>
                  </a:cubicBezTo>
                  <a:cubicBezTo>
                    <a:pt x="20829" y="21600"/>
                    <a:pt x="20829" y="21600"/>
                    <a:pt x="20829" y="21600"/>
                  </a:cubicBezTo>
                  <a:cubicBezTo>
                    <a:pt x="21214" y="21600"/>
                    <a:pt x="21600" y="16200"/>
                    <a:pt x="21600" y="10800"/>
                  </a:cubicBezTo>
                  <a:cubicBezTo>
                    <a:pt x="21600" y="5400"/>
                    <a:pt x="21214" y="0"/>
                    <a:pt x="20829"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59" name="组合 458">
            <a:extLst>
              <a:ext uri="{FF2B5EF4-FFF2-40B4-BE49-F238E27FC236}">
                <a16:creationId xmlns:a16="http://schemas.microsoft.com/office/drawing/2014/main" xmlns="" id="{42765C7D-9CA9-6948-8A1C-6FF44C6257CC}"/>
              </a:ext>
            </a:extLst>
          </p:cNvPr>
          <p:cNvGrpSpPr/>
          <p:nvPr/>
        </p:nvGrpSpPr>
        <p:grpSpPr>
          <a:xfrm>
            <a:off x="6055279" y="1461858"/>
            <a:ext cx="300113" cy="407776"/>
            <a:chOff x="6055279" y="1461858"/>
            <a:chExt cx="300113" cy="407776"/>
          </a:xfrm>
          <a:solidFill>
            <a:schemeClr val="accent2"/>
          </a:solidFill>
        </p:grpSpPr>
        <p:sp>
          <p:nvSpPr>
            <p:cNvPr id="460" name="Freeform 168">
              <a:extLst>
                <a:ext uri="{FF2B5EF4-FFF2-40B4-BE49-F238E27FC236}">
                  <a16:creationId xmlns:a16="http://schemas.microsoft.com/office/drawing/2014/main" xmlns="" id="{24324182-F516-0845-A191-1299D38AC680}"/>
                </a:ext>
              </a:extLst>
            </p:cNvPr>
            <p:cNvSpPr/>
            <p:nvPr/>
          </p:nvSpPr>
          <p:spPr>
            <a:xfrm>
              <a:off x="6055279" y="1461858"/>
              <a:ext cx="300113" cy="407776"/>
            </a:xfrm>
            <a:custGeom>
              <a:avLst/>
              <a:gdLst/>
              <a:ahLst/>
              <a:cxnLst>
                <a:cxn ang="0">
                  <a:pos x="wd2" y="hd2"/>
                </a:cxn>
                <a:cxn ang="5400000">
                  <a:pos x="wd2" y="hd2"/>
                </a:cxn>
                <a:cxn ang="10800000">
                  <a:pos x="wd2" y="hd2"/>
                </a:cxn>
                <a:cxn ang="16200000">
                  <a:pos x="wd2" y="hd2"/>
                </a:cxn>
              </a:cxnLst>
              <a:rect l="0" t="0" r="r" b="b"/>
              <a:pathLst>
                <a:path w="21600" h="21600" extrusionOk="0">
                  <a:moveTo>
                    <a:pt x="21600" y="5062"/>
                  </a:moveTo>
                  <a:cubicBezTo>
                    <a:pt x="21600" y="4894"/>
                    <a:pt x="21370" y="4725"/>
                    <a:pt x="21370" y="4725"/>
                  </a:cubicBezTo>
                  <a:cubicBezTo>
                    <a:pt x="15166" y="169"/>
                    <a:pt x="15166" y="169"/>
                    <a:pt x="15166" y="169"/>
                  </a:cubicBezTo>
                  <a:cubicBezTo>
                    <a:pt x="14936" y="0"/>
                    <a:pt x="14936" y="0"/>
                    <a:pt x="14706" y="0"/>
                  </a:cubicBezTo>
                  <a:cubicBezTo>
                    <a:pt x="1379" y="0"/>
                    <a:pt x="1379" y="0"/>
                    <a:pt x="1379" y="0"/>
                  </a:cubicBezTo>
                  <a:cubicBezTo>
                    <a:pt x="689" y="0"/>
                    <a:pt x="0" y="506"/>
                    <a:pt x="0" y="1012"/>
                  </a:cubicBezTo>
                  <a:cubicBezTo>
                    <a:pt x="0" y="20588"/>
                    <a:pt x="0" y="20588"/>
                    <a:pt x="0" y="20588"/>
                  </a:cubicBezTo>
                  <a:cubicBezTo>
                    <a:pt x="0" y="21094"/>
                    <a:pt x="689" y="21600"/>
                    <a:pt x="1379" y="21600"/>
                  </a:cubicBezTo>
                  <a:cubicBezTo>
                    <a:pt x="20221" y="21600"/>
                    <a:pt x="20221" y="21600"/>
                    <a:pt x="20221" y="21600"/>
                  </a:cubicBezTo>
                  <a:cubicBezTo>
                    <a:pt x="20911" y="21600"/>
                    <a:pt x="21600" y="21094"/>
                    <a:pt x="21600" y="20588"/>
                  </a:cubicBezTo>
                  <a:lnTo>
                    <a:pt x="21600" y="5062"/>
                  </a:lnTo>
                  <a:close/>
                  <a:moveTo>
                    <a:pt x="14706" y="1012"/>
                  </a:moveTo>
                  <a:cubicBezTo>
                    <a:pt x="20221" y="5062"/>
                    <a:pt x="20221" y="5062"/>
                    <a:pt x="20221" y="5062"/>
                  </a:cubicBezTo>
                  <a:cubicBezTo>
                    <a:pt x="14706" y="5062"/>
                    <a:pt x="14706" y="5062"/>
                    <a:pt x="14706" y="5062"/>
                  </a:cubicBezTo>
                  <a:lnTo>
                    <a:pt x="14706" y="1012"/>
                  </a:lnTo>
                  <a:close/>
                  <a:moveTo>
                    <a:pt x="20451" y="20756"/>
                  </a:moveTo>
                  <a:cubicBezTo>
                    <a:pt x="1149" y="20756"/>
                    <a:pt x="1149" y="20756"/>
                    <a:pt x="1149" y="20756"/>
                  </a:cubicBezTo>
                  <a:cubicBezTo>
                    <a:pt x="1149" y="844"/>
                    <a:pt x="1149" y="844"/>
                    <a:pt x="1149" y="844"/>
                  </a:cubicBezTo>
                  <a:cubicBezTo>
                    <a:pt x="13787" y="844"/>
                    <a:pt x="13787" y="844"/>
                    <a:pt x="13787" y="844"/>
                  </a:cubicBezTo>
                  <a:cubicBezTo>
                    <a:pt x="13787" y="4725"/>
                    <a:pt x="13787" y="4725"/>
                    <a:pt x="13787" y="4725"/>
                  </a:cubicBezTo>
                  <a:cubicBezTo>
                    <a:pt x="13787" y="5400"/>
                    <a:pt x="14247" y="5737"/>
                    <a:pt x="15166" y="5737"/>
                  </a:cubicBezTo>
                  <a:cubicBezTo>
                    <a:pt x="20451" y="5737"/>
                    <a:pt x="20451" y="5737"/>
                    <a:pt x="20451" y="5737"/>
                  </a:cubicBezTo>
                  <a:lnTo>
                    <a:pt x="20451"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61" name="Freeform 169">
              <a:extLst>
                <a:ext uri="{FF2B5EF4-FFF2-40B4-BE49-F238E27FC236}">
                  <a16:creationId xmlns:a16="http://schemas.microsoft.com/office/drawing/2014/main" xmlns="" id="{59D4BEED-8AB6-4941-BA47-E3A11069C367}"/>
                </a:ext>
              </a:extLst>
            </p:cNvPr>
            <p:cNvSpPr/>
            <p:nvPr/>
          </p:nvSpPr>
          <p:spPr>
            <a:xfrm>
              <a:off x="6135484" y="1665865"/>
              <a:ext cx="139703" cy="96659"/>
            </a:xfrm>
            <a:custGeom>
              <a:avLst/>
              <a:gdLst/>
              <a:ahLst/>
              <a:cxnLst>
                <a:cxn ang="0">
                  <a:pos x="wd2" y="hd2"/>
                </a:cxn>
                <a:cxn ang="5400000">
                  <a:pos x="wd2" y="hd2"/>
                </a:cxn>
                <a:cxn ang="10800000">
                  <a:pos x="wd2" y="hd2"/>
                </a:cxn>
                <a:cxn ang="16200000">
                  <a:pos x="wd2" y="hd2"/>
                </a:cxn>
              </a:cxnLst>
              <a:rect l="0" t="0" r="r" b="b"/>
              <a:pathLst>
                <a:path w="21355" h="21252" extrusionOk="0">
                  <a:moveTo>
                    <a:pt x="7241" y="17942"/>
                  </a:moveTo>
                  <a:cubicBezTo>
                    <a:pt x="1841" y="9581"/>
                    <a:pt x="1841" y="9581"/>
                    <a:pt x="1841" y="9581"/>
                  </a:cubicBezTo>
                  <a:cubicBezTo>
                    <a:pt x="1350" y="8884"/>
                    <a:pt x="859" y="8884"/>
                    <a:pt x="368" y="9581"/>
                  </a:cubicBezTo>
                  <a:cubicBezTo>
                    <a:pt x="-123" y="10278"/>
                    <a:pt x="-123" y="10974"/>
                    <a:pt x="368" y="11671"/>
                  </a:cubicBezTo>
                  <a:cubicBezTo>
                    <a:pt x="6259" y="20729"/>
                    <a:pt x="6259" y="20729"/>
                    <a:pt x="6259" y="20729"/>
                  </a:cubicBezTo>
                  <a:cubicBezTo>
                    <a:pt x="6750" y="20729"/>
                    <a:pt x="6750" y="20729"/>
                    <a:pt x="6750" y="20729"/>
                  </a:cubicBezTo>
                  <a:cubicBezTo>
                    <a:pt x="7241" y="21426"/>
                    <a:pt x="7732" y="21426"/>
                    <a:pt x="8222" y="20729"/>
                  </a:cubicBezTo>
                  <a:cubicBezTo>
                    <a:pt x="20986" y="2613"/>
                    <a:pt x="20986" y="2613"/>
                    <a:pt x="20986" y="2613"/>
                  </a:cubicBezTo>
                  <a:cubicBezTo>
                    <a:pt x="21477" y="1916"/>
                    <a:pt x="21477" y="1220"/>
                    <a:pt x="20986" y="523"/>
                  </a:cubicBezTo>
                  <a:cubicBezTo>
                    <a:pt x="20495" y="-174"/>
                    <a:pt x="20004" y="-174"/>
                    <a:pt x="19513" y="523"/>
                  </a:cubicBezTo>
                  <a:lnTo>
                    <a:pt x="7241" y="17942"/>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62" name="组合 461">
            <a:extLst>
              <a:ext uri="{FF2B5EF4-FFF2-40B4-BE49-F238E27FC236}">
                <a16:creationId xmlns:a16="http://schemas.microsoft.com/office/drawing/2014/main" xmlns="" id="{A6221AEA-0A6C-1642-8482-1C55AE3510FF}"/>
              </a:ext>
            </a:extLst>
          </p:cNvPr>
          <p:cNvGrpSpPr/>
          <p:nvPr/>
        </p:nvGrpSpPr>
        <p:grpSpPr>
          <a:xfrm>
            <a:off x="5241074" y="1461858"/>
            <a:ext cx="298767" cy="407776"/>
            <a:chOff x="5241074" y="1461858"/>
            <a:chExt cx="298767" cy="407776"/>
          </a:xfrm>
          <a:solidFill>
            <a:schemeClr val="accent2"/>
          </a:solidFill>
        </p:grpSpPr>
        <p:sp>
          <p:nvSpPr>
            <p:cNvPr id="463" name="Freeform 170">
              <a:extLst>
                <a:ext uri="{FF2B5EF4-FFF2-40B4-BE49-F238E27FC236}">
                  <a16:creationId xmlns:a16="http://schemas.microsoft.com/office/drawing/2014/main" xmlns="" id="{F3B4C41A-1C8B-AE4D-8E13-80398299D1AE}"/>
                </a:ext>
              </a:extLst>
            </p:cNvPr>
            <p:cNvSpPr/>
            <p:nvPr/>
          </p:nvSpPr>
          <p:spPr>
            <a:xfrm>
              <a:off x="5241074" y="1461858"/>
              <a:ext cx="298767" cy="407776"/>
            </a:xfrm>
            <a:custGeom>
              <a:avLst/>
              <a:gdLst/>
              <a:ahLst/>
              <a:cxnLst>
                <a:cxn ang="0">
                  <a:pos x="wd2" y="hd2"/>
                </a:cxn>
                <a:cxn ang="5400000">
                  <a:pos x="wd2" y="hd2"/>
                </a:cxn>
                <a:cxn ang="10800000">
                  <a:pos x="wd2" y="hd2"/>
                </a:cxn>
                <a:cxn ang="16200000">
                  <a:pos x="wd2" y="hd2"/>
                </a:cxn>
              </a:cxnLst>
              <a:rect l="0" t="0" r="r" b="b"/>
              <a:pathLst>
                <a:path w="21600" h="21600" extrusionOk="0">
                  <a:moveTo>
                    <a:pt x="21600" y="4894"/>
                  </a:moveTo>
                  <a:cubicBezTo>
                    <a:pt x="21600" y="4894"/>
                    <a:pt x="21370" y="4725"/>
                    <a:pt x="21370" y="4725"/>
                  </a:cubicBezTo>
                  <a:cubicBezTo>
                    <a:pt x="15166" y="0"/>
                    <a:pt x="15166" y="0"/>
                    <a:pt x="15166" y="0"/>
                  </a:cubicBezTo>
                  <a:cubicBezTo>
                    <a:pt x="14936" y="0"/>
                    <a:pt x="14936" y="0"/>
                    <a:pt x="14706" y="0"/>
                  </a:cubicBezTo>
                  <a:cubicBezTo>
                    <a:pt x="1379" y="0"/>
                    <a:pt x="1379" y="0"/>
                    <a:pt x="1379" y="0"/>
                  </a:cubicBezTo>
                  <a:cubicBezTo>
                    <a:pt x="689" y="0"/>
                    <a:pt x="0" y="337"/>
                    <a:pt x="0" y="1012"/>
                  </a:cubicBezTo>
                  <a:cubicBezTo>
                    <a:pt x="0" y="20588"/>
                    <a:pt x="0" y="20588"/>
                    <a:pt x="0" y="20588"/>
                  </a:cubicBezTo>
                  <a:cubicBezTo>
                    <a:pt x="0" y="21094"/>
                    <a:pt x="689" y="21600"/>
                    <a:pt x="1379" y="21600"/>
                  </a:cubicBezTo>
                  <a:cubicBezTo>
                    <a:pt x="20221" y="21600"/>
                    <a:pt x="20221" y="21600"/>
                    <a:pt x="20221" y="21600"/>
                  </a:cubicBezTo>
                  <a:cubicBezTo>
                    <a:pt x="20911" y="21600"/>
                    <a:pt x="21600" y="21094"/>
                    <a:pt x="21600" y="20588"/>
                  </a:cubicBezTo>
                  <a:lnTo>
                    <a:pt x="21600" y="4894"/>
                  </a:lnTo>
                  <a:close/>
                  <a:moveTo>
                    <a:pt x="14706" y="844"/>
                  </a:moveTo>
                  <a:cubicBezTo>
                    <a:pt x="20221" y="4894"/>
                    <a:pt x="20221" y="4894"/>
                    <a:pt x="20221" y="4894"/>
                  </a:cubicBezTo>
                  <a:cubicBezTo>
                    <a:pt x="14706" y="4894"/>
                    <a:pt x="14706" y="4894"/>
                    <a:pt x="14706" y="4894"/>
                  </a:cubicBezTo>
                  <a:lnTo>
                    <a:pt x="14706" y="844"/>
                  </a:lnTo>
                  <a:close/>
                  <a:moveTo>
                    <a:pt x="20451" y="20756"/>
                  </a:moveTo>
                  <a:cubicBezTo>
                    <a:pt x="1149" y="20756"/>
                    <a:pt x="1149" y="20756"/>
                    <a:pt x="1149" y="20756"/>
                  </a:cubicBezTo>
                  <a:cubicBezTo>
                    <a:pt x="1149" y="675"/>
                    <a:pt x="1149" y="675"/>
                    <a:pt x="1149" y="675"/>
                  </a:cubicBezTo>
                  <a:cubicBezTo>
                    <a:pt x="13787" y="675"/>
                    <a:pt x="13787" y="675"/>
                    <a:pt x="13787" y="675"/>
                  </a:cubicBezTo>
                  <a:cubicBezTo>
                    <a:pt x="13787" y="4725"/>
                    <a:pt x="13787" y="4725"/>
                    <a:pt x="13787" y="4725"/>
                  </a:cubicBezTo>
                  <a:cubicBezTo>
                    <a:pt x="13787" y="5231"/>
                    <a:pt x="14247" y="5737"/>
                    <a:pt x="15166" y="5737"/>
                  </a:cubicBezTo>
                  <a:cubicBezTo>
                    <a:pt x="20451" y="5737"/>
                    <a:pt x="20451" y="5737"/>
                    <a:pt x="20451" y="5737"/>
                  </a:cubicBezTo>
                  <a:lnTo>
                    <a:pt x="20451"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64" name="Freeform 171">
              <a:extLst>
                <a:ext uri="{FF2B5EF4-FFF2-40B4-BE49-F238E27FC236}">
                  <a16:creationId xmlns:a16="http://schemas.microsoft.com/office/drawing/2014/main" xmlns="" id="{E1449F2A-8F70-7245-A53F-C7DF721B0B1C}"/>
                </a:ext>
              </a:extLst>
            </p:cNvPr>
            <p:cNvSpPr/>
            <p:nvPr/>
          </p:nvSpPr>
          <p:spPr>
            <a:xfrm>
              <a:off x="5340115" y="1665865"/>
              <a:ext cx="100683" cy="97452"/>
            </a:xfrm>
            <a:custGeom>
              <a:avLst/>
              <a:gdLst/>
              <a:ahLst/>
              <a:cxnLst>
                <a:cxn ang="0">
                  <a:pos x="wd2" y="hd2"/>
                </a:cxn>
                <a:cxn ang="5400000">
                  <a:pos x="wd2" y="hd2"/>
                </a:cxn>
                <a:cxn ang="10800000">
                  <a:pos x="wd2" y="hd2"/>
                </a:cxn>
                <a:cxn ang="16200000">
                  <a:pos x="wd2" y="hd2"/>
                </a:cxn>
              </a:cxnLst>
              <a:rect l="0" t="0" r="r" b="b"/>
              <a:pathLst>
                <a:path w="21262" h="21426" extrusionOk="0">
                  <a:moveTo>
                    <a:pt x="20756" y="523"/>
                  </a:moveTo>
                  <a:cubicBezTo>
                    <a:pt x="20081" y="-174"/>
                    <a:pt x="18731" y="-174"/>
                    <a:pt x="18731" y="523"/>
                  </a:cubicBezTo>
                  <a:cubicBezTo>
                    <a:pt x="10631" y="8187"/>
                    <a:pt x="10631" y="8187"/>
                    <a:pt x="10631" y="8187"/>
                  </a:cubicBezTo>
                  <a:cubicBezTo>
                    <a:pt x="2531" y="523"/>
                    <a:pt x="2531" y="523"/>
                    <a:pt x="2531" y="523"/>
                  </a:cubicBezTo>
                  <a:cubicBezTo>
                    <a:pt x="2531" y="-174"/>
                    <a:pt x="1181" y="-174"/>
                    <a:pt x="506" y="523"/>
                  </a:cubicBezTo>
                  <a:cubicBezTo>
                    <a:pt x="-169" y="523"/>
                    <a:pt x="-169" y="1916"/>
                    <a:pt x="506" y="2613"/>
                  </a:cubicBezTo>
                  <a:cubicBezTo>
                    <a:pt x="8606" y="10278"/>
                    <a:pt x="8606" y="10278"/>
                    <a:pt x="8606" y="10278"/>
                  </a:cubicBezTo>
                  <a:cubicBezTo>
                    <a:pt x="506" y="18639"/>
                    <a:pt x="506" y="18639"/>
                    <a:pt x="506" y="18639"/>
                  </a:cubicBezTo>
                  <a:cubicBezTo>
                    <a:pt x="-169" y="19336"/>
                    <a:pt x="-169" y="20032"/>
                    <a:pt x="506" y="20729"/>
                  </a:cubicBezTo>
                  <a:cubicBezTo>
                    <a:pt x="1181" y="21426"/>
                    <a:pt x="2531" y="21426"/>
                    <a:pt x="2531" y="20729"/>
                  </a:cubicBezTo>
                  <a:cubicBezTo>
                    <a:pt x="10631" y="13065"/>
                    <a:pt x="10631" y="13065"/>
                    <a:pt x="10631" y="13065"/>
                  </a:cubicBezTo>
                  <a:cubicBezTo>
                    <a:pt x="18731" y="20729"/>
                    <a:pt x="18731" y="20729"/>
                    <a:pt x="18731" y="20729"/>
                  </a:cubicBezTo>
                  <a:cubicBezTo>
                    <a:pt x="18731" y="20729"/>
                    <a:pt x="19406" y="21426"/>
                    <a:pt x="19406" y="21426"/>
                  </a:cubicBezTo>
                  <a:cubicBezTo>
                    <a:pt x="20081" y="21426"/>
                    <a:pt x="20081" y="20729"/>
                    <a:pt x="20756" y="20729"/>
                  </a:cubicBezTo>
                  <a:cubicBezTo>
                    <a:pt x="21431" y="20032"/>
                    <a:pt x="21431" y="19336"/>
                    <a:pt x="20756" y="18639"/>
                  </a:cubicBezTo>
                  <a:cubicBezTo>
                    <a:pt x="12656" y="10278"/>
                    <a:pt x="12656" y="10278"/>
                    <a:pt x="12656" y="10278"/>
                  </a:cubicBezTo>
                  <a:cubicBezTo>
                    <a:pt x="20756" y="2613"/>
                    <a:pt x="20756" y="2613"/>
                    <a:pt x="20756" y="2613"/>
                  </a:cubicBezTo>
                  <a:cubicBezTo>
                    <a:pt x="21431" y="1916"/>
                    <a:pt x="21431" y="523"/>
                    <a:pt x="20756" y="523"/>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65" name="组合 464">
            <a:extLst>
              <a:ext uri="{FF2B5EF4-FFF2-40B4-BE49-F238E27FC236}">
                <a16:creationId xmlns:a16="http://schemas.microsoft.com/office/drawing/2014/main" xmlns="" id="{D16F5AE0-59E1-6F43-AE16-70CCE5A0E7D6}"/>
              </a:ext>
            </a:extLst>
          </p:cNvPr>
          <p:cNvGrpSpPr/>
          <p:nvPr/>
        </p:nvGrpSpPr>
        <p:grpSpPr>
          <a:xfrm>
            <a:off x="4426868" y="1461858"/>
            <a:ext cx="298767" cy="407776"/>
            <a:chOff x="4426868" y="1461858"/>
            <a:chExt cx="298767" cy="407776"/>
          </a:xfrm>
          <a:solidFill>
            <a:schemeClr val="accent2"/>
          </a:solidFill>
        </p:grpSpPr>
        <p:sp>
          <p:nvSpPr>
            <p:cNvPr id="466" name="Freeform 172">
              <a:extLst>
                <a:ext uri="{FF2B5EF4-FFF2-40B4-BE49-F238E27FC236}">
                  <a16:creationId xmlns:a16="http://schemas.microsoft.com/office/drawing/2014/main" xmlns="" id="{E322D414-1DC4-B14A-96D9-5F498E67BE17}"/>
                </a:ext>
              </a:extLst>
            </p:cNvPr>
            <p:cNvSpPr/>
            <p:nvPr/>
          </p:nvSpPr>
          <p:spPr>
            <a:xfrm>
              <a:off x="4426868" y="1461858"/>
              <a:ext cx="298767" cy="407776"/>
            </a:xfrm>
            <a:custGeom>
              <a:avLst/>
              <a:gdLst/>
              <a:ahLst/>
              <a:cxnLst>
                <a:cxn ang="0">
                  <a:pos x="wd2" y="hd2"/>
                </a:cxn>
                <a:cxn ang="5400000">
                  <a:pos x="wd2" y="hd2"/>
                </a:cxn>
                <a:cxn ang="10800000">
                  <a:pos x="wd2" y="hd2"/>
                </a:cxn>
                <a:cxn ang="16200000">
                  <a:pos x="wd2" y="hd2"/>
                </a:cxn>
              </a:cxnLst>
              <a:rect l="0" t="0" r="r" b="b"/>
              <a:pathLst>
                <a:path w="21600" h="21600" extrusionOk="0">
                  <a:moveTo>
                    <a:pt x="21600" y="4894"/>
                  </a:moveTo>
                  <a:cubicBezTo>
                    <a:pt x="21600" y="4894"/>
                    <a:pt x="21370" y="4725"/>
                    <a:pt x="21370" y="4725"/>
                  </a:cubicBezTo>
                  <a:cubicBezTo>
                    <a:pt x="15166" y="0"/>
                    <a:pt x="15166" y="0"/>
                    <a:pt x="15166" y="0"/>
                  </a:cubicBezTo>
                  <a:cubicBezTo>
                    <a:pt x="14936" y="0"/>
                    <a:pt x="14936" y="0"/>
                    <a:pt x="14706" y="0"/>
                  </a:cubicBezTo>
                  <a:cubicBezTo>
                    <a:pt x="1379" y="0"/>
                    <a:pt x="1379" y="0"/>
                    <a:pt x="1379" y="0"/>
                  </a:cubicBezTo>
                  <a:cubicBezTo>
                    <a:pt x="689" y="0"/>
                    <a:pt x="0" y="337"/>
                    <a:pt x="0" y="1012"/>
                  </a:cubicBezTo>
                  <a:cubicBezTo>
                    <a:pt x="0" y="20588"/>
                    <a:pt x="0" y="20588"/>
                    <a:pt x="0" y="20588"/>
                  </a:cubicBezTo>
                  <a:cubicBezTo>
                    <a:pt x="0" y="21094"/>
                    <a:pt x="689" y="21600"/>
                    <a:pt x="1379" y="21600"/>
                  </a:cubicBezTo>
                  <a:cubicBezTo>
                    <a:pt x="20221" y="21600"/>
                    <a:pt x="20221" y="21600"/>
                    <a:pt x="20221" y="21600"/>
                  </a:cubicBezTo>
                  <a:cubicBezTo>
                    <a:pt x="20911" y="21600"/>
                    <a:pt x="21600" y="21094"/>
                    <a:pt x="21600" y="20588"/>
                  </a:cubicBezTo>
                  <a:lnTo>
                    <a:pt x="21600" y="4894"/>
                  </a:lnTo>
                  <a:close/>
                  <a:moveTo>
                    <a:pt x="14706" y="844"/>
                  </a:moveTo>
                  <a:cubicBezTo>
                    <a:pt x="20221" y="4894"/>
                    <a:pt x="20221" y="4894"/>
                    <a:pt x="20221" y="4894"/>
                  </a:cubicBezTo>
                  <a:cubicBezTo>
                    <a:pt x="14706" y="4894"/>
                    <a:pt x="14706" y="4894"/>
                    <a:pt x="14706" y="4894"/>
                  </a:cubicBezTo>
                  <a:lnTo>
                    <a:pt x="14706" y="844"/>
                  </a:lnTo>
                  <a:close/>
                  <a:moveTo>
                    <a:pt x="20451" y="20756"/>
                  </a:moveTo>
                  <a:cubicBezTo>
                    <a:pt x="1149" y="20756"/>
                    <a:pt x="1149" y="20756"/>
                    <a:pt x="1149" y="20756"/>
                  </a:cubicBezTo>
                  <a:cubicBezTo>
                    <a:pt x="1149" y="675"/>
                    <a:pt x="1149" y="675"/>
                    <a:pt x="1149" y="675"/>
                  </a:cubicBezTo>
                  <a:cubicBezTo>
                    <a:pt x="13787" y="675"/>
                    <a:pt x="13787" y="675"/>
                    <a:pt x="13787" y="675"/>
                  </a:cubicBezTo>
                  <a:cubicBezTo>
                    <a:pt x="13787" y="4725"/>
                    <a:pt x="13787" y="4725"/>
                    <a:pt x="13787" y="4725"/>
                  </a:cubicBezTo>
                  <a:cubicBezTo>
                    <a:pt x="13787" y="5231"/>
                    <a:pt x="14247" y="5737"/>
                    <a:pt x="15166" y="5737"/>
                  </a:cubicBezTo>
                  <a:cubicBezTo>
                    <a:pt x="20451" y="5737"/>
                    <a:pt x="20451" y="5737"/>
                    <a:pt x="20451" y="5737"/>
                  </a:cubicBezTo>
                  <a:lnTo>
                    <a:pt x="20451"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67" name="Freeform 173">
              <a:extLst>
                <a:ext uri="{FF2B5EF4-FFF2-40B4-BE49-F238E27FC236}">
                  <a16:creationId xmlns:a16="http://schemas.microsoft.com/office/drawing/2014/main" xmlns="" id="{8C05D605-D396-D04F-96B4-838DA166C9EC}"/>
                </a:ext>
              </a:extLst>
            </p:cNvPr>
            <p:cNvSpPr/>
            <p:nvPr/>
          </p:nvSpPr>
          <p:spPr>
            <a:xfrm>
              <a:off x="4508961" y="1706792"/>
              <a:ext cx="133235" cy="16150"/>
            </a:xfrm>
            <a:custGeom>
              <a:avLst/>
              <a:gdLst/>
              <a:ahLst/>
              <a:cxnLst>
                <a:cxn ang="0">
                  <a:pos x="wd2" y="hd2"/>
                </a:cxn>
                <a:cxn ang="5400000">
                  <a:pos x="wd2" y="hd2"/>
                </a:cxn>
                <a:cxn ang="10800000">
                  <a:pos x="wd2" y="hd2"/>
                </a:cxn>
                <a:cxn ang="16200000">
                  <a:pos x="wd2" y="hd2"/>
                </a:cxn>
              </a:cxnLst>
              <a:rect l="0" t="0" r="r" b="b"/>
              <a:pathLst>
                <a:path w="21600" h="21600" extrusionOk="0">
                  <a:moveTo>
                    <a:pt x="0" y="8640"/>
                  </a:moveTo>
                  <a:cubicBezTo>
                    <a:pt x="0" y="17280"/>
                    <a:pt x="514" y="21600"/>
                    <a:pt x="1029" y="21600"/>
                  </a:cubicBezTo>
                  <a:cubicBezTo>
                    <a:pt x="20571" y="21600"/>
                    <a:pt x="20571" y="21600"/>
                    <a:pt x="20571" y="21600"/>
                  </a:cubicBezTo>
                  <a:cubicBezTo>
                    <a:pt x="21086" y="21600"/>
                    <a:pt x="21600" y="17280"/>
                    <a:pt x="21600" y="8640"/>
                  </a:cubicBezTo>
                  <a:cubicBezTo>
                    <a:pt x="21600" y="4320"/>
                    <a:pt x="21086" y="0"/>
                    <a:pt x="20571" y="0"/>
                  </a:cubicBezTo>
                  <a:cubicBezTo>
                    <a:pt x="1029" y="0"/>
                    <a:pt x="1029" y="0"/>
                    <a:pt x="1029" y="0"/>
                  </a:cubicBezTo>
                  <a:cubicBezTo>
                    <a:pt x="514" y="0"/>
                    <a:pt x="0" y="4320"/>
                    <a:pt x="0" y="864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68" name="组合 467">
            <a:extLst>
              <a:ext uri="{FF2B5EF4-FFF2-40B4-BE49-F238E27FC236}">
                <a16:creationId xmlns:a16="http://schemas.microsoft.com/office/drawing/2014/main" xmlns="" id="{0C5BF837-70E4-0748-836A-5BFC8863857B}"/>
              </a:ext>
            </a:extLst>
          </p:cNvPr>
          <p:cNvGrpSpPr/>
          <p:nvPr/>
        </p:nvGrpSpPr>
        <p:grpSpPr>
          <a:xfrm>
            <a:off x="3611316" y="1461858"/>
            <a:ext cx="298767" cy="407776"/>
            <a:chOff x="3611316" y="1461858"/>
            <a:chExt cx="298767" cy="407776"/>
          </a:xfrm>
          <a:solidFill>
            <a:schemeClr val="accent2"/>
          </a:solidFill>
        </p:grpSpPr>
        <p:sp>
          <p:nvSpPr>
            <p:cNvPr id="469" name="Freeform 174">
              <a:extLst>
                <a:ext uri="{FF2B5EF4-FFF2-40B4-BE49-F238E27FC236}">
                  <a16:creationId xmlns:a16="http://schemas.microsoft.com/office/drawing/2014/main" xmlns="" id="{11A3699C-820F-D041-A7D6-030DF4CF2B8B}"/>
                </a:ext>
              </a:extLst>
            </p:cNvPr>
            <p:cNvSpPr/>
            <p:nvPr/>
          </p:nvSpPr>
          <p:spPr>
            <a:xfrm>
              <a:off x="3611316" y="1461858"/>
              <a:ext cx="298767" cy="407776"/>
            </a:xfrm>
            <a:custGeom>
              <a:avLst/>
              <a:gdLst/>
              <a:ahLst/>
              <a:cxnLst>
                <a:cxn ang="0">
                  <a:pos x="wd2" y="hd2"/>
                </a:cxn>
                <a:cxn ang="5400000">
                  <a:pos x="wd2" y="hd2"/>
                </a:cxn>
                <a:cxn ang="10800000">
                  <a:pos x="wd2" y="hd2"/>
                </a:cxn>
                <a:cxn ang="16200000">
                  <a:pos x="wd2" y="hd2"/>
                </a:cxn>
              </a:cxnLst>
              <a:rect l="0" t="0" r="r" b="b"/>
              <a:pathLst>
                <a:path w="21600" h="21600" extrusionOk="0">
                  <a:moveTo>
                    <a:pt x="21600" y="4894"/>
                  </a:moveTo>
                  <a:cubicBezTo>
                    <a:pt x="21600" y="4894"/>
                    <a:pt x="21370" y="4725"/>
                    <a:pt x="21370" y="4725"/>
                  </a:cubicBezTo>
                  <a:cubicBezTo>
                    <a:pt x="15166" y="0"/>
                    <a:pt x="15166" y="0"/>
                    <a:pt x="15166" y="0"/>
                  </a:cubicBezTo>
                  <a:cubicBezTo>
                    <a:pt x="14936" y="0"/>
                    <a:pt x="14936" y="0"/>
                    <a:pt x="14706" y="0"/>
                  </a:cubicBezTo>
                  <a:cubicBezTo>
                    <a:pt x="1379" y="0"/>
                    <a:pt x="1379" y="0"/>
                    <a:pt x="1379" y="0"/>
                  </a:cubicBezTo>
                  <a:cubicBezTo>
                    <a:pt x="689" y="0"/>
                    <a:pt x="0" y="337"/>
                    <a:pt x="0" y="1012"/>
                  </a:cubicBezTo>
                  <a:cubicBezTo>
                    <a:pt x="0" y="20588"/>
                    <a:pt x="0" y="20588"/>
                    <a:pt x="0" y="20588"/>
                  </a:cubicBezTo>
                  <a:cubicBezTo>
                    <a:pt x="0" y="21094"/>
                    <a:pt x="689" y="21600"/>
                    <a:pt x="1379" y="21600"/>
                  </a:cubicBezTo>
                  <a:cubicBezTo>
                    <a:pt x="20221" y="21600"/>
                    <a:pt x="20221" y="21600"/>
                    <a:pt x="20221" y="21600"/>
                  </a:cubicBezTo>
                  <a:cubicBezTo>
                    <a:pt x="20911" y="21600"/>
                    <a:pt x="21600" y="21094"/>
                    <a:pt x="21600" y="20588"/>
                  </a:cubicBezTo>
                  <a:lnTo>
                    <a:pt x="21600" y="4894"/>
                  </a:lnTo>
                  <a:close/>
                  <a:moveTo>
                    <a:pt x="14706" y="844"/>
                  </a:moveTo>
                  <a:cubicBezTo>
                    <a:pt x="20221" y="4894"/>
                    <a:pt x="20221" y="4894"/>
                    <a:pt x="20221" y="4894"/>
                  </a:cubicBezTo>
                  <a:cubicBezTo>
                    <a:pt x="14706" y="4894"/>
                    <a:pt x="14706" y="4894"/>
                    <a:pt x="14706" y="4894"/>
                  </a:cubicBezTo>
                  <a:lnTo>
                    <a:pt x="14706" y="844"/>
                  </a:lnTo>
                  <a:close/>
                  <a:moveTo>
                    <a:pt x="20451" y="20756"/>
                  </a:moveTo>
                  <a:cubicBezTo>
                    <a:pt x="1149" y="20756"/>
                    <a:pt x="1149" y="20756"/>
                    <a:pt x="1149" y="20756"/>
                  </a:cubicBezTo>
                  <a:cubicBezTo>
                    <a:pt x="1149" y="675"/>
                    <a:pt x="1149" y="675"/>
                    <a:pt x="1149" y="675"/>
                  </a:cubicBezTo>
                  <a:cubicBezTo>
                    <a:pt x="13787" y="675"/>
                    <a:pt x="13787" y="675"/>
                    <a:pt x="13787" y="675"/>
                  </a:cubicBezTo>
                  <a:cubicBezTo>
                    <a:pt x="13787" y="4725"/>
                    <a:pt x="13787" y="4725"/>
                    <a:pt x="13787" y="4725"/>
                  </a:cubicBezTo>
                  <a:cubicBezTo>
                    <a:pt x="13787" y="5231"/>
                    <a:pt x="14247" y="5737"/>
                    <a:pt x="15166" y="5737"/>
                  </a:cubicBezTo>
                  <a:cubicBezTo>
                    <a:pt x="20451" y="5737"/>
                    <a:pt x="20451" y="5737"/>
                    <a:pt x="20451" y="5737"/>
                  </a:cubicBezTo>
                  <a:lnTo>
                    <a:pt x="20451"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70" name="Freeform 175">
              <a:extLst>
                <a:ext uri="{FF2B5EF4-FFF2-40B4-BE49-F238E27FC236}">
                  <a16:creationId xmlns:a16="http://schemas.microsoft.com/office/drawing/2014/main" xmlns="" id="{DBD059F4-EF25-7E43-AAE4-0CBF90CCC42F}"/>
                </a:ext>
              </a:extLst>
            </p:cNvPr>
            <p:cNvSpPr/>
            <p:nvPr/>
          </p:nvSpPr>
          <p:spPr>
            <a:xfrm>
              <a:off x="3694755" y="1646232"/>
              <a:ext cx="133235" cy="133235"/>
            </a:xfrm>
            <a:custGeom>
              <a:avLst/>
              <a:gdLst/>
              <a:ahLst/>
              <a:cxnLst>
                <a:cxn ang="0">
                  <a:pos x="wd2" y="hd2"/>
                </a:cxn>
                <a:cxn ang="5400000">
                  <a:pos x="wd2" y="hd2"/>
                </a:cxn>
                <a:cxn ang="10800000">
                  <a:pos x="wd2" y="hd2"/>
                </a:cxn>
                <a:cxn ang="16200000">
                  <a:pos x="wd2" y="hd2"/>
                </a:cxn>
              </a:cxnLst>
              <a:rect l="0" t="0" r="r" b="b"/>
              <a:pathLst>
                <a:path w="21600" h="21600" extrusionOk="0">
                  <a:moveTo>
                    <a:pt x="11829" y="1543"/>
                  </a:moveTo>
                  <a:cubicBezTo>
                    <a:pt x="11829" y="514"/>
                    <a:pt x="11314" y="0"/>
                    <a:pt x="10800" y="0"/>
                  </a:cubicBezTo>
                  <a:cubicBezTo>
                    <a:pt x="10286" y="0"/>
                    <a:pt x="9771" y="514"/>
                    <a:pt x="9771" y="1543"/>
                  </a:cubicBezTo>
                  <a:cubicBezTo>
                    <a:pt x="9771" y="9771"/>
                    <a:pt x="9771" y="9771"/>
                    <a:pt x="9771" y="9771"/>
                  </a:cubicBezTo>
                  <a:cubicBezTo>
                    <a:pt x="1029" y="9771"/>
                    <a:pt x="1029" y="9771"/>
                    <a:pt x="1029" y="9771"/>
                  </a:cubicBezTo>
                  <a:cubicBezTo>
                    <a:pt x="514" y="9771"/>
                    <a:pt x="0" y="10286"/>
                    <a:pt x="0" y="10800"/>
                  </a:cubicBezTo>
                  <a:cubicBezTo>
                    <a:pt x="0" y="11829"/>
                    <a:pt x="514" y="12343"/>
                    <a:pt x="1029" y="12343"/>
                  </a:cubicBezTo>
                  <a:cubicBezTo>
                    <a:pt x="9771" y="12343"/>
                    <a:pt x="9771" y="12343"/>
                    <a:pt x="9771" y="12343"/>
                  </a:cubicBezTo>
                  <a:cubicBezTo>
                    <a:pt x="9771" y="20571"/>
                    <a:pt x="9771" y="20571"/>
                    <a:pt x="9771" y="20571"/>
                  </a:cubicBezTo>
                  <a:cubicBezTo>
                    <a:pt x="9771" y="21086"/>
                    <a:pt x="10286" y="21600"/>
                    <a:pt x="10800" y="21600"/>
                  </a:cubicBezTo>
                  <a:cubicBezTo>
                    <a:pt x="11314" y="21600"/>
                    <a:pt x="11829" y="21086"/>
                    <a:pt x="11829" y="20571"/>
                  </a:cubicBezTo>
                  <a:cubicBezTo>
                    <a:pt x="11829" y="12343"/>
                    <a:pt x="11829" y="12343"/>
                    <a:pt x="11829" y="12343"/>
                  </a:cubicBezTo>
                  <a:cubicBezTo>
                    <a:pt x="20571" y="12343"/>
                    <a:pt x="20571" y="12343"/>
                    <a:pt x="20571" y="12343"/>
                  </a:cubicBezTo>
                  <a:cubicBezTo>
                    <a:pt x="21086" y="12343"/>
                    <a:pt x="21600" y="11829"/>
                    <a:pt x="21600" y="10800"/>
                  </a:cubicBezTo>
                  <a:cubicBezTo>
                    <a:pt x="21600" y="10286"/>
                    <a:pt x="21086" y="9771"/>
                    <a:pt x="20571" y="9771"/>
                  </a:cubicBezTo>
                  <a:cubicBezTo>
                    <a:pt x="11829" y="9771"/>
                    <a:pt x="11829" y="9771"/>
                    <a:pt x="11829" y="9771"/>
                  </a:cubicBezTo>
                  <a:lnTo>
                    <a:pt x="11829" y="1543"/>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71" name="组合 470">
            <a:extLst>
              <a:ext uri="{FF2B5EF4-FFF2-40B4-BE49-F238E27FC236}">
                <a16:creationId xmlns:a16="http://schemas.microsoft.com/office/drawing/2014/main" xmlns="" id="{AD59B6C3-93F5-ED44-8CC8-02989451FFB7}"/>
              </a:ext>
            </a:extLst>
          </p:cNvPr>
          <p:cNvGrpSpPr/>
          <p:nvPr/>
        </p:nvGrpSpPr>
        <p:grpSpPr>
          <a:xfrm>
            <a:off x="2797111" y="1461858"/>
            <a:ext cx="298767" cy="407776"/>
            <a:chOff x="2797111" y="1461858"/>
            <a:chExt cx="298767" cy="407776"/>
          </a:xfrm>
          <a:solidFill>
            <a:schemeClr val="accent2"/>
          </a:solidFill>
        </p:grpSpPr>
        <p:sp>
          <p:nvSpPr>
            <p:cNvPr id="472" name="Freeform 176">
              <a:extLst>
                <a:ext uri="{FF2B5EF4-FFF2-40B4-BE49-F238E27FC236}">
                  <a16:creationId xmlns:a16="http://schemas.microsoft.com/office/drawing/2014/main" xmlns="" id="{4762EFFD-B6F7-404A-A3AD-054E5B1E1C1B}"/>
                </a:ext>
              </a:extLst>
            </p:cNvPr>
            <p:cNvSpPr/>
            <p:nvPr/>
          </p:nvSpPr>
          <p:spPr>
            <a:xfrm>
              <a:off x="2797111" y="1461858"/>
              <a:ext cx="298767" cy="407776"/>
            </a:xfrm>
            <a:custGeom>
              <a:avLst/>
              <a:gdLst/>
              <a:ahLst/>
              <a:cxnLst>
                <a:cxn ang="0">
                  <a:pos x="wd2" y="hd2"/>
                </a:cxn>
                <a:cxn ang="5400000">
                  <a:pos x="wd2" y="hd2"/>
                </a:cxn>
                <a:cxn ang="10800000">
                  <a:pos x="wd2" y="hd2"/>
                </a:cxn>
                <a:cxn ang="16200000">
                  <a:pos x="wd2" y="hd2"/>
                </a:cxn>
              </a:cxnLst>
              <a:rect l="0" t="0" r="r" b="b"/>
              <a:pathLst>
                <a:path w="21600" h="21600" extrusionOk="0">
                  <a:moveTo>
                    <a:pt x="21600" y="4894"/>
                  </a:moveTo>
                  <a:cubicBezTo>
                    <a:pt x="21600" y="4894"/>
                    <a:pt x="21370" y="4725"/>
                    <a:pt x="21370" y="4725"/>
                  </a:cubicBezTo>
                  <a:cubicBezTo>
                    <a:pt x="15166" y="0"/>
                    <a:pt x="15166" y="0"/>
                    <a:pt x="15166" y="0"/>
                  </a:cubicBezTo>
                  <a:cubicBezTo>
                    <a:pt x="14936" y="0"/>
                    <a:pt x="14936" y="0"/>
                    <a:pt x="14706" y="0"/>
                  </a:cubicBezTo>
                  <a:cubicBezTo>
                    <a:pt x="1379" y="0"/>
                    <a:pt x="1379" y="0"/>
                    <a:pt x="1379" y="0"/>
                  </a:cubicBezTo>
                  <a:cubicBezTo>
                    <a:pt x="689" y="0"/>
                    <a:pt x="0" y="337"/>
                    <a:pt x="0" y="1012"/>
                  </a:cubicBezTo>
                  <a:cubicBezTo>
                    <a:pt x="0" y="20588"/>
                    <a:pt x="0" y="20588"/>
                    <a:pt x="0" y="20588"/>
                  </a:cubicBezTo>
                  <a:cubicBezTo>
                    <a:pt x="0" y="21094"/>
                    <a:pt x="689" y="21600"/>
                    <a:pt x="1379" y="21600"/>
                  </a:cubicBezTo>
                  <a:cubicBezTo>
                    <a:pt x="20221" y="21600"/>
                    <a:pt x="20221" y="21600"/>
                    <a:pt x="20221" y="21600"/>
                  </a:cubicBezTo>
                  <a:cubicBezTo>
                    <a:pt x="20911" y="21600"/>
                    <a:pt x="21600" y="21094"/>
                    <a:pt x="21600" y="20588"/>
                  </a:cubicBezTo>
                  <a:lnTo>
                    <a:pt x="21600" y="4894"/>
                  </a:lnTo>
                  <a:close/>
                  <a:moveTo>
                    <a:pt x="14706" y="844"/>
                  </a:moveTo>
                  <a:cubicBezTo>
                    <a:pt x="20221" y="4894"/>
                    <a:pt x="20221" y="4894"/>
                    <a:pt x="20221" y="4894"/>
                  </a:cubicBezTo>
                  <a:cubicBezTo>
                    <a:pt x="14706" y="4894"/>
                    <a:pt x="14706" y="4894"/>
                    <a:pt x="14706" y="4894"/>
                  </a:cubicBezTo>
                  <a:lnTo>
                    <a:pt x="14706" y="844"/>
                  </a:lnTo>
                  <a:close/>
                  <a:moveTo>
                    <a:pt x="20451" y="20756"/>
                  </a:moveTo>
                  <a:cubicBezTo>
                    <a:pt x="1149" y="20756"/>
                    <a:pt x="1149" y="20756"/>
                    <a:pt x="1149" y="20756"/>
                  </a:cubicBezTo>
                  <a:cubicBezTo>
                    <a:pt x="1149" y="675"/>
                    <a:pt x="1149" y="675"/>
                    <a:pt x="1149" y="675"/>
                  </a:cubicBezTo>
                  <a:cubicBezTo>
                    <a:pt x="13787" y="675"/>
                    <a:pt x="13787" y="675"/>
                    <a:pt x="13787" y="675"/>
                  </a:cubicBezTo>
                  <a:cubicBezTo>
                    <a:pt x="13787" y="4725"/>
                    <a:pt x="13787" y="4725"/>
                    <a:pt x="13787" y="4725"/>
                  </a:cubicBezTo>
                  <a:cubicBezTo>
                    <a:pt x="13787" y="5231"/>
                    <a:pt x="14247" y="5737"/>
                    <a:pt x="15166" y="5737"/>
                  </a:cubicBezTo>
                  <a:cubicBezTo>
                    <a:pt x="20451" y="5737"/>
                    <a:pt x="20451" y="5737"/>
                    <a:pt x="20451" y="5737"/>
                  </a:cubicBezTo>
                  <a:lnTo>
                    <a:pt x="20451"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73" name="Freeform 177">
              <a:extLst>
                <a:ext uri="{FF2B5EF4-FFF2-40B4-BE49-F238E27FC236}">
                  <a16:creationId xmlns:a16="http://schemas.microsoft.com/office/drawing/2014/main" xmlns="" id="{BAAE1B1A-D11F-804B-8DDA-2869ACE5CE8A}"/>
                </a:ext>
              </a:extLst>
            </p:cNvPr>
            <p:cNvSpPr/>
            <p:nvPr/>
          </p:nvSpPr>
          <p:spPr>
            <a:xfrm>
              <a:off x="2867092" y="1613933"/>
              <a:ext cx="145346" cy="195141"/>
            </a:xfrm>
            <a:custGeom>
              <a:avLst/>
              <a:gdLst/>
              <a:ahLst/>
              <a:cxnLst>
                <a:cxn ang="0">
                  <a:pos x="wd2" y="hd2"/>
                </a:cxn>
                <a:cxn ang="5400000">
                  <a:pos x="wd2" y="hd2"/>
                </a:cxn>
                <a:cxn ang="10800000">
                  <a:pos x="wd2" y="hd2"/>
                </a:cxn>
                <a:cxn ang="16200000">
                  <a:pos x="wd2" y="hd2"/>
                </a:cxn>
              </a:cxnLst>
              <a:rect l="0" t="0" r="r" b="b"/>
              <a:pathLst>
                <a:path w="21600" h="21600" extrusionOk="0">
                  <a:moveTo>
                    <a:pt x="11739" y="18767"/>
                  </a:moveTo>
                  <a:cubicBezTo>
                    <a:pt x="11739" y="708"/>
                    <a:pt x="11739" y="708"/>
                    <a:pt x="11739" y="708"/>
                  </a:cubicBezTo>
                  <a:cubicBezTo>
                    <a:pt x="11739" y="354"/>
                    <a:pt x="11270" y="0"/>
                    <a:pt x="10800" y="0"/>
                  </a:cubicBezTo>
                  <a:cubicBezTo>
                    <a:pt x="10330" y="0"/>
                    <a:pt x="9391" y="354"/>
                    <a:pt x="9391" y="708"/>
                  </a:cubicBezTo>
                  <a:cubicBezTo>
                    <a:pt x="9391" y="18767"/>
                    <a:pt x="9391" y="18767"/>
                    <a:pt x="9391" y="18767"/>
                  </a:cubicBezTo>
                  <a:cubicBezTo>
                    <a:pt x="1409" y="12748"/>
                    <a:pt x="1409" y="12748"/>
                    <a:pt x="1409" y="12748"/>
                  </a:cubicBezTo>
                  <a:cubicBezTo>
                    <a:pt x="1409" y="12748"/>
                    <a:pt x="939" y="12748"/>
                    <a:pt x="939" y="12748"/>
                  </a:cubicBezTo>
                  <a:cubicBezTo>
                    <a:pt x="470" y="12748"/>
                    <a:pt x="470" y="12748"/>
                    <a:pt x="0" y="12748"/>
                  </a:cubicBezTo>
                  <a:cubicBezTo>
                    <a:pt x="0" y="13102"/>
                    <a:pt x="0" y="13102"/>
                    <a:pt x="0" y="13456"/>
                  </a:cubicBezTo>
                  <a:cubicBezTo>
                    <a:pt x="0" y="13810"/>
                    <a:pt x="0" y="13810"/>
                    <a:pt x="0" y="14164"/>
                  </a:cubicBezTo>
                  <a:cubicBezTo>
                    <a:pt x="9861" y="21600"/>
                    <a:pt x="9861" y="21600"/>
                    <a:pt x="9861" y="21600"/>
                  </a:cubicBezTo>
                  <a:cubicBezTo>
                    <a:pt x="10330" y="21600"/>
                    <a:pt x="11270" y="21600"/>
                    <a:pt x="11270" y="21600"/>
                  </a:cubicBezTo>
                  <a:cubicBezTo>
                    <a:pt x="21130" y="14164"/>
                    <a:pt x="21130" y="14164"/>
                    <a:pt x="21130" y="14164"/>
                  </a:cubicBezTo>
                  <a:cubicBezTo>
                    <a:pt x="21600" y="13810"/>
                    <a:pt x="21600" y="13810"/>
                    <a:pt x="21600" y="13456"/>
                  </a:cubicBezTo>
                  <a:cubicBezTo>
                    <a:pt x="21600" y="13102"/>
                    <a:pt x="21600" y="13102"/>
                    <a:pt x="21130" y="12748"/>
                  </a:cubicBezTo>
                  <a:cubicBezTo>
                    <a:pt x="20661" y="12393"/>
                    <a:pt x="20191" y="12393"/>
                    <a:pt x="19722" y="12748"/>
                  </a:cubicBezTo>
                  <a:lnTo>
                    <a:pt x="11739" y="18767"/>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74" name="组合 473">
            <a:extLst>
              <a:ext uri="{FF2B5EF4-FFF2-40B4-BE49-F238E27FC236}">
                <a16:creationId xmlns:a16="http://schemas.microsoft.com/office/drawing/2014/main" xmlns="" id="{5D3E2749-5AB1-0741-BD91-2D5290F7FA75}"/>
              </a:ext>
            </a:extLst>
          </p:cNvPr>
          <p:cNvGrpSpPr/>
          <p:nvPr/>
        </p:nvGrpSpPr>
        <p:grpSpPr>
          <a:xfrm>
            <a:off x="1972139" y="1461858"/>
            <a:ext cx="318954" cy="407776"/>
            <a:chOff x="1972139" y="1461858"/>
            <a:chExt cx="318954" cy="407776"/>
          </a:xfrm>
          <a:solidFill>
            <a:schemeClr val="accent2"/>
          </a:solidFill>
        </p:grpSpPr>
        <p:sp>
          <p:nvSpPr>
            <p:cNvPr id="475" name="Freeform 178">
              <a:extLst>
                <a:ext uri="{FF2B5EF4-FFF2-40B4-BE49-F238E27FC236}">
                  <a16:creationId xmlns:a16="http://schemas.microsoft.com/office/drawing/2014/main" xmlns="" id="{2ED24190-85DD-AA4D-BB3B-42460BC7BA15}"/>
                </a:ext>
              </a:extLst>
            </p:cNvPr>
            <p:cNvSpPr/>
            <p:nvPr/>
          </p:nvSpPr>
          <p:spPr>
            <a:xfrm>
              <a:off x="2016550" y="1461858"/>
              <a:ext cx="274543" cy="359328"/>
            </a:xfrm>
            <a:custGeom>
              <a:avLst/>
              <a:gdLst/>
              <a:ahLst/>
              <a:cxnLst>
                <a:cxn ang="0">
                  <a:pos x="wd2" y="hd2"/>
                </a:cxn>
                <a:cxn ang="5400000">
                  <a:pos x="wd2" y="hd2"/>
                </a:cxn>
                <a:cxn ang="10800000">
                  <a:pos x="wd2" y="hd2"/>
                </a:cxn>
                <a:cxn ang="16200000">
                  <a:pos x="wd2" y="hd2"/>
                </a:cxn>
              </a:cxnLst>
              <a:rect l="0" t="0" r="r" b="b"/>
              <a:pathLst>
                <a:path w="21600" h="21600" extrusionOk="0">
                  <a:moveTo>
                    <a:pt x="21600" y="5543"/>
                  </a:moveTo>
                  <a:cubicBezTo>
                    <a:pt x="21600" y="5543"/>
                    <a:pt x="21600" y="5352"/>
                    <a:pt x="21600" y="5352"/>
                  </a:cubicBezTo>
                  <a:cubicBezTo>
                    <a:pt x="14567" y="0"/>
                    <a:pt x="14567" y="0"/>
                    <a:pt x="14567" y="0"/>
                  </a:cubicBezTo>
                  <a:cubicBezTo>
                    <a:pt x="14567" y="0"/>
                    <a:pt x="14316" y="0"/>
                    <a:pt x="14316" y="0"/>
                  </a:cubicBezTo>
                  <a:cubicBezTo>
                    <a:pt x="1507" y="0"/>
                    <a:pt x="1507" y="0"/>
                    <a:pt x="1507" y="0"/>
                  </a:cubicBezTo>
                  <a:cubicBezTo>
                    <a:pt x="753" y="0"/>
                    <a:pt x="0" y="382"/>
                    <a:pt x="0" y="1147"/>
                  </a:cubicBezTo>
                  <a:cubicBezTo>
                    <a:pt x="0" y="20453"/>
                    <a:pt x="0" y="20453"/>
                    <a:pt x="0" y="20453"/>
                  </a:cubicBezTo>
                  <a:cubicBezTo>
                    <a:pt x="0" y="21027"/>
                    <a:pt x="753" y="21600"/>
                    <a:pt x="1507" y="21600"/>
                  </a:cubicBezTo>
                  <a:cubicBezTo>
                    <a:pt x="20344" y="21600"/>
                    <a:pt x="20344" y="21600"/>
                    <a:pt x="20344" y="21600"/>
                  </a:cubicBezTo>
                  <a:cubicBezTo>
                    <a:pt x="21098" y="21600"/>
                    <a:pt x="21600" y="21027"/>
                    <a:pt x="21600" y="20453"/>
                  </a:cubicBezTo>
                  <a:lnTo>
                    <a:pt x="21600" y="5543"/>
                  </a:lnTo>
                  <a:close/>
                  <a:moveTo>
                    <a:pt x="14316" y="956"/>
                  </a:moveTo>
                  <a:cubicBezTo>
                    <a:pt x="20344" y="5543"/>
                    <a:pt x="20344" y="5543"/>
                    <a:pt x="20344" y="5543"/>
                  </a:cubicBezTo>
                  <a:cubicBezTo>
                    <a:pt x="14316" y="5543"/>
                    <a:pt x="14316" y="5543"/>
                    <a:pt x="14316" y="5543"/>
                  </a:cubicBezTo>
                  <a:lnTo>
                    <a:pt x="14316" y="956"/>
                  </a:lnTo>
                  <a:close/>
                  <a:moveTo>
                    <a:pt x="20595" y="20644"/>
                  </a:moveTo>
                  <a:cubicBezTo>
                    <a:pt x="1256" y="20644"/>
                    <a:pt x="1256" y="20644"/>
                    <a:pt x="1256" y="20644"/>
                  </a:cubicBezTo>
                  <a:cubicBezTo>
                    <a:pt x="1256" y="765"/>
                    <a:pt x="1256" y="765"/>
                    <a:pt x="1256" y="765"/>
                  </a:cubicBezTo>
                  <a:cubicBezTo>
                    <a:pt x="13060" y="765"/>
                    <a:pt x="13060" y="765"/>
                    <a:pt x="13060" y="765"/>
                  </a:cubicBezTo>
                  <a:cubicBezTo>
                    <a:pt x="13060" y="5352"/>
                    <a:pt x="13060" y="5352"/>
                    <a:pt x="13060" y="5352"/>
                  </a:cubicBezTo>
                  <a:cubicBezTo>
                    <a:pt x="13060" y="5926"/>
                    <a:pt x="13814" y="6499"/>
                    <a:pt x="14567" y="6499"/>
                  </a:cubicBezTo>
                  <a:cubicBezTo>
                    <a:pt x="20595" y="6499"/>
                    <a:pt x="20595" y="6499"/>
                    <a:pt x="20595" y="6499"/>
                  </a:cubicBezTo>
                  <a:lnTo>
                    <a:pt x="20595" y="20644"/>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76" name="Freeform 179">
              <a:extLst>
                <a:ext uri="{FF2B5EF4-FFF2-40B4-BE49-F238E27FC236}">
                  <a16:creationId xmlns:a16="http://schemas.microsoft.com/office/drawing/2014/main" xmlns="" id="{8754A848-7ADC-4E45-B80A-1439EB6CAFEB}"/>
                </a:ext>
              </a:extLst>
            </p:cNvPr>
            <p:cNvSpPr/>
            <p:nvPr/>
          </p:nvSpPr>
          <p:spPr>
            <a:xfrm>
              <a:off x="1972139" y="1508960"/>
              <a:ext cx="274543" cy="360674"/>
            </a:xfrm>
            <a:custGeom>
              <a:avLst/>
              <a:gdLst/>
              <a:ahLst/>
              <a:cxnLst>
                <a:cxn ang="0">
                  <a:pos x="wd2" y="hd2"/>
                </a:cxn>
                <a:cxn ang="5400000">
                  <a:pos x="wd2" y="hd2"/>
                </a:cxn>
                <a:cxn ang="10800000">
                  <a:pos x="wd2" y="hd2"/>
                </a:cxn>
                <a:cxn ang="16200000">
                  <a:pos x="wd2" y="hd2"/>
                </a:cxn>
              </a:cxnLst>
              <a:rect l="0" t="0" r="r" b="b"/>
              <a:pathLst>
                <a:path w="21600" h="21600" extrusionOk="0">
                  <a:moveTo>
                    <a:pt x="20847" y="20644"/>
                  </a:moveTo>
                  <a:cubicBezTo>
                    <a:pt x="1005" y="20644"/>
                    <a:pt x="1005" y="20644"/>
                    <a:pt x="1005" y="20644"/>
                  </a:cubicBezTo>
                  <a:cubicBezTo>
                    <a:pt x="1005" y="382"/>
                    <a:pt x="1005" y="382"/>
                    <a:pt x="1005" y="382"/>
                  </a:cubicBezTo>
                  <a:cubicBezTo>
                    <a:pt x="1005" y="191"/>
                    <a:pt x="753" y="0"/>
                    <a:pt x="502" y="0"/>
                  </a:cubicBezTo>
                  <a:cubicBezTo>
                    <a:pt x="251" y="0"/>
                    <a:pt x="0" y="191"/>
                    <a:pt x="0" y="382"/>
                  </a:cubicBezTo>
                  <a:cubicBezTo>
                    <a:pt x="0" y="20453"/>
                    <a:pt x="0" y="20453"/>
                    <a:pt x="0" y="20453"/>
                  </a:cubicBezTo>
                  <a:cubicBezTo>
                    <a:pt x="0" y="21027"/>
                    <a:pt x="502" y="21600"/>
                    <a:pt x="1507" y="21600"/>
                  </a:cubicBezTo>
                  <a:cubicBezTo>
                    <a:pt x="20847" y="21600"/>
                    <a:pt x="20847" y="21600"/>
                    <a:pt x="20847" y="21600"/>
                  </a:cubicBezTo>
                  <a:cubicBezTo>
                    <a:pt x="21349" y="21600"/>
                    <a:pt x="21600" y="21409"/>
                    <a:pt x="21600" y="21027"/>
                  </a:cubicBezTo>
                  <a:cubicBezTo>
                    <a:pt x="21600" y="20835"/>
                    <a:pt x="21349" y="20644"/>
                    <a:pt x="20847" y="20644"/>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477" name="Freeform 180">
            <a:extLst>
              <a:ext uri="{FF2B5EF4-FFF2-40B4-BE49-F238E27FC236}">
                <a16:creationId xmlns:a16="http://schemas.microsoft.com/office/drawing/2014/main" xmlns="" id="{CB3E66AF-E282-D140-B710-1F0ED820E437}"/>
              </a:ext>
            </a:extLst>
          </p:cNvPr>
          <p:cNvSpPr/>
          <p:nvPr/>
        </p:nvSpPr>
        <p:spPr>
          <a:xfrm>
            <a:off x="1167353" y="1461858"/>
            <a:ext cx="298767" cy="407776"/>
          </a:xfrm>
          <a:custGeom>
            <a:avLst/>
            <a:gdLst/>
            <a:ahLst/>
            <a:cxnLst>
              <a:cxn ang="0">
                <a:pos x="wd2" y="hd2"/>
              </a:cxn>
              <a:cxn ang="5400000">
                <a:pos x="wd2" y="hd2"/>
              </a:cxn>
              <a:cxn ang="10800000">
                <a:pos x="wd2" y="hd2"/>
              </a:cxn>
              <a:cxn ang="16200000">
                <a:pos x="wd2" y="hd2"/>
              </a:cxn>
            </a:cxnLst>
            <a:rect l="0" t="0" r="r" b="b"/>
            <a:pathLst>
              <a:path w="21600" h="21600" extrusionOk="0">
                <a:moveTo>
                  <a:pt x="21600" y="4894"/>
                </a:moveTo>
                <a:cubicBezTo>
                  <a:pt x="21600" y="4894"/>
                  <a:pt x="21370" y="4725"/>
                  <a:pt x="21370" y="4725"/>
                </a:cubicBezTo>
                <a:cubicBezTo>
                  <a:pt x="15166" y="0"/>
                  <a:pt x="15166" y="0"/>
                  <a:pt x="15166" y="0"/>
                </a:cubicBezTo>
                <a:cubicBezTo>
                  <a:pt x="14936" y="0"/>
                  <a:pt x="14936" y="0"/>
                  <a:pt x="14706" y="0"/>
                </a:cubicBezTo>
                <a:cubicBezTo>
                  <a:pt x="1379" y="0"/>
                  <a:pt x="1379" y="0"/>
                  <a:pt x="1379" y="0"/>
                </a:cubicBezTo>
                <a:cubicBezTo>
                  <a:pt x="689" y="0"/>
                  <a:pt x="0" y="337"/>
                  <a:pt x="0" y="1012"/>
                </a:cubicBezTo>
                <a:cubicBezTo>
                  <a:pt x="0" y="20588"/>
                  <a:pt x="0" y="20588"/>
                  <a:pt x="0" y="20588"/>
                </a:cubicBezTo>
                <a:cubicBezTo>
                  <a:pt x="0" y="21094"/>
                  <a:pt x="689" y="21600"/>
                  <a:pt x="1379" y="21600"/>
                </a:cubicBezTo>
                <a:cubicBezTo>
                  <a:pt x="20221" y="21600"/>
                  <a:pt x="20221" y="21600"/>
                  <a:pt x="20221" y="21600"/>
                </a:cubicBezTo>
                <a:cubicBezTo>
                  <a:pt x="20911" y="21600"/>
                  <a:pt x="21600" y="21094"/>
                  <a:pt x="21600" y="20588"/>
                </a:cubicBezTo>
                <a:lnTo>
                  <a:pt x="21600" y="4894"/>
                </a:lnTo>
                <a:close/>
                <a:moveTo>
                  <a:pt x="14706" y="844"/>
                </a:moveTo>
                <a:cubicBezTo>
                  <a:pt x="20221" y="4894"/>
                  <a:pt x="20221" y="4894"/>
                  <a:pt x="20221" y="4894"/>
                </a:cubicBezTo>
                <a:cubicBezTo>
                  <a:pt x="14706" y="4894"/>
                  <a:pt x="14706" y="4894"/>
                  <a:pt x="14706" y="4894"/>
                </a:cubicBezTo>
                <a:lnTo>
                  <a:pt x="14706" y="844"/>
                </a:lnTo>
                <a:close/>
                <a:moveTo>
                  <a:pt x="20451" y="20756"/>
                </a:moveTo>
                <a:cubicBezTo>
                  <a:pt x="1149" y="20756"/>
                  <a:pt x="1149" y="20756"/>
                  <a:pt x="1149" y="20756"/>
                </a:cubicBezTo>
                <a:cubicBezTo>
                  <a:pt x="1149" y="675"/>
                  <a:pt x="1149" y="675"/>
                  <a:pt x="1149" y="675"/>
                </a:cubicBezTo>
                <a:cubicBezTo>
                  <a:pt x="13787" y="675"/>
                  <a:pt x="13787" y="675"/>
                  <a:pt x="13787" y="675"/>
                </a:cubicBezTo>
                <a:cubicBezTo>
                  <a:pt x="13787" y="4725"/>
                  <a:pt x="13787" y="4725"/>
                  <a:pt x="13787" y="4725"/>
                </a:cubicBezTo>
                <a:cubicBezTo>
                  <a:pt x="13787" y="5231"/>
                  <a:pt x="14247" y="5737"/>
                  <a:pt x="15166" y="5737"/>
                </a:cubicBezTo>
                <a:cubicBezTo>
                  <a:pt x="20451" y="5737"/>
                  <a:pt x="20451" y="5737"/>
                  <a:pt x="20451" y="5737"/>
                </a:cubicBezTo>
                <a:lnTo>
                  <a:pt x="20451" y="20756"/>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221" name="文本框 220"/>
          <p:cNvSpPr txBox="1"/>
          <p:nvPr/>
        </p:nvSpPr>
        <p:spPr>
          <a:xfrm>
            <a:off x="5285520" y="516875"/>
            <a:ext cx="1620957" cy="523220"/>
          </a:xfrm>
          <a:prstGeom prst="rect">
            <a:avLst/>
          </a:prstGeom>
          <a:noFill/>
        </p:spPr>
        <p:txBody>
          <a:bodyPr wrap="none" rtlCol="0">
            <a:spAutoFit/>
          </a:bodyPr>
          <a:lstStyle/>
          <a:p>
            <a:pPr algn="ctr"/>
            <a:r>
              <a:rPr lang="zh-CN" altLang="en-US" sz="2800" dirty="0">
                <a:solidFill>
                  <a:schemeClr val="tx2"/>
                </a:solidFill>
                <a:latin typeface="+mj-ea"/>
                <a:ea typeface="+mj-ea"/>
              </a:rPr>
              <a:t>备用图标</a:t>
            </a:r>
          </a:p>
        </p:txBody>
      </p:sp>
      <p:cxnSp>
        <p:nvCxnSpPr>
          <p:cNvPr id="224" name="直接连接符 223"/>
          <p:cNvCxnSpPr/>
          <p:nvPr/>
        </p:nvCxnSpPr>
        <p:spPr>
          <a:xfrm>
            <a:off x="5813830" y="1124744"/>
            <a:ext cx="5643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5585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9" name="组合 178"/>
          <p:cNvGrpSpPr/>
          <p:nvPr/>
        </p:nvGrpSpPr>
        <p:grpSpPr>
          <a:xfrm>
            <a:off x="0" y="0"/>
            <a:ext cx="12192000" cy="6858000"/>
            <a:chOff x="0" y="0"/>
            <a:chExt cx="12192000" cy="6858000"/>
          </a:xfrm>
        </p:grpSpPr>
        <p:sp>
          <p:nvSpPr>
            <p:cNvPr id="180" name="矩形 179"/>
            <p:cNvSpPr/>
            <p:nvPr/>
          </p:nvSpPr>
          <p:spPr>
            <a:xfrm>
              <a:off x="0" y="0"/>
              <a:ext cx="12192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1" name="组合 180"/>
            <p:cNvGrpSpPr/>
            <p:nvPr/>
          </p:nvGrpSpPr>
          <p:grpSpPr>
            <a:xfrm>
              <a:off x="0" y="0"/>
              <a:ext cx="12192000" cy="6858000"/>
              <a:chOff x="0" y="0"/>
              <a:chExt cx="12192000" cy="6858000"/>
            </a:xfrm>
          </p:grpSpPr>
          <p:grpSp>
            <p:nvGrpSpPr>
              <p:cNvPr id="188" name="组合 187"/>
              <p:cNvGrpSpPr/>
              <p:nvPr/>
            </p:nvGrpSpPr>
            <p:grpSpPr>
              <a:xfrm>
                <a:off x="182218" y="0"/>
                <a:ext cx="11930439" cy="6858000"/>
                <a:chOff x="182218" y="0"/>
                <a:chExt cx="11930439" cy="6858000"/>
              </a:xfrm>
            </p:grpSpPr>
            <p:cxnSp>
              <p:nvCxnSpPr>
                <p:cNvPr id="211" name="直接连接符 210"/>
                <p:cNvCxnSpPr/>
                <p:nvPr/>
              </p:nvCxnSpPr>
              <p:spPr>
                <a:xfrm>
                  <a:off x="810136"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182218"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a:off x="496177"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a:off x="1124095"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1438054"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a:off x="1752013"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a:off x="2065972"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2379931"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3007849"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3321808"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p:nvPr/>
              </p:nvCxnSpPr>
              <p:spPr>
                <a:xfrm>
                  <a:off x="3635767"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a:off x="3949726"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a:off x="4577644"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a:off x="5205562"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a:off x="6461398"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a:off x="7403275"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a:off x="8031193"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p:nvPr/>
              </p:nvCxnSpPr>
              <p:spPr>
                <a:xfrm>
                  <a:off x="8659111"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p:nvPr/>
              </p:nvCxnSpPr>
              <p:spPr>
                <a:xfrm>
                  <a:off x="2693890"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a:off x="8345152"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a:off x="8973070"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4263685"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p:nvPr/>
              </p:nvCxnSpPr>
              <p:spPr>
                <a:xfrm>
                  <a:off x="4891603"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34" name="直接连接符 233"/>
                <p:cNvCxnSpPr/>
                <p:nvPr/>
              </p:nvCxnSpPr>
              <p:spPr>
                <a:xfrm>
                  <a:off x="5833480"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35" name="直接连接符 234"/>
                <p:cNvCxnSpPr/>
                <p:nvPr/>
              </p:nvCxnSpPr>
              <p:spPr>
                <a:xfrm>
                  <a:off x="7089316"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36" name="直接连接符 235"/>
                <p:cNvCxnSpPr/>
                <p:nvPr/>
              </p:nvCxnSpPr>
              <p:spPr>
                <a:xfrm>
                  <a:off x="7717234"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p:nvPr/>
              </p:nvCxnSpPr>
              <p:spPr>
                <a:xfrm>
                  <a:off x="5519521"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a:off x="6775357"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a:off x="6147439"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a:off x="9914947"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p:nvPr/>
              </p:nvCxnSpPr>
              <p:spPr>
                <a:xfrm>
                  <a:off x="10856824"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a:off x="11484742"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43" name="直接连接符 242"/>
                <p:cNvCxnSpPr/>
                <p:nvPr/>
              </p:nvCxnSpPr>
              <p:spPr>
                <a:xfrm>
                  <a:off x="12112657"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44" name="直接连接符 243"/>
                <p:cNvCxnSpPr/>
                <p:nvPr/>
              </p:nvCxnSpPr>
              <p:spPr>
                <a:xfrm>
                  <a:off x="11798701"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45" name="直接连接符 244"/>
                <p:cNvCxnSpPr/>
                <p:nvPr/>
              </p:nvCxnSpPr>
              <p:spPr>
                <a:xfrm>
                  <a:off x="9287029"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a:off x="10542865"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a:off x="11170783"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10228906"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p:nvPr/>
              </p:nvCxnSpPr>
              <p:spPr>
                <a:xfrm>
                  <a:off x="9600988"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grpSp>
          <p:grpSp>
            <p:nvGrpSpPr>
              <p:cNvPr id="189" name="组合 188"/>
              <p:cNvGrpSpPr/>
              <p:nvPr/>
            </p:nvGrpSpPr>
            <p:grpSpPr>
              <a:xfrm rot="5400000">
                <a:off x="2956410" y="-2673221"/>
                <a:ext cx="6279180" cy="12192000"/>
                <a:chOff x="182218" y="0"/>
                <a:chExt cx="6279180" cy="6858000"/>
              </a:xfrm>
            </p:grpSpPr>
            <p:cxnSp>
              <p:nvCxnSpPr>
                <p:cNvPr id="190" name="直接连接符 189"/>
                <p:cNvCxnSpPr/>
                <p:nvPr/>
              </p:nvCxnSpPr>
              <p:spPr>
                <a:xfrm>
                  <a:off x="810136"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p:nvPr/>
              </p:nvCxnSpPr>
              <p:spPr>
                <a:xfrm>
                  <a:off x="182218"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a:off x="496177"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1124095"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1438054"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1752013"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a:off x="2065972"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2379931"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a:off x="3007849"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3321808"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3635767"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p:nvPr/>
              </p:nvCxnSpPr>
              <p:spPr>
                <a:xfrm>
                  <a:off x="3949726"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p:nvPr/>
              </p:nvCxnSpPr>
              <p:spPr>
                <a:xfrm>
                  <a:off x="4577644"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5205562"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a:xfrm>
                  <a:off x="6461398"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a:off x="2693890"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4263685"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a:off x="4891603"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5833480"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a:xfrm>
                  <a:off x="5519521"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6147439"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grpSp>
        </p:grpSp>
        <p:sp>
          <p:nvSpPr>
            <p:cNvPr id="182" name="任意多边形 181"/>
            <p:cNvSpPr/>
            <p:nvPr/>
          </p:nvSpPr>
          <p:spPr>
            <a:xfrm>
              <a:off x="0" y="622920"/>
              <a:ext cx="2178423" cy="5410456"/>
            </a:xfrm>
            <a:custGeom>
              <a:avLst/>
              <a:gdLst>
                <a:gd name="connsiteX0" fmla="*/ 0 w 2178423"/>
                <a:gd name="connsiteY0" fmla="*/ 0 h 5410456"/>
                <a:gd name="connsiteX1" fmla="*/ 232070 w 2178423"/>
                <a:gd name="connsiteY1" fmla="*/ 59672 h 5410456"/>
                <a:gd name="connsiteX2" fmla="*/ 2178423 w 2178423"/>
                <a:gd name="connsiteY2" fmla="*/ 2705228 h 5410456"/>
                <a:gd name="connsiteX3" fmla="*/ 232070 w 2178423"/>
                <a:gd name="connsiteY3" fmla="*/ 5350784 h 5410456"/>
                <a:gd name="connsiteX4" fmla="*/ 0 w 2178423"/>
                <a:gd name="connsiteY4" fmla="*/ 5410456 h 5410456"/>
                <a:gd name="connsiteX5" fmla="*/ 0 w 2178423"/>
                <a:gd name="connsiteY5" fmla="*/ 0 h 541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8423" h="5410456">
                  <a:moveTo>
                    <a:pt x="0" y="0"/>
                  </a:moveTo>
                  <a:lnTo>
                    <a:pt x="232070" y="59672"/>
                  </a:lnTo>
                  <a:cubicBezTo>
                    <a:pt x="1359689" y="410398"/>
                    <a:pt x="2178423" y="1462200"/>
                    <a:pt x="2178423" y="2705228"/>
                  </a:cubicBezTo>
                  <a:cubicBezTo>
                    <a:pt x="2178423" y="3948257"/>
                    <a:pt x="1359689" y="5000059"/>
                    <a:pt x="232070" y="5350784"/>
                  </a:cubicBezTo>
                  <a:lnTo>
                    <a:pt x="0" y="5410456"/>
                  </a:lnTo>
                  <a:lnTo>
                    <a:pt x="0" y="0"/>
                  </a:lnTo>
                  <a:close/>
                </a:path>
              </a:pathLst>
            </a:custGeom>
            <a:gradFill>
              <a:gsLst>
                <a:gs pos="100000">
                  <a:srgbClr val="00B0F0">
                    <a:alpha val="5000"/>
                  </a:srgbClr>
                </a:gs>
                <a:gs pos="0">
                  <a:srgbClr val="00B0F0">
                    <a:alpha val="2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a:off x="10233169" y="318787"/>
              <a:ext cx="977030" cy="977030"/>
            </a:xfrm>
            <a:prstGeom prst="ellipse">
              <a:avLst/>
            </a:prstGeom>
            <a:gradFill>
              <a:gsLst>
                <a:gs pos="0">
                  <a:srgbClr val="00B0F0">
                    <a:alpha val="5000"/>
                  </a:srgbClr>
                </a:gs>
                <a:gs pos="100000">
                  <a:srgbClr val="00B0F0">
                    <a:alpha val="2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任意多边形 183"/>
            <p:cNvSpPr/>
            <p:nvPr/>
          </p:nvSpPr>
          <p:spPr>
            <a:xfrm>
              <a:off x="3861430" y="0"/>
              <a:ext cx="2060410" cy="800055"/>
            </a:xfrm>
            <a:custGeom>
              <a:avLst/>
              <a:gdLst>
                <a:gd name="connsiteX0" fmla="*/ 0 w 2060410"/>
                <a:gd name="connsiteY0" fmla="*/ 0 h 800055"/>
                <a:gd name="connsiteX1" fmla="*/ 2060410 w 2060410"/>
                <a:gd name="connsiteY1" fmla="*/ 0 h 800055"/>
                <a:gd name="connsiteX2" fmla="*/ 2047051 w 2060410"/>
                <a:gd name="connsiteY2" fmla="*/ 51955 h 800055"/>
                <a:gd name="connsiteX3" fmla="*/ 1030205 w 2060410"/>
                <a:gd name="connsiteY3" fmla="*/ 800055 h 800055"/>
                <a:gd name="connsiteX4" fmla="*/ 13359 w 2060410"/>
                <a:gd name="connsiteY4" fmla="*/ 51955 h 800055"/>
                <a:gd name="connsiteX5" fmla="*/ 0 w 2060410"/>
                <a:gd name="connsiteY5" fmla="*/ 0 h 800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0410" h="800055">
                  <a:moveTo>
                    <a:pt x="0" y="0"/>
                  </a:moveTo>
                  <a:lnTo>
                    <a:pt x="2060410" y="0"/>
                  </a:lnTo>
                  <a:lnTo>
                    <a:pt x="2047051" y="51955"/>
                  </a:lnTo>
                  <a:cubicBezTo>
                    <a:pt x="1912246" y="485367"/>
                    <a:pt x="1507976" y="800055"/>
                    <a:pt x="1030205" y="800055"/>
                  </a:cubicBezTo>
                  <a:cubicBezTo>
                    <a:pt x="552435" y="800055"/>
                    <a:pt x="148164" y="485367"/>
                    <a:pt x="13359" y="51955"/>
                  </a:cubicBezTo>
                  <a:lnTo>
                    <a:pt x="0" y="0"/>
                  </a:lnTo>
                  <a:close/>
                </a:path>
              </a:pathLst>
            </a:custGeom>
            <a:gradFill>
              <a:gsLst>
                <a:gs pos="100000">
                  <a:srgbClr val="00B0F0">
                    <a:alpha val="5000"/>
                  </a:srgbClr>
                </a:gs>
                <a:gs pos="0">
                  <a:srgbClr val="00B0F0">
                    <a:alpha val="20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任意多边形 184"/>
            <p:cNvSpPr/>
            <p:nvPr/>
          </p:nvSpPr>
          <p:spPr>
            <a:xfrm>
              <a:off x="8402173" y="3298268"/>
              <a:ext cx="3789827" cy="3559732"/>
            </a:xfrm>
            <a:custGeom>
              <a:avLst/>
              <a:gdLst>
                <a:gd name="connsiteX0" fmla="*/ 2759210 w 3789827"/>
                <a:gd name="connsiteY0" fmla="*/ 0 h 3559732"/>
                <a:gd name="connsiteX1" fmla="*/ 3579715 w 3789827"/>
                <a:gd name="connsiteY1" fmla="*/ 124049 h 3559732"/>
                <a:gd name="connsiteX2" fmla="*/ 3789827 w 3789827"/>
                <a:gd name="connsiteY2" fmla="*/ 200951 h 3559732"/>
                <a:gd name="connsiteX3" fmla="*/ 3789827 w 3789827"/>
                <a:gd name="connsiteY3" fmla="*/ 3559732 h 3559732"/>
                <a:gd name="connsiteX4" fmla="*/ 118911 w 3789827"/>
                <a:gd name="connsiteY4" fmla="*/ 3559732 h 3559732"/>
                <a:gd name="connsiteX5" fmla="*/ 56057 w 3789827"/>
                <a:gd name="connsiteY5" fmla="*/ 3315287 h 3559732"/>
                <a:gd name="connsiteX6" fmla="*/ 0 w 3789827"/>
                <a:gd name="connsiteY6" fmla="*/ 2759210 h 3559732"/>
                <a:gd name="connsiteX7" fmla="*/ 2759210 w 3789827"/>
                <a:gd name="connsiteY7" fmla="*/ 0 h 355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89827" h="3559732">
                  <a:moveTo>
                    <a:pt x="2759210" y="0"/>
                  </a:moveTo>
                  <a:cubicBezTo>
                    <a:pt x="3044936" y="0"/>
                    <a:pt x="3320518" y="43430"/>
                    <a:pt x="3579715" y="124049"/>
                  </a:cubicBezTo>
                  <a:lnTo>
                    <a:pt x="3789827" y="200951"/>
                  </a:lnTo>
                  <a:lnTo>
                    <a:pt x="3789827" y="3559732"/>
                  </a:lnTo>
                  <a:lnTo>
                    <a:pt x="118911" y="3559732"/>
                  </a:lnTo>
                  <a:lnTo>
                    <a:pt x="56057" y="3315287"/>
                  </a:lnTo>
                  <a:cubicBezTo>
                    <a:pt x="19302" y="3135669"/>
                    <a:pt x="0" y="2949694"/>
                    <a:pt x="0" y="2759210"/>
                  </a:cubicBezTo>
                  <a:cubicBezTo>
                    <a:pt x="0" y="1235340"/>
                    <a:pt x="1235340" y="0"/>
                    <a:pt x="2759210" y="0"/>
                  </a:cubicBezTo>
                  <a:close/>
                </a:path>
              </a:pathLst>
            </a:custGeom>
            <a:gradFill>
              <a:gsLst>
                <a:gs pos="0">
                  <a:srgbClr val="00B0F0">
                    <a:alpha val="5000"/>
                  </a:srgbClr>
                </a:gs>
                <a:gs pos="100000">
                  <a:srgbClr val="00B0F0">
                    <a:alpha val="2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a:hlinkClick r:id="rId2"/>
            </p:cNvPr>
            <p:cNvSpPr txBox="1"/>
            <p:nvPr/>
          </p:nvSpPr>
          <p:spPr>
            <a:xfrm>
              <a:off x="5595887" y="3191013"/>
              <a:ext cx="1018142" cy="400110"/>
            </a:xfrm>
            <a:prstGeom prst="rect">
              <a:avLst/>
            </a:prstGeom>
          </p:spPr>
          <p:txBody>
            <a:bodyPr wrap="square">
              <a:spAutoFit/>
              <a:scene3d>
                <a:camera prst="orthographicFront"/>
                <a:lightRig rig="threePt" dir="t"/>
              </a:scene3d>
              <a:sp3d contourW="12700"/>
            </a:bodyPr>
            <a:lstStyle>
              <a:defPPr>
                <a:defRPr lang="zh-CN"/>
              </a:defPPr>
              <a:lvl1pPr algn="ctr">
                <a:lnSpc>
                  <a:spcPct val="100000"/>
                </a:lnSpc>
                <a:defRPr sz="2000">
                  <a:solidFill>
                    <a:schemeClr val="accent1"/>
                  </a:solidFill>
                  <a:latin typeface="微软雅黑"/>
                </a:defRPr>
              </a:lvl1pPr>
            </a:lstStyle>
            <a:p>
              <a:r>
                <a:rPr lang="zh-CN" altLang="en-US" spc="600" dirty="0">
                  <a:solidFill>
                    <a:schemeClr val="bg1"/>
                  </a:solidFill>
                </a:rPr>
                <a:t>山丘</a:t>
              </a:r>
            </a:p>
          </p:txBody>
        </p:sp>
        <p:pic>
          <p:nvPicPr>
            <p:cNvPr id="187" name="图片 186">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r="5956" b="5956"/>
            <a:stretch/>
          </p:blipFill>
          <p:spPr>
            <a:xfrm>
              <a:off x="5292302" y="1406869"/>
              <a:ext cx="1625313" cy="1625313"/>
            </a:xfrm>
            <a:prstGeom prst="ellipse">
              <a:avLst/>
            </a:prstGeom>
          </p:spPr>
        </p:pic>
      </p:grpSp>
      <p:grpSp>
        <p:nvGrpSpPr>
          <p:cNvPr id="173" name="组合 172"/>
          <p:cNvGrpSpPr/>
          <p:nvPr/>
        </p:nvGrpSpPr>
        <p:grpSpPr>
          <a:xfrm rot="5400000">
            <a:off x="740092" y="465111"/>
            <a:ext cx="448261" cy="443731"/>
            <a:chOff x="689302" y="610489"/>
            <a:chExt cx="710185" cy="443731"/>
          </a:xfrm>
        </p:grpSpPr>
        <p:sp>
          <p:nvSpPr>
            <p:cNvPr id="174" name="矩形 173"/>
            <p:cNvSpPr/>
            <p:nvPr/>
          </p:nvSpPr>
          <p:spPr>
            <a:xfrm>
              <a:off x="689302" y="731788"/>
              <a:ext cx="102467" cy="3224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矩形 174"/>
            <p:cNvSpPr/>
            <p:nvPr/>
          </p:nvSpPr>
          <p:spPr>
            <a:xfrm>
              <a:off x="891875" y="914400"/>
              <a:ext cx="102467" cy="13982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p:cNvSpPr/>
            <p:nvPr/>
          </p:nvSpPr>
          <p:spPr>
            <a:xfrm>
              <a:off x="1094448" y="610489"/>
              <a:ext cx="102467" cy="443731"/>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1297020" y="869080"/>
              <a:ext cx="102467" cy="18514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8" name="文本框 177">
            <a:hlinkClick r:id="rId2"/>
          </p:cNvPr>
          <p:cNvSpPr txBox="1"/>
          <p:nvPr/>
        </p:nvSpPr>
        <p:spPr>
          <a:xfrm>
            <a:off x="2568376" y="4010848"/>
            <a:ext cx="7073165" cy="461665"/>
          </a:xfrm>
          <a:prstGeom prst="rect">
            <a:avLst/>
          </a:prstGeom>
        </p:spPr>
        <p:txBody>
          <a:bodyPr wrap="square">
            <a:spAutoFit/>
            <a:scene3d>
              <a:camera prst="orthographicFront"/>
              <a:lightRig rig="threePt" dir="t"/>
            </a:scene3d>
            <a:sp3d contourW="12700"/>
          </a:bodyPr>
          <a:lstStyle>
            <a:defPPr>
              <a:defRPr lang="zh-CN"/>
            </a:defPPr>
            <a:lvl1pPr algn="ctr">
              <a:lnSpc>
                <a:spcPct val="100000"/>
              </a:lnSpc>
              <a:defRPr sz="2000" spc="600">
                <a:solidFill>
                  <a:schemeClr val="bg1"/>
                </a:solidFill>
                <a:latin typeface="微软雅黑"/>
              </a:defRPr>
            </a:lvl1pPr>
          </a:lstStyle>
          <a:p>
            <a:r>
              <a:rPr lang="zh-CN" altLang="en-US" sz="2400" dirty="0" smtClean="0"/>
              <a:t>更多</a:t>
            </a:r>
            <a:r>
              <a:rPr lang="en-US" altLang="zh-CN" sz="2400" dirty="0" smtClean="0"/>
              <a:t>PPT</a:t>
            </a:r>
            <a:r>
              <a:rPr lang="zh-CN" altLang="en-US" sz="2400" dirty="0" smtClean="0"/>
              <a:t>作品，访问设计师作品库</a:t>
            </a:r>
            <a:endParaRPr lang="zh-CN" altLang="en-US" sz="2400" dirty="0"/>
          </a:p>
        </p:txBody>
      </p:sp>
      <p:sp>
        <p:nvSpPr>
          <p:cNvPr id="250" name="文本框 249">
            <a:hlinkClick r:id="rId2"/>
          </p:cNvPr>
          <p:cNvSpPr txBox="1"/>
          <p:nvPr/>
        </p:nvSpPr>
        <p:spPr>
          <a:xfrm>
            <a:off x="1111622" y="4486219"/>
            <a:ext cx="9986672" cy="461665"/>
          </a:xfrm>
          <a:prstGeom prst="rect">
            <a:avLst/>
          </a:prstGeom>
        </p:spPr>
        <p:txBody>
          <a:bodyPr wrap="square">
            <a:spAutoFit/>
            <a:scene3d>
              <a:camera prst="orthographicFront"/>
              <a:lightRig rig="threePt" dir="t"/>
            </a:scene3d>
            <a:sp3d contourW="12700"/>
          </a:bodyPr>
          <a:lstStyle>
            <a:defPPr>
              <a:defRPr lang="zh-CN"/>
            </a:defPPr>
            <a:lvl1pPr algn="ctr">
              <a:lnSpc>
                <a:spcPct val="100000"/>
              </a:lnSpc>
              <a:defRPr sz="2000" spc="600">
                <a:solidFill>
                  <a:schemeClr val="bg1"/>
                </a:solidFill>
                <a:latin typeface="微软雅黑"/>
              </a:defRPr>
            </a:lvl1pPr>
          </a:lstStyle>
          <a:p>
            <a:r>
              <a:rPr lang="en-US" altLang="zh-CN" sz="2400" spc="300" dirty="0">
                <a:latin typeface="+mj-lt"/>
              </a:rPr>
              <a:t>https://www.docer.com/designer/detail/190140949</a:t>
            </a:r>
            <a:endParaRPr lang="zh-CN" altLang="en-US" sz="2400" spc="300" dirty="0">
              <a:latin typeface="+mj-lt"/>
            </a:endParaRPr>
          </a:p>
        </p:txBody>
      </p:sp>
      <p:sp>
        <p:nvSpPr>
          <p:cNvPr id="251" name="文本框 250">
            <a:hlinkClick r:id="rId2"/>
          </p:cNvPr>
          <p:cNvSpPr txBox="1"/>
          <p:nvPr/>
        </p:nvSpPr>
        <p:spPr>
          <a:xfrm>
            <a:off x="3178516" y="6048355"/>
            <a:ext cx="5852884" cy="276999"/>
          </a:xfrm>
          <a:prstGeom prst="rect">
            <a:avLst/>
          </a:prstGeom>
        </p:spPr>
        <p:txBody>
          <a:bodyPr wrap="square">
            <a:spAutoFit/>
            <a:scene3d>
              <a:camera prst="orthographicFront"/>
              <a:lightRig rig="threePt" dir="t"/>
            </a:scene3d>
            <a:sp3d contourW="12700"/>
          </a:bodyPr>
          <a:lstStyle>
            <a:defPPr>
              <a:defRPr lang="zh-CN"/>
            </a:defPPr>
            <a:lvl1pPr algn="ctr">
              <a:lnSpc>
                <a:spcPct val="100000"/>
              </a:lnSpc>
              <a:defRPr sz="2000" spc="600">
                <a:solidFill>
                  <a:schemeClr val="bg1"/>
                </a:solidFill>
                <a:latin typeface="微软雅黑"/>
              </a:defRPr>
            </a:lvl1pPr>
          </a:lstStyle>
          <a:p>
            <a:r>
              <a:rPr lang="zh-CN" altLang="en-US" sz="1200" dirty="0" smtClean="0"/>
              <a:t>世界从不公平，你有多努力就有多特殊</a:t>
            </a:r>
            <a:endParaRPr lang="zh-CN" altLang="en-US" sz="1200" dirty="0"/>
          </a:p>
        </p:txBody>
      </p:sp>
      <p:cxnSp>
        <p:nvCxnSpPr>
          <p:cNvPr id="252" name="直接连接符 251"/>
          <p:cNvCxnSpPr/>
          <p:nvPr/>
        </p:nvCxnSpPr>
        <p:spPr>
          <a:xfrm>
            <a:off x="5858950" y="6454588"/>
            <a:ext cx="4920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926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占位符 24">
            <a:extLst>
              <a:ext uri="{FF2B5EF4-FFF2-40B4-BE49-F238E27FC236}">
                <a16:creationId xmlns:a16="http://schemas.microsoft.com/office/drawing/2014/main" xmlns="" id="{CD455566-3954-4AC5-9889-41073E773D9D}"/>
              </a:ext>
            </a:extLst>
          </p:cNvPr>
          <p:cNvSpPr txBox="1">
            <a:spLocks/>
          </p:cNvSpPr>
          <p:nvPr/>
        </p:nvSpPr>
        <p:spPr>
          <a:xfrm>
            <a:off x="4619820" y="2944941"/>
            <a:ext cx="2954656" cy="923330"/>
          </a:xfrm>
          <a:prstGeom prst="rect">
            <a:avLst/>
          </a:prstGeom>
          <a:noFill/>
        </p:spPr>
        <p:txBody>
          <a:bodyPr wrap="none" rtlCol="0" anchor="ctr">
            <a:spAutoFit/>
          </a:bodyPr>
          <a:lstStyle>
            <a:defPPr>
              <a:defRPr lang="zh-CN"/>
            </a:defPPr>
            <a:lvl1pPr algn="ctr">
              <a:defRPr sz="60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zh-CN" altLang="en-US" sz="5400" dirty="0" smtClean="0">
                <a:solidFill>
                  <a:schemeClr val="tx2"/>
                </a:solidFill>
                <a:effectLst/>
              </a:rPr>
              <a:t>课题背景</a:t>
            </a:r>
            <a:endParaRPr lang="zh-CN" altLang="en-US" sz="5400" dirty="0">
              <a:solidFill>
                <a:schemeClr val="tx2"/>
              </a:solidFill>
              <a:effectLst/>
            </a:endParaRPr>
          </a:p>
        </p:txBody>
      </p:sp>
      <p:sp>
        <p:nvSpPr>
          <p:cNvPr id="42" name="文本框 41">
            <a:extLst>
              <a:ext uri="{FF2B5EF4-FFF2-40B4-BE49-F238E27FC236}">
                <a16:creationId xmlns:a16="http://schemas.microsoft.com/office/drawing/2014/main" xmlns="" id="{D866A5C0-5EEA-4C2D-A12C-0192BE9FC82D}"/>
              </a:ext>
            </a:extLst>
          </p:cNvPr>
          <p:cNvSpPr txBox="1"/>
          <p:nvPr/>
        </p:nvSpPr>
        <p:spPr>
          <a:xfrm>
            <a:off x="2969751" y="3919032"/>
            <a:ext cx="6254795" cy="713681"/>
          </a:xfrm>
          <a:prstGeom prst="rect">
            <a:avLst/>
          </a:prstGeom>
          <a:noFill/>
        </p:spPr>
        <p:txBody>
          <a:bodyPr wrap="square" rtlCol="0" anchor="ctr">
            <a:noAutofit/>
          </a:bodyPr>
          <a:lstStyle>
            <a:defPPr>
              <a:defRPr lang="zh-CN"/>
            </a:defPPr>
            <a:lvl1pPr>
              <a:lnSpc>
                <a:spcPct val="130000"/>
              </a:lnSpc>
              <a:defRPr sz="1200">
                <a:solidFill>
                  <a:schemeClr val="tx2"/>
                </a:solidFill>
                <a:latin typeface="Open Sans Light"/>
                <a:cs typeface="Open Sans Light"/>
              </a:defRPr>
            </a:lvl1pPr>
          </a:lstStyle>
          <a:p>
            <a:pPr algn="ctr"/>
            <a:r>
              <a:rPr lang="en-US" altLang="zh-CN" sz="1600" dirty="0">
                <a:sym typeface="+mn-lt"/>
              </a:rPr>
              <a:t>Lorem ipsum dolor sit </a:t>
            </a:r>
            <a:r>
              <a:rPr lang="en-US" altLang="zh-CN" sz="1600" dirty="0" err="1">
                <a:sym typeface="+mn-lt"/>
              </a:rPr>
              <a:t>amet</a:t>
            </a:r>
            <a:r>
              <a:rPr lang="en-US" altLang="zh-CN" sz="1600" dirty="0">
                <a:sym typeface="+mn-lt"/>
              </a:rPr>
              <a:t> </a:t>
            </a:r>
            <a:r>
              <a:rPr lang="en-US" altLang="zh-CN" sz="1600" dirty="0" err="1">
                <a:sym typeface="+mn-lt"/>
              </a:rPr>
              <a:t>consectetur</a:t>
            </a:r>
            <a:r>
              <a:rPr lang="en-US" altLang="zh-CN" sz="1600" dirty="0">
                <a:sym typeface="+mn-lt"/>
              </a:rPr>
              <a:t> </a:t>
            </a:r>
            <a:r>
              <a:rPr lang="en-US" altLang="zh-CN" sz="1600" dirty="0" err="1">
                <a:sym typeface="+mn-lt"/>
              </a:rPr>
              <a:t>adipisicing</a:t>
            </a:r>
            <a:r>
              <a:rPr lang="en-US" altLang="zh-CN" sz="1600" dirty="0">
                <a:sym typeface="+mn-lt"/>
              </a:rPr>
              <a:t> </a:t>
            </a:r>
            <a:r>
              <a:rPr lang="en-US" altLang="zh-CN" sz="1600" dirty="0" err="1">
                <a:sym typeface="+mn-lt"/>
              </a:rPr>
              <a:t>elit</a:t>
            </a:r>
            <a:r>
              <a:rPr lang="en-US" altLang="zh-CN" sz="1600" dirty="0">
                <a:sym typeface="+mn-lt"/>
              </a:rPr>
              <a:t>, </a:t>
            </a:r>
            <a:endParaRPr lang="en-US" altLang="zh-CN" sz="1600" dirty="0" smtClean="0">
              <a:sym typeface="+mn-lt"/>
            </a:endParaRPr>
          </a:p>
          <a:p>
            <a:pPr algn="ctr"/>
            <a:r>
              <a:rPr lang="en-US" altLang="zh-CN" sz="1600" dirty="0" err="1" smtClean="0">
                <a:sym typeface="+mn-lt"/>
              </a:rPr>
              <a:t>sed</a:t>
            </a:r>
            <a:r>
              <a:rPr lang="en-US" altLang="zh-CN" sz="1600" dirty="0" smtClean="0">
                <a:sym typeface="+mn-lt"/>
              </a:rPr>
              <a:t> </a:t>
            </a:r>
            <a:r>
              <a:rPr lang="en-US" altLang="zh-CN" sz="1600" dirty="0">
                <a:sym typeface="+mn-lt"/>
              </a:rPr>
              <a:t>do </a:t>
            </a:r>
            <a:r>
              <a:rPr lang="en-US" altLang="zh-CN" sz="1600" dirty="0" err="1">
                <a:sym typeface="+mn-lt"/>
              </a:rPr>
              <a:t>eiusmod</a:t>
            </a:r>
            <a:r>
              <a:rPr lang="en-US" altLang="zh-CN" sz="1600" dirty="0">
                <a:sym typeface="+mn-lt"/>
              </a:rPr>
              <a:t> </a:t>
            </a:r>
            <a:r>
              <a:rPr lang="en-US" altLang="zh-CN" sz="1600" dirty="0" err="1" smtClean="0">
                <a:sym typeface="+mn-lt"/>
              </a:rPr>
              <a:t>tempor</a:t>
            </a:r>
            <a:r>
              <a:rPr lang="en-US" altLang="zh-CN" sz="1600" dirty="0" smtClean="0">
                <a:sym typeface="+mn-lt"/>
              </a:rPr>
              <a:t> </a:t>
            </a:r>
            <a:r>
              <a:rPr lang="en-US" altLang="zh-CN" sz="1600" dirty="0" err="1" smtClean="0">
                <a:sym typeface="+mn-lt"/>
              </a:rPr>
              <a:t>incididunt</a:t>
            </a:r>
            <a:endParaRPr lang="en-US" altLang="zh-CN" sz="1600" dirty="0">
              <a:sym typeface="+mn-lt"/>
            </a:endParaRPr>
          </a:p>
        </p:txBody>
      </p:sp>
      <p:sp>
        <p:nvSpPr>
          <p:cNvPr id="7" name="文本占位符 51">
            <a:extLst>
              <a:ext uri="{FF2B5EF4-FFF2-40B4-BE49-F238E27FC236}">
                <a16:creationId xmlns:a16="http://schemas.microsoft.com/office/drawing/2014/main" xmlns="" id="{AB68936D-40B7-448F-A5B0-1FFCC95446AF}"/>
              </a:ext>
            </a:extLst>
          </p:cNvPr>
          <p:cNvSpPr txBox="1">
            <a:spLocks/>
          </p:cNvSpPr>
          <p:nvPr/>
        </p:nvSpPr>
        <p:spPr>
          <a:xfrm>
            <a:off x="5637645" y="1740458"/>
            <a:ext cx="919007" cy="973550"/>
          </a:xfrm>
          <a:prstGeom prst="rect">
            <a:avLst/>
          </a:prstGeom>
          <a:solidFill>
            <a:schemeClr val="accent2"/>
          </a:solidFill>
          <a:ln>
            <a:noFill/>
          </a:ln>
        </p:spPr>
        <p:txBody>
          <a:bodyPr lIns="0" tIns="0" rIns="0" bIns="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3600" b="0" kern="1200" baseline="0" dirty="0">
                <a:solidFill>
                  <a:schemeClr val="bg1"/>
                </a:solidFill>
                <a:latin typeface="Impact" panose="020B0806030902050204" pitchFamily="34" charset="0"/>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4400" dirty="0" smtClean="0">
                <a:latin typeface="+mj-lt"/>
              </a:rPr>
              <a:t>01</a:t>
            </a:r>
            <a:endParaRPr lang="en-US" sz="4400" dirty="0">
              <a:latin typeface="+mj-lt"/>
            </a:endParaRPr>
          </a:p>
        </p:txBody>
      </p:sp>
      <p:cxnSp>
        <p:nvCxnSpPr>
          <p:cNvPr id="8" name="直接连接符 7"/>
          <p:cNvCxnSpPr/>
          <p:nvPr/>
        </p:nvCxnSpPr>
        <p:spPr>
          <a:xfrm>
            <a:off x="5651676" y="5085184"/>
            <a:ext cx="890944"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46041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Freeform 3"/>
          <p:cNvSpPr/>
          <p:nvPr/>
        </p:nvSpPr>
        <p:spPr>
          <a:xfrm>
            <a:off x="1524094" y="2492896"/>
            <a:ext cx="2723796" cy="1891440"/>
          </a:xfrm>
          <a:custGeom>
            <a:avLst/>
            <a:gdLst>
              <a:gd name="connsiteX0" fmla="*/ 0 w 2095500"/>
              <a:gd name="connsiteY0" fmla="*/ 274760 h 1831730"/>
              <a:gd name="connsiteX1" fmla="*/ 1179635 w 2095500"/>
              <a:gd name="connsiteY1" fmla="*/ 274760 h 1831730"/>
              <a:gd name="connsiteX2" fmla="*/ 1179635 w 2095500"/>
              <a:gd name="connsiteY2" fmla="*/ 0 h 1831730"/>
              <a:gd name="connsiteX3" fmla="*/ 2095500 w 2095500"/>
              <a:gd name="connsiteY3" fmla="*/ 915865 h 1831730"/>
              <a:gd name="connsiteX4" fmla="*/ 1179635 w 2095500"/>
              <a:gd name="connsiteY4" fmla="*/ 1831730 h 1831730"/>
              <a:gd name="connsiteX5" fmla="*/ 1179635 w 2095500"/>
              <a:gd name="connsiteY5" fmla="*/ 1556971 h 1831730"/>
              <a:gd name="connsiteX6" fmla="*/ 0 w 2095500"/>
              <a:gd name="connsiteY6" fmla="*/ 1556971 h 1831730"/>
              <a:gd name="connsiteX7" fmla="*/ 0 w 2095500"/>
              <a:gd name="connsiteY7" fmla="*/ 274760 h 18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0" h="1831730">
                <a:moveTo>
                  <a:pt x="0" y="274760"/>
                </a:moveTo>
                <a:lnTo>
                  <a:pt x="1179635" y="274760"/>
                </a:lnTo>
                <a:lnTo>
                  <a:pt x="1179635" y="0"/>
                </a:lnTo>
                <a:lnTo>
                  <a:pt x="2095500" y="915865"/>
                </a:lnTo>
                <a:lnTo>
                  <a:pt x="1179635" y="1831730"/>
                </a:lnTo>
                <a:lnTo>
                  <a:pt x="1179635" y="1556971"/>
                </a:lnTo>
                <a:lnTo>
                  <a:pt x="0" y="1556971"/>
                </a:lnTo>
                <a:lnTo>
                  <a:pt x="0" y="274760"/>
                </a:lnTo>
                <a:close/>
              </a:path>
            </a:pathLst>
          </a:custGeom>
          <a:solidFill>
            <a:schemeClr val="accent1"/>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84835" tIns="290000" rIns="580549" bIns="289999" numCol="1" spcCol="1270" anchor="ctr" anchorCtr="0">
            <a:noAutofit/>
          </a:bodyPr>
          <a:lstStyle/>
          <a:p>
            <a:pPr marL="228600" lvl="1" indent="-228600" algn="l" defTabSz="1066800">
              <a:lnSpc>
                <a:spcPct val="90000"/>
              </a:lnSpc>
              <a:spcBef>
                <a:spcPct val="0"/>
              </a:spcBef>
              <a:spcAft>
                <a:spcPct val="15000"/>
              </a:spcAft>
              <a:buChar char="••"/>
            </a:pPr>
            <a:endParaRPr lang="en-US" sz="2400" kern="1200">
              <a:solidFill>
                <a:schemeClr val="bg1"/>
              </a:solidFill>
            </a:endParaRPr>
          </a:p>
          <a:p>
            <a:pPr marL="228600" lvl="1" indent="-228600" algn="l" defTabSz="1066800">
              <a:lnSpc>
                <a:spcPct val="90000"/>
              </a:lnSpc>
              <a:spcBef>
                <a:spcPct val="0"/>
              </a:spcBef>
              <a:spcAft>
                <a:spcPct val="15000"/>
              </a:spcAft>
              <a:buChar char="••"/>
            </a:pPr>
            <a:endParaRPr lang="en-US" sz="2400" kern="1200">
              <a:solidFill>
                <a:schemeClr val="bg1"/>
              </a:solidFill>
            </a:endParaRPr>
          </a:p>
        </p:txBody>
      </p:sp>
      <p:sp>
        <p:nvSpPr>
          <p:cNvPr id="67" name="Freeform 4"/>
          <p:cNvSpPr/>
          <p:nvPr/>
        </p:nvSpPr>
        <p:spPr>
          <a:xfrm>
            <a:off x="1007857" y="2983312"/>
            <a:ext cx="910608" cy="910608"/>
          </a:xfrm>
          <a:custGeom>
            <a:avLst/>
            <a:gdLst>
              <a:gd name="connsiteX0" fmla="*/ 0 w 1047750"/>
              <a:gd name="connsiteY0" fmla="*/ 523875 h 1047750"/>
              <a:gd name="connsiteX1" fmla="*/ 523875 w 1047750"/>
              <a:gd name="connsiteY1" fmla="*/ 0 h 1047750"/>
              <a:gd name="connsiteX2" fmla="*/ 1047750 w 1047750"/>
              <a:gd name="connsiteY2" fmla="*/ 523875 h 1047750"/>
              <a:gd name="connsiteX3" fmla="*/ 523875 w 1047750"/>
              <a:gd name="connsiteY3" fmla="*/ 1047750 h 1047750"/>
              <a:gd name="connsiteX4" fmla="*/ 0 w 1047750"/>
              <a:gd name="connsiteY4" fmla="*/ 523875 h 104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0" h="1047750">
                <a:moveTo>
                  <a:pt x="0" y="523875"/>
                </a:moveTo>
                <a:cubicBezTo>
                  <a:pt x="0" y="234547"/>
                  <a:pt x="234547" y="0"/>
                  <a:pt x="523875" y="0"/>
                </a:cubicBezTo>
                <a:cubicBezTo>
                  <a:pt x="813203" y="0"/>
                  <a:pt x="1047750" y="234547"/>
                  <a:pt x="1047750" y="523875"/>
                </a:cubicBezTo>
                <a:cubicBezTo>
                  <a:pt x="1047750" y="813203"/>
                  <a:pt x="813203" y="1047750"/>
                  <a:pt x="523875" y="1047750"/>
                </a:cubicBezTo>
                <a:cubicBezTo>
                  <a:pt x="234547" y="1047750"/>
                  <a:pt x="0" y="813203"/>
                  <a:pt x="0" y="523875"/>
                </a:cubicBezTo>
                <a:close/>
              </a:path>
            </a:pathLst>
          </a:custGeom>
          <a:solidFill>
            <a:schemeClr val="accent2"/>
          </a:solidFill>
          <a:ln w="38100">
            <a:solidFill>
              <a:srgbClr val="FAFBF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679" tIns="168679" rIns="168679" bIns="168679" numCol="1" spcCol="1270" anchor="ctr" anchorCtr="0">
            <a:noAutofit/>
          </a:bodyPr>
          <a:lstStyle/>
          <a:p>
            <a:pPr lvl="0" algn="ctr" defTabSz="1066800">
              <a:lnSpc>
                <a:spcPct val="90000"/>
              </a:lnSpc>
              <a:spcBef>
                <a:spcPct val="0"/>
              </a:spcBef>
              <a:spcAft>
                <a:spcPct val="35000"/>
              </a:spcAft>
            </a:pPr>
            <a:endParaRPr lang="en-US" sz="2400" kern="1200">
              <a:solidFill>
                <a:schemeClr val="bg1"/>
              </a:solidFill>
            </a:endParaRPr>
          </a:p>
        </p:txBody>
      </p:sp>
      <p:pic>
        <p:nvPicPr>
          <p:cNvPr id="68"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2979" y="3212105"/>
            <a:ext cx="453023" cy="453023"/>
          </a:xfrm>
          <a:prstGeom prst="rect">
            <a:avLst/>
          </a:prstGeom>
        </p:spPr>
      </p:pic>
      <p:sp>
        <p:nvSpPr>
          <p:cNvPr id="71" name="Rectangle 6"/>
          <p:cNvSpPr/>
          <p:nvPr/>
        </p:nvSpPr>
        <p:spPr>
          <a:xfrm>
            <a:off x="1995106" y="2897664"/>
            <a:ext cx="1210588" cy="400110"/>
          </a:xfrm>
          <a:prstGeom prst="rect">
            <a:avLst/>
          </a:prstGeom>
          <a:noFill/>
        </p:spPr>
        <p:txBody>
          <a:bodyPr wrap="none" rtlCol="0">
            <a:spAutoFit/>
          </a:bodyPr>
          <a:lstStyle/>
          <a:p>
            <a:r>
              <a:rPr lang="zh-CN" altLang="en-US" sz="2000" dirty="0" smtClean="0">
                <a:solidFill>
                  <a:schemeClr val="bg1"/>
                </a:solidFill>
                <a:latin typeface="DIN-BlackItalic" pitchFamily="50" charset="0"/>
                <a:ea typeface="+mj-ea"/>
              </a:rPr>
              <a:t>添加标题</a:t>
            </a:r>
            <a:endParaRPr lang="en-US" sz="2000" dirty="0">
              <a:solidFill>
                <a:schemeClr val="bg1"/>
              </a:solidFill>
              <a:latin typeface="DIN-BlackItalic" pitchFamily="50" charset="0"/>
              <a:ea typeface="+mj-ea"/>
            </a:endParaRPr>
          </a:p>
        </p:txBody>
      </p:sp>
      <p:sp>
        <p:nvSpPr>
          <p:cNvPr id="72" name="Rectangle 7"/>
          <p:cNvSpPr/>
          <p:nvPr/>
        </p:nvSpPr>
        <p:spPr>
          <a:xfrm>
            <a:off x="2065045" y="3263170"/>
            <a:ext cx="1557835" cy="812530"/>
          </a:xfrm>
          <a:prstGeom prst="rect">
            <a:avLst/>
          </a:prstGeom>
          <a:noFill/>
        </p:spPr>
        <p:txBody>
          <a:bodyPr wrap="square" rtlCol="0">
            <a:noAutofit/>
          </a:bodyPr>
          <a:lstStyle/>
          <a:p>
            <a:pPr>
              <a:lnSpc>
                <a:spcPct val="130000"/>
              </a:lnSpc>
            </a:pPr>
            <a:r>
              <a:rPr lang="en-US" sz="1200" dirty="0">
                <a:solidFill>
                  <a:schemeClr val="bg1"/>
                </a:solidFill>
                <a:latin typeface="Open Sans Light"/>
                <a:cs typeface="Open Sans Light"/>
              </a:rPr>
              <a:t>Lorem ipsum dolor sit </a:t>
            </a:r>
            <a:r>
              <a:rPr lang="en-US" sz="1200" dirty="0" err="1">
                <a:solidFill>
                  <a:schemeClr val="bg1"/>
                </a:solidFill>
                <a:latin typeface="Open Sans Light"/>
                <a:cs typeface="Open Sans Light"/>
              </a:rPr>
              <a:t>amet</a:t>
            </a:r>
            <a:r>
              <a:rPr lang="en-US" sz="1200" dirty="0">
                <a:solidFill>
                  <a:schemeClr val="bg1"/>
                </a:solidFill>
                <a:latin typeface="Open Sans Light"/>
                <a:cs typeface="Open Sans Light"/>
              </a:rPr>
              <a:t> </a:t>
            </a:r>
            <a:r>
              <a:rPr lang="en-US" sz="1200" dirty="0" err="1">
                <a:solidFill>
                  <a:schemeClr val="bg1"/>
                </a:solidFill>
                <a:latin typeface="Open Sans Light"/>
                <a:cs typeface="Open Sans Light"/>
              </a:rPr>
              <a:t>consectetur</a:t>
            </a:r>
            <a:endParaRPr lang="en-US" sz="1200" dirty="0">
              <a:solidFill>
                <a:schemeClr val="bg1"/>
              </a:solidFill>
              <a:latin typeface="Open Sans Light"/>
              <a:cs typeface="Open Sans Light"/>
            </a:endParaRPr>
          </a:p>
        </p:txBody>
      </p:sp>
      <p:sp>
        <p:nvSpPr>
          <p:cNvPr id="74" name="Freeform 15"/>
          <p:cNvSpPr/>
          <p:nvPr/>
        </p:nvSpPr>
        <p:spPr>
          <a:xfrm>
            <a:off x="8322224" y="2492896"/>
            <a:ext cx="2807187" cy="1891440"/>
          </a:xfrm>
          <a:custGeom>
            <a:avLst/>
            <a:gdLst>
              <a:gd name="connsiteX0" fmla="*/ 0 w 2095500"/>
              <a:gd name="connsiteY0" fmla="*/ 274760 h 1831730"/>
              <a:gd name="connsiteX1" fmla="*/ 1179635 w 2095500"/>
              <a:gd name="connsiteY1" fmla="*/ 274760 h 1831730"/>
              <a:gd name="connsiteX2" fmla="*/ 1179635 w 2095500"/>
              <a:gd name="connsiteY2" fmla="*/ 0 h 1831730"/>
              <a:gd name="connsiteX3" fmla="*/ 2095500 w 2095500"/>
              <a:gd name="connsiteY3" fmla="*/ 915865 h 1831730"/>
              <a:gd name="connsiteX4" fmla="*/ 1179635 w 2095500"/>
              <a:gd name="connsiteY4" fmla="*/ 1831730 h 1831730"/>
              <a:gd name="connsiteX5" fmla="*/ 1179635 w 2095500"/>
              <a:gd name="connsiteY5" fmla="*/ 1556971 h 1831730"/>
              <a:gd name="connsiteX6" fmla="*/ 0 w 2095500"/>
              <a:gd name="connsiteY6" fmla="*/ 1556971 h 1831730"/>
              <a:gd name="connsiteX7" fmla="*/ 0 w 2095500"/>
              <a:gd name="connsiteY7" fmla="*/ 274760 h 18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0" h="1831730">
                <a:moveTo>
                  <a:pt x="0" y="274760"/>
                </a:moveTo>
                <a:lnTo>
                  <a:pt x="1179635" y="274760"/>
                </a:lnTo>
                <a:lnTo>
                  <a:pt x="1179635" y="0"/>
                </a:lnTo>
                <a:lnTo>
                  <a:pt x="2095500" y="915865"/>
                </a:lnTo>
                <a:lnTo>
                  <a:pt x="1179635" y="1831730"/>
                </a:lnTo>
                <a:lnTo>
                  <a:pt x="1179635" y="1556971"/>
                </a:lnTo>
                <a:lnTo>
                  <a:pt x="0" y="1556971"/>
                </a:lnTo>
                <a:lnTo>
                  <a:pt x="0" y="274760"/>
                </a:lnTo>
                <a:close/>
              </a:path>
            </a:pathLst>
          </a:custGeom>
          <a:solidFill>
            <a:schemeClr val="accent1"/>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84835" tIns="290000" rIns="580549" bIns="289999" numCol="1" spcCol="1270" anchor="ctr" anchorCtr="0">
            <a:noAutofit/>
          </a:bodyPr>
          <a:lstStyle/>
          <a:p>
            <a:pPr marL="228600" lvl="1" indent="-228600" algn="l" defTabSz="1066800">
              <a:lnSpc>
                <a:spcPct val="90000"/>
              </a:lnSpc>
              <a:spcBef>
                <a:spcPct val="0"/>
              </a:spcBef>
              <a:spcAft>
                <a:spcPct val="15000"/>
              </a:spcAft>
              <a:buChar char="••"/>
            </a:pPr>
            <a:endParaRPr lang="en-US" sz="2400" kern="1200">
              <a:solidFill>
                <a:schemeClr val="bg1"/>
              </a:solidFill>
            </a:endParaRPr>
          </a:p>
          <a:p>
            <a:pPr marL="228600" lvl="1" indent="-228600" algn="l" defTabSz="1066800">
              <a:lnSpc>
                <a:spcPct val="90000"/>
              </a:lnSpc>
              <a:spcBef>
                <a:spcPct val="0"/>
              </a:spcBef>
              <a:spcAft>
                <a:spcPct val="15000"/>
              </a:spcAft>
              <a:buChar char="••"/>
            </a:pPr>
            <a:endParaRPr lang="en-US" sz="2400" kern="1200">
              <a:solidFill>
                <a:schemeClr val="bg1"/>
              </a:solidFill>
            </a:endParaRPr>
          </a:p>
        </p:txBody>
      </p:sp>
      <p:sp>
        <p:nvSpPr>
          <p:cNvPr id="75" name="Freeform 16"/>
          <p:cNvSpPr/>
          <p:nvPr/>
        </p:nvSpPr>
        <p:spPr>
          <a:xfrm>
            <a:off x="7805987" y="2983312"/>
            <a:ext cx="910608" cy="910608"/>
          </a:xfrm>
          <a:custGeom>
            <a:avLst/>
            <a:gdLst>
              <a:gd name="connsiteX0" fmla="*/ 0 w 1047750"/>
              <a:gd name="connsiteY0" fmla="*/ 523875 h 1047750"/>
              <a:gd name="connsiteX1" fmla="*/ 523875 w 1047750"/>
              <a:gd name="connsiteY1" fmla="*/ 0 h 1047750"/>
              <a:gd name="connsiteX2" fmla="*/ 1047750 w 1047750"/>
              <a:gd name="connsiteY2" fmla="*/ 523875 h 1047750"/>
              <a:gd name="connsiteX3" fmla="*/ 523875 w 1047750"/>
              <a:gd name="connsiteY3" fmla="*/ 1047750 h 1047750"/>
              <a:gd name="connsiteX4" fmla="*/ 0 w 1047750"/>
              <a:gd name="connsiteY4" fmla="*/ 523875 h 104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0" h="1047750">
                <a:moveTo>
                  <a:pt x="0" y="523875"/>
                </a:moveTo>
                <a:cubicBezTo>
                  <a:pt x="0" y="234547"/>
                  <a:pt x="234547" y="0"/>
                  <a:pt x="523875" y="0"/>
                </a:cubicBezTo>
                <a:cubicBezTo>
                  <a:pt x="813203" y="0"/>
                  <a:pt x="1047750" y="234547"/>
                  <a:pt x="1047750" y="523875"/>
                </a:cubicBezTo>
                <a:cubicBezTo>
                  <a:pt x="1047750" y="813203"/>
                  <a:pt x="813203" y="1047750"/>
                  <a:pt x="523875" y="1047750"/>
                </a:cubicBezTo>
                <a:cubicBezTo>
                  <a:pt x="234547" y="1047750"/>
                  <a:pt x="0" y="813203"/>
                  <a:pt x="0" y="523875"/>
                </a:cubicBezTo>
                <a:close/>
              </a:path>
            </a:pathLst>
          </a:custGeom>
          <a:solidFill>
            <a:schemeClr val="accent2"/>
          </a:solidFill>
          <a:ln w="38100">
            <a:solidFill>
              <a:srgbClr val="FAFBF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679" tIns="168679" rIns="168679" bIns="168679" numCol="1" spcCol="1270" anchor="ctr" anchorCtr="0">
            <a:noAutofit/>
          </a:bodyPr>
          <a:lstStyle/>
          <a:p>
            <a:pPr lvl="0" algn="ctr" defTabSz="1066800">
              <a:lnSpc>
                <a:spcPct val="90000"/>
              </a:lnSpc>
              <a:spcBef>
                <a:spcPct val="0"/>
              </a:spcBef>
              <a:spcAft>
                <a:spcPct val="35000"/>
              </a:spcAft>
            </a:pPr>
            <a:endParaRPr lang="en-US" sz="2400" kern="1200">
              <a:solidFill>
                <a:schemeClr val="bg1"/>
              </a:solidFill>
            </a:endParaRPr>
          </a:p>
        </p:txBody>
      </p:sp>
      <p:pic>
        <p:nvPicPr>
          <p:cNvPr id="76"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3666" y="3212105"/>
            <a:ext cx="453023" cy="453023"/>
          </a:xfrm>
          <a:prstGeom prst="rect">
            <a:avLst/>
          </a:prstGeom>
        </p:spPr>
      </p:pic>
      <p:sp>
        <p:nvSpPr>
          <p:cNvPr id="77" name="Rectangle 18"/>
          <p:cNvSpPr/>
          <p:nvPr/>
        </p:nvSpPr>
        <p:spPr>
          <a:xfrm>
            <a:off x="8871189" y="2897664"/>
            <a:ext cx="1210588" cy="400110"/>
          </a:xfrm>
          <a:prstGeom prst="rect">
            <a:avLst/>
          </a:prstGeom>
          <a:noFill/>
        </p:spPr>
        <p:txBody>
          <a:bodyPr wrap="none" rtlCol="0">
            <a:spAutoFit/>
          </a:bodyPr>
          <a:lstStyle/>
          <a:p>
            <a:r>
              <a:rPr lang="zh-CN" altLang="en-US" sz="2000" dirty="0" smtClean="0">
                <a:solidFill>
                  <a:schemeClr val="bg1"/>
                </a:solidFill>
                <a:latin typeface="DIN-BlackItalic" pitchFamily="50" charset="0"/>
                <a:ea typeface="+mj-ea"/>
              </a:rPr>
              <a:t>添加标题</a:t>
            </a:r>
            <a:endParaRPr lang="en-US" sz="2000" dirty="0">
              <a:solidFill>
                <a:schemeClr val="bg1"/>
              </a:solidFill>
              <a:latin typeface="DIN-BlackItalic" pitchFamily="50" charset="0"/>
              <a:ea typeface="+mj-ea"/>
            </a:endParaRPr>
          </a:p>
        </p:txBody>
      </p:sp>
      <p:sp>
        <p:nvSpPr>
          <p:cNvPr id="78" name="Rectangle 19"/>
          <p:cNvSpPr/>
          <p:nvPr/>
        </p:nvSpPr>
        <p:spPr>
          <a:xfrm>
            <a:off x="8870968" y="3263170"/>
            <a:ext cx="1557835" cy="792268"/>
          </a:xfrm>
          <a:prstGeom prst="rect">
            <a:avLst/>
          </a:prstGeom>
          <a:noFill/>
        </p:spPr>
        <p:txBody>
          <a:bodyPr wrap="square" rtlCol="0">
            <a:noAutofit/>
          </a:bodyPr>
          <a:lstStyle/>
          <a:p>
            <a:pPr>
              <a:lnSpc>
                <a:spcPct val="130000"/>
              </a:lnSpc>
            </a:pPr>
            <a:r>
              <a:rPr lang="en-US" sz="1200" dirty="0">
                <a:solidFill>
                  <a:schemeClr val="bg1"/>
                </a:solidFill>
                <a:latin typeface="Open Sans Light"/>
                <a:cs typeface="Open Sans Light"/>
              </a:rPr>
              <a:t>Lorem ipsum dolor sit </a:t>
            </a:r>
            <a:r>
              <a:rPr lang="en-US" sz="1200" dirty="0" err="1">
                <a:solidFill>
                  <a:schemeClr val="bg1"/>
                </a:solidFill>
                <a:latin typeface="Open Sans Light"/>
                <a:cs typeface="Open Sans Light"/>
              </a:rPr>
              <a:t>amet</a:t>
            </a:r>
            <a:r>
              <a:rPr lang="en-US" sz="1200" dirty="0">
                <a:solidFill>
                  <a:schemeClr val="bg1"/>
                </a:solidFill>
                <a:latin typeface="Open Sans Light"/>
                <a:cs typeface="Open Sans Light"/>
              </a:rPr>
              <a:t> </a:t>
            </a:r>
            <a:r>
              <a:rPr lang="en-US" sz="1200" dirty="0" err="1">
                <a:solidFill>
                  <a:schemeClr val="bg1"/>
                </a:solidFill>
                <a:latin typeface="Open Sans Light"/>
                <a:cs typeface="Open Sans Light"/>
              </a:rPr>
              <a:t>consectetur</a:t>
            </a:r>
            <a:endParaRPr lang="en-US" sz="1200" dirty="0">
              <a:solidFill>
                <a:schemeClr val="bg1"/>
              </a:solidFill>
              <a:latin typeface="Open Sans Light"/>
              <a:cs typeface="Open Sans Light"/>
            </a:endParaRPr>
          </a:p>
        </p:txBody>
      </p:sp>
      <p:sp>
        <p:nvSpPr>
          <p:cNvPr id="79" name="TextBox 36"/>
          <p:cNvSpPr txBox="1"/>
          <p:nvPr/>
        </p:nvSpPr>
        <p:spPr>
          <a:xfrm>
            <a:off x="1471538" y="1349959"/>
            <a:ext cx="9448998" cy="922286"/>
          </a:xfrm>
          <a:prstGeom prst="rect">
            <a:avLst/>
          </a:prstGeom>
          <a:noFill/>
        </p:spPr>
        <p:txBody>
          <a:bodyPr wrap="square" rtlCol="0">
            <a:noAutofit/>
          </a:bodyPr>
          <a:lstStyle>
            <a:defPPr>
              <a:defRPr lang="zh-CN"/>
            </a:defPPr>
            <a:lvl1pPr>
              <a:lnSpc>
                <a:spcPct val="130000"/>
              </a:lnSpc>
              <a:defRPr sz="1200">
                <a:solidFill>
                  <a:schemeClr val="tx2"/>
                </a:solidFill>
                <a:latin typeface="Open Sans Light"/>
                <a:cs typeface="Open Sans Light"/>
              </a:defRPr>
            </a:lvl1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Vestibulum</a:t>
            </a:r>
            <a:r>
              <a:rPr lang="en-US" dirty="0"/>
              <a:t> </a:t>
            </a:r>
            <a:r>
              <a:rPr lang="en-US" dirty="0" err="1"/>
              <a:t>dignissim</a:t>
            </a:r>
            <a:r>
              <a:rPr lang="en-US" dirty="0"/>
              <a:t> </a:t>
            </a:r>
            <a:r>
              <a:rPr lang="en-US" dirty="0" err="1"/>
              <a:t>nunc</a:t>
            </a:r>
            <a:r>
              <a:rPr lang="en-US" dirty="0"/>
              <a:t> nisi, ac </a:t>
            </a:r>
            <a:r>
              <a:rPr lang="en-US" dirty="0" err="1"/>
              <a:t>scelerisque</a:t>
            </a:r>
            <a:r>
              <a:rPr lang="en-US" dirty="0"/>
              <a:t> </a:t>
            </a:r>
            <a:r>
              <a:rPr lang="en-US" dirty="0" err="1"/>
              <a:t>nulla</a:t>
            </a:r>
            <a:r>
              <a:rPr lang="en-US" dirty="0"/>
              <a:t> </a:t>
            </a:r>
            <a:r>
              <a:rPr lang="en-US" dirty="0" err="1"/>
              <a:t>malesuada</a:t>
            </a:r>
            <a:r>
              <a:rPr lang="en-US" dirty="0"/>
              <a:t> id. Nunc </a:t>
            </a:r>
            <a:r>
              <a:rPr lang="en-US" dirty="0" err="1" smtClean="0"/>
              <a:t>consequat</a:t>
            </a:r>
            <a:r>
              <a:rPr lang="zh-CN" altLang="en-US" dirty="0" smtClean="0"/>
              <a:t>，</a:t>
            </a:r>
            <a:r>
              <a:rPr lang="en-US" altLang="zh-CN" dirty="0"/>
              <a:t>Lorem ipsum dolor sit </a:t>
            </a:r>
            <a:r>
              <a:rPr lang="en-US" altLang="zh-CN" dirty="0" err="1"/>
              <a:t>amet</a:t>
            </a:r>
            <a:r>
              <a:rPr lang="en-US" altLang="zh-CN" dirty="0"/>
              <a:t>, </a:t>
            </a:r>
            <a:r>
              <a:rPr lang="en-US" altLang="zh-CN" dirty="0" err="1"/>
              <a:t>consectetur</a:t>
            </a:r>
            <a:r>
              <a:rPr lang="en-US" altLang="zh-CN" dirty="0"/>
              <a:t> </a:t>
            </a:r>
            <a:r>
              <a:rPr lang="en-US" altLang="zh-CN" dirty="0" err="1"/>
              <a:t>adipiscing</a:t>
            </a:r>
            <a:r>
              <a:rPr lang="en-US" altLang="zh-CN" dirty="0"/>
              <a:t> </a:t>
            </a:r>
            <a:r>
              <a:rPr lang="en-US" altLang="zh-CN" dirty="0" err="1"/>
              <a:t>elit</a:t>
            </a:r>
            <a:r>
              <a:rPr lang="en-US" altLang="zh-CN" dirty="0"/>
              <a:t>. </a:t>
            </a:r>
            <a:r>
              <a:rPr lang="en-US" altLang="zh-CN" dirty="0" err="1"/>
              <a:t>Vestibulum</a:t>
            </a:r>
            <a:r>
              <a:rPr lang="en-US" altLang="zh-CN" dirty="0"/>
              <a:t> </a:t>
            </a:r>
            <a:r>
              <a:rPr lang="en-US" altLang="zh-CN" dirty="0" err="1"/>
              <a:t>dignissim</a:t>
            </a:r>
            <a:r>
              <a:rPr lang="en-US" altLang="zh-CN" dirty="0"/>
              <a:t> </a:t>
            </a:r>
            <a:r>
              <a:rPr lang="en-US" altLang="zh-CN" dirty="0" err="1"/>
              <a:t>nunc</a:t>
            </a:r>
            <a:r>
              <a:rPr lang="en-US" altLang="zh-CN" dirty="0"/>
              <a:t> nisi, ac </a:t>
            </a:r>
            <a:r>
              <a:rPr lang="en-US" altLang="zh-CN" dirty="0" err="1"/>
              <a:t>scelerisque</a:t>
            </a:r>
            <a:r>
              <a:rPr lang="en-US" altLang="zh-CN" dirty="0"/>
              <a:t> </a:t>
            </a:r>
            <a:r>
              <a:rPr lang="en-US" altLang="zh-CN" dirty="0" err="1"/>
              <a:t>nulla</a:t>
            </a:r>
            <a:r>
              <a:rPr lang="en-US" altLang="zh-CN" dirty="0"/>
              <a:t> </a:t>
            </a:r>
            <a:r>
              <a:rPr lang="en-US" altLang="zh-CN" dirty="0" err="1"/>
              <a:t>malesuada</a:t>
            </a:r>
            <a:r>
              <a:rPr lang="en-US" altLang="zh-CN" dirty="0"/>
              <a:t> id. Nunc </a:t>
            </a:r>
            <a:r>
              <a:rPr lang="en-US" altLang="zh-CN" dirty="0" err="1" smtClean="0"/>
              <a:t>consequat</a:t>
            </a:r>
            <a:endParaRPr lang="en-US" altLang="zh-CN" dirty="0"/>
          </a:p>
        </p:txBody>
      </p:sp>
      <p:sp>
        <p:nvSpPr>
          <p:cNvPr id="80" name="TextBox 37"/>
          <p:cNvSpPr txBox="1"/>
          <p:nvPr/>
        </p:nvSpPr>
        <p:spPr>
          <a:xfrm>
            <a:off x="1367423" y="4824735"/>
            <a:ext cx="3025427" cy="792268"/>
          </a:xfrm>
          <a:prstGeom prst="rect">
            <a:avLst/>
          </a:prstGeom>
          <a:noFill/>
        </p:spPr>
        <p:txBody>
          <a:bodyPr wrap="square" rtlCol="0">
            <a:noAutofit/>
          </a:bodyPr>
          <a:lstStyle>
            <a:defPPr>
              <a:defRPr lang="zh-CN"/>
            </a:defPPr>
            <a:lvl1pPr>
              <a:lnSpc>
                <a:spcPct val="130000"/>
              </a:lnSpc>
              <a:defRPr sz="1200">
                <a:solidFill>
                  <a:schemeClr val="tx2"/>
                </a:solidFill>
                <a:latin typeface="Open Sans Light"/>
                <a:cs typeface="Open Sans Light"/>
              </a:defRPr>
            </a:lvl1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Vestibulum</a:t>
            </a:r>
            <a:r>
              <a:rPr lang="en-US" dirty="0"/>
              <a:t> </a:t>
            </a:r>
            <a:r>
              <a:rPr lang="en-US" dirty="0" err="1"/>
              <a:t>dignissim</a:t>
            </a:r>
            <a:r>
              <a:rPr lang="en-US" dirty="0"/>
              <a:t> </a:t>
            </a:r>
            <a:endParaRPr lang="vi-VN" dirty="0"/>
          </a:p>
          <a:p>
            <a:r>
              <a:rPr lang="en-US" dirty="0" err="1"/>
              <a:t>nunc</a:t>
            </a:r>
            <a:r>
              <a:rPr lang="en-US" dirty="0"/>
              <a:t> nisi, ac </a:t>
            </a:r>
            <a:r>
              <a:rPr lang="en-US" dirty="0" err="1"/>
              <a:t>scelerisque</a:t>
            </a:r>
            <a:endParaRPr lang="en-US" dirty="0"/>
          </a:p>
        </p:txBody>
      </p:sp>
      <p:sp>
        <p:nvSpPr>
          <p:cNvPr id="81" name="TextBox 38"/>
          <p:cNvSpPr txBox="1"/>
          <p:nvPr/>
        </p:nvSpPr>
        <p:spPr>
          <a:xfrm>
            <a:off x="4519265" y="4824735"/>
            <a:ext cx="3025427" cy="792268"/>
          </a:xfrm>
          <a:prstGeom prst="rect">
            <a:avLst/>
          </a:prstGeom>
          <a:noFill/>
        </p:spPr>
        <p:txBody>
          <a:bodyPr wrap="square" rtlCol="0">
            <a:noAutofit/>
          </a:bodyPr>
          <a:lstStyle>
            <a:defPPr>
              <a:defRPr lang="zh-CN"/>
            </a:defPPr>
            <a:lvl1pPr>
              <a:lnSpc>
                <a:spcPct val="130000"/>
              </a:lnSpc>
              <a:defRPr sz="1200">
                <a:solidFill>
                  <a:schemeClr val="tx2"/>
                </a:solidFill>
                <a:latin typeface="Open Sans Light"/>
                <a:cs typeface="Open Sans Light"/>
              </a:defRPr>
            </a:lvl1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Vestibulum</a:t>
            </a:r>
            <a:r>
              <a:rPr lang="en-US" dirty="0"/>
              <a:t> </a:t>
            </a:r>
            <a:r>
              <a:rPr lang="en-US" dirty="0" err="1"/>
              <a:t>dignissim</a:t>
            </a:r>
            <a:r>
              <a:rPr lang="en-US" dirty="0"/>
              <a:t> </a:t>
            </a:r>
            <a:endParaRPr lang="vi-VN" dirty="0"/>
          </a:p>
          <a:p>
            <a:r>
              <a:rPr lang="en-US" dirty="0" err="1"/>
              <a:t>nunc</a:t>
            </a:r>
            <a:r>
              <a:rPr lang="en-US" dirty="0"/>
              <a:t> nisi, ac </a:t>
            </a:r>
            <a:r>
              <a:rPr lang="en-US" dirty="0" err="1"/>
              <a:t>scelerisque</a:t>
            </a:r>
            <a:endParaRPr lang="en-US" dirty="0"/>
          </a:p>
        </p:txBody>
      </p:sp>
      <p:sp>
        <p:nvSpPr>
          <p:cNvPr id="82" name="TextBox 39"/>
          <p:cNvSpPr txBox="1"/>
          <p:nvPr/>
        </p:nvSpPr>
        <p:spPr>
          <a:xfrm>
            <a:off x="7668357" y="4824735"/>
            <a:ext cx="3025427" cy="792268"/>
          </a:xfrm>
          <a:prstGeom prst="rect">
            <a:avLst/>
          </a:prstGeom>
          <a:noFill/>
        </p:spPr>
        <p:txBody>
          <a:bodyPr wrap="square" rtlCol="0">
            <a:noAutofit/>
          </a:bodyPr>
          <a:lstStyle>
            <a:defPPr>
              <a:defRPr lang="zh-CN"/>
            </a:defPPr>
            <a:lvl1pPr>
              <a:lnSpc>
                <a:spcPct val="130000"/>
              </a:lnSpc>
              <a:defRPr sz="1200">
                <a:solidFill>
                  <a:schemeClr val="tx2"/>
                </a:solidFill>
                <a:latin typeface="Open Sans Light"/>
                <a:cs typeface="Open Sans Light"/>
              </a:defRPr>
            </a:lvl1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Vestibulum</a:t>
            </a:r>
            <a:r>
              <a:rPr lang="en-US" dirty="0"/>
              <a:t> </a:t>
            </a:r>
            <a:r>
              <a:rPr lang="en-US" dirty="0" err="1"/>
              <a:t>dignissim</a:t>
            </a:r>
            <a:r>
              <a:rPr lang="en-US" dirty="0"/>
              <a:t> </a:t>
            </a:r>
            <a:endParaRPr lang="vi-VN" dirty="0"/>
          </a:p>
          <a:p>
            <a:r>
              <a:rPr lang="en-US" dirty="0" err="1"/>
              <a:t>nunc</a:t>
            </a:r>
            <a:r>
              <a:rPr lang="en-US" dirty="0"/>
              <a:t> nisi, ac </a:t>
            </a:r>
            <a:r>
              <a:rPr lang="en-US" dirty="0" err="1"/>
              <a:t>scelerisque</a:t>
            </a:r>
            <a:endParaRPr lang="en-US" dirty="0"/>
          </a:p>
        </p:txBody>
      </p:sp>
      <p:sp>
        <p:nvSpPr>
          <p:cNvPr id="86" name="Freeform 9"/>
          <p:cNvSpPr/>
          <p:nvPr/>
        </p:nvSpPr>
        <p:spPr>
          <a:xfrm>
            <a:off x="4969011" y="2492896"/>
            <a:ext cx="2632092" cy="1891440"/>
          </a:xfrm>
          <a:custGeom>
            <a:avLst/>
            <a:gdLst>
              <a:gd name="connsiteX0" fmla="*/ 0 w 2095500"/>
              <a:gd name="connsiteY0" fmla="*/ 274760 h 1831730"/>
              <a:gd name="connsiteX1" fmla="*/ 1179635 w 2095500"/>
              <a:gd name="connsiteY1" fmla="*/ 274760 h 1831730"/>
              <a:gd name="connsiteX2" fmla="*/ 1179635 w 2095500"/>
              <a:gd name="connsiteY2" fmla="*/ 0 h 1831730"/>
              <a:gd name="connsiteX3" fmla="*/ 2095500 w 2095500"/>
              <a:gd name="connsiteY3" fmla="*/ 915865 h 1831730"/>
              <a:gd name="connsiteX4" fmla="*/ 1179635 w 2095500"/>
              <a:gd name="connsiteY4" fmla="*/ 1831730 h 1831730"/>
              <a:gd name="connsiteX5" fmla="*/ 1179635 w 2095500"/>
              <a:gd name="connsiteY5" fmla="*/ 1556971 h 1831730"/>
              <a:gd name="connsiteX6" fmla="*/ 0 w 2095500"/>
              <a:gd name="connsiteY6" fmla="*/ 1556971 h 1831730"/>
              <a:gd name="connsiteX7" fmla="*/ 0 w 2095500"/>
              <a:gd name="connsiteY7" fmla="*/ 274760 h 18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0" h="1831730">
                <a:moveTo>
                  <a:pt x="0" y="274760"/>
                </a:moveTo>
                <a:lnTo>
                  <a:pt x="1179635" y="274760"/>
                </a:lnTo>
                <a:lnTo>
                  <a:pt x="1179635" y="0"/>
                </a:lnTo>
                <a:lnTo>
                  <a:pt x="2095500" y="915865"/>
                </a:lnTo>
                <a:lnTo>
                  <a:pt x="1179635" y="1831730"/>
                </a:lnTo>
                <a:lnTo>
                  <a:pt x="1179635" y="1556971"/>
                </a:lnTo>
                <a:lnTo>
                  <a:pt x="0" y="1556971"/>
                </a:lnTo>
                <a:lnTo>
                  <a:pt x="0" y="274760"/>
                </a:lnTo>
                <a:close/>
              </a:path>
            </a:pathLst>
          </a:custGeom>
          <a:solidFill>
            <a:schemeClr val="accent1"/>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84835" tIns="290000" rIns="580549" bIns="289999" numCol="1" spcCol="1270" anchor="ctr" anchorCtr="0">
            <a:noAutofit/>
          </a:bodyPr>
          <a:lstStyle/>
          <a:p>
            <a:pPr marL="228600" lvl="1" indent="-228600" algn="l" defTabSz="1066800">
              <a:lnSpc>
                <a:spcPct val="90000"/>
              </a:lnSpc>
              <a:spcBef>
                <a:spcPct val="0"/>
              </a:spcBef>
              <a:spcAft>
                <a:spcPct val="15000"/>
              </a:spcAft>
              <a:buChar char="••"/>
            </a:pPr>
            <a:endParaRPr lang="en-US" sz="2400" kern="1200">
              <a:solidFill>
                <a:schemeClr val="bg1"/>
              </a:solidFill>
            </a:endParaRPr>
          </a:p>
          <a:p>
            <a:pPr marL="228600" lvl="1" indent="-228600" algn="l" defTabSz="1066800">
              <a:lnSpc>
                <a:spcPct val="90000"/>
              </a:lnSpc>
              <a:spcBef>
                <a:spcPct val="0"/>
              </a:spcBef>
              <a:spcAft>
                <a:spcPct val="15000"/>
              </a:spcAft>
              <a:buChar char="••"/>
            </a:pPr>
            <a:endParaRPr lang="en-US" sz="2400" kern="1200">
              <a:solidFill>
                <a:schemeClr val="bg1"/>
              </a:solidFill>
            </a:endParaRPr>
          </a:p>
        </p:txBody>
      </p:sp>
      <p:sp>
        <p:nvSpPr>
          <p:cNvPr id="87" name="Freeform 10"/>
          <p:cNvSpPr/>
          <p:nvPr/>
        </p:nvSpPr>
        <p:spPr>
          <a:xfrm>
            <a:off x="4452774" y="2983312"/>
            <a:ext cx="910608" cy="910608"/>
          </a:xfrm>
          <a:custGeom>
            <a:avLst/>
            <a:gdLst>
              <a:gd name="connsiteX0" fmla="*/ 0 w 1047750"/>
              <a:gd name="connsiteY0" fmla="*/ 523875 h 1047750"/>
              <a:gd name="connsiteX1" fmla="*/ 523875 w 1047750"/>
              <a:gd name="connsiteY1" fmla="*/ 0 h 1047750"/>
              <a:gd name="connsiteX2" fmla="*/ 1047750 w 1047750"/>
              <a:gd name="connsiteY2" fmla="*/ 523875 h 1047750"/>
              <a:gd name="connsiteX3" fmla="*/ 523875 w 1047750"/>
              <a:gd name="connsiteY3" fmla="*/ 1047750 h 1047750"/>
              <a:gd name="connsiteX4" fmla="*/ 0 w 1047750"/>
              <a:gd name="connsiteY4" fmla="*/ 523875 h 104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0" h="1047750">
                <a:moveTo>
                  <a:pt x="0" y="523875"/>
                </a:moveTo>
                <a:cubicBezTo>
                  <a:pt x="0" y="234547"/>
                  <a:pt x="234547" y="0"/>
                  <a:pt x="523875" y="0"/>
                </a:cubicBezTo>
                <a:cubicBezTo>
                  <a:pt x="813203" y="0"/>
                  <a:pt x="1047750" y="234547"/>
                  <a:pt x="1047750" y="523875"/>
                </a:cubicBezTo>
                <a:cubicBezTo>
                  <a:pt x="1047750" y="813203"/>
                  <a:pt x="813203" y="1047750"/>
                  <a:pt x="523875" y="1047750"/>
                </a:cubicBezTo>
                <a:cubicBezTo>
                  <a:pt x="234547" y="1047750"/>
                  <a:pt x="0" y="813203"/>
                  <a:pt x="0" y="523875"/>
                </a:cubicBezTo>
                <a:close/>
              </a:path>
            </a:pathLst>
          </a:custGeom>
          <a:solidFill>
            <a:schemeClr val="accent2"/>
          </a:solidFill>
          <a:ln w="38100">
            <a:solidFill>
              <a:srgbClr val="FAFBF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679" tIns="168679" rIns="168679" bIns="168679" numCol="1" spcCol="1270" anchor="ctr" anchorCtr="0">
            <a:noAutofit/>
          </a:bodyPr>
          <a:lstStyle/>
          <a:p>
            <a:pPr lvl="0" algn="ctr" defTabSz="1066800">
              <a:lnSpc>
                <a:spcPct val="90000"/>
              </a:lnSpc>
              <a:spcBef>
                <a:spcPct val="0"/>
              </a:spcBef>
              <a:spcAft>
                <a:spcPct val="35000"/>
              </a:spcAft>
            </a:pPr>
            <a:endParaRPr lang="en-US" sz="2400" kern="1200">
              <a:solidFill>
                <a:schemeClr val="bg1"/>
              </a:solidFill>
            </a:endParaRPr>
          </a:p>
        </p:txBody>
      </p:sp>
      <p:sp>
        <p:nvSpPr>
          <p:cNvPr id="88" name="Rectangle 12"/>
          <p:cNvSpPr/>
          <p:nvPr/>
        </p:nvSpPr>
        <p:spPr>
          <a:xfrm>
            <a:off x="5416421" y="2897664"/>
            <a:ext cx="1210588" cy="400110"/>
          </a:xfrm>
          <a:prstGeom prst="rect">
            <a:avLst/>
          </a:prstGeom>
          <a:noFill/>
        </p:spPr>
        <p:txBody>
          <a:bodyPr wrap="none" rtlCol="0">
            <a:spAutoFit/>
          </a:bodyPr>
          <a:lstStyle/>
          <a:p>
            <a:r>
              <a:rPr lang="zh-CN" altLang="en-US" sz="2000" dirty="0" smtClean="0">
                <a:solidFill>
                  <a:schemeClr val="bg1"/>
                </a:solidFill>
                <a:latin typeface="DIN-BlackItalic" pitchFamily="50" charset="0"/>
                <a:ea typeface="+mj-ea"/>
              </a:rPr>
              <a:t>添加标题</a:t>
            </a:r>
            <a:endParaRPr lang="en-US" sz="2000" dirty="0">
              <a:solidFill>
                <a:schemeClr val="bg1"/>
              </a:solidFill>
              <a:latin typeface="DIN-BlackItalic" pitchFamily="50" charset="0"/>
              <a:ea typeface="+mj-ea"/>
            </a:endParaRPr>
          </a:p>
        </p:txBody>
      </p:sp>
      <p:sp>
        <p:nvSpPr>
          <p:cNvPr id="89" name="Rectangle 13"/>
          <p:cNvSpPr/>
          <p:nvPr/>
        </p:nvSpPr>
        <p:spPr>
          <a:xfrm>
            <a:off x="5512710" y="3263170"/>
            <a:ext cx="1557835" cy="792268"/>
          </a:xfrm>
          <a:prstGeom prst="rect">
            <a:avLst/>
          </a:prstGeom>
          <a:noFill/>
        </p:spPr>
        <p:txBody>
          <a:bodyPr wrap="square" rtlCol="0">
            <a:noAutofit/>
          </a:bodyPr>
          <a:lstStyle/>
          <a:p>
            <a:pPr>
              <a:lnSpc>
                <a:spcPct val="130000"/>
              </a:lnSpc>
            </a:pPr>
            <a:r>
              <a:rPr lang="en-US" sz="1200" dirty="0">
                <a:solidFill>
                  <a:schemeClr val="bg1"/>
                </a:solidFill>
                <a:latin typeface="Open Sans Light"/>
                <a:cs typeface="Open Sans Light"/>
              </a:rPr>
              <a:t>Lorem ipsum dolor sit </a:t>
            </a:r>
            <a:r>
              <a:rPr lang="en-US" sz="1200" dirty="0" err="1">
                <a:solidFill>
                  <a:schemeClr val="bg1"/>
                </a:solidFill>
                <a:latin typeface="Open Sans Light"/>
                <a:cs typeface="Open Sans Light"/>
              </a:rPr>
              <a:t>amet</a:t>
            </a:r>
            <a:r>
              <a:rPr lang="en-US" sz="1200" dirty="0">
                <a:solidFill>
                  <a:schemeClr val="bg1"/>
                </a:solidFill>
                <a:latin typeface="Open Sans Light"/>
                <a:cs typeface="Open Sans Light"/>
              </a:rPr>
              <a:t> </a:t>
            </a:r>
            <a:r>
              <a:rPr lang="en-US" sz="1200" dirty="0" err="1">
                <a:solidFill>
                  <a:schemeClr val="bg1"/>
                </a:solidFill>
                <a:latin typeface="Open Sans Light"/>
                <a:cs typeface="Open Sans Light"/>
              </a:rPr>
              <a:t>consectetur</a:t>
            </a:r>
            <a:endParaRPr lang="en-US" sz="1200" dirty="0">
              <a:solidFill>
                <a:schemeClr val="bg1"/>
              </a:solidFill>
              <a:latin typeface="Open Sans Light"/>
              <a:cs typeface="Open Sans Light"/>
            </a:endParaRPr>
          </a:p>
        </p:txBody>
      </p:sp>
      <p:sp>
        <p:nvSpPr>
          <p:cNvPr id="85" name="AutoShape 59"/>
          <p:cNvSpPr>
            <a:spLocks/>
          </p:cNvSpPr>
          <p:nvPr/>
        </p:nvSpPr>
        <p:spPr bwMode="auto">
          <a:xfrm>
            <a:off x="4661591" y="3229350"/>
            <a:ext cx="419248" cy="418532"/>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chemeClr val="bg1"/>
              </a:solidFill>
              <a:latin typeface="Gill Sans" charset="0"/>
              <a:sym typeface="Gill Sans" charset="0"/>
            </a:endParaRPr>
          </a:p>
        </p:txBody>
      </p:sp>
      <p:sp>
        <p:nvSpPr>
          <p:cNvPr id="23" name="文本框 22"/>
          <p:cNvSpPr txBox="1"/>
          <p:nvPr/>
        </p:nvSpPr>
        <p:spPr>
          <a:xfrm>
            <a:off x="5182927" y="516875"/>
            <a:ext cx="1826142" cy="584775"/>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r>
              <a:rPr lang="zh-CN" altLang="en-US" dirty="0" smtClean="0"/>
              <a:t>课题背景</a:t>
            </a:r>
            <a:endParaRPr lang="zh-CN" altLang="en-US" dirty="0"/>
          </a:p>
        </p:txBody>
      </p:sp>
      <p:cxnSp>
        <p:nvCxnSpPr>
          <p:cNvPr id="24" name="直接连接符 23"/>
          <p:cNvCxnSpPr/>
          <p:nvPr/>
        </p:nvCxnSpPr>
        <p:spPr>
          <a:xfrm>
            <a:off x="5813830" y="1124744"/>
            <a:ext cx="5643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424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82928" y="516875"/>
            <a:ext cx="1826141" cy="584775"/>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r>
              <a:rPr lang="zh-CN" altLang="en-US" dirty="0" smtClean="0"/>
              <a:t>课题背景</a:t>
            </a:r>
            <a:endParaRPr lang="zh-CN" altLang="en-US" dirty="0"/>
          </a:p>
        </p:txBody>
      </p:sp>
      <p:cxnSp>
        <p:nvCxnSpPr>
          <p:cNvPr id="4" name="直接连接符 3"/>
          <p:cNvCxnSpPr/>
          <p:nvPr/>
        </p:nvCxnSpPr>
        <p:spPr>
          <a:xfrm>
            <a:off x="5813830" y="1124744"/>
            <a:ext cx="5643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6" name="图片占位符 5">
            <a:extLst>
              <a:ext uri="{FF2B5EF4-FFF2-40B4-BE49-F238E27FC236}">
                <a16:creationId xmlns:a16="http://schemas.microsoft.com/office/drawing/2014/main" xmlns="" id="{AE4740E0-3D24-4F38-83E6-A361890050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2043" y="1803617"/>
            <a:ext cx="5054237" cy="4096848"/>
          </a:xfrm>
          <a:prstGeom prst="rect">
            <a:avLst/>
          </a:prstGeom>
        </p:spPr>
      </p:pic>
      <p:pic>
        <p:nvPicPr>
          <p:cNvPr id="17" name="图片占位符 4">
            <a:extLst>
              <a:ext uri="{FF2B5EF4-FFF2-40B4-BE49-F238E27FC236}">
                <a16:creationId xmlns:a16="http://schemas.microsoft.com/office/drawing/2014/main" xmlns="" id="{58BDBE7B-3F9F-4051-967D-57A069CC31A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923" t="22377" r="19637" b="35962"/>
          <a:stretch/>
        </p:blipFill>
        <p:spPr>
          <a:xfrm>
            <a:off x="933487" y="1803617"/>
            <a:ext cx="2492251" cy="1980145"/>
          </a:xfrm>
          <a:prstGeom prst="rect">
            <a:avLst/>
          </a:prstGeom>
        </p:spPr>
      </p:pic>
      <p:pic>
        <p:nvPicPr>
          <p:cNvPr id="18" name="图片占位符 6">
            <a:extLst>
              <a:ext uri="{FF2B5EF4-FFF2-40B4-BE49-F238E27FC236}">
                <a16:creationId xmlns:a16="http://schemas.microsoft.com/office/drawing/2014/main" xmlns="" id="{81EC213C-647C-45F1-9501-CB128FA836A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5955"/>
          <a:stretch/>
        </p:blipFill>
        <p:spPr>
          <a:xfrm>
            <a:off x="8784272" y="3920322"/>
            <a:ext cx="2492251" cy="1980143"/>
          </a:xfrm>
          <a:prstGeom prst="rect">
            <a:avLst/>
          </a:prstGeom>
        </p:spPr>
      </p:pic>
      <p:sp>
        <p:nvSpPr>
          <p:cNvPr id="19" name="Shape 2019">
            <a:extLst>
              <a:ext uri="{FF2B5EF4-FFF2-40B4-BE49-F238E27FC236}">
                <a16:creationId xmlns:a16="http://schemas.microsoft.com/office/drawing/2014/main" xmlns="" id="{4C4A5D1B-DD3B-4F4A-B113-D74317EC6C83}"/>
              </a:ext>
            </a:extLst>
          </p:cNvPr>
          <p:cNvSpPr/>
          <p:nvPr/>
        </p:nvSpPr>
        <p:spPr>
          <a:xfrm>
            <a:off x="933488" y="3920323"/>
            <a:ext cx="2492251" cy="1980144"/>
          </a:xfrm>
          <a:prstGeom prst="rect">
            <a:avLst/>
          </a:prstGeom>
          <a:solidFill>
            <a:schemeClr val="accent1"/>
          </a:solidFill>
          <a:ln w="12700" cap="flat">
            <a:noFill/>
            <a:miter lim="400000"/>
          </a:ln>
          <a:effectLst/>
        </p:spPr>
        <p:txBody>
          <a:bodyPr wrap="square" lIns="0" tIns="0" rIns="0" bIns="0" numCol="1" anchor="ctr">
            <a:noAutofit/>
          </a:bodyPr>
          <a:lstStyle/>
          <a:p>
            <a:pPr lvl="0">
              <a:defRPr sz="3200">
                <a:solidFill>
                  <a:srgbClr val="FFFFFF"/>
                </a:solidFill>
              </a:defRPr>
            </a:pPr>
            <a:endParaRPr sz="4267" dirty="0"/>
          </a:p>
        </p:txBody>
      </p:sp>
      <p:sp>
        <p:nvSpPr>
          <p:cNvPr id="21" name="Shape 2025">
            <a:extLst>
              <a:ext uri="{FF2B5EF4-FFF2-40B4-BE49-F238E27FC236}">
                <a16:creationId xmlns:a16="http://schemas.microsoft.com/office/drawing/2014/main" xmlns="" id="{D6D834EA-9492-41D1-997D-74F5B0F634F5}"/>
              </a:ext>
            </a:extLst>
          </p:cNvPr>
          <p:cNvSpPr/>
          <p:nvPr/>
        </p:nvSpPr>
        <p:spPr>
          <a:xfrm>
            <a:off x="8784272" y="1803618"/>
            <a:ext cx="2492251" cy="1980144"/>
          </a:xfrm>
          <a:prstGeom prst="rect">
            <a:avLst/>
          </a:prstGeom>
          <a:solidFill>
            <a:schemeClr val="accent2"/>
          </a:solidFill>
          <a:ln w="12700" cap="flat">
            <a:noFill/>
            <a:miter lim="400000"/>
          </a:ln>
          <a:effectLst/>
        </p:spPr>
        <p:txBody>
          <a:bodyPr wrap="square" lIns="0" tIns="0" rIns="0" bIns="0" numCol="1" anchor="ctr">
            <a:noAutofit/>
          </a:bodyPr>
          <a:lstStyle/>
          <a:p>
            <a:pPr lvl="0">
              <a:defRPr sz="3200">
                <a:solidFill>
                  <a:srgbClr val="FFFFFF"/>
                </a:solidFill>
              </a:defRPr>
            </a:pPr>
            <a:endParaRPr sz="4267" dirty="0"/>
          </a:p>
        </p:txBody>
      </p:sp>
      <p:sp>
        <p:nvSpPr>
          <p:cNvPr id="22" name="文本框 21"/>
          <p:cNvSpPr txBox="1"/>
          <p:nvPr/>
        </p:nvSpPr>
        <p:spPr>
          <a:xfrm>
            <a:off x="1337676" y="4168299"/>
            <a:ext cx="1723549" cy="400110"/>
          </a:xfrm>
          <a:prstGeom prst="rect">
            <a:avLst/>
          </a:prstGeom>
          <a:noFill/>
        </p:spPr>
        <p:txBody>
          <a:bodyPr wrap="none" rtlCol="0">
            <a:spAutoFit/>
          </a:bodyPr>
          <a:lstStyle>
            <a:defPPr>
              <a:defRPr lang="zh-CN"/>
            </a:defPPr>
            <a:lvl1pPr>
              <a:defRPr sz="2400">
                <a:solidFill>
                  <a:schemeClr val="tx2"/>
                </a:solidFill>
                <a:effectLst>
                  <a:outerShdw dist="63500" dir="5400000" algn="tl" rotWithShape="0">
                    <a:prstClr val="black">
                      <a:alpha val="10000"/>
                    </a:prstClr>
                  </a:outerShdw>
                </a:effectLst>
                <a:latin typeface="DIN-BlackItalic" pitchFamily="50" charset="0"/>
                <a:ea typeface="+mj-ea"/>
              </a:defRPr>
            </a:lvl1pPr>
          </a:lstStyle>
          <a:p>
            <a:pPr algn="ctr"/>
            <a:r>
              <a:rPr lang="zh-CN" altLang="en-US" sz="2000" dirty="0" smtClean="0">
                <a:solidFill>
                  <a:schemeClr val="bg1"/>
                </a:solidFill>
                <a:effectLst/>
              </a:rPr>
              <a:t>添加标题内容</a:t>
            </a:r>
            <a:endParaRPr lang="zh-CN" altLang="en-US" sz="2000" dirty="0">
              <a:solidFill>
                <a:schemeClr val="bg1"/>
              </a:solidFill>
              <a:effectLst/>
            </a:endParaRPr>
          </a:p>
        </p:txBody>
      </p:sp>
      <p:sp>
        <p:nvSpPr>
          <p:cNvPr id="23" name="矩形 22">
            <a:extLst>
              <a:ext uri="{FF2B5EF4-FFF2-40B4-BE49-F238E27FC236}">
                <a16:creationId xmlns:a16="http://schemas.microsoft.com/office/drawing/2014/main" xmlns="" id="{3D239EA3-AB81-4D72-9EC8-959CC012EDEB}"/>
              </a:ext>
            </a:extLst>
          </p:cNvPr>
          <p:cNvSpPr/>
          <p:nvPr/>
        </p:nvSpPr>
        <p:spPr>
          <a:xfrm>
            <a:off x="999589" y="4953407"/>
            <a:ext cx="2399721" cy="572464"/>
          </a:xfrm>
          <a:prstGeom prst="rect">
            <a:avLst/>
          </a:prstGeom>
          <a:noFill/>
        </p:spPr>
        <p:txBody>
          <a:bodyPr wrap="square" rtlCol="0">
            <a:spAutoFit/>
          </a:bodyPr>
          <a:lstStyle/>
          <a:p>
            <a:pPr algn="ctr">
              <a:lnSpc>
                <a:spcPct val="130000"/>
              </a:lnSpc>
            </a:pPr>
            <a:r>
              <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t>
            </a:r>
            <a:r>
              <a:rPr lang="en-US" altLang="zh-CN" sz="1200" dirty="0" err="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please add your text </a:t>
            </a:r>
            <a:r>
              <a:rPr lang="en-US" altLang="zh-CN"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here</a:t>
            </a:r>
            <a:endPar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4" name="Shape 2022">
            <a:extLst>
              <a:ext uri="{FF2B5EF4-FFF2-40B4-BE49-F238E27FC236}">
                <a16:creationId xmlns:a16="http://schemas.microsoft.com/office/drawing/2014/main" xmlns="" id="{38E2AE0F-D9A4-4DDF-ACD9-01629FEC5D3B}"/>
              </a:ext>
            </a:extLst>
          </p:cNvPr>
          <p:cNvSpPr/>
          <p:nvPr/>
        </p:nvSpPr>
        <p:spPr>
          <a:xfrm>
            <a:off x="9770205" y="2810342"/>
            <a:ext cx="538025" cy="0"/>
          </a:xfrm>
          <a:prstGeom prst="line">
            <a:avLst/>
          </a:prstGeom>
          <a:noFill/>
          <a:ln w="12700" cap="flat" cmpd="sng">
            <a:solidFill>
              <a:schemeClr val="bg1"/>
            </a:solidFill>
            <a:prstDash val="solid"/>
            <a:miter lim="400000"/>
          </a:ln>
          <a:effectLst/>
        </p:spPr>
        <p:txBody>
          <a:bodyPr wrap="square" lIns="0" tIns="0" rIns="0" bIns="0" numCol="1" anchor="ctr">
            <a:noAutofit/>
          </a:bodyPr>
          <a:lstStyle/>
          <a:p>
            <a:pPr lvl="0" algn="ctr">
              <a:defRPr sz="3200"/>
            </a:pPr>
            <a:endParaRPr sz="4267" dirty="0"/>
          </a:p>
        </p:txBody>
      </p:sp>
      <p:sp>
        <p:nvSpPr>
          <p:cNvPr id="25" name="文本框 24"/>
          <p:cNvSpPr txBox="1"/>
          <p:nvPr/>
        </p:nvSpPr>
        <p:spPr>
          <a:xfrm>
            <a:off x="9177443" y="2170581"/>
            <a:ext cx="1723549" cy="400110"/>
          </a:xfrm>
          <a:prstGeom prst="rect">
            <a:avLst/>
          </a:prstGeom>
          <a:noFill/>
        </p:spPr>
        <p:txBody>
          <a:bodyPr wrap="none" rtlCol="0">
            <a:spAutoFit/>
          </a:bodyPr>
          <a:lstStyle>
            <a:defPPr>
              <a:defRPr lang="zh-CN"/>
            </a:defPPr>
            <a:lvl1pPr>
              <a:defRPr sz="2400">
                <a:solidFill>
                  <a:schemeClr val="tx2"/>
                </a:solidFill>
                <a:effectLst>
                  <a:outerShdw dist="63500" dir="5400000" algn="tl" rotWithShape="0">
                    <a:prstClr val="black">
                      <a:alpha val="10000"/>
                    </a:prstClr>
                  </a:outerShdw>
                </a:effectLst>
                <a:latin typeface="DIN-BlackItalic" pitchFamily="50" charset="0"/>
                <a:ea typeface="+mj-ea"/>
              </a:defRPr>
            </a:lvl1pPr>
          </a:lstStyle>
          <a:p>
            <a:pPr algn="ctr"/>
            <a:r>
              <a:rPr lang="zh-CN" altLang="en-US" sz="2000" dirty="0">
                <a:solidFill>
                  <a:schemeClr val="bg1"/>
                </a:solidFill>
                <a:effectLst/>
              </a:rPr>
              <a:t>添加标题内容</a:t>
            </a:r>
          </a:p>
        </p:txBody>
      </p:sp>
      <p:sp>
        <p:nvSpPr>
          <p:cNvPr id="26" name="矩形 25">
            <a:extLst>
              <a:ext uri="{FF2B5EF4-FFF2-40B4-BE49-F238E27FC236}">
                <a16:creationId xmlns:a16="http://schemas.microsoft.com/office/drawing/2014/main" xmlns="" id="{3D239EA3-AB81-4D72-9EC8-959CC012EDEB}"/>
              </a:ext>
            </a:extLst>
          </p:cNvPr>
          <p:cNvSpPr/>
          <p:nvPr/>
        </p:nvSpPr>
        <p:spPr>
          <a:xfrm>
            <a:off x="8839357" y="2955689"/>
            <a:ext cx="2399721" cy="572464"/>
          </a:xfrm>
          <a:prstGeom prst="rect">
            <a:avLst/>
          </a:prstGeom>
          <a:noFill/>
        </p:spPr>
        <p:txBody>
          <a:bodyPr wrap="square" rtlCol="0">
            <a:spAutoFit/>
          </a:bodyPr>
          <a:lstStyle/>
          <a:p>
            <a:pPr algn="ctr">
              <a:lnSpc>
                <a:spcPct val="130000"/>
              </a:lnSpc>
            </a:pPr>
            <a:r>
              <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t>
            </a:r>
            <a:r>
              <a:rPr lang="en-US" altLang="zh-CN" sz="1200" dirty="0" err="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please add your text </a:t>
            </a:r>
            <a:r>
              <a:rPr lang="en-US" altLang="zh-CN"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here</a:t>
            </a:r>
            <a:endPar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0" name="Shape 2022">
            <a:extLst>
              <a:ext uri="{FF2B5EF4-FFF2-40B4-BE49-F238E27FC236}">
                <a16:creationId xmlns:a16="http://schemas.microsoft.com/office/drawing/2014/main" xmlns="" id="{38E2AE0F-D9A4-4DDF-ACD9-01629FEC5D3B}"/>
              </a:ext>
            </a:extLst>
          </p:cNvPr>
          <p:cNvSpPr/>
          <p:nvPr/>
        </p:nvSpPr>
        <p:spPr>
          <a:xfrm>
            <a:off x="1930437" y="4808060"/>
            <a:ext cx="538025" cy="0"/>
          </a:xfrm>
          <a:prstGeom prst="line">
            <a:avLst/>
          </a:prstGeom>
          <a:noFill/>
          <a:ln w="12700" cap="flat" cmpd="sng">
            <a:solidFill>
              <a:schemeClr val="bg1"/>
            </a:solidFill>
            <a:prstDash val="solid"/>
            <a:miter lim="400000"/>
          </a:ln>
          <a:effectLst/>
        </p:spPr>
        <p:txBody>
          <a:bodyPr wrap="square" lIns="0" tIns="0" rIns="0" bIns="0" numCol="1" anchor="ctr">
            <a:noAutofit/>
          </a:bodyPr>
          <a:lstStyle/>
          <a:p>
            <a:pPr lvl="0" algn="ctr">
              <a:defRPr sz="3200"/>
            </a:pPr>
            <a:endParaRPr sz="4267" dirty="0"/>
          </a:p>
        </p:txBody>
      </p:sp>
    </p:spTree>
    <p:extLst>
      <p:ext uri="{BB962C8B-B14F-4D97-AF65-F5344CB8AC3E}">
        <p14:creationId xmlns:p14="http://schemas.microsoft.com/office/powerpoint/2010/main" val="977525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占位符 24">
            <a:extLst>
              <a:ext uri="{FF2B5EF4-FFF2-40B4-BE49-F238E27FC236}">
                <a16:creationId xmlns:a16="http://schemas.microsoft.com/office/drawing/2014/main" xmlns="" id="{CD455566-3954-4AC5-9889-41073E773D9D}"/>
              </a:ext>
            </a:extLst>
          </p:cNvPr>
          <p:cNvSpPr txBox="1">
            <a:spLocks/>
          </p:cNvSpPr>
          <p:nvPr/>
        </p:nvSpPr>
        <p:spPr>
          <a:xfrm>
            <a:off x="4618672" y="2899102"/>
            <a:ext cx="2954656" cy="923330"/>
          </a:xfrm>
          <a:prstGeom prst="rect">
            <a:avLst/>
          </a:prstGeom>
          <a:noFill/>
        </p:spPr>
        <p:txBody>
          <a:bodyPr wrap="none" rtlCol="0" anchor="ctr">
            <a:spAutoFit/>
          </a:bodyPr>
          <a:lstStyle>
            <a:defPPr>
              <a:defRPr lang="zh-CN"/>
            </a:defPPr>
            <a:lvl1pPr algn="ctr">
              <a:defRPr sz="60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zh-CN" altLang="en-US" sz="5400" dirty="0" smtClean="0">
                <a:solidFill>
                  <a:schemeClr val="tx2"/>
                </a:solidFill>
                <a:effectLst/>
              </a:rPr>
              <a:t>课题概述</a:t>
            </a:r>
            <a:endParaRPr lang="zh-CN" altLang="en-US" sz="5400" dirty="0">
              <a:solidFill>
                <a:schemeClr val="tx2"/>
              </a:solidFill>
              <a:effectLst/>
            </a:endParaRPr>
          </a:p>
        </p:txBody>
      </p:sp>
      <p:sp>
        <p:nvSpPr>
          <p:cNvPr id="42" name="文本框 41">
            <a:extLst>
              <a:ext uri="{FF2B5EF4-FFF2-40B4-BE49-F238E27FC236}">
                <a16:creationId xmlns:a16="http://schemas.microsoft.com/office/drawing/2014/main" xmlns="" id="{D866A5C0-5EEA-4C2D-A12C-0192BE9FC82D}"/>
              </a:ext>
            </a:extLst>
          </p:cNvPr>
          <p:cNvSpPr txBox="1"/>
          <p:nvPr/>
        </p:nvSpPr>
        <p:spPr>
          <a:xfrm>
            <a:off x="2969751" y="3873193"/>
            <a:ext cx="6254795" cy="713681"/>
          </a:xfrm>
          <a:prstGeom prst="rect">
            <a:avLst/>
          </a:prstGeom>
          <a:noFill/>
        </p:spPr>
        <p:txBody>
          <a:bodyPr wrap="square" rtlCol="0" anchor="ctr">
            <a:noAutofit/>
          </a:bodyPr>
          <a:lstStyle>
            <a:defPPr>
              <a:defRPr lang="zh-CN"/>
            </a:defPPr>
            <a:lvl1pPr>
              <a:lnSpc>
                <a:spcPct val="130000"/>
              </a:lnSpc>
              <a:defRPr sz="1200">
                <a:solidFill>
                  <a:schemeClr val="tx2"/>
                </a:solidFill>
                <a:latin typeface="Open Sans Light"/>
                <a:cs typeface="Open Sans Light"/>
              </a:defRPr>
            </a:lvl1pPr>
          </a:lstStyle>
          <a:p>
            <a:pPr algn="ctr"/>
            <a:r>
              <a:rPr lang="en-US" altLang="zh-CN" sz="1600" dirty="0">
                <a:sym typeface="+mn-lt"/>
              </a:rPr>
              <a:t>Lorem ipsum dolor sit </a:t>
            </a:r>
            <a:r>
              <a:rPr lang="en-US" altLang="zh-CN" sz="1600" dirty="0" err="1">
                <a:sym typeface="+mn-lt"/>
              </a:rPr>
              <a:t>amet</a:t>
            </a:r>
            <a:r>
              <a:rPr lang="en-US" altLang="zh-CN" sz="1600" dirty="0">
                <a:sym typeface="+mn-lt"/>
              </a:rPr>
              <a:t> </a:t>
            </a:r>
            <a:r>
              <a:rPr lang="en-US" altLang="zh-CN" sz="1600" dirty="0" err="1">
                <a:sym typeface="+mn-lt"/>
              </a:rPr>
              <a:t>consectetur</a:t>
            </a:r>
            <a:r>
              <a:rPr lang="en-US" altLang="zh-CN" sz="1600" dirty="0">
                <a:sym typeface="+mn-lt"/>
              </a:rPr>
              <a:t> </a:t>
            </a:r>
            <a:r>
              <a:rPr lang="en-US" altLang="zh-CN" sz="1600" dirty="0" err="1">
                <a:sym typeface="+mn-lt"/>
              </a:rPr>
              <a:t>adipisicing</a:t>
            </a:r>
            <a:r>
              <a:rPr lang="en-US" altLang="zh-CN" sz="1600" dirty="0">
                <a:sym typeface="+mn-lt"/>
              </a:rPr>
              <a:t> </a:t>
            </a:r>
            <a:r>
              <a:rPr lang="en-US" altLang="zh-CN" sz="1600" dirty="0" err="1">
                <a:sym typeface="+mn-lt"/>
              </a:rPr>
              <a:t>elit</a:t>
            </a:r>
            <a:r>
              <a:rPr lang="en-US" altLang="zh-CN" sz="1600" dirty="0">
                <a:sym typeface="+mn-lt"/>
              </a:rPr>
              <a:t>, </a:t>
            </a:r>
            <a:endParaRPr lang="en-US" altLang="zh-CN" sz="1600" dirty="0" smtClean="0">
              <a:sym typeface="+mn-lt"/>
            </a:endParaRPr>
          </a:p>
          <a:p>
            <a:pPr algn="ctr"/>
            <a:r>
              <a:rPr lang="en-US" altLang="zh-CN" sz="1600" dirty="0" err="1" smtClean="0">
                <a:sym typeface="+mn-lt"/>
              </a:rPr>
              <a:t>sed</a:t>
            </a:r>
            <a:r>
              <a:rPr lang="en-US" altLang="zh-CN" sz="1600" dirty="0" smtClean="0">
                <a:sym typeface="+mn-lt"/>
              </a:rPr>
              <a:t> </a:t>
            </a:r>
            <a:r>
              <a:rPr lang="en-US" altLang="zh-CN" sz="1600" dirty="0">
                <a:sym typeface="+mn-lt"/>
              </a:rPr>
              <a:t>do </a:t>
            </a:r>
            <a:r>
              <a:rPr lang="en-US" altLang="zh-CN" sz="1600" dirty="0" err="1">
                <a:sym typeface="+mn-lt"/>
              </a:rPr>
              <a:t>eiusmod</a:t>
            </a:r>
            <a:r>
              <a:rPr lang="en-US" altLang="zh-CN" sz="1600" dirty="0">
                <a:sym typeface="+mn-lt"/>
              </a:rPr>
              <a:t> </a:t>
            </a:r>
            <a:r>
              <a:rPr lang="en-US" altLang="zh-CN" sz="1600" dirty="0" err="1" smtClean="0">
                <a:sym typeface="+mn-lt"/>
              </a:rPr>
              <a:t>tempor</a:t>
            </a:r>
            <a:r>
              <a:rPr lang="en-US" altLang="zh-CN" sz="1600" dirty="0" smtClean="0">
                <a:sym typeface="+mn-lt"/>
              </a:rPr>
              <a:t> </a:t>
            </a:r>
            <a:r>
              <a:rPr lang="en-US" altLang="zh-CN" sz="1600" dirty="0" err="1" smtClean="0">
                <a:sym typeface="+mn-lt"/>
              </a:rPr>
              <a:t>incididunt</a:t>
            </a:r>
            <a:endParaRPr lang="en-US" altLang="zh-CN" sz="1600" dirty="0">
              <a:sym typeface="+mn-lt"/>
            </a:endParaRPr>
          </a:p>
        </p:txBody>
      </p:sp>
      <p:sp>
        <p:nvSpPr>
          <p:cNvPr id="8" name="文本占位符 51">
            <a:extLst>
              <a:ext uri="{FF2B5EF4-FFF2-40B4-BE49-F238E27FC236}">
                <a16:creationId xmlns:a16="http://schemas.microsoft.com/office/drawing/2014/main" xmlns="" id="{AB68936D-40B7-448F-A5B0-1FFCC95446AF}"/>
              </a:ext>
            </a:extLst>
          </p:cNvPr>
          <p:cNvSpPr txBox="1">
            <a:spLocks/>
          </p:cNvSpPr>
          <p:nvPr/>
        </p:nvSpPr>
        <p:spPr>
          <a:xfrm>
            <a:off x="5637645" y="1740458"/>
            <a:ext cx="919007" cy="973550"/>
          </a:xfrm>
          <a:prstGeom prst="rect">
            <a:avLst/>
          </a:prstGeom>
          <a:solidFill>
            <a:schemeClr val="accent2"/>
          </a:solidFill>
          <a:ln>
            <a:noFill/>
          </a:ln>
        </p:spPr>
        <p:txBody>
          <a:bodyPr lIns="0" tIns="0" rIns="0" bIns="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3600" b="0" kern="1200" baseline="0" dirty="0">
                <a:solidFill>
                  <a:schemeClr val="bg1"/>
                </a:solidFill>
                <a:latin typeface="Impact" panose="020B0806030902050204" pitchFamily="34" charset="0"/>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4400" dirty="0" smtClean="0">
                <a:latin typeface="+mj-lt"/>
              </a:rPr>
              <a:t>02</a:t>
            </a:r>
            <a:endParaRPr lang="en-US" sz="4400" dirty="0">
              <a:latin typeface="+mj-lt"/>
            </a:endParaRPr>
          </a:p>
        </p:txBody>
      </p:sp>
      <p:cxnSp>
        <p:nvCxnSpPr>
          <p:cNvPr id="9" name="直接连接符 8"/>
          <p:cNvCxnSpPr/>
          <p:nvPr/>
        </p:nvCxnSpPr>
        <p:spPr>
          <a:xfrm>
            <a:off x="5651676" y="5085184"/>
            <a:ext cx="890944"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42216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xmlns="" id="{401F8C63-632A-4455-ACC2-AC22D65F74B0}"/>
              </a:ext>
            </a:extLst>
          </p:cNvPr>
          <p:cNvGrpSpPr/>
          <p:nvPr/>
        </p:nvGrpSpPr>
        <p:grpSpPr>
          <a:xfrm>
            <a:off x="983150" y="1759332"/>
            <a:ext cx="3104483" cy="3960093"/>
            <a:chOff x="1015997" y="2084438"/>
            <a:chExt cx="2763524" cy="3327283"/>
          </a:xfrm>
        </p:grpSpPr>
        <p:sp>
          <p:nvSpPr>
            <p:cNvPr id="27" name="矩形: 折角 5">
              <a:extLst>
                <a:ext uri="{FF2B5EF4-FFF2-40B4-BE49-F238E27FC236}">
                  <a16:creationId xmlns:a16="http://schemas.microsoft.com/office/drawing/2014/main" xmlns="" id="{88E4DF7C-149E-47CF-95FD-3BE1B79F47E9}"/>
                </a:ext>
              </a:extLst>
            </p:cNvPr>
            <p:cNvSpPr/>
            <p:nvPr/>
          </p:nvSpPr>
          <p:spPr>
            <a:xfrm>
              <a:off x="1018621" y="2084439"/>
              <a:ext cx="2760900" cy="3327282"/>
            </a:xfrm>
            <a:prstGeom prst="foldedCorner">
              <a:avLst/>
            </a:prstGeom>
            <a:noFill/>
            <a:ln>
              <a:solidFill>
                <a:schemeClr val="accent3">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DIN"/>
              </a:endParaRPr>
            </a:p>
          </p:txBody>
        </p:sp>
        <p:sp>
          <p:nvSpPr>
            <p:cNvPr id="28" name="矩形 27">
              <a:extLst>
                <a:ext uri="{FF2B5EF4-FFF2-40B4-BE49-F238E27FC236}">
                  <a16:creationId xmlns:a16="http://schemas.microsoft.com/office/drawing/2014/main" xmlns="" id="{C15E734D-405F-4F9D-A899-80AC1129D04F}"/>
                </a:ext>
              </a:extLst>
            </p:cNvPr>
            <p:cNvSpPr/>
            <p:nvPr/>
          </p:nvSpPr>
          <p:spPr>
            <a:xfrm>
              <a:off x="1015997" y="2084438"/>
              <a:ext cx="2763524" cy="5530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文本框 25">
            <a:extLst>
              <a:ext uri="{FF2B5EF4-FFF2-40B4-BE49-F238E27FC236}">
                <a16:creationId xmlns:a16="http://schemas.microsoft.com/office/drawing/2014/main" xmlns="" id="{1BC74C07-D203-4AFD-9C0B-0FC17202D4DD}"/>
              </a:ext>
            </a:extLst>
          </p:cNvPr>
          <p:cNvSpPr txBox="1"/>
          <p:nvPr/>
        </p:nvSpPr>
        <p:spPr>
          <a:xfrm>
            <a:off x="1343472" y="1876762"/>
            <a:ext cx="2470482" cy="400110"/>
          </a:xfrm>
          <a:prstGeom prst="rect">
            <a:avLst/>
          </a:prstGeom>
          <a:noFill/>
        </p:spPr>
        <p:txBody>
          <a:bodyPr wrap="square" rtlCol="0">
            <a:spAutoFit/>
          </a:bodyPr>
          <a:lstStyle/>
          <a:p>
            <a:pPr lvl="0" algn="ctr">
              <a:defRPr/>
            </a:pPr>
            <a:r>
              <a:rPr lang="zh-CN" altLang="en-US" sz="2000" dirty="0">
                <a:solidFill>
                  <a:prstClr val="white"/>
                </a:solidFill>
                <a:latin typeface="+mj-ea"/>
                <a:ea typeface="+mj-ea"/>
              </a:rPr>
              <a:t>添加标题内容</a:t>
            </a:r>
          </a:p>
        </p:txBody>
      </p:sp>
      <p:grpSp>
        <p:nvGrpSpPr>
          <p:cNvPr id="30" name="组合 29">
            <a:extLst>
              <a:ext uri="{FF2B5EF4-FFF2-40B4-BE49-F238E27FC236}">
                <a16:creationId xmlns:a16="http://schemas.microsoft.com/office/drawing/2014/main" xmlns="" id="{0138C40F-4367-493D-97D2-57DD795CBF78}"/>
              </a:ext>
            </a:extLst>
          </p:cNvPr>
          <p:cNvGrpSpPr/>
          <p:nvPr/>
        </p:nvGrpSpPr>
        <p:grpSpPr>
          <a:xfrm>
            <a:off x="4538353" y="1741289"/>
            <a:ext cx="3103398" cy="3978136"/>
            <a:chOff x="1016963" y="2067689"/>
            <a:chExt cx="2762558" cy="3278189"/>
          </a:xfrm>
        </p:grpSpPr>
        <p:sp>
          <p:nvSpPr>
            <p:cNvPr id="32" name="矩形: 折角 11">
              <a:extLst>
                <a:ext uri="{FF2B5EF4-FFF2-40B4-BE49-F238E27FC236}">
                  <a16:creationId xmlns:a16="http://schemas.microsoft.com/office/drawing/2014/main" xmlns="" id="{682DF2F4-61FA-44FE-A797-36ECE5F67EA3}"/>
                </a:ext>
              </a:extLst>
            </p:cNvPr>
            <p:cNvSpPr/>
            <p:nvPr/>
          </p:nvSpPr>
          <p:spPr>
            <a:xfrm>
              <a:off x="1018621" y="2084439"/>
              <a:ext cx="2760900" cy="3261439"/>
            </a:xfrm>
            <a:prstGeom prst="foldedCorner">
              <a:avLst/>
            </a:prstGeom>
            <a:noFill/>
            <a:ln>
              <a:solidFill>
                <a:schemeClr val="accent3">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DIN"/>
              </a:endParaRPr>
            </a:p>
          </p:txBody>
        </p:sp>
        <p:sp>
          <p:nvSpPr>
            <p:cNvPr id="33" name="矩形 32">
              <a:extLst>
                <a:ext uri="{FF2B5EF4-FFF2-40B4-BE49-F238E27FC236}">
                  <a16:creationId xmlns:a16="http://schemas.microsoft.com/office/drawing/2014/main" xmlns="" id="{5CBB6751-E5FE-43F4-A0F9-7DA416043AEB}"/>
                </a:ext>
              </a:extLst>
            </p:cNvPr>
            <p:cNvSpPr/>
            <p:nvPr/>
          </p:nvSpPr>
          <p:spPr>
            <a:xfrm>
              <a:off x="1016963" y="2067689"/>
              <a:ext cx="2762558" cy="5530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1" name="文本框 30">
            <a:extLst>
              <a:ext uri="{FF2B5EF4-FFF2-40B4-BE49-F238E27FC236}">
                <a16:creationId xmlns:a16="http://schemas.microsoft.com/office/drawing/2014/main" xmlns="" id="{59B24664-C690-417E-84F7-7B55C9BF3729}"/>
              </a:ext>
            </a:extLst>
          </p:cNvPr>
          <p:cNvSpPr txBox="1"/>
          <p:nvPr/>
        </p:nvSpPr>
        <p:spPr>
          <a:xfrm>
            <a:off x="4799856" y="1876571"/>
            <a:ext cx="2587207" cy="400110"/>
          </a:xfrm>
          <a:prstGeom prst="rect">
            <a:avLst/>
          </a:prstGeom>
          <a:noFill/>
        </p:spPr>
        <p:txBody>
          <a:bodyPr wrap="square" rtlCol="0">
            <a:spAutoFit/>
          </a:bodyPr>
          <a:lstStyle/>
          <a:p>
            <a:pPr lvl="0" algn="ctr">
              <a:defRPr/>
            </a:pPr>
            <a:r>
              <a:rPr lang="zh-CN" altLang="en-US" sz="2000" dirty="0">
                <a:solidFill>
                  <a:prstClr val="white"/>
                </a:solidFill>
                <a:latin typeface="+mj-ea"/>
                <a:ea typeface="+mj-ea"/>
              </a:rPr>
              <a:t>添加标题内容</a:t>
            </a:r>
          </a:p>
        </p:txBody>
      </p:sp>
      <p:grpSp>
        <p:nvGrpSpPr>
          <p:cNvPr id="35" name="组合 34">
            <a:extLst>
              <a:ext uri="{FF2B5EF4-FFF2-40B4-BE49-F238E27FC236}">
                <a16:creationId xmlns:a16="http://schemas.microsoft.com/office/drawing/2014/main" xmlns="" id="{C3DDD0E9-E9FB-4C2F-9B3D-799A8C34E701}"/>
              </a:ext>
            </a:extLst>
          </p:cNvPr>
          <p:cNvGrpSpPr/>
          <p:nvPr/>
        </p:nvGrpSpPr>
        <p:grpSpPr>
          <a:xfrm>
            <a:off x="8092471" y="1741288"/>
            <a:ext cx="3103398" cy="3978136"/>
            <a:chOff x="1016963" y="2067689"/>
            <a:chExt cx="2762558" cy="3278187"/>
          </a:xfrm>
        </p:grpSpPr>
        <p:sp>
          <p:nvSpPr>
            <p:cNvPr id="37" name="矩形: 折角 17">
              <a:extLst>
                <a:ext uri="{FF2B5EF4-FFF2-40B4-BE49-F238E27FC236}">
                  <a16:creationId xmlns:a16="http://schemas.microsoft.com/office/drawing/2014/main" xmlns="" id="{83A521A7-2A9E-4A54-BDEF-4ABBDB6D6F33}"/>
                </a:ext>
              </a:extLst>
            </p:cNvPr>
            <p:cNvSpPr/>
            <p:nvPr/>
          </p:nvSpPr>
          <p:spPr>
            <a:xfrm>
              <a:off x="1018621" y="2084439"/>
              <a:ext cx="2760900" cy="3261437"/>
            </a:xfrm>
            <a:prstGeom prst="foldedCorner">
              <a:avLst/>
            </a:prstGeom>
            <a:noFill/>
            <a:ln>
              <a:solidFill>
                <a:schemeClr val="accent3">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DIN"/>
              </a:endParaRPr>
            </a:p>
          </p:txBody>
        </p:sp>
        <p:sp>
          <p:nvSpPr>
            <p:cNvPr id="38" name="矩形 37">
              <a:extLst>
                <a:ext uri="{FF2B5EF4-FFF2-40B4-BE49-F238E27FC236}">
                  <a16:creationId xmlns:a16="http://schemas.microsoft.com/office/drawing/2014/main" xmlns="" id="{69053E2F-DD21-45EA-9BC7-761C960F2637}"/>
                </a:ext>
              </a:extLst>
            </p:cNvPr>
            <p:cNvSpPr/>
            <p:nvPr/>
          </p:nvSpPr>
          <p:spPr>
            <a:xfrm>
              <a:off x="1016963" y="2067689"/>
              <a:ext cx="2762558" cy="5530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6" name="文本框 35">
            <a:extLst>
              <a:ext uri="{FF2B5EF4-FFF2-40B4-BE49-F238E27FC236}">
                <a16:creationId xmlns:a16="http://schemas.microsoft.com/office/drawing/2014/main" xmlns="" id="{088695A6-EF16-458A-A6B6-12CF55393B3A}"/>
              </a:ext>
            </a:extLst>
          </p:cNvPr>
          <p:cNvSpPr txBox="1"/>
          <p:nvPr/>
        </p:nvSpPr>
        <p:spPr>
          <a:xfrm>
            <a:off x="8256240" y="1876569"/>
            <a:ext cx="2627382" cy="400110"/>
          </a:xfrm>
          <a:prstGeom prst="rect">
            <a:avLst/>
          </a:prstGeom>
          <a:noFill/>
        </p:spPr>
        <p:txBody>
          <a:bodyPr wrap="square" rtlCol="0">
            <a:spAutoFit/>
          </a:bodyPr>
          <a:lstStyle/>
          <a:p>
            <a:pPr lvl="0" algn="ctr">
              <a:defRPr/>
            </a:pPr>
            <a:r>
              <a:rPr lang="zh-CN" altLang="en-US" sz="2000" dirty="0">
                <a:solidFill>
                  <a:prstClr val="white"/>
                </a:solidFill>
                <a:latin typeface="+mj-ea"/>
                <a:ea typeface="+mj-ea"/>
              </a:rPr>
              <a:t>添加标题内容</a:t>
            </a:r>
          </a:p>
        </p:txBody>
      </p:sp>
      <p:sp>
        <p:nvSpPr>
          <p:cNvPr id="39" name="文本框 38">
            <a:extLst>
              <a:ext uri="{FF2B5EF4-FFF2-40B4-BE49-F238E27FC236}">
                <a16:creationId xmlns:a16="http://schemas.microsoft.com/office/drawing/2014/main" xmlns="" id="{69CC20DD-2240-4CB6-8617-C8814D4E309B}"/>
              </a:ext>
            </a:extLst>
          </p:cNvPr>
          <p:cNvSpPr txBox="1"/>
          <p:nvPr/>
        </p:nvSpPr>
        <p:spPr>
          <a:xfrm>
            <a:off x="1259840" y="2619811"/>
            <a:ext cx="2603912" cy="2998492"/>
          </a:xfrm>
          <a:prstGeom prst="rect">
            <a:avLst/>
          </a:prstGeom>
          <a:noFill/>
        </p:spPr>
        <p:txBody>
          <a:bodyPr wrap="square" rtlCol="0">
            <a:noAutofit/>
          </a:bodyPr>
          <a:lstStyle>
            <a:defPPr>
              <a:defRPr lang="zh-CN"/>
            </a:defPPr>
            <a:lvl1pPr>
              <a:lnSpc>
                <a:spcPct val="130000"/>
              </a:lnSpc>
              <a:defRPr sz="1200">
                <a:solidFill>
                  <a:schemeClr val="tx2"/>
                </a:solidFill>
                <a:latin typeface="Open Sans Light"/>
                <a:cs typeface="Open Sans Light"/>
              </a:defRPr>
            </a:lvl1pPr>
          </a:lstStyle>
          <a:p>
            <a:r>
              <a:rPr lang="en-US" altLang="zh-CN" sz="1400" dirty="0"/>
              <a:t>Lorem ipsum dolor sit </a:t>
            </a:r>
            <a:r>
              <a:rPr lang="en-US" altLang="zh-CN" sz="1400" dirty="0" err="1"/>
              <a:t>amet</a:t>
            </a:r>
            <a:r>
              <a:rPr lang="en-US" altLang="zh-CN" sz="1400" dirty="0"/>
              <a:t> </a:t>
            </a:r>
            <a:r>
              <a:rPr lang="en-US" altLang="zh-CN" sz="1400" dirty="0" err="1"/>
              <a:t>consectetur</a:t>
            </a:r>
            <a:r>
              <a:rPr lang="en-US" altLang="zh-CN" sz="1400" dirty="0"/>
              <a:t> </a:t>
            </a:r>
            <a:r>
              <a:rPr lang="en-US" altLang="zh-CN" sz="1400" dirty="0" err="1"/>
              <a:t>adipiscing</a:t>
            </a:r>
            <a:r>
              <a:rPr lang="en-US" altLang="zh-CN" sz="1400" dirty="0"/>
              <a:t> </a:t>
            </a:r>
            <a:r>
              <a:rPr lang="en-US" altLang="zh-CN" sz="1400" dirty="0" err="1"/>
              <a:t>elit</a:t>
            </a:r>
            <a:r>
              <a:rPr lang="en-US" altLang="zh-CN" sz="1400" dirty="0"/>
              <a:t> </a:t>
            </a:r>
            <a:r>
              <a:rPr lang="en-US" altLang="zh-CN" sz="1400" dirty="0" err="1"/>
              <a:t>Vestibulum</a:t>
            </a:r>
            <a:r>
              <a:rPr lang="en-US" altLang="zh-CN" sz="1400" dirty="0"/>
              <a:t> </a:t>
            </a:r>
            <a:r>
              <a:rPr lang="en-US" altLang="zh-CN" sz="1400" dirty="0" err="1"/>
              <a:t>dignissim</a:t>
            </a:r>
            <a:r>
              <a:rPr lang="en-US" altLang="zh-CN" sz="1400" dirty="0"/>
              <a:t> </a:t>
            </a:r>
            <a:endParaRPr lang="vi-VN" altLang="zh-CN" sz="1400" dirty="0"/>
          </a:p>
          <a:p>
            <a:r>
              <a:rPr lang="en-US" altLang="zh-CN" sz="1400" dirty="0" err="1"/>
              <a:t>nunc</a:t>
            </a:r>
            <a:r>
              <a:rPr lang="en-US" altLang="zh-CN" sz="1400" dirty="0"/>
              <a:t> nisi, ac </a:t>
            </a:r>
            <a:r>
              <a:rPr lang="en-US" altLang="zh-CN" sz="1400" dirty="0" err="1" smtClean="0"/>
              <a:t>scelerisque</a:t>
            </a:r>
            <a:endParaRPr lang="en-US" altLang="zh-CN" sz="1400" dirty="0" smtClean="0"/>
          </a:p>
          <a:p>
            <a:endParaRPr lang="en-US" altLang="zh-CN" sz="1400" dirty="0"/>
          </a:p>
          <a:p>
            <a:r>
              <a:rPr lang="en-US" altLang="zh-CN" sz="1400" dirty="0"/>
              <a:t>Lorem ipsum dolor sit </a:t>
            </a:r>
            <a:r>
              <a:rPr lang="en-US" altLang="zh-CN" sz="1400" dirty="0" err="1"/>
              <a:t>amet</a:t>
            </a:r>
            <a:r>
              <a:rPr lang="en-US" altLang="zh-CN" sz="1400" dirty="0"/>
              <a:t> </a:t>
            </a:r>
            <a:r>
              <a:rPr lang="en-US" altLang="zh-CN" sz="1400" dirty="0" err="1"/>
              <a:t>consectetur</a:t>
            </a:r>
            <a:r>
              <a:rPr lang="en-US" altLang="zh-CN" sz="1400" dirty="0"/>
              <a:t> </a:t>
            </a:r>
            <a:r>
              <a:rPr lang="en-US" altLang="zh-CN" sz="1400" dirty="0" err="1"/>
              <a:t>adipiscing</a:t>
            </a:r>
            <a:r>
              <a:rPr lang="en-US" altLang="zh-CN" sz="1400" dirty="0"/>
              <a:t> </a:t>
            </a:r>
            <a:r>
              <a:rPr lang="en-US" altLang="zh-CN" sz="1400" dirty="0" err="1"/>
              <a:t>elit</a:t>
            </a:r>
            <a:r>
              <a:rPr lang="en-US" altLang="zh-CN" sz="1400" dirty="0"/>
              <a:t> </a:t>
            </a:r>
            <a:r>
              <a:rPr lang="en-US" altLang="zh-CN" sz="1400" dirty="0" err="1"/>
              <a:t>Vestibulum</a:t>
            </a:r>
            <a:r>
              <a:rPr lang="en-US" altLang="zh-CN" sz="1400" dirty="0"/>
              <a:t> </a:t>
            </a:r>
            <a:r>
              <a:rPr lang="en-US" altLang="zh-CN" sz="1400" dirty="0" err="1"/>
              <a:t>dignissim</a:t>
            </a:r>
            <a:r>
              <a:rPr lang="en-US" altLang="zh-CN" sz="1400" dirty="0"/>
              <a:t> </a:t>
            </a:r>
            <a:endParaRPr lang="vi-VN" altLang="zh-CN" sz="1400" dirty="0"/>
          </a:p>
          <a:p>
            <a:r>
              <a:rPr lang="en-US" altLang="zh-CN" sz="1400" dirty="0" err="1"/>
              <a:t>nunc</a:t>
            </a:r>
            <a:r>
              <a:rPr lang="en-US" altLang="zh-CN" sz="1400" dirty="0"/>
              <a:t> nisi, ac </a:t>
            </a:r>
            <a:r>
              <a:rPr lang="en-US" altLang="zh-CN" sz="1400" dirty="0" err="1"/>
              <a:t>scelerisque</a:t>
            </a:r>
            <a:endParaRPr lang="en-US" altLang="zh-CN" sz="1400" dirty="0"/>
          </a:p>
          <a:p>
            <a:endParaRPr lang="en-US" altLang="zh-CN" sz="1400" dirty="0"/>
          </a:p>
        </p:txBody>
      </p:sp>
      <p:sp>
        <p:nvSpPr>
          <p:cNvPr id="40" name="文本框 39">
            <a:extLst>
              <a:ext uri="{FF2B5EF4-FFF2-40B4-BE49-F238E27FC236}">
                <a16:creationId xmlns:a16="http://schemas.microsoft.com/office/drawing/2014/main" xmlns="" id="{F443DCE4-F187-4990-8629-7AD0215FFBAA}"/>
              </a:ext>
            </a:extLst>
          </p:cNvPr>
          <p:cNvSpPr txBox="1"/>
          <p:nvPr/>
        </p:nvSpPr>
        <p:spPr>
          <a:xfrm>
            <a:off x="4871864" y="2619811"/>
            <a:ext cx="2666930" cy="2791110"/>
          </a:xfrm>
          <a:prstGeom prst="rect">
            <a:avLst/>
          </a:prstGeom>
          <a:noFill/>
        </p:spPr>
        <p:txBody>
          <a:bodyPr wrap="square" rtlCol="0">
            <a:noAutofit/>
          </a:bodyPr>
          <a:lstStyle>
            <a:defPPr>
              <a:defRPr lang="zh-CN"/>
            </a:defPPr>
            <a:lvl1pPr>
              <a:lnSpc>
                <a:spcPct val="130000"/>
              </a:lnSpc>
              <a:defRPr sz="1400">
                <a:solidFill>
                  <a:schemeClr val="tx2"/>
                </a:solidFill>
                <a:latin typeface="Open Sans Light"/>
                <a:cs typeface="Open Sans Light"/>
              </a:defRPr>
            </a:lvl1pPr>
          </a:lstStyle>
          <a:p>
            <a:r>
              <a:rPr lang="en-US" altLang="zh-CN" dirty="0"/>
              <a:t>Lorem ipsum dolor sit </a:t>
            </a:r>
            <a:r>
              <a:rPr lang="en-US" altLang="zh-CN" dirty="0" err="1"/>
              <a:t>amet</a:t>
            </a:r>
            <a:r>
              <a:rPr lang="en-US" altLang="zh-CN" dirty="0"/>
              <a:t> </a:t>
            </a:r>
            <a:r>
              <a:rPr lang="en-US" altLang="zh-CN" dirty="0" err="1"/>
              <a:t>consectetur</a:t>
            </a:r>
            <a:r>
              <a:rPr lang="en-US" altLang="zh-CN" dirty="0"/>
              <a:t> </a:t>
            </a:r>
            <a:r>
              <a:rPr lang="en-US" altLang="zh-CN" dirty="0" err="1"/>
              <a:t>adipiscing</a:t>
            </a:r>
            <a:r>
              <a:rPr lang="en-US" altLang="zh-CN" dirty="0"/>
              <a:t> </a:t>
            </a:r>
            <a:r>
              <a:rPr lang="en-US" altLang="zh-CN" dirty="0" err="1"/>
              <a:t>elit</a:t>
            </a:r>
            <a:r>
              <a:rPr lang="en-US" altLang="zh-CN" dirty="0"/>
              <a:t> </a:t>
            </a:r>
            <a:r>
              <a:rPr lang="en-US" altLang="zh-CN" dirty="0" err="1"/>
              <a:t>Vestibulum</a:t>
            </a:r>
            <a:r>
              <a:rPr lang="en-US" altLang="zh-CN" dirty="0"/>
              <a:t> </a:t>
            </a:r>
            <a:r>
              <a:rPr lang="en-US" altLang="zh-CN" dirty="0" err="1"/>
              <a:t>dignissim</a:t>
            </a:r>
            <a:r>
              <a:rPr lang="en-US" altLang="zh-CN" dirty="0"/>
              <a:t> </a:t>
            </a:r>
            <a:endParaRPr lang="vi-VN" altLang="zh-CN" dirty="0"/>
          </a:p>
          <a:p>
            <a:r>
              <a:rPr lang="en-US" altLang="zh-CN" dirty="0" err="1"/>
              <a:t>nunc</a:t>
            </a:r>
            <a:r>
              <a:rPr lang="en-US" altLang="zh-CN" dirty="0"/>
              <a:t> nisi, ac </a:t>
            </a:r>
            <a:r>
              <a:rPr lang="en-US" altLang="zh-CN" dirty="0" err="1"/>
              <a:t>scelerisque</a:t>
            </a:r>
            <a:endParaRPr lang="en-US" altLang="zh-CN" dirty="0"/>
          </a:p>
          <a:p>
            <a:endParaRPr lang="en-US" altLang="zh-CN" dirty="0"/>
          </a:p>
          <a:p>
            <a:r>
              <a:rPr lang="en-US" altLang="zh-CN" dirty="0"/>
              <a:t>Lorem ipsum dolor sit </a:t>
            </a:r>
            <a:r>
              <a:rPr lang="en-US" altLang="zh-CN" dirty="0" err="1"/>
              <a:t>amet</a:t>
            </a:r>
            <a:r>
              <a:rPr lang="en-US" altLang="zh-CN" dirty="0"/>
              <a:t> </a:t>
            </a:r>
            <a:r>
              <a:rPr lang="en-US" altLang="zh-CN" dirty="0" err="1"/>
              <a:t>consectetur</a:t>
            </a:r>
            <a:r>
              <a:rPr lang="en-US" altLang="zh-CN" dirty="0"/>
              <a:t> </a:t>
            </a:r>
            <a:r>
              <a:rPr lang="en-US" altLang="zh-CN" dirty="0" err="1"/>
              <a:t>adipiscing</a:t>
            </a:r>
            <a:r>
              <a:rPr lang="en-US" altLang="zh-CN" dirty="0"/>
              <a:t> </a:t>
            </a:r>
            <a:r>
              <a:rPr lang="en-US" altLang="zh-CN" dirty="0" err="1"/>
              <a:t>elit</a:t>
            </a:r>
            <a:r>
              <a:rPr lang="en-US" altLang="zh-CN" dirty="0"/>
              <a:t> </a:t>
            </a:r>
            <a:r>
              <a:rPr lang="en-US" altLang="zh-CN" dirty="0" err="1"/>
              <a:t>Vestibulum</a:t>
            </a:r>
            <a:r>
              <a:rPr lang="en-US" altLang="zh-CN" dirty="0"/>
              <a:t> </a:t>
            </a:r>
            <a:r>
              <a:rPr lang="en-US" altLang="zh-CN" dirty="0" err="1"/>
              <a:t>dignissim</a:t>
            </a:r>
            <a:r>
              <a:rPr lang="en-US" altLang="zh-CN" dirty="0"/>
              <a:t> </a:t>
            </a:r>
            <a:endParaRPr lang="vi-VN" altLang="zh-CN" dirty="0"/>
          </a:p>
          <a:p>
            <a:r>
              <a:rPr lang="en-US" altLang="zh-CN" dirty="0" err="1"/>
              <a:t>nunc</a:t>
            </a:r>
            <a:r>
              <a:rPr lang="en-US" altLang="zh-CN" dirty="0"/>
              <a:t> nisi, ac </a:t>
            </a:r>
            <a:r>
              <a:rPr lang="en-US" altLang="zh-CN" dirty="0" err="1"/>
              <a:t>scelerisque</a:t>
            </a:r>
            <a:endParaRPr lang="en-US" altLang="zh-CN" dirty="0"/>
          </a:p>
          <a:p>
            <a:endParaRPr lang="en-US" altLang="zh-CN" dirty="0"/>
          </a:p>
        </p:txBody>
      </p:sp>
      <p:sp>
        <p:nvSpPr>
          <p:cNvPr id="41" name="文本框 40">
            <a:extLst>
              <a:ext uri="{FF2B5EF4-FFF2-40B4-BE49-F238E27FC236}">
                <a16:creationId xmlns:a16="http://schemas.microsoft.com/office/drawing/2014/main" xmlns="" id="{0DEF6890-BC74-46B9-87E4-8CC729BD16F9}"/>
              </a:ext>
            </a:extLst>
          </p:cNvPr>
          <p:cNvSpPr txBox="1"/>
          <p:nvPr/>
        </p:nvSpPr>
        <p:spPr>
          <a:xfrm>
            <a:off x="8328248" y="2619811"/>
            <a:ext cx="2666347" cy="2791110"/>
          </a:xfrm>
          <a:prstGeom prst="rect">
            <a:avLst/>
          </a:prstGeom>
          <a:noFill/>
        </p:spPr>
        <p:txBody>
          <a:bodyPr wrap="square" rtlCol="0">
            <a:noAutofit/>
          </a:bodyPr>
          <a:lstStyle>
            <a:defPPr>
              <a:defRPr lang="zh-CN"/>
            </a:defPPr>
            <a:lvl1pPr>
              <a:lnSpc>
                <a:spcPct val="130000"/>
              </a:lnSpc>
              <a:defRPr sz="1400">
                <a:solidFill>
                  <a:schemeClr val="tx2"/>
                </a:solidFill>
                <a:latin typeface="Open Sans Light"/>
                <a:cs typeface="Open Sans Light"/>
              </a:defRPr>
            </a:lvl1pPr>
          </a:lstStyle>
          <a:p>
            <a:r>
              <a:rPr lang="en-US" altLang="zh-CN" dirty="0"/>
              <a:t>Lorem ipsum dolor sit </a:t>
            </a:r>
            <a:r>
              <a:rPr lang="en-US" altLang="zh-CN" dirty="0" err="1"/>
              <a:t>amet</a:t>
            </a:r>
            <a:r>
              <a:rPr lang="en-US" altLang="zh-CN" dirty="0"/>
              <a:t> </a:t>
            </a:r>
            <a:r>
              <a:rPr lang="en-US" altLang="zh-CN" dirty="0" err="1"/>
              <a:t>consectetur</a:t>
            </a:r>
            <a:r>
              <a:rPr lang="en-US" altLang="zh-CN" dirty="0"/>
              <a:t> </a:t>
            </a:r>
            <a:r>
              <a:rPr lang="en-US" altLang="zh-CN" dirty="0" err="1"/>
              <a:t>adipiscing</a:t>
            </a:r>
            <a:r>
              <a:rPr lang="en-US" altLang="zh-CN" dirty="0"/>
              <a:t> </a:t>
            </a:r>
            <a:r>
              <a:rPr lang="en-US" altLang="zh-CN" dirty="0" err="1"/>
              <a:t>elit</a:t>
            </a:r>
            <a:r>
              <a:rPr lang="en-US" altLang="zh-CN" dirty="0"/>
              <a:t> </a:t>
            </a:r>
            <a:r>
              <a:rPr lang="en-US" altLang="zh-CN" dirty="0" err="1"/>
              <a:t>Vestibulum</a:t>
            </a:r>
            <a:r>
              <a:rPr lang="en-US" altLang="zh-CN" dirty="0"/>
              <a:t> </a:t>
            </a:r>
            <a:r>
              <a:rPr lang="en-US" altLang="zh-CN" dirty="0" err="1"/>
              <a:t>dignissim</a:t>
            </a:r>
            <a:r>
              <a:rPr lang="en-US" altLang="zh-CN" dirty="0"/>
              <a:t> </a:t>
            </a:r>
            <a:endParaRPr lang="vi-VN" altLang="zh-CN" dirty="0"/>
          </a:p>
          <a:p>
            <a:r>
              <a:rPr lang="en-US" altLang="zh-CN" dirty="0" err="1"/>
              <a:t>nunc</a:t>
            </a:r>
            <a:r>
              <a:rPr lang="en-US" altLang="zh-CN" dirty="0"/>
              <a:t> nisi, ac </a:t>
            </a:r>
            <a:r>
              <a:rPr lang="en-US" altLang="zh-CN" dirty="0" err="1"/>
              <a:t>scelerisque</a:t>
            </a:r>
            <a:endParaRPr lang="en-US" altLang="zh-CN" dirty="0"/>
          </a:p>
          <a:p>
            <a:endParaRPr lang="en-US" altLang="zh-CN" dirty="0"/>
          </a:p>
          <a:p>
            <a:r>
              <a:rPr lang="en-US" altLang="zh-CN" dirty="0"/>
              <a:t>Lorem ipsum dolor sit </a:t>
            </a:r>
            <a:r>
              <a:rPr lang="en-US" altLang="zh-CN" dirty="0" err="1"/>
              <a:t>amet</a:t>
            </a:r>
            <a:r>
              <a:rPr lang="en-US" altLang="zh-CN" dirty="0"/>
              <a:t> </a:t>
            </a:r>
            <a:r>
              <a:rPr lang="en-US" altLang="zh-CN" dirty="0" err="1"/>
              <a:t>consectetur</a:t>
            </a:r>
            <a:r>
              <a:rPr lang="en-US" altLang="zh-CN" dirty="0"/>
              <a:t> </a:t>
            </a:r>
            <a:r>
              <a:rPr lang="en-US" altLang="zh-CN" dirty="0" err="1"/>
              <a:t>adipiscing</a:t>
            </a:r>
            <a:r>
              <a:rPr lang="en-US" altLang="zh-CN" dirty="0"/>
              <a:t> </a:t>
            </a:r>
            <a:r>
              <a:rPr lang="en-US" altLang="zh-CN" dirty="0" err="1"/>
              <a:t>elit</a:t>
            </a:r>
            <a:r>
              <a:rPr lang="en-US" altLang="zh-CN" dirty="0"/>
              <a:t> </a:t>
            </a:r>
            <a:r>
              <a:rPr lang="en-US" altLang="zh-CN" dirty="0" err="1"/>
              <a:t>Vestibulum</a:t>
            </a:r>
            <a:r>
              <a:rPr lang="en-US" altLang="zh-CN" dirty="0"/>
              <a:t> </a:t>
            </a:r>
            <a:r>
              <a:rPr lang="en-US" altLang="zh-CN" dirty="0" err="1"/>
              <a:t>dignissim</a:t>
            </a:r>
            <a:r>
              <a:rPr lang="en-US" altLang="zh-CN" dirty="0"/>
              <a:t> </a:t>
            </a:r>
            <a:endParaRPr lang="vi-VN" altLang="zh-CN" dirty="0"/>
          </a:p>
          <a:p>
            <a:r>
              <a:rPr lang="en-US" altLang="zh-CN" dirty="0" err="1"/>
              <a:t>nunc</a:t>
            </a:r>
            <a:r>
              <a:rPr lang="en-US" altLang="zh-CN" dirty="0"/>
              <a:t> nisi, ac </a:t>
            </a:r>
            <a:r>
              <a:rPr lang="en-US" altLang="zh-CN" dirty="0" err="1"/>
              <a:t>scelerisque</a:t>
            </a:r>
            <a:endParaRPr lang="en-US" altLang="zh-CN" dirty="0"/>
          </a:p>
          <a:p>
            <a:endParaRPr lang="en-US" altLang="zh-CN" dirty="0"/>
          </a:p>
        </p:txBody>
      </p:sp>
      <p:sp>
        <p:nvSpPr>
          <p:cNvPr id="19" name="文本框 18"/>
          <p:cNvSpPr txBox="1"/>
          <p:nvPr/>
        </p:nvSpPr>
        <p:spPr>
          <a:xfrm>
            <a:off x="5182928" y="516875"/>
            <a:ext cx="1826142" cy="584775"/>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r>
              <a:rPr lang="zh-CN" altLang="en-US" dirty="0"/>
              <a:t>课题概述</a:t>
            </a:r>
          </a:p>
        </p:txBody>
      </p:sp>
      <p:cxnSp>
        <p:nvCxnSpPr>
          <p:cNvPr id="20" name="直接连接符 19"/>
          <p:cNvCxnSpPr/>
          <p:nvPr/>
        </p:nvCxnSpPr>
        <p:spPr>
          <a:xfrm>
            <a:off x="5813830" y="1124744"/>
            <a:ext cx="5643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026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b="71414"/>
          <a:stretch/>
        </p:blipFill>
        <p:spPr>
          <a:xfrm>
            <a:off x="803412" y="1844824"/>
            <a:ext cx="10585176" cy="2016224"/>
          </a:xfrm>
          <a:prstGeom prst="rect">
            <a:avLst/>
          </a:prstGeom>
        </p:spPr>
      </p:pic>
      <p:sp>
        <p:nvSpPr>
          <p:cNvPr id="4" name="1">
            <a:extLst>
              <a:ext uri="{FF2B5EF4-FFF2-40B4-BE49-F238E27FC236}">
                <a16:creationId xmlns:a16="http://schemas.microsoft.com/office/drawing/2014/main" xmlns="" id="{118738A6-1170-4436-B030-1DC485A673DD}"/>
              </a:ext>
            </a:extLst>
          </p:cNvPr>
          <p:cNvSpPr/>
          <p:nvPr/>
        </p:nvSpPr>
        <p:spPr>
          <a:xfrm>
            <a:off x="2270101" y="3387891"/>
            <a:ext cx="1077300" cy="10773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1">
            <a:extLst>
              <a:ext uri="{FF2B5EF4-FFF2-40B4-BE49-F238E27FC236}">
                <a16:creationId xmlns:a16="http://schemas.microsoft.com/office/drawing/2014/main" xmlns="" id="{6CFFFE46-2A6E-4AE8-B915-3EE9C6F43AD5}"/>
              </a:ext>
            </a:extLst>
          </p:cNvPr>
          <p:cNvSpPr/>
          <p:nvPr/>
        </p:nvSpPr>
        <p:spPr>
          <a:xfrm>
            <a:off x="5553895" y="3387891"/>
            <a:ext cx="1077300" cy="10773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1">
            <a:extLst>
              <a:ext uri="{FF2B5EF4-FFF2-40B4-BE49-F238E27FC236}">
                <a16:creationId xmlns:a16="http://schemas.microsoft.com/office/drawing/2014/main" xmlns="" id="{0225A423-AFA5-42CF-8D91-AFC227EE0F27}"/>
              </a:ext>
            </a:extLst>
          </p:cNvPr>
          <p:cNvSpPr/>
          <p:nvPr/>
        </p:nvSpPr>
        <p:spPr>
          <a:xfrm>
            <a:off x="8837689" y="3387891"/>
            <a:ext cx="1077300" cy="10773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1">
            <a:extLst>
              <a:ext uri="{FF2B5EF4-FFF2-40B4-BE49-F238E27FC236}">
                <a16:creationId xmlns:a16="http://schemas.microsoft.com/office/drawing/2014/main" xmlns="" id="{582D21A4-81F1-4563-9358-915045A9BF0D}"/>
              </a:ext>
            </a:extLst>
          </p:cNvPr>
          <p:cNvSpPr/>
          <p:nvPr/>
        </p:nvSpPr>
        <p:spPr>
          <a:xfrm>
            <a:off x="9173120" y="3655393"/>
            <a:ext cx="413346" cy="470841"/>
          </a:xfrm>
          <a:custGeom>
            <a:avLst/>
            <a:gdLst/>
            <a:ahLst/>
            <a:cxnLst>
              <a:cxn ang="0">
                <a:pos x="wd2" y="hd2"/>
              </a:cxn>
              <a:cxn ang="5400000">
                <a:pos x="wd2" y="hd2"/>
              </a:cxn>
              <a:cxn ang="10800000">
                <a:pos x="wd2" y="hd2"/>
              </a:cxn>
              <a:cxn ang="16200000">
                <a:pos x="wd2" y="hd2"/>
              </a:cxn>
            </a:cxnLst>
            <a:rect l="0" t="0" r="r" b="b"/>
            <a:pathLst>
              <a:path w="21600" h="21600" extrusionOk="0">
                <a:moveTo>
                  <a:pt x="11571" y="10294"/>
                </a:moveTo>
                <a:cubicBezTo>
                  <a:pt x="11571" y="6750"/>
                  <a:pt x="11571" y="6750"/>
                  <a:pt x="11571" y="6750"/>
                </a:cubicBezTo>
                <a:cubicBezTo>
                  <a:pt x="11571" y="6412"/>
                  <a:pt x="11186" y="6075"/>
                  <a:pt x="10800" y="6075"/>
                </a:cubicBezTo>
                <a:cubicBezTo>
                  <a:pt x="10414" y="6075"/>
                  <a:pt x="10029" y="6412"/>
                  <a:pt x="10029" y="6750"/>
                </a:cubicBezTo>
                <a:cubicBezTo>
                  <a:pt x="10029" y="10294"/>
                  <a:pt x="10029" y="10294"/>
                  <a:pt x="10029" y="10294"/>
                </a:cubicBezTo>
                <a:cubicBezTo>
                  <a:pt x="9064" y="10631"/>
                  <a:pt x="8486" y="11306"/>
                  <a:pt x="8486" y="12150"/>
                </a:cubicBezTo>
                <a:cubicBezTo>
                  <a:pt x="8486" y="13331"/>
                  <a:pt x="9450" y="14175"/>
                  <a:pt x="10800" y="14175"/>
                </a:cubicBezTo>
                <a:cubicBezTo>
                  <a:pt x="12150" y="14175"/>
                  <a:pt x="13114" y="13331"/>
                  <a:pt x="13114" y="12150"/>
                </a:cubicBezTo>
                <a:cubicBezTo>
                  <a:pt x="13114" y="11306"/>
                  <a:pt x="12536" y="10631"/>
                  <a:pt x="11571" y="10294"/>
                </a:cubicBezTo>
                <a:close/>
                <a:moveTo>
                  <a:pt x="11571" y="2700"/>
                </a:moveTo>
                <a:cubicBezTo>
                  <a:pt x="11571" y="1350"/>
                  <a:pt x="11571" y="1350"/>
                  <a:pt x="11571" y="1350"/>
                </a:cubicBezTo>
                <a:cubicBezTo>
                  <a:pt x="13886" y="1350"/>
                  <a:pt x="13886" y="1350"/>
                  <a:pt x="13886" y="1350"/>
                </a:cubicBezTo>
                <a:cubicBezTo>
                  <a:pt x="14271" y="1350"/>
                  <a:pt x="14657" y="1012"/>
                  <a:pt x="14657" y="675"/>
                </a:cubicBezTo>
                <a:cubicBezTo>
                  <a:pt x="14657" y="337"/>
                  <a:pt x="14271" y="0"/>
                  <a:pt x="13886" y="0"/>
                </a:cubicBezTo>
                <a:cubicBezTo>
                  <a:pt x="7714" y="0"/>
                  <a:pt x="7714" y="0"/>
                  <a:pt x="7714" y="0"/>
                </a:cubicBezTo>
                <a:cubicBezTo>
                  <a:pt x="7329" y="0"/>
                  <a:pt x="6943" y="337"/>
                  <a:pt x="6943" y="675"/>
                </a:cubicBezTo>
                <a:cubicBezTo>
                  <a:pt x="6943" y="1012"/>
                  <a:pt x="7329" y="1350"/>
                  <a:pt x="7714" y="1350"/>
                </a:cubicBezTo>
                <a:cubicBezTo>
                  <a:pt x="10029" y="1350"/>
                  <a:pt x="10029" y="1350"/>
                  <a:pt x="10029" y="1350"/>
                </a:cubicBezTo>
                <a:cubicBezTo>
                  <a:pt x="10029" y="2700"/>
                  <a:pt x="10029" y="2700"/>
                  <a:pt x="10029" y="2700"/>
                </a:cubicBezTo>
                <a:cubicBezTo>
                  <a:pt x="4436" y="3038"/>
                  <a:pt x="0" y="7256"/>
                  <a:pt x="0" y="12150"/>
                </a:cubicBezTo>
                <a:cubicBezTo>
                  <a:pt x="0" y="17381"/>
                  <a:pt x="4821" y="21600"/>
                  <a:pt x="10800" y="21600"/>
                </a:cubicBezTo>
                <a:cubicBezTo>
                  <a:pt x="16779" y="21600"/>
                  <a:pt x="21600" y="17381"/>
                  <a:pt x="21600" y="12150"/>
                </a:cubicBezTo>
                <a:cubicBezTo>
                  <a:pt x="21600" y="7256"/>
                  <a:pt x="17164" y="3038"/>
                  <a:pt x="11571" y="2700"/>
                </a:cubicBezTo>
                <a:close/>
                <a:moveTo>
                  <a:pt x="10800" y="20250"/>
                </a:moveTo>
                <a:cubicBezTo>
                  <a:pt x="5593" y="20250"/>
                  <a:pt x="1543" y="16706"/>
                  <a:pt x="1543" y="12150"/>
                </a:cubicBezTo>
                <a:cubicBezTo>
                  <a:pt x="1543" y="7762"/>
                  <a:pt x="5593" y="4050"/>
                  <a:pt x="10800" y="4050"/>
                </a:cubicBezTo>
                <a:cubicBezTo>
                  <a:pt x="16007" y="4050"/>
                  <a:pt x="20057" y="7762"/>
                  <a:pt x="20057" y="12150"/>
                </a:cubicBezTo>
                <a:cubicBezTo>
                  <a:pt x="20057" y="16706"/>
                  <a:pt x="16007" y="20250"/>
                  <a:pt x="10800" y="20250"/>
                </a:cubicBezTo>
                <a:close/>
              </a:path>
            </a:pathLst>
          </a:custGeom>
          <a:solidFill>
            <a:schemeClr val="bg1"/>
          </a:solidFill>
          <a:ln>
            <a:noFill/>
          </a:ln>
          <a:effectLst>
            <a:outerShdw blurRad="3683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bg1"/>
              </a:solidFill>
            </a:endParaRPr>
          </a:p>
        </p:txBody>
      </p:sp>
      <p:sp>
        <p:nvSpPr>
          <p:cNvPr id="8" name="1">
            <a:extLst>
              <a:ext uri="{FF2B5EF4-FFF2-40B4-BE49-F238E27FC236}">
                <a16:creationId xmlns:a16="http://schemas.microsoft.com/office/drawing/2014/main" xmlns="" id="{876AC014-47EE-4881-8A8D-4309E60C0539}"/>
              </a:ext>
            </a:extLst>
          </p:cNvPr>
          <p:cNvSpPr/>
          <p:nvPr/>
        </p:nvSpPr>
        <p:spPr>
          <a:xfrm>
            <a:off x="2576785" y="3656170"/>
            <a:ext cx="470841" cy="469287"/>
          </a:xfrm>
          <a:custGeom>
            <a:avLst/>
            <a:gdLst/>
            <a:ahLst/>
            <a:cxnLst>
              <a:cxn ang="0">
                <a:pos x="wd2" y="hd2"/>
              </a:cxn>
              <a:cxn ang="5400000">
                <a:pos x="wd2" y="hd2"/>
              </a:cxn>
              <a:cxn ang="10800000">
                <a:pos x="wd2" y="hd2"/>
              </a:cxn>
              <a:cxn ang="16200000">
                <a:pos x="wd2" y="hd2"/>
              </a:cxn>
            </a:cxnLst>
            <a:rect l="0" t="0" r="r" b="b"/>
            <a:pathLst>
              <a:path w="21600" h="21600" extrusionOk="0">
                <a:moveTo>
                  <a:pt x="19575" y="21600"/>
                </a:moveTo>
                <a:cubicBezTo>
                  <a:pt x="2025" y="21600"/>
                  <a:pt x="2025" y="21600"/>
                  <a:pt x="2025" y="21600"/>
                </a:cubicBezTo>
                <a:cubicBezTo>
                  <a:pt x="844" y="21600"/>
                  <a:pt x="0" y="20756"/>
                  <a:pt x="0" y="19575"/>
                </a:cubicBezTo>
                <a:cubicBezTo>
                  <a:pt x="0" y="7425"/>
                  <a:pt x="0" y="7425"/>
                  <a:pt x="0" y="7425"/>
                </a:cubicBezTo>
                <a:cubicBezTo>
                  <a:pt x="0" y="6412"/>
                  <a:pt x="844" y="5400"/>
                  <a:pt x="2025" y="5400"/>
                </a:cubicBezTo>
                <a:cubicBezTo>
                  <a:pt x="19575" y="5400"/>
                  <a:pt x="19575" y="5400"/>
                  <a:pt x="19575" y="5400"/>
                </a:cubicBezTo>
                <a:cubicBezTo>
                  <a:pt x="20756" y="5400"/>
                  <a:pt x="21600" y="6412"/>
                  <a:pt x="21600" y="7425"/>
                </a:cubicBezTo>
                <a:cubicBezTo>
                  <a:pt x="21600" y="19575"/>
                  <a:pt x="21600" y="19575"/>
                  <a:pt x="21600" y="19575"/>
                </a:cubicBezTo>
                <a:cubicBezTo>
                  <a:pt x="21600" y="20756"/>
                  <a:pt x="20756" y="21600"/>
                  <a:pt x="19575" y="21600"/>
                </a:cubicBezTo>
                <a:close/>
                <a:moveTo>
                  <a:pt x="20250" y="8100"/>
                </a:moveTo>
                <a:cubicBezTo>
                  <a:pt x="20250" y="7425"/>
                  <a:pt x="19575" y="6750"/>
                  <a:pt x="18900" y="6750"/>
                </a:cubicBezTo>
                <a:cubicBezTo>
                  <a:pt x="2700" y="6750"/>
                  <a:pt x="2700" y="6750"/>
                  <a:pt x="2700" y="6750"/>
                </a:cubicBezTo>
                <a:cubicBezTo>
                  <a:pt x="2025" y="6750"/>
                  <a:pt x="1350" y="7425"/>
                  <a:pt x="1350" y="8100"/>
                </a:cubicBezTo>
                <a:cubicBezTo>
                  <a:pt x="1350" y="18900"/>
                  <a:pt x="1350" y="18900"/>
                  <a:pt x="1350" y="18900"/>
                </a:cubicBezTo>
                <a:cubicBezTo>
                  <a:pt x="1350" y="19744"/>
                  <a:pt x="2025" y="20250"/>
                  <a:pt x="2700" y="20250"/>
                </a:cubicBezTo>
                <a:cubicBezTo>
                  <a:pt x="18900" y="20250"/>
                  <a:pt x="18900" y="20250"/>
                  <a:pt x="18900" y="20250"/>
                </a:cubicBezTo>
                <a:cubicBezTo>
                  <a:pt x="19575" y="20250"/>
                  <a:pt x="20250" y="19744"/>
                  <a:pt x="20250" y="18900"/>
                </a:cubicBezTo>
                <a:cubicBezTo>
                  <a:pt x="20250" y="8100"/>
                  <a:pt x="20250" y="8100"/>
                  <a:pt x="20250" y="8100"/>
                </a:cubicBezTo>
                <a:close/>
                <a:moveTo>
                  <a:pt x="18225" y="4050"/>
                </a:moveTo>
                <a:cubicBezTo>
                  <a:pt x="3375" y="4050"/>
                  <a:pt x="3375" y="4050"/>
                  <a:pt x="3375" y="4050"/>
                </a:cubicBezTo>
                <a:cubicBezTo>
                  <a:pt x="3038" y="4050"/>
                  <a:pt x="2700" y="3712"/>
                  <a:pt x="2700" y="3375"/>
                </a:cubicBezTo>
                <a:cubicBezTo>
                  <a:pt x="2700" y="3037"/>
                  <a:pt x="3038" y="2700"/>
                  <a:pt x="3375" y="2700"/>
                </a:cubicBezTo>
                <a:cubicBezTo>
                  <a:pt x="18225" y="2700"/>
                  <a:pt x="18225" y="2700"/>
                  <a:pt x="18225" y="2700"/>
                </a:cubicBezTo>
                <a:cubicBezTo>
                  <a:pt x="18562" y="2700"/>
                  <a:pt x="18900" y="3037"/>
                  <a:pt x="18900" y="3375"/>
                </a:cubicBezTo>
                <a:cubicBezTo>
                  <a:pt x="18900" y="3712"/>
                  <a:pt x="18562" y="4050"/>
                  <a:pt x="18225" y="4050"/>
                </a:cubicBezTo>
                <a:close/>
                <a:moveTo>
                  <a:pt x="16200" y="1350"/>
                </a:moveTo>
                <a:cubicBezTo>
                  <a:pt x="5400" y="1350"/>
                  <a:pt x="5400" y="1350"/>
                  <a:pt x="5400" y="1350"/>
                </a:cubicBezTo>
                <a:cubicBezTo>
                  <a:pt x="5062" y="1350"/>
                  <a:pt x="4725" y="1012"/>
                  <a:pt x="4725" y="675"/>
                </a:cubicBezTo>
                <a:cubicBezTo>
                  <a:pt x="4725" y="337"/>
                  <a:pt x="5062" y="0"/>
                  <a:pt x="5400" y="0"/>
                </a:cubicBezTo>
                <a:cubicBezTo>
                  <a:pt x="16200" y="0"/>
                  <a:pt x="16200" y="0"/>
                  <a:pt x="16200" y="0"/>
                </a:cubicBezTo>
                <a:cubicBezTo>
                  <a:pt x="16538" y="0"/>
                  <a:pt x="16875" y="337"/>
                  <a:pt x="16875" y="675"/>
                </a:cubicBezTo>
                <a:cubicBezTo>
                  <a:pt x="16875" y="1012"/>
                  <a:pt x="16538" y="1350"/>
                  <a:pt x="16200" y="1350"/>
                </a:cubicBezTo>
                <a:close/>
              </a:path>
            </a:pathLst>
          </a:custGeom>
          <a:solidFill>
            <a:schemeClr val="bg1"/>
          </a:solidFill>
          <a:ln>
            <a:noFill/>
          </a:ln>
          <a:effectLst>
            <a:outerShdw blurRad="3683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bg1"/>
              </a:solidFill>
            </a:endParaRPr>
          </a:p>
        </p:txBody>
      </p:sp>
      <p:sp>
        <p:nvSpPr>
          <p:cNvPr id="9" name="1">
            <a:extLst>
              <a:ext uri="{FF2B5EF4-FFF2-40B4-BE49-F238E27FC236}">
                <a16:creationId xmlns:a16="http://schemas.microsoft.com/office/drawing/2014/main" xmlns="" id="{A3383F0C-9512-4FD8-AD87-ADAA3EA39376}"/>
              </a:ext>
            </a:extLst>
          </p:cNvPr>
          <p:cNvSpPr/>
          <p:nvPr/>
        </p:nvSpPr>
        <p:spPr>
          <a:xfrm>
            <a:off x="5874564" y="3655393"/>
            <a:ext cx="442870" cy="469287"/>
          </a:xfrm>
          <a:custGeom>
            <a:avLst/>
            <a:gdLst/>
            <a:ahLst/>
            <a:cxnLst>
              <a:cxn ang="0">
                <a:pos x="wd2" y="hd2"/>
              </a:cxn>
              <a:cxn ang="5400000">
                <a:pos x="wd2" y="hd2"/>
              </a:cxn>
              <a:cxn ang="10800000">
                <a:pos x="wd2" y="hd2"/>
              </a:cxn>
              <a:cxn ang="16200000">
                <a:pos x="wd2" y="hd2"/>
              </a:cxn>
            </a:cxnLst>
            <a:rect l="0" t="0" r="r" b="b"/>
            <a:pathLst>
              <a:path w="21600" h="21600" extrusionOk="0">
                <a:moveTo>
                  <a:pt x="19440" y="17550"/>
                </a:moveTo>
                <a:cubicBezTo>
                  <a:pt x="18720" y="17550"/>
                  <a:pt x="18720" y="17550"/>
                  <a:pt x="18720" y="17550"/>
                </a:cubicBezTo>
                <a:cubicBezTo>
                  <a:pt x="18720" y="16200"/>
                  <a:pt x="18720" y="16200"/>
                  <a:pt x="18720" y="16200"/>
                </a:cubicBezTo>
                <a:cubicBezTo>
                  <a:pt x="19440" y="16200"/>
                  <a:pt x="20160" y="15694"/>
                  <a:pt x="20160" y="14850"/>
                </a:cubicBezTo>
                <a:cubicBezTo>
                  <a:pt x="20160" y="2700"/>
                  <a:pt x="20160" y="2700"/>
                  <a:pt x="20160" y="2700"/>
                </a:cubicBezTo>
                <a:cubicBezTo>
                  <a:pt x="20160" y="2025"/>
                  <a:pt x="19440" y="1350"/>
                  <a:pt x="18720" y="1350"/>
                </a:cubicBezTo>
                <a:cubicBezTo>
                  <a:pt x="7200" y="1350"/>
                  <a:pt x="7200" y="1350"/>
                  <a:pt x="7200" y="1350"/>
                </a:cubicBezTo>
                <a:cubicBezTo>
                  <a:pt x="6480" y="1350"/>
                  <a:pt x="5760" y="2025"/>
                  <a:pt x="5760" y="2700"/>
                </a:cubicBezTo>
                <a:cubicBezTo>
                  <a:pt x="4320" y="2700"/>
                  <a:pt x="4320" y="2700"/>
                  <a:pt x="4320" y="2700"/>
                </a:cubicBezTo>
                <a:cubicBezTo>
                  <a:pt x="4320" y="2025"/>
                  <a:pt x="4320" y="2025"/>
                  <a:pt x="4320" y="2025"/>
                </a:cubicBezTo>
                <a:cubicBezTo>
                  <a:pt x="4320" y="844"/>
                  <a:pt x="5220" y="0"/>
                  <a:pt x="6480" y="0"/>
                </a:cubicBezTo>
                <a:cubicBezTo>
                  <a:pt x="19440" y="0"/>
                  <a:pt x="19440" y="0"/>
                  <a:pt x="19440" y="0"/>
                </a:cubicBezTo>
                <a:cubicBezTo>
                  <a:pt x="20700" y="0"/>
                  <a:pt x="21600" y="844"/>
                  <a:pt x="21600" y="2025"/>
                </a:cubicBezTo>
                <a:cubicBezTo>
                  <a:pt x="21600" y="15525"/>
                  <a:pt x="21600" y="15525"/>
                  <a:pt x="21600" y="15525"/>
                </a:cubicBezTo>
                <a:cubicBezTo>
                  <a:pt x="21600" y="16706"/>
                  <a:pt x="20700" y="17550"/>
                  <a:pt x="19440" y="17550"/>
                </a:cubicBezTo>
                <a:close/>
                <a:moveTo>
                  <a:pt x="17280" y="6075"/>
                </a:moveTo>
                <a:cubicBezTo>
                  <a:pt x="17280" y="19575"/>
                  <a:pt x="17280" y="19575"/>
                  <a:pt x="17280" y="19575"/>
                </a:cubicBezTo>
                <a:cubicBezTo>
                  <a:pt x="17280" y="20756"/>
                  <a:pt x="16380" y="21600"/>
                  <a:pt x="15120" y="21600"/>
                </a:cubicBezTo>
                <a:cubicBezTo>
                  <a:pt x="2160" y="21600"/>
                  <a:pt x="2160" y="21600"/>
                  <a:pt x="2160" y="21600"/>
                </a:cubicBezTo>
                <a:cubicBezTo>
                  <a:pt x="900" y="21600"/>
                  <a:pt x="0" y="20756"/>
                  <a:pt x="0" y="19575"/>
                </a:cubicBezTo>
                <a:cubicBezTo>
                  <a:pt x="0" y="6075"/>
                  <a:pt x="0" y="6075"/>
                  <a:pt x="0" y="6075"/>
                </a:cubicBezTo>
                <a:cubicBezTo>
                  <a:pt x="0" y="4894"/>
                  <a:pt x="900" y="4050"/>
                  <a:pt x="2160" y="4050"/>
                </a:cubicBezTo>
                <a:cubicBezTo>
                  <a:pt x="15120" y="4050"/>
                  <a:pt x="15120" y="4050"/>
                  <a:pt x="15120" y="4050"/>
                </a:cubicBezTo>
                <a:cubicBezTo>
                  <a:pt x="16380" y="4050"/>
                  <a:pt x="17280" y="4894"/>
                  <a:pt x="17280" y="6075"/>
                </a:cubicBezTo>
                <a:close/>
                <a:moveTo>
                  <a:pt x="2880" y="5400"/>
                </a:moveTo>
                <a:cubicBezTo>
                  <a:pt x="2160" y="5400"/>
                  <a:pt x="1440" y="6075"/>
                  <a:pt x="1440" y="6750"/>
                </a:cubicBezTo>
                <a:cubicBezTo>
                  <a:pt x="1440" y="18900"/>
                  <a:pt x="1440" y="18900"/>
                  <a:pt x="1440" y="18900"/>
                </a:cubicBezTo>
                <a:cubicBezTo>
                  <a:pt x="1440" y="19744"/>
                  <a:pt x="2160" y="20250"/>
                  <a:pt x="2880" y="20250"/>
                </a:cubicBezTo>
                <a:cubicBezTo>
                  <a:pt x="14400" y="20250"/>
                  <a:pt x="14400" y="20250"/>
                  <a:pt x="14400" y="20250"/>
                </a:cubicBezTo>
                <a:cubicBezTo>
                  <a:pt x="15120" y="20250"/>
                  <a:pt x="15840" y="19744"/>
                  <a:pt x="15840" y="18900"/>
                </a:cubicBezTo>
                <a:cubicBezTo>
                  <a:pt x="15840" y="6750"/>
                  <a:pt x="15840" y="6750"/>
                  <a:pt x="15840" y="6750"/>
                </a:cubicBezTo>
                <a:cubicBezTo>
                  <a:pt x="15840" y="6075"/>
                  <a:pt x="15120" y="5400"/>
                  <a:pt x="14400" y="5400"/>
                </a:cubicBezTo>
                <a:cubicBezTo>
                  <a:pt x="2880" y="5400"/>
                  <a:pt x="2880" y="5400"/>
                  <a:pt x="2880" y="5400"/>
                </a:cubicBezTo>
                <a:close/>
              </a:path>
            </a:pathLst>
          </a:custGeom>
          <a:solidFill>
            <a:schemeClr val="bg1"/>
          </a:solidFill>
          <a:ln>
            <a:noFill/>
          </a:ln>
          <a:effectLst>
            <a:outerShdw blurRad="3683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bg1"/>
              </a:solidFill>
            </a:endParaRPr>
          </a:p>
        </p:txBody>
      </p:sp>
      <p:sp>
        <p:nvSpPr>
          <p:cNvPr id="10" name="文本框 9"/>
          <p:cNvSpPr txBox="1"/>
          <p:nvPr/>
        </p:nvSpPr>
        <p:spPr>
          <a:xfrm>
            <a:off x="1908745" y="4668385"/>
            <a:ext cx="1723549" cy="400110"/>
          </a:xfrm>
          <a:prstGeom prst="rect">
            <a:avLst/>
          </a:prstGeom>
          <a:noFill/>
        </p:spPr>
        <p:txBody>
          <a:bodyPr wrap="none" rtlCol="0">
            <a:spAutoFit/>
          </a:bodyPr>
          <a:lstStyle>
            <a:defPPr>
              <a:defRPr lang="zh-CN"/>
            </a:defPPr>
            <a:lvl1pPr>
              <a:defRPr sz="2400">
                <a:solidFill>
                  <a:schemeClr val="tx2"/>
                </a:solidFill>
                <a:effectLst>
                  <a:outerShdw dist="63500" dir="5400000" algn="tl" rotWithShape="0">
                    <a:prstClr val="black">
                      <a:alpha val="10000"/>
                    </a:prstClr>
                  </a:outerShdw>
                </a:effectLst>
                <a:latin typeface="DIN-BlackItalic" pitchFamily="50" charset="0"/>
                <a:ea typeface="+mj-ea"/>
              </a:defRPr>
            </a:lvl1pPr>
          </a:lstStyle>
          <a:p>
            <a:pPr algn="ctr"/>
            <a:r>
              <a:rPr lang="zh-CN" altLang="en-US" sz="2000" dirty="0" smtClean="0">
                <a:effectLst/>
              </a:rPr>
              <a:t>添加标题内容</a:t>
            </a:r>
            <a:endParaRPr lang="zh-CN" altLang="en-US" sz="2000" dirty="0">
              <a:effectLst/>
            </a:endParaRPr>
          </a:p>
        </p:txBody>
      </p:sp>
      <p:sp>
        <p:nvSpPr>
          <p:cNvPr id="11" name="矩形 10">
            <a:extLst>
              <a:ext uri="{FF2B5EF4-FFF2-40B4-BE49-F238E27FC236}">
                <a16:creationId xmlns:a16="http://schemas.microsoft.com/office/drawing/2014/main" xmlns="" id="{3D239EA3-AB81-4D72-9EC8-959CC012EDEB}"/>
              </a:ext>
            </a:extLst>
          </p:cNvPr>
          <p:cNvSpPr/>
          <p:nvPr/>
        </p:nvSpPr>
        <p:spPr>
          <a:xfrm>
            <a:off x="1423391" y="5134597"/>
            <a:ext cx="2694257" cy="812530"/>
          </a:xfrm>
          <a:prstGeom prst="rect">
            <a:avLst/>
          </a:prstGeom>
          <a:noFill/>
        </p:spPr>
        <p:txBody>
          <a:bodyPr wrap="square" rtlCol="0">
            <a:spAutoFit/>
          </a:bodyPr>
          <a:lstStyle/>
          <a:p>
            <a:pPr algn="ctr">
              <a:lnSpc>
                <a:spcPct val="130000"/>
              </a:lnSpc>
            </a:pP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please add your text here, 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endPar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文本框 11"/>
          <p:cNvSpPr txBox="1"/>
          <p:nvPr/>
        </p:nvSpPr>
        <p:spPr>
          <a:xfrm>
            <a:off x="5234225" y="4668385"/>
            <a:ext cx="1723549" cy="400110"/>
          </a:xfrm>
          <a:prstGeom prst="rect">
            <a:avLst/>
          </a:prstGeom>
          <a:noFill/>
        </p:spPr>
        <p:txBody>
          <a:bodyPr wrap="none" rtlCol="0">
            <a:spAutoFit/>
          </a:bodyPr>
          <a:lstStyle>
            <a:defPPr>
              <a:defRPr lang="zh-CN"/>
            </a:defPPr>
            <a:lvl1pPr>
              <a:defRPr sz="2400">
                <a:solidFill>
                  <a:schemeClr val="tx2"/>
                </a:solidFill>
                <a:effectLst>
                  <a:outerShdw dist="63500" dir="5400000" algn="tl" rotWithShape="0">
                    <a:prstClr val="black">
                      <a:alpha val="10000"/>
                    </a:prstClr>
                  </a:outerShdw>
                </a:effectLst>
                <a:latin typeface="DIN-BlackItalic" pitchFamily="50" charset="0"/>
                <a:ea typeface="+mj-ea"/>
              </a:defRPr>
            </a:lvl1pPr>
          </a:lstStyle>
          <a:p>
            <a:pPr algn="ctr"/>
            <a:r>
              <a:rPr lang="zh-CN" altLang="en-US" sz="2000" dirty="0">
                <a:effectLst/>
              </a:rPr>
              <a:t>添加标题内容</a:t>
            </a:r>
          </a:p>
        </p:txBody>
      </p:sp>
      <p:sp>
        <p:nvSpPr>
          <p:cNvPr id="13" name="矩形 12">
            <a:extLst>
              <a:ext uri="{FF2B5EF4-FFF2-40B4-BE49-F238E27FC236}">
                <a16:creationId xmlns:a16="http://schemas.microsoft.com/office/drawing/2014/main" xmlns="" id="{3D239EA3-AB81-4D72-9EC8-959CC012EDEB}"/>
              </a:ext>
            </a:extLst>
          </p:cNvPr>
          <p:cNvSpPr/>
          <p:nvPr/>
        </p:nvSpPr>
        <p:spPr>
          <a:xfrm>
            <a:off x="4748871" y="5134597"/>
            <a:ext cx="2694257" cy="812530"/>
          </a:xfrm>
          <a:prstGeom prst="rect">
            <a:avLst/>
          </a:prstGeom>
          <a:noFill/>
        </p:spPr>
        <p:txBody>
          <a:bodyPr wrap="square" rtlCol="0">
            <a:spAutoFit/>
          </a:bodyPr>
          <a:lstStyle/>
          <a:p>
            <a:pPr algn="ctr">
              <a:lnSpc>
                <a:spcPct val="130000"/>
              </a:lnSpc>
            </a:pP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please add your text here, 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endPar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文本框 13"/>
          <p:cNvSpPr txBox="1"/>
          <p:nvPr/>
        </p:nvSpPr>
        <p:spPr>
          <a:xfrm>
            <a:off x="8559705" y="4668385"/>
            <a:ext cx="1723549" cy="400110"/>
          </a:xfrm>
          <a:prstGeom prst="rect">
            <a:avLst/>
          </a:prstGeom>
          <a:noFill/>
        </p:spPr>
        <p:txBody>
          <a:bodyPr wrap="none" rtlCol="0">
            <a:spAutoFit/>
          </a:bodyPr>
          <a:lstStyle>
            <a:defPPr>
              <a:defRPr lang="zh-CN"/>
            </a:defPPr>
            <a:lvl1pPr>
              <a:defRPr sz="2400">
                <a:solidFill>
                  <a:schemeClr val="tx2"/>
                </a:solidFill>
                <a:effectLst>
                  <a:outerShdw dist="63500" dir="5400000" algn="tl" rotWithShape="0">
                    <a:prstClr val="black">
                      <a:alpha val="10000"/>
                    </a:prstClr>
                  </a:outerShdw>
                </a:effectLst>
                <a:latin typeface="DIN-BlackItalic" pitchFamily="50" charset="0"/>
                <a:ea typeface="+mj-ea"/>
              </a:defRPr>
            </a:lvl1pPr>
          </a:lstStyle>
          <a:p>
            <a:pPr algn="ctr"/>
            <a:r>
              <a:rPr lang="zh-CN" altLang="en-US" sz="2000" dirty="0">
                <a:effectLst/>
              </a:rPr>
              <a:t>添加标题内容</a:t>
            </a:r>
          </a:p>
        </p:txBody>
      </p:sp>
      <p:sp>
        <p:nvSpPr>
          <p:cNvPr id="15" name="矩形 14">
            <a:extLst>
              <a:ext uri="{FF2B5EF4-FFF2-40B4-BE49-F238E27FC236}">
                <a16:creationId xmlns:a16="http://schemas.microsoft.com/office/drawing/2014/main" xmlns="" id="{3D239EA3-AB81-4D72-9EC8-959CC012EDEB}"/>
              </a:ext>
            </a:extLst>
          </p:cNvPr>
          <p:cNvSpPr/>
          <p:nvPr/>
        </p:nvSpPr>
        <p:spPr>
          <a:xfrm>
            <a:off x="8074351" y="5134597"/>
            <a:ext cx="2694257" cy="812530"/>
          </a:xfrm>
          <a:prstGeom prst="rect">
            <a:avLst/>
          </a:prstGeom>
          <a:noFill/>
        </p:spPr>
        <p:txBody>
          <a:bodyPr wrap="square" rtlCol="0">
            <a:spAutoFit/>
          </a:bodyPr>
          <a:lstStyle/>
          <a:p>
            <a:pPr algn="ctr">
              <a:lnSpc>
                <a:spcPct val="130000"/>
              </a:lnSpc>
            </a:pP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please add your text here, 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endPar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7" name="文本框 16"/>
          <p:cNvSpPr txBox="1"/>
          <p:nvPr/>
        </p:nvSpPr>
        <p:spPr>
          <a:xfrm>
            <a:off x="5182928" y="516875"/>
            <a:ext cx="1826142" cy="584775"/>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r>
              <a:rPr lang="zh-CN" altLang="en-US" dirty="0"/>
              <a:t>课题概述</a:t>
            </a:r>
          </a:p>
        </p:txBody>
      </p:sp>
      <p:cxnSp>
        <p:nvCxnSpPr>
          <p:cNvPr id="18" name="直接连接符 17"/>
          <p:cNvCxnSpPr/>
          <p:nvPr/>
        </p:nvCxnSpPr>
        <p:spPr>
          <a:xfrm>
            <a:off x="5813830" y="1124744"/>
            <a:ext cx="5643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631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占位符 24">
            <a:extLst>
              <a:ext uri="{FF2B5EF4-FFF2-40B4-BE49-F238E27FC236}">
                <a16:creationId xmlns:a16="http://schemas.microsoft.com/office/drawing/2014/main" xmlns="" id="{CD455566-3954-4AC5-9889-41073E773D9D}"/>
              </a:ext>
            </a:extLst>
          </p:cNvPr>
          <p:cNvSpPr txBox="1">
            <a:spLocks/>
          </p:cNvSpPr>
          <p:nvPr/>
        </p:nvSpPr>
        <p:spPr>
          <a:xfrm>
            <a:off x="4618672" y="2899102"/>
            <a:ext cx="2954656" cy="923330"/>
          </a:xfrm>
          <a:prstGeom prst="rect">
            <a:avLst/>
          </a:prstGeom>
          <a:noFill/>
        </p:spPr>
        <p:txBody>
          <a:bodyPr wrap="none" rtlCol="0" anchor="ctr">
            <a:spAutoFit/>
          </a:bodyPr>
          <a:lstStyle>
            <a:defPPr>
              <a:defRPr lang="zh-CN"/>
            </a:defPPr>
            <a:lvl1pPr algn="ctr">
              <a:defRPr sz="60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zh-CN" altLang="en-US" sz="5400" dirty="0" smtClean="0">
                <a:solidFill>
                  <a:schemeClr val="tx2"/>
                </a:solidFill>
                <a:effectLst/>
              </a:rPr>
              <a:t>研究方法</a:t>
            </a:r>
            <a:endParaRPr lang="zh-CN" altLang="en-US" sz="5400" dirty="0">
              <a:solidFill>
                <a:schemeClr val="tx2"/>
              </a:solidFill>
              <a:effectLst/>
            </a:endParaRPr>
          </a:p>
        </p:txBody>
      </p:sp>
      <p:sp>
        <p:nvSpPr>
          <p:cNvPr id="42" name="文本框 41">
            <a:extLst>
              <a:ext uri="{FF2B5EF4-FFF2-40B4-BE49-F238E27FC236}">
                <a16:creationId xmlns:a16="http://schemas.microsoft.com/office/drawing/2014/main" xmlns="" id="{D866A5C0-5EEA-4C2D-A12C-0192BE9FC82D}"/>
              </a:ext>
            </a:extLst>
          </p:cNvPr>
          <p:cNvSpPr txBox="1"/>
          <p:nvPr/>
        </p:nvSpPr>
        <p:spPr>
          <a:xfrm>
            <a:off x="2969751" y="3873193"/>
            <a:ext cx="6254795" cy="713681"/>
          </a:xfrm>
          <a:prstGeom prst="rect">
            <a:avLst/>
          </a:prstGeom>
          <a:noFill/>
        </p:spPr>
        <p:txBody>
          <a:bodyPr wrap="square" rtlCol="0" anchor="ctr">
            <a:noAutofit/>
          </a:bodyPr>
          <a:lstStyle>
            <a:defPPr>
              <a:defRPr lang="zh-CN"/>
            </a:defPPr>
            <a:lvl1pPr>
              <a:lnSpc>
                <a:spcPct val="130000"/>
              </a:lnSpc>
              <a:defRPr sz="1200">
                <a:solidFill>
                  <a:schemeClr val="tx2"/>
                </a:solidFill>
                <a:latin typeface="Open Sans Light"/>
                <a:cs typeface="Open Sans Light"/>
              </a:defRPr>
            </a:lvl1pPr>
          </a:lstStyle>
          <a:p>
            <a:pPr algn="ctr"/>
            <a:r>
              <a:rPr lang="en-US" altLang="zh-CN" sz="1600" dirty="0">
                <a:sym typeface="+mn-lt"/>
              </a:rPr>
              <a:t>Lorem ipsum dolor sit </a:t>
            </a:r>
            <a:r>
              <a:rPr lang="en-US" altLang="zh-CN" sz="1600" dirty="0" err="1">
                <a:sym typeface="+mn-lt"/>
              </a:rPr>
              <a:t>amet</a:t>
            </a:r>
            <a:r>
              <a:rPr lang="en-US" altLang="zh-CN" sz="1600" dirty="0">
                <a:sym typeface="+mn-lt"/>
              </a:rPr>
              <a:t> </a:t>
            </a:r>
            <a:r>
              <a:rPr lang="en-US" altLang="zh-CN" sz="1600" dirty="0" err="1">
                <a:sym typeface="+mn-lt"/>
              </a:rPr>
              <a:t>consectetur</a:t>
            </a:r>
            <a:r>
              <a:rPr lang="en-US" altLang="zh-CN" sz="1600" dirty="0">
                <a:sym typeface="+mn-lt"/>
              </a:rPr>
              <a:t> </a:t>
            </a:r>
            <a:r>
              <a:rPr lang="en-US" altLang="zh-CN" sz="1600" dirty="0" err="1">
                <a:sym typeface="+mn-lt"/>
              </a:rPr>
              <a:t>adipisicing</a:t>
            </a:r>
            <a:r>
              <a:rPr lang="en-US" altLang="zh-CN" sz="1600" dirty="0">
                <a:sym typeface="+mn-lt"/>
              </a:rPr>
              <a:t> </a:t>
            </a:r>
            <a:r>
              <a:rPr lang="en-US" altLang="zh-CN" sz="1600" dirty="0" err="1">
                <a:sym typeface="+mn-lt"/>
              </a:rPr>
              <a:t>elit</a:t>
            </a:r>
            <a:r>
              <a:rPr lang="en-US" altLang="zh-CN" sz="1600" dirty="0">
                <a:sym typeface="+mn-lt"/>
              </a:rPr>
              <a:t>, </a:t>
            </a:r>
            <a:endParaRPr lang="en-US" altLang="zh-CN" sz="1600" dirty="0" smtClean="0">
              <a:sym typeface="+mn-lt"/>
            </a:endParaRPr>
          </a:p>
          <a:p>
            <a:pPr algn="ctr"/>
            <a:r>
              <a:rPr lang="en-US" altLang="zh-CN" sz="1600" dirty="0" err="1" smtClean="0">
                <a:sym typeface="+mn-lt"/>
              </a:rPr>
              <a:t>sed</a:t>
            </a:r>
            <a:r>
              <a:rPr lang="en-US" altLang="zh-CN" sz="1600" dirty="0" smtClean="0">
                <a:sym typeface="+mn-lt"/>
              </a:rPr>
              <a:t> </a:t>
            </a:r>
            <a:r>
              <a:rPr lang="en-US" altLang="zh-CN" sz="1600" dirty="0">
                <a:sym typeface="+mn-lt"/>
              </a:rPr>
              <a:t>do </a:t>
            </a:r>
            <a:r>
              <a:rPr lang="en-US" altLang="zh-CN" sz="1600" dirty="0" err="1">
                <a:sym typeface="+mn-lt"/>
              </a:rPr>
              <a:t>eiusmod</a:t>
            </a:r>
            <a:r>
              <a:rPr lang="en-US" altLang="zh-CN" sz="1600" dirty="0">
                <a:sym typeface="+mn-lt"/>
              </a:rPr>
              <a:t> </a:t>
            </a:r>
            <a:r>
              <a:rPr lang="en-US" altLang="zh-CN" sz="1600" dirty="0" err="1" smtClean="0">
                <a:sym typeface="+mn-lt"/>
              </a:rPr>
              <a:t>tempor</a:t>
            </a:r>
            <a:r>
              <a:rPr lang="en-US" altLang="zh-CN" sz="1600" dirty="0" smtClean="0">
                <a:sym typeface="+mn-lt"/>
              </a:rPr>
              <a:t> </a:t>
            </a:r>
            <a:r>
              <a:rPr lang="en-US" altLang="zh-CN" sz="1600" dirty="0" err="1" smtClean="0">
                <a:sym typeface="+mn-lt"/>
              </a:rPr>
              <a:t>incididunt</a:t>
            </a:r>
            <a:endParaRPr lang="en-US" altLang="zh-CN" sz="1600" dirty="0">
              <a:sym typeface="+mn-lt"/>
            </a:endParaRPr>
          </a:p>
        </p:txBody>
      </p:sp>
      <p:sp>
        <p:nvSpPr>
          <p:cNvPr id="8" name="文本占位符 51">
            <a:extLst>
              <a:ext uri="{FF2B5EF4-FFF2-40B4-BE49-F238E27FC236}">
                <a16:creationId xmlns:a16="http://schemas.microsoft.com/office/drawing/2014/main" xmlns="" id="{AB68936D-40B7-448F-A5B0-1FFCC95446AF}"/>
              </a:ext>
            </a:extLst>
          </p:cNvPr>
          <p:cNvSpPr txBox="1">
            <a:spLocks/>
          </p:cNvSpPr>
          <p:nvPr/>
        </p:nvSpPr>
        <p:spPr>
          <a:xfrm>
            <a:off x="5637645" y="1740458"/>
            <a:ext cx="919007" cy="973550"/>
          </a:xfrm>
          <a:prstGeom prst="rect">
            <a:avLst/>
          </a:prstGeom>
          <a:solidFill>
            <a:schemeClr val="accent2"/>
          </a:solidFill>
          <a:ln>
            <a:noFill/>
          </a:ln>
        </p:spPr>
        <p:txBody>
          <a:bodyPr lIns="0" tIns="0" rIns="0" bIns="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3600" b="0" kern="1200" baseline="0" dirty="0">
                <a:solidFill>
                  <a:schemeClr val="bg1"/>
                </a:solidFill>
                <a:latin typeface="Impact" panose="020B0806030902050204" pitchFamily="34" charset="0"/>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4400" dirty="0" smtClean="0">
                <a:latin typeface="+mj-lt"/>
              </a:rPr>
              <a:t>03</a:t>
            </a:r>
            <a:endParaRPr lang="en-US" sz="4400" dirty="0">
              <a:latin typeface="+mj-lt"/>
            </a:endParaRPr>
          </a:p>
        </p:txBody>
      </p:sp>
      <p:cxnSp>
        <p:nvCxnSpPr>
          <p:cNvPr id="9" name="直接连接符 8"/>
          <p:cNvCxnSpPr/>
          <p:nvPr/>
        </p:nvCxnSpPr>
        <p:spPr>
          <a:xfrm>
            <a:off x="5651676" y="5085184"/>
            <a:ext cx="890944"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82988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4_Office 主题">
  <a:themeElements>
    <a:clrScheme name="自定义 1508">
      <a:dk1>
        <a:sysClr val="windowText" lastClr="000000"/>
      </a:dk1>
      <a:lt1>
        <a:sysClr val="window" lastClr="FFFFFF"/>
      </a:lt1>
      <a:dk2>
        <a:srgbClr val="554864"/>
      </a:dk2>
      <a:lt2>
        <a:srgbClr val="E7E6E6"/>
      </a:lt2>
      <a:accent1>
        <a:srgbClr val="554864"/>
      </a:accent1>
      <a:accent2>
        <a:srgbClr val="B79093"/>
      </a:accent2>
      <a:accent3>
        <a:srgbClr val="B79869"/>
      </a:accent3>
      <a:accent4>
        <a:srgbClr val="88C1D4"/>
      </a:accent4>
      <a:accent5>
        <a:srgbClr val="4472C4"/>
      </a:accent5>
      <a:accent6>
        <a:srgbClr val="70AD47"/>
      </a:accent6>
      <a:hlink>
        <a:srgbClr val="0563C1"/>
      </a:hlink>
      <a:folHlink>
        <a:srgbClr val="954F72"/>
      </a:folHlink>
    </a:clrScheme>
    <a:fontScheme name="自定义 24">
      <a:majorFont>
        <a:latin typeface="Open Sans"/>
        <a:ea typeface="思源黑体 CN Bold"/>
        <a:cs typeface=""/>
      </a:majorFont>
      <a:minorFont>
        <a:latin typeface="Open Sans Light"/>
        <a:ea typeface="思源黑体 CN Normal"/>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TotalTime>
  <Words>1365</Words>
  <Application>Microsoft Office PowerPoint</Application>
  <PresentationFormat>宽屏</PresentationFormat>
  <Paragraphs>227</Paragraphs>
  <Slides>26</Slides>
  <Notes>12</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26</vt:i4>
      </vt:variant>
    </vt:vector>
  </HeadingPairs>
  <TitlesOfParts>
    <vt:vector size="47" baseType="lpstr">
      <vt:lpstr>DejaVu Sans</vt:lpstr>
      <vt:lpstr>Gill Sans</vt:lpstr>
      <vt:lpstr>Lato Regular</vt:lpstr>
      <vt:lpstr>Liberation Serif</vt:lpstr>
      <vt:lpstr>Source Han Sans Regular</vt:lpstr>
      <vt:lpstr>等线</vt:lpstr>
      <vt:lpstr>苹方 常规</vt:lpstr>
      <vt:lpstr>思源黑体 CN Bold</vt:lpstr>
      <vt:lpstr>思源黑体 CN Normal</vt:lpstr>
      <vt:lpstr>宋体</vt:lpstr>
      <vt:lpstr>微软雅黑</vt:lpstr>
      <vt:lpstr>AlternateGothic2 BT</vt:lpstr>
      <vt:lpstr>Arial</vt:lpstr>
      <vt:lpstr>Calibri</vt:lpstr>
      <vt:lpstr>DIN</vt:lpstr>
      <vt:lpstr>DIN-BlackItalic</vt:lpstr>
      <vt:lpstr>DIN-MediumItalic</vt:lpstr>
      <vt:lpstr>Open Sans</vt:lpstr>
      <vt:lpstr>Open Sans Light</vt:lpstr>
      <vt:lpstr>Times New Roman</vt:lpstr>
      <vt:lpstr>14_Office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十二月运营月报</dc:title>
  <dc:creator>Administrator</dc:creator>
  <cp:lastModifiedBy>李 培俊</cp:lastModifiedBy>
  <cp:revision>1880</cp:revision>
  <dcterms:created xsi:type="dcterms:W3CDTF">2016-08-03T02:49:00Z</dcterms:created>
  <dcterms:modified xsi:type="dcterms:W3CDTF">2020-04-02T13:37:38Z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2052-10.8.2.6613</vt:lpwstr>
  </property>
</Properties>
</file>