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74" r:id="rId4"/>
    <p:sldId id="283" r:id="rId5"/>
    <p:sldId id="299" r:id="rId6"/>
    <p:sldId id="298" r:id="rId7"/>
    <p:sldId id="294" r:id="rId8"/>
    <p:sldId id="837" r:id="rId9"/>
    <p:sldId id="302" r:id="rId10"/>
    <p:sldId id="289" r:id="rId11"/>
    <p:sldId id="848" r:id="rId12"/>
    <p:sldId id="290" r:id="rId13"/>
    <p:sldId id="301" r:id="rId14"/>
    <p:sldId id="297" r:id="rId15"/>
    <p:sldId id="286" r:id="rId16"/>
    <p:sldId id="288" r:id="rId17"/>
    <p:sldId id="300" r:id="rId18"/>
    <p:sldId id="287" r:id="rId19"/>
    <p:sldId id="296" r:id="rId20"/>
    <p:sldId id="285" r:id="rId21"/>
    <p:sldId id="30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9CF"/>
    <a:srgbClr val="305CD9"/>
    <a:srgbClr val="346DEB"/>
    <a:srgbClr val="3184EA"/>
    <a:srgbClr val="15DDA7"/>
    <a:srgbClr val="2F6CD9"/>
    <a:srgbClr val="316FDE"/>
    <a:srgbClr val="09752A"/>
    <a:srgbClr val="02490E"/>
    <a:srgbClr val="62BA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>
        <p:scale>
          <a:sx n="75" d="100"/>
          <a:sy n="75" d="100"/>
        </p:scale>
        <p:origin x="109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E5016-134B-4671-9D81-B06D5FBD7E9F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06B51-AD92-4EE4-9EBC-6D3221900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7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31D22-0C37-4AE8-AAA6-EF65D257B1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71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2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22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1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2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</a:t>
            </a:r>
            <a:r>
              <a:rPr lang="en-US" baseline="0" dirty="0"/>
              <a:t>choice your image, you must sent it to back! </a:t>
            </a:r>
            <a:r>
              <a:rPr lang="en-US" b="1" baseline="0" dirty="0"/>
              <a:t>Right Click on Image </a:t>
            </a:r>
            <a:r>
              <a:rPr lang="en-US" b="0" baseline="0" dirty="0"/>
              <a:t>-&gt; </a:t>
            </a:r>
            <a:r>
              <a:rPr lang="en-US" b="1" baseline="0" dirty="0"/>
              <a:t>Send to Back</a:t>
            </a:r>
            <a:r>
              <a:rPr lang="en-US" b="0" baseline="0" dirty="0"/>
              <a:t> -&gt; </a:t>
            </a:r>
            <a:r>
              <a:rPr lang="en-US" b="1" baseline="0" dirty="0"/>
              <a:t>Send Back</a:t>
            </a:r>
            <a:endParaRPr lang="bg-BG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B61A0-1ED7-4B37-871F-86C3A2157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1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A3CF8C-622D-41C0-B2AC-0245719845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3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90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D3D-EB66-427E-B5F4-97D638A768DF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4C2D-329F-4D40-BCCE-14D911607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7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D3D-EB66-427E-B5F4-97D638A768DF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4C2D-329F-4D40-BCCE-14D911607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93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D3D-EB66-427E-B5F4-97D638A768DF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4C2D-329F-4D40-BCCE-14D911607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94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-0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8955F9D-EFE6-4C5B-8D37-344EC6C98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71" name="Shape 971"/>
          <p:cNvSpPr>
            <a:spLocks noGrp="1"/>
          </p:cNvSpPr>
          <p:nvPr>
            <p:ph type="pic" sz="quarter" idx="16" hasCustomPrompt="1"/>
          </p:nvPr>
        </p:nvSpPr>
        <p:spPr>
          <a:xfrm>
            <a:off x="8037" y="1266372"/>
            <a:ext cx="12183963" cy="24783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64628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965F93C-25B2-4509-83FD-49EBBF550C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079500" y="1648460"/>
            <a:ext cx="4140200" cy="41402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5E30879-EFCA-4C73-92A8-623FF33A48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571374" y="2325050"/>
            <a:ext cx="1938555" cy="1938634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250427" y="1445610"/>
            <a:ext cx="3697363" cy="3697514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8688288" y="2325050"/>
            <a:ext cx="1938555" cy="1938634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45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FF19689-8658-4411-AA74-200E1788B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031542" y="1706906"/>
            <a:ext cx="1869739" cy="1869815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5453484" y="1706906"/>
            <a:ext cx="1869739" cy="1869815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9396834" y="3902334"/>
            <a:ext cx="1869739" cy="1869815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6974060" y="3902334"/>
            <a:ext cx="1869739" cy="1869815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551286" y="3902334"/>
            <a:ext cx="1869739" cy="1869815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09600" y="1706906"/>
            <a:ext cx="1869739" cy="1869815"/>
          </a:xfrm>
          <a:custGeom>
            <a:avLst/>
            <a:gdLst>
              <a:gd name="connsiteX0" fmla="*/ 1004019 w 2020889"/>
              <a:gd name="connsiteY0" fmla="*/ 0 h 2020971"/>
              <a:gd name="connsiteX1" fmla="*/ 1017287 w 2020889"/>
              <a:gd name="connsiteY1" fmla="*/ 0 h 2020971"/>
              <a:gd name="connsiteX2" fmla="*/ 1113986 w 2020889"/>
              <a:gd name="connsiteY2" fmla="*/ 4883 h 2020971"/>
              <a:gd name="connsiteX3" fmla="*/ 2016088 w 2020889"/>
              <a:gd name="connsiteY3" fmla="*/ 906985 h 2020971"/>
              <a:gd name="connsiteX4" fmla="*/ 2020889 w 2020889"/>
              <a:gd name="connsiteY4" fmla="*/ 1002060 h 2020971"/>
              <a:gd name="connsiteX5" fmla="*/ 2020889 w 2020889"/>
              <a:gd name="connsiteY5" fmla="*/ 1018576 h 2020971"/>
              <a:gd name="connsiteX6" fmla="*/ 2016088 w 2020889"/>
              <a:gd name="connsiteY6" fmla="*/ 1113651 h 2020971"/>
              <a:gd name="connsiteX7" fmla="*/ 1010653 w 2020889"/>
              <a:gd name="connsiteY7" fmla="*/ 2020971 h 2020971"/>
              <a:gd name="connsiteX8" fmla="*/ 0 w 2020889"/>
              <a:gd name="connsiteY8" fmla="*/ 1010318 h 2020971"/>
              <a:gd name="connsiteX9" fmla="*/ 907320 w 2020889"/>
              <a:gd name="connsiteY9" fmla="*/ 4883 h 202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0889" h="2020971">
                <a:moveTo>
                  <a:pt x="1004019" y="0"/>
                </a:moveTo>
                <a:lnTo>
                  <a:pt x="1017287" y="0"/>
                </a:lnTo>
                <a:lnTo>
                  <a:pt x="1113986" y="4883"/>
                </a:lnTo>
                <a:cubicBezTo>
                  <a:pt x="1589639" y="53188"/>
                  <a:pt x="1967783" y="431332"/>
                  <a:pt x="2016088" y="906985"/>
                </a:cubicBezTo>
                <a:lnTo>
                  <a:pt x="2020889" y="1002060"/>
                </a:lnTo>
                <a:lnTo>
                  <a:pt x="2020889" y="1018576"/>
                </a:lnTo>
                <a:lnTo>
                  <a:pt x="2016088" y="1113651"/>
                </a:lnTo>
                <a:cubicBezTo>
                  <a:pt x="1964333" y="1623279"/>
                  <a:pt x="1533936" y="2020971"/>
                  <a:pt x="1010653" y="2020971"/>
                </a:cubicBezTo>
                <a:cubicBezTo>
                  <a:pt x="452485" y="2020971"/>
                  <a:pt x="0" y="1568486"/>
                  <a:pt x="0" y="1010318"/>
                </a:cubicBezTo>
                <a:cubicBezTo>
                  <a:pt x="0" y="487036"/>
                  <a:pt x="397692" y="56639"/>
                  <a:pt x="907320" y="4883"/>
                </a:cubicBezTo>
                <a:close/>
              </a:path>
            </a:pathLst>
          </a:cu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6DADC4-23D4-4D24-902A-EE9175E01E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6DADC4-23D4-4D24-902A-EE9175E01E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2" r="43750"/>
          <a:stretch/>
        </p:blipFill>
        <p:spPr>
          <a:xfrm rot="16200000" flipH="1">
            <a:off x="1513115" y="-1513115"/>
            <a:ext cx="6858000" cy="98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A5F72B-FA5C-4C94-9335-7D192D0972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D3D-EB66-427E-B5F4-97D638A768DF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4C2D-329F-4D40-BCCE-14D911607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47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D3D-EB66-427E-B5F4-97D638A768DF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4C2D-329F-4D40-BCCE-14D911607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FD3D-EB66-427E-B5F4-97D638A768DF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C4C2D-329F-4D40-BCCE-14D911607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7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8756" y="873125"/>
            <a:ext cx="602527" cy="45719"/>
          </a:xfrm>
          <a:prstGeom prst="rect">
            <a:avLst/>
          </a:prstGeom>
          <a:solidFill>
            <a:srgbClr val="6D4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858000"/>
            <a:ext cx="119634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9C8BECD-F0F9-4533-A4A6-E8BA6E93A3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66" y="214216"/>
            <a:ext cx="658909" cy="65890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AE762C-2A1B-4E0B-9DA6-27F95146CAAC}"/>
              </a:ext>
            </a:extLst>
          </p:cNvPr>
          <p:cNvCxnSpPr>
            <a:cxnSpLocks/>
            <a:stCxn id="9" idx="2"/>
          </p:cNvCxnSpPr>
          <p:nvPr userDrawn="1"/>
        </p:nvCxnSpPr>
        <p:spPr>
          <a:xfrm>
            <a:off x="550021" y="873125"/>
            <a:ext cx="11137154" cy="0"/>
          </a:xfrm>
          <a:prstGeom prst="line">
            <a:avLst/>
          </a:prstGeom>
          <a:ln>
            <a:solidFill>
              <a:srgbClr val="6D4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0" y="6858000"/>
            <a:ext cx="1196340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9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FD3D-EB66-427E-B5F4-97D638A768DF}" type="datetimeFigureOut">
              <a:rPr lang="zh-CN" altLang="en-US" smtClean="0"/>
              <a:t>2020/3/27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C4C2D-329F-4D40-BCCE-14D911607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5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1" r:id="rId14"/>
    <p:sldLayoutId id="2147483662" r:id="rId15"/>
    <p:sldLayoutId id="2147483664" r:id="rId16"/>
    <p:sldLayoutId id="2147483666" r:id="rId17"/>
    <p:sldLayoutId id="214748366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48735" y="3151026"/>
            <a:ext cx="6773008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25A9CF"/>
                </a:solidFill>
                <a:latin typeface="+mj-ea"/>
                <a:ea typeface="+mj-ea"/>
                <a:cs typeface="+mn-ea"/>
                <a:sym typeface="+mn-lt"/>
              </a:rPr>
              <a:t>简约毕业答辩开题报告</a:t>
            </a:r>
            <a:endParaRPr lang="zh-CN" altLang="en-US" sz="5000" b="1" dirty="0">
              <a:solidFill>
                <a:srgbClr val="25A9CF"/>
              </a:solidFill>
              <a:latin typeface="+mj-ea"/>
              <a:ea typeface="+mj-ea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3561492" y="4969687"/>
            <a:ext cx="2184847" cy="34939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答辩人：豆芽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Archer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5953334" y="4969687"/>
            <a:ext cx="2184847" cy="34939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指导老师：豆芽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Archer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5679" y="4309933"/>
            <a:ext cx="5659120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XX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学院</a:t>
            </a:r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XXXX</a:t>
            </a: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系</a:t>
            </a:r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XXXX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级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100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班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413013" y="4111844"/>
            <a:ext cx="7040592" cy="0"/>
          </a:xfrm>
          <a:prstGeom prst="line">
            <a:avLst/>
          </a:prstGeom>
          <a:ln w="57150"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8E146B-7133-4F17-B107-0A51B479A329}"/>
              </a:ext>
            </a:extLst>
          </p:cNvPr>
          <p:cNvCxnSpPr/>
          <p:nvPr/>
        </p:nvCxnSpPr>
        <p:spPr>
          <a:xfrm>
            <a:off x="2413013" y="2943444"/>
            <a:ext cx="7040592" cy="0"/>
          </a:xfrm>
          <a:prstGeom prst="line">
            <a:avLst/>
          </a:prstGeom>
          <a:ln w="57150"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KSO_Shape">
            <a:extLst>
              <a:ext uri="{FF2B5EF4-FFF2-40B4-BE49-F238E27FC236}">
                <a16:creationId xmlns:a16="http://schemas.microsoft.com/office/drawing/2014/main" id="{A8C1E405-7EFB-4DBD-88A3-1513356B4548}"/>
              </a:ext>
            </a:extLst>
          </p:cNvPr>
          <p:cNvSpPr>
            <a:spLocks/>
          </p:cNvSpPr>
          <p:nvPr/>
        </p:nvSpPr>
        <p:spPr bwMode="auto">
          <a:xfrm>
            <a:off x="5033196" y="1538922"/>
            <a:ext cx="1800225" cy="1095375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6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0949" y="305598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关键技术与实验难点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23072F-1AB5-4E41-BDEC-A569ABCF0DCF}"/>
              </a:ext>
            </a:extLst>
          </p:cNvPr>
          <p:cNvGrpSpPr/>
          <p:nvPr/>
        </p:nvGrpSpPr>
        <p:grpSpPr>
          <a:xfrm>
            <a:off x="4275492" y="3443286"/>
            <a:ext cx="1653504" cy="1425434"/>
            <a:chOff x="4476555" y="3674155"/>
            <a:chExt cx="1653504" cy="1425434"/>
          </a:xfrm>
        </p:grpSpPr>
        <p:sp>
          <p:nvSpPr>
            <p:cNvPr id="20" name="Hexagon 11">
              <a:extLst>
                <a:ext uri="{FF2B5EF4-FFF2-40B4-BE49-F238E27FC236}">
                  <a16:creationId xmlns:a16="http://schemas.microsoft.com/office/drawing/2014/main" id="{E0F195DE-7710-4482-92C2-8DCA404D1613}"/>
                </a:ext>
              </a:extLst>
            </p:cNvPr>
            <p:cNvSpPr/>
            <p:nvPr/>
          </p:nvSpPr>
          <p:spPr>
            <a:xfrm>
              <a:off x="4476555" y="3674155"/>
              <a:ext cx="1653504" cy="142543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dirty="0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FE042627-ED13-4CD7-B2D1-0D1516FD8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52110" y="4060114"/>
              <a:ext cx="502391" cy="653517"/>
            </a:xfrm>
            <a:custGeom>
              <a:avLst/>
              <a:gdLst>
                <a:gd name="T0" fmla="*/ 343988 w 148"/>
                <a:gd name="T1" fmla="*/ 297219 h 191"/>
                <a:gd name="T2" fmla="*/ 391617 w 148"/>
                <a:gd name="T3" fmla="*/ 177801 h 191"/>
                <a:gd name="T4" fmla="*/ 216977 w 148"/>
                <a:gd name="T5" fmla="*/ 0 h 191"/>
                <a:gd name="T6" fmla="*/ 119073 w 148"/>
                <a:gd name="T7" fmla="*/ 31845 h 191"/>
                <a:gd name="T8" fmla="*/ 116427 w 148"/>
                <a:gd name="T9" fmla="*/ 31845 h 191"/>
                <a:gd name="T10" fmla="*/ 113781 w 148"/>
                <a:gd name="T11" fmla="*/ 34499 h 191"/>
                <a:gd name="T12" fmla="*/ 74090 w 148"/>
                <a:gd name="T13" fmla="*/ 74305 h 191"/>
                <a:gd name="T14" fmla="*/ 44983 w 148"/>
                <a:gd name="T15" fmla="*/ 140648 h 191"/>
                <a:gd name="T16" fmla="*/ 52921 w 148"/>
                <a:gd name="T17" fmla="*/ 196377 h 191"/>
                <a:gd name="T18" fmla="*/ 5292 w 148"/>
                <a:gd name="T19" fmla="*/ 268028 h 191"/>
                <a:gd name="T20" fmla="*/ 18522 w 148"/>
                <a:gd name="T21" fmla="*/ 291912 h 191"/>
                <a:gd name="T22" fmla="*/ 47629 w 148"/>
                <a:gd name="T23" fmla="*/ 291912 h 191"/>
                <a:gd name="T24" fmla="*/ 50275 w 148"/>
                <a:gd name="T25" fmla="*/ 313142 h 191"/>
                <a:gd name="T26" fmla="*/ 58213 w 148"/>
                <a:gd name="T27" fmla="*/ 323757 h 191"/>
                <a:gd name="T28" fmla="*/ 52921 w 148"/>
                <a:gd name="T29" fmla="*/ 342333 h 191"/>
                <a:gd name="T30" fmla="*/ 66152 w 148"/>
                <a:gd name="T31" fmla="*/ 352948 h 191"/>
                <a:gd name="T32" fmla="*/ 92612 w 148"/>
                <a:gd name="T33" fmla="*/ 403369 h 191"/>
                <a:gd name="T34" fmla="*/ 116427 w 148"/>
                <a:gd name="T35" fmla="*/ 400715 h 191"/>
                <a:gd name="T36" fmla="*/ 134949 w 148"/>
                <a:gd name="T37" fmla="*/ 398062 h 191"/>
                <a:gd name="T38" fmla="*/ 158764 w 148"/>
                <a:gd name="T39" fmla="*/ 421945 h 191"/>
                <a:gd name="T40" fmla="*/ 153472 w 148"/>
                <a:gd name="T41" fmla="*/ 453790 h 191"/>
                <a:gd name="T42" fmla="*/ 129657 w 148"/>
                <a:gd name="T43" fmla="*/ 506865 h 191"/>
                <a:gd name="T44" fmla="*/ 235499 w 148"/>
                <a:gd name="T45" fmla="*/ 453790 h 191"/>
                <a:gd name="T46" fmla="*/ 346634 w 148"/>
                <a:gd name="T47" fmla="*/ 432560 h 191"/>
                <a:gd name="T48" fmla="*/ 343988 w 148"/>
                <a:gd name="T49" fmla="*/ 297219 h 191"/>
                <a:gd name="T50" fmla="*/ 275190 w 148"/>
                <a:gd name="T51" fmla="*/ 201685 h 191"/>
                <a:gd name="T52" fmla="*/ 267252 w 148"/>
                <a:gd name="T53" fmla="*/ 191070 h 191"/>
                <a:gd name="T54" fmla="*/ 185224 w 148"/>
                <a:gd name="T55" fmla="*/ 302527 h 191"/>
                <a:gd name="T56" fmla="*/ 201101 w 148"/>
                <a:gd name="T57" fmla="*/ 206992 h 191"/>
                <a:gd name="T58" fmla="*/ 166702 w 148"/>
                <a:gd name="T59" fmla="*/ 206992 h 191"/>
                <a:gd name="T60" fmla="*/ 179932 w 148"/>
                <a:gd name="T61" fmla="*/ 156571 h 191"/>
                <a:gd name="T62" fmla="*/ 164056 w 148"/>
                <a:gd name="T63" fmla="*/ 156571 h 191"/>
                <a:gd name="T64" fmla="*/ 129657 w 148"/>
                <a:gd name="T65" fmla="*/ 58382 h 191"/>
                <a:gd name="T66" fmla="*/ 129657 w 148"/>
                <a:gd name="T67" fmla="*/ 55729 h 191"/>
                <a:gd name="T68" fmla="*/ 129657 w 148"/>
                <a:gd name="T69" fmla="*/ 55729 h 191"/>
                <a:gd name="T70" fmla="*/ 129657 w 148"/>
                <a:gd name="T71" fmla="*/ 55729 h 191"/>
                <a:gd name="T72" fmla="*/ 132303 w 148"/>
                <a:gd name="T73" fmla="*/ 55729 h 191"/>
                <a:gd name="T74" fmla="*/ 216977 w 148"/>
                <a:gd name="T75" fmla="*/ 29191 h 191"/>
                <a:gd name="T76" fmla="*/ 357218 w 148"/>
                <a:gd name="T77" fmla="*/ 127380 h 191"/>
                <a:gd name="T78" fmla="*/ 357218 w 148"/>
                <a:gd name="T79" fmla="*/ 185762 h 191"/>
                <a:gd name="T80" fmla="*/ 275190 w 148"/>
                <a:gd name="T81" fmla="*/ 201685 h 191"/>
                <a:gd name="T82" fmla="*/ 238145 w 148"/>
                <a:gd name="T83" fmla="*/ 161878 h 191"/>
                <a:gd name="T84" fmla="*/ 272544 w 148"/>
                <a:gd name="T85" fmla="*/ 161878 h 191"/>
                <a:gd name="T86" fmla="*/ 198455 w 148"/>
                <a:gd name="T87" fmla="*/ 270682 h 191"/>
                <a:gd name="T88" fmla="*/ 214331 w 148"/>
                <a:gd name="T89" fmla="*/ 196377 h 191"/>
                <a:gd name="T90" fmla="*/ 179932 w 148"/>
                <a:gd name="T91" fmla="*/ 196377 h 191"/>
                <a:gd name="T92" fmla="*/ 201101 w 148"/>
                <a:gd name="T93" fmla="*/ 106150 h 191"/>
                <a:gd name="T94" fmla="*/ 256668 w 148"/>
                <a:gd name="T95" fmla="*/ 106150 h 191"/>
                <a:gd name="T96" fmla="*/ 238145 w 148"/>
                <a:gd name="T97" fmla="*/ 161878 h 1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48" h="191">
                  <a:moveTo>
                    <a:pt x="130" y="112"/>
                  </a:moveTo>
                  <a:cubicBezTo>
                    <a:pt x="142" y="92"/>
                    <a:pt x="148" y="84"/>
                    <a:pt x="148" y="67"/>
                  </a:cubicBezTo>
                  <a:cubicBezTo>
                    <a:pt x="148" y="30"/>
                    <a:pt x="118" y="0"/>
                    <a:pt x="82" y="0"/>
                  </a:cubicBezTo>
                  <a:cubicBezTo>
                    <a:pt x="68" y="0"/>
                    <a:pt x="55" y="5"/>
                    <a:pt x="45" y="12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2"/>
                    <a:pt x="44" y="12"/>
                    <a:pt x="43" y="13"/>
                  </a:cubicBezTo>
                  <a:cubicBezTo>
                    <a:pt x="37" y="17"/>
                    <a:pt x="32" y="22"/>
                    <a:pt x="28" y="28"/>
                  </a:cubicBezTo>
                  <a:cubicBezTo>
                    <a:pt x="23" y="35"/>
                    <a:pt x="19" y="44"/>
                    <a:pt x="17" y="53"/>
                  </a:cubicBezTo>
                  <a:cubicBezTo>
                    <a:pt x="14" y="68"/>
                    <a:pt x="20" y="68"/>
                    <a:pt x="20" y="74"/>
                  </a:cubicBezTo>
                  <a:cubicBezTo>
                    <a:pt x="20" y="79"/>
                    <a:pt x="11" y="89"/>
                    <a:pt x="2" y="101"/>
                  </a:cubicBezTo>
                  <a:cubicBezTo>
                    <a:pt x="0" y="104"/>
                    <a:pt x="1" y="110"/>
                    <a:pt x="7" y="110"/>
                  </a:cubicBezTo>
                  <a:cubicBezTo>
                    <a:pt x="18" y="110"/>
                    <a:pt x="18" y="110"/>
                    <a:pt x="18" y="110"/>
                  </a:cubicBezTo>
                  <a:cubicBezTo>
                    <a:pt x="25" y="110"/>
                    <a:pt x="20" y="117"/>
                    <a:pt x="19" y="118"/>
                  </a:cubicBezTo>
                  <a:cubicBezTo>
                    <a:pt x="19" y="119"/>
                    <a:pt x="22" y="122"/>
                    <a:pt x="22" y="122"/>
                  </a:cubicBezTo>
                  <a:cubicBezTo>
                    <a:pt x="22" y="122"/>
                    <a:pt x="18" y="126"/>
                    <a:pt x="20" y="129"/>
                  </a:cubicBezTo>
                  <a:cubicBezTo>
                    <a:pt x="20" y="130"/>
                    <a:pt x="26" y="129"/>
                    <a:pt x="25" y="133"/>
                  </a:cubicBezTo>
                  <a:cubicBezTo>
                    <a:pt x="21" y="150"/>
                    <a:pt x="30" y="152"/>
                    <a:pt x="35" y="152"/>
                  </a:cubicBezTo>
                  <a:cubicBezTo>
                    <a:pt x="38" y="152"/>
                    <a:pt x="41" y="152"/>
                    <a:pt x="44" y="151"/>
                  </a:cubicBezTo>
                  <a:cubicBezTo>
                    <a:pt x="46" y="150"/>
                    <a:pt x="49" y="150"/>
                    <a:pt x="51" y="150"/>
                  </a:cubicBezTo>
                  <a:cubicBezTo>
                    <a:pt x="57" y="150"/>
                    <a:pt x="61" y="153"/>
                    <a:pt x="60" y="159"/>
                  </a:cubicBezTo>
                  <a:cubicBezTo>
                    <a:pt x="58" y="164"/>
                    <a:pt x="58" y="167"/>
                    <a:pt x="58" y="171"/>
                  </a:cubicBezTo>
                  <a:cubicBezTo>
                    <a:pt x="57" y="175"/>
                    <a:pt x="49" y="191"/>
                    <a:pt x="49" y="191"/>
                  </a:cubicBezTo>
                  <a:cubicBezTo>
                    <a:pt x="49" y="191"/>
                    <a:pt x="62" y="182"/>
                    <a:pt x="89" y="171"/>
                  </a:cubicBezTo>
                  <a:cubicBezTo>
                    <a:pt x="115" y="159"/>
                    <a:pt x="131" y="163"/>
                    <a:pt x="131" y="163"/>
                  </a:cubicBezTo>
                  <a:cubicBezTo>
                    <a:pt x="131" y="163"/>
                    <a:pt x="118" y="132"/>
                    <a:pt x="130" y="112"/>
                  </a:cubicBezTo>
                  <a:close/>
                  <a:moveTo>
                    <a:pt x="104" y="76"/>
                  </a:moveTo>
                  <a:cubicBezTo>
                    <a:pt x="103" y="75"/>
                    <a:pt x="102" y="73"/>
                    <a:pt x="101" y="72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59"/>
                    <a:pt x="64" y="59"/>
                    <a:pt x="62" y="59"/>
                  </a:cubicBezTo>
                  <a:cubicBezTo>
                    <a:pt x="37" y="62"/>
                    <a:pt x="30" y="36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9" y="14"/>
                    <a:pt x="70" y="11"/>
                    <a:pt x="82" y="11"/>
                  </a:cubicBezTo>
                  <a:cubicBezTo>
                    <a:pt x="106" y="11"/>
                    <a:pt x="127" y="26"/>
                    <a:pt x="135" y="48"/>
                  </a:cubicBezTo>
                  <a:cubicBezTo>
                    <a:pt x="138" y="57"/>
                    <a:pt x="138" y="63"/>
                    <a:pt x="135" y="70"/>
                  </a:cubicBezTo>
                  <a:cubicBezTo>
                    <a:pt x="130" y="82"/>
                    <a:pt x="108" y="83"/>
                    <a:pt x="104" y="76"/>
                  </a:cubicBezTo>
                  <a:close/>
                  <a:moveTo>
                    <a:pt x="90" y="61"/>
                  </a:moveTo>
                  <a:cubicBezTo>
                    <a:pt x="103" y="61"/>
                    <a:pt x="103" y="61"/>
                    <a:pt x="103" y="61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8" y="74"/>
                    <a:pt x="68" y="74"/>
                    <a:pt x="68" y="74"/>
                  </a:cubicBezTo>
                  <a:cubicBezTo>
                    <a:pt x="76" y="40"/>
                    <a:pt x="76" y="40"/>
                    <a:pt x="76" y="40"/>
                  </a:cubicBezTo>
                  <a:cubicBezTo>
                    <a:pt x="97" y="40"/>
                    <a:pt x="97" y="40"/>
                    <a:pt x="97" y="40"/>
                  </a:cubicBezTo>
                  <a:lnTo>
                    <a:pt x="90" y="61"/>
                  </a:lnTo>
                  <a:close/>
                </a:path>
              </a:pathLst>
            </a:cu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ID" sz="32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52FF21F-430C-4734-B56A-12A8BA986B54}"/>
              </a:ext>
            </a:extLst>
          </p:cNvPr>
          <p:cNvGrpSpPr/>
          <p:nvPr/>
        </p:nvGrpSpPr>
        <p:grpSpPr>
          <a:xfrm>
            <a:off x="5656267" y="2653877"/>
            <a:ext cx="1653504" cy="1425434"/>
            <a:chOff x="5857330" y="2884746"/>
            <a:chExt cx="1653504" cy="1425434"/>
          </a:xfrm>
        </p:grpSpPr>
        <p:sp>
          <p:nvSpPr>
            <p:cNvPr id="23" name="Hexagon 8">
              <a:extLst>
                <a:ext uri="{FF2B5EF4-FFF2-40B4-BE49-F238E27FC236}">
                  <a16:creationId xmlns:a16="http://schemas.microsoft.com/office/drawing/2014/main" id="{82F31E80-A04F-4560-9205-94399517418B}"/>
                </a:ext>
              </a:extLst>
            </p:cNvPr>
            <p:cNvSpPr/>
            <p:nvPr/>
          </p:nvSpPr>
          <p:spPr>
            <a:xfrm>
              <a:off x="5857330" y="2884746"/>
              <a:ext cx="1653504" cy="1425434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id-ID" dirty="0">
                <a:solidFill>
                  <a:prstClr val="white"/>
                </a:solidFill>
                <a:latin typeface="Open Sans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27D07520-92D7-4302-9899-5B230241C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0386" y="3350351"/>
              <a:ext cx="647391" cy="494222"/>
            </a:xfrm>
            <a:custGeom>
              <a:avLst/>
              <a:gdLst>
                <a:gd name="T0" fmla="*/ 502953 w 201"/>
                <a:gd name="T1" fmla="*/ 137789 h 153"/>
                <a:gd name="T2" fmla="*/ 472926 w 201"/>
                <a:gd name="T3" fmla="*/ 165346 h 153"/>
                <a:gd name="T4" fmla="*/ 460415 w 201"/>
                <a:gd name="T5" fmla="*/ 165346 h 153"/>
                <a:gd name="T6" fmla="*/ 482935 w 201"/>
                <a:gd name="T7" fmla="*/ 192904 h 153"/>
                <a:gd name="T8" fmla="*/ 452908 w 201"/>
                <a:gd name="T9" fmla="*/ 220462 h 153"/>
                <a:gd name="T10" fmla="*/ 340307 w 201"/>
                <a:gd name="T11" fmla="*/ 220462 h 153"/>
                <a:gd name="T12" fmla="*/ 357822 w 201"/>
                <a:gd name="T13" fmla="*/ 310651 h 153"/>
                <a:gd name="T14" fmla="*/ 332800 w 201"/>
                <a:gd name="T15" fmla="*/ 375787 h 153"/>
                <a:gd name="T16" fmla="*/ 302773 w 201"/>
                <a:gd name="T17" fmla="*/ 330693 h 153"/>
                <a:gd name="T18" fmla="*/ 252728 w 201"/>
                <a:gd name="T19" fmla="*/ 263051 h 153"/>
                <a:gd name="T20" fmla="*/ 197678 w 201"/>
                <a:gd name="T21" fmla="*/ 207936 h 153"/>
                <a:gd name="T22" fmla="*/ 162646 w 201"/>
                <a:gd name="T23" fmla="*/ 202925 h 153"/>
                <a:gd name="T24" fmla="*/ 147633 w 201"/>
                <a:gd name="T25" fmla="*/ 202925 h 153"/>
                <a:gd name="T26" fmla="*/ 147633 w 201"/>
                <a:gd name="T27" fmla="*/ 15031 h 153"/>
                <a:gd name="T28" fmla="*/ 177660 w 201"/>
                <a:gd name="T29" fmla="*/ 15031 h 153"/>
                <a:gd name="T30" fmla="*/ 215194 w 201"/>
                <a:gd name="T31" fmla="*/ 5010 h 153"/>
                <a:gd name="T32" fmla="*/ 240216 w 201"/>
                <a:gd name="T33" fmla="*/ 12526 h 153"/>
                <a:gd name="T34" fmla="*/ 312782 w 201"/>
                <a:gd name="T35" fmla="*/ 0 h 153"/>
                <a:gd name="T36" fmla="*/ 445401 w 201"/>
                <a:gd name="T37" fmla="*/ 0 h 153"/>
                <a:gd name="T38" fmla="*/ 475428 w 201"/>
                <a:gd name="T39" fmla="*/ 27558 h 153"/>
                <a:gd name="T40" fmla="*/ 452908 w 201"/>
                <a:gd name="T41" fmla="*/ 55115 h 153"/>
                <a:gd name="T42" fmla="*/ 465419 w 201"/>
                <a:gd name="T43" fmla="*/ 55115 h 153"/>
                <a:gd name="T44" fmla="*/ 495446 w 201"/>
                <a:gd name="T45" fmla="*/ 82673 h 153"/>
                <a:gd name="T46" fmla="*/ 470424 w 201"/>
                <a:gd name="T47" fmla="*/ 110231 h 153"/>
                <a:gd name="T48" fmla="*/ 472926 w 201"/>
                <a:gd name="T49" fmla="*/ 110231 h 153"/>
                <a:gd name="T50" fmla="*/ 502953 w 201"/>
                <a:gd name="T51" fmla="*/ 137789 h 153"/>
                <a:gd name="T52" fmla="*/ 0 w 201"/>
                <a:gd name="T53" fmla="*/ 2505 h 153"/>
                <a:gd name="T54" fmla="*/ 130117 w 201"/>
                <a:gd name="T55" fmla="*/ 2505 h 153"/>
                <a:gd name="T56" fmla="*/ 130117 w 201"/>
                <a:gd name="T57" fmla="*/ 258041 h 153"/>
                <a:gd name="T58" fmla="*/ 0 w 201"/>
                <a:gd name="T59" fmla="*/ 258041 h 153"/>
                <a:gd name="T60" fmla="*/ 0 w 201"/>
                <a:gd name="T61" fmla="*/ 2505 h 153"/>
                <a:gd name="T62" fmla="*/ 95086 w 201"/>
                <a:gd name="T63" fmla="*/ 57621 h 153"/>
                <a:gd name="T64" fmla="*/ 110099 w 201"/>
                <a:gd name="T65" fmla="*/ 42589 h 153"/>
                <a:gd name="T66" fmla="*/ 95086 w 201"/>
                <a:gd name="T67" fmla="*/ 25052 h 153"/>
                <a:gd name="T68" fmla="*/ 77570 w 201"/>
                <a:gd name="T69" fmla="*/ 42589 h 153"/>
                <a:gd name="T70" fmla="*/ 95086 w 201"/>
                <a:gd name="T71" fmla="*/ 57621 h 153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1" h="153">
                  <a:moveTo>
                    <a:pt x="201" y="55"/>
                  </a:moveTo>
                  <a:cubicBezTo>
                    <a:pt x="201" y="61"/>
                    <a:pt x="196" y="66"/>
                    <a:pt x="189" y="66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89" y="67"/>
                    <a:pt x="193" y="71"/>
                    <a:pt x="193" y="77"/>
                  </a:cubicBezTo>
                  <a:cubicBezTo>
                    <a:pt x="193" y="83"/>
                    <a:pt x="188" y="88"/>
                    <a:pt x="181" y="88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30" y="95"/>
                    <a:pt x="141" y="105"/>
                    <a:pt x="143" y="124"/>
                  </a:cubicBezTo>
                  <a:cubicBezTo>
                    <a:pt x="144" y="135"/>
                    <a:pt x="143" y="146"/>
                    <a:pt x="133" y="150"/>
                  </a:cubicBezTo>
                  <a:cubicBezTo>
                    <a:pt x="123" y="153"/>
                    <a:pt x="124" y="139"/>
                    <a:pt x="121" y="132"/>
                  </a:cubicBezTo>
                  <a:cubicBezTo>
                    <a:pt x="115" y="118"/>
                    <a:pt x="105" y="112"/>
                    <a:pt x="101" y="105"/>
                  </a:cubicBezTo>
                  <a:cubicBezTo>
                    <a:pt x="96" y="99"/>
                    <a:pt x="86" y="87"/>
                    <a:pt x="79" y="83"/>
                  </a:cubicBezTo>
                  <a:cubicBezTo>
                    <a:pt x="75" y="81"/>
                    <a:pt x="69" y="81"/>
                    <a:pt x="65" y="81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5" y="6"/>
                    <a:pt x="82" y="2"/>
                    <a:pt x="86" y="2"/>
                  </a:cubicBezTo>
                  <a:cubicBezTo>
                    <a:pt x="90" y="2"/>
                    <a:pt x="91" y="5"/>
                    <a:pt x="96" y="5"/>
                  </a:cubicBezTo>
                  <a:cubicBezTo>
                    <a:pt x="102" y="5"/>
                    <a:pt x="118" y="0"/>
                    <a:pt x="125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5" y="0"/>
                    <a:pt x="190" y="5"/>
                    <a:pt x="190" y="11"/>
                  </a:cubicBezTo>
                  <a:cubicBezTo>
                    <a:pt x="190" y="16"/>
                    <a:pt x="186" y="21"/>
                    <a:pt x="181" y="22"/>
                  </a:cubicBezTo>
                  <a:cubicBezTo>
                    <a:pt x="186" y="22"/>
                    <a:pt x="186" y="22"/>
                    <a:pt x="186" y="22"/>
                  </a:cubicBezTo>
                  <a:cubicBezTo>
                    <a:pt x="192" y="22"/>
                    <a:pt x="198" y="27"/>
                    <a:pt x="198" y="33"/>
                  </a:cubicBezTo>
                  <a:cubicBezTo>
                    <a:pt x="198" y="38"/>
                    <a:pt x="194" y="42"/>
                    <a:pt x="188" y="44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96" y="44"/>
                    <a:pt x="201" y="49"/>
                    <a:pt x="201" y="55"/>
                  </a:cubicBezTo>
                  <a:moveTo>
                    <a:pt x="0" y="1"/>
                  </a:moveTo>
                  <a:cubicBezTo>
                    <a:pt x="52" y="1"/>
                    <a:pt x="52" y="1"/>
                    <a:pt x="52" y="1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"/>
                  </a:lnTo>
                  <a:close/>
                  <a:moveTo>
                    <a:pt x="38" y="23"/>
                  </a:moveTo>
                  <a:cubicBezTo>
                    <a:pt x="41" y="23"/>
                    <a:pt x="44" y="20"/>
                    <a:pt x="44" y="17"/>
                  </a:cubicBezTo>
                  <a:cubicBezTo>
                    <a:pt x="44" y="13"/>
                    <a:pt x="41" y="10"/>
                    <a:pt x="38" y="10"/>
                  </a:cubicBezTo>
                  <a:cubicBezTo>
                    <a:pt x="34" y="10"/>
                    <a:pt x="31" y="13"/>
                    <a:pt x="31" y="17"/>
                  </a:cubicBezTo>
                  <a:cubicBezTo>
                    <a:pt x="31" y="20"/>
                    <a:pt x="34" y="23"/>
                    <a:pt x="38" y="23"/>
                  </a:cubicBezTo>
                </a:path>
              </a:pathLst>
            </a:cu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0" tIns="0" rIns="0" bIns="0" rtlCol="0" anchor="ctr"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endParaRPr lang="en-ID" sz="32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5" name="Straight Connector 21">
            <a:extLst>
              <a:ext uri="{FF2B5EF4-FFF2-40B4-BE49-F238E27FC236}">
                <a16:creationId xmlns:a16="http://schemas.microsoft.com/office/drawing/2014/main" id="{5C80D83C-9EFE-4D0A-B65D-CE801E51CC49}"/>
              </a:ext>
            </a:extLst>
          </p:cNvPr>
          <p:cNvCxnSpPr/>
          <p:nvPr/>
        </p:nvCxnSpPr>
        <p:spPr>
          <a:xfrm flipH="1">
            <a:off x="3581805" y="2633377"/>
            <a:ext cx="101200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2">
            <a:extLst>
              <a:ext uri="{FF2B5EF4-FFF2-40B4-BE49-F238E27FC236}">
                <a16:creationId xmlns:a16="http://schemas.microsoft.com/office/drawing/2014/main" id="{B9830A8C-8A93-4374-8162-460690AA93D8}"/>
              </a:ext>
            </a:extLst>
          </p:cNvPr>
          <p:cNvCxnSpPr/>
          <p:nvPr/>
        </p:nvCxnSpPr>
        <p:spPr>
          <a:xfrm flipH="1">
            <a:off x="3581804" y="4156003"/>
            <a:ext cx="95634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4C3231EB-5777-4721-9F8B-2AA049D8E278}"/>
              </a:ext>
            </a:extLst>
          </p:cNvPr>
          <p:cNvCxnSpPr>
            <a:cxnSpLocks/>
          </p:cNvCxnSpPr>
          <p:nvPr/>
        </p:nvCxnSpPr>
        <p:spPr>
          <a:xfrm flipH="1">
            <a:off x="6997602" y="3354333"/>
            <a:ext cx="9299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3F80A2C2-9530-4E67-A136-C8D140E926EB}"/>
              </a:ext>
            </a:extLst>
          </p:cNvPr>
          <p:cNvCxnSpPr>
            <a:cxnSpLocks/>
          </p:cNvCxnSpPr>
          <p:nvPr/>
        </p:nvCxnSpPr>
        <p:spPr>
          <a:xfrm flipH="1">
            <a:off x="6997603" y="4890043"/>
            <a:ext cx="929952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D78BE09-09B2-416F-B34A-141E5F1E0F2D}"/>
              </a:ext>
            </a:extLst>
          </p:cNvPr>
          <p:cNvGrpSpPr/>
          <p:nvPr/>
        </p:nvGrpSpPr>
        <p:grpSpPr>
          <a:xfrm>
            <a:off x="4275492" y="1920660"/>
            <a:ext cx="1653504" cy="1425434"/>
            <a:chOff x="4476555" y="2151529"/>
            <a:chExt cx="1653504" cy="1425434"/>
          </a:xfrm>
        </p:grpSpPr>
        <p:sp>
          <p:nvSpPr>
            <p:cNvPr id="30" name="Hexagon 5">
              <a:extLst>
                <a:ext uri="{FF2B5EF4-FFF2-40B4-BE49-F238E27FC236}">
                  <a16:creationId xmlns:a16="http://schemas.microsoft.com/office/drawing/2014/main" id="{29FD378C-61B7-464D-9B3E-9BEBBB51A91F}"/>
                </a:ext>
              </a:extLst>
            </p:cNvPr>
            <p:cNvSpPr/>
            <p:nvPr/>
          </p:nvSpPr>
          <p:spPr>
            <a:xfrm>
              <a:off x="4476555" y="2151529"/>
              <a:ext cx="1653504" cy="1425434"/>
            </a:xfrm>
            <a:prstGeom prst="hexagon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id-ID" sz="3200" b="1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1" name="Freeform 84">
              <a:extLst>
                <a:ext uri="{FF2B5EF4-FFF2-40B4-BE49-F238E27FC236}">
                  <a16:creationId xmlns:a16="http://schemas.microsoft.com/office/drawing/2014/main" id="{6F80111B-DDD7-4443-92C5-4D2D84032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5139" y="2547697"/>
              <a:ext cx="596334" cy="633095"/>
            </a:xfrm>
            <a:custGeom>
              <a:avLst/>
              <a:gdLst>
                <a:gd name="T0" fmla="*/ 446066 w 178"/>
                <a:gd name="T1" fmla="*/ 300221 h 188"/>
                <a:gd name="T2" fmla="*/ 383460 w 178"/>
                <a:gd name="T3" fmla="*/ 224513 h 188"/>
                <a:gd name="T4" fmla="*/ 297377 w 178"/>
                <a:gd name="T5" fmla="*/ 248009 h 188"/>
                <a:gd name="T6" fmla="*/ 247814 w 178"/>
                <a:gd name="T7" fmla="*/ 289778 h 188"/>
                <a:gd name="T8" fmla="*/ 198252 w 178"/>
                <a:gd name="T9" fmla="*/ 287168 h 188"/>
                <a:gd name="T10" fmla="*/ 159123 w 178"/>
                <a:gd name="T11" fmla="*/ 302832 h 188"/>
                <a:gd name="T12" fmla="*/ 174774 w 178"/>
                <a:gd name="T13" fmla="*/ 255840 h 188"/>
                <a:gd name="T14" fmla="*/ 213903 w 178"/>
                <a:gd name="T15" fmla="*/ 133141 h 188"/>
                <a:gd name="T16" fmla="*/ 247814 w 178"/>
                <a:gd name="T17" fmla="*/ 127920 h 188"/>
                <a:gd name="T18" fmla="*/ 292160 w 178"/>
                <a:gd name="T19" fmla="*/ 109646 h 188"/>
                <a:gd name="T20" fmla="*/ 294769 w 178"/>
                <a:gd name="T21" fmla="*/ 91372 h 188"/>
                <a:gd name="T22" fmla="*/ 310420 w 178"/>
                <a:gd name="T23" fmla="*/ 75708 h 188"/>
                <a:gd name="T24" fmla="*/ 294769 w 178"/>
                <a:gd name="T25" fmla="*/ 31327 h 188"/>
                <a:gd name="T26" fmla="*/ 263466 w 178"/>
                <a:gd name="T27" fmla="*/ 0 h 188"/>
                <a:gd name="T28" fmla="*/ 187817 w 178"/>
                <a:gd name="T29" fmla="*/ 33938 h 188"/>
                <a:gd name="T30" fmla="*/ 146080 w 178"/>
                <a:gd name="T31" fmla="*/ 73097 h 188"/>
                <a:gd name="T32" fmla="*/ 99126 w 178"/>
                <a:gd name="T33" fmla="*/ 151416 h 188"/>
                <a:gd name="T34" fmla="*/ 2609 w 178"/>
                <a:gd name="T35" fmla="*/ 336770 h 188"/>
                <a:gd name="T36" fmla="*/ 26086 w 178"/>
                <a:gd name="T37" fmla="*/ 454247 h 188"/>
                <a:gd name="T38" fmla="*/ 46954 w 178"/>
                <a:gd name="T39" fmla="*/ 488185 h 188"/>
                <a:gd name="T40" fmla="*/ 146080 w 178"/>
                <a:gd name="T41" fmla="*/ 462079 h 188"/>
                <a:gd name="T42" fmla="*/ 284334 w 178"/>
                <a:gd name="T43" fmla="*/ 454247 h 188"/>
                <a:gd name="T44" fmla="*/ 292160 w 178"/>
                <a:gd name="T45" fmla="*/ 451637 h 188"/>
                <a:gd name="T46" fmla="*/ 349549 w 178"/>
                <a:gd name="T47" fmla="*/ 415088 h 188"/>
                <a:gd name="T48" fmla="*/ 435632 w 178"/>
                <a:gd name="T49" fmla="*/ 396814 h 188"/>
                <a:gd name="T50" fmla="*/ 396503 w 178"/>
                <a:gd name="T51" fmla="*/ 409867 h 188"/>
                <a:gd name="T52" fmla="*/ 443457 w 178"/>
                <a:gd name="T53" fmla="*/ 430752 h 188"/>
                <a:gd name="T54" fmla="*/ 446066 w 178"/>
                <a:gd name="T55" fmla="*/ 300221 h 18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78" h="188">
                  <a:moveTo>
                    <a:pt x="171" y="115"/>
                  </a:moveTo>
                  <a:cubicBezTo>
                    <a:pt x="165" y="98"/>
                    <a:pt x="151" y="86"/>
                    <a:pt x="147" y="86"/>
                  </a:cubicBezTo>
                  <a:cubicBezTo>
                    <a:pt x="144" y="86"/>
                    <a:pt x="125" y="89"/>
                    <a:pt x="114" y="95"/>
                  </a:cubicBezTo>
                  <a:cubicBezTo>
                    <a:pt x="103" y="101"/>
                    <a:pt x="95" y="111"/>
                    <a:pt x="95" y="111"/>
                  </a:cubicBezTo>
                  <a:cubicBezTo>
                    <a:pt x="95" y="111"/>
                    <a:pt x="87" y="109"/>
                    <a:pt x="76" y="110"/>
                  </a:cubicBezTo>
                  <a:cubicBezTo>
                    <a:pt x="70" y="110"/>
                    <a:pt x="61" y="116"/>
                    <a:pt x="61" y="116"/>
                  </a:cubicBezTo>
                  <a:cubicBezTo>
                    <a:pt x="61" y="116"/>
                    <a:pt x="66" y="105"/>
                    <a:pt x="67" y="98"/>
                  </a:cubicBezTo>
                  <a:cubicBezTo>
                    <a:pt x="69" y="79"/>
                    <a:pt x="72" y="56"/>
                    <a:pt x="82" y="51"/>
                  </a:cubicBezTo>
                  <a:cubicBezTo>
                    <a:pt x="84" y="49"/>
                    <a:pt x="92" y="50"/>
                    <a:pt x="95" y="49"/>
                  </a:cubicBezTo>
                  <a:cubicBezTo>
                    <a:pt x="98" y="49"/>
                    <a:pt x="109" y="42"/>
                    <a:pt x="112" y="42"/>
                  </a:cubicBezTo>
                  <a:cubicBezTo>
                    <a:pt x="115" y="41"/>
                    <a:pt x="113" y="35"/>
                    <a:pt x="113" y="35"/>
                  </a:cubicBezTo>
                  <a:cubicBezTo>
                    <a:pt x="113" y="35"/>
                    <a:pt x="115" y="31"/>
                    <a:pt x="119" y="29"/>
                  </a:cubicBezTo>
                  <a:cubicBezTo>
                    <a:pt x="123" y="26"/>
                    <a:pt x="118" y="18"/>
                    <a:pt x="113" y="12"/>
                  </a:cubicBezTo>
                  <a:cubicBezTo>
                    <a:pt x="110" y="9"/>
                    <a:pt x="103" y="0"/>
                    <a:pt x="101" y="0"/>
                  </a:cubicBezTo>
                  <a:cubicBezTo>
                    <a:pt x="99" y="0"/>
                    <a:pt x="80" y="10"/>
                    <a:pt x="72" y="13"/>
                  </a:cubicBezTo>
                  <a:cubicBezTo>
                    <a:pt x="60" y="17"/>
                    <a:pt x="57" y="24"/>
                    <a:pt x="56" y="28"/>
                  </a:cubicBezTo>
                  <a:cubicBezTo>
                    <a:pt x="56" y="28"/>
                    <a:pt x="45" y="46"/>
                    <a:pt x="38" y="58"/>
                  </a:cubicBezTo>
                  <a:cubicBezTo>
                    <a:pt x="24" y="81"/>
                    <a:pt x="1" y="105"/>
                    <a:pt x="1" y="129"/>
                  </a:cubicBezTo>
                  <a:cubicBezTo>
                    <a:pt x="0" y="153"/>
                    <a:pt x="9" y="161"/>
                    <a:pt x="10" y="174"/>
                  </a:cubicBezTo>
                  <a:cubicBezTo>
                    <a:pt x="11" y="186"/>
                    <a:pt x="13" y="186"/>
                    <a:pt x="18" y="187"/>
                  </a:cubicBezTo>
                  <a:cubicBezTo>
                    <a:pt x="23" y="188"/>
                    <a:pt x="36" y="180"/>
                    <a:pt x="56" y="177"/>
                  </a:cubicBezTo>
                  <a:cubicBezTo>
                    <a:pt x="75" y="175"/>
                    <a:pt x="99" y="177"/>
                    <a:pt x="109" y="174"/>
                  </a:cubicBezTo>
                  <a:cubicBezTo>
                    <a:pt x="110" y="173"/>
                    <a:pt x="111" y="173"/>
                    <a:pt x="112" y="173"/>
                  </a:cubicBezTo>
                  <a:cubicBezTo>
                    <a:pt x="120" y="169"/>
                    <a:pt x="126" y="164"/>
                    <a:pt x="134" y="159"/>
                  </a:cubicBezTo>
                  <a:cubicBezTo>
                    <a:pt x="152" y="146"/>
                    <a:pt x="167" y="152"/>
                    <a:pt x="167" y="152"/>
                  </a:cubicBezTo>
                  <a:cubicBezTo>
                    <a:pt x="167" y="152"/>
                    <a:pt x="159" y="153"/>
                    <a:pt x="152" y="157"/>
                  </a:cubicBezTo>
                  <a:cubicBezTo>
                    <a:pt x="160" y="160"/>
                    <a:pt x="170" y="165"/>
                    <a:pt x="170" y="165"/>
                  </a:cubicBezTo>
                  <a:cubicBezTo>
                    <a:pt x="170" y="165"/>
                    <a:pt x="178" y="138"/>
                    <a:pt x="171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ID" sz="32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2481F44-AFD1-4205-96C2-CB80105A245B}"/>
              </a:ext>
            </a:extLst>
          </p:cNvPr>
          <p:cNvGrpSpPr/>
          <p:nvPr/>
        </p:nvGrpSpPr>
        <p:grpSpPr>
          <a:xfrm>
            <a:off x="5656267" y="4156004"/>
            <a:ext cx="1653504" cy="1425434"/>
            <a:chOff x="5857330" y="4386873"/>
            <a:chExt cx="1653504" cy="1425434"/>
          </a:xfrm>
        </p:grpSpPr>
        <p:sp>
          <p:nvSpPr>
            <p:cNvPr id="33" name="Hexagon 14">
              <a:extLst>
                <a:ext uri="{FF2B5EF4-FFF2-40B4-BE49-F238E27FC236}">
                  <a16:creationId xmlns:a16="http://schemas.microsoft.com/office/drawing/2014/main" id="{E84CE376-8D28-44C7-81CB-556C6FDB7393}"/>
                </a:ext>
              </a:extLst>
            </p:cNvPr>
            <p:cNvSpPr/>
            <p:nvPr/>
          </p:nvSpPr>
          <p:spPr>
            <a:xfrm>
              <a:off x="5857330" y="4386873"/>
              <a:ext cx="1653504" cy="1425434"/>
            </a:xfrm>
            <a:prstGeom prst="hexagon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id-ID" sz="3200" b="1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DD555FC6-90D5-4CF6-8FE4-1812230A98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9999" y="4820824"/>
              <a:ext cx="588166" cy="557532"/>
            </a:xfrm>
            <a:custGeom>
              <a:avLst/>
              <a:gdLst>
                <a:gd name="T0" fmla="*/ 438635 w 268"/>
                <a:gd name="T1" fmla="*/ 400089 h 254"/>
                <a:gd name="T2" fmla="*/ 418154 w 268"/>
                <a:gd name="T3" fmla="*/ 400089 h 254"/>
                <a:gd name="T4" fmla="*/ 267960 w 268"/>
                <a:gd name="T5" fmla="*/ 35905 h 254"/>
                <a:gd name="T6" fmla="*/ 228705 w 268"/>
                <a:gd name="T7" fmla="*/ 0 h 254"/>
                <a:gd name="T8" fmla="*/ 189449 w 268"/>
                <a:gd name="T9" fmla="*/ 35905 h 254"/>
                <a:gd name="T10" fmla="*/ 39255 w 268"/>
                <a:gd name="T11" fmla="*/ 400089 h 254"/>
                <a:gd name="T12" fmla="*/ 18774 w 268"/>
                <a:gd name="T13" fmla="*/ 400089 h 254"/>
                <a:gd name="T14" fmla="*/ 0 w 268"/>
                <a:gd name="T15" fmla="*/ 417187 h 254"/>
                <a:gd name="T16" fmla="*/ 18774 w 268"/>
                <a:gd name="T17" fmla="*/ 434285 h 254"/>
                <a:gd name="T18" fmla="*/ 438635 w 268"/>
                <a:gd name="T19" fmla="*/ 434285 h 254"/>
                <a:gd name="T20" fmla="*/ 457409 w 268"/>
                <a:gd name="T21" fmla="*/ 417187 h 254"/>
                <a:gd name="T22" fmla="*/ 438635 w 268"/>
                <a:gd name="T23" fmla="*/ 400089 h 254"/>
                <a:gd name="T24" fmla="*/ 206517 w 268"/>
                <a:gd name="T25" fmla="*/ 44454 h 254"/>
                <a:gd name="T26" fmla="*/ 228705 w 268"/>
                <a:gd name="T27" fmla="*/ 18808 h 254"/>
                <a:gd name="T28" fmla="*/ 250892 w 268"/>
                <a:gd name="T29" fmla="*/ 44454 h 254"/>
                <a:gd name="T30" fmla="*/ 276494 w 268"/>
                <a:gd name="T31" fmla="*/ 107716 h 254"/>
                <a:gd name="T32" fmla="*/ 180916 w 268"/>
                <a:gd name="T33" fmla="*/ 107716 h 254"/>
                <a:gd name="T34" fmla="*/ 206517 w 268"/>
                <a:gd name="T35" fmla="*/ 44454 h 254"/>
                <a:gd name="T36" fmla="*/ 98992 w 268"/>
                <a:gd name="T37" fmla="*/ 304341 h 254"/>
                <a:gd name="T38" fmla="*/ 139954 w 268"/>
                <a:gd name="T39" fmla="*/ 205174 h 254"/>
                <a:gd name="T40" fmla="*/ 317456 w 268"/>
                <a:gd name="T41" fmla="*/ 205174 h 254"/>
                <a:gd name="T42" fmla="*/ 356711 w 268"/>
                <a:gd name="T43" fmla="*/ 304341 h 254"/>
                <a:gd name="T44" fmla="*/ 98992 w 268"/>
                <a:gd name="T45" fmla="*/ 304341 h 25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8" h="254">
                  <a:moveTo>
                    <a:pt x="257" y="234"/>
                  </a:moveTo>
                  <a:cubicBezTo>
                    <a:pt x="245" y="234"/>
                    <a:pt x="245" y="234"/>
                    <a:pt x="245" y="234"/>
                  </a:cubicBezTo>
                  <a:cubicBezTo>
                    <a:pt x="157" y="21"/>
                    <a:pt x="157" y="21"/>
                    <a:pt x="157" y="21"/>
                  </a:cubicBezTo>
                  <a:cubicBezTo>
                    <a:pt x="149" y="3"/>
                    <a:pt x="139" y="0"/>
                    <a:pt x="134" y="0"/>
                  </a:cubicBezTo>
                  <a:cubicBezTo>
                    <a:pt x="128" y="0"/>
                    <a:pt x="118" y="3"/>
                    <a:pt x="111" y="21"/>
                  </a:cubicBezTo>
                  <a:cubicBezTo>
                    <a:pt x="23" y="234"/>
                    <a:pt x="23" y="234"/>
                    <a:pt x="23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5" y="234"/>
                    <a:pt x="0" y="238"/>
                    <a:pt x="0" y="244"/>
                  </a:cubicBezTo>
                  <a:cubicBezTo>
                    <a:pt x="0" y="249"/>
                    <a:pt x="5" y="254"/>
                    <a:pt x="11" y="254"/>
                  </a:cubicBezTo>
                  <a:cubicBezTo>
                    <a:pt x="257" y="254"/>
                    <a:pt x="257" y="254"/>
                    <a:pt x="257" y="254"/>
                  </a:cubicBezTo>
                  <a:cubicBezTo>
                    <a:pt x="263" y="254"/>
                    <a:pt x="268" y="249"/>
                    <a:pt x="268" y="244"/>
                  </a:cubicBezTo>
                  <a:cubicBezTo>
                    <a:pt x="268" y="238"/>
                    <a:pt x="263" y="234"/>
                    <a:pt x="257" y="234"/>
                  </a:cubicBezTo>
                  <a:close/>
                  <a:moveTo>
                    <a:pt x="121" y="26"/>
                  </a:moveTo>
                  <a:cubicBezTo>
                    <a:pt x="125" y="17"/>
                    <a:pt x="130" y="11"/>
                    <a:pt x="134" y="11"/>
                  </a:cubicBezTo>
                  <a:cubicBezTo>
                    <a:pt x="138" y="11"/>
                    <a:pt x="143" y="17"/>
                    <a:pt x="147" y="26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06" y="63"/>
                    <a:pt x="106" y="63"/>
                    <a:pt x="106" y="63"/>
                  </a:cubicBezTo>
                  <a:lnTo>
                    <a:pt x="121" y="26"/>
                  </a:lnTo>
                  <a:close/>
                  <a:moveTo>
                    <a:pt x="58" y="178"/>
                  </a:moveTo>
                  <a:cubicBezTo>
                    <a:pt x="82" y="120"/>
                    <a:pt x="82" y="120"/>
                    <a:pt x="82" y="120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209" y="178"/>
                    <a:pt x="209" y="178"/>
                    <a:pt x="209" y="178"/>
                  </a:cubicBezTo>
                  <a:lnTo>
                    <a:pt x="58" y="1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ID" sz="3200" b="1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2FFEE240-AF83-418A-9BD2-45CFC958E41C}"/>
              </a:ext>
            </a:extLst>
          </p:cNvPr>
          <p:cNvSpPr/>
          <p:nvPr/>
        </p:nvSpPr>
        <p:spPr>
          <a:xfrm>
            <a:off x="8340828" y="2800950"/>
            <a:ext cx="2671888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C0A9180-E7CD-4E82-99A0-EC2A0FCEB631}"/>
              </a:ext>
            </a:extLst>
          </p:cNvPr>
          <p:cNvSpPr/>
          <p:nvPr/>
        </p:nvSpPr>
        <p:spPr>
          <a:xfrm>
            <a:off x="8467828" y="4375895"/>
            <a:ext cx="2671888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1E25CA-D946-463D-9ACA-60F61C07ADA0}"/>
              </a:ext>
            </a:extLst>
          </p:cNvPr>
          <p:cNvSpPr/>
          <p:nvPr/>
        </p:nvSpPr>
        <p:spPr>
          <a:xfrm>
            <a:off x="731816" y="1968265"/>
            <a:ext cx="2671888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6E9C797-ED24-412B-83CA-B4218E16FA47}"/>
              </a:ext>
            </a:extLst>
          </p:cNvPr>
          <p:cNvSpPr/>
          <p:nvPr/>
        </p:nvSpPr>
        <p:spPr>
          <a:xfrm>
            <a:off x="731816" y="3543210"/>
            <a:ext cx="2671888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11365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占位符 2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3" r="16643"/>
          <a:stretch>
            <a:fillRect/>
          </a:stretch>
        </p:blipFill>
        <p:spPr/>
      </p:pic>
      <p:pic>
        <p:nvPicPr>
          <p:cNvPr id="29" name="图片占位符 28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pic>
        <p:nvPicPr>
          <p:cNvPr id="30" name="图片占位符 29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3" r="16643"/>
          <a:stretch>
            <a:fillRect/>
          </a:stretch>
        </p:blipFill>
        <p:spPr/>
      </p:pic>
      <p:sp>
        <p:nvSpPr>
          <p:cNvPr id="24" name="椭圆 23">
            <a:extLst>
              <a:ext uri="{FF2B5EF4-FFF2-40B4-BE49-F238E27FC236}">
                <a16:creationId xmlns:a16="http://schemas.microsoft.com/office/drawing/2014/main" id="{AE5A36AA-031A-4007-AA23-0665AE038453}"/>
              </a:ext>
            </a:extLst>
          </p:cNvPr>
          <p:cNvSpPr/>
          <p:nvPr/>
        </p:nvSpPr>
        <p:spPr>
          <a:xfrm>
            <a:off x="3143652" y="2744924"/>
            <a:ext cx="1368152" cy="1368152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B4F2FE1-1531-4411-93DB-F66BCB010AD4}"/>
              </a:ext>
            </a:extLst>
          </p:cNvPr>
          <p:cNvSpPr/>
          <p:nvPr/>
        </p:nvSpPr>
        <p:spPr>
          <a:xfrm>
            <a:off x="7668072" y="2744924"/>
            <a:ext cx="1368152" cy="1368152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F770CAC-9562-4AB5-8E3F-F7F9170023E7}"/>
              </a:ext>
            </a:extLst>
          </p:cNvPr>
          <p:cNvSpPr/>
          <p:nvPr/>
        </p:nvSpPr>
        <p:spPr>
          <a:xfrm>
            <a:off x="1309835" y="4456702"/>
            <a:ext cx="2671888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19CCF0-FE4F-4707-A8C4-250D31C382BF}"/>
              </a:ext>
            </a:extLst>
          </p:cNvPr>
          <p:cNvSpPr/>
          <p:nvPr/>
        </p:nvSpPr>
        <p:spPr>
          <a:xfrm>
            <a:off x="8505928" y="4456702"/>
            <a:ext cx="2671888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B36758D-5BF6-4CBA-9BDA-33347629D5D7}"/>
              </a:ext>
            </a:extLst>
          </p:cNvPr>
          <p:cNvSpPr/>
          <p:nvPr/>
        </p:nvSpPr>
        <p:spPr>
          <a:xfrm>
            <a:off x="4907881" y="5294902"/>
            <a:ext cx="2671888" cy="1028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7ECA1C8-879D-4903-BF7D-80C68186F2C6}"/>
              </a:ext>
            </a:extLst>
          </p:cNvPr>
          <p:cNvSpPr txBox="1"/>
          <p:nvPr/>
        </p:nvSpPr>
        <p:spPr>
          <a:xfrm>
            <a:off x="1000949" y="305598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关键技术与实验难点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38CF02-A850-4E79-AA53-1F4A1F22BD10}"/>
              </a:ext>
            </a:extLst>
          </p:cNvPr>
          <p:cNvSpPr/>
          <p:nvPr/>
        </p:nvSpPr>
        <p:spPr>
          <a:xfrm>
            <a:off x="3419604" y="3038394"/>
            <a:ext cx="8162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+mn-ea"/>
              </a:rPr>
              <a:t>关键</a:t>
            </a:r>
            <a:endParaRPr lang="en-US" altLang="zh-CN" sz="2400" b="1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+mn-ea"/>
              </a:rPr>
              <a:t>技术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6CBC846-6B32-4BF3-A5BD-C6F9FD2A5E4C}"/>
              </a:ext>
            </a:extLst>
          </p:cNvPr>
          <p:cNvSpPr/>
          <p:nvPr/>
        </p:nvSpPr>
        <p:spPr>
          <a:xfrm>
            <a:off x="7962364" y="3038394"/>
            <a:ext cx="8162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+mn-ea"/>
              </a:rPr>
              <a:t>实验</a:t>
            </a:r>
            <a:endParaRPr lang="en-US" altLang="zh-CN" sz="2400" b="1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+mn-ea"/>
              </a:rPr>
              <a:t>难点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2588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0949" y="305598"/>
            <a:ext cx="3978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关键技术与实验难点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6369" y="1607203"/>
            <a:ext cx="4099926" cy="4014984"/>
            <a:chOff x="986369" y="1607203"/>
            <a:chExt cx="4099926" cy="4014984"/>
          </a:xfrm>
        </p:grpSpPr>
        <p:sp>
          <p:nvSpPr>
            <p:cNvPr id="17" name="任意多边形 16"/>
            <p:cNvSpPr/>
            <p:nvPr/>
          </p:nvSpPr>
          <p:spPr>
            <a:xfrm>
              <a:off x="1187351" y="1607203"/>
              <a:ext cx="3898944" cy="3898944"/>
            </a:xfrm>
            <a:custGeom>
              <a:avLst/>
              <a:gdLst>
                <a:gd name="connsiteX0" fmla="*/ 1949472 w 3898944"/>
                <a:gd name="connsiteY0" fmla="*/ 0 h 3898944"/>
                <a:gd name="connsiteX1" fmla="*/ 3637764 w 3898944"/>
                <a:gd name="connsiteY1" fmla="*/ 974736 h 3898944"/>
                <a:gd name="connsiteX2" fmla="*/ 3637764 w 3898944"/>
                <a:gd name="connsiteY2" fmla="*/ 2924208 h 3898944"/>
                <a:gd name="connsiteX3" fmla="*/ 1949472 w 3898944"/>
                <a:gd name="connsiteY3" fmla="*/ 1949472 h 3898944"/>
                <a:gd name="connsiteX4" fmla="*/ 1949472 w 3898944"/>
                <a:gd name="connsiteY4" fmla="*/ 0 h 389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944" h="3898944">
                  <a:moveTo>
                    <a:pt x="1949472" y="0"/>
                  </a:moveTo>
                  <a:cubicBezTo>
                    <a:pt x="2645951" y="0"/>
                    <a:pt x="3289525" y="371567"/>
                    <a:pt x="3637764" y="974736"/>
                  </a:cubicBezTo>
                  <a:cubicBezTo>
                    <a:pt x="3986004" y="1577905"/>
                    <a:pt x="3986004" y="2321039"/>
                    <a:pt x="3637764" y="2924208"/>
                  </a:cubicBezTo>
                  <a:lnTo>
                    <a:pt x="1949472" y="1949472"/>
                  </a:lnTo>
                  <a:lnTo>
                    <a:pt x="1949472" y="0"/>
                  </a:lnTo>
                  <a:close/>
                </a:path>
              </a:pathLst>
            </a:cu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3200" b="1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986369" y="1723243"/>
              <a:ext cx="3898944" cy="3898944"/>
            </a:xfrm>
            <a:custGeom>
              <a:avLst/>
              <a:gdLst>
                <a:gd name="connsiteX0" fmla="*/ 3637764 w 3898944"/>
                <a:gd name="connsiteY0" fmla="*/ 2924208 h 3898944"/>
                <a:gd name="connsiteX1" fmla="*/ 1949472 w 3898944"/>
                <a:gd name="connsiteY1" fmla="*/ 3898944 h 3898944"/>
                <a:gd name="connsiteX2" fmla="*/ 261180 w 3898944"/>
                <a:gd name="connsiteY2" fmla="*/ 2924208 h 3898944"/>
                <a:gd name="connsiteX3" fmla="*/ 1949472 w 3898944"/>
                <a:gd name="connsiteY3" fmla="*/ 1949472 h 3898944"/>
                <a:gd name="connsiteX4" fmla="*/ 3637764 w 3898944"/>
                <a:gd name="connsiteY4" fmla="*/ 2924208 h 389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944" h="3898944">
                  <a:moveTo>
                    <a:pt x="3637764" y="2924208"/>
                  </a:moveTo>
                  <a:cubicBezTo>
                    <a:pt x="3289524" y="3527377"/>
                    <a:pt x="2645951" y="3898944"/>
                    <a:pt x="1949472" y="3898944"/>
                  </a:cubicBezTo>
                  <a:cubicBezTo>
                    <a:pt x="1252993" y="3898944"/>
                    <a:pt x="609419" y="3527377"/>
                    <a:pt x="261180" y="2924208"/>
                  </a:cubicBezTo>
                  <a:lnTo>
                    <a:pt x="1949472" y="1949472"/>
                  </a:lnTo>
                  <a:lnTo>
                    <a:pt x="3637764" y="29242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3128" tIns="2495609" rIns="1103128" bIns="267639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bg1"/>
                  </a:solidFill>
                  <a:latin typeface="+mn-ea"/>
                </a:rPr>
                <a:t>关键</a:t>
              </a:r>
              <a:endParaRPr lang="en-US" altLang="zh-CN" sz="2800" b="1" kern="1200" dirty="0">
                <a:solidFill>
                  <a:schemeClr val="bg1"/>
                </a:solidFill>
                <a:latin typeface="+mn-ea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bg1"/>
                  </a:solidFill>
                  <a:latin typeface="+mn-ea"/>
                </a:rPr>
                <a:t>技术</a:t>
              </a:r>
              <a:endParaRPr lang="zh-CN" altLang="en-US" sz="2800" kern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986369" y="1723243"/>
              <a:ext cx="3898944" cy="3898944"/>
            </a:xfrm>
            <a:custGeom>
              <a:avLst/>
              <a:gdLst>
                <a:gd name="connsiteX0" fmla="*/ 261180 w 3898944"/>
                <a:gd name="connsiteY0" fmla="*/ 2924208 h 3898944"/>
                <a:gd name="connsiteX1" fmla="*/ 261180 w 3898944"/>
                <a:gd name="connsiteY1" fmla="*/ 974736 h 3898944"/>
                <a:gd name="connsiteX2" fmla="*/ 1949472 w 3898944"/>
                <a:gd name="connsiteY2" fmla="*/ 0 h 3898944"/>
                <a:gd name="connsiteX3" fmla="*/ 1949472 w 3898944"/>
                <a:gd name="connsiteY3" fmla="*/ 1949472 h 3898944"/>
                <a:gd name="connsiteX4" fmla="*/ 261180 w 3898944"/>
                <a:gd name="connsiteY4" fmla="*/ 2924208 h 389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8944" h="3898944">
                  <a:moveTo>
                    <a:pt x="261180" y="2924208"/>
                  </a:moveTo>
                  <a:cubicBezTo>
                    <a:pt x="-87060" y="2321039"/>
                    <a:pt x="-87060" y="1577905"/>
                    <a:pt x="261180" y="974736"/>
                  </a:cubicBezTo>
                  <a:cubicBezTo>
                    <a:pt x="609420" y="371567"/>
                    <a:pt x="1252993" y="0"/>
                    <a:pt x="1949472" y="0"/>
                  </a:cubicBezTo>
                  <a:lnTo>
                    <a:pt x="1949472" y="1949472"/>
                  </a:lnTo>
                  <a:lnTo>
                    <a:pt x="261180" y="292420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3304" tIns="801425" rIns="2193904" bIns="1868991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bg1"/>
                  </a:solidFill>
                  <a:latin typeface="+mn-ea"/>
                </a:rPr>
                <a:t>关键</a:t>
              </a:r>
              <a:endParaRPr lang="en-US" altLang="zh-CN" sz="2800" b="1" kern="1200" dirty="0">
                <a:solidFill>
                  <a:schemeClr val="bg1"/>
                </a:solidFill>
                <a:latin typeface="+mn-ea"/>
              </a:endParaRPr>
            </a:p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b="1" kern="1200" dirty="0">
                  <a:solidFill>
                    <a:schemeClr val="bg1"/>
                  </a:solidFill>
                  <a:latin typeface="+mn-ea"/>
                </a:rPr>
                <a:t>技术</a:t>
              </a:r>
              <a:endParaRPr lang="zh-CN" altLang="en-US" sz="2800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Shape 223"/>
          <p:cNvSpPr/>
          <p:nvPr/>
        </p:nvSpPr>
        <p:spPr>
          <a:xfrm>
            <a:off x="6324190" y="4447340"/>
            <a:ext cx="753399" cy="86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5" name="Shape 225"/>
          <p:cNvSpPr/>
          <p:nvPr/>
        </p:nvSpPr>
        <p:spPr>
          <a:xfrm>
            <a:off x="6324190" y="3132890"/>
            <a:ext cx="753399" cy="86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6" name="Shape 227"/>
          <p:cNvSpPr/>
          <p:nvPr/>
        </p:nvSpPr>
        <p:spPr>
          <a:xfrm>
            <a:off x="6324190" y="1843840"/>
            <a:ext cx="753399" cy="869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Shape 233"/>
          <p:cNvSpPr/>
          <p:nvPr/>
        </p:nvSpPr>
        <p:spPr>
          <a:xfrm>
            <a:off x="6519914" y="2098634"/>
            <a:ext cx="357188" cy="29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3" y="3223"/>
                </a:moveTo>
                <a:cubicBezTo>
                  <a:pt x="20633" y="3223"/>
                  <a:pt x="20946" y="3385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5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900"/>
          </a:p>
        </p:txBody>
      </p:sp>
      <p:sp>
        <p:nvSpPr>
          <p:cNvPr id="8" name="Shape 234"/>
          <p:cNvSpPr/>
          <p:nvPr/>
        </p:nvSpPr>
        <p:spPr>
          <a:xfrm>
            <a:off x="6517533" y="3401178"/>
            <a:ext cx="357188" cy="297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3" y="0"/>
                </a:moveTo>
                <a:cubicBezTo>
                  <a:pt x="20631" y="0"/>
                  <a:pt x="20944" y="162"/>
                  <a:pt x="21206" y="479"/>
                </a:cubicBezTo>
                <a:cubicBezTo>
                  <a:pt x="21468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38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79"/>
                </a:cubicBezTo>
                <a:cubicBezTo>
                  <a:pt x="663" y="162"/>
                  <a:pt x="982" y="0"/>
                  <a:pt x="1346" y="0"/>
                </a:cubicBezTo>
                <a:lnTo>
                  <a:pt x="20263" y="0"/>
                </a:lnTo>
                <a:close/>
                <a:moveTo>
                  <a:pt x="4052" y="2171"/>
                </a:moveTo>
                <a:cubicBezTo>
                  <a:pt x="4052" y="2021"/>
                  <a:pt x="4010" y="1892"/>
                  <a:pt x="3924" y="1783"/>
                </a:cubicBezTo>
                <a:cubicBezTo>
                  <a:pt x="3839" y="1677"/>
                  <a:pt x="3729" y="1621"/>
                  <a:pt x="3594" y="1621"/>
                </a:cubicBezTo>
                <a:lnTo>
                  <a:pt x="1802" y="1621"/>
                </a:lnTo>
                <a:cubicBezTo>
                  <a:pt x="1677" y="1621"/>
                  <a:pt x="1569" y="1674"/>
                  <a:pt x="1481" y="1777"/>
                </a:cubicBezTo>
                <a:cubicBezTo>
                  <a:pt x="1391" y="1880"/>
                  <a:pt x="1344" y="2012"/>
                  <a:pt x="1344" y="2171"/>
                </a:cubicBezTo>
                <a:lnTo>
                  <a:pt x="1344" y="4321"/>
                </a:lnTo>
                <a:cubicBezTo>
                  <a:pt x="1344" y="4470"/>
                  <a:pt x="1388" y="4603"/>
                  <a:pt x="1474" y="4708"/>
                </a:cubicBezTo>
                <a:cubicBezTo>
                  <a:pt x="1559" y="4817"/>
                  <a:pt x="1670" y="4867"/>
                  <a:pt x="1802" y="4867"/>
                </a:cubicBezTo>
                <a:lnTo>
                  <a:pt x="3594" y="4867"/>
                </a:lnTo>
                <a:cubicBezTo>
                  <a:pt x="3721" y="4867"/>
                  <a:pt x="3829" y="4820"/>
                  <a:pt x="3917" y="4717"/>
                </a:cubicBezTo>
                <a:cubicBezTo>
                  <a:pt x="4008" y="4614"/>
                  <a:pt x="4052" y="4482"/>
                  <a:pt x="4052" y="4321"/>
                </a:cubicBezTo>
                <a:lnTo>
                  <a:pt x="4052" y="2171"/>
                </a:lnTo>
                <a:close/>
                <a:moveTo>
                  <a:pt x="4052" y="7202"/>
                </a:moveTo>
                <a:cubicBezTo>
                  <a:pt x="4052" y="7055"/>
                  <a:pt x="4010" y="6926"/>
                  <a:pt x="3924" y="6817"/>
                </a:cubicBezTo>
                <a:cubicBezTo>
                  <a:pt x="3839" y="6709"/>
                  <a:pt x="3729" y="6656"/>
                  <a:pt x="3594" y="6656"/>
                </a:cubicBezTo>
                <a:lnTo>
                  <a:pt x="1802" y="6656"/>
                </a:lnTo>
                <a:cubicBezTo>
                  <a:pt x="1677" y="6656"/>
                  <a:pt x="1569" y="6709"/>
                  <a:pt x="1481" y="6817"/>
                </a:cubicBezTo>
                <a:cubicBezTo>
                  <a:pt x="1391" y="6926"/>
                  <a:pt x="1344" y="7055"/>
                  <a:pt x="1344" y="7202"/>
                </a:cubicBezTo>
                <a:lnTo>
                  <a:pt x="1344" y="9370"/>
                </a:lnTo>
                <a:cubicBezTo>
                  <a:pt x="1344" y="9516"/>
                  <a:pt x="1388" y="9646"/>
                  <a:pt x="1474" y="9757"/>
                </a:cubicBezTo>
                <a:cubicBezTo>
                  <a:pt x="1559" y="9863"/>
                  <a:pt x="1670" y="9916"/>
                  <a:pt x="1802" y="9916"/>
                </a:cubicBezTo>
                <a:lnTo>
                  <a:pt x="3594" y="9916"/>
                </a:lnTo>
                <a:cubicBezTo>
                  <a:pt x="3721" y="9916"/>
                  <a:pt x="3829" y="9863"/>
                  <a:pt x="3917" y="9757"/>
                </a:cubicBezTo>
                <a:cubicBezTo>
                  <a:pt x="4008" y="9646"/>
                  <a:pt x="4052" y="9516"/>
                  <a:pt x="4052" y="9370"/>
                </a:cubicBezTo>
                <a:lnTo>
                  <a:pt x="4052" y="7202"/>
                </a:lnTo>
                <a:close/>
                <a:moveTo>
                  <a:pt x="4052" y="12233"/>
                </a:moveTo>
                <a:cubicBezTo>
                  <a:pt x="4052" y="12084"/>
                  <a:pt x="4010" y="11957"/>
                  <a:pt x="3924" y="11846"/>
                </a:cubicBezTo>
                <a:cubicBezTo>
                  <a:pt x="3839" y="11740"/>
                  <a:pt x="3729" y="11687"/>
                  <a:pt x="3594" y="11687"/>
                </a:cubicBezTo>
                <a:lnTo>
                  <a:pt x="1802" y="11687"/>
                </a:lnTo>
                <a:cubicBezTo>
                  <a:pt x="1677" y="11687"/>
                  <a:pt x="1569" y="11740"/>
                  <a:pt x="1481" y="11846"/>
                </a:cubicBezTo>
                <a:cubicBezTo>
                  <a:pt x="1391" y="11957"/>
                  <a:pt x="1344" y="12084"/>
                  <a:pt x="1344" y="12233"/>
                </a:cubicBezTo>
                <a:lnTo>
                  <a:pt x="1344" y="14401"/>
                </a:lnTo>
                <a:cubicBezTo>
                  <a:pt x="1344" y="14548"/>
                  <a:pt x="1388" y="14677"/>
                  <a:pt x="1474" y="14786"/>
                </a:cubicBezTo>
                <a:cubicBezTo>
                  <a:pt x="1559" y="14894"/>
                  <a:pt x="1670" y="14947"/>
                  <a:pt x="1802" y="14947"/>
                </a:cubicBezTo>
                <a:lnTo>
                  <a:pt x="3594" y="14947"/>
                </a:lnTo>
                <a:cubicBezTo>
                  <a:pt x="3721" y="14947"/>
                  <a:pt x="3829" y="14894"/>
                  <a:pt x="3917" y="14786"/>
                </a:cubicBezTo>
                <a:cubicBezTo>
                  <a:pt x="4008" y="14677"/>
                  <a:pt x="4052" y="14548"/>
                  <a:pt x="4052" y="14401"/>
                </a:cubicBezTo>
                <a:lnTo>
                  <a:pt x="4052" y="12233"/>
                </a:lnTo>
                <a:close/>
                <a:moveTo>
                  <a:pt x="4052" y="17285"/>
                </a:moveTo>
                <a:cubicBezTo>
                  <a:pt x="4052" y="17136"/>
                  <a:pt x="4010" y="17006"/>
                  <a:pt x="3924" y="16898"/>
                </a:cubicBezTo>
                <a:cubicBezTo>
                  <a:pt x="3839" y="16792"/>
                  <a:pt x="3729" y="16736"/>
                  <a:pt x="3594" y="16736"/>
                </a:cubicBezTo>
                <a:lnTo>
                  <a:pt x="1802" y="16736"/>
                </a:lnTo>
                <a:cubicBezTo>
                  <a:pt x="1677" y="16736"/>
                  <a:pt x="1569" y="16789"/>
                  <a:pt x="1481" y="16892"/>
                </a:cubicBezTo>
                <a:cubicBezTo>
                  <a:pt x="1391" y="16995"/>
                  <a:pt x="1344" y="17124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4" y="19823"/>
                </a:cubicBezTo>
                <a:cubicBezTo>
                  <a:pt x="1559" y="19929"/>
                  <a:pt x="1670" y="19985"/>
                  <a:pt x="1802" y="19985"/>
                </a:cubicBezTo>
                <a:lnTo>
                  <a:pt x="3594" y="19985"/>
                </a:lnTo>
                <a:cubicBezTo>
                  <a:pt x="3721" y="19985"/>
                  <a:pt x="3829" y="19932"/>
                  <a:pt x="3917" y="19829"/>
                </a:cubicBezTo>
                <a:cubicBezTo>
                  <a:pt x="4008" y="19726"/>
                  <a:pt x="4052" y="19597"/>
                  <a:pt x="4052" y="19435"/>
                </a:cubicBezTo>
                <a:lnTo>
                  <a:pt x="4052" y="17285"/>
                </a:lnTo>
                <a:close/>
                <a:moveTo>
                  <a:pt x="16194" y="2171"/>
                </a:moveTo>
                <a:cubicBezTo>
                  <a:pt x="16194" y="2021"/>
                  <a:pt x="16150" y="1892"/>
                  <a:pt x="16065" y="1783"/>
                </a:cubicBezTo>
                <a:cubicBezTo>
                  <a:pt x="15979" y="1677"/>
                  <a:pt x="15871" y="1621"/>
                  <a:pt x="15737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7"/>
                </a:cubicBezTo>
                <a:cubicBezTo>
                  <a:pt x="5445" y="1880"/>
                  <a:pt x="5401" y="2012"/>
                  <a:pt x="5401" y="2171"/>
                </a:cubicBezTo>
                <a:lnTo>
                  <a:pt x="5401" y="9370"/>
                </a:lnTo>
                <a:cubicBezTo>
                  <a:pt x="5401" y="9516"/>
                  <a:pt x="5442" y="9646"/>
                  <a:pt x="5528" y="9757"/>
                </a:cubicBezTo>
                <a:cubicBezTo>
                  <a:pt x="5616" y="9863"/>
                  <a:pt x="5724" y="9916"/>
                  <a:pt x="5858" y="9916"/>
                </a:cubicBezTo>
                <a:lnTo>
                  <a:pt x="15737" y="9916"/>
                </a:lnTo>
                <a:cubicBezTo>
                  <a:pt x="15862" y="9916"/>
                  <a:pt x="15969" y="9863"/>
                  <a:pt x="16060" y="9757"/>
                </a:cubicBezTo>
                <a:cubicBezTo>
                  <a:pt x="16148" y="9646"/>
                  <a:pt x="16194" y="9516"/>
                  <a:pt x="16194" y="9370"/>
                </a:cubicBezTo>
                <a:lnTo>
                  <a:pt x="16194" y="2171"/>
                </a:lnTo>
                <a:close/>
                <a:moveTo>
                  <a:pt x="16194" y="12233"/>
                </a:moveTo>
                <a:cubicBezTo>
                  <a:pt x="16194" y="12084"/>
                  <a:pt x="16150" y="11957"/>
                  <a:pt x="16065" y="11846"/>
                </a:cubicBezTo>
                <a:cubicBezTo>
                  <a:pt x="15979" y="11740"/>
                  <a:pt x="15871" y="11687"/>
                  <a:pt x="15737" y="11687"/>
                </a:cubicBezTo>
                <a:lnTo>
                  <a:pt x="5858" y="11687"/>
                </a:lnTo>
                <a:cubicBezTo>
                  <a:pt x="5731" y="11687"/>
                  <a:pt x="5623" y="11740"/>
                  <a:pt x="5535" y="11846"/>
                </a:cubicBezTo>
                <a:cubicBezTo>
                  <a:pt x="5445" y="11957"/>
                  <a:pt x="5401" y="12084"/>
                  <a:pt x="5401" y="12233"/>
                </a:cubicBezTo>
                <a:lnTo>
                  <a:pt x="5401" y="19432"/>
                </a:lnTo>
                <a:cubicBezTo>
                  <a:pt x="5401" y="19582"/>
                  <a:pt x="5442" y="19711"/>
                  <a:pt x="5528" y="19820"/>
                </a:cubicBezTo>
                <a:cubicBezTo>
                  <a:pt x="5616" y="19926"/>
                  <a:pt x="5724" y="19982"/>
                  <a:pt x="5858" y="19982"/>
                </a:cubicBezTo>
                <a:lnTo>
                  <a:pt x="15737" y="19982"/>
                </a:lnTo>
                <a:cubicBezTo>
                  <a:pt x="15862" y="19982"/>
                  <a:pt x="15969" y="19929"/>
                  <a:pt x="16060" y="19826"/>
                </a:cubicBezTo>
                <a:cubicBezTo>
                  <a:pt x="16148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1"/>
                </a:moveTo>
                <a:cubicBezTo>
                  <a:pt x="20263" y="2021"/>
                  <a:pt x="20217" y="1892"/>
                  <a:pt x="20129" y="1783"/>
                </a:cubicBezTo>
                <a:cubicBezTo>
                  <a:pt x="20038" y="1677"/>
                  <a:pt x="19930" y="1621"/>
                  <a:pt x="19806" y="1621"/>
                </a:cubicBezTo>
                <a:lnTo>
                  <a:pt x="18001" y="1621"/>
                </a:lnTo>
                <a:cubicBezTo>
                  <a:pt x="17876" y="1621"/>
                  <a:pt x="17769" y="1674"/>
                  <a:pt x="17678" y="1777"/>
                </a:cubicBezTo>
                <a:cubicBezTo>
                  <a:pt x="17590" y="1880"/>
                  <a:pt x="17546" y="2012"/>
                  <a:pt x="17546" y="2171"/>
                </a:cubicBezTo>
                <a:lnTo>
                  <a:pt x="17546" y="4321"/>
                </a:lnTo>
                <a:cubicBezTo>
                  <a:pt x="17546" y="4470"/>
                  <a:pt x="17590" y="4603"/>
                  <a:pt x="17678" y="4708"/>
                </a:cubicBezTo>
                <a:cubicBezTo>
                  <a:pt x="17769" y="4817"/>
                  <a:pt x="17876" y="4867"/>
                  <a:pt x="18001" y="4867"/>
                </a:cubicBezTo>
                <a:lnTo>
                  <a:pt x="19806" y="4867"/>
                </a:lnTo>
                <a:cubicBezTo>
                  <a:pt x="19930" y="4867"/>
                  <a:pt x="20038" y="4820"/>
                  <a:pt x="20129" y="4717"/>
                </a:cubicBezTo>
                <a:cubicBezTo>
                  <a:pt x="20217" y="4614"/>
                  <a:pt x="20263" y="4482"/>
                  <a:pt x="20263" y="4321"/>
                </a:cubicBezTo>
                <a:lnTo>
                  <a:pt x="20263" y="2171"/>
                </a:lnTo>
                <a:close/>
                <a:moveTo>
                  <a:pt x="20263" y="7202"/>
                </a:moveTo>
                <a:cubicBezTo>
                  <a:pt x="20263" y="7055"/>
                  <a:pt x="20217" y="6926"/>
                  <a:pt x="20129" y="6817"/>
                </a:cubicBezTo>
                <a:cubicBezTo>
                  <a:pt x="20038" y="6709"/>
                  <a:pt x="19930" y="6656"/>
                  <a:pt x="19806" y="6656"/>
                </a:cubicBezTo>
                <a:lnTo>
                  <a:pt x="18001" y="6656"/>
                </a:lnTo>
                <a:cubicBezTo>
                  <a:pt x="17876" y="6656"/>
                  <a:pt x="17769" y="6709"/>
                  <a:pt x="17678" y="6817"/>
                </a:cubicBezTo>
                <a:cubicBezTo>
                  <a:pt x="17590" y="6926"/>
                  <a:pt x="17546" y="7055"/>
                  <a:pt x="17546" y="7202"/>
                </a:cubicBezTo>
                <a:lnTo>
                  <a:pt x="17546" y="9370"/>
                </a:lnTo>
                <a:cubicBezTo>
                  <a:pt x="17546" y="9516"/>
                  <a:pt x="17590" y="9646"/>
                  <a:pt x="17678" y="9757"/>
                </a:cubicBezTo>
                <a:cubicBezTo>
                  <a:pt x="17769" y="9863"/>
                  <a:pt x="17876" y="9916"/>
                  <a:pt x="18001" y="9916"/>
                </a:cubicBezTo>
                <a:lnTo>
                  <a:pt x="19806" y="9916"/>
                </a:lnTo>
                <a:cubicBezTo>
                  <a:pt x="19930" y="9916"/>
                  <a:pt x="20038" y="9863"/>
                  <a:pt x="20129" y="9757"/>
                </a:cubicBezTo>
                <a:cubicBezTo>
                  <a:pt x="20217" y="9646"/>
                  <a:pt x="20263" y="9516"/>
                  <a:pt x="20263" y="9370"/>
                </a:cubicBezTo>
                <a:lnTo>
                  <a:pt x="20263" y="7202"/>
                </a:lnTo>
                <a:close/>
                <a:moveTo>
                  <a:pt x="20263" y="12233"/>
                </a:moveTo>
                <a:cubicBezTo>
                  <a:pt x="20263" y="12084"/>
                  <a:pt x="20217" y="11957"/>
                  <a:pt x="20129" y="11846"/>
                </a:cubicBezTo>
                <a:cubicBezTo>
                  <a:pt x="20038" y="11740"/>
                  <a:pt x="19930" y="11687"/>
                  <a:pt x="19806" y="11687"/>
                </a:cubicBezTo>
                <a:lnTo>
                  <a:pt x="18001" y="11687"/>
                </a:lnTo>
                <a:cubicBezTo>
                  <a:pt x="17876" y="11687"/>
                  <a:pt x="17769" y="11740"/>
                  <a:pt x="17678" y="11846"/>
                </a:cubicBezTo>
                <a:cubicBezTo>
                  <a:pt x="17590" y="11957"/>
                  <a:pt x="17546" y="12084"/>
                  <a:pt x="17546" y="12233"/>
                </a:cubicBezTo>
                <a:lnTo>
                  <a:pt x="17546" y="14401"/>
                </a:lnTo>
                <a:cubicBezTo>
                  <a:pt x="17546" y="14548"/>
                  <a:pt x="17590" y="14677"/>
                  <a:pt x="17678" y="14786"/>
                </a:cubicBezTo>
                <a:cubicBezTo>
                  <a:pt x="17769" y="14894"/>
                  <a:pt x="17876" y="14947"/>
                  <a:pt x="18001" y="14947"/>
                </a:cubicBezTo>
                <a:lnTo>
                  <a:pt x="19806" y="14947"/>
                </a:lnTo>
                <a:cubicBezTo>
                  <a:pt x="19930" y="14947"/>
                  <a:pt x="20038" y="14894"/>
                  <a:pt x="20129" y="14786"/>
                </a:cubicBezTo>
                <a:cubicBezTo>
                  <a:pt x="20217" y="14677"/>
                  <a:pt x="20263" y="14548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6"/>
                  <a:pt x="20217" y="17006"/>
                  <a:pt x="20129" y="16898"/>
                </a:cubicBezTo>
                <a:cubicBezTo>
                  <a:pt x="20038" y="16792"/>
                  <a:pt x="19930" y="16736"/>
                  <a:pt x="19806" y="16736"/>
                </a:cubicBezTo>
                <a:lnTo>
                  <a:pt x="18001" y="16736"/>
                </a:lnTo>
                <a:cubicBezTo>
                  <a:pt x="17876" y="16736"/>
                  <a:pt x="17769" y="16789"/>
                  <a:pt x="17678" y="16892"/>
                </a:cubicBezTo>
                <a:cubicBezTo>
                  <a:pt x="17590" y="16995"/>
                  <a:pt x="17546" y="17124"/>
                  <a:pt x="17546" y="17285"/>
                </a:cubicBezTo>
                <a:lnTo>
                  <a:pt x="17546" y="19435"/>
                </a:lnTo>
                <a:cubicBezTo>
                  <a:pt x="17546" y="19585"/>
                  <a:pt x="17590" y="19714"/>
                  <a:pt x="17678" y="19823"/>
                </a:cubicBezTo>
                <a:cubicBezTo>
                  <a:pt x="17769" y="19929"/>
                  <a:pt x="17876" y="19985"/>
                  <a:pt x="18001" y="19985"/>
                </a:cubicBezTo>
                <a:lnTo>
                  <a:pt x="19806" y="19985"/>
                </a:lnTo>
                <a:cubicBezTo>
                  <a:pt x="19930" y="19985"/>
                  <a:pt x="20038" y="19932"/>
                  <a:pt x="20129" y="19829"/>
                </a:cubicBezTo>
                <a:cubicBezTo>
                  <a:pt x="20217" y="19726"/>
                  <a:pt x="20263" y="19597"/>
                  <a:pt x="20263" y="19435"/>
                </a:cubicBezTo>
                <a:lnTo>
                  <a:pt x="20263" y="17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900"/>
          </a:p>
        </p:txBody>
      </p:sp>
      <p:sp>
        <p:nvSpPr>
          <p:cNvPr id="9" name="Shape 235"/>
          <p:cNvSpPr/>
          <p:nvPr/>
        </p:nvSpPr>
        <p:spPr>
          <a:xfrm>
            <a:off x="6530233" y="4691815"/>
            <a:ext cx="355601" cy="355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98" y="0"/>
                </a:moveTo>
                <a:cubicBezTo>
                  <a:pt x="19650" y="0"/>
                  <a:pt x="20287" y="264"/>
                  <a:pt x="20813" y="796"/>
                </a:cubicBezTo>
                <a:cubicBezTo>
                  <a:pt x="21336" y="1322"/>
                  <a:pt x="21600" y="1962"/>
                  <a:pt x="21600" y="2711"/>
                </a:cubicBezTo>
                <a:lnTo>
                  <a:pt x="21600" y="18883"/>
                </a:lnTo>
                <a:cubicBezTo>
                  <a:pt x="21600" y="19268"/>
                  <a:pt x="21527" y="19623"/>
                  <a:pt x="21383" y="19952"/>
                </a:cubicBezTo>
                <a:cubicBezTo>
                  <a:pt x="21236" y="20281"/>
                  <a:pt x="21042" y="20563"/>
                  <a:pt x="20804" y="20804"/>
                </a:cubicBezTo>
                <a:cubicBezTo>
                  <a:pt x="20566" y="21042"/>
                  <a:pt x="20278" y="21233"/>
                  <a:pt x="19940" y="21377"/>
                </a:cubicBezTo>
                <a:cubicBezTo>
                  <a:pt x="19603" y="21524"/>
                  <a:pt x="19256" y="21594"/>
                  <a:pt x="18898" y="21594"/>
                </a:cubicBezTo>
                <a:lnTo>
                  <a:pt x="12066" y="21594"/>
                </a:lnTo>
                <a:lnTo>
                  <a:pt x="12066" y="12552"/>
                </a:lnTo>
                <a:lnTo>
                  <a:pt x="14486" y="12552"/>
                </a:lnTo>
                <a:cubicBezTo>
                  <a:pt x="14595" y="12552"/>
                  <a:pt x="14698" y="12517"/>
                  <a:pt x="14789" y="12441"/>
                </a:cubicBezTo>
                <a:cubicBezTo>
                  <a:pt x="14877" y="12367"/>
                  <a:pt x="14921" y="12267"/>
                  <a:pt x="14921" y="12144"/>
                </a:cubicBezTo>
                <a:lnTo>
                  <a:pt x="15088" y="9779"/>
                </a:lnTo>
                <a:cubicBezTo>
                  <a:pt x="15088" y="9650"/>
                  <a:pt x="15050" y="9538"/>
                  <a:pt x="14977" y="9444"/>
                </a:cubicBezTo>
                <a:cubicBezTo>
                  <a:pt x="14883" y="9350"/>
                  <a:pt x="14774" y="9303"/>
                  <a:pt x="14654" y="9303"/>
                </a:cubicBezTo>
                <a:lnTo>
                  <a:pt x="12066" y="9303"/>
                </a:lnTo>
                <a:lnTo>
                  <a:pt x="12066" y="8263"/>
                </a:lnTo>
                <a:cubicBezTo>
                  <a:pt x="12066" y="7879"/>
                  <a:pt x="12116" y="7623"/>
                  <a:pt x="12216" y="7497"/>
                </a:cubicBezTo>
                <a:cubicBezTo>
                  <a:pt x="12313" y="7370"/>
                  <a:pt x="12565" y="7309"/>
                  <a:pt x="12965" y="7309"/>
                </a:cubicBezTo>
                <a:cubicBezTo>
                  <a:pt x="13203" y="7309"/>
                  <a:pt x="13458" y="7326"/>
                  <a:pt x="13746" y="7367"/>
                </a:cubicBezTo>
                <a:cubicBezTo>
                  <a:pt x="14034" y="7406"/>
                  <a:pt x="14307" y="7456"/>
                  <a:pt x="14568" y="7520"/>
                </a:cubicBezTo>
                <a:cubicBezTo>
                  <a:pt x="14624" y="7520"/>
                  <a:pt x="14686" y="7514"/>
                  <a:pt x="14759" y="7499"/>
                </a:cubicBezTo>
                <a:cubicBezTo>
                  <a:pt x="14830" y="7485"/>
                  <a:pt x="14883" y="7458"/>
                  <a:pt x="14921" y="7423"/>
                </a:cubicBezTo>
                <a:cubicBezTo>
                  <a:pt x="15015" y="7367"/>
                  <a:pt x="15079" y="7264"/>
                  <a:pt x="15118" y="7115"/>
                </a:cubicBezTo>
                <a:lnTo>
                  <a:pt x="15438" y="4838"/>
                </a:lnTo>
                <a:cubicBezTo>
                  <a:pt x="15479" y="4565"/>
                  <a:pt x="15361" y="4403"/>
                  <a:pt x="15088" y="4347"/>
                </a:cubicBezTo>
                <a:cubicBezTo>
                  <a:pt x="14245" y="4112"/>
                  <a:pt x="13364" y="4001"/>
                  <a:pt x="12445" y="4010"/>
                </a:cubicBezTo>
                <a:cubicBezTo>
                  <a:pt x="9625" y="4010"/>
                  <a:pt x="8212" y="5384"/>
                  <a:pt x="8212" y="8128"/>
                </a:cubicBezTo>
                <a:lnTo>
                  <a:pt x="8212" y="9309"/>
                </a:lnTo>
                <a:lnTo>
                  <a:pt x="6764" y="9309"/>
                </a:lnTo>
                <a:cubicBezTo>
                  <a:pt x="6456" y="9309"/>
                  <a:pt x="6306" y="9459"/>
                  <a:pt x="6318" y="9758"/>
                </a:cubicBezTo>
                <a:lnTo>
                  <a:pt x="6318" y="12120"/>
                </a:lnTo>
                <a:cubicBezTo>
                  <a:pt x="6318" y="12235"/>
                  <a:pt x="6356" y="12335"/>
                  <a:pt x="6444" y="12426"/>
                </a:cubicBezTo>
                <a:cubicBezTo>
                  <a:pt x="6526" y="12514"/>
                  <a:pt x="6632" y="12558"/>
                  <a:pt x="6764" y="12558"/>
                </a:cubicBezTo>
                <a:lnTo>
                  <a:pt x="8212" y="12558"/>
                </a:lnTo>
                <a:lnTo>
                  <a:pt x="8212" y="21600"/>
                </a:lnTo>
                <a:lnTo>
                  <a:pt x="2685" y="21600"/>
                </a:lnTo>
                <a:cubicBezTo>
                  <a:pt x="2320" y="21600"/>
                  <a:pt x="1974" y="21530"/>
                  <a:pt x="1648" y="21383"/>
                </a:cubicBezTo>
                <a:cubicBezTo>
                  <a:pt x="1322" y="21239"/>
                  <a:pt x="1034" y="21048"/>
                  <a:pt x="796" y="20810"/>
                </a:cubicBezTo>
                <a:cubicBezTo>
                  <a:pt x="558" y="20569"/>
                  <a:pt x="364" y="20287"/>
                  <a:pt x="220" y="19958"/>
                </a:cubicBezTo>
                <a:cubicBezTo>
                  <a:pt x="76" y="19629"/>
                  <a:pt x="0" y="19274"/>
                  <a:pt x="0" y="18889"/>
                </a:cubicBezTo>
                <a:lnTo>
                  <a:pt x="0" y="2717"/>
                </a:lnTo>
                <a:cubicBezTo>
                  <a:pt x="0" y="2353"/>
                  <a:pt x="76" y="2000"/>
                  <a:pt x="220" y="1662"/>
                </a:cubicBezTo>
                <a:cubicBezTo>
                  <a:pt x="364" y="1328"/>
                  <a:pt x="558" y="1037"/>
                  <a:pt x="796" y="802"/>
                </a:cubicBezTo>
                <a:cubicBezTo>
                  <a:pt x="1034" y="558"/>
                  <a:pt x="1322" y="370"/>
                  <a:pt x="1648" y="223"/>
                </a:cubicBezTo>
                <a:cubicBezTo>
                  <a:pt x="1974" y="76"/>
                  <a:pt x="2320" y="6"/>
                  <a:pt x="2685" y="6"/>
                </a:cubicBezTo>
                <a:lnTo>
                  <a:pt x="18898" y="6"/>
                </a:lnTo>
                <a:lnTo>
                  <a:pt x="18898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 sz="900"/>
          </a:p>
        </p:txBody>
      </p:sp>
      <p:sp>
        <p:nvSpPr>
          <p:cNvPr id="20" name="矩形 19"/>
          <p:cNvSpPr/>
          <p:nvPr/>
        </p:nvSpPr>
        <p:spPr>
          <a:xfrm>
            <a:off x="7462294" y="1759683"/>
            <a:ext cx="3784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矩形 20"/>
          <p:cNvSpPr/>
          <p:nvPr/>
        </p:nvSpPr>
        <p:spPr>
          <a:xfrm>
            <a:off x="7462294" y="3072952"/>
            <a:ext cx="3784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462294" y="4363183"/>
            <a:ext cx="37848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798C8-4F8B-4EBB-9C32-276CDE642525}"/>
              </a:ext>
            </a:extLst>
          </p:cNvPr>
          <p:cNvSpPr/>
          <p:nvPr/>
        </p:nvSpPr>
        <p:spPr>
          <a:xfrm>
            <a:off x="3396784" y="2465099"/>
            <a:ext cx="1120588" cy="1233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  <a:latin typeface="+mj-ea"/>
              </a:rPr>
              <a:t>实验</a:t>
            </a:r>
            <a:endParaRPr lang="en-US" altLang="zh-CN" sz="3200" b="1">
              <a:solidFill>
                <a:schemeClr val="bg1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  <a:latin typeface="+mj-ea"/>
              </a:rPr>
              <a:t>难点</a:t>
            </a:r>
            <a:endParaRPr lang="zh-CN" altLang="en-US" sz="3200" b="1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314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8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400"/>
                            </p:stCondLst>
                            <p:childTnLst>
                              <p:par>
                                <p:cTn id="25" presetID="23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32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6"/>
          <p:cNvSpPr txBox="1"/>
          <p:nvPr/>
        </p:nvSpPr>
        <p:spPr>
          <a:xfrm>
            <a:off x="4918177" y="4834934"/>
            <a:ext cx="4678795" cy="70057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75281D-5BFD-4744-A5F5-CB3E1AB4D12C}"/>
              </a:ext>
            </a:extLst>
          </p:cNvPr>
          <p:cNvSpPr/>
          <p:nvPr/>
        </p:nvSpPr>
        <p:spPr>
          <a:xfrm>
            <a:off x="2378764" y="1210400"/>
            <a:ext cx="2539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+mn-ea"/>
                <a:sym typeface="+mn-ea"/>
              </a:rPr>
              <a:t>PART 04</a:t>
            </a:r>
            <a:endParaRPr lang="zh-CN" altLang="en-US" sz="48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53A72604-D99F-4CC9-801C-14AE7BC906C3}"/>
              </a:ext>
            </a:extLst>
          </p:cNvPr>
          <p:cNvSpPr txBox="1"/>
          <p:nvPr/>
        </p:nvSpPr>
        <p:spPr>
          <a:xfrm>
            <a:off x="4918177" y="3493165"/>
            <a:ext cx="6641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25A9CF"/>
                </a:solidFill>
                <a:latin typeface="+mj-ea"/>
              </a:rPr>
              <a:t>研究成果与应用</a:t>
            </a:r>
          </a:p>
          <a:p>
            <a:r>
              <a:rPr lang="en-US" altLang="zh-CN" b="1" dirty="0">
                <a:solidFill>
                  <a:srgbClr val="25A9CF"/>
                </a:solidFill>
                <a:latin typeface="+mj-ea"/>
              </a:rPr>
              <a:t>Research Results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333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noFill/>
          <a:ln>
            <a:noFill/>
          </a:ln>
        </p:spPr>
      </p:pic>
      <p:pic>
        <p:nvPicPr>
          <p:cNvPr id="11" name="图片占位符 10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76" b="12976"/>
          <a:stretch>
            <a:fillRect/>
          </a:stretch>
        </p:blipFill>
        <p:spPr>
          <a:noFill/>
          <a:ln>
            <a:noFill/>
          </a:ln>
        </p:spPr>
      </p:pic>
      <p:pic>
        <p:nvPicPr>
          <p:cNvPr id="10" name="图片占位符 9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9" r="17539"/>
          <a:stretch>
            <a:fillRect/>
          </a:stretch>
        </p:blipFill>
        <p:spPr>
          <a:noFill/>
          <a:ln>
            <a:noFill/>
          </a:ln>
        </p:spPr>
      </p:pic>
      <p:pic>
        <p:nvPicPr>
          <p:cNvPr id="12" name="图片占位符 11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noFill/>
          <a:ln>
            <a:noFill/>
          </a:ln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4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4" r="16914"/>
          <a:stretch>
            <a:fillRect/>
          </a:stretch>
        </p:blipFill>
        <p:spPr>
          <a:noFill/>
          <a:ln>
            <a:noFill/>
          </a:ln>
        </p:spPr>
      </p:pic>
      <p:pic>
        <p:nvPicPr>
          <p:cNvPr id="13" name="图片占位符 12"/>
          <p:cNvPicPr>
            <a:picLocks noGrp="1" noChangeAspect="1"/>
          </p:cNvPicPr>
          <p:nvPr>
            <p:ph type="pic" sz="quarter" idx="15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0" r="16680"/>
          <a:stretch>
            <a:fillRect/>
          </a:stretch>
        </p:blipFill>
        <p:spPr>
          <a:noFill/>
          <a:ln>
            <a:noFill/>
          </a:ln>
        </p:spPr>
      </p:pic>
      <p:sp>
        <p:nvSpPr>
          <p:cNvPr id="14" name="椭圆 13"/>
          <p:cNvSpPr/>
          <p:nvPr/>
        </p:nvSpPr>
        <p:spPr>
          <a:xfrm>
            <a:off x="2057400" y="3063837"/>
            <a:ext cx="420275" cy="420275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480174" y="3063837"/>
            <a:ext cx="420275" cy="420275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902948" y="3063837"/>
            <a:ext cx="420275" cy="420275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885862" y="5355598"/>
            <a:ext cx="420275" cy="420275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08636" y="5355598"/>
            <a:ext cx="420275" cy="420275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0731410" y="5355598"/>
            <a:ext cx="420275" cy="420275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3440" y="3999928"/>
            <a:ext cx="3215866" cy="16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7AD86E-F8CF-4DB9-A0B6-A5CCE67C7760}"/>
              </a:ext>
            </a:extLst>
          </p:cNvPr>
          <p:cNvSpPr txBox="1"/>
          <p:nvPr/>
        </p:nvSpPr>
        <p:spPr>
          <a:xfrm>
            <a:off x="1000949" y="305598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研究成果与应用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BA6E582-A96F-48DE-9554-A8C2E055C699}"/>
              </a:ext>
            </a:extLst>
          </p:cNvPr>
          <p:cNvSpPr/>
          <p:nvPr/>
        </p:nvSpPr>
        <p:spPr>
          <a:xfrm>
            <a:off x="7908929" y="1809486"/>
            <a:ext cx="3215866" cy="1674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3368354856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0949" y="305598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研究成果与应用</a:t>
            </a:r>
          </a:p>
        </p:txBody>
      </p:sp>
      <p:sp>
        <p:nvSpPr>
          <p:cNvPr id="5" name="Shape 428"/>
          <p:cNvSpPr/>
          <p:nvPr/>
        </p:nvSpPr>
        <p:spPr>
          <a:xfrm>
            <a:off x="6720177" y="2420598"/>
            <a:ext cx="1041987" cy="210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600" extrusionOk="0">
                <a:moveTo>
                  <a:pt x="15730" y="2773"/>
                </a:moveTo>
                <a:lnTo>
                  <a:pt x="18213" y="2028"/>
                </a:lnTo>
                <a:lnTo>
                  <a:pt x="14014" y="1456"/>
                </a:lnTo>
                <a:lnTo>
                  <a:pt x="3334" y="0"/>
                </a:lnTo>
                <a:lnTo>
                  <a:pt x="1116" y="4986"/>
                </a:lnTo>
                <a:lnTo>
                  <a:pt x="0" y="7487"/>
                </a:lnTo>
                <a:lnTo>
                  <a:pt x="3231" y="6519"/>
                </a:lnTo>
                <a:cubicBezTo>
                  <a:pt x="5619" y="8538"/>
                  <a:pt x="6951" y="10898"/>
                  <a:pt x="6862" y="13410"/>
                </a:cubicBezTo>
                <a:cubicBezTo>
                  <a:pt x="6803" y="14981"/>
                  <a:pt x="6193" y="16481"/>
                  <a:pt x="5127" y="17867"/>
                </a:cubicBezTo>
                <a:lnTo>
                  <a:pt x="14887" y="16282"/>
                </a:lnTo>
                <a:lnTo>
                  <a:pt x="17803" y="21600"/>
                </a:lnTo>
                <a:cubicBezTo>
                  <a:pt x="20051" y="19140"/>
                  <a:pt x="21351" y="16416"/>
                  <a:pt x="21457" y="13542"/>
                </a:cubicBezTo>
                <a:cubicBezTo>
                  <a:pt x="21600" y="9611"/>
                  <a:pt x="19493" y="5922"/>
                  <a:pt x="15730" y="2773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</a:defRPr>
            </a:pPr>
            <a:endParaRPr b="1">
              <a:solidFill>
                <a:srgbClr val="09752A"/>
              </a:solidFill>
            </a:endParaRPr>
          </a:p>
        </p:txBody>
      </p:sp>
      <p:sp>
        <p:nvSpPr>
          <p:cNvPr id="6" name="Shape 423"/>
          <p:cNvSpPr/>
          <p:nvPr/>
        </p:nvSpPr>
        <p:spPr>
          <a:xfrm>
            <a:off x="5299709" y="1650993"/>
            <a:ext cx="2152108" cy="1334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587" y="2281"/>
                </a:moveTo>
                <a:cubicBezTo>
                  <a:pt x="5545" y="2280"/>
                  <a:pt x="5503" y="2284"/>
                  <a:pt x="5460" y="2283"/>
                </a:cubicBezTo>
                <a:lnTo>
                  <a:pt x="5466" y="0"/>
                </a:lnTo>
                <a:lnTo>
                  <a:pt x="3920" y="2353"/>
                </a:lnTo>
                <a:lnTo>
                  <a:pt x="0" y="8324"/>
                </a:lnTo>
                <a:lnTo>
                  <a:pt x="3614" y="13914"/>
                </a:lnTo>
                <a:lnTo>
                  <a:pt x="5426" y="16716"/>
                </a:lnTo>
                <a:lnTo>
                  <a:pt x="5433" y="13753"/>
                </a:lnTo>
                <a:cubicBezTo>
                  <a:pt x="5442" y="13753"/>
                  <a:pt x="5450" y="13753"/>
                  <a:pt x="5459" y="13753"/>
                </a:cubicBezTo>
                <a:cubicBezTo>
                  <a:pt x="9460" y="13870"/>
                  <a:pt x="13003" y="16916"/>
                  <a:pt x="15316" y="21600"/>
                </a:cubicBezTo>
                <a:lnTo>
                  <a:pt x="16396" y="13716"/>
                </a:lnTo>
                <a:lnTo>
                  <a:pt x="21600" y="16018"/>
                </a:lnTo>
                <a:cubicBezTo>
                  <a:pt x="18053" y="7873"/>
                  <a:pt x="12230" y="2475"/>
                  <a:pt x="5587" y="2281"/>
                </a:cubicBez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2400" b="1">
              <a:solidFill>
                <a:srgbClr val="FFFFFF"/>
              </a:solidFill>
              <a:latin typeface="+mj-ea"/>
            </a:endParaRPr>
          </a:p>
        </p:txBody>
      </p:sp>
      <p:sp>
        <p:nvSpPr>
          <p:cNvPr id="7" name="Shape 424"/>
          <p:cNvSpPr/>
          <p:nvPr/>
        </p:nvSpPr>
        <p:spPr>
          <a:xfrm>
            <a:off x="4142127" y="4504627"/>
            <a:ext cx="2152108" cy="1334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86" y="7685"/>
                </a:moveTo>
                <a:lnTo>
                  <a:pt x="16175" y="4884"/>
                </a:lnTo>
                <a:lnTo>
                  <a:pt x="16168" y="7847"/>
                </a:lnTo>
                <a:cubicBezTo>
                  <a:pt x="16159" y="7847"/>
                  <a:pt x="16150" y="7847"/>
                  <a:pt x="16141" y="7847"/>
                </a:cubicBezTo>
                <a:cubicBezTo>
                  <a:pt x="12140" y="7731"/>
                  <a:pt x="8598" y="4684"/>
                  <a:pt x="6286" y="0"/>
                </a:cubicBezTo>
                <a:lnTo>
                  <a:pt x="5204" y="7882"/>
                </a:lnTo>
                <a:lnTo>
                  <a:pt x="0" y="5582"/>
                </a:lnTo>
                <a:cubicBezTo>
                  <a:pt x="3547" y="13726"/>
                  <a:pt x="9371" y="19123"/>
                  <a:pt x="16013" y="19318"/>
                </a:cubicBezTo>
                <a:cubicBezTo>
                  <a:pt x="16056" y="19318"/>
                  <a:pt x="16098" y="19316"/>
                  <a:pt x="16140" y="19316"/>
                </a:cubicBezTo>
                <a:lnTo>
                  <a:pt x="16135" y="21600"/>
                </a:lnTo>
                <a:lnTo>
                  <a:pt x="17680" y="19245"/>
                </a:lnTo>
                <a:lnTo>
                  <a:pt x="21600" y="13275"/>
                </a:lnTo>
                <a:cubicBezTo>
                  <a:pt x="21600" y="13275"/>
                  <a:pt x="17986" y="7685"/>
                  <a:pt x="17986" y="7685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</a:defRPr>
            </a:pPr>
            <a:endParaRPr b="1">
              <a:solidFill>
                <a:srgbClr val="09752A"/>
              </a:solidFill>
            </a:endParaRPr>
          </a:p>
        </p:txBody>
      </p:sp>
      <p:sp>
        <p:nvSpPr>
          <p:cNvPr id="8" name="Shape 425"/>
          <p:cNvSpPr/>
          <p:nvPr/>
        </p:nvSpPr>
        <p:spPr>
          <a:xfrm>
            <a:off x="3953535" y="1788785"/>
            <a:ext cx="1740785" cy="1684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2966" y="574"/>
                  <a:pt x="5509" y="5737"/>
                  <a:pt x="1538" y="13192"/>
                </a:cubicBezTo>
                <a:lnTo>
                  <a:pt x="0" y="12335"/>
                </a:lnTo>
                <a:lnTo>
                  <a:pt x="687" y="14940"/>
                </a:lnTo>
                <a:lnTo>
                  <a:pt x="2444" y="21600"/>
                </a:lnTo>
                <a:lnTo>
                  <a:pt x="8324" y="19614"/>
                </a:lnTo>
                <a:lnTo>
                  <a:pt x="11277" y="18616"/>
                </a:lnTo>
                <a:lnTo>
                  <a:pt x="9278" y="17503"/>
                </a:lnTo>
                <a:cubicBezTo>
                  <a:pt x="11696" y="13008"/>
                  <a:pt x="16088" y="9817"/>
                  <a:pt x="21221" y="9155"/>
                </a:cubicBezTo>
                <a:lnTo>
                  <a:pt x="16753" y="4729"/>
                </a:lnTo>
                <a:cubicBezTo>
                  <a:pt x="16753" y="4729"/>
                  <a:pt x="21600" y="0"/>
                  <a:pt x="21600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</a:defRPr>
            </a:pPr>
            <a:endParaRPr b="1">
              <a:solidFill>
                <a:srgbClr val="09752A"/>
              </a:solidFill>
            </a:endParaRPr>
          </a:p>
        </p:txBody>
      </p:sp>
      <p:sp>
        <p:nvSpPr>
          <p:cNvPr id="9" name="Shape 426"/>
          <p:cNvSpPr/>
          <p:nvPr/>
        </p:nvSpPr>
        <p:spPr>
          <a:xfrm>
            <a:off x="5904005" y="4010607"/>
            <a:ext cx="1740838" cy="168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12" y="6659"/>
                </a:moveTo>
                <a:lnTo>
                  <a:pt x="19155" y="0"/>
                </a:lnTo>
                <a:lnTo>
                  <a:pt x="13277" y="1985"/>
                </a:lnTo>
                <a:lnTo>
                  <a:pt x="10322" y="2984"/>
                </a:lnTo>
                <a:lnTo>
                  <a:pt x="12323" y="4098"/>
                </a:lnTo>
                <a:cubicBezTo>
                  <a:pt x="9903" y="8591"/>
                  <a:pt x="5512" y="11783"/>
                  <a:pt x="379" y="12444"/>
                </a:cubicBezTo>
                <a:lnTo>
                  <a:pt x="4847" y="16872"/>
                </a:lnTo>
                <a:lnTo>
                  <a:pt x="0" y="21600"/>
                </a:lnTo>
                <a:cubicBezTo>
                  <a:pt x="8634" y="21027"/>
                  <a:pt x="16091" y="15863"/>
                  <a:pt x="20061" y="8409"/>
                </a:cubicBezTo>
                <a:lnTo>
                  <a:pt x="21600" y="9264"/>
                </a:lnTo>
                <a:cubicBezTo>
                  <a:pt x="21600" y="9264"/>
                  <a:pt x="20912" y="6659"/>
                  <a:pt x="20912" y="6659"/>
                </a:cubicBez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2400" b="1">
              <a:solidFill>
                <a:srgbClr val="FFFFFF"/>
              </a:solidFill>
              <a:latin typeface="+mj-ea"/>
            </a:endParaRPr>
          </a:p>
        </p:txBody>
      </p:sp>
      <p:sp>
        <p:nvSpPr>
          <p:cNvPr id="10" name="Shape 427"/>
          <p:cNvSpPr/>
          <p:nvPr/>
        </p:nvSpPr>
        <p:spPr>
          <a:xfrm>
            <a:off x="3828442" y="2946367"/>
            <a:ext cx="1041921" cy="2109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4" h="21600" extrusionOk="0">
                <a:moveTo>
                  <a:pt x="18233" y="15082"/>
                </a:moveTo>
                <a:cubicBezTo>
                  <a:pt x="15846" y="13063"/>
                  <a:pt x="14512" y="10703"/>
                  <a:pt x="14603" y="8190"/>
                </a:cubicBezTo>
                <a:cubicBezTo>
                  <a:pt x="14660" y="6620"/>
                  <a:pt x="15271" y="5119"/>
                  <a:pt x="16338" y="3733"/>
                </a:cubicBezTo>
                <a:lnTo>
                  <a:pt x="6577" y="5319"/>
                </a:lnTo>
                <a:lnTo>
                  <a:pt x="3660" y="0"/>
                </a:lnTo>
                <a:cubicBezTo>
                  <a:pt x="1412" y="2461"/>
                  <a:pt x="113" y="5184"/>
                  <a:pt x="7" y="8058"/>
                </a:cubicBezTo>
                <a:cubicBezTo>
                  <a:pt x="-136" y="11989"/>
                  <a:pt x="1972" y="15679"/>
                  <a:pt x="5733" y="18828"/>
                </a:cubicBezTo>
                <a:lnTo>
                  <a:pt x="3250" y="19572"/>
                </a:lnTo>
                <a:lnTo>
                  <a:pt x="7449" y="20145"/>
                </a:lnTo>
                <a:lnTo>
                  <a:pt x="18130" y="21600"/>
                </a:lnTo>
                <a:lnTo>
                  <a:pt x="20351" y="16615"/>
                </a:lnTo>
                <a:lnTo>
                  <a:pt x="21464" y="14113"/>
                </a:lnTo>
                <a:cubicBezTo>
                  <a:pt x="21464" y="14113"/>
                  <a:pt x="18233" y="15082"/>
                  <a:pt x="18233" y="15082"/>
                </a:cubicBez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sz="2400" b="1">
              <a:solidFill>
                <a:srgbClr val="FFFFFF"/>
              </a:solidFill>
              <a:latin typeface="+mj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125005" y="1946643"/>
            <a:ext cx="593924" cy="593924"/>
            <a:chOff x="6125005" y="1946643"/>
            <a:chExt cx="593924" cy="593924"/>
          </a:xfrm>
        </p:grpSpPr>
        <p:sp>
          <p:nvSpPr>
            <p:cNvPr id="14" name="Shape 429"/>
            <p:cNvSpPr/>
            <p:nvPr/>
          </p:nvSpPr>
          <p:spPr>
            <a:xfrm>
              <a:off x="6125005" y="1946643"/>
              <a:ext cx="593924" cy="5939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algn="ctr" defTabSz="2921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>
                <a:solidFill>
                  <a:srgbClr val="25A9CF"/>
                </a:solidFill>
              </a:endParaRPr>
            </a:p>
          </p:txBody>
        </p:sp>
        <p:sp>
          <p:nvSpPr>
            <p:cNvPr id="15" name="Shape 430"/>
            <p:cNvSpPr/>
            <p:nvPr/>
          </p:nvSpPr>
          <p:spPr>
            <a:xfrm>
              <a:off x="6321832" y="2059485"/>
              <a:ext cx="189155" cy="349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ctr" defTabSz="584200">
                <a:defRPr sz="4000">
                  <a:solidFill>
                    <a:srgbClr val="A0BC35"/>
                  </a:solidFill>
                  <a:uFillTx/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800" b="1">
                  <a:solidFill>
                    <a:srgbClr val="25A9CF"/>
                  </a:solidFill>
                  <a:latin typeface="+mn-lt"/>
                </a:rPr>
                <a:t>2</a:t>
              </a:r>
              <a:endParaRPr sz="1800" b="1">
                <a:solidFill>
                  <a:srgbClr val="25A9CF"/>
                </a:solidFill>
                <a:latin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92322" y="3185027"/>
            <a:ext cx="593924" cy="593924"/>
            <a:chOff x="7092322" y="3327433"/>
            <a:chExt cx="593924" cy="593924"/>
          </a:xfrm>
        </p:grpSpPr>
        <p:sp>
          <p:nvSpPr>
            <p:cNvPr id="16" name="Shape 433"/>
            <p:cNvSpPr/>
            <p:nvPr/>
          </p:nvSpPr>
          <p:spPr>
            <a:xfrm>
              <a:off x="7092322" y="3327433"/>
              <a:ext cx="593924" cy="59392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sz="2400" b="1">
                <a:solidFill>
                  <a:srgbClr val="FFFFFF"/>
                </a:solidFill>
                <a:latin typeface="+mj-ea"/>
              </a:endParaRPr>
            </a:p>
          </p:txBody>
        </p:sp>
        <p:sp>
          <p:nvSpPr>
            <p:cNvPr id="17" name="Shape 434"/>
            <p:cNvSpPr/>
            <p:nvPr/>
          </p:nvSpPr>
          <p:spPr>
            <a:xfrm>
              <a:off x="7282799" y="3459325"/>
              <a:ext cx="189155" cy="349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ctr" defTabSz="584200">
                <a:defRPr sz="4000">
                  <a:solidFill>
                    <a:srgbClr val="44BE9B"/>
                  </a:solidFill>
                  <a:uFillTx/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800" b="1" dirty="0">
                  <a:solidFill>
                    <a:schemeClr val="bg1"/>
                  </a:solidFill>
                  <a:latin typeface="+mn-lt"/>
                </a:rPr>
                <a:t>3</a:t>
              </a:r>
              <a:endParaRPr sz="1800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52062" y="4729755"/>
            <a:ext cx="593924" cy="593924"/>
            <a:chOff x="6452062" y="4729755"/>
            <a:chExt cx="593924" cy="593924"/>
          </a:xfrm>
        </p:grpSpPr>
        <p:sp>
          <p:nvSpPr>
            <p:cNvPr id="18" name="Shape 437"/>
            <p:cNvSpPr/>
            <p:nvPr/>
          </p:nvSpPr>
          <p:spPr>
            <a:xfrm>
              <a:off x="6452062" y="4729755"/>
              <a:ext cx="593924" cy="5939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algn="ctr" defTabSz="2921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>
                <a:solidFill>
                  <a:srgbClr val="25A9CF"/>
                </a:solidFill>
              </a:endParaRPr>
            </a:p>
          </p:txBody>
        </p:sp>
        <p:sp>
          <p:nvSpPr>
            <p:cNvPr id="19" name="Shape 438"/>
            <p:cNvSpPr/>
            <p:nvPr/>
          </p:nvSpPr>
          <p:spPr>
            <a:xfrm>
              <a:off x="6655239" y="4836247"/>
              <a:ext cx="189155" cy="349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ctr" defTabSz="584200">
                <a:defRPr sz="4000">
                  <a:solidFill>
                    <a:srgbClr val="0087B1"/>
                  </a:solidFill>
                  <a:uFillTx/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800" b="1">
                  <a:solidFill>
                    <a:srgbClr val="25A9CF"/>
                  </a:solidFill>
                  <a:latin typeface="+mn-lt"/>
                </a:rPr>
                <a:t>4</a:t>
              </a:r>
              <a:endParaRPr sz="1800" b="1">
                <a:solidFill>
                  <a:srgbClr val="25A9CF"/>
                </a:solidFill>
                <a:latin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913167" y="4932955"/>
            <a:ext cx="593924" cy="593924"/>
            <a:chOff x="4913167" y="5075361"/>
            <a:chExt cx="593924" cy="593924"/>
          </a:xfrm>
        </p:grpSpPr>
        <p:sp>
          <p:nvSpPr>
            <p:cNvPr id="20" name="Shape 441"/>
            <p:cNvSpPr/>
            <p:nvPr/>
          </p:nvSpPr>
          <p:spPr>
            <a:xfrm>
              <a:off x="4913167" y="5075361"/>
              <a:ext cx="593924" cy="59392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sz="2400" b="1">
                <a:solidFill>
                  <a:srgbClr val="FFFFFF"/>
                </a:solidFill>
                <a:latin typeface="+mj-ea"/>
              </a:endParaRPr>
            </a:p>
          </p:txBody>
        </p:sp>
        <p:sp>
          <p:nvSpPr>
            <p:cNvPr id="21" name="Shape 442"/>
            <p:cNvSpPr/>
            <p:nvPr/>
          </p:nvSpPr>
          <p:spPr>
            <a:xfrm>
              <a:off x="5116344" y="5213603"/>
              <a:ext cx="189155" cy="349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ctr" defTabSz="584200">
                <a:defRPr sz="4000">
                  <a:solidFill>
                    <a:srgbClr val="002641"/>
                  </a:solidFill>
                  <a:uFillTx/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800" b="1">
                  <a:solidFill>
                    <a:schemeClr val="bg1"/>
                  </a:solidFill>
                  <a:latin typeface="+mn-lt"/>
                </a:rPr>
                <a:t>5</a:t>
              </a:r>
              <a:endParaRPr sz="1800" b="1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907751" y="3704152"/>
            <a:ext cx="593924" cy="593924"/>
            <a:chOff x="3907751" y="3704152"/>
            <a:chExt cx="593924" cy="593924"/>
          </a:xfrm>
        </p:grpSpPr>
        <p:sp>
          <p:nvSpPr>
            <p:cNvPr id="22" name="Shape 443"/>
            <p:cNvSpPr/>
            <p:nvPr/>
          </p:nvSpPr>
          <p:spPr>
            <a:xfrm>
              <a:off x="3907751" y="3704152"/>
              <a:ext cx="593924" cy="59392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algn="ctr" defTabSz="292100">
                <a:defRPr sz="3200">
                  <a:solidFill>
                    <a:srgbClr val="FFFFFF"/>
                  </a:solidFill>
                  <a:uFillTx/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b="1">
                <a:solidFill>
                  <a:srgbClr val="25A9CF"/>
                </a:solidFill>
              </a:endParaRPr>
            </a:p>
          </p:txBody>
        </p:sp>
        <p:sp>
          <p:nvSpPr>
            <p:cNvPr id="23" name="Shape 444"/>
            <p:cNvSpPr/>
            <p:nvPr/>
          </p:nvSpPr>
          <p:spPr>
            <a:xfrm>
              <a:off x="4098228" y="3810644"/>
              <a:ext cx="189155" cy="349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ctr" defTabSz="584200">
                <a:defRPr sz="4000">
                  <a:solidFill>
                    <a:srgbClr val="D44024"/>
                  </a:solidFill>
                  <a:uFillTx/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800" b="1">
                  <a:solidFill>
                    <a:srgbClr val="25A9CF"/>
                  </a:solidFill>
                  <a:latin typeface="+mn-lt"/>
                </a:rPr>
                <a:t>6</a:t>
              </a:r>
              <a:endParaRPr sz="1800" b="1">
                <a:solidFill>
                  <a:srgbClr val="25A9CF"/>
                </a:solidFill>
                <a:latin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7201" y="2146123"/>
            <a:ext cx="593924" cy="593924"/>
            <a:chOff x="4587201" y="2288529"/>
            <a:chExt cx="593924" cy="593924"/>
          </a:xfrm>
        </p:grpSpPr>
        <p:sp>
          <p:nvSpPr>
            <p:cNvPr id="24" name="Shape 445"/>
            <p:cNvSpPr/>
            <p:nvPr/>
          </p:nvSpPr>
          <p:spPr>
            <a:xfrm>
              <a:off x="4587201" y="2288529"/>
              <a:ext cx="593924" cy="59392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sz="2400" b="1">
                <a:solidFill>
                  <a:srgbClr val="FFFFFF"/>
                </a:solidFill>
                <a:latin typeface="+mj-ea"/>
              </a:endParaRPr>
            </a:p>
          </p:txBody>
        </p:sp>
        <p:sp>
          <p:nvSpPr>
            <p:cNvPr id="25" name="Shape 446"/>
            <p:cNvSpPr/>
            <p:nvPr/>
          </p:nvSpPr>
          <p:spPr>
            <a:xfrm>
              <a:off x="4790378" y="2401371"/>
              <a:ext cx="189155" cy="349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ctr" defTabSz="584200">
                <a:defRPr sz="4000">
                  <a:solidFill>
                    <a:srgbClr val="FB8734"/>
                  </a:solidFill>
                  <a:uFillTx/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1800" b="1">
                  <a:solidFill>
                    <a:schemeClr val="bg1"/>
                  </a:solidFill>
                  <a:latin typeface="+mn-lt"/>
                </a:rPr>
                <a:t>1</a:t>
              </a:r>
              <a:endParaRPr sz="1800" b="1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37" name="PA-任意多边形 43">
            <a:extLst>
              <a:ext uri="{FF2B5EF4-FFF2-40B4-BE49-F238E27FC236}">
                <a16:creationId xmlns:a16="http://schemas.microsoft.com/office/drawing/2014/main" id="{672402A7-F527-48A9-94B5-9FCA382B9EA9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371479" y="3159698"/>
            <a:ext cx="935519" cy="1114565"/>
          </a:xfrm>
          <a:custGeom>
            <a:avLst/>
            <a:gdLst>
              <a:gd name="T0" fmla="*/ 0 w 209"/>
              <a:gd name="T1" fmla="*/ 0 h 249"/>
              <a:gd name="T2" fmla="*/ 0 w 209"/>
              <a:gd name="T3" fmla="*/ 207 h 249"/>
              <a:gd name="T4" fmla="*/ 31 w 209"/>
              <a:gd name="T5" fmla="*/ 207 h 249"/>
              <a:gd name="T6" fmla="*/ 31 w 209"/>
              <a:gd name="T7" fmla="*/ 187 h 249"/>
              <a:gd name="T8" fmla="*/ 21 w 209"/>
              <a:gd name="T9" fmla="*/ 187 h 249"/>
              <a:gd name="T10" fmla="*/ 21 w 209"/>
              <a:gd name="T11" fmla="*/ 20 h 249"/>
              <a:gd name="T12" fmla="*/ 147 w 209"/>
              <a:gd name="T13" fmla="*/ 20 h 249"/>
              <a:gd name="T14" fmla="*/ 147 w 209"/>
              <a:gd name="T15" fmla="*/ 32 h 249"/>
              <a:gd name="T16" fmla="*/ 167 w 209"/>
              <a:gd name="T17" fmla="*/ 32 h 249"/>
              <a:gd name="T18" fmla="*/ 167 w 209"/>
              <a:gd name="T19" fmla="*/ 0 h 249"/>
              <a:gd name="T20" fmla="*/ 0 w 209"/>
              <a:gd name="T21" fmla="*/ 0 h 249"/>
              <a:gd name="T22" fmla="*/ 42 w 209"/>
              <a:gd name="T23" fmla="*/ 42 h 249"/>
              <a:gd name="T24" fmla="*/ 42 w 209"/>
              <a:gd name="T25" fmla="*/ 249 h 249"/>
              <a:gd name="T26" fmla="*/ 209 w 209"/>
              <a:gd name="T27" fmla="*/ 249 h 249"/>
              <a:gd name="T28" fmla="*/ 209 w 209"/>
              <a:gd name="T29" fmla="*/ 42 h 249"/>
              <a:gd name="T30" fmla="*/ 42 w 209"/>
              <a:gd name="T31" fmla="*/ 42 h 249"/>
              <a:gd name="T32" fmla="*/ 63 w 209"/>
              <a:gd name="T33" fmla="*/ 62 h 249"/>
              <a:gd name="T34" fmla="*/ 189 w 209"/>
              <a:gd name="T35" fmla="*/ 62 h 249"/>
              <a:gd name="T36" fmla="*/ 189 w 209"/>
              <a:gd name="T37" fmla="*/ 229 h 249"/>
              <a:gd name="T38" fmla="*/ 63 w 209"/>
              <a:gd name="T39" fmla="*/ 229 h 249"/>
              <a:gd name="T40" fmla="*/ 63 w 209"/>
              <a:gd name="T41" fmla="*/ 62 h 249"/>
              <a:gd name="T42" fmla="*/ 83 w 209"/>
              <a:gd name="T43" fmla="*/ 100 h 249"/>
              <a:gd name="T44" fmla="*/ 83 w 209"/>
              <a:gd name="T45" fmla="*/ 110 h 249"/>
              <a:gd name="T46" fmla="*/ 130 w 209"/>
              <a:gd name="T47" fmla="*/ 110 h 249"/>
              <a:gd name="T48" fmla="*/ 130 w 209"/>
              <a:gd name="T49" fmla="*/ 100 h 249"/>
              <a:gd name="T50" fmla="*/ 83 w 209"/>
              <a:gd name="T51" fmla="*/ 100 h 249"/>
              <a:gd name="T52" fmla="*/ 83 w 209"/>
              <a:gd name="T53" fmla="*/ 120 h 249"/>
              <a:gd name="T54" fmla="*/ 83 w 209"/>
              <a:gd name="T55" fmla="*/ 132 h 249"/>
              <a:gd name="T56" fmla="*/ 167 w 209"/>
              <a:gd name="T57" fmla="*/ 132 h 249"/>
              <a:gd name="T58" fmla="*/ 167 w 209"/>
              <a:gd name="T59" fmla="*/ 120 h 249"/>
              <a:gd name="T60" fmla="*/ 83 w 209"/>
              <a:gd name="T61" fmla="*/ 120 h 249"/>
              <a:gd name="T62" fmla="*/ 83 w 209"/>
              <a:gd name="T63" fmla="*/ 142 h 249"/>
              <a:gd name="T64" fmla="*/ 83 w 209"/>
              <a:gd name="T65" fmla="*/ 152 h 249"/>
              <a:gd name="T66" fmla="*/ 142 w 209"/>
              <a:gd name="T67" fmla="*/ 152 h 249"/>
              <a:gd name="T68" fmla="*/ 142 w 209"/>
              <a:gd name="T69" fmla="*/ 142 h 249"/>
              <a:gd name="T70" fmla="*/ 83 w 209"/>
              <a:gd name="T71" fmla="*/ 142 h 249"/>
              <a:gd name="T72" fmla="*/ 83 w 209"/>
              <a:gd name="T73" fmla="*/ 162 h 249"/>
              <a:gd name="T74" fmla="*/ 83 w 209"/>
              <a:gd name="T75" fmla="*/ 174 h 249"/>
              <a:gd name="T76" fmla="*/ 130 w 209"/>
              <a:gd name="T77" fmla="*/ 174 h 249"/>
              <a:gd name="T78" fmla="*/ 130 w 209"/>
              <a:gd name="T79" fmla="*/ 162 h 249"/>
              <a:gd name="T80" fmla="*/ 83 w 209"/>
              <a:gd name="T81" fmla="*/ 162 h 249"/>
              <a:gd name="T82" fmla="*/ 83 w 209"/>
              <a:gd name="T83" fmla="*/ 184 h 249"/>
              <a:gd name="T84" fmla="*/ 83 w 209"/>
              <a:gd name="T85" fmla="*/ 194 h 249"/>
              <a:gd name="T86" fmla="*/ 162 w 209"/>
              <a:gd name="T87" fmla="*/ 194 h 249"/>
              <a:gd name="T88" fmla="*/ 162 w 209"/>
              <a:gd name="T89" fmla="*/ 184 h 249"/>
              <a:gd name="T90" fmla="*/ 83 w 209"/>
              <a:gd name="T91" fmla="*/ 18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9" h="249">
                <a:moveTo>
                  <a:pt x="0" y="0"/>
                </a:moveTo>
                <a:lnTo>
                  <a:pt x="0" y="207"/>
                </a:lnTo>
                <a:lnTo>
                  <a:pt x="31" y="207"/>
                </a:lnTo>
                <a:lnTo>
                  <a:pt x="31" y="187"/>
                </a:lnTo>
                <a:lnTo>
                  <a:pt x="21" y="187"/>
                </a:lnTo>
                <a:lnTo>
                  <a:pt x="21" y="20"/>
                </a:lnTo>
                <a:lnTo>
                  <a:pt x="147" y="20"/>
                </a:lnTo>
                <a:lnTo>
                  <a:pt x="147" y="32"/>
                </a:lnTo>
                <a:lnTo>
                  <a:pt x="167" y="32"/>
                </a:lnTo>
                <a:lnTo>
                  <a:pt x="167" y="0"/>
                </a:lnTo>
                <a:lnTo>
                  <a:pt x="0" y="0"/>
                </a:lnTo>
                <a:close/>
                <a:moveTo>
                  <a:pt x="42" y="42"/>
                </a:moveTo>
                <a:lnTo>
                  <a:pt x="42" y="249"/>
                </a:lnTo>
                <a:lnTo>
                  <a:pt x="209" y="249"/>
                </a:lnTo>
                <a:lnTo>
                  <a:pt x="209" y="42"/>
                </a:lnTo>
                <a:lnTo>
                  <a:pt x="42" y="42"/>
                </a:lnTo>
                <a:close/>
                <a:moveTo>
                  <a:pt x="63" y="62"/>
                </a:moveTo>
                <a:lnTo>
                  <a:pt x="189" y="62"/>
                </a:lnTo>
                <a:lnTo>
                  <a:pt x="189" y="229"/>
                </a:lnTo>
                <a:lnTo>
                  <a:pt x="63" y="229"/>
                </a:lnTo>
                <a:lnTo>
                  <a:pt x="63" y="62"/>
                </a:lnTo>
                <a:close/>
                <a:moveTo>
                  <a:pt x="83" y="100"/>
                </a:moveTo>
                <a:lnTo>
                  <a:pt x="83" y="110"/>
                </a:lnTo>
                <a:lnTo>
                  <a:pt x="130" y="110"/>
                </a:lnTo>
                <a:lnTo>
                  <a:pt x="130" y="100"/>
                </a:lnTo>
                <a:lnTo>
                  <a:pt x="83" y="100"/>
                </a:lnTo>
                <a:close/>
                <a:moveTo>
                  <a:pt x="83" y="120"/>
                </a:moveTo>
                <a:lnTo>
                  <a:pt x="83" y="132"/>
                </a:lnTo>
                <a:lnTo>
                  <a:pt x="167" y="132"/>
                </a:lnTo>
                <a:lnTo>
                  <a:pt x="167" y="120"/>
                </a:lnTo>
                <a:lnTo>
                  <a:pt x="83" y="120"/>
                </a:lnTo>
                <a:close/>
                <a:moveTo>
                  <a:pt x="83" y="142"/>
                </a:moveTo>
                <a:lnTo>
                  <a:pt x="83" y="152"/>
                </a:lnTo>
                <a:lnTo>
                  <a:pt x="142" y="152"/>
                </a:lnTo>
                <a:lnTo>
                  <a:pt x="142" y="142"/>
                </a:lnTo>
                <a:lnTo>
                  <a:pt x="83" y="142"/>
                </a:lnTo>
                <a:close/>
                <a:moveTo>
                  <a:pt x="83" y="162"/>
                </a:moveTo>
                <a:lnTo>
                  <a:pt x="83" y="174"/>
                </a:lnTo>
                <a:lnTo>
                  <a:pt x="130" y="174"/>
                </a:lnTo>
                <a:lnTo>
                  <a:pt x="130" y="162"/>
                </a:lnTo>
                <a:lnTo>
                  <a:pt x="83" y="162"/>
                </a:lnTo>
                <a:close/>
                <a:moveTo>
                  <a:pt x="83" y="184"/>
                </a:moveTo>
                <a:lnTo>
                  <a:pt x="83" y="194"/>
                </a:lnTo>
                <a:lnTo>
                  <a:pt x="162" y="194"/>
                </a:lnTo>
                <a:lnTo>
                  <a:pt x="162" y="184"/>
                </a:lnTo>
                <a:lnTo>
                  <a:pt x="83" y="184"/>
                </a:ln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2400" b="1">
              <a:solidFill>
                <a:srgbClr val="FFFFFF"/>
              </a:solidFill>
              <a:latin typeface="+mj-ea"/>
            </a:endParaRPr>
          </a:p>
        </p:txBody>
      </p:sp>
      <p:sp>
        <p:nvSpPr>
          <p:cNvPr id="38" name="文本框 36"/>
          <p:cNvSpPr txBox="1"/>
          <p:nvPr/>
        </p:nvSpPr>
        <p:spPr>
          <a:xfrm>
            <a:off x="8041757" y="2960571"/>
            <a:ext cx="2573119" cy="10618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39" name="文本框 36"/>
          <p:cNvSpPr txBox="1"/>
          <p:nvPr/>
        </p:nvSpPr>
        <p:spPr>
          <a:xfrm>
            <a:off x="6655239" y="846026"/>
            <a:ext cx="2573119" cy="10618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40" name="文本框 36"/>
          <p:cNvSpPr txBox="1"/>
          <p:nvPr/>
        </p:nvSpPr>
        <p:spPr>
          <a:xfrm>
            <a:off x="7203813" y="5212509"/>
            <a:ext cx="2573119" cy="10618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41" name="文本框 36"/>
          <p:cNvSpPr txBox="1"/>
          <p:nvPr/>
        </p:nvSpPr>
        <p:spPr>
          <a:xfrm>
            <a:off x="2243726" y="5420782"/>
            <a:ext cx="2573119" cy="10618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42" name="文本框 36"/>
          <p:cNvSpPr txBox="1"/>
          <p:nvPr/>
        </p:nvSpPr>
        <p:spPr>
          <a:xfrm>
            <a:off x="1160084" y="3454296"/>
            <a:ext cx="2573119" cy="10618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43" name="文本框 36"/>
          <p:cNvSpPr txBox="1"/>
          <p:nvPr/>
        </p:nvSpPr>
        <p:spPr>
          <a:xfrm>
            <a:off x="1899987" y="1478738"/>
            <a:ext cx="2573119" cy="10618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sym typeface="+mn-ea"/>
              </a:rPr>
              <a:t>您的内容打在这里，或者通过复制您的文本后，在此框中选择粘贴，并选择只保留</a:t>
            </a:r>
          </a:p>
        </p:txBody>
      </p:sp>
    </p:spTree>
    <p:extLst>
      <p:ext uri="{BB962C8B-B14F-4D97-AF65-F5344CB8AC3E}">
        <p14:creationId xmlns:p14="http://schemas.microsoft.com/office/powerpoint/2010/main" val="128199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50"/>
                            </p:stCondLst>
                            <p:childTnLst>
                              <p:par>
                                <p:cTn id="9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00"/>
                            </p:stCondLst>
                            <p:childTnLst>
                              <p:par>
                                <p:cTn id="21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9" presetClass="entr" presetSubtype="16" fill="hold" grpId="0" nodeType="afterEffect">
                                  <p:stCondLst>
                                    <p:cond delay="1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100"/>
                            </p:stCondLst>
                            <p:childTnLst>
                              <p:par>
                                <p:cTn id="29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0949" y="305598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研究成果与应用</a:t>
            </a:r>
          </a:p>
        </p:txBody>
      </p:sp>
      <p:sp>
        <p:nvSpPr>
          <p:cNvPr id="3" name="MH_Text_2"/>
          <p:cNvSpPr/>
          <p:nvPr>
            <p:custDataLst>
              <p:tags r:id="rId1"/>
            </p:custDataLst>
          </p:nvPr>
        </p:nvSpPr>
        <p:spPr>
          <a:xfrm>
            <a:off x="7524014" y="1977587"/>
            <a:ext cx="3612298" cy="2094143"/>
          </a:xfrm>
          <a:prstGeom prst="roundRect">
            <a:avLst>
              <a:gd name="adj" fmla="val 5242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rgbClr val="0070C0">
                  <a:lumMod val="50000"/>
                </a:srgb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4" name="MH_Text_1"/>
          <p:cNvSpPr/>
          <p:nvPr>
            <p:custDataLst>
              <p:tags r:id="rId2"/>
            </p:custDataLst>
          </p:nvPr>
        </p:nvSpPr>
        <p:spPr>
          <a:xfrm>
            <a:off x="1071654" y="1973587"/>
            <a:ext cx="3714257" cy="2094143"/>
          </a:xfrm>
          <a:prstGeom prst="roundRect">
            <a:avLst>
              <a:gd name="adj" fmla="val 5242"/>
            </a:avLst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82800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rgbClr val="0070C0">
                  <a:lumMod val="50000"/>
                </a:srgb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MH_Title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575966" y="1961586"/>
            <a:ext cx="1038072" cy="2104144"/>
          </a:xfrm>
          <a:custGeom>
            <a:avLst/>
            <a:gdLst>
              <a:gd name="T0" fmla="*/ 426718 w 823166"/>
              <a:gd name="T1" fmla="*/ 0 h 1670140"/>
              <a:gd name="T2" fmla="*/ 443028 w 823166"/>
              <a:gd name="T3" fmla="*/ 12077 h 1670140"/>
              <a:gd name="T4" fmla="*/ 830666 w 823166"/>
              <a:gd name="T5" fmla="*/ 826184 h 1670140"/>
              <a:gd name="T6" fmla="*/ 443028 w 823166"/>
              <a:gd name="T7" fmla="*/ 1640301 h 1670140"/>
              <a:gd name="T8" fmla="*/ 403950 w 823166"/>
              <a:gd name="T9" fmla="*/ 1669240 h 1670140"/>
              <a:gd name="T10" fmla="*/ 387638 w 823166"/>
              <a:gd name="T11" fmla="*/ 1657163 h 1670140"/>
              <a:gd name="T12" fmla="*/ 0 w 823166"/>
              <a:gd name="T13" fmla="*/ 843056 h 1670140"/>
              <a:gd name="T14" fmla="*/ 387638 w 823166"/>
              <a:gd name="T15" fmla="*/ 28939 h 1670140"/>
              <a:gd name="T16" fmla="*/ 426718 w 823166"/>
              <a:gd name="T17" fmla="*/ 0 h 16701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23166"/>
              <a:gd name="T28" fmla="*/ 0 h 1670140"/>
              <a:gd name="T29" fmla="*/ 823166 w 823166"/>
              <a:gd name="T30" fmla="*/ 1670140 h 16701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23166" h="1670140">
                <a:moveTo>
                  <a:pt x="422865" y="0"/>
                </a:moveTo>
                <a:lnTo>
                  <a:pt x="439028" y="12087"/>
                </a:lnTo>
                <a:cubicBezTo>
                  <a:pt x="673631" y="205698"/>
                  <a:pt x="823166" y="498703"/>
                  <a:pt x="823166" y="826634"/>
                </a:cubicBezTo>
                <a:cubicBezTo>
                  <a:pt x="823166" y="1154565"/>
                  <a:pt x="673631" y="1447570"/>
                  <a:pt x="439028" y="1641181"/>
                </a:cubicBezTo>
                <a:lnTo>
                  <a:pt x="400302" y="1670140"/>
                </a:lnTo>
                <a:lnTo>
                  <a:pt x="384138" y="1658053"/>
                </a:lnTo>
                <a:cubicBezTo>
                  <a:pt x="149536" y="1464442"/>
                  <a:pt x="0" y="1171437"/>
                  <a:pt x="0" y="843506"/>
                </a:cubicBezTo>
                <a:cubicBezTo>
                  <a:pt x="0" y="515575"/>
                  <a:pt x="149536" y="222570"/>
                  <a:pt x="384138" y="28959"/>
                </a:cubicBezTo>
                <a:lnTo>
                  <a:pt x="422865" y="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 vert="eaVert"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b="1" spc="300" dirty="0">
                <a:solidFill>
                  <a:srgbClr val="25A9CF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 Unicode MS" panose="020B0604020202020204" pitchFamily="34" charset="-122"/>
              </a:rPr>
              <a:t>研究成果</a:t>
            </a:r>
          </a:p>
        </p:txBody>
      </p:sp>
      <p:sp>
        <p:nvSpPr>
          <p:cNvPr id="6" name="MH_SubTitle_1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953855" y="1683568"/>
            <a:ext cx="2156149" cy="2660182"/>
          </a:xfrm>
          <a:custGeom>
            <a:avLst/>
            <a:gdLst>
              <a:gd name="T0" fmla="*/ 1058029 w 1710887"/>
              <a:gd name="T1" fmla="*/ 0 h 2111188"/>
              <a:gd name="T2" fmla="*/ 1649582 w 1710887"/>
              <a:gd name="T3" fmla="*/ 180423 h 2111188"/>
              <a:gd name="T4" fmla="*/ 1714833 w 1710887"/>
              <a:gd name="T5" fmla="*/ 229140 h 2111188"/>
              <a:gd name="T6" fmla="*/ 1676017 w 1710887"/>
              <a:gd name="T7" fmla="*/ 258126 h 2111188"/>
              <a:gd name="T8" fmla="*/ 1290992 w 1710887"/>
              <a:gd name="T9" fmla="*/ 1073321 h 2111188"/>
              <a:gd name="T10" fmla="*/ 1676017 w 1710887"/>
              <a:gd name="T11" fmla="*/ 1888516 h 2111188"/>
              <a:gd name="T12" fmla="*/ 1692218 w 1710887"/>
              <a:gd name="T13" fmla="*/ 1900612 h 2111188"/>
              <a:gd name="T14" fmla="*/ 1649582 w 1710887"/>
              <a:gd name="T15" fmla="*/ 1932448 h 2111188"/>
              <a:gd name="T16" fmla="*/ 1058029 w 1710887"/>
              <a:gd name="T17" fmla="*/ 2112871 h 2111188"/>
              <a:gd name="T18" fmla="*/ 0 w 1710887"/>
              <a:gd name="T19" fmla="*/ 1056440 h 2111188"/>
              <a:gd name="T20" fmla="*/ 1058029 w 1710887"/>
              <a:gd name="T21" fmla="*/ 0 h 21111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10887"/>
              <a:gd name="T34" fmla="*/ 0 h 2111188"/>
              <a:gd name="T35" fmla="*/ 1710887 w 1710887"/>
              <a:gd name="T36" fmla="*/ 2111188 h 21111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10887" h="2111188">
                <a:moveTo>
                  <a:pt x="1055594" y="0"/>
                </a:moveTo>
                <a:cubicBezTo>
                  <a:pt x="1274215" y="0"/>
                  <a:pt x="1477313" y="66460"/>
                  <a:pt x="1645786" y="180279"/>
                </a:cubicBezTo>
                <a:lnTo>
                  <a:pt x="1710887" y="228960"/>
                </a:lnTo>
                <a:lnTo>
                  <a:pt x="1672160" y="257919"/>
                </a:lnTo>
                <a:cubicBezTo>
                  <a:pt x="1437558" y="451530"/>
                  <a:pt x="1288022" y="744535"/>
                  <a:pt x="1288022" y="1072466"/>
                </a:cubicBezTo>
                <a:cubicBezTo>
                  <a:pt x="1288022" y="1400397"/>
                  <a:pt x="1437558" y="1693402"/>
                  <a:pt x="1672160" y="1887013"/>
                </a:cubicBezTo>
                <a:lnTo>
                  <a:pt x="1688324" y="1899100"/>
                </a:lnTo>
                <a:lnTo>
                  <a:pt x="1645786" y="1930909"/>
                </a:lnTo>
                <a:cubicBezTo>
                  <a:pt x="1477313" y="2044728"/>
                  <a:pt x="1274215" y="2111188"/>
                  <a:pt x="1055594" y="2111188"/>
                </a:cubicBezTo>
                <a:cubicBezTo>
                  <a:pt x="472606" y="2111188"/>
                  <a:pt x="0" y="1638582"/>
                  <a:pt x="0" y="1055594"/>
                </a:cubicBezTo>
                <a:cubicBezTo>
                  <a:pt x="0" y="472606"/>
                  <a:pt x="472606" y="0"/>
                  <a:pt x="1055594" y="0"/>
                </a:cubicBez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32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MH_SubTitle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080001" y="1683568"/>
            <a:ext cx="2156149" cy="2660182"/>
          </a:xfrm>
          <a:custGeom>
            <a:avLst/>
            <a:gdLst>
              <a:gd name="T0" fmla="*/ 656804 w 1710886"/>
              <a:gd name="T1" fmla="*/ 0 h 2111188"/>
              <a:gd name="T2" fmla="*/ 1714841 w 1710886"/>
              <a:gd name="T3" fmla="*/ 1056440 h 2111188"/>
              <a:gd name="T4" fmla="*/ 656804 w 1710886"/>
              <a:gd name="T5" fmla="*/ 2112871 h 2111188"/>
              <a:gd name="T6" fmla="*/ 65253 w 1710886"/>
              <a:gd name="T7" fmla="*/ 1932448 h 2111188"/>
              <a:gd name="T8" fmla="*/ 0 w 1710886"/>
              <a:gd name="T9" fmla="*/ 1883731 h 2111188"/>
              <a:gd name="T10" fmla="*/ 38816 w 1710886"/>
              <a:gd name="T11" fmla="*/ 1854745 h 2111188"/>
              <a:gd name="T12" fmla="*/ 423845 w 1710886"/>
              <a:gd name="T13" fmla="*/ 1039550 h 2111188"/>
              <a:gd name="T14" fmla="*/ 38816 w 1710886"/>
              <a:gd name="T15" fmla="*/ 224355 h 2111188"/>
              <a:gd name="T16" fmla="*/ 22617 w 1710886"/>
              <a:gd name="T17" fmla="*/ 212259 h 2111188"/>
              <a:gd name="T18" fmla="*/ 65253 w 1710886"/>
              <a:gd name="T19" fmla="*/ 180423 h 2111188"/>
              <a:gd name="T20" fmla="*/ 656804 w 1710886"/>
              <a:gd name="T21" fmla="*/ 0 h 211118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10886"/>
              <a:gd name="T34" fmla="*/ 0 h 2111188"/>
              <a:gd name="T35" fmla="*/ 1710886 w 1710886"/>
              <a:gd name="T36" fmla="*/ 2111188 h 211118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10886" h="2111188">
                <a:moveTo>
                  <a:pt x="655292" y="0"/>
                </a:moveTo>
                <a:cubicBezTo>
                  <a:pt x="1238280" y="0"/>
                  <a:pt x="1710886" y="472606"/>
                  <a:pt x="1710886" y="1055594"/>
                </a:cubicBezTo>
                <a:cubicBezTo>
                  <a:pt x="1710886" y="1638582"/>
                  <a:pt x="1238280" y="2111188"/>
                  <a:pt x="655292" y="2111188"/>
                </a:cubicBezTo>
                <a:cubicBezTo>
                  <a:pt x="436672" y="2111188"/>
                  <a:pt x="233574" y="2044728"/>
                  <a:pt x="65100" y="1930909"/>
                </a:cubicBezTo>
                <a:lnTo>
                  <a:pt x="0" y="1882228"/>
                </a:lnTo>
                <a:lnTo>
                  <a:pt x="38726" y="1853269"/>
                </a:lnTo>
                <a:cubicBezTo>
                  <a:pt x="273329" y="1659658"/>
                  <a:pt x="422864" y="1366653"/>
                  <a:pt x="422864" y="1038722"/>
                </a:cubicBezTo>
                <a:cubicBezTo>
                  <a:pt x="422864" y="710791"/>
                  <a:pt x="273329" y="417786"/>
                  <a:pt x="38726" y="224175"/>
                </a:cubicBezTo>
                <a:lnTo>
                  <a:pt x="22563" y="212088"/>
                </a:lnTo>
                <a:lnTo>
                  <a:pt x="65100" y="180279"/>
                </a:lnTo>
                <a:cubicBezTo>
                  <a:pt x="233574" y="66460"/>
                  <a:pt x="436672" y="0"/>
                  <a:pt x="655292" y="0"/>
                </a:cubicBez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endParaRPr lang="zh-CN" altLang="en-US" sz="3200" b="1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1654" y="4563458"/>
            <a:ext cx="99519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479C9C-2AE6-4D49-91A3-2DF9B9B14DFB}"/>
              </a:ext>
            </a:extLst>
          </p:cNvPr>
          <p:cNvSpPr/>
          <p:nvPr/>
        </p:nvSpPr>
        <p:spPr>
          <a:xfrm>
            <a:off x="4367899" y="2475124"/>
            <a:ext cx="922047" cy="1091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rgbClr val="FFFFFF"/>
                </a:solidFill>
                <a:latin typeface="+mj-ea"/>
              </a:rPr>
              <a:t>研究</a:t>
            </a:r>
            <a:endParaRPr lang="en-US" altLang="zh-CN" sz="2800" b="1">
              <a:solidFill>
                <a:srgbClr val="FFFFFF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rgbClr val="FFFFFF"/>
                </a:solidFill>
                <a:latin typeface="+mj-ea"/>
              </a:rPr>
              <a:t>成果</a:t>
            </a:r>
            <a:endParaRPr lang="zh-CN" altLang="en-US" sz="2800" b="1" dirty="0">
              <a:solidFill>
                <a:srgbClr val="FFFFFF"/>
              </a:solidFill>
              <a:latin typeface="+mj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D33B7D-4C4B-44A1-B4AC-9DF463561C5A}"/>
              </a:ext>
            </a:extLst>
          </p:cNvPr>
          <p:cNvSpPr/>
          <p:nvPr/>
        </p:nvSpPr>
        <p:spPr>
          <a:xfrm>
            <a:off x="6893785" y="2475124"/>
            <a:ext cx="922047" cy="1091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rgbClr val="FFFFFF"/>
                </a:solidFill>
                <a:latin typeface="+mj-ea"/>
              </a:rPr>
              <a:t>研究</a:t>
            </a:r>
            <a:endParaRPr lang="en-US" altLang="zh-CN" sz="2800" b="1">
              <a:solidFill>
                <a:srgbClr val="FFFFFF"/>
              </a:solidFill>
              <a:latin typeface="+mj-ea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>
                <a:solidFill>
                  <a:srgbClr val="FFFFFF"/>
                </a:solidFill>
                <a:latin typeface="+mj-ea"/>
              </a:rPr>
              <a:t>成果</a:t>
            </a:r>
            <a:endParaRPr lang="zh-CN" altLang="en-US" sz="2800" b="1" dirty="0">
              <a:solidFill>
                <a:srgbClr val="FFFFFF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84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7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6"/>
          <p:cNvSpPr txBox="1"/>
          <p:nvPr/>
        </p:nvSpPr>
        <p:spPr>
          <a:xfrm>
            <a:off x="4918177" y="4834934"/>
            <a:ext cx="4678795" cy="70057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75281D-5BFD-4744-A5F5-CB3E1AB4D12C}"/>
              </a:ext>
            </a:extLst>
          </p:cNvPr>
          <p:cNvSpPr/>
          <p:nvPr/>
        </p:nvSpPr>
        <p:spPr>
          <a:xfrm>
            <a:off x="2378764" y="1210400"/>
            <a:ext cx="2539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+mn-ea"/>
                <a:sym typeface="+mn-ea"/>
              </a:rPr>
              <a:t>PART 05</a:t>
            </a:r>
            <a:endParaRPr lang="zh-CN" altLang="en-US" sz="48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7FE1B2B9-4932-48D4-9F08-FA31B9A16004}"/>
              </a:ext>
            </a:extLst>
          </p:cNvPr>
          <p:cNvSpPr txBox="1"/>
          <p:nvPr/>
        </p:nvSpPr>
        <p:spPr>
          <a:xfrm>
            <a:off x="4918177" y="3511495"/>
            <a:ext cx="4037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25A9CF"/>
                </a:solidFill>
                <a:latin typeface="+mj-ea"/>
              </a:rPr>
              <a:t>论文总结</a:t>
            </a:r>
          </a:p>
          <a:p>
            <a:r>
              <a:rPr lang="en-US" altLang="zh-CN" b="1" dirty="0">
                <a:solidFill>
                  <a:srgbClr val="25A9CF"/>
                </a:solidFill>
                <a:latin typeface="+mj-ea"/>
              </a:rPr>
              <a:t>Paper Summary</a:t>
            </a:r>
          </a:p>
        </p:txBody>
      </p:sp>
    </p:spTree>
    <p:extLst>
      <p:ext uri="{BB962C8B-B14F-4D97-AF65-F5344CB8AC3E}">
        <p14:creationId xmlns:p14="http://schemas.microsoft.com/office/powerpoint/2010/main" val="13760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对角圆角矩形 4">
            <a:extLst>
              <a:ext uri="{FF2B5EF4-FFF2-40B4-BE49-F238E27FC236}">
                <a16:creationId xmlns:a16="http://schemas.microsoft.com/office/drawing/2014/main" id="{D5BEB68E-E079-4CE3-A5DB-5F780F6B461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00949" y="1733104"/>
            <a:ext cx="1727242" cy="737077"/>
          </a:xfrm>
          <a:prstGeom prst="round2DiagRect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FFFFFF"/>
                </a:solidFill>
                <a:latin typeface="+mj-ea"/>
                <a:sym typeface="思源黑体旧字形 ExtraLight" panose="020B0200000000000000" pitchFamily="34" charset="-128"/>
              </a:rPr>
              <a:t>结论</a:t>
            </a:r>
            <a:r>
              <a:rPr lang="en-US" altLang="zh-CN" sz="2400" b="1">
                <a:solidFill>
                  <a:srgbClr val="FFFFFF"/>
                </a:solidFill>
                <a:latin typeface="+mj-ea"/>
                <a:sym typeface="思源黑体旧字形 ExtraLight" panose="020B0200000000000000" pitchFamily="34" charset="-128"/>
              </a:rPr>
              <a:t>1</a:t>
            </a:r>
            <a:endParaRPr lang="zh-CN" altLang="en-US" sz="2400" b="1">
              <a:solidFill>
                <a:srgbClr val="FFFFFF"/>
              </a:solidFill>
              <a:latin typeface="+mj-ea"/>
              <a:sym typeface="思源黑体旧字形 ExtraLight" panose="020B0200000000000000" pitchFamily="34" charset="-128"/>
            </a:endParaRPr>
          </a:p>
        </p:txBody>
      </p:sp>
      <p:sp>
        <p:nvSpPr>
          <p:cNvPr id="4" name="PA-对角圆角矩形 5">
            <a:extLst>
              <a:ext uri="{FF2B5EF4-FFF2-40B4-BE49-F238E27FC236}">
                <a16:creationId xmlns:a16="http://schemas.microsoft.com/office/drawing/2014/main" id="{224AFB1E-9DA2-4E04-B4FA-BEF7840A75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88132" y="2769411"/>
            <a:ext cx="1729442" cy="737080"/>
          </a:xfrm>
          <a:prstGeom prst="round2DiagRect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FFFFFF"/>
                </a:solidFill>
                <a:latin typeface="+mj-ea"/>
                <a:sym typeface="思源黑体旧字形 ExtraLight" panose="020B0200000000000000" pitchFamily="34" charset="-128"/>
              </a:rPr>
              <a:t>结论</a:t>
            </a:r>
            <a:r>
              <a:rPr lang="en-US" altLang="zh-CN" sz="2400" b="1">
                <a:solidFill>
                  <a:srgbClr val="FFFFFF"/>
                </a:solidFill>
                <a:latin typeface="+mj-ea"/>
                <a:sym typeface="思源黑体旧字形 ExtraLight" panose="020B0200000000000000" pitchFamily="34" charset="-128"/>
              </a:rPr>
              <a:t>3</a:t>
            </a:r>
            <a:endParaRPr lang="zh-CN" altLang="en-US" sz="2400" b="1">
              <a:solidFill>
                <a:srgbClr val="FFFFFF"/>
              </a:solidFill>
              <a:latin typeface="+mj-ea"/>
              <a:sym typeface="思源黑体旧字形 ExtraLight" panose="020B0200000000000000" pitchFamily="34" charset="-128"/>
            </a:endParaRPr>
          </a:p>
        </p:txBody>
      </p:sp>
      <p:sp>
        <p:nvSpPr>
          <p:cNvPr id="5" name="PA-对角圆角矩形 6">
            <a:extLst>
              <a:ext uri="{FF2B5EF4-FFF2-40B4-BE49-F238E27FC236}">
                <a16:creationId xmlns:a16="http://schemas.microsoft.com/office/drawing/2014/main" id="{A0CB2D01-2709-4DE2-A1C3-26620C097E3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575310" y="3805719"/>
            <a:ext cx="1729442" cy="737077"/>
          </a:xfrm>
          <a:prstGeom prst="round2DiagRect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FFFFFF"/>
                </a:solidFill>
                <a:latin typeface="+mj-ea"/>
                <a:sym typeface="思源黑体旧字形 ExtraLight" panose="020B0200000000000000" pitchFamily="34" charset="-128"/>
              </a:rPr>
              <a:t>结论</a:t>
            </a:r>
            <a:r>
              <a:rPr lang="en-US" altLang="zh-CN" sz="2400" b="1">
                <a:solidFill>
                  <a:srgbClr val="FFFFFF"/>
                </a:solidFill>
                <a:latin typeface="+mj-ea"/>
                <a:sym typeface="思源黑体旧字形 ExtraLight" panose="020B0200000000000000" pitchFamily="34" charset="-128"/>
              </a:rPr>
              <a:t>3</a:t>
            </a:r>
            <a:endParaRPr lang="zh-CN" altLang="en-US" sz="2400" b="1">
              <a:solidFill>
                <a:srgbClr val="FFFFFF"/>
              </a:solidFill>
              <a:latin typeface="+mj-ea"/>
              <a:sym typeface="思源黑体旧字形 ExtraLight" panose="020B0200000000000000" pitchFamily="34" charset="-128"/>
            </a:endParaRPr>
          </a:p>
        </p:txBody>
      </p:sp>
      <p:sp>
        <p:nvSpPr>
          <p:cNvPr id="6" name="PA-对角圆角矩形 7">
            <a:extLst>
              <a:ext uri="{FF2B5EF4-FFF2-40B4-BE49-F238E27FC236}">
                <a16:creationId xmlns:a16="http://schemas.microsoft.com/office/drawing/2014/main" id="{FC0EEDAF-EEA3-40A3-8B34-664C420E739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864690" y="4842026"/>
            <a:ext cx="1727242" cy="737080"/>
          </a:xfrm>
          <a:prstGeom prst="round2DiagRect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FFFFFF"/>
                </a:solidFill>
                <a:latin typeface="+mj-ea"/>
                <a:sym typeface="思源黑体旧字形 ExtraLight" panose="020B0200000000000000" pitchFamily="34" charset="-128"/>
              </a:rPr>
              <a:t>结论</a:t>
            </a:r>
            <a:r>
              <a:rPr lang="en-US" altLang="zh-CN" sz="2400" b="1">
                <a:solidFill>
                  <a:srgbClr val="FFFFFF"/>
                </a:solidFill>
                <a:latin typeface="+mj-ea"/>
                <a:sym typeface="思源黑体旧字形 ExtraLight" panose="020B0200000000000000" pitchFamily="34" charset="-128"/>
              </a:rPr>
              <a:t>4</a:t>
            </a:r>
            <a:endParaRPr lang="zh-CN" altLang="en-US" sz="2400" b="1">
              <a:solidFill>
                <a:srgbClr val="FFFFFF"/>
              </a:solidFill>
              <a:latin typeface="+mj-ea"/>
              <a:sym typeface="思源黑体旧字形 ExtraLight" panose="020B0200000000000000" pitchFamily="34" charset="-128"/>
            </a:endParaRPr>
          </a:p>
        </p:txBody>
      </p:sp>
      <p:cxnSp>
        <p:nvCxnSpPr>
          <p:cNvPr id="7" name="PA-StraightArrowConnector 7">
            <a:extLst>
              <a:ext uri="{FF2B5EF4-FFF2-40B4-BE49-F238E27FC236}">
                <a16:creationId xmlns:a16="http://schemas.microsoft.com/office/drawing/2014/main" id="{C3E6031A-13AC-4C60-A79F-F7195B3B7B22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>
            <a:off x="2924019" y="2061143"/>
            <a:ext cx="853719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A-StraightArrowConnector 8">
            <a:extLst>
              <a:ext uri="{FF2B5EF4-FFF2-40B4-BE49-F238E27FC236}">
                <a16:creationId xmlns:a16="http://schemas.microsoft.com/office/drawing/2014/main" id="{2AD4643B-E342-4258-BBC0-B8D261160DA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4193597" y="3115052"/>
            <a:ext cx="853719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A-StraightArrowConnector 9">
            <a:extLst>
              <a:ext uri="{FF2B5EF4-FFF2-40B4-BE49-F238E27FC236}">
                <a16:creationId xmlns:a16="http://schemas.microsoft.com/office/drawing/2014/main" id="{FBB5E841-73A7-4B3C-B016-CF85EC28725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463174" y="4168963"/>
            <a:ext cx="853719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A-StraightArrowConnector 10">
            <a:extLst>
              <a:ext uri="{FF2B5EF4-FFF2-40B4-BE49-F238E27FC236}">
                <a16:creationId xmlns:a16="http://schemas.microsoft.com/office/drawing/2014/main" id="{2E55B345-B931-4DFB-94B0-B6EE7D5A36CD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732752" y="5222872"/>
            <a:ext cx="853719" cy="0"/>
          </a:xfrm>
          <a:prstGeom prst="straightConnector1">
            <a:avLst/>
          </a:prstGeom>
          <a:ln cap="rnd">
            <a:solidFill>
              <a:schemeClr val="bg1">
                <a:lumMod val="65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-直角上箭头 24">
            <a:extLst>
              <a:ext uri="{FF2B5EF4-FFF2-40B4-BE49-F238E27FC236}">
                <a16:creationId xmlns:a16="http://schemas.microsoft.com/office/drawing/2014/main" id="{8F155581-FBE1-4148-A8F8-137A8434AAD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>
            <a:off x="1540370" y="2678655"/>
            <a:ext cx="560389" cy="550491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200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13" name="PA-直角上箭头 25">
            <a:extLst>
              <a:ext uri="{FF2B5EF4-FFF2-40B4-BE49-F238E27FC236}">
                <a16:creationId xmlns:a16="http://schemas.microsoft.com/office/drawing/2014/main" id="{FF6FB456-AB3E-4DEF-A94A-F65CFC7D957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rot="5400000">
            <a:off x="2843226" y="3701488"/>
            <a:ext cx="562042" cy="548838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40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14" name="PA-直角上箭头 26">
            <a:extLst>
              <a:ext uri="{FF2B5EF4-FFF2-40B4-BE49-F238E27FC236}">
                <a16:creationId xmlns:a16="http://schemas.microsoft.com/office/drawing/2014/main" id="{5CC1A9F9-E569-471B-9F8D-0BEE346A4DB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5400000">
            <a:off x="4146909" y="4723769"/>
            <a:ext cx="562042" cy="550490"/>
          </a:xfrm>
          <a:prstGeom prst="bentUp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1" tIns="49291" rIns="98581" bIns="49291" anchor="ctr"/>
          <a:lstStyle/>
          <a:p>
            <a:pPr algn="ctr">
              <a:defRPr/>
            </a:pPr>
            <a:endParaRPr lang="zh-CN" altLang="en-US" sz="1400">
              <a:latin typeface="思源黑体旧字形 ExtraLight" panose="020B0200000000000000" pitchFamily="34" charset="-128"/>
              <a:ea typeface="思源黑体旧字形 ExtraLight" panose="020B0200000000000000" pitchFamily="34" charset="-128"/>
              <a:sym typeface="思源黑体旧字形 ExtraLight" panose="020B0200000000000000" pitchFamily="34" charset="-128"/>
            </a:endParaRPr>
          </a:p>
        </p:txBody>
      </p:sp>
      <p:sp>
        <p:nvSpPr>
          <p:cNvPr id="23" name="文本框 36"/>
          <p:cNvSpPr txBox="1"/>
          <p:nvPr/>
        </p:nvSpPr>
        <p:spPr>
          <a:xfrm>
            <a:off x="4136744" y="1670525"/>
            <a:ext cx="4208995" cy="7870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学习到相关建筑的基础知识，比如构图、算量、力学技巧等。</a:t>
            </a:r>
          </a:p>
        </p:txBody>
      </p:sp>
      <p:sp>
        <p:nvSpPr>
          <p:cNvPr id="24" name="文本框 36"/>
          <p:cNvSpPr txBox="1"/>
          <p:nvPr/>
        </p:nvSpPr>
        <p:spPr>
          <a:xfrm>
            <a:off x="5304752" y="2738122"/>
            <a:ext cx="4208995" cy="7870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学会如何建立模型，使得自己的毕业创作更贴合主题。</a:t>
            </a:r>
          </a:p>
        </p:txBody>
      </p:sp>
      <p:sp>
        <p:nvSpPr>
          <p:cNvPr id="25" name="文本框 36"/>
          <p:cNvSpPr txBox="1"/>
          <p:nvPr/>
        </p:nvSpPr>
        <p:spPr>
          <a:xfrm>
            <a:off x="6588110" y="3766831"/>
            <a:ext cx="4208995" cy="7870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了解建筑语言的更多理论知识，并尝试应用到工作生活中。</a:t>
            </a:r>
          </a:p>
        </p:txBody>
      </p:sp>
      <p:sp>
        <p:nvSpPr>
          <p:cNvPr id="26" name="文本框 36"/>
          <p:cNvSpPr txBox="1"/>
          <p:nvPr/>
        </p:nvSpPr>
        <p:spPr>
          <a:xfrm>
            <a:off x="7754349" y="4853540"/>
            <a:ext cx="3624852" cy="7870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开拓了自己的眼界，向大师学习，努力提升个人能力。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43F2FE9-F6EE-43E3-AFF2-3686D1488F31}"/>
              </a:ext>
            </a:extLst>
          </p:cNvPr>
          <p:cNvSpPr txBox="1"/>
          <p:nvPr/>
        </p:nvSpPr>
        <p:spPr>
          <a:xfrm>
            <a:off x="1000949" y="305598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论文总结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040A5AB-C991-48DA-9893-DE2ACC029E63}"/>
              </a:ext>
            </a:extLst>
          </p:cNvPr>
          <p:cNvCxnSpPr/>
          <p:nvPr/>
        </p:nvCxnSpPr>
        <p:spPr>
          <a:xfrm flipV="1">
            <a:off x="2942842" y="353114"/>
            <a:ext cx="0" cy="39088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B4C7E39-152D-447A-A44C-34D1EBA9386F}"/>
              </a:ext>
            </a:extLst>
          </p:cNvPr>
          <p:cNvSpPr txBox="1"/>
          <p:nvPr/>
        </p:nvSpPr>
        <p:spPr>
          <a:xfrm>
            <a:off x="3041650" y="35311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455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0"/>
                            </p:stCondLst>
                            <p:childTnLst>
                              <p:par>
                                <p:cTn id="86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5C0C45C1-4416-49E7-9182-4F6D1C63430C}"/>
              </a:ext>
            </a:extLst>
          </p:cNvPr>
          <p:cNvSpPr/>
          <p:nvPr/>
        </p:nvSpPr>
        <p:spPr>
          <a:xfrm>
            <a:off x="7670800" y="1583974"/>
            <a:ext cx="3181318" cy="4178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2F03C17-FF3E-42F4-BC7C-1E46298C83E3}"/>
              </a:ext>
            </a:extLst>
          </p:cNvPr>
          <p:cNvSpPr/>
          <p:nvPr/>
        </p:nvSpPr>
        <p:spPr>
          <a:xfrm>
            <a:off x="1323845" y="1583974"/>
            <a:ext cx="3181318" cy="41783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324239-DAD4-41C7-9F2A-6E05D8AE4C8C}"/>
              </a:ext>
            </a:extLst>
          </p:cNvPr>
          <p:cNvSpPr/>
          <p:nvPr/>
        </p:nvSpPr>
        <p:spPr>
          <a:xfrm>
            <a:off x="4489482" y="1583974"/>
            <a:ext cx="3181318" cy="4178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00949" y="305598"/>
            <a:ext cx="1871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论文总结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2942842" y="353114"/>
            <a:ext cx="0" cy="390889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041650" y="353114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不足之处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1556222" y="3495788"/>
            <a:ext cx="2602329" cy="1819216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研究方法的缺陷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5604237" y="2222586"/>
            <a:ext cx="868095" cy="980562"/>
          </a:xfrm>
          <a:custGeom>
            <a:avLst/>
            <a:gdLst>
              <a:gd name="connsiteX0" fmla="*/ 1876058 w 3765895"/>
              <a:gd name="connsiteY0" fmla="*/ 0 h 4253792"/>
              <a:gd name="connsiteX1" fmla="*/ 1879626 w 3765895"/>
              <a:gd name="connsiteY1" fmla="*/ 270 h 4253792"/>
              <a:gd name="connsiteX2" fmla="*/ 1889842 w 3765895"/>
              <a:gd name="connsiteY2" fmla="*/ 1 h 4253792"/>
              <a:gd name="connsiteX3" fmla="*/ 1901142 w 3765895"/>
              <a:gd name="connsiteY3" fmla="*/ 1897 h 4253792"/>
              <a:gd name="connsiteX4" fmla="*/ 1953715 w 3765895"/>
              <a:gd name="connsiteY4" fmla="*/ 5873 h 4253792"/>
              <a:gd name="connsiteX5" fmla="*/ 2028805 w 3765895"/>
              <a:gd name="connsiteY5" fmla="*/ 35305 h 4253792"/>
              <a:gd name="connsiteX6" fmla="*/ 3621922 w 3765895"/>
              <a:gd name="connsiteY6" fmla="*/ 955091 h 4253792"/>
              <a:gd name="connsiteX7" fmla="*/ 3728871 w 3765895"/>
              <a:gd name="connsiteY7" fmla="*/ 1069722 h 4253792"/>
              <a:gd name="connsiteX8" fmla="*/ 3733197 w 3765895"/>
              <a:gd name="connsiteY8" fmla="*/ 1081308 h 4253792"/>
              <a:gd name="connsiteX9" fmla="*/ 3744821 w 3765895"/>
              <a:gd name="connsiteY9" fmla="*/ 1102725 h 4253792"/>
              <a:gd name="connsiteX10" fmla="*/ 3765895 w 3765895"/>
              <a:gd name="connsiteY10" fmla="*/ 1207108 h 4253792"/>
              <a:gd name="connsiteX11" fmla="*/ 3765895 w 3765895"/>
              <a:gd name="connsiteY11" fmla="*/ 3046682 h 4253792"/>
              <a:gd name="connsiteX12" fmla="*/ 3720097 w 3765895"/>
              <a:gd name="connsiteY12" fmla="*/ 3196617 h 4253792"/>
              <a:gd name="connsiteX13" fmla="*/ 3712918 w 3765895"/>
              <a:gd name="connsiteY13" fmla="*/ 3205318 h 4253792"/>
              <a:gd name="connsiteX14" fmla="*/ 3693636 w 3765895"/>
              <a:gd name="connsiteY14" fmla="*/ 3238505 h 4253792"/>
              <a:gd name="connsiteX15" fmla="*/ 3621920 w 3765895"/>
              <a:gd name="connsiteY15" fmla="*/ 3298699 h 4253792"/>
              <a:gd name="connsiteX16" fmla="*/ 2028804 w 3765895"/>
              <a:gd name="connsiteY16" fmla="*/ 4218487 h 4253792"/>
              <a:gd name="connsiteX17" fmla="*/ 1927869 w 3765895"/>
              <a:gd name="connsiteY17" fmla="*/ 4252428 h 4253792"/>
              <a:gd name="connsiteX18" fmla="*/ 1892411 w 3765895"/>
              <a:gd name="connsiteY18" fmla="*/ 4253361 h 4253792"/>
              <a:gd name="connsiteX19" fmla="*/ 1889840 w 3765895"/>
              <a:gd name="connsiteY19" fmla="*/ 4253792 h 4253792"/>
              <a:gd name="connsiteX20" fmla="*/ 1882931 w 3765895"/>
              <a:gd name="connsiteY20" fmla="*/ 4253611 h 4253792"/>
              <a:gd name="connsiteX21" fmla="*/ 1876057 w 3765895"/>
              <a:gd name="connsiteY21" fmla="*/ 4253792 h 4253792"/>
              <a:gd name="connsiteX22" fmla="*/ 1873500 w 3765895"/>
              <a:gd name="connsiteY22" fmla="*/ 4253362 h 4253792"/>
              <a:gd name="connsiteX23" fmla="*/ 1838029 w 3765895"/>
              <a:gd name="connsiteY23" fmla="*/ 4252429 h 4253792"/>
              <a:gd name="connsiteX24" fmla="*/ 1737093 w 3765895"/>
              <a:gd name="connsiteY24" fmla="*/ 4218488 h 4253792"/>
              <a:gd name="connsiteX25" fmla="*/ 143977 w 3765895"/>
              <a:gd name="connsiteY25" fmla="*/ 3298700 h 4253792"/>
              <a:gd name="connsiteX26" fmla="*/ 72261 w 3765895"/>
              <a:gd name="connsiteY26" fmla="*/ 3238506 h 4253792"/>
              <a:gd name="connsiteX27" fmla="*/ 52980 w 3765895"/>
              <a:gd name="connsiteY27" fmla="*/ 3205320 h 4253792"/>
              <a:gd name="connsiteX28" fmla="*/ 45799 w 3765895"/>
              <a:gd name="connsiteY28" fmla="*/ 3196617 h 4253792"/>
              <a:gd name="connsiteX29" fmla="*/ 1 w 3765895"/>
              <a:gd name="connsiteY29" fmla="*/ 3046682 h 4253792"/>
              <a:gd name="connsiteX30" fmla="*/ 0 w 3765895"/>
              <a:gd name="connsiteY30" fmla="*/ 1207109 h 4253792"/>
              <a:gd name="connsiteX31" fmla="*/ 21074 w 3765895"/>
              <a:gd name="connsiteY31" fmla="*/ 1102726 h 4253792"/>
              <a:gd name="connsiteX32" fmla="*/ 32712 w 3765895"/>
              <a:gd name="connsiteY32" fmla="*/ 1081285 h 4253792"/>
              <a:gd name="connsiteX33" fmla="*/ 37029 w 3765895"/>
              <a:gd name="connsiteY33" fmla="*/ 1069723 h 4253792"/>
              <a:gd name="connsiteX34" fmla="*/ 143977 w 3765895"/>
              <a:gd name="connsiteY34" fmla="*/ 955093 h 4253792"/>
              <a:gd name="connsiteX35" fmla="*/ 1737095 w 3765895"/>
              <a:gd name="connsiteY35" fmla="*/ 35306 h 4253792"/>
              <a:gd name="connsiteX36" fmla="*/ 1838030 w 3765895"/>
              <a:gd name="connsiteY36" fmla="*/ 1365 h 4253792"/>
              <a:gd name="connsiteX37" fmla="*/ 1873486 w 3765895"/>
              <a:gd name="connsiteY37" fmla="*/ 431 h 425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65895" h="4253792">
                <a:moveTo>
                  <a:pt x="1876058" y="0"/>
                </a:moveTo>
                <a:lnTo>
                  <a:pt x="1879626" y="270"/>
                </a:lnTo>
                <a:lnTo>
                  <a:pt x="1889842" y="1"/>
                </a:lnTo>
                <a:lnTo>
                  <a:pt x="1901142" y="1897"/>
                </a:lnTo>
                <a:lnTo>
                  <a:pt x="1953715" y="5873"/>
                </a:lnTo>
                <a:cubicBezTo>
                  <a:pt x="1979450" y="11683"/>
                  <a:pt x="2004755" y="21420"/>
                  <a:pt x="2028805" y="35305"/>
                </a:cubicBezTo>
                <a:lnTo>
                  <a:pt x="3621922" y="955091"/>
                </a:lnTo>
                <a:cubicBezTo>
                  <a:pt x="3670021" y="982861"/>
                  <a:pt x="3706262" y="1023281"/>
                  <a:pt x="3728871" y="1069722"/>
                </a:cubicBezTo>
                <a:lnTo>
                  <a:pt x="3733197" y="1081308"/>
                </a:lnTo>
                <a:lnTo>
                  <a:pt x="3744821" y="1102725"/>
                </a:lnTo>
                <a:cubicBezTo>
                  <a:pt x="3758391" y="1134808"/>
                  <a:pt x="3765895" y="1170082"/>
                  <a:pt x="3765895" y="1207108"/>
                </a:cubicBezTo>
                <a:lnTo>
                  <a:pt x="3765895" y="3046682"/>
                </a:lnTo>
                <a:cubicBezTo>
                  <a:pt x="3765895" y="3102221"/>
                  <a:pt x="3749012" y="3153817"/>
                  <a:pt x="3720097" y="3196617"/>
                </a:cubicBezTo>
                <a:lnTo>
                  <a:pt x="3712918" y="3205318"/>
                </a:lnTo>
                <a:lnTo>
                  <a:pt x="3693636" y="3238505"/>
                </a:lnTo>
                <a:cubicBezTo>
                  <a:pt x="3674001" y="3261997"/>
                  <a:pt x="3649978" y="3282500"/>
                  <a:pt x="3621920" y="3298699"/>
                </a:cubicBezTo>
                <a:lnTo>
                  <a:pt x="2028804" y="4218487"/>
                </a:lnTo>
                <a:cubicBezTo>
                  <a:pt x="1996739" y="4237000"/>
                  <a:pt x="1962439" y="4248138"/>
                  <a:pt x="1927869" y="4252428"/>
                </a:cubicBezTo>
                <a:lnTo>
                  <a:pt x="1892411" y="4253361"/>
                </a:lnTo>
                <a:lnTo>
                  <a:pt x="1889840" y="4253792"/>
                </a:lnTo>
                <a:lnTo>
                  <a:pt x="1882931" y="4253611"/>
                </a:lnTo>
                <a:lnTo>
                  <a:pt x="1876057" y="4253792"/>
                </a:lnTo>
                <a:lnTo>
                  <a:pt x="1873500" y="4253362"/>
                </a:lnTo>
                <a:lnTo>
                  <a:pt x="1838029" y="4252429"/>
                </a:lnTo>
                <a:cubicBezTo>
                  <a:pt x="1803459" y="4248139"/>
                  <a:pt x="1769159" y="4237001"/>
                  <a:pt x="1737093" y="4218488"/>
                </a:cubicBezTo>
                <a:lnTo>
                  <a:pt x="143977" y="3298700"/>
                </a:lnTo>
                <a:cubicBezTo>
                  <a:pt x="115919" y="3282501"/>
                  <a:pt x="91896" y="3261998"/>
                  <a:pt x="72261" y="3238506"/>
                </a:cubicBezTo>
                <a:lnTo>
                  <a:pt x="52980" y="3205320"/>
                </a:lnTo>
                <a:lnTo>
                  <a:pt x="45799" y="3196617"/>
                </a:lnTo>
                <a:cubicBezTo>
                  <a:pt x="16885" y="3153817"/>
                  <a:pt x="1" y="3102222"/>
                  <a:pt x="1" y="3046682"/>
                </a:cubicBezTo>
                <a:lnTo>
                  <a:pt x="0" y="1207109"/>
                </a:lnTo>
                <a:cubicBezTo>
                  <a:pt x="0" y="1170083"/>
                  <a:pt x="7504" y="1134809"/>
                  <a:pt x="21074" y="1102726"/>
                </a:cubicBezTo>
                <a:lnTo>
                  <a:pt x="32712" y="1081285"/>
                </a:lnTo>
                <a:lnTo>
                  <a:pt x="37029" y="1069723"/>
                </a:lnTo>
                <a:cubicBezTo>
                  <a:pt x="59637" y="1023282"/>
                  <a:pt x="95878" y="982863"/>
                  <a:pt x="143977" y="955093"/>
                </a:cubicBezTo>
                <a:lnTo>
                  <a:pt x="1737095" y="35306"/>
                </a:lnTo>
                <a:cubicBezTo>
                  <a:pt x="1769161" y="16792"/>
                  <a:pt x="1803460" y="5654"/>
                  <a:pt x="1838030" y="1365"/>
                </a:cubicBezTo>
                <a:lnTo>
                  <a:pt x="1873486" y="431"/>
                </a:ln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423339" y="2222586"/>
            <a:ext cx="868095" cy="980562"/>
          </a:xfrm>
          <a:custGeom>
            <a:avLst/>
            <a:gdLst>
              <a:gd name="connsiteX0" fmla="*/ 1876058 w 3765895"/>
              <a:gd name="connsiteY0" fmla="*/ 0 h 4253792"/>
              <a:gd name="connsiteX1" fmla="*/ 1879626 w 3765895"/>
              <a:gd name="connsiteY1" fmla="*/ 270 h 4253792"/>
              <a:gd name="connsiteX2" fmla="*/ 1889842 w 3765895"/>
              <a:gd name="connsiteY2" fmla="*/ 1 h 4253792"/>
              <a:gd name="connsiteX3" fmla="*/ 1901142 w 3765895"/>
              <a:gd name="connsiteY3" fmla="*/ 1897 h 4253792"/>
              <a:gd name="connsiteX4" fmla="*/ 1953715 w 3765895"/>
              <a:gd name="connsiteY4" fmla="*/ 5873 h 4253792"/>
              <a:gd name="connsiteX5" fmla="*/ 2028805 w 3765895"/>
              <a:gd name="connsiteY5" fmla="*/ 35305 h 4253792"/>
              <a:gd name="connsiteX6" fmla="*/ 3621922 w 3765895"/>
              <a:gd name="connsiteY6" fmla="*/ 955091 h 4253792"/>
              <a:gd name="connsiteX7" fmla="*/ 3728871 w 3765895"/>
              <a:gd name="connsiteY7" fmla="*/ 1069722 h 4253792"/>
              <a:gd name="connsiteX8" fmla="*/ 3733197 w 3765895"/>
              <a:gd name="connsiteY8" fmla="*/ 1081308 h 4253792"/>
              <a:gd name="connsiteX9" fmla="*/ 3744821 w 3765895"/>
              <a:gd name="connsiteY9" fmla="*/ 1102725 h 4253792"/>
              <a:gd name="connsiteX10" fmla="*/ 3765895 w 3765895"/>
              <a:gd name="connsiteY10" fmla="*/ 1207108 h 4253792"/>
              <a:gd name="connsiteX11" fmla="*/ 3765895 w 3765895"/>
              <a:gd name="connsiteY11" fmla="*/ 3046682 h 4253792"/>
              <a:gd name="connsiteX12" fmla="*/ 3720097 w 3765895"/>
              <a:gd name="connsiteY12" fmla="*/ 3196617 h 4253792"/>
              <a:gd name="connsiteX13" fmla="*/ 3712918 w 3765895"/>
              <a:gd name="connsiteY13" fmla="*/ 3205318 h 4253792"/>
              <a:gd name="connsiteX14" fmla="*/ 3693636 w 3765895"/>
              <a:gd name="connsiteY14" fmla="*/ 3238505 h 4253792"/>
              <a:gd name="connsiteX15" fmla="*/ 3621920 w 3765895"/>
              <a:gd name="connsiteY15" fmla="*/ 3298699 h 4253792"/>
              <a:gd name="connsiteX16" fmla="*/ 2028804 w 3765895"/>
              <a:gd name="connsiteY16" fmla="*/ 4218487 h 4253792"/>
              <a:gd name="connsiteX17" fmla="*/ 1927869 w 3765895"/>
              <a:gd name="connsiteY17" fmla="*/ 4252428 h 4253792"/>
              <a:gd name="connsiteX18" fmla="*/ 1892411 w 3765895"/>
              <a:gd name="connsiteY18" fmla="*/ 4253361 h 4253792"/>
              <a:gd name="connsiteX19" fmla="*/ 1889840 w 3765895"/>
              <a:gd name="connsiteY19" fmla="*/ 4253792 h 4253792"/>
              <a:gd name="connsiteX20" fmla="*/ 1882931 w 3765895"/>
              <a:gd name="connsiteY20" fmla="*/ 4253611 h 4253792"/>
              <a:gd name="connsiteX21" fmla="*/ 1876057 w 3765895"/>
              <a:gd name="connsiteY21" fmla="*/ 4253792 h 4253792"/>
              <a:gd name="connsiteX22" fmla="*/ 1873500 w 3765895"/>
              <a:gd name="connsiteY22" fmla="*/ 4253362 h 4253792"/>
              <a:gd name="connsiteX23" fmla="*/ 1838029 w 3765895"/>
              <a:gd name="connsiteY23" fmla="*/ 4252429 h 4253792"/>
              <a:gd name="connsiteX24" fmla="*/ 1737093 w 3765895"/>
              <a:gd name="connsiteY24" fmla="*/ 4218488 h 4253792"/>
              <a:gd name="connsiteX25" fmla="*/ 143977 w 3765895"/>
              <a:gd name="connsiteY25" fmla="*/ 3298700 h 4253792"/>
              <a:gd name="connsiteX26" fmla="*/ 72261 w 3765895"/>
              <a:gd name="connsiteY26" fmla="*/ 3238506 h 4253792"/>
              <a:gd name="connsiteX27" fmla="*/ 52980 w 3765895"/>
              <a:gd name="connsiteY27" fmla="*/ 3205320 h 4253792"/>
              <a:gd name="connsiteX28" fmla="*/ 45799 w 3765895"/>
              <a:gd name="connsiteY28" fmla="*/ 3196617 h 4253792"/>
              <a:gd name="connsiteX29" fmla="*/ 1 w 3765895"/>
              <a:gd name="connsiteY29" fmla="*/ 3046682 h 4253792"/>
              <a:gd name="connsiteX30" fmla="*/ 0 w 3765895"/>
              <a:gd name="connsiteY30" fmla="*/ 1207109 h 4253792"/>
              <a:gd name="connsiteX31" fmla="*/ 21074 w 3765895"/>
              <a:gd name="connsiteY31" fmla="*/ 1102726 h 4253792"/>
              <a:gd name="connsiteX32" fmla="*/ 32712 w 3765895"/>
              <a:gd name="connsiteY32" fmla="*/ 1081285 h 4253792"/>
              <a:gd name="connsiteX33" fmla="*/ 37029 w 3765895"/>
              <a:gd name="connsiteY33" fmla="*/ 1069723 h 4253792"/>
              <a:gd name="connsiteX34" fmla="*/ 143977 w 3765895"/>
              <a:gd name="connsiteY34" fmla="*/ 955093 h 4253792"/>
              <a:gd name="connsiteX35" fmla="*/ 1737095 w 3765895"/>
              <a:gd name="connsiteY35" fmla="*/ 35306 h 4253792"/>
              <a:gd name="connsiteX36" fmla="*/ 1838030 w 3765895"/>
              <a:gd name="connsiteY36" fmla="*/ 1365 h 4253792"/>
              <a:gd name="connsiteX37" fmla="*/ 1873486 w 3765895"/>
              <a:gd name="connsiteY37" fmla="*/ 431 h 425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65895" h="4253792">
                <a:moveTo>
                  <a:pt x="1876058" y="0"/>
                </a:moveTo>
                <a:lnTo>
                  <a:pt x="1879626" y="270"/>
                </a:lnTo>
                <a:lnTo>
                  <a:pt x="1889842" y="1"/>
                </a:lnTo>
                <a:lnTo>
                  <a:pt x="1901142" y="1897"/>
                </a:lnTo>
                <a:lnTo>
                  <a:pt x="1953715" y="5873"/>
                </a:lnTo>
                <a:cubicBezTo>
                  <a:pt x="1979450" y="11683"/>
                  <a:pt x="2004755" y="21420"/>
                  <a:pt x="2028805" y="35305"/>
                </a:cubicBezTo>
                <a:lnTo>
                  <a:pt x="3621922" y="955091"/>
                </a:lnTo>
                <a:cubicBezTo>
                  <a:pt x="3670021" y="982861"/>
                  <a:pt x="3706262" y="1023281"/>
                  <a:pt x="3728871" y="1069722"/>
                </a:cubicBezTo>
                <a:lnTo>
                  <a:pt x="3733197" y="1081308"/>
                </a:lnTo>
                <a:lnTo>
                  <a:pt x="3744821" y="1102725"/>
                </a:lnTo>
                <a:cubicBezTo>
                  <a:pt x="3758391" y="1134808"/>
                  <a:pt x="3765895" y="1170082"/>
                  <a:pt x="3765895" y="1207108"/>
                </a:cubicBezTo>
                <a:lnTo>
                  <a:pt x="3765895" y="3046682"/>
                </a:lnTo>
                <a:cubicBezTo>
                  <a:pt x="3765895" y="3102221"/>
                  <a:pt x="3749012" y="3153817"/>
                  <a:pt x="3720097" y="3196617"/>
                </a:cubicBezTo>
                <a:lnTo>
                  <a:pt x="3712918" y="3205318"/>
                </a:lnTo>
                <a:lnTo>
                  <a:pt x="3693636" y="3238505"/>
                </a:lnTo>
                <a:cubicBezTo>
                  <a:pt x="3674001" y="3261997"/>
                  <a:pt x="3649978" y="3282500"/>
                  <a:pt x="3621920" y="3298699"/>
                </a:cubicBezTo>
                <a:lnTo>
                  <a:pt x="2028804" y="4218487"/>
                </a:lnTo>
                <a:cubicBezTo>
                  <a:pt x="1996739" y="4237000"/>
                  <a:pt x="1962439" y="4248138"/>
                  <a:pt x="1927869" y="4252428"/>
                </a:cubicBezTo>
                <a:lnTo>
                  <a:pt x="1892411" y="4253361"/>
                </a:lnTo>
                <a:lnTo>
                  <a:pt x="1889840" y="4253792"/>
                </a:lnTo>
                <a:lnTo>
                  <a:pt x="1882931" y="4253611"/>
                </a:lnTo>
                <a:lnTo>
                  <a:pt x="1876057" y="4253792"/>
                </a:lnTo>
                <a:lnTo>
                  <a:pt x="1873500" y="4253362"/>
                </a:lnTo>
                <a:lnTo>
                  <a:pt x="1838029" y="4252429"/>
                </a:lnTo>
                <a:cubicBezTo>
                  <a:pt x="1803459" y="4248139"/>
                  <a:pt x="1769159" y="4237001"/>
                  <a:pt x="1737093" y="4218488"/>
                </a:cubicBezTo>
                <a:lnTo>
                  <a:pt x="143977" y="3298700"/>
                </a:lnTo>
                <a:cubicBezTo>
                  <a:pt x="115919" y="3282501"/>
                  <a:pt x="91896" y="3261998"/>
                  <a:pt x="72261" y="3238506"/>
                </a:cubicBezTo>
                <a:lnTo>
                  <a:pt x="52980" y="3205320"/>
                </a:lnTo>
                <a:lnTo>
                  <a:pt x="45799" y="3196617"/>
                </a:lnTo>
                <a:cubicBezTo>
                  <a:pt x="16885" y="3153817"/>
                  <a:pt x="1" y="3102222"/>
                  <a:pt x="1" y="3046682"/>
                </a:cubicBezTo>
                <a:lnTo>
                  <a:pt x="0" y="1207109"/>
                </a:lnTo>
                <a:cubicBezTo>
                  <a:pt x="0" y="1170083"/>
                  <a:pt x="7504" y="1134809"/>
                  <a:pt x="21074" y="1102726"/>
                </a:cubicBezTo>
                <a:lnTo>
                  <a:pt x="32712" y="1081285"/>
                </a:lnTo>
                <a:lnTo>
                  <a:pt x="37029" y="1069723"/>
                </a:lnTo>
                <a:cubicBezTo>
                  <a:pt x="59637" y="1023282"/>
                  <a:pt x="95878" y="982863"/>
                  <a:pt x="143977" y="955093"/>
                </a:cubicBezTo>
                <a:lnTo>
                  <a:pt x="1737095" y="35306"/>
                </a:lnTo>
                <a:cubicBezTo>
                  <a:pt x="1769161" y="16792"/>
                  <a:pt x="1803460" y="5654"/>
                  <a:pt x="1838030" y="1365"/>
                </a:cubicBezTo>
                <a:lnTo>
                  <a:pt x="1873486" y="431"/>
                </a:ln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4751798" y="3495788"/>
            <a:ext cx="2602329" cy="1819216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能力技法的缺陷</a:t>
            </a:r>
          </a:p>
          <a:p>
            <a:pPr algn="ctr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8729149" y="2222586"/>
            <a:ext cx="868095" cy="980562"/>
          </a:xfrm>
          <a:custGeom>
            <a:avLst/>
            <a:gdLst>
              <a:gd name="connsiteX0" fmla="*/ 1876058 w 3765895"/>
              <a:gd name="connsiteY0" fmla="*/ 0 h 4253792"/>
              <a:gd name="connsiteX1" fmla="*/ 1879626 w 3765895"/>
              <a:gd name="connsiteY1" fmla="*/ 270 h 4253792"/>
              <a:gd name="connsiteX2" fmla="*/ 1889842 w 3765895"/>
              <a:gd name="connsiteY2" fmla="*/ 1 h 4253792"/>
              <a:gd name="connsiteX3" fmla="*/ 1901142 w 3765895"/>
              <a:gd name="connsiteY3" fmla="*/ 1897 h 4253792"/>
              <a:gd name="connsiteX4" fmla="*/ 1953715 w 3765895"/>
              <a:gd name="connsiteY4" fmla="*/ 5873 h 4253792"/>
              <a:gd name="connsiteX5" fmla="*/ 2028805 w 3765895"/>
              <a:gd name="connsiteY5" fmla="*/ 35305 h 4253792"/>
              <a:gd name="connsiteX6" fmla="*/ 3621922 w 3765895"/>
              <a:gd name="connsiteY6" fmla="*/ 955091 h 4253792"/>
              <a:gd name="connsiteX7" fmla="*/ 3728871 w 3765895"/>
              <a:gd name="connsiteY7" fmla="*/ 1069722 h 4253792"/>
              <a:gd name="connsiteX8" fmla="*/ 3733197 w 3765895"/>
              <a:gd name="connsiteY8" fmla="*/ 1081308 h 4253792"/>
              <a:gd name="connsiteX9" fmla="*/ 3744821 w 3765895"/>
              <a:gd name="connsiteY9" fmla="*/ 1102725 h 4253792"/>
              <a:gd name="connsiteX10" fmla="*/ 3765895 w 3765895"/>
              <a:gd name="connsiteY10" fmla="*/ 1207108 h 4253792"/>
              <a:gd name="connsiteX11" fmla="*/ 3765895 w 3765895"/>
              <a:gd name="connsiteY11" fmla="*/ 3046682 h 4253792"/>
              <a:gd name="connsiteX12" fmla="*/ 3720097 w 3765895"/>
              <a:gd name="connsiteY12" fmla="*/ 3196617 h 4253792"/>
              <a:gd name="connsiteX13" fmla="*/ 3712918 w 3765895"/>
              <a:gd name="connsiteY13" fmla="*/ 3205318 h 4253792"/>
              <a:gd name="connsiteX14" fmla="*/ 3693636 w 3765895"/>
              <a:gd name="connsiteY14" fmla="*/ 3238505 h 4253792"/>
              <a:gd name="connsiteX15" fmla="*/ 3621920 w 3765895"/>
              <a:gd name="connsiteY15" fmla="*/ 3298699 h 4253792"/>
              <a:gd name="connsiteX16" fmla="*/ 2028804 w 3765895"/>
              <a:gd name="connsiteY16" fmla="*/ 4218487 h 4253792"/>
              <a:gd name="connsiteX17" fmla="*/ 1927869 w 3765895"/>
              <a:gd name="connsiteY17" fmla="*/ 4252428 h 4253792"/>
              <a:gd name="connsiteX18" fmla="*/ 1892411 w 3765895"/>
              <a:gd name="connsiteY18" fmla="*/ 4253361 h 4253792"/>
              <a:gd name="connsiteX19" fmla="*/ 1889840 w 3765895"/>
              <a:gd name="connsiteY19" fmla="*/ 4253792 h 4253792"/>
              <a:gd name="connsiteX20" fmla="*/ 1882931 w 3765895"/>
              <a:gd name="connsiteY20" fmla="*/ 4253611 h 4253792"/>
              <a:gd name="connsiteX21" fmla="*/ 1876057 w 3765895"/>
              <a:gd name="connsiteY21" fmla="*/ 4253792 h 4253792"/>
              <a:gd name="connsiteX22" fmla="*/ 1873500 w 3765895"/>
              <a:gd name="connsiteY22" fmla="*/ 4253362 h 4253792"/>
              <a:gd name="connsiteX23" fmla="*/ 1838029 w 3765895"/>
              <a:gd name="connsiteY23" fmla="*/ 4252429 h 4253792"/>
              <a:gd name="connsiteX24" fmla="*/ 1737093 w 3765895"/>
              <a:gd name="connsiteY24" fmla="*/ 4218488 h 4253792"/>
              <a:gd name="connsiteX25" fmla="*/ 143977 w 3765895"/>
              <a:gd name="connsiteY25" fmla="*/ 3298700 h 4253792"/>
              <a:gd name="connsiteX26" fmla="*/ 72261 w 3765895"/>
              <a:gd name="connsiteY26" fmla="*/ 3238506 h 4253792"/>
              <a:gd name="connsiteX27" fmla="*/ 52980 w 3765895"/>
              <a:gd name="connsiteY27" fmla="*/ 3205320 h 4253792"/>
              <a:gd name="connsiteX28" fmla="*/ 45799 w 3765895"/>
              <a:gd name="connsiteY28" fmla="*/ 3196617 h 4253792"/>
              <a:gd name="connsiteX29" fmla="*/ 1 w 3765895"/>
              <a:gd name="connsiteY29" fmla="*/ 3046682 h 4253792"/>
              <a:gd name="connsiteX30" fmla="*/ 0 w 3765895"/>
              <a:gd name="connsiteY30" fmla="*/ 1207109 h 4253792"/>
              <a:gd name="connsiteX31" fmla="*/ 21074 w 3765895"/>
              <a:gd name="connsiteY31" fmla="*/ 1102726 h 4253792"/>
              <a:gd name="connsiteX32" fmla="*/ 32712 w 3765895"/>
              <a:gd name="connsiteY32" fmla="*/ 1081285 h 4253792"/>
              <a:gd name="connsiteX33" fmla="*/ 37029 w 3765895"/>
              <a:gd name="connsiteY33" fmla="*/ 1069723 h 4253792"/>
              <a:gd name="connsiteX34" fmla="*/ 143977 w 3765895"/>
              <a:gd name="connsiteY34" fmla="*/ 955093 h 4253792"/>
              <a:gd name="connsiteX35" fmla="*/ 1737095 w 3765895"/>
              <a:gd name="connsiteY35" fmla="*/ 35306 h 4253792"/>
              <a:gd name="connsiteX36" fmla="*/ 1838030 w 3765895"/>
              <a:gd name="connsiteY36" fmla="*/ 1365 h 4253792"/>
              <a:gd name="connsiteX37" fmla="*/ 1873486 w 3765895"/>
              <a:gd name="connsiteY37" fmla="*/ 431 h 425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765895" h="4253792">
                <a:moveTo>
                  <a:pt x="1876058" y="0"/>
                </a:moveTo>
                <a:lnTo>
                  <a:pt x="1879626" y="270"/>
                </a:lnTo>
                <a:lnTo>
                  <a:pt x="1889842" y="1"/>
                </a:lnTo>
                <a:lnTo>
                  <a:pt x="1901142" y="1897"/>
                </a:lnTo>
                <a:lnTo>
                  <a:pt x="1953715" y="5873"/>
                </a:lnTo>
                <a:cubicBezTo>
                  <a:pt x="1979450" y="11683"/>
                  <a:pt x="2004755" y="21420"/>
                  <a:pt x="2028805" y="35305"/>
                </a:cubicBezTo>
                <a:lnTo>
                  <a:pt x="3621922" y="955091"/>
                </a:lnTo>
                <a:cubicBezTo>
                  <a:pt x="3670021" y="982861"/>
                  <a:pt x="3706262" y="1023281"/>
                  <a:pt x="3728871" y="1069722"/>
                </a:cubicBezTo>
                <a:lnTo>
                  <a:pt x="3733197" y="1081308"/>
                </a:lnTo>
                <a:lnTo>
                  <a:pt x="3744821" y="1102725"/>
                </a:lnTo>
                <a:cubicBezTo>
                  <a:pt x="3758391" y="1134808"/>
                  <a:pt x="3765895" y="1170082"/>
                  <a:pt x="3765895" y="1207108"/>
                </a:cubicBezTo>
                <a:lnTo>
                  <a:pt x="3765895" y="3046682"/>
                </a:lnTo>
                <a:cubicBezTo>
                  <a:pt x="3765895" y="3102221"/>
                  <a:pt x="3749012" y="3153817"/>
                  <a:pt x="3720097" y="3196617"/>
                </a:cubicBezTo>
                <a:lnTo>
                  <a:pt x="3712918" y="3205318"/>
                </a:lnTo>
                <a:lnTo>
                  <a:pt x="3693636" y="3238505"/>
                </a:lnTo>
                <a:cubicBezTo>
                  <a:pt x="3674001" y="3261997"/>
                  <a:pt x="3649978" y="3282500"/>
                  <a:pt x="3621920" y="3298699"/>
                </a:cubicBezTo>
                <a:lnTo>
                  <a:pt x="2028804" y="4218487"/>
                </a:lnTo>
                <a:cubicBezTo>
                  <a:pt x="1996739" y="4237000"/>
                  <a:pt x="1962439" y="4248138"/>
                  <a:pt x="1927869" y="4252428"/>
                </a:cubicBezTo>
                <a:lnTo>
                  <a:pt x="1892411" y="4253361"/>
                </a:lnTo>
                <a:lnTo>
                  <a:pt x="1889840" y="4253792"/>
                </a:lnTo>
                <a:lnTo>
                  <a:pt x="1882931" y="4253611"/>
                </a:lnTo>
                <a:lnTo>
                  <a:pt x="1876057" y="4253792"/>
                </a:lnTo>
                <a:lnTo>
                  <a:pt x="1873500" y="4253362"/>
                </a:lnTo>
                <a:lnTo>
                  <a:pt x="1838029" y="4252429"/>
                </a:lnTo>
                <a:cubicBezTo>
                  <a:pt x="1803459" y="4248139"/>
                  <a:pt x="1769159" y="4237001"/>
                  <a:pt x="1737093" y="4218488"/>
                </a:cubicBezTo>
                <a:lnTo>
                  <a:pt x="143977" y="3298700"/>
                </a:lnTo>
                <a:cubicBezTo>
                  <a:pt x="115919" y="3282501"/>
                  <a:pt x="91896" y="3261998"/>
                  <a:pt x="72261" y="3238506"/>
                </a:cubicBezTo>
                <a:lnTo>
                  <a:pt x="52980" y="3205320"/>
                </a:lnTo>
                <a:lnTo>
                  <a:pt x="45799" y="3196617"/>
                </a:lnTo>
                <a:cubicBezTo>
                  <a:pt x="16885" y="3153817"/>
                  <a:pt x="1" y="3102222"/>
                  <a:pt x="1" y="3046682"/>
                </a:cubicBezTo>
                <a:lnTo>
                  <a:pt x="0" y="1207109"/>
                </a:lnTo>
                <a:cubicBezTo>
                  <a:pt x="0" y="1170083"/>
                  <a:pt x="7504" y="1134809"/>
                  <a:pt x="21074" y="1102726"/>
                </a:cubicBezTo>
                <a:lnTo>
                  <a:pt x="32712" y="1081285"/>
                </a:lnTo>
                <a:lnTo>
                  <a:pt x="37029" y="1069723"/>
                </a:lnTo>
                <a:cubicBezTo>
                  <a:pt x="59637" y="1023282"/>
                  <a:pt x="95878" y="982863"/>
                  <a:pt x="143977" y="955093"/>
                </a:cubicBezTo>
                <a:lnTo>
                  <a:pt x="1737095" y="35306"/>
                </a:lnTo>
                <a:cubicBezTo>
                  <a:pt x="1769161" y="16792"/>
                  <a:pt x="1803460" y="5654"/>
                  <a:pt x="1838030" y="1365"/>
                </a:cubicBezTo>
                <a:lnTo>
                  <a:pt x="1873486" y="431"/>
                </a:ln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0" tIns="0" r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 sz="3200" b="1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60294" y="3429000"/>
            <a:ext cx="2602329" cy="1819216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经验尚不足</a:t>
            </a:r>
          </a:p>
          <a:p>
            <a:pPr algn="ctr">
              <a:lnSpc>
                <a:spcPct val="150000"/>
              </a:lnSpc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</a:t>
            </a:r>
            <a:r>
              <a:rPr lang="zh-CN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替换文字内容，添加相关标题，修改文字内容，也可以直接复制你的内容到此。请替换文字内容，添加相关标题，修改文字内容，也可以直接复制你的内容到此。请替换文字内容，添加相关标题，修改文字内容，也可以直接复制你的内容到此。</a:t>
            </a: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id="{744C1A70-6FEC-4544-9A9F-66643BB2DE14}"/>
              </a:ext>
            </a:extLst>
          </p:cNvPr>
          <p:cNvSpPr>
            <a:spLocks/>
          </p:cNvSpPr>
          <p:nvPr/>
        </p:nvSpPr>
        <p:spPr bwMode="auto">
          <a:xfrm>
            <a:off x="8843379" y="2496598"/>
            <a:ext cx="639633" cy="38919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537F05-4093-4FED-B62A-6D571780B3A7}"/>
              </a:ext>
            </a:extLst>
          </p:cNvPr>
          <p:cNvGrpSpPr/>
          <p:nvPr/>
        </p:nvGrpSpPr>
        <p:grpSpPr>
          <a:xfrm>
            <a:off x="5774517" y="2496598"/>
            <a:ext cx="527534" cy="392197"/>
            <a:chOff x="3712113" y="5838806"/>
            <a:chExt cx="527534" cy="392197"/>
          </a:xfrm>
          <a:solidFill>
            <a:schemeClr val="bg1"/>
          </a:solidFill>
        </p:grpSpPr>
        <p:sp>
          <p:nvSpPr>
            <p:cNvPr id="23" name="Freeform 217">
              <a:extLst>
                <a:ext uri="{FF2B5EF4-FFF2-40B4-BE49-F238E27FC236}">
                  <a16:creationId xmlns:a16="http://schemas.microsoft.com/office/drawing/2014/main" id="{576F62F1-6403-4954-8DDB-1B2438E7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2113" y="6195098"/>
              <a:ext cx="527534" cy="35905"/>
            </a:xfrm>
            <a:custGeom>
              <a:avLst/>
              <a:gdLst>
                <a:gd name="T0" fmla="*/ 192 w 192"/>
                <a:gd name="T1" fmla="*/ 0 h 13"/>
                <a:gd name="T2" fmla="*/ 126 w 192"/>
                <a:gd name="T3" fmla="*/ 0 h 13"/>
                <a:gd name="T4" fmla="*/ 123 w 192"/>
                <a:gd name="T5" fmla="*/ 2 h 13"/>
                <a:gd name="T6" fmla="*/ 69 w 192"/>
                <a:gd name="T7" fmla="*/ 2 h 13"/>
                <a:gd name="T8" fmla="*/ 67 w 192"/>
                <a:gd name="T9" fmla="*/ 0 h 13"/>
                <a:gd name="T10" fmla="*/ 0 w 192"/>
                <a:gd name="T11" fmla="*/ 0 h 13"/>
                <a:gd name="T12" fmla="*/ 0 w 192"/>
                <a:gd name="T13" fmla="*/ 1 h 13"/>
                <a:gd name="T14" fmla="*/ 0 w 192"/>
                <a:gd name="T15" fmla="*/ 4 h 13"/>
                <a:gd name="T16" fmla="*/ 9 w 192"/>
                <a:gd name="T17" fmla="*/ 13 h 13"/>
                <a:gd name="T18" fmla="*/ 183 w 192"/>
                <a:gd name="T19" fmla="*/ 13 h 13"/>
                <a:gd name="T20" fmla="*/ 192 w 192"/>
                <a:gd name="T21" fmla="*/ 4 h 13"/>
                <a:gd name="T22" fmla="*/ 192 w 192"/>
                <a:gd name="T23" fmla="*/ 1 h 13"/>
                <a:gd name="T24" fmla="*/ 192 w 192"/>
                <a:gd name="T2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3">
                  <a:moveTo>
                    <a:pt x="192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"/>
                    <a:pt x="124" y="2"/>
                    <a:pt x="123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2"/>
                    <a:pt x="67" y="1"/>
                    <a:pt x="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9"/>
                    <a:pt x="4" y="13"/>
                    <a:pt x="9" y="13"/>
                  </a:cubicBezTo>
                  <a:cubicBezTo>
                    <a:pt x="183" y="13"/>
                    <a:pt x="183" y="13"/>
                    <a:pt x="183" y="13"/>
                  </a:cubicBezTo>
                  <a:cubicBezTo>
                    <a:pt x="188" y="13"/>
                    <a:pt x="192" y="9"/>
                    <a:pt x="192" y="4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1"/>
                    <a:pt x="192" y="0"/>
                    <a:pt x="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18">
              <a:extLst>
                <a:ext uri="{FF2B5EF4-FFF2-40B4-BE49-F238E27FC236}">
                  <a16:creationId xmlns:a16="http://schemas.microsoft.com/office/drawing/2014/main" id="{E0A20F08-97DD-4EC7-B36B-4F2D10DA5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308" y="5905093"/>
              <a:ext cx="52477" cy="23477"/>
            </a:xfrm>
            <a:custGeom>
              <a:avLst/>
              <a:gdLst>
                <a:gd name="T0" fmla="*/ 0 w 19"/>
                <a:gd name="T1" fmla="*/ 0 h 9"/>
                <a:gd name="T2" fmla="*/ 0 w 19"/>
                <a:gd name="T3" fmla="*/ 0 h 9"/>
                <a:gd name="T4" fmla="*/ 9 w 19"/>
                <a:gd name="T5" fmla="*/ 9 h 9"/>
                <a:gd name="T6" fmla="*/ 9 w 19"/>
                <a:gd name="T7" fmla="*/ 9 h 9"/>
                <a:gd name="T8" fmla="*/ 19 w 19"/>
                <a:gd name="T9" fmla="*/ 0 h 9"/>
                <a:gd name="T10" fmla="*/ 0 w 19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19">
              <a:extLst>
                <a:ext uri="{FF2B5EF4-FFF2-40B4-BE49-F238E27FC236}">
                  <a16:creationId xmlns:a16="http://schemas.microsoft.com/office/drawing/2014/main" id="{4105618A-0A96-436C-9A6D-3C73535AB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3543" y="5905093"/>
              <a:ext cx="444675" cy="278958"/>
            </a:xfrm>
            <a:custGeom>
              <a:avLst/>
              <a:gdLst>
                <a:gd name="T0" fmla="*/ 158 w 162"/>
                <a:gd name="T1" fmla="*/ 0 h 102"/>
                <a:gd name="T2" fmla="*/ 130 w 162"/>
                <a:gd name="T3" fmla="*/ 0 h 102"/>
                <a:gd name="T4" fmla="*/ 124 w 162"/>
                <a:gd name="T5" fmla="*/ 9 h 102"/>
                <a:gd name="T6" fmla="*/ 152 w 162"/>
                <a:gd name="T7" fmla="*/ 9 h 102"/>
                <a:gd name="T8" fmla="*/ 152 w 162"/>
                <a:gd name="T9" fmla="*/ 92 h 102"/>
                <a:gd name="T10" fmla="*/ 10 w 162"/>
                <a:gd name="T11" fmla="*/ 92 h 102"/>
                <a:gd name="T12" fmla="*/ 10 w 162"/>
                <a:gd name="T13" fmla="*/ 9 h 102"/>
                <a:gd name="T14" fmla="*/ 25 w 162"/>
                <a:gd name="T15" fmla="*/ 9 h 102"/>
                <a:gd name="T16" fmla="*/ 21 w 162"/>
                <a:gd name="T17" fmla="*/ 0 h 102"/>
                <a:gd name="T18" fmla="*/ 4 w 162"/>
                <a:gd name="T19" fmla="*/ 0 h 102"/>
                <a:gd name="T20" fmla="*/ 0 w 162"/>
                <a:gd name="T21" fmla="*/ 4 h 102"/>
                <a:gd name="T22" fmla="*/ 0 w 162"/>
                <a:gd name="T23" fmla="*/ 98 h 102"/>
                <a:gd name="T24" fmla="*/ 4 w 162"/>
                <a:gd name="T25" fmla="*/ 102 h 102"/>
                <a:gd name="T26" fmla="*/ 158 w 162"/>
                <a:gd name="T27" fmla="*/ 102 h 102"/>
                <a:gd name="T28" fmla="*/ 162 w 162"/>
                <a:gd name="T29" fmla="*/ 98 h 102"/>
                <a:gd name="T30" fmla="*/ 162 w 162"/>
                <a:gd name="T31" fmla="*/ 4 h 102"/>
                <a:gd name="T32" fmla="*/ 158 w 162"/>
                <a:gd name="T3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" h="102">
                  <a:moveTo>
                    <a:pt x="158" y="0"/>
                  </a:moveTo>
                  <a:cubicBezTo>
                    <a:pt x="130" y="0"/>
                    <a:pt x="130" y="0"/>
                    <a:pt x="130" y="0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92"/>
                    <a:pt x="152" y="92"/>
                    <a:pt x="152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3" y="6"/>
                    <a:pt x="22" y="3"/>
                    <a:pt x="2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0"/>
                    <a:pt x="2" y="102"/>
                    <a:pt x="4" y="102"/>
                  </a:cubicBezTo>
                  <a:cubicBezTo>
                    <a:pt x="158" y="102"/>
                    <a:pt x="158" y="102"/>
                    <a:pt x="158" y="102"/>
                  </a:cubicBezTo>
                  <a:cubicBezTo>
                    <a:pt x="160" y="102"/>
                    <a:pt x="162" y="100"/>
                    <a:pt x="162" y="9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62" y="2"/>
                    <a:pt x="160" y="0"/>
                    <a:pt x="1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Freeform 220">
              <a:extLst>
                <a:ext uri="{FF2B5EF4-FFF2-40B4-BE49-F238E27FC236}">
                  <a16:creationId xmlns:a16="http://schemas.microsoft.com/office/drawing/2014/main" id="{BF92191F-E386-4A20-80B2-9EEE9EC5D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877" y="5838806"/>
              <a:ext cx="292767" cy="287243"/>
            </a:xfrm>
            <a:custGeom>
              <a:avLst/>
              <a:gdLst>
                <a:gd name="T0" fmla="*/ 100 w 107"/>
                <a:gd name="T1" fmla="*/ 72 h 105"/>
                <a:gd name="T2" fmla="*/ 79 w 107"/>
                <a:gd name="T3" fmla="*/ 68 h 105"/>
                <a:gd name="T4" fmla="*/ 62 w 107"/>
                <a:gd name="T5" fmla="*/ 51 h 105"/>
                <a:gd name="T6" fmla="*/ 84 w 107"/>
                <a:gd name="T7" fmla="*/ 30 h 105"/>
                <a:gd name="T8" fmla="*/ 89 w 107"/>
                <a:gd name="T9" fmla="*/ 29 h 105"/>
                <a:gd name="T10" fmla="*/ 100 w 107"/>
                <a:gd name="T11" fmla="*/ 13 h 105"/>
                <a:gd name="T12" fmla="*/ 94 w 107"/>
                <a:gd name="T13" fmla="*/ 7 h 105"/>
                <a:gd name="T14" fmla="*/ 78 w 107"/>
                <a:gd name="T15" fmla="*/ 18 h 105"/>
                <a:gd name="T16" fmla="*/ 77 w 107"/>
                <a:gd name="T17" fmla="*/ 24 h 105"/>
                <a:gd name="T18" fmla="*/ 56 w 107"/>
                <a:gd name="T19" fmla="*/ 45 h 105"/>
                <a:gd name="T20" fmla="*/ 38 w 107"/>
                <a:gd name="T21" fmla="*/ 26 h 105"/>
                <a:gd name="T22" fmla="*/ 34 w 107"/>
                <a:gd name="T23" fmla="*/ 6 h 105"/>
                <a:gd name="T24" fmla="*/ 21 w 107"/>
                <a:gd name="T25" fmla="*/ 0 h 105"/>
                <a:gd name="T26" fmla="*/ 29 w 107"/>
                <a:gd name="T27" fmla="*/ 8 h 105"/>
                <a:gd name="T28" fmla="*/ 26 w 107"/>
                <a:gd name="T29" fmla="*/ 21 h 105"/>
                <a:gd name="T30" fmla="*/ 13 w 107"/>
                <a:gd name="T31" fmla="*/ 25 h 105"/>
                <a:gd name="T32" fmla="*/ 2 w 107"/>
                <a:gd name="T33" fmla="*/ 14 h 105"/>
                <a:gd name="T34" fmla="*/ 7 w 107"/>
                <a:gd name="T35" fmla="*/ 33 h 105"/>
                <a:gd name="T36" fmla="*/ 27 w 107"/>
                <a:gd name="T37" fmla="*/ 37 h 105"/>
                <a:gd name="T38" fmla="*/ 43 w 107"/>
                <a:gd name="T39" fmla="*/ 53 h 105"/>
                <a:gd name="T40" fmla="*/ 9 w 107"/>
                <a:gd name="T41" fmla="*/ 88 h 105"/>
                <a:gd name="T42" fmla="*/ 9 w 107"/>
                <a:gd name="T43" fmla="*/ 98 h 105"/>
                <a:gd name="T44" fmla="*/ 9 w 107"/>
                <a:gd name="T45" fmla="*/ 98 h 105"/>
                <a:gd name="T46" fmla="*/ 19 w 107"/>
                <a:gd name="T47" fmla="*/ 98 h 105"/>
                <a:gd name="T48" fmla="*/ 54 w 107"/>
                <a:gd name="T49" fmla="*/ 64 h 105"/>
                <a:gd name="T50" fmla="*/ 69 w 107"/>
                <a:gd name="T51" fmla="*/ 79 h 105"/>
                <a:gd name="T52" fmla="*/ 73 w 107"/>
                <a:gd name="T53" fmla="*/ 99 h 105"/>
                <a:gd name="T54" fmla="*/ 89 w 107"/>
                <a:gd name="T55" fmla="*/ 105 h 105"/>
                <a:gd name="T56" fmla="*/ 79 w 107"/>
                <a:gd name="T57" fmla="*/ 94 h 105"/>
                <a:gd name="T58" fmla="*/ 81 w 107"/>
                <a:gd name="T59" fmla="*/ 84 h 105"/>
                <a:gd name="T60" fmla="*/ 92 w 107"/>
                <a:gd name="T61" fmla="*/ 81 h 105"/>
                <a:gd name="T62" fmla="*/ 104 w 107"/>
                <a:gd name="T63" fmla="*/ 93 h 105"/>
                <a:gd name="T64" fmla="*/ 100 w 107"/>
                <a:gd name="T65" fmla="*/ 7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7" h="105">
                  <a:moveTo>
                    <a:pt x="100" y="72"/>
                  </a:moveTo>
                  <a:cubicBezTo>
                    <a:pt x="94" y="67"/>
                    <a:pt x="86" y="65"/>
                    <a:pt x="79" y="68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1" y="20"/>
                    <a:pt x="39" y="11"/>
                    <a:pt x="34" y="6"/>
                  </a:cubicBezTo>
                  <a:cubicBezTo>
                    <a:pt x="30" y="2"/>
                    <a:pt x="26" y="1"/>
                    <a:pt x="21" y="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20"/>
                    <a:pt x="1" y="28"/>
                    <a:pt x="7" y="33"/>
                  </a:cubicBezTo>
                  <a:cubicBezTo>
                    <a:pt x="12" y="38"/>
                    <a:pt x="20" y="40"/>
                    <a:pt x="27" y="37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6" y="91"/>
                    <a:pt x="6" y="95"/>
                    <a:pt x="9" y="98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12" y="101"/>
                    <a:pt x="17" y="101"/>
                    <a:pt x="19" y="98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66" y="86"/>
                    <a:pt x="67" y="94"/>
                    <a:pt x="73" y="99"/>
                  </a:cubicBezTo>
                  <a:cubicBezTo>
                    <a:pt x="77" y="104"/>
                    <a:pt x="83" y="105"/>
                    <a:pt x="89" y="105"/>
                  </a:cubicBezTo>
                  <a:cubicBezTo>
                    <a:pt x="79" y="94"/>
                    <a:pt x="79" y="94"/>
                    <a:pt x="79" y="9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92" y="81"/>
                    <a:pt x="92" y="81"/>
                    <a:pt x="92" y="81"/>
                  </a:cubicBezTo>
                  <a:cubicBezTo>
                    <a:pt x="104" y="93"/>
                    <a:pt x="104" y="93"/>
                    <a:pt x="104" y="93"/>
                  </a:cubicBezTo>
                  <a:cubicBezTo>
                    <a:pt x="107" y="86"/>
                    <a:pt x="105" y="78"/>
                    <a:pt x="100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66F896C-ADA0-409E-AED9-442E510A330B}"/>
              </a:ext>
            </a:extLst>
          </p:cNvPr>
          <p:cNvGrpSpPr/>
          <p:nvPr/>
        </p:nvGrpSpPr>
        <p:grpSpPr>
          <a:xfrm>
            <a:off x="2595499" y="2440814"/>
            <a:ext cx="469532" cy="544105"/>
            <a:chOff x="3750781" y="541374"/>
            <a:chExt cx="469532" cy="544105"/>
          </a:xfrm>
          <a:solidFill>
            <a:schemeClr val="bg1"/>
          </a:solidFill>
        </p:grpSpPr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0F092195-0A22-4D8E-89F2-E2A8C89BDB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0781" y="541374"/>
              <a:ext cx="469532" cy="544105"/>
            </a:xfrm>
            <a:custGeom>
              <a:avLst/>
              <a:gdLst>
                <a:gd name="T0" fmla="*/ 22 w 171"/>
                <a:gd name="T1" fmla="*/ 64 h 198"/>
                <a:gd name="T2" fmla="*/ 8 w 171"/>
                <a:gd name="T3" fmla="*/ 102 h 198"/>
                <a:gd name="T4" fmla="*/ 16 w 171"/>
                <a:gd name="T5" fmla="*/ 121 h 198"/>
                <a:gd name="T6" fmla="*/ 10 w 171"/>
                <a:gd name="T7" fmla="*/ 131 h 198"/>
                <a:gd name="T8" fmla="*/ 17 w 171"/>
                <a:gd name="T9" fmla="*/ 162 h 198"/>
                <a:gd name="T10" fmla="*/ 83 w 171"/>
                <a:gd name="T11" fmla="*/ 198 h 198"/>
                <a:gd name="T12" fmla="*/ 123 w 171"/>
                <a:gd name="T13" fmla="*/ 13 h 198"/>
                <a:gd name="T14" fmla="*/ 91 w 171"/>
                <a:gd name="T15" fmla="*/ 89 h 198"/>
                <a:gd name="T16" fmla="*/ 84 w 171"/>
                <a:gd name="T17" fmla="*/ 98 h 198"/>
                <a:gd name="T18" fmla="*/ 74 w 171"/>
                <a:gd name="T19" fmla="*/ 92 h 198"/>
                <a:gd name="T20" fmla="*/ 63 w 171"/>
                <a:gd name="T21" fmla="*/ 96 h 198"/>
                <a:gd name="T22" fmla="*/ 58 w 171"/>
                <a:gd name="T23" fmla="*/ 86 h 198"/>
                <a:gd name="T24" fmla="*/ 46 w 171"/>
                <a:gd name="T25" fmla="*/ 84 h 198"/>
                <a:gd name="T26" fmla="*/ 47 w 171"/>
                <a:gd name="T27" fmla="*/ 73 h 198"/>
                <a:gd name="T28" fmla="*/ 37 w 171"/>
                <a:gd name="T29" fmla="*/ 65 h 198"/>
                <a:gd name="T30" fmla="*/ 44 w 171"/>
                <a:gd name="T31" fmla="*/ 55 h 198"/>
                <a:gd name="T32" fmla="*/ 40 w 171"/>
                <a:gd name="T33" fmla="*/ 44 h 198"/>
                <a:gd name="T34" fmla="*/ 50 w 171"/>
                <a:gd name="T35" fmla="*/ 39 h 198"/>
                <a:gd name="T36" fmla="*/ 52 w 171"/>
                <a:gd name="T37" fmla="*/ 28 h 198"/>
                <a:gd name="T38" fmla="*/ 64 w 171"/>
                <a:gd name="T39" fmla="*/ 28 h 198"/>
                <a:gd name="T40" fmla="*/ 71 w 171"/>
                <a:gd name="T41" fmla="*/ 19 h 198"/>
                <a:gd name="T42" fmla="*/ 81 w 171"/>
                <a:gd name="T43" fmla="*/ 26 h 198"/>
                <a:gd name="T44" fmla="*/ 91 w 171"/>
                <a:gd name="T45" fmla="*/ 21 h 198"/>
                <a:gd name="T46" fmla="*/ 97 w 171"/>
                <a:gd name="T47" fmla="*/ 32 h 198"/>
                <a:gd name="T48" fmla="*/ 108 w 171"/>
                <a:gd name="T49" fmla="*/ 33 h 198"/>
                <a:gd name="T50" fmla="*/ 108 w 171"/>
                <a:gd name="T51" fmla="*/ 45 h 198"/>
                <a:gd name="T52" fmla="*/ 117 w 171"/>
                <a:gd name="T53" fmla="*/ 52 h 198"/>
                <a:gd name="T54" fmla="*/ 111 w 171"/>
                <a:gd name="T55" fmla="*/ 62 h 198"/>
                <a:gd name="T56" fmla="*/ 115 w 171"/>
                <a:gd name="T57" fmla="*/ 73 h 198"/>
                <a:gd name="T58" fmla="*/ 104 w 171"/>
                <a:gd name="T59" fmla="*/ 78 h 198"/>
                <a:gd name="T60" fmla="*/ 103 w 171"/>
                <a:gd name="T61" fmla="*/ 90 h 198"/>
                <a:gd name="T62" fmla="*/ 138 w 171"/>
                <a:gd name="T63" fmla="*/ 104 h 198"/>
                <a:gd name="T64" fmla="*/ 139 w 171"/>
                <a:gd name="T65" fmla="*/ 113 h 198"/>
                <a:gd name="T66" fmla="*/ 131 w 171"/>
                <a:gd name="T67" fmla="*/ 119 h 198"/>
                <a:gd name="T68" fmla="*/ 123 w 171"/>
                <a:gd name="T69" fmla="*/ 116 h 198"/>
                <a:gd name="T70" fmla="*/ 119 w 171"/>
                <a:gd name="T71" fmla="*/ 122 h 198"/>
                <a:gd name="T72" fmla="*/ 114 w 171"/>
                <a:gd name="T73" fmla="*/ 113 h 198"/>
                <a:gd name="T74" fmla="*/ 105 w 171"/>
                <a:gd name="T75" fmla="*/ 109 h 198"/>
                <a:gd name="T76" fmla="*/ 104 w 171"/>
                <a:gd name="T77" fmla="*/ 100 h 198"/>
                <a:gd name="T78" fmla="*/ 111 w 171"/>
                <a:gd name="T79" fmla="*/ 94 h 198"/>
                <a:gd name="T80" fmla="*/ 113 w 171"/>
                <a:gd name="T81" fmla="*/ 84 h 198"/>
                <a:gd name="T82" fmla="*/ 121 w 171"/>
                <a:gd name="T83" fmla="*/ 87 h 198"/>
                <a:gd name="T84" fmla="*/ 126 w 171"/>
                <a:gd name="T85" fmla="*/ 82 h 198"/>
                <a:gd name="T86" fmla="*/ 134 w 171"/>
                <a:gd name="T87" fmla="*/ 86 h 198"/>
                <a:gd name="T88" fmla="*/ 136 w 171"/>
                <a:gd name="T89" fmla="*/ 94 h 198"/>
                <a:gd name="T90" fmla="*/ 144 w 171"/>
                <a:gd name="T91" fmla="*/ 10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1" h="198">
                  <a:moveTo>
                    <a:pt x="123" y="13"/>
                  </a:moveTo>
                  <a:cubicBezTo>
                    <a:pt x="95" y="1"/>
                    <a:pt x="72" y="0"/>
                    <a:pt x="47" y="16"/>
                  </a:cubicBezTo>
                  <a:cubicBezTo>
                    <a:pt x="28" y="29"/>
                    <a:pt x="22" y="60"/>
                    <a:pt x="22" y="64"/>
                  </a:cubicBezTo>
                  <a:cubicBezTo>
                    <a:pt x="22" y="68"/>
                    <a:pt x="26" y="73"/>
                    <a:pt x="14" y="82"/>
                  </a:cubicBezTo>
                  <a:cubicBezTo>
                    <a:pt x="2" y="90"/>
                    <a:pt x="0" y="88"/>
                    <a:pt x="1" y="93"/>
                  </a:cubicBezTo>
                  <a:cubicBezTo>
                    <a:pt x="2" y="97"/>
                    <a:pt x="6" y="100"/>
                    <a:pt x="8" y="102"/>
                  </a:cubicBezTo>
                  <a:cubicBezTo>
                    <a:pt x="10" y="104"/>
                    <a:pt x="11" y="106"/>
                    <a:pt x="9" y="109"/>
                  </a:cubicBezTo>
                  <a:cubicBezTo>
                    <a:pt x="7" y="111"/>
                    <a:pt x="4" y="111"/>
                    <a:pt x="6" y="116"/>
                  </a:cubicBezTo>
                  <a:cubicBezTo>
                    <a:pt x="8" y="120"/>
                    <a:pt x="14" y="120"/>
                    <a:pt x="16" y="121"/>
                  </a:cubicBezTo>
                  <a:cubicBezTo>
                    <a:pt x="16" y="121"/>
                    <a:pt x="10" y="120"/>
                    <a:pt x="8" y="121"/>
                  </a:cubicBezTo>
                  <a:cubicBezTo>
                    <a:pt x="6" y="122"/>
                    <a:pt x="4" y="125"/>
                    <a:pt x="5" y="127"/>
                  </a:cubicBezTo>
                  <a:cubicBezTo>
                    <a:pt x="6" y="129"/>
                    <a:pt x="9" y="130"/>
                    <a:pt x="10" y="131"/>
                  </a:cubicBezTo>
                  <a:cubicBezTo>
                    <a:pt x="11" y="131"/>
                    <a:pt x="11" y="135"/>
                    <a:pt x="11" y="136"/>
                  </a:cubicBezTo>
                  <a:cubicBezTo>
                    <a:pt x="11" y="140"/>
                    <a:pt x="9" y="143"/>
                    <a:pt x="7" y="147"/>
                  </a:cubicBezTo>
                  <a:cubicBezTo>
                    <a:pt x="5" y="151"/>
                    <a:pt x="8" y="160"/>
                    <a:pt x="17" y="162"/>
                  </a:cubicBezTo>
                  <a:cubicBezTo>
                    <a:pt x="26" y="164"/>
                    <a:pt x="30" y="164"/>
                    <a:pt x="36" y="164"/>
                  </a:cubicBezTo>
                  <a:cubicBezTo>
                    <a:pt x="48" y="165"/>
                    <a:pt x="57" y="183"/>
                    <a:pt x="58" y="197"/>
                  </a:cubicBezTo>
                  <a:cubicBezTo>
                    <a:pt x="63" y="198"/>
                    <a:pt x="78" y="198"/>
                    <a:pt x="83" y="198"/>
                  </a:cubicBezTo>
                  <a:cubicBezTo>
                    <a:pt x="100" y="198"/>
                    <a:pt x="117" y="194"/>
                    <a:pt x="131" y="186"/>
                  </a:cubicBezTo>
                  <a:cubicBezTo>
                    <a:pt x="124" y="144"/>
                    <a:pt x="147" y="140"/>
                    <a:pt x="159" y="100"/>
                  </a:cubicBezTo>
                  <a:cubicBezTo>
                    <a:pt x="164" y="83"/>
                    <a:pt x="171" y="35"/>
                    <a:pt x="123" y="13"/>
                  </a:cubicBezTo>
                  <a:close/>
                  <a:moveTo>
                    <a:pt x="98" y="93"/>
                  </a:moveTo>
                  <a:cubicBezTo>
                    <a:pt x="97" y="95"/>
                    <a:pt x="97" y="95"/>
                    <a:pt x="97" y="95"/>
                  </a:cubicBezTo>
                  <a:cubicBezTo>
                    <a:pt x="91" y="89"/>
                    <a:pt x="91" y="89"/>
                    <a:pt x="91" y="89"/>
                  </a:cubicBezTo>
                  <a:cubicBezTo>
                    <a:pt x="89" y="90"/>
                    <a:pt x="88" y="90"/>
                    <a:pt x="86" y="91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4" y="98"/>
                    <a:pt x="84" y="98"/>
                    <a:pt x="84" y="98"/>
                  </a:cubicBezTo>
                  <a:cubicBezTo>
                    <a:pt x="78" y="99"/>
                    <a:pt x="78" y="99"/>
                    <a:pt x="78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74" y="92"/>
                    <a:pt x="74" y="92"/>
                    <a:pt x="74" y="92"/>
                  </a:cubicBezTo>
                  <a:cubicBezTo>
                    <a:pt x="72" y="92"/>
                    <a:pt x="70" y="91"/>
                    <a:pt x="69" y="91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6" y="85"/>
                    <a:pt x="55" y="84"/>
                    <a:pt x="54" y="82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7" y="73"/>
                    <a:pt x="47" y="73"/>
                    <a:pt x="47" y="73"/>
                  </a:cubicBezTo>
                  <a:cubicBezTo>
                    <a:pt x="46" y="71"/>
                    <a:pt x="45" y="69"/>
                    <a:pt x="45" y="68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54"/>
                    <a:pt x="44" y="52"/>
                    <a:pt x="45" y="50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1" y="38"/>
                    <a:pt x="52" y="36"/>
                    <a:pt x="54" y="35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5" y="28"/>
                    <a:pt x="67" y="27"/>
                    <a:pt x="68" y="27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2" y="26"/>
                    <a:pt x="84" y="26"/>
                    <a:pt x="86" y="26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8" y="33"/>
                    <a:pt x="100" y="34"/>
                    <a:pt x="101" y="35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08" y="45"/>
                    <a:pt x="108" y="45"/>
                    <a:pt x="108" y="45"/>
                  </a:cubicBezTo>
                  <a:cubicBezTo>
                    <a:pt x="109" y="46"/>
                    <a:pt x="109" y="48"/>
                    <a:pt x="110" y="50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8" y="58"/>
                    <a:pt x="118" y="58"/>
                    <a:pt x="118" y="5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10" y="64"/>
                    <a:pt x="110" y="66"/>
                    <a:pt x="110" y="67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3" y="78"/>
                    <a:pt x="113" y="78"/>
                    <a:pt x="113" y="78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3" y="80"/>
                    <a:pt x="102" y="81"/>
                    <a:pt x="101" y="82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3" y="90"/>
                    <a:pt x="103" y="90"/>
                    <a:pt x="103" y="90"/>
                  </a:cubicBezTo>
                  <a:lnTo>
                    <a:pt x="98" y="93"/>
                  </a:lnTo>
                  <a:close/>
                  <a:moveTo>
                    <a:pt x="142" y="103"/>
                  </a:moveTo>
                  <a:cubicBezTo>
                    <a:pt x="138" y="104"/>
                    <a:pt x="138" y="104"/>
                    <a:pt x="138" y="104"/>
                  </a:cubicBezTo>
                  <a:cubicBezTo>
                    <a:pt x="137" y="106"/>
                    <a:pt x="137" y="107"/>
                    <a:pt x="136" y="109"/>
                  </a:cubicBezTo>
                  <a:cubicBezTo>
                    <a:pt x="136" y="109"/>
                    <a:pt x="136" y="109"/>
                    <a:pt x="136" y="109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39" y="114"/>
                    <a:pt x="139" y="115"/>
                    <a:pt x="139" y="115"/>
                  </a:cubicBezTo>
                  <a:cubicBezTo>
                    <a:pt x="134" y="119"/>
                    <a:pt x="134" y="119"/>
                    <a:pt x="134" y="119"/>
                  </a:cubicBezTo>
                  <a:cubicBezTo>
                    <a:pt x="133" y="120"/>
                    <a:pt x="132" y="120"/>
                    <a:pt x="131" y="119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28" y="116"/>
                    <a:pt x="126" y="116"/>
                    <a:pt x="125" y="116"/>
                  </a:cubicBezTo>
                  <a:cubicBezTo>
                    <a:pt x="124" y="116"/>
                    <a:pt x="124" y="116"/>
                    <a:pt x="123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2"/>
                    <a:pt x="120" y="122"/>
                    <a:pt x="119" y="122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2" y="119"/>
                    <a:pt x="112" y="118"/>
                    <a:pt x="112" y="117"/>
                  </a:cubicBezTo>
                  <a:cubicBezTo>
                    <a:pt x="114" y="113"/>
                    <a:pt x="114" y="113"/>
                    <a:pt x="114" y="113"/>
                  </a:cubicBezTo>
                  <a:cubicBezTo>
                    <a:pt x="113" y="112"/>
                    <a:pt x="111" y="110"/>
                    <a:pt x="110" y="108"/>
                  </a:cubicBezTo>
                  <a:cubicBezTo>
                    <a:pt x="110" y="109"/>
                    <a:pt x="110" y="109"/>
                    <a:pt x="110" y="109"/>
                  </a:cubicBezTo>
                  <a:cubicBezTo>
                    <a:pt x="105" y="109"/>
                    <a:pt x="105" y="109"/>
                    <a:pt x="105" y="109"/>
                  </a:cubicBezTo>
                  <a:cubicBezTo>
                    <a:pt x="104" y="109"/>
                    <a:pt x="104" y="109"/>
                    <a:pt x="104" y="108"/>
                  </a:cubicBezTo>
                  <a:cubicBezTo>
                    <a:pt x="103" y="102"/>
                    <a:pt x="103" y="102"/>
                    <a:pt x="103" y="102"/>
                  </a:cubicBezTo>
                  <a:cubicBezTo>
                    <a:pt x="103" y="101"/>
                    <a:pt x="103" y="100"/>
                    <a:pt x="104" y="100"/>
                  </a:cubicBezTo>
                  <a:cubicBezTo>
                    <a:pt x="109" y="99"/>
                    <a:pt x="109" y="99"/>
                    <a:pt x="109" y="99"/>
                  </a:cubicBezTo>
                  <a:cubicBezTo>
                    <a:pt x="109" y="97"/>
                    <a:pt x="110" y="95"/>
                    <a:pt x="111" y="94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8" y="90"/>
                    <a:pt x="108" y="90"/>
                    <a:pt x="108" y="90"/>
                  </a:cubicBezTo>
                  <a:cubicBezTo>
                    <a:pt x="107" y="89"/>
                    <a:pt x="107" y="88"/>
                    <a:pt x="108" y="88"/>
                  </a:cubicBezTo>
                  <a:cubicBezTo>
                    <a:pt x="113" y="84"/>
                    <a:pt x="113" y="84"/>
                    <a:pt x="113" y="84"/>
                  </a:cubicBezTo>
                  <a:cubicBezTo>
                    <a:pt x="114" y="83"/>
                    <a:pt x="115" y="83"/>
                    <a:pt x="115" y="84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19" y="87"/>
                    <a:pt x="120" y="87"/>
                    <a:pt x="121" y="87"/>
                  </a:cubicBezTo>
                  <a:cubicBezTo>
                    <a:pt x="122" y="87"/>
                    <a:pt x="123" y="87"/>
                    <a:pt x="124" y="87"/>
                  </a:cubicBezTo>
                  <a:cubicBezTo>
                    <a:pt x="124" y="87"/>
                    <a:pt x="124" y="87"/>
                    <a:pt x="124" y="87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26" y="81"/>
                    <a:pt x="127" y="81"/>
                    <a:pt x="128" y="81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4" y="84"/>
                    <a:pt x="135" y="85"/>
                    <a:pt x="134" y="86"/>
                  </a:cubicBezTo>
                  <a:cubicBezTo>
                    <a:pt x="132" y="90"/>
                    <a:pt x="132" y="90"/>
                    <a:pt x="132" y="90"/>
                  </a:cubicBezTo>
                  <a:cubicBezTo>
                    <a:pt x="134" y="91"/>
                    <a:pt x="135" y="93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42" y="94"/>
                    <a:pt x="143" y="94"/>
                    <a:pt x="143" y="95"/>
                  </a:cubicBezTo>
                  <a:cubicBezTo>
                    <a:pt x="144" y="101"/>
                    <a:pt x="144" y="101"/>
                    <a:pt x="144" y="101"/>
                  </a:cubicBezTo>
                  <a:cubicBezTo>
                    <a:pt x="144" y="102"/>
                    <a:pt x="143" y="103"/>
                    <a:pt x="142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:a16="http://schemas.microsoft.com/office/drawing/2014/main" id="{E36515C8-A53A-43F5-92E2-2DECE51BB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786" y="799617"/>
              <a:ext cx="40048" cy="41429"/>
            </a:xfrm>
            <a:custGeom>
              <a:avLst/>
              <a:gdLst>
                <a:gd name="T0" fmla="*/ 0 w 15"/>
                <a:gd name="T1" fmla="*/ 8 h 15"/>
                <a:gd name="T2" fmla="*/ 6 w 15"/>
                <a:gd name="T3" fmla="*/ 1 h 15"/>
                <a:gd name="T4" fmla="*/ 14 w 15"/>
                <a:gd name="T5" fmla="*/ 7 h 15"/>
                <a:gd name="T6" fmla="*/ 8 w 15"/>
                <a:gd name="T7" fmla="*/ 14 h 15"/>
                <a:gd name="T8" fmla="*/ 0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8"/>
                  </a:moveTo>
                  <a:cubicBezTo>
                    <a:pt x="0" y="5"/>
                    <a:pt x="3" y="1"/>
                    <a:pt x="6" y="1"/>
                  </a:cubicBezTo>
                  <a:cubicBezTo>
                    <a:pt x="10" y="0"/>
                    <a:pt x="14" y="3"/>
                    <a:pt x="14" y="7"/>
                  </a:cubicBezTo>
                  <a:cubicBezTo>
                    <a:pt x="15" y="10"/>
                    <a:pt x="12" y="14"/>
                    <a:pt x="8" y="14"/>
                  </a:cubicBezTo>
                  <a:cubicBezTo>
                    <a:pt x="4" y="15"/>
                    <a:pt x="1" y="12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7607A18B-8DA8-463C-B2E3-7841ECA28F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7497" y="626995"/>
              <a:ext cx="151908" cy="150527"/>
            </a:xfrm>
            <a:custGeom>
              <a:avLst/>
              <a:gdLst>
                <a:gd name="T0" fmla="*/ 27 w 55"/>
                <a:gd name="T1" fmla="*/ 0 h 55"/>
                <a:gd name="T2" fmla="*/ 0 w 55"/>
                <a:gd name="T3" fmla="*/ 28 h 55"/>
                <a:gd name="T4" fmla="*/ 27 w 55"/>
                <a:gd name="T5" fmla="*/ 55 h 55"/>
                <a:gd name="T6" fmla="*/ 55 w 55"/>
                <a:gd name="T7" fmla="*/ 28 h 55"/>
                <a:gd name="T8" fmla="*/ 27 w 55"/>
                <a:gd name="T9" fmla="*/ 0 h 55"/>
                <a:gd name="T10" fmla="*/ 27 w 55"/>
                <a:gd name="T11" fmla="*/ 40 h 55"/>
                <a:gd name="T12" fmla="*/ 15 w 55"/>
                <a:gd name="T13" fmla="*/ 28 h 55"/>
                <a:gd name="T14" fmla="*/ 27 w 55"/>
                <a:gd name="T15" fmla="*/ 15 h 55"/>
                <a:gd name="T16" fmla="*/ 40 w 55"/>
                <a:gd name="T17" fmla="*/ 28 h 55"/>
                <a:gd name="T18" fmla="*/ 27 w 55"/>
                <a:gd name="T19" fmla="*/ 4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5">
                  <a:moveTo>
                    <a:pt x="27" y="0"/>
                  </a:move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5"/>
                    <a:pt x="27" y="55"/>
                  </a:cubicBezTo>
                  <a:cubicBezTo>
                    <a:pt x="42" y="55"/>
                    <a:pt x="55" y="43"/>
                    <a:pt x="55" y="28"/>
                  </a:cubicBezTo>
                  <a:cubicBezTo>
                    <a:pt x="55" y="13"/>
                    <a:pt x="42" y="0"/>
                    <a:pt x="27" y="0"/>
                  </a:cubicBezTo>
                  <a:close/>
                  <a:moveTo>
                    <a:pt x="27" y="40"/>
                  </a:moveTo>
                  <a:cubicBezTo>
                    <a:pt x="20" y="40"/>
                    <a:pt x="15" y="35"/>
                    <a:pt x="15" y="28"/>
                  </a:cubicBezTo>
                  <a:cubicBezTo>
                    <a:pt x="15" y="21"/>
                    <a:pt x="20" y="15"/>
                    <a:pt x="27" y="15"/>
                  </a:cubicBezTo>
                  <a:cubicBezTo>
                    <a:pt x="34" y="15"/>
                    <a:pt x="40" y="21"/>
                    <a:pt x="40" y="28"/>
                  </a:cubicBezTo>
                  <a:cubicBezTo>
                    <a:pt x="40" y="35"/>
                    <a:pt x="34" y="40"/>
                    <a:pt x="27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4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7555496" y="1236247"/>
            <a:ext cx="623033" cy="623033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8" name="椭圆 17"/>
          <p:cNvSpPr/>
          <p:nvPr/>
        </p:nvSpPr>
        <p:spPr>
          <a:xfrm>
            <a:off x="6532145" y="2254745"/>
            <a:ext cx="623033" cy="623033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19" name="椭圆 18"/>
          <p:cNvSpPr/>
          <p:nvPr/>
        </p:nvSpPr>
        <p:spPr>
          <a:xfrm>
            <a:off x="5508793" y="3273242"/>
            <a:ext cx="623033" cy="623033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20" name="椭圆 19"/>
          <p:cNvSpPr/>
          <p:nvPr/>
        </p:nvSpPr>
        <p:spPr>
          <a:xfrm>
            <a:off x="4485442" y="4291739"/>
            <a:ext cx="623033" cy="623033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21" name="椭圆 20"/>
          <p:cNvSpPr/>
          <p:nvPr/>
        </p:nvSpPr>
        <p:spPr>
          <a:xfrm>
            <a:off x="3462091" y="5310236"/>
            <a:ext cx="623033" cy="623033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439239" y="2294266"/>
            <a:ext cx="3053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5A9CF"/>
                </a:solidFill>
                <a:latin typeface="+mj-ea"/>
                <a:ea typeface="+mj-ea"/>
              </a:rPr>
              <a:t>研究方法与思路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Research Methods And Ideas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0"/>
          <p:cNvSpPr txBox="1"/>
          <p:nvPr/>
        </p:nvSpPr>
        <p:spPr>
          <a:xfrm>
            <a:off x="5372472" y="4410303"/>
            <a:ext cx="4445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5A9CF"/>
                </a:solidFill>
                <a:latin typeface="+mj-ea"/>
                <a:ea typeface="+mj-ea"/>
                <a:sym typeface="+mn-ea"/>
              </a:rPr>
              <a:t>研究成果与应用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+mn-ea"/>
              </a:rPr>
              <a:t>Research Results And Applications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4" name="文本框 10"/>
          <p:cNvSpPr txBox="1"/>
          <p:nvPr/>
        </p:nvSpPr>
        <p:spPr>
          <a:xfrm>
            <a:off x="6405856" y="3352284"/>
            <a:ext cx="4433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5A9CF"/>
                </a:solidFill>
                <a:latin typeface="+mj-ea"/>
                <a:ea typeface="+mj-ea"/>
                <a:sym typeface="+mn-ea"/>
              </a:rPr>
              <a:t>关键技术与实验难点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+mn-ea"/>
              </a:rPr>
              <a:t>Key Technologies And Experimental Difficulties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5" name="文本框 10"/>
          <p:cNvSpPr txBox="1"/>
          <p:nvPr/>
        </p:nvSpPr>
        <p:spPr>
          <a:xfrm>
            <a:off x="4339089" y="5468321"/>
            <a:ext cx="17998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5A9CF"/>
                </a:solidFill>
                <a:latin typeface="+mj-ea"/>
                <a:ea typeface="+mj-ea"/>
                <a:sym typeface="+mn-ea"/>
              </a:rPr>
              <a:t>论文总结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+mn-ea"/>
              </a:rPr>
              <a:t>Paper Summary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472622" y="1236247"/>
            <a:ext cx="1573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25A9CF"/>
                </a:solidFill>
                <a:latin typeface="+mj-ea"/>
                <a:ea typeface="+mj-ea"/>
              </a:rPr>
              <a:t>绪论</a:t>
            </a:r>
          </a:p>
          <a:p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Introduction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0370" y="720872"/>
            <a:ext cx="923330" cy="4096939"/>
            <a:chOff x="3591954" y="859360"/>
            <a:chExt cx="923330" cy="4923184"/>
          </a:xfrm>
        </p:grpSpPr>
        <p:sp>
          <p:nvSpPr>
            <p:cNvPr id="36" name="文本框 35"/>
            <p:cNvSpPr txBox="1"/>
            <p:nvPr/>
          </p:nvSpPr>
          <p:spPr>
            <a:xfrm>
              <a:off x="3591954" y="1128992"/>
              <a:ext cx="923330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sz="4800" b="1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V="1">
              <a:off x="3597489" y="859360"/>
              <a:ext cx="0" cy="145872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597489" y="4323822"/>
              <a:ext cx="0" cy="1458722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CE6D22F-5533-4142-AC3F-40BA3592AC8B}"/>
              </a:ext>
            </a:extLst>
          </p:cNvPr>
          <p:cNvSpPr/>
          <p:nvPr/>
        </p:nvSpPr>
        <p:spPr>
          <a:xfrm>
            <a:off x="507436" y="2101517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>
                <a:solidFill>
                  <a:schemeClr val="bg1"/>
                </a:solidFill>
                <a:latin typeface="+mj-ea"/>
                <a:ea typeface="+mj-ea"/>
              </a:rPr>
              <a:t>目录大纲</a:t>
            </a:r>
            <a:endParaRPr lang="zh-CN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BB0B145-A3D3-4E70-BE9F-86718384BEEF}"/>
              </a:ext>
            </a:extLst>
          </p:cNvPr>
          <p:cNvSpPr txBox="1"/>
          <p:nvPr/>
        </p:nvSpPr>
        <p:spPr>
          <a:xfrm>
            <a:off x="507436" y="2913520"/>
            <a:ext cx="2136226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7139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doors dir="vert"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88973" y="2962608"/>
            <a:ext cx="1018010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在此，我要感谢此篇论文的指导老师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***</a:t>
            </a: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老师，在我的论文写作过程中给予我莫大的支持和鼓励。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388973" y="3591757"/>
            <a:ext cx="1018010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我要感谢我的同学，是你们的支持与信任，让我走到了今天。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88973" y="4850055"/>
            <a:ext cx="87811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最后，我还要衷心感谢参与本次评阅与答辩的各位专家、老师和同学们！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388973" y="4220906"/>
            <a:ext cx="1018010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感谢我的家人，谢谢你们给我生命并养育了我，我将以不懈的努力回报你们的亲情。 </a:t>
            </a:r>
          </a:p>
        </p:txBody>
      </p:sp>
      <p:sp>
        <p:nvSpPr>
          <p:cNvPr id="9" name="矩形 8"/>
          <p:cNvSpPr/>
          <p:nvPr/>
        </p:nvSpPr>
        <p:spPr>
          <a:xfrm>
            <a:off x="1195958" y="1168395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8000" kern="100">
                <a:solidFill>
                  <a:srgbClr val="25A9CF"/>
                </a:solidFill>
                <a:latin typeface="+mj-ea"/>
                <a:ea typeface="+mj-ea"/>
              </a:rPr>
              <a:t>致</a:t>
            </a:r>
            <a:endParaRPr lang="zh-CN" altLang="en-US" sz="8000" kern="100" dirty="0">
              <a:solidFill>
                <a:srgbClr val="25A9CF"/>
              </a:solidFill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6777" y="1516017"/>
            <a:ext cx="11079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7200" kern="100">
                <a:solidFill>
                  <a:srgbClr val="25A9CF"/>
                </a:solidFill>
                <a:latin typeface="+mj-ea"/>
                <a:ea typeface="+mj-ea"/>
              </a:rPr>
              <a:t>谢</a:t>
            </a:r>
            <a:endParaRPr lang="zh-CN" altLang="en-US" sz="7200" kern="100" dirty="0">
              <a:solidFill>
                <a:srgbClr val="25A9CF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24773" y="2116181"/>
            <a:ext cx="1077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zhixie</a:t>
            </a:r>
            <a:endParaRPr lang="zh-CN" altLang="en-US" sz="2400" kern="1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7047770-64BB-4BA9-B9B2-6305F401575D}"/>
              </a:ext>
            </a:extLst>
          </p:cNvPr>
          <p:cNvCxnSpPr>
            <a:cxnSpLocks/>
          </p:cNvCxnSpPr>
          <p:nvPr/>
        </p:nvCxnSpPr>
        <p:spPr>
          <a:xfrm>
            <a:off x="4559300" y="2347013"/>
            <a:ext cx="6299200" cy="0"/>
          </a:xfrm>
          <a:prstGeom prst="line">
            <a:avLst/>
          </a:prstGeom>
          <a:ln w="57150"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413013" y="3151026"/>
            <a:ext cx="70405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000" b="1">
                <a:solidFill>
                  <a:srgbClr val="25A9CF"/>
                </a:solidFill>
                <a:latin typeface="+mj-ea"/>
                <a:ea typeface="+mj-ea"/>
                <a:cs typeface="+mn-ea"/>
                <a:sym typeface="+mn-lt"/>
              </a:rPr>
              <a:t>汇报完毕，谢谢欣赏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3561492" y="4969687"/>
            <a:ext cx="2184847" cy="34939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答辩人：豆芽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Archer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5953334" y="4969687"/>
            <a:ext cx="2184847" cy="34939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指导老师：豆芽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Archer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005679" y="4309933"/>
            <a:ext cx="5659120" cy="4616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XX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学院</a:t>
            </a:r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XXXX</a:t>
            </a:r>
            <a:r>
              <a:rPr lang="zh-CN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系</a:t>
            </a:r>
            <a:r>
              <a:rPr lang="en-US" altLang="zh-CN" sz="24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XXXX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级</a:t>
            </a:r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100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班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413013" y="4111844"/>
            <a:ext cx="7040592" cy="0"/>
          </a:xfrm>
          <a:prstGeom prst="line">
            <a:avLst/>
          </a:prstGeom>
          <a:ln w="57150"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8E146B-7133-4F17-B107-0A51B479A329}"/>
              </a:ext>
            </a:extLst>
          </p:cNvPr>
          <p:cNvCxnSpPr/>
          <p:nvPr/>
        </p:nvCxnSpPr>
        <p:spPr>
          <a:xfrm>
            <a:off x="2413013" y="2943444"/>
            <a:ext cx="7040592" cy="0"/>
          </a:xfrm>
          <a:prstGeom prst="line">
            <a:avLst/>
          </a:prstGeom>
          <a:ln w="57150"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KSO_Shape">
            <a:extLst>
              <a:ext uri="{FF2B5EF4-FFF2-40B4-BE49-F238E27FC236}">
                <a16:creationId xmlns:a16="http://schemas.microsoft.com/office/drawing/2014/main" id="{A8C1E405-7EFB-4DBD-88A3-1513356B4548}"/>
              </a:ext>
            </a:extLst>
          </p:cNvPr>
          <p:cNvSpPr>
            <a:spLocks/>
          </p:cNvSpPr>
          <p:nvPr/>
        </p:nvSpPr>
        <p:spPr bwMode="auto">
          <a:xfrm>
            <a:off x="5033196" y="1538922"/>
            <a:ext cx="1800225" cy="1095375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7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6"/>
          <p:cNvSpPr txBox="1"/>
          <p:nvPr/>
        </p:nvSpPr>
        <p:spPr>
          <a:xfrm>
            <a:off x="4918177" y="4834934"/>
            <a:ext cx="4678795" cy="70057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8" name="文本框 10"/>
          <p:cNvSpPr txBox="1"/>
          <p:nvPr/>
        </p:nvSpPr>
        <p:spPr>
          <a:xfrm>
            <a:off x="4918177" y="3493165"/>
            <a:ext cx="2327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rgbClr val="25A9CF"/>
                </a:solidFill>
                <a:latin typeface="+mj-ea"/>
              </a:rPr>
              <a:t>绪论</a:t>
            </a:r>
            <a:r>
              <a:rPr lang="en-US" altLang="zh-CN" b="1">
                <a:solidFill>
                  <a:srgbClr val="25A9CF"/>
                </a:solidFill>
                <a:latin typeface="+mj-ea"/>
              </a:rPr>
              <a:t>ntroduction</a:t>
            </a:r>
            <a:endParaRPr lang="en-US" altLang="zh-CN" b="1" dirty="0">
              <a:solidFill>
                <a:srgbClr val="25A9CF"/>
              </a:solidFill>
              <a:latin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75281D-5BFD-4744-A5F5-CB3E1AB4D12C}"/>
              </a:ext>
            </a:extLst>
          </p:cNvPr>
          <p:cNvSpPr/>
          <p:nvPr/>
        </p:nvSpPr>
        <p:spPr>
          <a:xfrm>
            <a:off x="2378764" y="1210400"/>
            <a:ext cx="2539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+mn-ea"/>
                <a:sym typeface="+mn-ea"/>
              </a:rPr>
              <a:t>PART 01</a:t>
            </a:r>
            <a:endParaRPr lang="zh-CN" altLang="en-US" sz="48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40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占位符 30"/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63" b="34763"/>
          <a:stretch>
            <a:fillRect/>
          </a:stretch>
        </p:blipFill>
        <p:spPr/>
      </p:pic>
      <p:sp>
        <p:nvSpPr>
          <p:cNvPr id="21" name="矩形 20"/>
          <p:cNvSpPr/>
          <p:nvPr/>
        </p:nvSpPr>
        <p:spPr>
          <a:xfrm>
            <a:off x="671868" y="3939259"/>
            <a:ext cx="108851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您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00949" y="305598"/>
            <a:ext cx="1027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绪论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A7C5FD-27DE-4096-BA7F-A51C1046BD44}"/>
              </a:ext>
            </a:extLst>
          </p:cNvPr>
          <p:cNvSpPr/>
          <p:nvPr/>
        </p:nvSpPr>
        <p:spPr>
          <a:xfrm>
            <a:off x="0" y="1266372"/>
            <a:ext cx="12183963" cy="2478314"/>
          </a:xfrm>
          <a:prstGeom prst="rect">
            <a:avLst/>
          </a:prstGeom>
          <a:gradFill>
            <a:gsLst>
              <a:gs pos="0">
                <a:srgbClr val="2F6CD9"/>
              </a:gs>
              <a:gs pos="100000">
                <a:srgbClr val="25A9CF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71868" y="2845458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n-ea"/>
              </a:rPr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34972531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6"/>
          <p:cNvSpPr txBox="1"/>
          <p:nvPr/>
        </p:nvSpPr>
        <p:spPr>
          <a:xfrm>
            <a:off x="4918177" y="4834934"/>
            <a:ext cx="4678795" cy="70057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75281D-5BFD-4744-A5F5-CB3E1AB4D12C}"/>
              </a:ext>
            </a:extLst>
          </p:cNvPr>
          <p:cNvSpPr/>
          <p:nvPr/>
        </p:nvSpPr>
        <p:spPr>
          <a:xfrm>
            <a:off x="2378764" y="1210400"/>
            <a:ext cx="2539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+mn-ea"/>
                <a:sym typeface="+mn-ea"/>
              </a:rPr>
              <a:t>PART 02</a:t>
            </a:r>
            <a:endParaRPr lang="zh-CN" altLang="en-US" sz="48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FDE158AB-1209-4EBA-A501-336FDF221F7A}"/>
              </a:ext>
            </a:extLst>
          </p:cNvPr>
          <p:cNvSpPr txBox="1"/>
          <p:nvPr/>
        </p:nvSpPr>
        <p:spPr>
          <a:xfrm>
            <a:off x="4918177" y="3511495"/>
            <a:ext cx="6641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25A9CF"/>
                </a:solidFill>
                <a:latin typeface="+mj-ea"/>
              </a:rPr>
              <a:t>研究方法与思路</a:t>
            </a:r>
          </a:p>
          <a:p>
            <a:r>
              <a:rPr lang="en-US" altLang="zh-CN" b="1" dirty="0">
                <a:solidFill>
                  <a:srgbClr val="25A9CF"/>
                </a:solidFill>
                <a:latin typeface="+mj-ea"/>
              </a:rPr>
              <a:t>Research Methods And Ideas</a:t>
            </a:r>
          </a:p>
        </p:txBody>
      </p:sp>
    </p:spTree>
    <p:extLst>
      <p:ext uri="{BB962C8B-B14F-4D97-AF65-F5344CB8AC3E}">
        <p14:creationId xmlns:p14="http://schemas.microsoft.com/office/powerpoint/2010/main" val="9757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占位符 2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3" r="21133"/>
          <a:stretch>
            <a:fillRect/>
          </a:stretch>
        </p:blipFill>
        <p:spPr/>
      </p:pic>
      <p:sp>
        <p:nvSpPr>
          <p:cNvPr id="26" name="椭圆 25"/>
          <p:cNvSpPr/>
          <p:nvPr/>
        </p:nvSpPr>
        <p:spPr>
          <a:xfrm>
            <a:off x="4121150" y="3591560"/>
            <a:ext cx="2197100" cy="2197100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27" name="TextBox 62"/>
          <p:cNvSpPr txBox="1"/>
          <p:nvPr/>
        </p:nvSpPr>
        <p:spPr>
          <a:xfrm>
            <a:off x="4531296" y="4320778"/>
            <a:ext cx="144392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Clear Sans" panose="020B0503030202020304" pitchFamily="34" charset="0"/>
              </a:rPr>
              <a:t>研究方法与思路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00949" y="305598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研究方法与思路</a:t>
            </a:r>
          </a:p>
        </p:txBody>
      </p:sp>
      <p:sp>
        <p:nvSpPr>
          <p:cNvPr id="19" name="矩形 18"/>
          <p:cNvSpPr/>
          <p:nvPr/>
        </p:nvSpPr>
        <p:spPr>
          <a:xfrm>
            <a:off x="6972300" y="1749871"/>
            <a:ext cx="4140198" cy="89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0" name="矩形 19"/>
          <p:cNvSpPr/>
          <p:nvPr/>
        </p:nvSpPr>
        <p:spPr>
          <a:xfrm>
            <a:off x="6972300" y="3051621"/>
            <a:ext cx="4140198" cy="89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1" name="矩形 20"/>
          <p:cNvSpPr/>
          <p:nvPr/>
        </p:nvSpPr>
        <p:spPr>
          <a:xfrm>
            <a:off x="6972300" y="4353371"/>
            <a:ext cx="4140198" cy="893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426281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000949" y="305598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研究方法与思路</a:t>
            </a:r>
          </a:p>
        </p:txBody>
      </p:sp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2962654" y="3189709"/>
            <a:ext cx="394343" cy="7259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52E6B2F-0D42-4E9B-8FB1-6B518AF0B30B}"/>
              </a:ext>
            </a:extLst>
          </p:cNvPr>
          <p:cNvGrpSpPr/>
          <p:nvPr/>
        </p:nvGrpSpPr>
        <p:grpSpPr>
          <a:xfrm>
            <a:off x="1597823" y="2902594"/>
            <a:ext cx="1269854" cy="1272187"/>
            <a:chOff x="1597823" y="2902594"/>
            <a:chExt cx="1269854" cy="1272187"/>
          </a:xfrm>
        </p:grpSpPr>
        <p:sp>
          <p:nvSpPr>
            <p:cNvPr id="5" name="MH_Other_2"/>
            <p:cNvSpPr/>
            <p:nvPr>
              <p:custDataLst>
                <p:tags r:id="rId13"/>
              </p:custDataLst>
            </p:nvPr>
          </p:nvSpPr>
          <p:spPr>
            <a:xfrm>
              <a:off x="1597823" y="2902594"/>
              <a:ext cx="1269854" cy="1272187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6" name="MH_SubTitle_1"/>
            <p:cNvSpPr/>
            <p:nvPr>
              <p:custDataLst>
                <p:tags r:id="rId14"/>
              </p:custDataLst>
            </p:nvPr>
          </p:nvSpPr>
          <p:spPr>
            <a:xfrm>
              <a:off x="1677188" y="2981960"/>
              <a:ext cx="1111122" cy="1113455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研究方法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077AFEC-E950-4CC2-85B5-54E05A2F08F1}"/>
              </a:ext>
            </a:extLst>
          </p:cNvPr>
          <p:cNvGrpSpPr/>
          <p:nvPr/>
        </p:nvGrpSpPr>
        <p:grpSpPr>
          <a:xfrm>
            <a:off x="3446943" y="2902594"/>
            <a:ext cx="1269854" cy="1272187"/>
            <a:chOff x="3446943" y="2902594"/>
            <a:chExt cx="1269854" cy="1272187"/>
          </a:xfrm>
        </p:grpSpPr>
        <p:sp>
          <p:nvSpPr>
            <p:cNvPr id="21" name="MH_Other_2"/>
            <p:cNvSpPr/>
            <p:nvPr>
              <p:custDataLst>
                <p:tags r:id="rId11"/>
              </p:custDataLst>
            </p:nvPr>
          </p:nvSpPr>
          <p:spPr>
            <a:xfrm>
              <a:off x="3446943" y="2902594"/>
              <a:ext cx="1269854" cy="1272187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22" name="MH_SubTitle_1"/>
            <p:cNvSpPr/>
            <p:nvPr>
              <p:custDataLst>
                <p:tags r:id="rId12"/>
              </p:custDataLst>
            </p:nvPr>
          </p:nvSpPr>
          <p:spPr>
            <a:xfrm>
              <a:off x="3526308" y="2981960"/>
              <a:ext cx="1111122" cy="1113455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研究方法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9AC5A46-B19D-482A-BF7F-12BF3FD6AB9F}"/>
              </a:ext>
            </a:extLst>
          </p:cNvPr>
          <p:cNvGrpSpPr/>
          <p:nvPr/>
        </p:nvGrpSpPr>
        <p:grpSpPr>
          <a:xfrm>
            <a:off x="5296063" y="2902594"/>
            <a:ext cx="1269854" cy="1272187"/>
            <a:chOff x="5296063" y="2902594"/>
            <a:chExt cx="1269854" cy="1272187"/>
          </a:xfrm>
        </p:grpSpPr>
        <p:sp>
          <p:nvSpPr>
            <p:cNvPr id="24" name="MH_Other_2"/>
            <p:cNvSpPr/>
            <p:nvPr>
              <p:custDataLst>
                <p:tags r:id="rId9"/>
              </p:custDataLst>
            </p:nvPr>
          </p:nvSpPr>
          <p:spPr>
            <a:xfrm>
              <a:off x="5296063" y="2902594"/>
              <a:ext cx="1269854" cy="1272187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25" name="MH_SubTitle_1"/>
            <p:cNvSpPr/>
            <p:nvPr>
              <p:custDataLst>
                <p:tags r:id="rId10"/>
              </p:custDataLst>
            </p:nvPr>
          </p:nvSpPr>
          <p:spPr>
            <a:xfrm>
              <a:off x="5375428" y="2981960"/>
              <a:ext cx="1111122" cy="1113455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研究方法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929EC7D-4FF8-4949-AA62-6E9E780B9070}"/>
              </a:ext>
            </a:extLst>
          </p:cNvPr>
          <p:cNvGrpSpPr/>
          <p:nvPr/>
        </p:nvGrpSpPr>
        <p:grpSpPr>
          <a:xfrm>
            <a:off x="7145183" y="2902594"/>
            <a:ext cx="1269854" cy="1272187"/>
            <a:chOff x="7145183" y="2902594"/>
            <a:chExt cx="1269854" cy="1272187"/>
          </a:xfrm>
        </p:grpSpPr>
        <p:sp>
          <p:nvSpPr>
            <p:cNvPr id="27" name="MH_Other_2"/>
            <p:cNvSpPr/>
            <p:nvPr>
              <p:custDataLst>
                <p:tags r:id="rId7"/>
              </p:custDataLst>
            </p:nvPr>
          </p:nvSpPr>
          <p:spPr>
            <a:xfrm>
              <a:off x="7145183" y="2902594"/>
              <a:ext cx="1269854" cy="1272187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28" name="MH_SubTitle_1"/>
            <p:cNvSpPr/>
            <p:nvPr>
              <p:custDataLst>
                <p:tags r:id="rId8"/>
              </p:custDataLst>
            </p:nvPr>
          </p:nvSpPr>
          <p:spPr>
            <a:xfrm>
              <a:off x="7224548" y="2981960"/>
              <a:ext cx="1111122" cy="1113455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研究方法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9C1DAD-93A1-4A97-BFAF-9C570F626359}"/>
              </a:ext>
            </a:extLst>
          </p:cNvPr>
          <p:cNvGrpSpPr/>
          <p:nvPr/>
        </p:nvGrpSpPr>
        <p:grpSpPr>
          <a:xfrm>
            <a:off x="8994303" y="2902594"/>
            <a:ext cx="1269854" cy="1272187"/>
            <a:chOff x="8994303" y="2902594"/>
            <a:chExt cx="1269854" cy="1272187"/>
          </a:xfrm>
        </p:grpSpPr>
        <p:sp>
          <p:nvSpPr>
            <p:cNvPr id="30" name="MH_Other_2"/>
            <p:cNvSpPr/>
            <p:nvPr>
              <p:custDataLst>
                <p:tags r:id="rId5"/>
              </p:custDataLst>
            </p:nvPr>
          </p:nvSpPr>
          <p:spPr>
            <a:xfrm>
              <a:off x="8994303" y="2902594"/>
              <a:ext cx="1269854" cy="1272187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31" name="MH_SubTitle_1"/>
            <p:cNvSpPr/>
            <p:nvPr>
              <p:custDataLst>
                <p:tags r:id="rId6"/>
              </p:custDataLst>
            </p:nvPr>
          </p:nvSpPr>
          <p:spPr>
            <a:xfrm>
              <a:off x="9073668" y="2981960"/>
              <a:ext cx="1111122" cy="1113455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spc="30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cs typeface="Arial" panose="020B0604020202020204" pitchFamily="34" charset="0"/>
                </a:rPr>
                <a:t>研究方法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1249863" y="4382532"/>
            <a:ext cx="1965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948103" y="4382532"/>
            <a:ext cx="1965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矩形 33"/>
          <p:cNvSpPr/>
          <p:nvPr/>
        </p:nvSpPr>
        <p:spPr>
          <a:xfrm>
            <a:off x="8646343" y="4382532"/>
            <a:ext cx="1965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5" name="矩形 34"/>
          <p:cNvSpPr/>
          <p:nvPr/>
        </p:nvSpPr>
        <p:spPr>
          <a:xfrm>
            <a:off x="2982332" y="1417226"/>
            <a:ext cx="1965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6" name="矩形 35"/>
          <p:cNvSpPr/>
          <p:nvPr/>
        </p:nvSpPr>
        <p:spPr>
          <a:xfrm>
            <a:off x="6680572" y="1417226"/>
            <a:ext cx="19657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6" name="MH_Other_1">
            <a:extLst>
              <a:ext uri="{FF2B5EF4-FFF2-40B4-BE49-F238E27FC236}">
                <a16:creationId xmlns:a16="http://schemas.microsoft.com/office/drawing/2014/main" id="{1018B7F4-B4FB-4D7E-AB9B-631B0E3FF0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796162" y="3189709"/>
            <a:ext cx="394343" cy="7259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9" name="MH_Other_1">
            <a:extLst>
              <a:ext uri="{FF2B5EF4-FFF2-40B4-BE49-F238E27FC236}">
                <a16:creationId xmlns:a16="http://schemas.microsoft.com/office/drawing/2014/main" id="{DA72C3EA-CB58-4DFB-8705-00697CC0D71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69000" y="3189709"/>
            <a:ext cx="394343" cy="7259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7" name="MH_Other_1">
            <a:extLst>
              <a:ext uri="{FF2B5EF4-FFF2-40B4-BE49-F238E27FC236}">
                <a16:creationId xmlns:a16="http://schemas.microsoft.com/office/drawing/2014/main" id="{3765BBC3-6ECA-4912-BBBB-4F91A0BFBF4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02508" y="3189709"/>
            <a:ext cx="394343" cy="7259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79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9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>
            <p:custDataLst>
              <p:tags r:id="rId1"/>
            </p:custDataLst>
          </p:nvPr>
        </p:nvCxnSpPr>
        <p:spPr>
          <a:xfrm>
            <a:off x="3059512" y="3634918"/>
            <a:ext cx="293391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20" name="椭圆 19"/>
          <p:cNvSpPr/>
          <p:nvPr>
            <p:custDataLst>
              <p:tags r:id="rId2"/>
            </p:custDataLst>
          </p:nvPr>
        </p:nvSpPr>
        <p:spPr>
          <a:xfrm>
            <a:off x="1546184" y="2878335"/>
            <a:ext cx="1513166" cy="1513166"/>
          </a:xfrm>
          <a:prstGeom prst="ellipse">
            <a:avLst/>
          </a:prstGeom>
          <a:gradFill>
            <a:gsLst>
              <a:gs pos="0">
                <a:srgbClr val="2F6CD9"/>
              </a:gs>
              <a:gs pos="100000">
                <a:srgbClr val="25A9CF"/>
              </a:gs>
            </a:gsLst>
            <a:lin ang="0" scaled="0"/>
          </a:gradFill>
          <a:ln>
            <a:noFill/>
          </a:ln>
          <a:effectLst>
            <a:outerShdw blurRad="101600" dist="1016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lt1"/>
              </a:solidFill>
            </a:endParaRPr>
          </a:p>
        </p:txBody>
      </p:sp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3352903" y="5224001"/>
            <a:ext cx="655619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2" name="直接连接符 21"/>
          <p:cNvCxnSpPr/>
          <p:nvPr>
            <p:custDataLst>
              <p:tags r:id="rId4"/>
            </p:custDataLst>
          </p:nvPr>
        </p:nvCxnSpPr>
        <p:spPr>
          <a:xfrm>
            <a:off x="3352903" y="4241797"/>
            <a:ext cx="655619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4" name="直接连接符 23"/>
          <p:cNvCxnSpPr/>
          <p:nvPr>
            <p:custDataLst>
              <p:tags r:id="rId5"/>
            </p:custDataLst>
          </p:nvPr>
        </p:nvCxnSpPr>
        <p:spPr>
          <a:xfrm>
            <a:off x="3353066" y="3244210"/>
            <a:ext cx="655619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27" name="直接连接符 26"/>
          <p:cNvCxnSpPr/>
          <p:nvPr>
            <p:custDataLst>
              <p:tags r:id="rId6"/>
            </p:custDataLst>
          </p:nvPr>
        </p:nvCxnSpPr>
        <p:spPr>
          <a:xfrm>
            <a:off x="3353066" y="2254916"/>
            <a:ext cx="655619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E31ACFAD-C6C5-469E-AF05-E94DE4868844}"/>
              </a:ext>
            </a:extLst>
          </p:cNvPr>
          <p:cNvGrpSpPr/>
          <p:nvPr/>
        </p:nvGrpSpPr>
        <p:grpSpPr>
          <a:xfrm>
            <a:off x="3688130" y="1987892"/>
            <a:ext cx="561360" cy="561360"/>
            <a:chOff x="3891330" y="1937092"/>
            <a:chExt cx="561360" cy="561360"/>
          </a:xfrm>
        </p:grpSpPr>
        <p:sp>
          <p:nvSpPr>
            <p:cNvPr id="28" name="椭圆 27"/>
            <p:cNvSpPr/>
            <p:nvPr>
              <p:custDataLst>
                <p:tags r:id="rId18"/>
              </p:custDataLst>
            </p:nvPr>
          </p:nvSpPr>
          <p:spPr>
            <a:xfrm>
              <a:off x="3891330" y="1937092"/>
              <a:ext cx="561360" cy="561360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>
                <a:solidFill>
                  <a:schemeClr val="lt1"/>
                </a:solidFill>
              </a:endParaRPr>
            </a:p>
          </p:txBody>
        </p:sp>
        <p:sp>
          <p:nvSpPr>
            <p:cNvPr id="29" name="任意多边形 28"/>
            <p:cNvSpPr/>
            <p:nvPr>
              <p:custDataLst>
                <p:tags r:id="rId19"/>
              </p:custDataLst>
            </p:nvPr>
          </p:nvSpPr>
          <p:spPr bwMode="auto">
            <a:xfrm>
              <a:off x="4035891" y="2086664"/>
              <a:ext cx="272240" cy="262216"/>
            </a:xfrm>
            <a:custGeom>
              <a:avLst/>
              <a:gdLst>
                <a:gd name="connsiteX0" fmla="*/ 297615 w 597921"/>
                <a:gd name="connsiteY0" fmla="*/ 96957 h 598324"/>
                <a:gd name="connsiteX1" fmla="*/ 323434 w 597921"/>
                <a:gd name="connsiteY1" fmla="*/ 122740 h 598324"/>
                <a:gd name="connsiteX2" fmla="*/ 323434 w 597921"/>
                <a:gd name="connsiteY2" fmla="*/ 289852 h 598324"/>
                <a:gd name="connsiteX3" fmla="*/ 462572 w 597921"/>
                <a:gd name="connsiteY3" fmla="*/ 289852 h 598324"/>
                <a:gd name="connsiteX4" fmla="*/ 487913 w 597921"/>
                <a:gd name="connsiteY4" fmla="*/ 315157 h 598324"/>
                <a:gd name="connsiteX5" fmla="*/ 462572 w 597921"/>
                <a:gd name="connsiteY5" fmla="*/ 340463 h 598324"/>
                <a:gd name="connsiteX6" fmla="*/ 297615 w 597921"/>
                <a:gd name="connsiteY6" fmla="*/ 340463 h 598324"/>
                <a:gd name="connsiteX7" fmla="*/ 272274 w 597921"/>
                <a:gd name="connsiteY7" fmla="*/ 315157 h 598324"/>
                <a:gd name="connsiteX8" fmla="*/ 272274 w 597921"/>
                <a:gd name="connsiteY8" fmla="*/ 122740 h 598324"/>
                <a:gd name="connsiteX9" fmla="*/ 297615 w 597921"/>
                <a:gd name="connsiteY9" fmla="*/ 96957 h 598324"/>
                <a:gd name="connsiteX10" fmla="*/ 298127 w 597921"/>
                <a:gd name="connsiteY10" fmla="*/ 0 h 598324"/>
                <a:gd name="connsiteX11" fmla="*/ 597921 w 597921"/>
                <a:gd name="connsiteY11" fmla="*/ 299401 h 598324"/>
                <a:gd name="connsiteX12" fmla="*/ 298127 w 597921"/>
                <a:gd name="connsiteY12" fmla="*/ 598324 h 598324"/>
                <a:gd name="connsiteX13" fmla="*/ 35150 w 597921"/>
                <a:gd name="connsiteY13" fmla="*/ 442177 h 598324"/>
                <a:gd name="connsiteX14" fmla="*/ 34194 w 597921"/>
                <a:gd name="connsiteY14" fmla="*/ 432149 h 598324"/>
                <a:gd name="connsiteX15" fmla="*/ 40410 w 597921"/>
                <a:gd name="connsiteY15" fmla="*/ 424509 h 598324"/>
                <a:gd name="connsiteX16" fmla="*/ 74836 w 597921"/>
                <a:gd name="connsiteY16" fmla="*/ 407796 h 598324"/>
                <a:gd name="connsiteX17" fmla="*/ 91571 w 597921"/>
                <a:gd name="connsiteY17" fmla="*/ 413049 h 598324"/>
                <a:gd name="connsiteX18" fmla="*/ 298127 w 597921"/>
                <a:gd name="connsiteY18" fmla="*/ 534815 h 598324"/>
                <a:gd name="connsiteX19" fmla="*/ 534328 w 597921"/>
                <a:gd name="connsiteY19" fmla="*/ 299401 h 598324"/>
                <a:gd name="connsiteX20" fmla="*/ 298127 w 597921"/>
                <a:gd name="connsiteY20" fmla="*/ 63509 h 598324"/>
                <a:gd name="connsiteX21" fmla="*/ 145123 w 597921"/>
                <a:gd name="connsiteY21" fmla="*/ 120333 h 598324"/>
                <a:gd name="connsiteX22" fmla="*/ 200587 w 597921"/>
                <a:gd name="connsiteY22" fmla="*/ 142299 h 598324"/>
                <a:gd name="connsiteX23" fmla="*/ 208237 w 597921"/>
                <a:gd name="connsiteY23" fmla="*/ 152327 h 598324"/>
                <a:gd name="connsiteX24" fmla="*/ 203456 w 597921"/>
                <a:gd name="connsiteY24" fmla="*/ 164265 h 598324"/>
                <a:gd name="connsiteX25" fmla="*/ 48060 w 597921"/>
                <a:gd name="connsiteY25" fmla="*/ 285553 h 598324"/>
                <a:gd name="connsiteX26" fmla="*/ 35150 w 597921"/>
                <a:gd name="connsiteY26" fmla="*/ 287463 h 598324"/>
                <a:gd name="connsiteX27" fmla="*/ 27500 w 597921"/>
                <a:gd name="connsiteY27" fmla="*/ 277435 h 598324"/>
                <a:gd name="connsiteX28" fmla="*/ 246 w 597921"/>
                <a:gd name="connsiteY28" fmla="*/ 82132 h 598324"/>
                <a:gd name="connsiteX29" fmla="*/ 4550 w 597921"/>
                <a:gd name="connsiteY29" fmla="*/ 70194 h 598324"/>
                <a:gd name="connsiteX30" fmla="*/ 17459 w 597921"/>
                <a:gd name="connsiteY30" fmla="*/ 68762 h 598324"/>
                <a:gd name="connsiteX31" fmla="*/ 80574 w 597921"/>
                <a:gd name="connsiteY31" fmla="*/ 94070 h 598324"/>
                <a:gd name="connsiteX32" fmla="*/ 298127 w 597921"/>
                <a:gd name="connsiteY32" fmla="*/ 0 h 598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97921" h="598324">
                  <a:moveTo>
                    <a:pt x="297615" y="96957"/>
                  </a:moveTo>
                  <a:cubicBezTo>
                    <a:pt x="311959" y="96957"/>
                    <a:pt x="323434" y="108416"/>
                    <a:pt x="323434" y="122740"/>
                  </a:cubicBezTo>
                  <a:lnTo>
                    <a:pt x="323434" y="289852"/>
                  </a:lnTo>
                  <a:lnTo>
                    <a:pt x="462572" y="289852"/>
                  </a:lnTo>
                  <a:cubicBezTo>
                    <a:pt x="476438" y="289852"/>
                    <a:pt x="487913" y="301311"/>
                    <a:pt x="487913" y="315157"/>
                  </a:cubicBezTo>
                  <a:cubicBezTo>
                    <a:pt x="487913" y="329004"/>
                    <a:pt x="476438" y="340463"/>
                    <a:pt x="462572" y="340463"/>
                  </a:cubicBezTo>
                  <a:lnTo>
                    <a:pt x="297615" y="340463"/>
                  </a:lnTo>
                  <a:cubicBezTo>
                    <a:pt x="283749" y="340463"/>
                    <a:pt x="272274" y="329004"/>
                    <a:pt x="272274" y="315157"/>
                  </a:cubicBezTo>
                  <a:lnTo>
                    <a:pt x="272274" y="122740"/>
                  </a:lnTo>
                  <a:cubicBezTo>
                    <a:pt x="272274" y="108416"/>
                    <a:pt x="283749" y="96957"/>
                    <a:pt x="297615" y="96957"/>
                  </a:cubicBezTo>
                  <a:close/>
                  <a:moveTo>
                    <a:pt x="298127" y="0"/>
                  </a:moveTo>
                  <a:cubicBezTo>
                    <a:pt x="463564" y="0"/>
                    <a:pt x="597921" y="134181"/>
                    <a:pt x="597921" y="299401"/>
                  </a:cubicBezTo>
                  <a:cubicBezTo>
                    <a:pt x="597921" y="464143"/>
                    <a:pt x="463564" y="598324"/>
                    <a:pt x="298127" y="598324"/>
                  </a:cubicBezTo>
                  <a:cubicBezTo>
                    <a:pt x="188155" y="598324"/>
                    <a:pt x="87268" y="538635"/>
                    <a:pt x="35150" y="442177"/>
                  </a:cubicBezTo>
                  <a:cubicBezTo>
                    <a:pt x="33238" y="438835"/>
                    <a:pt x="32760" y="435492"/>
                    <a:pt x="34194" y="432149"/>
                  </a:cubicBezTo>
                  <a:cubicBezTo>
                    <a:pt x="35150" y="428807"/>
                    <a:pt x="37541" y="425942"/>
                    <a:pt x="40410" y="424509"/>
                  </a:cubicBezTo>
                  <a:lnTo>
                    <a:pt x="74836" y="407796"/>
                  </a:lnTo>
                  <a:cubicBezTo>
                    <a:pt x="81052" y="404931"/>
                    <a:pt x="88702" y="407319"/>
                    <a:pt x="91571" y="413049"/>
                  </a:cubicBezTo>
                  <a:cubicBezTo>
                    <a:pt x="133169" y="488018"/>
                    <a:pt x="212540" y="534815"/>
                    <a:pt x="298127" y="534815"/>
                  </a:cubicBezTo>
                  <a:cubicBezTo>
                    <a:pt x="428181" y="534815"/>
                    <a:pt x="534328" y="429284"/>
                    <a:pt x="534328" y="299401"/>
                  </a:cubicBezTo>
                  <a:cubicBezTo>
                    <a:pt x="534328" y="169517"/>
                    <a:pt x="428181" y="63509"/>
                    <a:pt x="298127" y="63509"/>
                  </a:cubicBezTo>
                  <a:cubicBezTo>
                    <a:pt x="242185" y="63509"/>
                    <a:pt x="187677" y="83565"/>
                    <a:pt x="145123" y="120333"/>
                  </a:cubicBezTo>
                  <a:lnTo>
                    <a:pt x="200587" y="142299"/>
                  </a:lnTo>
                  <a:cubicBezTo>
                    <a:pt x="204890" y="144209"/>
                    <a:pt x="207759" y="148029"/>
                    <a:pt x="208237" y="152327"/>
                  </a:cubicBezTo>
                  <a:cubicBezTo>
                    <a:pt x="208715" y="157102"/>
                    <a:pt x="207281" y="161399"/>
                    <a:pt x="203456" y="164265"/>
                  </a:cubicBezTo>
                  <a:lnTo>
                    <a:pt x="48060" y="285553"/>
                  </a:lnTo>
                  <a:cubicBezTo>
                    <a:pt x="44235" y="288418"/>
                    <a:pt x="39454" y="289373"/>
                    <a:pt x="35150" y="287463"/>
                  </a:cubicBezTo>
                  <a:cubicBezTo>
                    <a:pt x="31325" y="285553"/>
                    <a:pt x="27978" y="281733"/>
                    <a:pt x="27500" y="277435"/>
                  </a:cubicBezTo>
                  <a:lnTo>
                    <a:pt x="246" y="82132"/>
                  </a:lnTo>
                  <a:cubicBezTo>
                    <a:pt x="-710" y="77835"/>
                    <a:pt x="1203" y="73060"/>
                    <a:pt x="4550" y="70194"/>
                  </a:cubicBezTo>
                  <a:cubicBezTo>
                    <a:pt x="8375" y="67807"/>
                    <a:pt x="13156" y="66852"/>
                    <a:pt x="17459" y="68762"/>
                  </a:cubicBezTo>
                  <a:lnTo>
                    <a:pt x="80574" y="94070"/>
                  </a:lnTo>
                  <a:cubicBezTo>
                    <a:pt x="137472" y="33426"/>
                    <a:pt x="214931" y="0"/>
                    <a:pt x="298127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1" name="直接连接符 30"/>
          <p:cNvCxnSpPr/>
          <p:nvPr>
            <p:custDataLst>
              <p:tags r:id="rId7"/>
            </p:custDataLst>
          </p:nvPr>
        </p:nvCxnSpPr>
        <p:spPr>
          <a:xfrm>
            <a:off x="4309108" y="2254916"/>
            <a:ext cx="795131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90C873-E3A3-4E79-BDD7-F664DF5E5F84}"/>
              </a:ext>
            </a:extLst>
          </p:cNvPr>
          <p:cNvGrpSpPr/>
          <p:nvPr/>
        </p:nvGrpSpPr>
        <p:grpSpPr>
          <a:xfrm>
            <a:off x="3701919" y="2966067"/>
            <a:ext cx="561360" cy="561360"/>
            <a:chOff x="3905119" y="2915267"/>
            <a:chExt cx="561360" cy="561360"/>
          </a:xfrm>
        </p:grpSpPr>
        <p:sp>
          <p:nvSpPr>
            <p:cNvPr id="32" name="椭圆 31"/>
            <p:cNvSpPr/>
            <p:nvPr>
              <p:custDataLst>
                <p:tags r:id="rId16"/>
              </p:custDataLst>
            </p:nvPr>
          </p:nvSpPr>
          <p:spPr>
            <a:xfrm>
              <a:off x="3905119" y="2915267"/>
              <a:ext cx="561360" cy="561360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>
                <a:solidFill>
                  <a:schemeClr val="lt1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7"/>
              </p:custDataLst>
            </p:nvPr>
          </p:nvSpPr>
          <p:spPr bwMode="auto">
            <a:xfrm>
              <a:off x="4051147" y="3069705"/>
              <a:ext cx="272240" cy="262216"/>
            </a:xfrm>
            <a:custGeom>
              <a:avLst/>
              <a:gdLst>
                <a:gd name="T0" fmla="*/ 4096 w 6827"/>
                <a:gd name="T1" fmla="*/ 4551 h 6827"/>
                <a:gd name="T2" fmla="*/ 6258 w 6827"/>
                <a:gd name="T3" fmla="*/ 4096 h 6827"/>
                <a:gd name="T4" fmla="*/ 2348 w 6827"/>
                <a:gd name="T5" fmla="*/ 4911 h 6827"/>
                <a:gd name="T6" fmla="*/ 569 w 6827"/>
                <a:gd name="T7" fmla="*/ 4551 h 6827"/>
                <a:gd name="T8" fmla="*/ 569 w 6827"/>
                <a:gd name="T9" fmla="*/ 3982 h 6827"/>
                <a:gd name="T10" fmla="*/ 1707 w 6827"/>
                <a:gd name="T11" fmla="*/ 2503 h 6827"/>
                <a:gd name="T12" fmla="*/ 3868 w 6827"/>
                <a:gd name="T13" fmla="*/ 2731 h 6827"/>
                <a:gd name="T14" fmla="*/ 5827 w 6827"/>
                <a:gd name="T15" fmla="*/ 2004 h 6827"/>
                <a:gd name="T16" fmla="*/ 6258 w 6827"/>
                <a:gd name="T17" fmla="*/ 1820 h 6827"/>
                <a:gd name="T18" fmla="*/ 4779 w 6827"/>
                <a:gd name="T19" fmla="*/ 0 h 6827"/>
                <a:gd name="T20" fmla="*/ 2854 w 6827"/>
                <a:gd name="T21" fmla="*/ 2381 h 6827"/>
                <a:gd name="T22" fmla="*/ 1239 w 6827"/>
                <a:gd name="T23" fmla="*/ 2257 h 6827"/>
                <a:gd name="T24" fmla="*/ 569 w 6827"/>
                <a:gd name="T25" fmla="*/ 2844 h 6827"/>
                <a:gd name="T26" fmla="*/ 569 w 6827"/>
                <a:gd name="T27" fmla="*/ 2276 h 6827"/>
                <a:gd name="T28" fmla="*/ 569 w 6827"/>
                <a:gd name="T29" fmla="*/ 1707 h 6827"/>
                <a:gd name="T30" fmla="*/ 569 w 6827"/>
                <a:gd name="T31" fmla="*/ 1138 h 6827"/>
                <a:gd name="T32" fmla="*/ 569 w 6827"/>
                <a:gd name="T33" fmla="*/ 569 h 6827"/>
                <a:gd name="T34" fmla="*/ 341 w 6827"/>
                <a:gd name="T35" fmla="*/ 0 h 6827"/>
                <a:gd name="T36" fmla="*/ 114 w 6827"/>
                <a:gd name="T37" fmla="*/ 569 h 6827"/>
                <a:gd name="T38" fmla="*/ 114 w 6827"/>
                <a:gd name="T39" fmla="*/ 1138 h 6827"/>
                <a:gd name="T40" fmla="*/ 114 w 6827"/>
                <a:gd name="T41" fmla="*/ 1707 h 6827"/>
                <a:gd name="T42" fmla="*/ 114 w 6827"/>
                <a:gd name="T43" fmla="*/ 2276 h 6827"/>
                <a:gd name="T44" fmla="*/ 114 w 6827"/>
                <a:gd name="T45" fmla="*/ 2844 h 6827"/>
                <a:gd name="T46" fmla="*/ 114 w 6827"/>
                <a:gd name="T47" fmla="*/ 3413 h 6827"/>
                <a:gd name="T48" fmla="*/ 114 w 6827"/>
                <a:gd name="T49" fmla="*/ 3982 h 6827"/>
                <a:gd name="T50" fmla="*/ 114 w 6827"/>
                <a:gd name="T51" fmla="*/ 4551 h 6827"/>
                <a:gd name="T52" fmla="*/ 114 w 6827"/>
                <a:gd name="T53" fmla="*/ 5120 h 6827"/>
                <a:gd name="T54" fmla="*/ 114 w 6827"/>
                <a:gd name="T55" fmla="*/ 5689 h 6827"/>
                <a:gd name="T56" fmla="*/ 114 w 6827"/>
                <a:gd name="T57" fmla="*/ 6258 h 6827"/>
                <a:gd name="T58" fmla="*/ 683 w 6827"/>
                <a:gd name="T59" fmla="*/ 6713 h 6827"/>
                <a:gd name="T60" fmla="*/ 1252 w 6827"/>
                <a:gd name="T61" fmla="*/ 6713 h 6827"/>
                <a:gd name="T62" fmla="*/ 1820 w 6827"/>
                <a:gd name="T63" fmla="*/ 6713 h 6827"/>
                <a:gd name="T64" fmla="*/ 2389 w 6827"/>
                <a:gd name="T65" fmla="*/ 6713 h 6827"/>
                <a:gd name="T66" fmla="*/ 2958 w 6827"/>
                <a:gd name="T67" fmla="*/ 6713 h 6827"/>
                <a:gd name="T68" fmla="*/ 3527 w 6827"/>
                <a:gd name="T69" fmla="*/ 6713 h 6827"/>
                <a:gd name="T70" fmla="*/ 4096 w 6827"/>
                <a:gd name="T71" fmla="*/ 6713 h 6827"/>
                <a:gd name="T72" fmla="*/ 4665 w 6827"/>
                <a:gd name="T73" fmla="*/ 6713 h 6827"/>
                <a:gd name="T74" fmla="*/ 5234 w 6827"/>
                <a:gd name="T75" fmla="*/ 6713 h 6827"/>
                <a:gd name="T76" fmla="*/ 5803 w 6827"/>
                <a:gd name="T77" fmla="*/ 6713 h 6827"/>
                <a:gd name="T78" fmla="*/ 6371 w 6827"/>
                <a:gd name="T79" fmla="*/ 6713 h 6827"/>
                <a:gd name="T80" fmla="*/ 6827 w 6827"/>
                <a:gd name="T81" fmla="*/ 6485 h 6827"/>
                <a:gd name="T82" fmla="*/ 6371 w 6827"/>
                <a:gd name="T83" fmla="*/ 6258 h 6827"/>
                <a:gd name="T84" fmla="*/ 5803 w 6827"/>
                <a:gd name="T85" fmla="*/ 6258 h 6827"/>
                <a:gd name="T86" fmla="*/ 5234 w 6827"/>
                <a:gd name="T87" fmla="*/ 6258 h 6827"/>
                <a:gd name="T88" fmla="*/ 4665 w 6827"/>
                <a:gd name="T89" fmla="*/ 6258 h 6827"/>
                <a:gd name="T90" fmla="*/ 4096 w 6827"/>
                <a:gd name="T91" fmla="*/ 6258 h 6827"/>
                <a:gd name="T92" fmla="*/ 3527 w 6827"/>
                <a:gd name="T93" fmla="*/ 6258 h 6827"/>
                <a:gd name="T94" fmla="*/ 2958 w 6827"/>
                <a:gd name="T95" fmla="*/ 6258 h 6827"/>
                <a:gd name="T96" fmla="*/ 2389 w 6827"/>
                <a:gd name="T97" fmla="*/ 6258 h 6827"/>
                <a:gd name="T98" fmla="*/ 1820 w 6827"/>
                <a:gd name="T99" fmla="*/ 6258 h 6827"/>
                <a:gd name="T100" fmla="*/ 1252 w 6827"/>
                <a:gd name="T101" fmla="*/ 6258 h 6827"/>
                <a:gd name="T102" fmla="*/ 683 w 6827"/>
                <a:gd name="T103" fmla="*/ 625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827" h="6827">
                  <a:moveTo>
                    <a:pt x="1263" y="5234"/>
                  </a:moveTo>
                  <a:cubicBezTo>
                    <a:pt x="1316" y="5493"/>
                    <a:pt x="1546" y="5689"/>
                    <a:pt x="1820" y="5689"/>
                  </a:cubicBezTo>
                  <a:cubicBezTo>
                    <a:pt x="2114" y="5689"/>
                    <a:pt x="2354" y="5464"/>
                    <a:pt x="2383" y="5178"/>
                  </a:cubicBezTo>
                  <a:lnTo>
                    <a:pt x="3568" y="4191"/>
                  </a:lnTo>
                  <a:cubicBezTo>
                    <a:pt x="3652" y="4401"/>
                    <a:pt x="3856" y="4551"/>
                    <a:pt x="4096" y="4551"/>
                  </a:cubicBezTo>
                  <a:cubicBezTo>
                    <a:pt x="4348" y="4551"/>
                    <a:pt x="4560" y="4385"/>
                    <a:pt x="4635" y="4157"/>
                  </a:cubicBezTo>
                  <a:lnTo>
                    <a:pt x="5696" y="4736"/>
                  </a:lnTo>
                  <a:cubicBezTo>
                    <a:pt x="5732" y="5016"/>
                    <a:pt x="5969" y="5234"/>
                    <a:pt x="6258" y="5234"/>
                  </a:cubicBezTo>
                  <a:cubicBezTo>
                    <a:pt x="6571" y="5234"/>
                    <a:pt x="6827" y="4979"/>
                    <a:pt x="6827" y="4665"/>
                  </a:cubicBezTo>
                  <a:cubicBezTo>
                    <a:pt x="6827" y="4351"/>
                    <a:pt x="6571" y="4096"/>
                    <a:pt x="6258" y="4096"/>
                  </a:cubicBezTo>
                  <a:cubicBezTo>
                    <a:pt x="6006" y="4096"/>
                    <a:pt x="5794" y="4262"/>
                    <a:pt x="5719" y="4490"/>
                  </a:cubicBezTo>
                  <a:lnTo>
                    <a:pt x="4658" y="3911"/>
                  </a:lnTo>
                  <a:cubicBezTo>
                    <a:pt x="4622" y="3631"/>
                    <a:pt x="4385" y="3413"/>
                    <a:pt x="4096" y="3413"/>
                  </a:cubicBezTo>
                  <a:cubicBezTo>
                    <a:pt x="3802" y="3413"/>
                    <a:pt x="3563" y="3638"/>
                    <a:pt x="3533" y="3924"/>
                  </a:cubicBezTo>
                  <a:lnTo>
                    <a:pt x="2348" y="4911"/>
                  </a:lnTo>
                  <a:cubicBezTo>
                    <a:pt x="2265" y="4701"/>
                    <a:pt x="2060" y="4551"/>
                    <a:pt x="1820" y="4551"/>
                  </a:cubicBezTo>
                  <a:cubicBezTo>
                    <a:pt x="1546" y="4551"/>
                    <a:pt x="1316" y="4747"/>
                    <a:pt x="1263" y="5006"/>
                  </a:cubicBezTo>
                  <a:lnTo>
                    <a:pt x="455" y="5006"/>
                  </a:lnTo>
                  <a:lnTo>
                    <a:pt x="455" y="4551"/>
                  </a:lnTo>
                  <a:lnTo>
                    <a:pt x="569" y="4551"/>
                  </a:lnTo>
                  <a:cubicBezTo>
                    <a:pt x="632" y="4551"/>
                    <a:pt x="683" y="4500"/>
                    <a:pt x="683" y="4437"/>
                  </a:cubicBezTo>
                  <a:cubicBezTo>
                    <a:pt x="683" y="4374"/>
                    <a:pt x="632" y="4324"/>
                    <a:pt x="569" y="4324"/>
                  </a:cubicBezTo>
                  <a:lnTo>
                    <a:pt x="455" y="4324"/>
                  </a:lnTo>
                  <a:lnTo>
                    <a:pt x="455" y="3982"/>
                  </a:lnTo>
                  <a:lnTo>
                    <a:pt x="569" y="3982"/>
                  </a:lnTo>
                  <a:cubicBezTo>
                    <a:pt x="632" y="3982"/>
                    <a:pt x="683" y="3931"/>
                    <a:pt x="683" y="3868"/>
                  </a:cubicBezTo>
                  <a:cubicBezTo>
                    <a:pt x="683" y="3806"/>
                    <a:pt x="632" y="3755"/>
                    <a:pt x="569" y="3755"/>
                  </a:cubicBezTo>
                  <a:lnTo>
                    <a:pt x="480" y="3755"/>
                  </a:lnTo>
                  <a:lnTo>
                    <a:pt x="1407" y="2416"/>
                  </a:lnTo>
                  <a:cubicBezTo>
                    <a:pt x="1494" y="2470"/>
                    <a:pt x="1596" y="2503"/>
                    <a:pt x="1707" y="2503"/>
                  </a:cubicBezTo>
                  <a:cubicBezTo>
                    <a:pt x="1888" y="2503"/>
                    <a:pt x="2048" y="2416"/>
                    <a:pt x="2152" y="2284"/>
                  </a:cubicBezTo>
                  <a:lnTo>
                    <a:pt x="2752" y="2584"/>
                  </a:lnTo>
                  <a:cubicBezTo>
                    <a:pt x="2740" y="2631"/>
                    <a:pt x="2731" y="2680"/>
                    <a:pt x="2731" y="2731"/>
                  </a:cubicBezTo>
                  <a:cubicBezTo>
                    <a:pt x="2731" y="3044"/>
                    <a:pt x="2986" y="3300"/>
                    <a:pt x="3300" y="3300"/>
                  </a:cubicBezTo>
                  <a:cubicBezTo>
                    <a:pt x="3613" y="3300"/>
                    <a:pt x="3868" y="3044"/>
                    <a:pt x="3868" y="2731"/>
                  </a:cubicBezTo>
                  <a:cubicBezTo>
                    <a:pt x="3868" y="2608"/>
                    <a:pt x="3829" y="2496"/>
                    <a:pt x="3763" y="2403"/>
                  </a:cubicBezTo>
                  <a:lnTo>
                    <a:pt x="4488" y="1055"/>
                  </a:lnTo>
                  <a:cubicBezTo>
                    <a:pt x="4574" y="1107"/>
                    <a:pt x="4672" y="1138"/>
                    <a:pt x="4779" y="1138"/>
                  </a:cubicBezTo>
                  <a:cubicBezTo>
                    <a:pt x="4891" y="1138"/>
                    <a:pt x="4995" y="1104"/>
                    <a:pt x="5083" y="1048"/>
                  </a:cubicBezTo>
                  <a:lnTo>
                    <a:pt x="5827" y="2004"/>
                  </a:lnTo>
                  <a:cubicBezTo>
                    <a:pt x="5829" y="2007"/>
                    <a:pt x="5833" y="2009"/>
                    <a:pt x="5836" y="2011"/>
                  </a:cubicBezTo>
                  <a:cubicBezTo>
                    <a:pt x="5745" y="2112"/>
                    <a:pt x="5689" y="2244"/>
                    <a:pt x="5689" y="2389"/>
                  </a:cubicBezTo>
                  <a:cubicBezTo>
                    <a:pt x="5689" y="2703"/>
                    <a:pt x="5944" y="2958"/>
                    <a:pt x="6258" y="2958"/>
                  </a:cubicBezTo>
                  <a:cubicBezTo>
                    <a:pt x="6571" y="2958"/>
                    <a:pt x="6827" y="2703"/>
                    <a:pt x="6827" y="2389"/>
                  </a:cubicBezTo>
                  <a:cubicBezTo>
                    <a:pt x="6827" y="2076"/>
                    <a:pt x="6571" y="1820"/>
                    <a:pt x="6258" y="1820"/>
                  </a:cubicBezTo>
                  <a:cubicBezTo>
                    <a:pt x="6170" y="1820"/>
                    <a:pt x="6087" y="1842"/>
                    <a:pt x="6013" y="1878"/>
                  </a:cubicBezTo>
                  <a:cubicBezTo>
                    <a:pt x="6010" y="1874"/>
                    <a:pt x="6010" y="1869"/>
                    <a:pt x="6006" y="1864"/>
                  </a:cubicBezTo>
                  <a:lnTo>
                    <a:pt x="5248" y="890"/>
                  </a:lnTo>
                  <a:cubicBezTo>
                    <a:pt x="5311" y="798"/>
                    <a:pt x="5348" y="688"/>
                    <a:pt x="5348" y="569"/>
                  </a:cubicBezTo>
                  <a:cubicBezTo>
                    <a:pt x="5348" y="255"/>
                    <a:pt x="5092" y="0"/>
                    <a:pt x="4779" y="0"/>
                  </a:cubicBezTo>
                  <a:cubicBezTo>
                    <a:pt x="4465" y="0"/>
                    <a:pt x="4210" y="255"/>
                    <a:pt x="4210" y="569"/>
                  </a:cubicBezTo>
                  <a:cubicBezTo>
                    <a:pt x="4210" y="691"/>
                    <a:pt x="4249" y="804"/>
                    <a:pt x="4315" y="897"/>
                  </a:cubicBezTo>
                  <a:lnTo>
                    <a:pt x="3590" y="2244"/>
                  </a:lnTo>
                  <a:cubicBezTo>
                    <a:pt x="3505" y="2193"/>
                    <a:pt x="3406" y="2162"/>
                    <a:pt x="3300" y="2162"/>
                  </a:cubicBezTo>
                  <a:cubicBezTo>
                    <a:pt x="3118" y="2162"/>
                    <a:pt x="2959" y="2248"/>
                    <a:pt x="2854" y="2381"/>
                  </a:cubicBezTo>
                  <a:lnTo>
                    <a:pt x="2254" y="2081"/>
                  </a:lnTo>
                  <a:cubicBezTo>
                    <a:pt x="2267" y="2034"/>
                    <a:pt x="2276" y="1985"/>
                    <a:pt x="2276" y="1934"/>
                  </a:cubicBezTo>
                  <a:cubicBezTo>
                    <a:pt x="2276" y="1621"/>
                    <a:pt x="2020" y="1365"/>
                    <a:pt x="1707" y="1365"/>
                  </a:cubicBezTo>
                  <a:cubicBezTo>
                    <a:pt x="1393" y="1365"/>
                    <a:pt x="1138" y="1621"/>
                    <a:pt x="1138" y="1934"/>
                  </a:cubicBezTo>
                  <a:cubicBezTo>
                    <a:pt x="1138" y="2054"/>
                    <a:pt x="1176" y="2166"/>
                    <a:pt x="1239" y="2257"/>
                  </a:cubicBezTo>
                  <a:lnTo>
                    <a:pt x="593" y="3191"/>
                  </a:lnTo>
                  <a:cubicBezTo>
                    <a:pt x="585" y="3189"/>
                    <a:pt x="578" y="3186"/>
                    <a:pt x="569" y="3186"/>
                  </a:cubicBezTo>
                  <a:lnTo>
                    <a:pt x="455" y="3186"/>
                  </a:lnTo>
                  <a:lnTo>
                    <a:pt x="455" y="2844"/>
                  </a:lnTo>
                  <a:lnTo>
                    <a:pt x="569" y="2844"/>
                  </a:lnTo>
                  <a:cubicBezTo>
                    <a:pt x="632" y="2844"/>
                    <a:pt x="683" y="2794"/>
                    <a:pt x="683" y="2731"/>
                  </a:cubicBezTo>
                  <a:cubicBezTo>
                    <a:pt x="683" y="2668"/>
                    <a:pt x="632" y="2617"/>
                    <a:pt x="569" y="2617"/>
                  </a:cubicBezTo>
                  <a:lnTo>
                    <a:pt x="455" y="2617"/>
                  </a:lnTo>
                  <a:lnTo>
                    <a:pt x="455" y="2276"/>
                  </a:lnTo>
                  <a:lnTo>
                    <a:pt x="569" y="2276"/>
                  </a:lnTo>
                  <a:cubicBezTo>
                    <a:pt x="632" y="2276"/>
                    <a:pt x="683" y="2225"/>
                    <a:pt x="683" y="2162"/>
                  </a:cubicBezTo>
                  <a:cubicBezTo>
                    <a:pt x="683" y="2099"/>
                    <a:pt x="632" y="2048"/>
                    <a:pt x="569" y="2048"/>
                  </a:cubicBezTo>
                  <a:lnTo>
                    <a:pt x="455" y="2048"/>
                  </a:lnTo>
                  <a:lnTo>
                    <a:pt x="455" y="1707"/>
                  </a:lnTo>
                  <a:lnTo>
                    <a:pt x="569" y="1707"/>
                  </a:lnTo>
                  <a:cubicBezTo>
                    <a:pt x="632" y="1707"/>
                    <a:pt x="683" y="1656"/>
                    <a:pt x="683" y="1593"/>
                  </a:cubicBezTo>
                  <a:cubicBezTo>
                    <a:pt x="683" y="1530"/>
                    <a:pt x="632" y="1479"/>
                    <a:pt x="569" y="1479"/>
                  </a:cubicBezTo>
                  <a:lnTo>
                    <a:pt x="455" y="1479"/>
                  </a:lnTo>
                  <a:lnTo>
                    <a:pt x="455" y="1138"/>
                  </a:lnTo>
                  <a:lnTo>
                    <a:pt x="569" y="1138"/>
                  </a:lnTo>
                  <a:cubicBezTo>
                    <a:pt x="632" y="1138"/>
                    <a:pt x="683" y="1087"/>
                    <a:pt x="683" y="1024"/>
                  </a:cubicBezTo>
                  <a:cubicBezTo>
                    <a:pt x="683" y="961"/>
                    <a:pt x="632" y="910"/>
                    <a:pt x="569" y="910"/>
                  </a:cubicBezTo>
                  <a:lnTo>
                    <a:pt x="455" y="910"/>
                  </a:lnTo>
                  <a:lnTo>
                    <a:pt x="455" y="569"/>
                  </a:lnTo>
                  <a:lnTo>
                    <a:pt x="569" y="569"/>
                  </a:lnTo>
                  <a:cubicBezTo>
                    <a:pt x="632" y="569"/>
                    <a:pt x="683" y="518"/>
                    <a:pt x="683" y="455"/>
                  </a:cubicBezTo>
                  <a:cubicBezTo>
                    <a:pt x="683" y="392"/>
                    <a:pt x="632" y="341"/>
                    <a:pt x="569" y="341"/>
                  </a:cubicBezTo>
                  <a:lnTo>
                    <a:pt x="455" y="341"/>
                  </a:lnTo>
                  <a:lnTo>
                    <a:pt x="455" y="114"/>
                  </a:lnTo>
                  <a:cubicBezTo>
                    <a:pt x="455" y="51"/>
                    <a:pt x="404" y="0"/>
                    <a:pt x="341" y="0"/>
                  </a:cubicBezTo>
                  <a:cubicBezTo>
                    <a:pt x="278" y="0"/>
                    <a:pt x="228" y="51"/>
                    <a:pt x="228" y="114"/>
                  </a:cubicBezTo>
                  <a:lnTo>
                    <a:pt x="228" y="341"/>
                  </a:lnTo>
                  <a:lnTo>
                    <a:pt x="114" y="341"/>
                  </a:lnTo>
                  <a:cubicBezTo>
                    <a:pt x="51" y="341"/>
                    <a:pt x="0" y="392"/>
                    <a:pt x="0" y="455"/>
                  </a:cubicBezTo>
                  <a:cubicBezTo>
                    <a:pt x="0" y="518"/>
                    <a:pt x="51" y="569"/>
                    <a:pt x="114" y="569"/>
                  </a:cubicBezTo>
                  <a:lnTo>
                    <a:pt x="228" y="569"/>
                  </a:lnTo>
                  <a:lnTo>
                    <a:pt x="228" y="910"/>
                  </a:lnTo>
                  <a:lnTo>
                    <a:pt x="114" y="910"/>
                  </a:lnTo>
                  <a:cubicBezTo>
                    <a:pt x="51" y="910"/>
                    <a:pt x="0" y="961"/>
                    <a:pt x="0" y="1024"/>
                  </a:cubicBezTo>
                  <a:cubicBezTo>
                    <a:pt x="0" y="1087"/>
                    <a:pt x="51" y="1138"/>
                    <a:pt x="114" y="1138"/>
                  </a:cubicBezTo>
                  <a:lnTo>
                    <a:pt x="228" y="1138"/>
                  </a:lnTo>
                  <a:lnTo>
                    <a:pt x="228" y="1479"/>
                  </a:lnTo>
                  <a:lnTo>
                    <a:pt x="114" y="1479"/>
                  </a:lnTo>
                  <a:cubicBezTo>
                    <a:pt x="51" y="1479"/>
                    <a:pt x="0" y="1530"/>
                    <a:pt x="0" y="1593"/>
                  </a:cubicBezTo>
                  <a:cubicBezTo>
                    <a:pt x="0" y="1656"/>
                    <a:pt x="51" y="1707"/>
                    <a:pt x="114" y="1707"/>
                  </a:cubicBezTo>
                  <a:lnTo>
                    <a:pt x="228" y="1707"/>
                  </a:lnTo>
                  <a:lnTo>
                    <a:pt x="228" y="2048"/>
                  </a:lnTo>
                  <a:lnTo>
                    <a:pt x="114" y="2048"/>
                  </a:lnTo>
                  <a:cubicBezTo>
                    <a:pt x="51" y="2048"/>
                    <a:pt x="0" y="2099"/>
                    <a:pt x="0" y="2162"/>
                  </a:cubicBezTo>
                  <a:cubicBezTo>
                    <a:pt x="0" y="2225"/>
                    <a:pt x="51" y="2276"/>
                    <a:pt x="114" y="2276"/>
                  </a:cubicBezTo>
                  <a:lnTo>
                    <a:pt x="228" y="2276"/>
                  </a:lnTo>
                  <a:lnTo>
                    <a:pt x="228" y="2617"/>
                  </a:lnTo>
                  <a:lnTo>
                    <a:pt x="114" y="2617"/>
                  </a:lnTo>
                  <a:cubicBezTo>
                    <a:pt x="51" y="2617"/>
                    <a:pt x="0" y="2668"/>
                    <a:pt x="0" y="2731"/>
                  </a:cubicBezTo>
                  <a:cubicBezTo>
                    <a:pt x="0" y="2794"/>
                    <a:pt x="51" y="2844"/>
                    <a:pt x="114" y="2844"/>
                  </a:cubicBezTo>
                  <a:lnTo>
                    <a:pt x="228" y="2844"/>
                  </a:lnTo>
                  <a:lnTo>
                    <a:pt x="228" y="3186"/>
                  </a:lnTo>
                  <a:lnTo>
                    <a:pt x="114" y="3186"/>
                  </a:lnTo>
                  <a:cubicBezTo>
                    <a:pt x="51" y="3186"/>
                    <a:pt x="0" y="3237"/>
                    <a:pt x="0" y="3300"/>
                  </a:cubicBezTo>
                  <a:cubicBezTo>
                    <a:pt x="0" y="3362"/>
                    <a:pt x="51" y="3413"/>
                    <a:pt x="114" y="3413"/>
                  </a:cubicBezTo>
                  <a:lnTo>
                    <a:pt x="228" y="3413"/>
                  </a:lnTo>
                  <a:lnTo>
                    <a:pt x="228" y="3755"/>
                  </a:lnTo>
                  <a:lnTo>
                    <a:pt x="114" y="3755"/>
                  </a:lnTo>
                  <a:cubicBezTo>
                    <a:pt x="51" y="3755"/>
                    <a:pt x="0" y="3806"/>
                    <a:pt x="0" y="3868"/>
                  </a:cubicBezTo>
                  <a:cubicBezTo>
                    <a:pt x="0" y="3931"/>
                    <a:pt x="51" y="3982"/>
                    <a:pt x="114" y="3982"/>
                  </a:cubicBezTo>
                  <a:lnTo>
                    <a:pt x="228" y="3982"/>
                  </a:lnTo>
                  <a:lnTo>
                    <a:pt x="228" y="4324"/>
                  </a:lnTo>
                  <a:lnTo>
                    <a:pt x="114" y="4324"/>
                  </a:lnTo>
                  <a:cubicBezTo>
                    <a:pt x="51" y="4324"/>
                    <a:pt x="0" y="4374"/>
                    <a:pt x="0" y="4437"/>
                  </a:cubicBezTo>
                  <a:cubicBezTo>
                    <a:pt x="0" y="4500"/>
                    <a:pt x="51" y="4551"/>
                    <a:pt x="114" y="4551"/>
                  </a:cubicBezTo>
                  <a:lnTo>
                    <a:pt x="228" y="4551"/>
                  </a:lnTo>
                  <a:lnTo>
                    <a:pt x="228" y="4892"/>
                  </a:lnTo>
                  <a:lnTo>
                    <a:pt x="114" y="4892"/>
                  </a:lnTo>
                  <a:cubicBezTo>
                    <a:pt x="51" y="4892"/>
                    <a:pt x="0" y="4943"/>
                    <a:pt x="0" y="5006"/>
                  </a:cubicBezTo>
                  <a:cubicBezTo>
                    <a:pt x="0" y="5069"/>
                    <a:pt x="51" y="5120"/>
                    <a:pt x="114" y="5120"/>
                  </a:cubicBezTo>
                  <a:lnTo>
                    <a:pt x="228" y="5120"/>
                  </a:lnTo>
                  <a:lnTo>
                    <a:pt x="228" y="5461"/>
                  </a:lnTo>
                  <a:lnTo>
                    <a:pt x="114" y="5461"/>
                  </a:lnTo>
                  <a:cubicBezTo>
                    <a:pt x="51" y="5461"/>
                    <a:pt x="0" y="5512"/>
                    <a:pt x="0" y="5575"/>
                  </a:cubicBezTo>
                  <a:cubicBezTo>
                    <a:pt x="0" y="5638"/>
                    <a:pt x="51" y="5689"/>
                    <a:pt x="114" y="5689"/>
                  </a:cubicBezTo>
                  <a:lnTo>
                    <a:pt x="228" y="5689"/>
                  </a:lnTo>
                  <a:lnTo>
                    <a:pt x="228" y="6030"/>
                  </a:lnTo>
                  <a:lnTo>
                    <a:pt x="114" y="6030"/>
                  </a:lnTo>
                  <a:cubicBezTo>
                    <a:pt x="51" y="6030"/>
                    <a:pt x="0" y="6081"/>
                    <a:pt x="0" y="6144"/>
                  </a:cubicBezTo>
                  <a:cubicBezTo>
                    <a:pt x="0" y="6207"/>
                    <a:pt x="51" y="6258"/>
                    <a:pt x="114" y="6258"/>
                  </a:cubicBezTo>
                  <a:lnTo>
                    <a:pt x="228" y="6258"/>
                  </a:lnTo>
                  <a:lnTo>
                    <a:pt x="228" y="6485"/>
                  </a:lnTo>
                  <a:cubicBezTo>
                    <a:pt x="228" y="6548"/>
                    <a:pt x="278" y="6599"/>
                    <a:pt x="341" y="6599"/>
                  </a:cubicBezTo>
                  <a:lnTo>
                    <a:pt x="683" y="6599"/>
                  </a:lnTo>
                  <a:lnTo>
                    <a:pt x="683" y="6713"/>
                  </a:lnTo>
                  <a:cubicBezTo>
                    <a:pt x="683" y="6776"/>
                    <a:pt x="734" y="6827"/>
                    <a:pt x="796" y="6827"/>
                  </a:cubicBezTo>
                  <a:cubicBezTo>
                    <a:pt x="859" y="6827"/>
                    <a:pt x="910" y="6776"/>
                    <a:pt x="910" y="6713"/>
                  </a:cubicBezTo>
                  <a:lnTo>
                    <a:pt x="910" y="6599"/>
                  </a:lnTo>
                  <a:lnTo>
                    <a:pt x="1252" y="6599"/>
                  </a:lnTo>
                  <a:lnTo>
                    <a:pt x="1252" y="6713"/>
                  </a:lnTo>
                  <a:cubicBezTo>
                    <a:pt x="1252" y="6776"/>
                    <a:pt x="1302" y="6827"/>
                    <a:pt x="1365" y="6827"/>
                  </a:cubicBezTo>
                  <a:cubicBezTo>
                    <a:pt x="1428" y="6827"/>
                    <a:pt x="1479" y="6776"/>
                    <a:pt x="1479" y="6713"/>
                  </a:cubicBezTo>
                  <a:lnTo>
                    <a:pt x="1479" y="6599"/>
                  </a:lnTo>
                  <a:lnTo>
                    <a:pt x="1820" y="6599"/>
                  </a:lnTo>
                  <a:lnTo>
                    <a:pt x="1820" y="6713"/>
                  </a:lnTo>
                  <a:cubicBezTo>
                    <a:pt x="1820" y="6776"/>
                    <a:pt x="1871" y="6827"/>
                    <a:pt x="1934" y="6827"/>
                  </a:cubicBezTo>
                  <a:cubicBezTo>
                    <a:pt x="1997" y="6827"/>
                    <a:pt x="2048" y="6776"/>
                    <a:pt x="2048" y="6713"/>
                  </a:cubicBezTo>
                  <a:lnTo>
                    <a:pt x="2048" y="6599"/>
                  </a:lnTo>
                  <a:lnTo>
                    <a:pt x="2389" y="6599"/>
                  </a:lnTo>
                  <a:lnTo>
                    <a:pt x="2389" y="6713"/>
                  </a:lnTo>
                  <a:cubicBezTo>
                    <a:pt x="2389" y="6776"/>
                    <a:pt x="2440" y="6827"/>
                    <a:pt x="2503" y="6827"/>
                  </a:cubicBezTo>
                  <a:cubicBezTo>
                    <a:pt x="2566" y="6827"/>
                    <a:pt x="2617" y="6776"/>
                    <a:pt x="2617" y="6713"/>
                  </a:cubicBezTo>
                  <a:lnTo>
                    <a:pt x="2617" y="6599"/>
                  </a:lnTo>
                  <a:lnTo>
                    <a:pt x="2958" y="6599"/>
                  </a:lnTo>
                  <a:lnTo>
                    <a:pt x="2958" y="6713"/>
                  </a:lnTo>
                  <a:cubicBezTo>
                    <a:pt x="2958" y="6776"/>
                    <a:pt x="3009" y="6827"/>
                    <a:pt x="3072" y="6827"/>
                  </a:cubicBezTo>
                  <a:cubicBezTo>
                    <a:pt x="3135" y="6827"/>
                    <a:pt x="3186" y="6776"/>
                    <a:pt x="3186" y="6713"/>
                  </a:cubicBezTo>
                  <a:lnTo>
                    <a:pt x="3186" y="6599"/>
                  </a:lnTo>
                  <a:lnTo>
                    <a:pt x="3527" y="6599"/>
                  </a:lnTo>
                  <a:lnTo>
                    <a:pt x="3527" y="6713"/>
                  </a:lnTo>
                  <a:cubicBezTo>
                    <a:pt x="3527" y="6776"/>
                    <a:pt x="3578" y="6827"/>
                    <a:pt x="3641" y="6827"/>
                  </a:cubicBezTo>
                  <a:cubicBezTo>
                    <a:pt x="3704" y="6827"/>
                    <a:pt x="3755" y="6776"/>
                    <a:pt x="3755" y="6713"/>
                  </a:cubicBezTo>
                  <a:lnTo>
                    <a:pt x="3755" y="6599"/>
                  </a:lnTo>
                  <a:lnTo>
                    <a:pt x="4096" y="6599"/>
                  </a:lnTo>
                  <a:lnTo>
                    <a:pt x="4096" y="6713"/>
                  </a:lnTo>
                  <a:cubicBezTo>
                    <a:pt x="4096" y="6776"/>
                    <a:pt x="4147" y="6827"/>
                    <a:pt x="4210" y="6827"/>
                  </a:cubicBezTo>
                  <a:cubicBezTo>
                    <a:pt x="4273" y="6827"/>
                    <a:pt x="4323" y="6776"/>
                    <a:pt x="4323" y="6713"/>
                  </a:cubicBezTo>
                  <a:lnTo>
                    <a:pt x="4323" y="6599"/>
                  </a:lnTo>
                  <a:lnTo>
                    <a:pt x="4665" y="6599"/>
                  </a:lnTo>
                  <a:lnTo>
                    <a:pt x="4665" y="6713"/>
                  </a:lnTo>
                  <a:cubicBezTo>
                    <a:pt x="4665" y="6776"/>
                    <a:pt x="4716" y="6827"/>
                    <a:pt x="4779" y="6827"/>
                  </a:cubicBezTo>
                  <a:cubicBezTo>
                    <a:pt x="4842" y="6827"/>
                    <a:pt x="4892" y="6776"/>
                    <a:pt x="4892" y="6713"/>
                  </a:cubicBezTo>
                  <a:lnTo>
                    <a:pt x="4892" y="6599"/>
                  </a:lnTo>
                  <a:lnTo>
                    <a:pt x="5234" y="6599"/>
                  </a:lnTo>
                  <a:lnTo>
                    <a:pt x="5234" y="6713"/>
                  </a:lnTo>
                  <a:cubicBezTo>
                    <a:pt x="5234" y="6776"/>
                    <a:pt x="5285" y="6827"/>
                    <a:pt x="5347" y="6827"/>
                  </a:cubicBezTo>
                  <a:cubicBezTo>
                    <a:pt x="5410" y="6827"/>
                    <a:pt x="5461" y="6776"/>
                    <a:pt x="5461" y="6713"/>
                  </a:cubicBezTo>
                  <a:lnTo>
                    <a:pt x="5461" y="6599"/>
                  </a:lnTo>
                  <a:lnTo>
                    <a:pt x="5803" y="6599"/>
                  </a:lnTo>
                  <a:lnTo>
                    <a:pt x="5803" y="6713"/>
                  </a:lnTo>
                  <a:cubicBezTo>
                    <a:pt x="5803" y="6776"/>
                    <a:pt x="5853" y="6827"/>
                    <a:pt x="5916" y="6827"/>
                  </a:cubicBezTo>
                  <a:cubicBezTo>
                    <a:pt x="5979" y="6827"/>
                    <a:pt x="6030" y="6776"/>
                    <a:pt x="6030" y="6713"/>
                  </a:cubicBezTo>
                  <a:lnTo>
                    <a:pt x="6030" y="6599"/>
                  </a:lnTo>
                  <a:lnTo>
                    <a:pt x="6371" y="6599"/>
                  </a:lnTo>
                  <a:lnTo>
                    <a:pt x="6371" y="6713"/>
                  </a:lnTo>
                  <a:cubicBezTo>
                    <a:pt x="6371" y="6776"/>
                    <a:pt x="6422" y="6827"/>
                    <a:pt x="6485" y="6827"/>
                  </a:cubicBezTo>
                  <a:cubicBezTo>
                    <a:pt x="6548" y="6827"/>
                    <a:pt x="6599" y="6776"/>
                    <a:pt x="6599" y="6713"/>
                  </a:cubicBezTo>
                  <a:lnTo>
                    <a:pt x="6599" y="6599"/>
                  </a:lnTo>
                  <a:lnTo>
                    <a:pt x="6713" y="6599"/>
                  </a:lnTo>
                  <a:cubicBezTo>
                    <a:pt x="6776" y="6599"/>
                    <a:pt x="6827" y="6548"/>
                    <a:pt x="6827" y="6485"/>
                  </a:cubicBezTo>
                  <a:cubicBezTo>
                    <a:pt x="6827" y="6422"/>
                    <a:pt x="6776" y="6372"/>
                    <a:pt x="6713" y="6372"/>
                  </a:cubicBezTo>
                  <a:lnTo>
                    <a:pt x="6599" y="6372"/>
                  </a:lnTo>
                  <a:lnTo>
                    <a:pt x="6599" y="6258"/>
                  </a:lnTo>
                  <a:cubicBezTo>
                    <a:pt x="6599" y="6195"/>
                    <a:pt x="6548" y="6144"/>
                    <a:pt x="6485" y="6144"/>
                  </a:cubicBezTo>
                  <a:cubicBezTo>
                    <a:pt x="6422" y="6144"/>
                    <a:pt x="6371" y="6195"/>
                    <a:pt x="6371" y="6258"/>
                  </a:cubicBezTo>
                  <a:lnTo>
                    <a:pt x="6371" y="6372"/>
                  </a:lnTo>
                  <a:lnTo>
                    <a:pt x="6030" y="6372"/>
                  </a:lnTo>
                  <a:lnTo>
                    <a:pt x="6030" y="6258"/>
                  </a:lnTo>
                  <a:cubicBezTo>
                    <a:pt x="6030" y="6195"/>
                    <a:pt x="5979" y="6144"/>
                    <a:pt x="5916" y="6144"/>
                  </a:cubicBezTo>
                  <a:cubicBezTo>
                    <a:pt x="5853" y="6144"/>
                    <a:pt x="5803" y="6195"/>
                    <a:pt x="5803" y="6258"/>
                  </a:cubicBezTo>
                  <a:lnTo>
                    <a:pt x="5803" y="6372"/>
                  </a:lnTo>
                  <a:lnTo>
                    <a:pt x="5461" y="6372"/>
                  </a:lnTo>
                  <a:lnTo>
                    <a:pt x="5461" y="6258"/>
                  </a:lnTo>
                  <a:cubicBezTo>
                    <a:pt x="5461" y="6195"/>
                    <a:pt x="5410" y="6144"/>
                    <a:pt x="5347" y="6144"/>
                  </a:cubicBezTo>
                  <a:cubicBezTo>
                    <a:pt x="5285" y="6144"/>
                    <a:pt x="5234" y="6195"/>
                    <a:pt x="5234" y="6258"/>
                  </a:cubicBezTo>
                  <a:lnTo>
                    <a:pt x="5234" y="6372"/>
                  </a:lnTo>
                  <a:lnTo>
                    <a:pt x="4892" y="6372"/>
                  </a:lnTo>
                  <a:lnTo>
                    <a:pt x="4892" y="6258"/>
                  </a:lnTo>
                  <a:cubicBezTo>
                    <a:pt x="4892" y="6195"/>
                    <a:pt x="4842" y="6144"/>
                    <a:pt x="4779" y="6144"/>
                  </a:cubicBezTo>
                  <a:cubicBezTo>
                    <a:pt x="4716" y="6144"/>
                    <a:pt x="4665" y="6195"/>
                    <a:pt x="4665" y="6258"/>
                  </a:cubicBezTo>
                  <a:lnTo>
                    <a:pt x="4665" y="6372"/>
                  </a:lnTo>
                  <a:lnTo>
                    <a:pt x="4323" y="6372"/>
                  </a:lnTo>
                  <a:lnTo>
                    <a:pt x="4323" y="6258"/>
                  </a:lnTo>
                  <a:cubicBezTo>
                    <a:pt x="4323" y="6195"/>
                    <a:pt x="4273" y="6144"/>
                    <a:pt x="4210" y="6144"/>
                  </a:cubicBezTo>
                  <a:cubicBezTo>
                    <a:pt x="4147" y="6144"/>
                    <a:pt x="4096" y="6195"/>
                    <a:pt x="4096" y="6258"/>
                  </a:cubicBezTo>
                  <a:lnTo>
                    <a:pt x="4096" y="6372"/>
                  </a:lnTo>
                  <a:lnTo>
                    <a:pt x="3755" y="6372"/>
                  </a:lnTo>
                  <a:lnTo>
                    <a:pt x="3755" y="6258"/>
                  </a:lnTo>
                  <a:cubicBezTo>
                    <a:pt x="3755" y="6195"/>
                    <a:pt x="3704" y="6144"/>
                    <a:pt x="3641" y="6144"/>
                  </a:cubicBezTo>
                  <a:cubicBezTo>
                    <a:pt x="3578" y="6144"/>
                    <a:pt x="3527" y="6195"/>
                    <a:pt x="3527" y="6258"/>
                  </a:cubicBezTo>
                  <a:lnTo>
                    <a:pt x="3527" y="6372"/>
                  </a:lnTo>
                  <a:lnTo>
                    <a:pt x="3186" y="6372"/>
                  </a:lnTo>
                  <a:lnTo>
                    <a:pt x="3186" y="6258"/>
                  </a:lnTo>
                  <a:cubicBezTo>
                    <a:pt x="3186" y="6195"/>
                    <a:pt x="3135" y="6144"/>
                    <a:pt x="3072" y="6144"/>
                  </a:cubicBezTo>
                  <a:cubicBezTo>
                    <a:pt x="3009" y="6144"/>
                    <a:pt x="2958" y="6195"/>
                    <a:pt x="2958" y="6258"/>
                  </a:cubicBezTo>
                  <a:lnTo>
                    <a:pt x="2958" y="6372"/>
                  </a:lnTo>
                  <a:lnTo>
                    <a:pt x="2617" y="6372"/>
                  </a:lnTo>
                  <a:lnTo>
                    <a:pt x="2617" y="6258"/>
                  </a:lnTo>
                  <a:cubicBezTo>
                    <a:pt x="2617" y="6195"/>
                    <a:pt x="2566" y="6144"/>
                    <a:pt x="2503" y="6144"/>
                  </a:cubicBezTo>
                  <a:cubicBezTo>
                    <a:pt x="2440" y="6144"/>
                    <a:pt x="2389" y="6195"/>
                    <a:pt x="2389" y="6258"/>
                  </a:cubicBezTo>
                  <a:lnTo>
                    <a:pt x="2389" y="6372"/>
                  </a:lnTo>
                  <a:lnTo>
                    <a:pt x="2048" y="6372"/>
                  </a:lnTo>
                  <a:lnTo>
                    <a:pt x="2048" y="6258"/>
                  </a:lnTo>
                  <a:cubicBezTo>
                    <a:pt x="2048" y="6195"/>
                    <a:pt x="1997" y="6144"/>
                    <a:pt x="1934" y="6144"/>
                  </a:cubicBezTo>
                  <a:cubicBezTo>
                    <a:pt x="1871" y="6144"/>
                    <a:pt x="1820" y="6195"/>
                    <a:pt x="1820" y="6258"/>
                  </a:cubicBezTo>
                  <a:lnTo>
                    <a:pt x="1820" y="6372"/>
                  </a:lnTo>
                  <a:lnTo>
                    <a:pt x="1479" y="6372"/>
                  </a:lnTo>
                  <a:lnTo>
                    <a:pt x="1479" y="6258"/>
                  </a:lnTo>
                  <a:cubicBezTo>
                    <a:pt x="1479" y="6195"/>
                    <a:pt x="1428" y="6144"/>
                    <a:pt x="1365" y="6144"/>
                  </a:cubicBezTo>
                  <a:cubicBezTo>
                    <a:pt x="1302" y="6144"/>
                    <a:pt x="1252" y="6195"/>
                    <a:pt x="1252" y="6258"/>
                  </a:cubicBezTo>
                  <a:lnTo>
                    <a:pt x="1252" y="6372"/>
                  </a:lnTo>
                  <a:lnTo>
                    <a:pt x="910" y="6372"/>
                  </a:lnTo>
                  <a:lnTo>
                    <a:pt x="910" y="6258"/>
                  </a:lnTo>
                  <a:cubicBezTo>
                    <a:pt x="910" y="6195"/>
                    <a:pt x="859" y="6144"/>
                    <a:pt x="796" y="6144"/>
                  </a:cubicBezTo>
                  <a:cubicBezTo>
                    <a:pt x="734" y="6144"/>
                    <a:pt x="683" y="6195"/>
                    <a:pt x="683" y="6258"/>
                  </a:cubicBezTo>
                  <a:lnTo>
                    <a:pt x="683" y="6372"/>
                  </a:lnTo>
                  <a:lnTo>
                    <a:pt x="455" y="6372"/>
                  </a:lnTo>
                  <a:lnTo>
                    <a:pt x="455" y="5234"/>
                  </a:lnTo>
                  <a:lnTo>
                    <a:pt x="1263" y="523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 flipH="1">
            <a:off x="4306957" y="3244210"/>
            <a:ext cx="799432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35" name="直接连接符 34"/>
          <p:cNvCxnSpPr/>
          <p:nvPr>
            <p:custDataLst>
              <p:tags r:id="rId9"/>
            </p:custDataLst>
          </p:nvPr>
        </p:nvCxnSpPr>
        <p:spPr>
          <a:xfrm>
            <a:off x="4309108" y="5224001"/>
            <a:ext cx="795131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528C14-54F1-4682-BC77-DD7C02FB4A86}"/>
              </a:ext>
            </a:extLst>
          </p:cNvPr>
          <p:cNvGrpSpPr/>
          <p:nvPr/>
        </p:nvGrpSpPr>
        <p:grpSpPr>
          <a:xfrm>
            <a:off x="3701919" y="3944242"/>
            <a:ext cx="561360" cy="561360"/>
            <a:chOff x="3905119" y="3893442"/>
            <a:chExt cx="561360" cy="561360"/>
          </a:xfrm>
        </p:grpSpPr>
        <p:sp>
          <p:nvSpPr>
            <p:cNvPr id="36" name="椭圆 35"/>
            <p:cNvSpPr/>
            <p:nvPr>
              <p:custDataLst>
                <p:tags r:id="rId14"/>
              </p:custDataLst>
            </p:nvPr>
          </p:nvSpPr>
          <p:spPr>
            <a:xfrm>
              <a:off x="3905119" y="3893442"/>
              <a:ext cx="561360" cy="561360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>
                <a:solidFill>
                  <a:schemeClr val="lt1"/>
                </a:solidFill>
              </a:endParaRPr>
            </a:p>
          </p:txBody>
        </p:sp>
        <p:sp>
          <p:nvSpPr>
            <p:cNvPr id="37" name="任意多边形 20"/>
            <p:cNvSpPr/>
            <p:nvPr>
              <p:custDataLst>
                <p:tags r:id="rId15"/>
              </p:custDataLst>
            </p:nvPr>
          </p:nvSpPr>
          <p:spPr bwMode="auto">
            <a:xfrm>
              <a:off x="4049679" y="4043014"/>
              <a:ext cx="272240" cy="262216"/>
            </a:xfrm>
            <a:custGeom>
              <a:avLst/>
              <a:gdLst>
                <a:gd name="T0" fmla="*/ 3413 w 6827"/>
                <a:gd name="T1" fmla="*/ 0 h 5912"/>
                <a:gd name="T2" fmla="*/ 0 w 6827"/>
                <a:gd name="T3" fmla="*/ 5912 h 5912"/>
                <a:gd name="T4" fmla="*/ 6827 w 6827"/>
                <a:gd name="T5" fmla="*/ 5912 h 5912"/>
                <a:gd name="T6" fmla="*/ 3413 w 6827"/>
                <a:gd name="T7" fmla="*/ 0 h 5912"/>
                <a:gd name="T8" fmla="*/ 3413 w 6827"/>
                <a:gd name="T9" fmla="*/ 972 h 5912"/>
                <a:gd name="T10" fmla="*/ 4489 w 6827"/>
                <a:gd name="T11" fmla="*/ 2835 h 5912"/>
                <a:gd name="T12" fmla="*/ 2338 w 6827"/>
                <a:gd name="T13" fmla="*/ 2835 h 5912"/>
                <a:gd name="T14" fmla="*/ 3413 w 6827"/>
                <a:gd name="T15" fmla="*/ 972 h 5912"/>
                <a:gd name="T16" fmla="*/ 842 w 6827"/>
                <a:gd name="T17" fmla="*/ 5426 h 5912"/>
                <a:gd name="T18" fmla="*/ 1917 w 6827"/>
                <a:gd name="T19" fmla="*/ 3564 h 5912"/>
                <a:gd name="T20" fmla="*/ 2993 w 6827"/>
                <a:gd name="T21" fmla="*/ 5426 h 5912"/>
                <a:gd name="T22" fmla="*/ 842 w 6827"/>
                <a:gd name="T23" fmla="*/ 5426 h 5912"/>
                <a:gd name="T24" fmla="*/ 2338 w 6827"/>
                <a:gd name="T25" fmla="*/ 3321 h 5912"/>
                <a:gd name="T26" fmla="*/ 4489 w 6827"/>
                <a:gd name="T27" fmla="*/ 3321 h 5912"/>
                <a:gd name="T28" fmla="*/ 3413 w 6827"/>
                <a:gd name="T29" fmla="*/ 5183 h 5912"/>
                <a:gd name="T30" fmla="*/ 2338 w 6827"/>
                <a:gd name="T31" fmla="*/ 3321 h 5912"/>
                <a:gd name="T32" fmla="*/ 4910 w 6827"/>
                <a:gd name="T33" fmla="*/ 3564 h 5912"/>
                <a:gd name="T34" fmla="*/ 5985 w 6827"/>
                <a:gd name="T35" fmla="*/ 5426 h 5912"/>
                <a:gd name="T36" fmla="*/ 3834 w 6827"/>
                <a:gd name="T37" fmla="*/ 5426 h 5912"/>
                <a:gd name="T38" fmla="*/ 4910 w 6827"/>
                <a:gd name="T39" fmla="*/ 3564 h 5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27" h="5912">
                  <a:moveTo>
                    <a:pt x="3413" y="0"/>
                  </a:moveTo>
                  <a:lnTo>
                    <a:pt x="0" y="5912"/>
                  </a:lnTo>
                  <a:lnTo>
                    <a:pt x="6827" y="5912"/>
                  </a:lnTo>
                  <a:lnTo>
                    <a:pt x="3413" y="0"/>
                  </a:lnTo>
                  <a:close/>
                  <a:moveTo>
                    <a:pt x="3413" y="972"/>
                  </a:moveTo>
                  <a:lnTo>
                    <a:pt x="4489" y="2835"/>
                  </a:lnTo>
                  <a:lnTo>
                    <a:pt x="2338" y="2835"/>
                  </a:lnTo>
                  <a:lnTo>
                    <a:pt x="3413" y="972"/>
                  </a:lnTo>
                  <a:close/>
                  <a:moveTo>
                    <a:pt x="842" y="5426"/>
                  </a:moveTo>
                  <a:lnTo>
                    <a:pt x="1917" y="3564"/>
                  </a:lnTo>
                  <a:lnTo>
                    <a:pt x="2993" y="5426"/>
                  </a:lnTo>
                  <a:lnTo>
                    <a:pt x="842" y="5426"/>
                  </a:lnTo>
                  <a:close/>
                  <a:moveTo>
                    <a:pt x="2338" y="3321"/>
                  </a:moveTo>
                  <a:lnTo>
                    <a:pt x="4489" y="3321"/>
                  </a:lnTo>
                  <a:lnTo>
                    <a:pt x="3413" y="5183"/>
                  </a:lnTo>
                  <a:lnTo>
                    <a:pt x="2338" y="3321"/>
                  </a:lnTo>
                  <a:close/>
                  <a:moveTo>
                    <a:pt x="4910" y="3564"/>
                  </a:moveTo>
                  <a:lnTo>
                    <a:pt x="5985" y="5426"/>
                  </a:lnTo>
                  <a:lnTo>
                    <a:pt x="3834" y="5426"/>
                  </a:lnTo>
                  <a:lnTo>
                    <a:pt x="4910" y="356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8" name="直接连接符 37"/>
          <p:cNvCxnSpPr/>
          <p:nvPr>
            <p:custDataLst>
              <p:tags r:id="rId10"/>
            </p:custDataLst>
          </p:nvPr>
        </p:nvCxnSpPr>
        <p:spPr>
          <a:xfrm flipH="1">
            <a:off x="4306957" y="4241797"/>
            <a:ext cx="799432" cy="0"/>
          </a:xfrm>
          <a:prstGeom prst="line">
            <a:avLst/>
          </a:prstGeom>
          <a:ln>
            <a:solidFill>
              <a:srgbClr val="000000">
                <a:lumMod val="20000"/>
                <a:lumOff val="80000"/>
              </a:srgb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95EB42-32FF-4B07-B470-30003845431C}"/>
              </a:ext>
            </a:extLst>
          </p:cNvPr>
          <p:cNvGrpSpPr/>
          <p:nvPr/>
        </p:nvGrpSpPr>
        <p:grpSpPr>
          <a:xfrm>
            <a:off x="3688130" y="4922416"/>
            <a:ext cx="561360" cy="561360"/>
            <a:chOff x="3891330" y="4871616"/>
            <a:chExt cx="561360" cy="561360"/>
          </a:xfrm>
        </p:grpSpPr>
        <p:sp>
          <p:nvSpPr>
            <p:cNvPr id="30" name="椭圆 29"/>
            <p:cNvSpPr/>
            <p:nvPr>
              <p:custDataLst>
                <p:tags r:id="rId12"/>
              </p:custDataLst>
            </p:nvPr>
          </p:nvSpPr>
          <p:spPr>
            <a:xfrm>
              <a:off x="3891330" y="4871616"/>
              <a:ext cx="561360" cy="561360"/>
            </a:xfrm>
            <a:prstGeom prst="ellipse">
              <a:avLst/>
            </a:prstGeom>
            <a:gradFill>
              <a:gsLst>
                <a:gs pos="0">
                  <a:srgbClr val="2F6CD9"/>
                </a:gs>
                <a:gs pos="100000">
                  <a:srgbClr val="25A9CF"/>
                </a:gs>
              </a:gsLst>
              <a:lin ang="0" scaled="0"/>
            </a:gradFill>
            <a:ln>
              <a:noFill/>
            </a:ln>
            <a:effectLst>
              <a:outerShdw blurRad="101600" dist="1016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>
                <a:solidFill>
                  <a:schemeClr val="lt1"/>
                </a:solidFill>
              </a:endParaRPr>
            </a:p>
          </p:txBody>
        </p:sp>
        <p:sp>
          <p:nvSpPr>
            <p:cNvPr id="39" name="iphone-and-ipad-tools-couple_36130"/>
            <p:cNvSpPr>
              <a:spLocks noChangeAspect="1"/>
            </p:cNvSpPr>
            <p:nvPr>
              <p:custDataLst>
                <p:tags r:id="rId13"/>
              </p:custDataLst>
            </p:nvPr>
          </p:nvSpPr>
          <p:spPr bwMode="auto">
            <a:xfrm>
              <a:off x="4057843" y="5015236"/>
              <a:ext cx="228334" cy="274120"/>
            </a:xfrm>
            <a:custGeom>
              <a:avLst/>
              <a:gdLst>
                <a:gd name="connsiteX0" fmla="*/ 374494 w 491666"/>
                <a:gd name="connsiteY0" fmla="*/ 544612 h 590254"/>
                <a:gd name="connsiteX1" fmla="*/ 360593 w 491666"/>
                <a:gd name="connsiteY1" fmla="*/ 558503 h 590254"/>
                <a:gd name="connsiteX2" fmla="*/ 374494 w 491666"/>
                <a:gd name="connsiteY2" fmla="*/ 572394 h 590254"/>
                <a:gd name="connsiteX3" fmla="*/ 388396 w 491666"/>
                <a:gd name="connsiteY3" fmla="*/ 558503 h 590254"/>
                <a:gd name="connsiteX4" fmla="*/ 374494 w 491666"/>
                <a:gd name="connsiteY4" fmla="*/ 544612 h 590254"/>
                <a:gd name="connsiteX5" fmla="*/ 179843 w 491666"/>
                <a:gd name="connsiteY5" fmla="*/ 458270 h 590254"/>
                <a:gd name="connsiteX6" fmla="*/ 162951 w 491666"/>
                <a:gd name="connsiteY6" fmla="*/ 475133 h 590254"/>
                <a:gd name="connsiteX7" fmla="*/ 179843 w 491666"/>
                <a:gd name="connsiteY7" fmla="*/ 491996 h 590254"/>
                <a:gd name="connsiteX8" fmla="*/ 196734 w 491666"/>
                <a:gd name="connsiteY8" fmla="*/ 475133 h 590254"/>
                <a:gd name="connsiteX9" fmla="*/ 179843 w 491666"/>
                <a:gd name="connsiteY9" fmla="*/ 458270 h 590254"/>
                <a:gd name="connsiteX10" fmla="*/ 289098 w 491666"/>
                <a:gd name="connsiteY10" fmla="*/ 245952 h 590254"/>
                <a:gd name="connsiteX11" fmla="*/ 289098 w 491666"/>
                <a:gd name="connsiteY11" fmla="*/ 525759 h 590254"/>
                <a:gd name="connsiteX12" fmla="*/ 452940 w 491666"/>
                <a:gd name="connsiteY12" fmla="*/ 524767 h 590254"/>
                <a:gd name="connsiteX13" fmla="*/ 452940 w 491666"/>
                <a:gd name="connsiteY13" fmla="*/ 245952 h 590254"/>
                <a:gd name="connsiteX14" fmla="*/ 341726 w 491666"/>
                <a:gd name="connsiteY14" fmla="*/ 220154 h 590254"/>
                <a:gd name="connsiteX15" fmla="*/ 341726 w 491666"/>
                <a:gd name="connsiteY15" fmla="*/ 226107 h 590254"/>
                <a:gd name="connsiteX16" fmla="*/ 411235 w 491666"/>
                <a:gd name="connsiteY16" fmla="*/ 226107 h 590254"/>
                <a:gd name="connsiteX17" fmla="*/ 411235 w 491666"/>
                <a:gd name="connsiteY17" fmla="*/ 220154 h 590254"/>
                <a:gd name="connsiteX18" fmla="*/ 376480 w 491666"/>
                <a:gd name="connsiteY18" fmla="*/ 201302 h 590254"/>
                <a:gd name="connsiteX19" fmla="*/ 370523 w 491666"/>
                <a:gd name="connsiteY19" fmla="*/ 207255 h 590254"/>
                <a:gd name="connsiteX20" fmla="*/ 376480 w 491666"/>
                <a:gd name="connsiteY20" fmla="*/ 212216 h 590254"/>
                <a:gd name="connsiteX21" fmla="*/ 382438 w 491666"/>
                <a:gd name="connsiteY21" fmla="*/ 207255 h 590254"/>
                <a:gd name="connsiteX22" fmla="*/ 376480 w 491666"/>
                <a:gd name="connsiteY22" fmla="*/ 201302 h 590254"/>
                <a:gd name="connsiteX23" fmla="*/ 250372 w 491666"/>
                <a:gd name="connsiteY23" fmla="*/ 184434 h 590254"/>
                <a:gd name="connsiteX24" fmla="*/ 491666 w 491666"/>
                <a:gd name="connsiteY24" fmla="*/ 184434 h 590254"/>
                <a:gd name="connsiteX25" fmla="*/ 491666 w 491666"/>
                <a:gd name="connsiteY25" fmla="*/ 590254 h 590254"/>
                <a:gd name="connsiteX26" fmla="*/ 250372 w 491666"/>
                <a:gd name="connsiteY26" fmla="*/ 590254 h 590254"/>
                <a:gd name="connsiteX27" fmla="*/ 0 w 491666"/>
                <a:gd name="connsiteY27" fmla="*/ 0 h 590254"/>
                <a:gd name="connsiteX28" fmla="*/ 345775 w 491666"/>
                <a:gd name="connsiteY28" fmla="*/ 0 h 590254"/>
                <a:gd name="connsiteX29" fmla="*/ 345775 w 491666"/>
                <a:gd name="connsiteY29" fmla="*/ 157716 h 590254"/>
                <a:gd name="connsiteX30" fmla="*/ 296095 w 491666"/>
                <a:gd name="connsiteY30" fmla="*/ 157716 h 590254"/>
                <a:gd name="connsiteX31" fmla="*/ 296095 w 491666"/>
                <a:gd name="connsiteY31" fmla="*/ 49596 h 590254"/>
                <a:gd name="connsiteX32" fmla="*/ 49680 w 491666"/>
                <a:gd name="connsiteY32" fmla="*/ 49596 h 590254"/>
                <a:gd name="connsiteX33" fmla="*/ 49680 w 491666"/>
                <a:gd name="connsiteY33" fmla="*/ 431488 h 590254"/>
                <a:gd name="connsiteX34" fmla="*/ 225549 w 491666"/>
                <a:gd name="connsiteY34" fmla="*/ 431488 h 590254"/>
                <a:gd name="connsiteX35" fmla="*/ 225549 w 491666"/>
                <a:gd name="connsiteY35" fmla="*/ 517786 h 590254"/>
                <a:gd name="connsiteX36" fmla="*/ 0 w 491666"/>
                <a:gd name="connsiteY36" fmla="*/ 517786 h 59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1666" h="590254">
                  <a:moveTo>
                    <a:pt x="374494" y="544612"/>
                  </a:moveTo>
                  <a:cubicBezTo>
                    <a:pt x="366551" y="544612"/>
                    <a:pt x="360593" y="551557"/>
                    <a:pt x="360593" y="558503"/>
                  </a:cubicBezTo>
                  <a:cubicBezTo>
                    <a:pt x="360593" y="566441"/>
                    <a:pt x="366551" y="572394"/>
                    <a:pt x="374494" y="572394"/>
                  </a:cubicBezTo>
                  <a:cubicBezTo>
                    <a:pt x="381445" y="572394"/>
                    <a:pt x="388396" y="566441"/>
                    <a:pt x="388396" y="558503"/>
                  </a:cubicBezTo>
                  <a:cubicBezTo>
                    <a:pt x="388396" y="551557"/>
                    <a:pt x="381445" y="544612"/>
                    <a:pt x="374494" y="544612"/>
                  </a:cubicBezTo>
                  <a:close/>
                  <a:moveTo>
                    <a:pt x="179843" y="458270"/>
                  </a:moveTo>
                  <a:cubicBezTo>
                    <a:pt x="170900" y="458270"/>
                    <a:pt x="162951" y="466206"/>
                    <a:pt x="162951" y="475133"/>
                  </a:cubicBezTo>
                  <a:cubicBezTo>
                    <a:pt x="162951" y="484060"/>
                    <a:pt x="170900" y="491996"/>
                    <a:pt x="179843" y="491996"/>
                  </a:cubicBezTo>
                  <a:cubicBezTo>
                    <a:pt x="189779" y="491996"/>
                    <a:pt x="196734" y="484060"/>
                    <a:pt x="196734" y="475133"/>
                  </a:cubicBezTo>
                  <a:cubicBezTo>
                    <a:pt x="196734" y="466206"/>
                    <a:pt x="189779" y="458270"/>
                    <a:pt x="179843" y="458270"/>
                  </a:cubicBezTo>
                  <a:close/>
                  <a:moveTo>
                    <a:pt x="289098" y="245952"/>
                  </a:moveTo>
                  <a:lnTo>
                    <a:pt x="289098" y="525759"/>
                  </a:lnTo>
                  <a:cubicBezTo>
                    <a:pt x="319881" y="525759"/>
                    <a:pt x="390382" y="525759"/>
                    <a:pt x="452940" y="524767"/>
                  </a:cubicBezTo>
                  <a:lnTo>
                    <a:pt x="452940" y="245952"/>
                  </a:lnTo>
                  <a:close/>
                  <a:moveTo>
                    <a:pt x="341726" y="220154"/>
                  </a:moveTo>
                  <a:lnTo>
                    <a:pt x="341726" y="226107"/>
                  </a:lnTo>
                  <a:lnTo>
                    <a:pt x="411235" y="226107"/>
                  </a:lnTo>
                  <a:lnTo>
                    <a:pt x="411235" y="220154"/>
                  </a:lnTo>
                  <a:close/>
                  <a:moveTo>
                    <a:pt x="376480" y="201302"/>
                  </a:moveTo>
                  <a:cubicBezTo>
                    <a:pt x="373501" y="201302"/>
                    <a:pt x="370523" y="203286"/>
                    <a:pt x="370523" y="207255"/>
                  </a:cubicBezTo>
                  <a:cubicBezTo>
                    <a:pt x="370523" y="210232"/>
                    <a:pt x="373501" y="212216"/>
                    <a:pt x="376480" y="212216"/>
                  </a:cubicBezTo>
                  <a:cubicBezTo>
                    <a:pt x="379459" y="212216"/>
                    <a:pt x="382438" y="210232"/>
                    <a:pt x="382438" y="207255"/>
                  </a:cubicBezTo>
                  <a:cubicBezTo>
                    <a:pt x="382438" y="203286"/>
                    <a:pt x="379459" y="201302"/>
                    <a:pt x="376480" y="201302"/>
                  </a:cubicBezTo>
                  <a:close/>
                  <a:moveTo>
                    <a:pt x="250372" y="184434"/>
                  </a:moveTo>
                  <a:lnTo>
                    <a:pt x="491666" y="184434"/>
                  </a:lnTo>
                  <a:lnTo>
                    <a:pt x="491666" y="590254"/>
                  </a:lnTo>
                  <a:lnTo>
                    <a:pt x="250372" y="590254"/>
                  </a:lnTo>
                  <a:close/>
                  <a:moveTo>
                    <a:pt x="0" y="0"/>
                  </a:moveTo>
                  <a:lnTo>
                    <a:pt x="345775" y="0"/>
                  </a:lnTo>
                  <a:lnTo>
                    <a:pt x="345775" y="157716"/>
                  </a:lnTo>
                  <a:lnTo>
                    <a:pt x="296095" y="157716"/>
                  </a:lnTo>
                  <a:lnTo>
                    <a:pt x="296095" y="49596"/>
                  </a:lnTo>
                  <a:lnTo>
                    <a:pt x="49680" y="49596"/>
                  </a:lnTo>
                  <a:lnTo>
                    <a:pt x="49680" y="431488"/>
                  </a:lnTo>
                  <a:lnTo>
                    <a:pt x="225549" y="431488"/>
                  </a:lnTo>
                  <a:lnTo>
                    <a:pt x="225549" y="517786"/>
                  </a:lnTo>
                  <a:lnTo>
                    <a:pt x="0" y="517786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40" name="直接连接符 39"/>
          <p:cNvCxnSpPr/>
          <p:nvPr>
            <p:custDataLst>
              <p:tags r:id="rId11"/>
            </p:custDataLst>
          </p:nvPr>
        </p:nvCxnSpPr>
        <p:spPr>
          <a:xfrm>
            <a:off x="3352903" y="2264929"/>
            <a:ext cx="0" cy="2959072"/>
          </a:xfrm>
          <a:prstGeom prst="line">
            <a:avLst/>
          </a:prstGeom>
          <a:ln>
            <a:solidFill>
              <a:sysClr val="window" lastClr="FFFFFF">
                <a:lumMod val="85000"/>
              </a:sysClr>
            </a:solidFill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49" name="矩形 48"/>
          <p:cNvSpPr/>
          <p:nvPr/>
        </p:nvSpPr>
        <p:spPr>
          <a:xfrm>
            <a:off x="1723040" y="3219420"/>
            <a:ext cx="1123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研究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方法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073C120-A54E-423E-8680-CE3E1FFF416C}"/>
              </a:ext>
            </a:extLst>
          </p:cNvPr>
          <p:cNvSpPr txBox="1"/>
          <p:nvPr/>
        </p:nvSpPr>
        <p:spPr>
          <a:xfrm>
            <a:off x="1000949" y="305598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25A9CF"/>
                </a:solidFill>
                <a:latin typeface="+mn-ea"/>
              </a:rPr>
              <a:t>研究方法与思路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4087D7A-FA41-4DF4-85B6-111464EEC0DD}"/>
              </a:ext>
            </a:extLst>
          </p:cNvPr>
          <p:cNvSpPr/>
          <p:nvPr/>
        </p:nvSpPr>
        <p:spPr>
          <a:xfrm>
            <a:off x="5372472" y="1912364"/>
            <a:ext cx="4990726" cy="705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0A284C9-3C49-4AFE-BE61-5E2C38860A65}"/>
              </a:ext>
            </a:extLst>
          </p:cNvPr>
          <p:cNvSpPr/>
          <p:nvPr/>
        </p:nvSpPr>
        <p:spPr>
          <a:xfrm>
            <a:off x="5372472" y="2891645"/>
            <a:ext cx="4990726" cy="705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C99B39D-2C66-46E6-9558-5FAA6D288051}"/>
              </a:ext>
            </a:extLst>
          </p:cNvPr>
          <p:cNvSpPr/>
          <p:nvPr/>
        </p:nvSpPr>
        <p:spPr>
          <a:xfrm>
            <a:off x="5372472" y="3891761"/>
            <a:ext cx="4990726" cy="705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BE30D4-3C65-4B1F-9CBF-3D196AAAF8B4}"/>
              </a:ext>
            </a:extLst>
          </p:cNvPr>
          <p:cNvSpPr/>
          <p:nvPr/>
        </p:nvSpPr>
        <p:spPr>
          <a:xfrm>
            <a:off x="5372472" y="4871436"/>
            <a:ext cx="4990726" cy="705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9303442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6"/>
          <p:cNvSpPr txBox="1"/>
          <p:nvPr/>
        </p:nvSpPr>
        <p:spPr>
          <a:xfrm>
            <a:off x="4381148" y="4834934"/>
            <a:ext cx="4678795" cy="70057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您的内容打在这里，或者通过复制您的文本后，在此框中选择粘贴，并选择只保留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75281D-5BFD-4744-A5F5-CB3E1AB4D12C}"/>
              </a:ext>
            </a:extLst>
          </p:cNvPr>
          <p:cNvSpPr/>
          <p:nvPr/>
        </p:nvSpPr>
        <p:spPr>
          <a:xfrm>
            <a:off x="2378764" y="1210400"/>
            <a:ext cx="25394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+mn-ea"/>
                <a:sym typeface="+mn-ea"/>
              </a:rPr>
              <a:t>PART 03</a:t>
            </a:r>
            <a:endParaRPr lang="zh-CN" altLang="en-US" sz="4800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11840246-EA78-4824-880F-8A6545DDCBB0}"/>
              </a:ext>
            </a:extLst>
          </p:cNvPr>
          <p:cNvSpPr txBox="1"/>
          <p:nvPr/>
        </p:nvSpPr>
        <p:spPr>
          <a:xfrm>
            <a:off x="4343205" y="3523942"/>
            <a:ext cx="73117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25A9CF"/>
                </a:solidFill>
                <a:latin typeface="+mj-ea"/>
              </a:rPr>
              <a:t>关键技术与实验难点</a:t>
            </a:r>
          </a:p>
          <a:p>
            <a:r>
              <a:rPr lang="en-US" altLang="zh-CN" b="1" dirty="0">
                <a:solidFill>
                  <a:srgbClr val="25A9CF"/>
                </a:solidFill>
                <a:latin typeface="+mj-ea"/>
              </a:rPr>
              <a:t>Key Technologies And Experimental Difficulties</a:t>
            </a:r>
          </a:p>
        </p:txBody>
      </p:sp>
    </p:spTree>
    <p:extLst>
      <p:ext uri="{BB962C8B-B14F-4D97-AF65-F5344CB8AC3E}">
        <p14:creationId xmlns:p14="http://schemas.microsoft.com/office/powerpoint/2010/main" val="28409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i*1_6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6"/>
  <p:tag name="KSO_WM_UNIT_COLOR_SCHEME_SHAPE_ID" val="42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88036_3*n_h_i*1_1_1"/>
  <p:tag name="KSO_WM_TEMPLATE_CATEGORY" val="diagram"/>
  <p:tag name="KSO_WM_TEMPLATE_INDEX" val="20188036"/>
  <p:tag name="KSO_WM_UNIT_LAYERLEVEL" val="1_1_1"/>
  <p:tag name="KSO_WM_TAG_VERSION" val="1.0"/>
  <p:tag name="KSO_WM_BEAUTIFY_FLAG" val="#wm#"/>
  <p:tag name="KSO_WM_UNIT_COLOR_SCHEME_SHAPE_ID" val="5"/>
  <p:tag name="KSO_WM_UNIT_COLOR_SCHEME_PARENT_PAGE" val="0_5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i*1_2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2"/>
  <p:tag name="KSO_WM_UNIT_COLOR_SCHEME_SHAPE_ID" val="64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i*1_3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3"/>
  <p:tag name="KSO_WM_UNIT_COLOR_SCHEME_SHAPE_ID" val="63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i*1_4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4"/>
  <p:tag name="KSO_WM_UNIT_COLOR_SCHEME_SHAPE_ID" val="62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i*1_5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TYPE" val="n_i"/>
  <p:tag name="KSO_WM_UNIT_INDEX" val="1_5"/>
  <p:tag name="KSO_WM_UNIT_COLOR_SCHEME_SHAPE_ID" val="61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h_h_i*1_2_1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TYPE" val="n_h_h_i"/>
  <p:tag name="KSO_WM_UNIT_INDEX" val="1_2_1_1"/>
  <p:tag name="KSO_WM_UNIT_COLOR_SCHEME_SHAPE_ID" val="33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h_h_i*1_2_2_2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TYPE" val="n_h_h_i"/>
  <p:tag name="KSO_WM_UNIT_INDEX" val="1_2_2_2"/>
  <p:tag name="KSO_WM_UNIT_COLOR_SCHEME_SHAPE_ID" val="43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h_h_i*1_2_4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TYPE" val="n_h_h_i"/>
  <p:tag name="KSO_WM_UNIT_INDEX" val="1_2_4_1"/>
  <p:tag name="KSO_WM_UNIT_COLOR_SCHEME_SHAPE_ID" val="47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h_h_i*1_2_3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TYPE" val="n_h_h_i"/>
  <p:tag name="KSO_WM_UNIT_INDEX" val="1_2_3_1"/>
  <p:tag name="KSO_WM_UNIT_COLOR_SCHEME_SHAPE_ID" val="50"/>
  <p:tag name="KSO_WM_UNIT_COLOR_SCHEME_PARENT_PAGE" val="0_5"/>
  <p:tag name="KSO_WM_UNIT_DECOLORIZATION" val="1"/>
  <p:tag name="KSO_WM_UNIT_LINE_FORE_SCHEMECOLOR_INDEX" val="13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ID" val="diagram20188036_3*n_i*1_1"/>
  <p:tag name="KSO_WM_TEMPLATE_CATEGORY" val="diagram"/>
  <p:tag name="KSO_WM_TEMPLATE_INDEX" val="20188036"/>
  <p:tag name="KSO_WM_UNIT_LAYERLEVEL" val="1_1"/>
  <p:tag name="KSO_WM_TAG_VERSION" val="1.0"/>
  <p:tag name="KSO_WM_BEAUTIFY_FLAG" val="#wm#"/>
  <p:tag name="KSO_WM_UNIT_COLOR_SCHEME_SHAPE_ID" val="12"/>
  <p:tag name="KSO_WM_UNIT_COLOR_SCHEME_PARENT_PAGE" val="0_5"/>
  <p:tag name="KSO_WM_UNIT_DECOLORIZATION" val="1"/>
  <p:tag name="KSO_WM_UNIT_LINE_FORE_SCHEMECOLOR_INDEX" val="14"/>
  <p:tag name="KSO_WM_UNIT_LINE_FILL_TYP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4_4"/>
  <p:tag name="KSO_WM_UNIT_ID" val="diagram20188036_3*n_h_h_i*1_2_4_4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16"/>
  <p:tag name="KSO_WM_UNIT_COLOR_SCHEME_PARENT_PAGE" val="0_5"/>
  <p:tag name="KSO_WM_UNIT_FILL_FORE_SCHEMECOLOR_INDEX" val="8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188036_3*n_h_h_i*1_2_4_3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TYPE" val="n_h_h_i"/>
  <p:tag name="KSO_WM_UNIT_INDEX" val="1_2_4_3"/>
  <p:tag name="KSO_WM_UNIT_COLOR_SCHEME_SHAPE_ID" val="53"/>
  <p:tag name="KSO_WM_UNIT_COLOR_SCHEME_PARENT_PAGE" val="0_5"/>
  <p:tag name="KSO_WM_UNIT_FILL_FORE_SCHEMECOLOR_INDEX" val="14"/>
  <p:tag name="KSO_WM_UNI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3"/>
  <p:tag name="KSO_WM_UNIT_ID" val="diagram20188036_3*n_h_h_i*1_2_3_3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48"/>
  <p:tag name="KSO_WM_UNIT_COLOR_SCHEME_PARENT_PAGE" val="0_5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3_2"/>
  <p:tag name="KSO_WM_UNIT_ID" val="diagram20188036_3*n_h_h_i*1_2_3_2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31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188036_3*n_h_h_i*1_2_2_1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41"/>
  <p:tag name="KSO_WM_UNIT_COLOR_SCHEME_PARENT_PAGE" val="0_5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3"/>
  <p:tag name="KSO_WM_UNIT_ID" val="diagram20188036_3*n_h_h_i*1_2_2_3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17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188036_3*n_h_h_i*1_2_1_2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18"/>
  <p:tag name="KSO_WM_UNIT_COLOR_SCHEME_PARENT_PAGE" val="0_5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3"/>
  <p:tag name="KSO_WM_UNIT_ID" val="diagram20188036_3*n_h_h_i*1_2_1_3"/>
  <p:tag name="KSO_WM_TEMPLATE_CATEGORY" val="diagram"/>
  <p:tag name="KSO_WM_TEMPLATE_INDEX" val="20188036"/>
  <p:tag name="KSO_WM_UNIT_LAYERLEVEL" val="1_1_1_1"/>
  <p:tag name="KSO_WM_TAG_VERSION" val="1.0"/>
  <p:tag name="KSO_WM_BEAUTIFY_FLAG" val="#wm#"/>
  <p:tag name="KSO_WM_UNIT_COLOR_SCHEME_SHAPE_ID" val="19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Text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Text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Title"/>
  <p:tag name="MH_ORDER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Sub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939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WHOLESPTYPE" val="Shape_Oth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SubTitle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13143600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思源黑体 CN Bold"/>
        <a:cs typeface=""/>
      </a:majorFont>
      <a:minorFont>
        <a:latin typeface="Calibri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1908</Words>
  <Application>Microsoft Office PowerPoint</Application>
  <PresentationFormat>宽屏</PresentationFormat>
  <Paragraphs>151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Helvetica Light</vt:lpstr>
      <vt:lpstr>思源黑体 CN Bold</vt:lpstr>
      <vt:lpstr>思源黑体 CN Medium</vt:lpstr>
      <vt:lpstr>思源黑体 CN Regular</vt:lpstr>
      <vt:lpstr>思源黑体旧字形 ExtraLight</vt:lpstr>
      <vt:lpstr>微软雅黑</vt:lpstr>
      <vt:lpstr>印品黑体</vt:lpstr>
      <vt:lpstr>Arial</vt:lpstr>
      <vt:lpstr>Calibri</vt:lpstr>
      <vt:lpstr>Calibri Light</vt:lpstr>
      <vt:lpstr>Open Sans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土豆君</dc:creator>
  <cp:lastModifiedBy>豆芽Archer</cp:lastModifiedBy>
  <cp:revision>32</cp:revision>
  <dcterms:created xsi:type="dcterms:W3CDTF">2019-03-24T13:09:58Z</dcterms:created>
  <dcterms:modified xsi:type="dcterms:W3CDTF">2020-03-27T04:57:09Z</dcterms:modified>
</cp:coreProperties>
</file>