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307" r:id="rId5"/>
    <p:sldId id="308" r:id="rId6"/>
    <p:sldId id="309" r:id="rId7"/>
    <p:sldId id="334" r:id="rId8"/>
    <p:sldId id="335" r:id="rId9"/>
    <p:sldId id="336" r:id="rId10"/>
    <p:sldId id="337" r:id="rId11"/>
    <p:sldId id="338" r:id="rId12"/>
    <p:sldId id="340" r:id="rId13"/>
    <p:sldId id="339" r:id="rId14"/>
    <p:sldId id="341" r:id="rId15"/>
    <p:sldId id="342" r:id="rId16"/>
    <p:sldId id="343" r:id="rId17"/>
    <p:sldId id="344" r:id="rId18"/>
    <p:sldId id="345" r:id="rId19"/>
    <p:sldId id="346" r:id="rId20"/>
    <p:sldId id="348" r:id="rId21"/>
    <p:sldId id="347" r:id="rId22"/>
    <p:sldId id="349" r:id="rId23"/>
    <p:sldId id="350" r:id="rId24"/>
    <p:sldId id="351" r:id="rId25"/>
    <p:sldId id="352" r:id="rId26"/>
    <p:sldId id="353" r:id="rId27"/>
  </p:sldIdLst>
  <p:sldSz cx="9144000" cy="5143500" type="screen16x9"/>
  <p:notesSz cx="6858000" cy="9144000"/>
  <p:embeddedFontLst>
    <p:embeddedFont>
      <p:font typeface="微软雅黑" panose="020B0503020204020204" charset="-122"/>
      <p:regular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  <p:embeddedFont>
      <p:font typeface="NumberOnly" panose="020B0500000000000000" charset="0"/>
      <p:bold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9F9FB"/>
    <a:srgbClr val="414954"/>
    <a:srgbClr val="FAFAFC"/>
    <a:srgbClr val="F9F9F9"/>
    <a:srgbClr val="C0504D"/>
    <a:srgbClr val="4C545E"/>
    <a:srgbClr val="CAD7DC"/>
    <a:srgbClr val="F2F1F0"/>
    <a:srgbClr val="F8F8F8"/>
    <a:srgbClr val="FFA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15" autoAdjust="0"/>
  </p:normalViewPr>
  <p:slideViewPr>
    <p:cSldViewPr>
      <p:cViewPr varScale="1">
        <p:scale>
          <a:sx n="97" d="100"/>
          <a:sy n="97" d="100"/>
        </p:scale>
        <p:origin x="786" y="90"/>
      </p:cViewPr>
      <p:guideLst>
        <p:guide orient="horz" pos="3311"/>
        <p:guide pos="57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F3B87-1E53-4092-BA4E-7DAA3C2478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4DB51-D686-4773-AC21-CA034483DF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664785" y="1995687"/>
            <a:ext cx="6407460" cy="1152126"/>
          </a:xfrm>
          <a:prstGeom prst="rect">
            <a:avLst/>
          </a:prstGeom>
          <a:solidFill>
            <a:srgbClr val="414954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5" name="Freeform 33"/>
          <p:cNvSpPr>
            <a:spLocks noEditPoints="1"/>
          </p:cNvSpPr>
          <p:nvPr userDrawn="1"/>
        </p:nvSpPr>
        <p:spPr>
          <a:xfrm>
            <a:off x="1332230" y="1995488"/>
            <a:ext cx="1279525" cy="1362075"/>
          </a:xfrm>
          <a:custGeom>
            <a:avLst/>
            <a:gdLst/>
            <a:ahLst/>
            <a:cxnLst>
              <a:cxn ang="0">
                <a:pos x="975103" y="296832"/>
              </a:cxn>
              <a:cxn ang="0">
                <a:pos x="953698" y="146022"/>
              </a:cxn>
              <a:cxn ang="0">
                <a:pos x="1046452" y="390190"/>
              </a:cxn>
              <a:cxn ang="0">
                <a:pos x="520848" y="457217"/>
              </a:cxn>
              <a:cxn ang="0">
                <a:pos x="1046452" y="390190"/>
              </a:cxn>
              <a:cxn ang="0">
                <a:pos x="520848" y="536212"/>
              </a:cxn>
              <a:cxn ang="0">
                <a:pos x="1046452" y="605633"/>
              </a:cxn>
              <a:cxn ang="0">
                <a:pos x="1046452" y="694203"/>
              </a:cxn>
              <a:cxn ang="0">
                <a:pos x="875214" y="763624"/>
              </a:cxn>
              <a:cxn ang="0">
                <a:pos x="1046452" y="694203"/>
              </a:cxn>
              <a:cxn ang="0">
                <a:pos x="520848" y="239380"/>
              </a:cxn>
              <a:cxn ang="0">
                <a:pos x="818135" y="306407"/>
              </a:cxn>
              <a:cxn ang="0">
                <a:pos x="397176" y="1122695"/>
              </a:cxn>
              <a:cxn ang="0">
                <a:pos x="604088" y="1003004"/>
              </a:cxn>
              <a:cxn ang="0">
                <a:pos x="397176" y="1122695"/>
              </a:cxn>
              <a:cxn ang="0">
                <a:pos x="259235" y="919221"/>
              </a:cxn>
              <a:cxn ang="0">
                <a:pos x="473282" y="1024549"/>
              </a:cxn>
              <a:cxn ang="0">
                <a:pos x="499443" y="780380"/>
              </a:cxn>
              <a:cxn ang="0">
                <a:pos x="223560" y="576907"/>
              </a:cxn>
              <a:cxn ang="0">
                <a:pos x="145076" y="440460"/>
              </a:cxn>
              <a:cxn ang="0">
                <a:pos x="16648" y="569726"/>
              </a:cxn>
              <a:cxn ang="0">
                <a:pos x="166481" y="933584"/>
              </a:cxn>
              <a:cxn ang="0">
                <a:pos x="80862" y="655903"/>
              </a:cxn>
              <a:cxn ang="0">
                <a:pos x="111780" y="576907"/>
              </a:cxn>
              <a:cxn ang="0">
                <a:pos x="278261" y="481155"/>
              </a:cxn>
              <a:cxn ang="0">
                <a:pos x="998886" y="0"/>
              </a:cxn>
              <a:cxn ang="0">
                <a:pos x="304422" y="179535"/>
              </a:cxn>
              <a:cxn ang="0">
                <a:pos x="437607" y="567332"/>
              </a:cxn>
              <a:cxn ang="0">
                <a:pos x="480416" y="136447"/>
              </a:cxn>
              <a:cxn ang="0">
                <a:pos x="891862" y="325557"/>
              </a:cxn>
              <a:cxn ang="0">
                <a:pos x="1146340" y="359071"/>
              </a:cxn>
              <a:cxn ang="0">
                <a:pos x="1101153" y="1065243"/>
              </a:cxn>
              <a:cxn ang="0">
                <a:pos x="725381" y="1199296"/>
              </a:cxn>
              <a:cxn ang="0">
                <a:pos x="1279525" y="1019761"/>
              </a:cxn>
              <a:cxn ang="0">
                <a:pos x="998886" y="0"/>
              </a:cxn>
            </a:cxnLst>
            <a:rect l="0" t="0" r="0" b="0"/>
            <a:pathLst>
              <a:path w="538" h="569">
                <a:moveTo>
                  <a:pt x="465" y="124"/>
                </a:moveTo>
                <a:lnTo>
                  <a:pt x="410" y="124"/>
                </a:lnTo>
                <a:cubicBezTo>
                  <a:pt x="405" y="124"/>
                  <a:pt x="401" y="120"/>
                  <a:pt x="401" y="115"/>
                </a:cubicBezTo>
                <a:lnTo>
                  <a:pt x="401" y="61"/>
                </a:lnTo>
                <a:lnTo>
                  <a:pt x="465" y="124"/>
                </a:lnTo>
                <a:close/>
                <a:moveTo>
                  <a:pt x="440" y="163"/>
                </a:moveTo>
                <a:lnTo>
                  <a:pt x="219" y="163"/>
                </a:lnTo>
                <a:lnTo>
                  <a:pt x="219" y="191"/>
                </a:lnTo>
                <a:lnTo>
                  <a:pt x="440" y="191"/>
                </a:lnTo>
                <a:lnTo>
                  <a:pt x="440" y="163"/>
                </a:lnTo>
                <a:close/>
                <a:moveTo>
                  <a:pt x="440" y="224"/>
                </a:moveTo>
                <a:lnTo>
                  <a:pt x="219" y="224"/>
                </a:lnTo>
                <a:lnTo>
                  <a:pt x="219" y="253"/>
                </a:lnTo>
                <a:lnTo>
                  <a:pt x="440" y="253"/>
                </a:lnTo>
                <a:lnTo>
                  <a:pt x="440" y="224"/>
                </a:lnTo>
                <a:close/>
                <a:moveTo>
                  <a:pt x="440" y="290"/>
                </a:moveTo>
                <a:lnTo>
                  <a:pt x="368" y="290"/>
                </a:lnTo>
                <a:lnTo>
                  <a:pt x="368" y="319"/>
                </a:lnTo>
                <a:lnTo>
                  <a:pt x="440" y="319"/>
                </a:lnTo>
                <a:lnTo>
                  <a:pt x="440" y="290"/>
                </a:lnTo>
                <a:close/>
                <a:moveTo>
                  <a:pt x="344" y="100"/>
                </a:moveTo>
                <a:lnTo>
                  <a:pt x="219" y="100"/>
                </a:lnTo>
                <a:lnTo>
                  <a:pt x="219" y="128"/>
                </a:lnTo>
                <a:lnTo>
                  <a:pt x="344" y="128"/>
                </a:lnTo>
                <a:lnTo>
                  <a:pt x="344" y="100"/>
                </a:lnTo>
                <a:close/>
                <a:moveTo>
                  <a:pt x="167" y="469"/>
                </a:moveTo>
                <a:cubicBezTo>
                  <a:pt x="217" y="529"/>
                  <a:pt x="267" y="569"/>
                  <a:pt x="278" y="562"/>
                </a:cubicBezTo>
                <a:cubicBezTo>
                  <a:pt x="290" y="556"/>
                  <a:pt x="281" y="492"/>
                  <a:pt x="254" y="419"/>
                </a:cubicBezTo>
                <a:cubicBezTo>
                  <a:pt x="240" y="428"/>
                  <a:pt x="226" y="437"/>
                  <a:pt x="211" y="446"/>
                </a:cubicBezTo>
                <a:cubicBezTo>
                  <a:pt x="197" y="454"/>
                  <a:pt x="182" y="461"/>
                  <a:pt x="167" y="469"/>
                </a:cubicBezTo>
                <a:close/>
                <a:moveTo>
                  <a:pt x="52" y="262"/>
                </a:moveTo>
                <a:cubicBezTo>
                  <a:pt x="62" y="296"/>
                  <a:pt x="82" y="337"/>
                  <a:pt x="109" y="384"/>
                </a:cubicBezTo>
                <a:cubicBezTo>
                  <a:pt x="122" y="408"/>
                  <a:pt x="138" y="431"/>
                  <a:pt x="154" y="452"/>
                </a:cubicBezTo>
                <a:cubicBezTo>
                  <a:pt x="169" y="445"/>
                  <a:pt x="184" y="437"/>
                  <a:pt x="199" y="428"/>
                </a:cubicBezTo>
                <a:cubicBezTo>
                  <a:pt x="215" y="420"/>
                  <a:pt x="230" y="409"/>
                  <a:pt x="246" y="399"/>
                </a:cubicBezTo>
                <a:cubicBezTo>
                  <a:pt x="236" y="375"/>
                  <a:pt x="224" y="350"/>
                  <a:pt x="210" y="326"/>
                </a:cubicBezTo>
                <a:cubicBezTo>
                  <a:pt x="183" y="279"/>
                  <a:pt x="157" y="241"/>
                  <a:pt x="133" y="216"/>
                </a:cubicBezTo>
                <a:cubicBezTo>
                  <a:pt x="120" y="224"/>
                  <a:pt x="108" y="233"/>
                  <a:pt x="94" y="241"/>
                </a:cubicBezTo>
                <a:cubicBezTo>
                  <a:pt x="80" y="249"/>
                  <a:pt x="66" y="255"/>
                  <a:pt x="52" y="262"/>
                </a:cubicBezTo>
                <a:close/>
                <a:moveTo>
                  <a:pt x="61" y="184"/>
                </a:moveTo>
                <a:cubicBezTo>
                  <a:pt x="53" y="188"/>
                  <a:pt x="48" y="196"/>
                  <a:pt x="46" y="206"/>
                </a:cubicBezTo>
                <a:cubicBezTo>
                  <a:pt x="32" y="210"/>
                  <a:pt x="17" y="220"/>
                  <a:pt x="7" y="238"/>
                </a:cubicBezTo>
                <a:cubicBezTo>
                  <a:pt x="0" y="254"/>
                  <a:pt x="3" y="277"/>
                  <a:pt x="12" y="294"/>
                </a:cubicBezTo>
                <a:cubicBezTo>
                  <a:pt x="29" y="323"/>
                  <a:pt x="51" y="360"/>
                  <a:pt x="70" y="390"/>
                </a:cubicBezTo>
                <a:cubicBezTo>
                  <a:pt x="82" y="395"/>
                  <a:pt x="80" y="369"/>
                  <a:pt x="75" y="362"/>
                </a:cubicBezTo>
                <a:cubicBezTo>
                  <a:pt x="60" y="339"/>
                  <a:pt x="46" y="316"/>
                  <a:pt x="34" y="274"/>
                </a:cubicBezTo>
                <a:cubicBezTo>
                  <a:pt x="31" y="254"/>
                  <a:pt x="40" y="245"/>
                  <a:pt x="46" y="236"/>
                </a:cubicBezTo>
                <a:cubicBezTo>
                  <a:pt x="47" y="238"/>
                  <a:pt x="47" y="239"/>
                  <a:pt x="47" y="241"/>
                </a:cubicBezTo>
                <a:cubicBezTo>
                  <a:pt x="59" y="236"/>
                  <a:pt x="71" y="230"/>
                  <a:pt x="83" y="224"/>
                </a:cubicBezTo>
                <a:cubicBezTo>
                  <a:pt x="95" y="217"/>
                  <a:pt x="106" y="209"/>
                  <a:pt x="117" y="201"/>
                </a:cubicBezTo>
                <a:cubicBezTo>
                  <a:pt x="95" y="182"/>
                  <a:pt x="76" y="175"/>
                  <a:pt x="61" y="184"/>
                </a:cubicBezTo>
                <a:close/>
                <a:moveTo>
                  <a:pt x="420" y="0"/>
                </a:moveTo>
                <a:lnTo>
                  <a:pt x="202" y="0"/>
                </a:lnTo>
                <a:cubicBezTo>
                  <a:pt x="161" y="0"/>
                  <a:pt x="128" y="34"/>
                  <a:pt x="128" y="75"/>
                </a:cubicBezTo>
                <a:lnTo>
                  <a:pt x="128" y="175"/>
                </a:lnTo>
                <a:cubicBezTo>
                  <a:pt x="152" y="194"/>
                  <a:pt x="166" y="211"/>
                  <a:pt x="184" y="237"/>
                </a:cubicBezTo>
                <a:lnTo>
                  <a:pt x="184" y="75"/>
                </a:lnTo>
                <a:cubicBezTo>
                  <a:pt x="184" y="65"/>
                  <a:pt x="192" y="57"/>
                  <a:pt x="202" y="57"/>
                </a:cubicBezTo>
                <a:lnTo>
                  <a:pt x="375" y="57"/>
                </a:lnTo>
                <a:lnTo>
                  <a:pt x="375" y="136"/>
                </a:lnTo>
                <a:cubicBezTo>
                  <a:pt x="375" y="144"/>
                  <a:pt x="382" y="150"/>
                  <a:pt x="389" y="150"/>
                </a:cubicBezTo>
                <a:lnTo>
                  <a:pt x="482" y="150"/>
                </a:lnTo>
                <a:lnTo>
                  <a:pt x="482" y="426"/>
                </a:lnTo>
                <a:cubicBezTo>
                  <a:pt x="482" y="437"/>
                  <a:pt x="474" y="445"/>
                  <a:pt x="463" y="445"/>
                </a:cubicBezTo>
                <a:lnTo>
                  <a:pt x="290" y="445"/>
                </a:lnTo>
                <a:cubicBezTo>
                  <a:pt x="296" y="463"/>
                  <a:pt x="301" y="482"/>
                  <a:pt x="305" y="501"/>
                </a:cubicBezTo>
                <a:lnTo>
                  <a:pt x="463" y="501"/>
                </a:lnTo>
                <a:cubicBezTo>
                  <a:pt x="505" y="501"/>
                  <a:pt x="538" y="468"/>
                  <a:pt x="538" y="426"/>
                </a:cubicBezTo>
                <a:lnTo>
                  <a:pt x="538" y="119"/>
                </a:lnTo>
                <a:lnTo>
                  <a:pt x="4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8" name="组合 67"/>
          <p:cNvGrpSpPr>
            <a:grpSpLocks noChangeAspect="1"/>
          </p:cNvGrpSpPr>
          <p:nvPr userDrawn="1"/>
        </p:nvGrpSpPr>
        <p:grpSpPr>
          <a:xfrm>
            <a:off x="318135" y="2030730"/>
            <a:ext cx="1971672" cy="1080000"/>
            <a:chOff x="191" y="2747"/>
            <a:chExt cx="5287" cy="2896"/>
          </a:xfrm>
        </p:grpSpPr>
        <p:sp>
          <p:nvSpPr>
            <p:cNvPr id="59" name="Freeform 5"/>
            <p:cNvSpPr/>
            <p:nvPr/>
          </p:nvSpPr>
          <p:spPr bwMode="auto">
            <a:xfrm>
              <a:off x="1124" y="3703"/>
              <a:ext cx="3444" cy="1940"/>
            </a:xfrm>
            <a:custGeom>
              <a:avLst/>
              <a:gdLst>
                <a:gd name="T0" fmla="*/ 757 w 757"/>
                <a:gd name="T1" fmla="*/ 322 h 432"/>
                <a:gd name="T2" fmla="*/ 380 w 757"/>
                <a:gd name="T3" fmla="*/ 432 h 432"/>
                <a:gd name="T4" fmla="*/ 0 w 757"/>
                <a:gd name="T5" fmla="*/ 322 h 432"/>
                <a:gd name="T6" fmla="*/ 77 w 757"/>
                <a:gd name="T7" fmla="*/ 0 h 432"/>
                <a:gd name="T8" fmla="*/ 678 w 757"/>
                <a:gd name="T9" fmla="*/ 0 h 432"/>
                <a:gd name="T10" fmla="*/ 757 w 757"/>
                <a:gd name="T11" fmla="*/ 32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432">
                  <a:moveTo>
                    <a:pt x="757" y="322"/>
                  </a:moveTo>
                  <a:lnTo>
                    <a:pt x="380" y="432"/>
                  </a:lnTo>
                  <a:lnTo>
                    <a:pt x="0" y="322"/>
                  </a:lnTo>
                  <a:lnTo>
                    <a:pt x="77" y="0"/>
                  </a:lnTo>
                  <a:lnTo>
                    <a:pt x="678" y="0"/>
                  </a:lnTo>
                  <a:lnTo>
                    <a:pt x="757" y="322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7"/>
            <p:cNvSpPr/>
            <p:nvPr/>
          </p:nvSpPr>
          <p:spPr bwMode="auto">
            <a:xfrm>
              <a:off x="191" y="2747"/>
              <a:ext cx="5287" cy="1617"/>
            </a:xfrm>
            <a:custGeom>
              <a:avLst/>
              <a:gdLst>
                <a:gd name="T0" fmla="*/ 1162 w 1162"/>
                <a:gd name="T1" fmla="*/ 128 h 360"/>
                <a:gd name="T2" fmla="*/ 581 w 1162"/>
                <a:gd name="T3" fmla="*/ 0 h 360"/>
                <a:gd name="T4" fmla="*/ 0 w 1162"/>
                <a:gd name="T5" fmla="*/ 128 h 360"/>
                <a:gd name="T6" fmla="*/ 0 w 1162"/>
                <a:gd name="T7" fmla="*/ 185 h 360"/>
                <a:gd name="T8" fmla="*/ 581 w 1162"/>
                <a:gd name="T9" fmla="*/ 360 h 360"/>
                <a:gd name="T10" fmla="*/ 1162 w 1162"/>
                <a:gd name="T11" fmla="*/ 185 h 360"/>
                <a:gd name="T12" fmla="*/ 1162 w 1162"/>
                <a:gd name="T13" fmla="*/ 12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360">
                  <a:moveTo>
                    <a:pt x="1162" y="128"/>
                  </a:moveTo>
                  <a:lnTo>
                    <a:pt x="581" y="0"/>
                  </a:lnTo>
                  <a:lnTo>
                    <a:pt x="0" y="128"/>
                  </a:lnTo>
                  <a:lnTo>
                    <a:pt x="0" y="185"/>
                  </a:lnTo>
                  <a:lnTo>
                    <a:pt x="581" y="360"/>
                  </a:lnTo>
                  <a:lnTo>
                    <a:pt x="1162" y="185"/>
                  </a:lnTo>
                  <a:lnTo>
                    <a:pt x="1162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8"/>
            <p:cNvSpPr/>
            <p:nvPr/>
          </p:nvSpPr>
          <p:spPr bwMode="auto">
            <a:xfrm>
              <a:off x="204" y="2747"/>
              <a:ext cx="5274" cy="1374"/>
            </a:xfrm>
            <a:custGeom>
              <a:avLst/>
              <a:gdLst>
                <a:gd name="T0" fmla="*/ 578 w 1159"/>
                <a:gd name="T1" fmla="*/ 306 h 306"/>
                <a:gd name="T2" fmla="*/ 0 w 1159"/>
                <a:gd name="T3" fmla="*/ 128 h 306"/>
                <a:gd name="T4" fmla="*/ 578 w 1159"/>
                <a:gd name="T5" fmla="*/ 0 h 306"/>
                <a:gd name="T6" fmla="*/ 1159 w 1159"/>
                <a:gd name="T7" fmla="*/ 128 h 306"/>
                <a:gd name="T8" fmla="*/ 578 w 1159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9" h="306">
                  <a:moveTo>
                    <a:pt x="578" y="306"/>
                  </a:moveTo>
                  <a:lnTo>
                    <a:pt x="0" y="128"/>
                  </a:lnTo>
                  <a:lnTo>
                    <a:pt x="578" y="0"/>
                  </a:lnTo>
                  <a:lnTo>
                    <a:pt x="1159" y="128"/>
                  </a:lnTo>
                  <a:lnTo>
                    <a:pt x="578" y="306"/>
                  </a:lnTo>
                  <a:close/>
                </a:path>
              </a:pathLst>
            </a:custGeom>
            <a:solidFill>
              <a:srgbClr val="414954"/>
            </a:solidFill>
            <a:ln w="3810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9"/>
            <p:cNvSpPr/>
            <p:nvPr/>
          </p:nvSpPr>
          <p:spPr bwMode="auto">
            <a:xfrm>
              <a:off x="2734" y="3367"/>
              <a:ext cx="2316" cy="135"/>
            </a:xfrm>
            <a:custGeom>
              <a:avLst/>
              <a:gdLst>
                <a:gd name="T0" fmla="*/ 335 w 336"/>
                <a:gd name="T1" fmla="*/ 13 h 20"/>
                <a:gd name="T2" fmla="*/ 326 w 336"/>
                <a:gd name="T3" fmla="*/ 19 h 20"/>
                <a:gd name="T4" fmla="*/ 7 w 336"/>
                <a:gd name="T5" fmla="*/ 16 h 20"/>
                <a:gd name="T6" fmla="*/ 0 w 336"/>
                <a:gd name="T7" fmla="*/ 7 h 20"/>
                <a:gd name="T8" fmla="*/ 0 w 336"/>
                <a:gd name="T9" fmla="*/ 7 h 20"/>
                <a:gd name="T10" fmla="*/ 9 w 336"/>
                <a:gd name="T11" fmla="*/ 1 h 20"/>
                <a:gd name="T12" fmla="*/ 329 w 336"/>
                <a:gd name="T13" fmla="*/ 4 h 20"/>
                <a:gd name="T14" fmla="*/ 335 w 336"/>
                <a:gd name="T15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" h="20">
                  <a:moveTo>
                    <a:pt x="335" y="13"/>
                  </a:moveTo>
                  <a:cubicBezTo>
                    <a:pt x="335" y="17"/>
                    <a:pt x="331" y="20"/>
                    <a:pt x="326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329" y="4"/>
                    <a:pt x="329" y="4"/>
                    <a:pt x="329" y="4"/>
                  </a:cubicBezTo>
                  <a:cubicBezTo>
                    <a:pt x="333" y="5"/>
                    <a:pt x="336" y="9"/>
                    <a:pt x="335" y="1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10"/>
            <p:cNvSpPr/>
            <p:nvPr/>
          </p:nvSpPr>
          <p:spPr bwMode="auto">
            <a:xfrm>
              <a:off x="4965" y="3390"/>
              <a:ext cx="109" cy="759"/>
            </a:xfrm>
            <a:custGeom>
              <a:avLst/>
              <a:gdLst>
                <a:gd name="T0" fmla="*/ 16 w 16"/>
                <a:gd name="T1" fmla="*/ 104 h 112"/>
                <a:gd name="T2" fmla="*/ 8 w 16"/>
                <a:gd name="T3" fmla="*/ 112 h 112"/>
                <a:gd name="T4" fmla="*/ 8 w 16"/>
                <a:gd name="T5" fmla="*/ 112 h 112"/>
                <a:gd name="T6" fmla="*/ 0 w 16"/>
                <a:gd name="T7" fmla="*/ 104 h 112"/>
                <a:gd name="T8" fmla="*/ 0 w 16"/>
                <a:gd name="T9" fmla="*/ 8 h 112"/>
                <a:gd name="T10" fmla="*/ 8 w 16"/>
                <a:gd name="T11" fmla="*/ 0 h 112"/>
                <a:gd name="T12" fmla="*/ 8 w 16"/>
                <a:gd name="T13" fmla="*/ 0 h 112"/>
                <a:gd name="T14" fmla="*/ 16 w 16"/>
                <a:gd name="T15" fmla="*/ 8 h 112"/>
                <a:gd name="T16" fmla="*/ 16 w 16"/>
                <a:gd name="T17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2">
                  <a:moveTo>
                    <a:pt x="16" y="104"/>
                  </a:moveTo>
                  <a:cubicBezTo>
                    <a:pt x="16" y="109"/>
                    <a:pt x="13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3" y="112"/>
                    <a:pt x="0" y="109"/>
                    <a:pt x="0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lnTo>
                    <a:pt x="16" y="104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Oval 11"/>
            <p:cNvSpPr>
              <a:spLocks noChangeArrowheads="1"/>
            </p:cNvSpPr>
            <p:nvPr/>
          </p:nvSpPr>
          <p:spPr bwMode="auto">
            <a:xfrm>
              <a:off x="4836" y="4040"/>
              <a:ext cx="364" cy="359"/>
            </a:xfrm>
            <a:prstGeom prst="ellipse">
              <a:avLst/>
            </a:pr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12"/>
            <p:cNvSpPr/>
            <p:nvPr/>
          </p:nvSpPr>
          <p:spPr bwMode="auto">
            <a:xfrm>
              <a:off x="4782" y="4521"/>
              <a:ext cx="473" cy="844"/>
            </a:xfrm>
            <a:custGeom>
              <a:avLst/>
              <a:gdLst>
                <a:gd name="T0" fmla="*/ 69 w 69"/>
                <a:gd name="T1" fmla="*/ 114 h 124"/>
                <a:gd name="T2" fmla="*/ 59 w 69"/>
                <a:gd name="T3" fmla="*/ 124 h 124"/>
                <a:gd name="T4" fmla="*/ 10 w 69"/>
                <a:gd name="T5" fmla="*/ 124 h 124"/>
                <a:gd name="T6" fmla="*/ 0 w 69"/>
                <a:gd name="T7" fmla="*/ 114 h 124"/>
                <a:gd name="T8" fmla="*/ 10 w 69"/>
                <a:gd name="T9" fmla="*/ 10 h 124"/>
                <a:gd name="T10" fmla="*/ 20 w 69"/>
                <a:gd name="T11" fmla="*/ 0 h 124"/>
                <a:gd name="T12" fmla="*/ 49 w 69"/>
                <a:gd name="T13" fmla="*/ 0 h 124"/>
                <a:gd name="T14" fmla="*/ 59 w 69"/>
                <a:gd name="T15" fmla="*/ 10 h 124"/>
                <a:gd name="T16" fmla="*/ 69 w 69"/>
                <a:gd name="T17" fmla="*/ 1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24">
                  <a:moveTo>
                    <a:pt x="69" y="114"/>
                  </a:moveTo>
                  <a:cubicBezTo>
                    <a:pt x="69" y="119"/>
                    <a:pt x="64" y="124"/>
                    <a:pt x="59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4" y="124"/>
                    <a:pt x="0" y="119"/>
                    <a:pt x="0" y="1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5"/>
                    <a:pt x="14" y="0"/>
                    <a:pt x="2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5" y="0"/>
                    <a:pt x="59" y="5"/>
                    <a:pt x="59" y="10"/>
                  </a:cubicBezTo>
                  <a:lnTo>
                    <a:pt x="69" y="114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13"/>
            <p:cNvSpPr/>
            <p:nvPr/>
          </p:nvSpPr>
          <p:spPr bwMode="auto">
            <a:xfrm>
              <a:off x="4841" y="4305"/>
              <a:ext cx="332" cy="242"/>
            </a:xfrm>
            <a:custGeom>
              <a:avLst/>
              <a:gdLst>
                <a:gd name="T0" fmla="*/ 48 w 48"/>
                <a:gd name="T1" fmla="*/ 26 h 36"/>
                <a:gd name="T2" fmla="*/ 38 w 48"/>
                <a:gd name="T3" fmla="*/ 36 h 36"/>
                <a:gd name="T4" fmla="*/ 10 w 48"/>
                <a:gd name="T5" fmla="*/ 36 h 36"/>
                <a:gd name="T6" fmla="*/ 0 w 48"/>
                <a:gd name="T7" fmla="*/ 26 h 36"/>
                <a:gd name="T8" fmla="*/ 0 w 48"/>
                <a:gd name="T9" fmla="*/ 10 h 36"/>
                <a:gd name="T10" fmla="*/ 10 w 48"/>
                <a:gd name="T11" fmla="*/ 0 h 36"/>
                <a:gd name="T12" fmla="*/ 38 w 48"/>
                <a:gd name="T13" fmla="*/ 0 h 36"/>
                <a:gd name="T14" fmla="*/ 48 w 48"/>
                <a:gd name="T15" fmla="*/ 10 h 36"/>
                <a:gd name="T16" fmla="*/ 48 w 48"/>
                <a:gd name="T17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">
                  <a:moveTo>
                    <a:pt x="48" y="26"/>
                  </a:moveTo>
                  <a:cubicBezTo>
                    <a:pt x="48" y="32"/>
                    <a:pt x="44" y="36"/>
                    <a:pt x="3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0"/>
                    <a:pt x="48" y="4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Oval 14"/>
            <p:cNvSpPr>
              <a:spLocks noChangeArrowheads="1"/>
            </p:cNvSpPr>
            <p:nvPr/>
          </p:nvSpPr>
          <p:spPr bwMode="auto">
            <a:xfrm>
              <a:off x="2502" y="3295"/>
              <a:ext cx="673" cy="238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-1905"/>
            <a:ext cx="9064625" cy="509905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5715" y="-20955"/>
            <a:ext cx="9133840" cy="12446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080" y="5013325"/>
            <a:ext cx="9133840" cy="12446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5400000">
            <a:off x="-2491865" y="2488690"/>
            <a:ext cx="5112000" cy="13081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5400000">
            <a:off x="6516245" y="2476625"/>
            <a:ext cx="5112000" cy="13081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715" y="-20955"/>
            <a:ext cx="9133840" cy="12446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31770" y="2869565"/>
            <a:ext cx="3679190" cy="442595"/>
            <a:chOff x="3231" y="3143"/>
            <a:chExt cx="5794" cy="697"/>
          </a:xfrm>
          <a:solidFill>
            <a:srgbClr val="414954"/>
          </a:solidFill>
        </p:grpSpPr>
        <p:sp>
          <p:nvSpPr>
            <p:cNvPr id="4" name="矩形 3"/>
            <p:cNvSpPr/>
            <p:nvPr/>
          </p:nvSpPr>
          <p:spPr>
            <a:xfrm>
              <a:off x="4144" y="3143"/>
              <a:ext cx="3969" cy="652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5400000" algn="ctr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231" y="3318"/>
              <a:ext cx="5795" cy="522"/>
              <a:chOff x="3231" y="3318"/>
              <a:chExt cx="5795" cy="522"/>
            </a:xfrm>
            <a:grpFill/>
          </p:grpSpPr>
          <p:grpSp>
            <p:nvGrpSpPr>
              <p:cNvPr id="7" name="组合 6"/>
              <p:cNvGrpSpPr/>
              <p:nvPr/>
            </p:nvGrpSpPr>
            <p:grpSpPr>
              <a:xfrm>
                <a:off x="7654" y="3318"/>
                <a:ext cx="1373" cy="510"/>
                <a:chOff x="7880" y="4164"/>
                <a:chExt cx="2494" cy="927"/>
              </a:xfrm>
              <a:grpFill/>
            </p:grpSpPr>
            <p:sp>
              <p:nvSpPr>
                <p:cNvPr id="5" name="直角三角形 4"/>
                <p:cNvSpPr/>
                <p:nvPr/>
              </p:nvSpPr>
              <p:spPr>
                <a:xfrm flipV="1">
                  <a:off x="7880" y="4164"/>
                  <a:ext cx="2494" cy="77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" name="直角三角形 5"/>
                <p:cNvSpPr/>
                <p:nvPr/>
              </p:nvSpPr>
              <p:spPr>
                <a:xfrm>
                  <a:off x="7880" y="4237"/>
                  <a:ext cx="2494" cy="85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flipH="1">
                <a:off x="3231" y="3330"/>
                <a:ext cx="1373" cy="510"/>
                <a:chOff x="7880" y="4164"/>
                <a:chExt cx="2494" cy="927"/>
              </a:xfrm>
              <a:grpFill/>
            </p:grpSpPr>
            <p:sp>
              <p:nvSpPr>
                <p:cNvPr id="10" name="直角三角形 9"/>
                <p:cNvSpPr/>
                <p:nvPr/>
              </p:nvSpPr>
              <p:spPr>
                <a:xfrm flipV="1">
                  <a:off x="7880" y="4164"/>
                  <a:ext cx="2494" cy="77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>
                  <a:off x="7880" y="4237"/>
                  <a:ext cx="2494" cy="85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4" name="TextBox 39"/>
          <p:cNvSpPr txBox="1"/>
          <p:nvPr/>
        </p:nvSpPr>
        <p:spPr>
          <a:xfrm>
            <a:off x="2247265" y="1765935"/>
            <a:ext cx="492823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14954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160" dirty="0">
                <a:solidFill>
                  <a:srgbClr val="4149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毕业答辩模板</a:t>
            </a:r>
            <a:endParaRPr lang="zh-CN" altLang="en-US" sz="4000" b="1" spc="160" dirty="0">
              <a:solidFill>
                <a:srgbClr val="41495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2981325" y="2938780"/>
            <a:ext cx="3183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答辩人：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    导师：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80" y="5013325"/>
            <a:ext cx="9133840" cy="12446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-2491865" y="2488690"/>
            <a:ext cx="5112000" cy="13081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516245" y="2476625"/>
            <a:ext cx="5112000" cy="13081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09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58" y="920750"/>
            <a:ext cx="865441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组合 67"/>
          <p:cNvGrpSpPr>
            <a:grpSpLocks noChangeAspect="1"/>
          </p:cNvGrpSpPr>
          <p:nvPr/>
        </p:nvGrpSpPr>
        <p:grpSpPr>
          <a:xfrm>
            <a:off x="614680" y="1692910"/>
            <a:ext cx="1971672" cy="1080000"/>
            <a:chOff x="191" y="2747"/>
            <a:chExt cx="5287" cy="2896"/>
          </a:xfrm>
        </p:grpSpPr>
        <p:sp>
          <p:nvSpPr>
            <p:cNvPr id="59" name="Freeform 5"/>
            <p:cNvSpPr/>
            <p:nvPr/>
          </p:nvSpPr>
          <p:spPr bwMode="auto">
            <a:xfrm>
              <a:off x="1124" y="3703"/>
              <a:ext cx="3444" cy="1940"/>
            </a:xfrm>
            <a:custGeom>
              <a:avLst/>
              <a:gdLst>
                <a:gd name="T0" fmla="*/ 757 w 757"/>
                <a:gd name="T1" fmla="*/ 322 h 432"/>
                <a:gd name="T2" fmla="*/ 380 w 757"/>
                <a:gd name="T3" fmla="*/ 432 h 432"/>
                <a:gd name="T4" fmla="*/ 0 w 757"/>
                <a:gd name="T5" fmla="*/ 322 h 432"/>
                <a:gd name="T6" fmla="*/ 77 w 757"/>
                <a:gd name="T7" fmla="*/ 0 h 432"/>
                <a:gd name="T8" fmla="*/ 678 w 757"/>
                <a:gd name="T9" fmla="*/ 0 h 432"/>
                <a:gd name="T10" fmla="*/ 757 w 757"/>
                <a:gd name="T11" fmla="*/ 32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432">
                  <a:moveTo>
                    <a:pt x="757" y="322"/>
                  </a:moveTo>
                  <a:lnTo>
                    <a:pt x="380" y="432"/>
                  </a:lnTo>
                  <a:lnTo>
                    <a:pt x="0" y="322"/>
                  </a:lnTo>
                  <a:lnTo>
                    <a:pt x="77" y="0"/>
                  </a:lnTo>
                  <a:lnTo>
                    <a:pt x="678" y="0"/>
                  </a:lnTo>
                  <a:lnTo>
                    <a:pt x="757" y="322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7"/>
            <p:cNvSpPr/>
            <p:nvPr/>
          </p:nvSpPr>
          <p:spPr bwMode="auto">
            <a:xfrm>
              <a:off x="191" y="2747"/>
              <a:ext cx="5287" cy="1617"/>
            </a:xfrm>
            <a:custGeom>
              <a:avLst/>
              <a:gdLst>
                <a:gd name="T0" fmla="*/ 1162 w 1162"/>
                <a:gd name="T1" fmla="*/ 128 h 360"/>
                <a:gd name="T2" fmla="*/ 581 w 1162"/>
                <a:gd name="T3" fmla="*/ 0 h 360"/>
                <a:gd name="T4" fmla="*/ 0 w 1162"/>
                <a:gd name="T5" fmla="*/ 128 h 360"/>
                <a:gd name="T6" fmla="*/ 0 w 1162"/>
                <a:gd name="T7" fmla="*/ 185 h 360"/>
                <a:gd name="T8" fmla="*/ 581 w 1162"/>
                <a:gd name="T9" fmla="*/ 360 h 360"/>
                <a:gd name="T10" fmla="*/ 1162 w 1162"/>
                <a:gd name="T11" fmla="*/ 185 h 360"/>
                <a:gd name="T12" fmla="*/ 1162 w 1162"/>
                <a:gd name="T13" fmla="*/ 12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360">
                  <a:moveTo>
                    <a:pt x="1162" y="128"/>
                  </a:moveTo>
                  <a:lnTo>
                    <a:pt x="581" y="0"/>
                  </a:lnTo>
                  <a:lnTo>
                    <a:pt x="0" y="128"/>
                  </a:lnTo>
                  <a:lnTo>
                    <a:pt x="0" y="185"/>
                  </a:lnTo>
                  <a:lnTo>
                    <a:pt x="581" y="360"/>
                  </a:lnTo>
                  <a:lnTo>
                    <a:pt x="1162" y="185"/>
                  </a:lnTo>
                  <a:lnTo>
                    <a:pt x="1162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8"/>
            <p:cNvSpPr/>
            <p:nvPr/>
          </p:nvSpPr>
          <p:spPr bwMode="auto">
            <a:xfrm>
              <a:off x="204" y="2747"/>
              <a:ext cx="5274" cy="1374"/>
            </a:xfrm>
            <a:custGeom>
              <a:avLst/>
              <a:gdLst>
                <a:gd name="T0" fmla="*/ 578 w 1159"/>
                <a:gd name="T1" fmla="*/ 306 h 306"/>
                <a:gd name="T2" fmla="*/ 0 w 1159"/>
                <a:gd name="T3" fmla="*/ 128 h 306"/>
                <a:gd name="T4" fmla="*/ 578 w 1159"/>
                <a:gd name="T5" fmla="*/ 0 h 306"/>
                <a:gd name="T6" fmla="*/ 1159 w 1159"/>
                <a:gd name="T7" fmla="*/ 128 h 306"/>
                <a:gd name="T8" fmla="*/ 578 w 1159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9" h="306">
                  <a:moveTo>
                    <a:pt x="578" y="306"/>
                  </a:moveTo>
                  <a:lnTo>
                    <a:pt x="0" y="128"/>
                  </a:lnTo>
                  <a:lnTo>
                    <a:pt x="578" y="0"/>
                  </a:lnTo>
                  <a:lnTo>
                    <a:pt x="1159" y="128"/>
                  </a:lnTo>
                  <a:lnTo>
                    <a:pt x="578" y="306"/>
                  </a:lnTo>
                  <a:close/>
                </a:path>
              </a:pathLst>
            </a:custGeom>
            <a:solidFill>
              <a:srgbClr val="414954"/>
            </a:solidFill>
            <a:ln w="3810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9"/>
            <p:cNvSpPr/>
            <p:nvPr/>
          </p:nvSpPr>
          <p:spPr bwMode="auto">
            <a:xfrm>
              <a:off x="2734" y="3367"/>
              <a:ext cx="2316" cy="135"/>
            </a:xfrm>
            <a:custGeom>
              <a:avLst/>
              <a:gdLst>
                <a:gd name="T0" fmla="*/ 335 w 336"/>
                <a:gd name="T1" fmla="*/ 13 h 20"/>
                <a:gd name="T2" fmla="*/ 326 w 336"/>
                <a:gd name="T3" fmla="*/ 19 h 20"/>
                <a:gd name="T4" fmla="*/ 7 w 336"/>
                <a:gd name="T5" fmla="*/ 16 h 20"/>
                <a:gd name="T6" fmla="*/ 0 w 336"/>
                <a:gd name="T7" fmla="*/ 7 h 20"/>
                <a:gd name="T8" fmla="*/ 0 w 336"/>
                <a:gd name="T9" fmla="*/ 7 h 20"/>
                <a:gd name="T10" fmla="*/ 9 w 336"/>
                <a:gd name="T11" fmla="*/ 1 h 20"/>
                <a:gd name="T12" fmla="*/ 329 w 336"/>
                <a:gd name="T13" fmla="*/ 4 h 20"/>
                <a:gd name="T14" fmla="*/ 335 w 336"/>
                <a:gd name="T15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" h="20">
                  <a:moveTo>
                    <a:pt x="335" y="13"/>
                  </a:moveTo>
                  <a:cubicBezTo>
                    <a:pt x="335" y="17"/>
                    <a:pt x="331" y="20"/>
                    <a:pt x="326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329" y="4"/>
                    <a:pt x="329" y="4"/>
                    <a:pt x="329" y="4"/>
                  </a:cubicBezTo>
                  <a:cubicBezTo>
                    <a:pt x="333" y="5"/>
                    <a:pt x="336" y="9"/>
                    <a:pt x="335" y="1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10"/>
            <p:cNvSpPr/>
            <p:nvPr/>
          </p:nvSpPr>
          <p:spPr bwMode="auto">
            <a:xfrm>
              <a:off x="4965" y="3390"/>
              <a:ext cx="109" cy="759"/>
            </a:xfrm>
            <a:custGeom>
              <a:avLst/>
              <a:gdLst>
                <a:gd name="T0" fmla="*/ 16 w 16"/>
                <a:gd name="T1" fmla="*/ 104 h 112"/>
                <a:gd name="T2" fmla="*/ 8 w 16"/>
                <a:gd name="T3" fmla="*/ 112 h 112"/>
                <a:gd name="T4" fmla="*/ 8 w 16"/>
                <a:gd name="T5" fmla="*/ 112 h 112"/>
                <a:gd name="T6" fmla="*/ 0 w 16"/>
                <a:gd name="T7" fmla="*/ 104 h 112"/>
                <a:gd name="T8" fmla="*/ 0 w 16"/>
                <a:gd name="T9" fmla="*/ 8 h 112"/>
                <a:gd name="T10" fmla="*/ 8 w 16"/>
                <a:gd name="T11" fmla="*/ 0 h 112"/>
                <a:gd name="T12" fmla="*/ 8 w 16"/>
                <a:gd name="T13" fmla="*/ 0 h 112"/>
                <a:gd name="T14" fmla="*/ 16 w 16"/>
                <a:gd name="T15" fmla="*/ 8 h 112"/>
                <a:gd name="T16" fmla="*/ 16 w 16"/>
                <a:gd name="T17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2">
                  <a:moveTo>
                    <a:pt x="16" y="104"/>
                  </a:moveTo>
                  <a:cubicBezTo>
                    <a:pt x="16" y="109"/>
                    <a:pt x="13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3" y="112"/>
                    <a:pt x="0" y="109"/>
                    <a:pt x="0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lnTo>
                    <a:pt x="16" y="104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Oval 11"/>
            <p:cNvSpPr>
              <a:spLocks noChangeArrowheads="1"/>
            </p:cNvSpPr>
            <p:nvPr/>
          </p:nvSpPr>
          <p:spPr bwMode="auto">
            <a:xfrm>
              <a:off x="4836" y="4040"/>
              <a:ext cx="364" cy="359"/>
            </a:xfrm>
            <a:prstGeom prst="ellipse">
              <a:avLst/>
            </a:pr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12"/>
            <p:cNvSpPr/>
            <p:nvPr/>
          </p:nvSpPr>
          <p:spPr bwMode="auto">
            <a:xfrm>
              <a:off x="4782" y="4521"/>
              <a:ext cx="473" cy="844"/>
            </a:xfrm>
            <a:custGeom>
              <a:avLst/>
              <a:gdLst>
                <a:gd name="T0" fmla="*/ 69 w 69"/>
                <a:gd name="T1" fmla="*/ 114 h 124"/>
                <a:gd name="T2" fmla="*/ 59 w 69"/>
                <a:gd name="T3" fmla="*/ 124 h 124"/>
                <a:gd name="T4" fmla="*/ 10 w 69"/>
                <a:gd name="T5" fmla="*/ 124 h 124"/>
                <a:gd name="T6" fmla="*/ 0 w 69"/>
                <a:gd name="T7" fmla="*/ 114 h 124"/>
                <a:gd name="T8" fmla="*/ 10 w 69"/>
                <a:gd name="T9" fmla="*/ 10 h 124"/>
                <a:gd name="T10" fmla="*/ 20 w 69"/>
                <a:gd name="T11" fmla="*/ 0 h 124"/>
                <a:gd name="T12" fmla="*/ 49 w 69"/>
                <a:gd name="T13" fmla="*/ 0 h 124"/>
                <a:gd name="T14" fmla="*/ 59 w 69"/>
                <a:gd name="T15" fmla="*/ 10 h 124"/>
                <a:gd name="T16" fmla="*/ 69 w 69"/>
                <a:gd name="T17" fmla="*/ 1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24">
                  <a:moveTo>
                    <a:pt x="69" y="114"/>
                  </a:moveTo>
                  <a:cubicBezTo>
                    <a:pt x="69" y="119"/>
                    <a:pt x="64" y="124"/>
                    <a:pt x="59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4" y="124"/>
                    <a:pt x="0" y="119"/>
                    <a:pt x="0" y="1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5"/>
                    <a:pt x="14" y="0"/>
                    <a:pt x="2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5" y="0"/>
                    <a:pt x="59" y="5"/>
                    <a:pt x="59" y="10"/>
                  </a:cubicBezTo>
                  <a:lnTo>
                    <a:pt x="69" y="114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13"/>
            <p:cNvSpPr/>
            <p:nvPr/>
          </p:nvSpPr>
          <p:spPr bwMode="auto">
            <a:xfrm>
              <a:off x="4841" y="4305"/>
              <a:ext cx="332" cy="242"/>
            </a:xfrm>
            <a:custGeom>
              <a:avLst/>
              <a:gdLst>
                <a:gd name="T0" fmla="*/ 48 w 48"/>
                <a:gd name="T1" fmla="*/ 26 h 36"/>
                <a:gd name="T2" fmla="*/ 38 w 48"/>
                <a:gd name="T3" fmla="*/ 36 h 36"/>
                <a:gd name="T4" fmla="*/ 10 w 48"/>
                <a:gd name="T5" fmla="*/ 36 h 36"/>
                <a:gd name="T6" fmla="*/ 0 w 48"/>
                <a:gd name="T7" fmla="*/ 26 h 36"/>
                <a:gd name="T8" fmla="*/ 0 w 48"/>
                <a:gd name="T9" fmla="*/ 10 h 36"/>
                <a:gd name="T10" fmla="*/ 10 w 48"/>
                <a:gd name="T11" fmla="*/ 0 h 36"/>
                <a:gd name="T12" fmla="*/ 38 w 48"/>
                <a:gd name="T13" fmla="*/ 0 h 36"/>
                <a:gd name="T14" fmla="*/ 48 w 48"/>
                <a:gd name="T15" fmla="*/ 10 h 36"/>
                <a:gd name="T16" fmla="*/ 48 w 48"/>
                <a:gd name="T17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">
                  <a:moveTo>
                    <a:pt x="48" y="26"/>
                  </a:moveTo>
                  <a:cubicBezTo>
                    <a:pt x="48" y="32"/>
                    <a:pt x="44" y="36"/>
                    <a:pt x="3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0"/>
                    <a:pt x="48" y="4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Oval 14"/>
            <p:cNvSpPr>
              <a:spLocks noChangeArrowheads="1"/>
            </p:cNvSpPr>
            <p:nvPr/>
          </p:nvSpPr>
          <p:spPr bwMode="auto">
            <a:xfrm>
              <a:off x="2502" y="3295"/>
              <a:ext cx="673" cy="238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2" grpId="0" bldLvl="0" animBg="1"/>
      <p:bldP spid="24" grpId="0" bldLvl="0" animBg="1"/>
      <p:bldP spid="2" grpId="0"/>
      <p:bldP spid="22" grpId="0" bldLvl="0" animBg="1"/>
      <p:bldP spid="23" grpId="0" bldLvl="0" animBg="1"/>
      <p:bldP spid="2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1100653" y="859815"/>
            <a:ext cx="7156708" cy="2801822"/>
          </a:xfrm>
          <a:prstGeom prst="roundRect">
            <a:avLst>
              <a:gd name="adj" fmla="val 11852"/>
            </a:avLst>
          </a:prstGeom>
          <a:noFill/>
          <a:ln w="38100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35095" y="163195"/>
            <a:ext cx="1672843" cy="53344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理论基础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TextBox 462"/>
          <p:cNvSpPr txBox="1"/>
          <p:nvPr/>
        </p:nvSpPr>
        <p:spPr>
          <a:xfrm>
            <a:off x="4434840" y="1799590"/>
            <a:ext cx="38938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在此输入您的描述内容，在此输入您的描述内容，在此输入您的描述内容。在此输入您的描述内容，在此输入您的描述内容，在此输入您的描述内容。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descr="\\DEOMV\share\我的资料\学习资料\图片素材\QJ6425193204.jpgQJ6425193204"/>
          <p:cNvPicPr/>
          <p:nvPr/>
        </p:nvPicPr>
        <p:blipFill>
          <a:blip r:embed="rId1"/>
          <a:srcRect t="5050" b="5050"/>
          <a:stretch>
            <a:fillRect/>
          </a:stretch>
        </p:blipFill>
        <p:spPr>
          <a:xfrm>
            <a:off x="998855" y="1527810"/>
            <a:ext cx="2988000" cy="208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1100653" y="859815"/>
            <a:ext cx="7156708" cy="2801822"/>
          </a:xfrm>
          <a:prstGeom prst="roundRect">
            <a:avLst>
              <a:gd name="adj" fmla="val 11852"/>
            </a:avLst>
          </a:prstGeom>
          <a:noFill/>
          <a:ln w="38100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35095" y="163195"/>
            <a:ext cx="1672843" cy="53344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研究思路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39165" y="3474720"/>
            <a:ext cx="1821180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TextBox 41"/>
          <p:cNvSpPr txBox="1"/>
          <p:nvPr/>
        </p:nvSpPr>
        <p:spPr>
          <a:xfrm>
            <a:off x="956945" y="3574415"/>
            <a:ext cx="1917065" cy="335915"/>
          </a:xfrm>
          <a:prstGeom prst="rect">
            <a:avLst/>
          </a:prstGeom>
          <a:solidFill>
            <a:srgbClr val="414954"/>
          </a:solidFill>
          <a:effectLst/>
        </p:spPr>
        <p:txBody>
          <a:bodyPr wrap="square" lIns="91424" tIns="45712" rIns="91424" bIns="45712" rtlCol="0">
            <a:spAutoFit/>
          </a:bodyPr>
          <a:p>
            <a:pPr defTabSz="91440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41"/>
          <p:cNvSpPr txBox="1"/>
          <p:nvPr/>
        </p:nvSpPr>
        <p:spPr>
          <a:xfrm>
            <a:off x="3740785" y="3022600"/>
            <a:ext cx="1875155" cy="335915"/>
          </a:xfrm>
          <a:prstGeom prst="rect">
            <a:avLst/>
          </a:prstGeom>
          <a:solidFill>
            <a:srgbClr val="414954"/>
          </a:solidFill>
          <a:effectLst/>
        </p:spPr>
        <p:txBody>
          <a:bodyPr wrap="square" lIns="91424" tIns="45712" rIns="91424" bIns="45712" rtlCol="0">
            <a:spAutoFit/>
          </a:bodyPr>
          <a:p>
            <a:pPr defTabSz="914400"/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41"/>
          <p:cNvSpPr txBox="1"/>
          <p:nvPr/>
        </p:nvSpPr>
        <p:spPr>
          <a:xfrm>
            <a:off x="6597015" y="2590165"/>
            <a:ext cx="1952625" cy="335915"/>
          </a:xfrm>
          <a:prstGeom prst="rect">
            <a:avLst/>
          </a:prstGeom>
          <a:solidFill>
            <a:srgbClr val="414954"/>
          </a:solidFill>
          <a:effectLst/>
        </p:spPr>
        <p:txBody>
          <a:bodyPr wrap="square" lIns="91424" tIns="45712" rIns="91424" bIns="45712" rtlCol="0">
            <a:spAutoFit/>
          </a:bodyPr>
          <a:p>
            <a:pPr defTabSz="914400"/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462"/>
          <p:cNvSpPr txBox="1"/>
          <p:nvPr/>
        </p:nvSpPr>
        <p:spPr>
          <a:xfrm>
            <a:off x="939165" y="2552700"/>
            <a:ext cx="1718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TextBox 462"/>
          <p:cNvSpPr txBox="1"/>
          <p:nvPr/>
        </p:nvSpPr>
        <p:spPr>
          <a:xfrm>
            <a:off x="3716655" y="2014220"/>
            <a:ext cx="1718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" name="TextBox 462"/>
          <p:cNvSpPr txBox="1"/>
          <p:nvPr/>
        </p:nvSpPr>
        <p:spPr>
          <a:xfrm>
            <a:off x="6675120" y="1597660"/>
            <a:ext cx="1718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8" name="Freeform 33"/>
          <p:cNvSpPr>
            <a:spLocks noEditPoints="1"/>
          </p:cNvSpPr>
          <p:nvPr/>
        </p:nvSpPr>
        <p:spPr bwMode="auto">
          <a:xfrm>
            <a:off x="210185" y="2747010"/>
            <a:ext cx="746760" cy="746760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182 w 492"/>
              <a:gd name="T21" fmla="*/ 240 h 492"/>
              <a:gd name="T22" fmla="*/ 220 w 492"/>
              <a:gd name="T23" fmla="*/ 195 h 492"/>
              <a:gd name="T24" fmla="*/ 182 w 492"/>
              <a:gd name="T25" fmla="*/ 150 h 492"/>
              <a:gd name="T26" fmla="*/ 144 w 492"/>
              <a:gd name="T27" fmla="*/ 195 h 492"/>
              <a:gd name="T28" fmla="*/ 182 w 492"/>
              <a:gd name="T29" fmla="*/ 240 h 492"/>
              <a:gd name="T30" fmla="*/ 310 w 492"/>
              <a:gd name="T31" fmla="*/ 240 h 492"/>
              <a:gd name="T32" fmla="*/ 348 w 492"/>
              <a:gd name="T33" fmla="*/ 195 h 492"/>
              <a:gd name="T34" fmla="*/ 310 w 492"/>
              <a:gd name="T35" fmla="*/ 150 h 492"/>
              <a:gd name="T36" fmla="*/ 272 w 492"/>
              <a:gd name="T37" fmla="*/ 195 h 492"/>
              <a:gd name="T38" fmla="*/ 310 w 492"/>
              <a:gd name="T39" fmla="*/ 240 h 492"/>
              <a:gd name="T40" fmla="*/ 357 w 492"/>
              <a:gd name="T41" fmla="*/ 280 h 492"/>
              <a:gd name="T42" fmla="*/ 331 w 492"/>
              <a:gd name="T43" fmla="*/ 288 h 492"/>
              <a:gd name="T44" fmla="*/ 246 w 492"/>
              <a:gd name="T45" fmla="*/ 329 h 492"/>
              <a:gd name="T46" fmla="*/ 161 w 492"/>
              <a:gd name="T47" fmla="*/ 288 h 492"/>
              <a:gd name="T48" fmla="*/ 135 w 492"/>
              <a:gd name="T49" fmla="*/ 280 h 492"/>
              <a:gd name="T50" fmla="*/ 126 w 492"/>
              <a:gd name="T51" fmla="*/ 306 h 492"/>
              <a:gd name="T52" fmla="*/ 246 w 492"/>
              <a:gd name="T53" fmla="*/ 368 h 492"/>
              <a:gd name="T54" fmla="*/ 366 w 492"/>
              <a:gd name="T55" fmla="*/ 306 h 492"/>
              <a:gd name="T56" fmla="*/ 357 w 492"/>
              <a:gd name="T57" fmla="*/ 28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310" y="240"/>
                </a:move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lose/>
                <a:moveTo>
                  <a:pt x="357" y="280"/>
                </a:moveTo>
                <a:cubicBezTo>
                  <a:pt x="348" y="275"/>
                  <a:pt x="336" y="279"/>
                  <a:pt x="331" y="288"/>
                </a:cubicBezTo>
                <a:cubicBezTo>
                  <a:pt x="330" y="290"/>
                  <a:pt x="309" y="329"/>
                  <a:pt x="246" y="329"/>
                </a:cubicBezTo>
                <a:cubicBezTo>
                  <a:pt x="183" y="329"/>
                  <a:pt x="162" y="290"/>
                  <a:pt x="161" y="288"/>
                </a:cubicBezTo>
                <a:cubicBezTo>
                  <a:pt x="156" y="279"/>
                  <a:pt x="145" y="275"/>
                  <a:pt x="135" y="280"/>
                </a:cubicBezTo>
                <a:cubicBezTo>
                  <a:pt x="126" y="285"/>
                  <a:pt x="122" y="296"/>
                  <a:pt x="126" y="306"/>
                </a:cubicBezTo>
                <a:cubicBezTo>
                  <a:pt x="128" y="308"/>
                  <a:pt x="158" y="368"/>
                  <a:pt x="246" y="368"/>
                </a:cubicBezTo>
                <a:cubicBezTo>
                  <a:pt x="334" y="368"/>
                  <a:pt x="364" y="308"/>
                  <a:pt x="366" y="306"/>
                </a:cubicBezTo>
                <a:cubicBezTo>
                  <a:pt x="370" y="296"/>
                  <a:pt x="366" y="285"/>
                  <a:pt x="357" y="280"/>
                </a:cubicBezTo>
                <a:close/>
              </a:path>
            </a:pathLst>
          </a:custGeom>
          <a:solidFill>
            <a:srgbClr val="41495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9" name="Freeform 34"/>
          <p:cNvSpPr>
            <a:spLocks noEditPoints="1"/>
          </p:cNvSpPr>
          <p:nvPr/>
        </p:nvSpPr>
        <p:spPr bwMode="auto">
          <a:xfrm>
            <a:off x="2970530" y="2190115"/>
            <a:ext cx="746125" cy="746760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310 w 492"/>
              <a:gd name="T21" fmla="*/ 150 h 492"/>
              <a:gd name="T22" fmla="*/ 272 w 492"/>
              <a:gd name="T23" fmla="*/ 195 h 492"/>
              <a:gd name="T24" fmla="*/ 310 w 492"/>
              <a:gd name="T25" fmla="*/ 240 h 492"/>
              <a:gd name="T26" fmla="*/ 348 w 492"/>
              <a:gd name="T27" fmla="*/ 195 h 492"/>
              <a:gd name="T28" fmla="*/ 310 w 492"/>
              <a:gd name="T29" fmla="*/ 150 h 492"/>
              <a:gd name="T30" fmla="*/ 182 w 492"/>
              <a:gd name="T31" fmla="*/ 240 h 492"/>
              <a:gd name="T32" fmla="*/ 220 w 492"/>
              <a:gd name="T33" fmla="*/ 195 h 492"/>
              <a:gd name="T34" fmla="*/ 182 w 492"/>
              <a:gd name="T35" fmla="*/ 150 h 492"/>
              <a:gd name="T36" fmla="*/ 144 w 492"/>
              <a:gd name="T37" fmla="*/ 195 h 492"/>
              <a:gd name="T38" fmla="*/ 182 w 492"/>
              <a:gd name="T39" fmla="*/ 240 h 492"/>
              <a:gd name="T40" fmla="*/ 323 w 492"/>
              <a:gd name="T41" fmla="*/ 304 h 492"/>
              <a:gd name="T42" fmla="*/ 169 w 492"/>
              <a:gd name="T43" fmla="*/ 304 h 492"/>
              <a:gd name="T44" fmla="*/ 150 w 492"/>
              <a:gd name="T45" fmla="*/ 323 h 492"/>
              <a:gd name="T46" fmla="*/ 169 w 492"/>
              <a:gd name="T47" fmla="*/ 342 h 492"/>
              <a:gd name="T48" fmla="*/ 323 w 492"/>
              <a:gd name="T49" fmla="*/ 342 h 492"/>
              <a:gd name="T50" fmla="*/ 342 w 492"/>
              <a:gd name="T51" fmla="*/ 323 h 492"/>
              <a:gd name="T52" fmla="*/ 323 w 492"/>
              <a:gd name="T53" fmla="*/ 304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310" y="150"/>
                </a:move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323" y="304"/>
                </a:moveTo>
                <a:cubicBezTo>
                  <a:pt x="169" y="304"/>
                  <a:pt x="169" y="304"/>
                  <a:pt x="169" y="304"/>
                </a:cubicBezTo>
                <a:cubicBezTo>
                  <a:pt x="159" y="304"/>
                  <a:pt x="150" y="312"/>
                  <a:pt x="150" y="323"/>
                </a:cubicBezTo>
                <a:cubicBezTo>
                  <a:pt x="150" y="333"/>
                  <a:pt x="159" y="342"/>
                  <a:pt x="169" y="342"/>
                </a:cubicBezTo>
                <a:cubicBezTo>
                  <a:pt x="323" y="342"/>
                  <a:pt x="323" y="342"/>
                  <a:pt x="323" y="342"/>
                </a:cubicBezTo>
                <a:cubicBezTo>
                  <a:pt x="333" y="342"/>
                  <a:pt x="342" y="333"/>
                  <a:pt x="342" y="323"/>
                </a:cubicBezTo>
                <a:cubicBezTo>
                  <a:pt x="342" y="312"/>
                  <a:pt x="333" y="304"/>
                  <a:pt x="323" y="304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6E2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0" name="Freeform 35"/>
          <p:cNvSpPr>
            <a:spLocks noEditPoints="1"/>
          </p:cNvSpPr>
          <p:nvPr/>
        </p:nvSpPr>
        <p:spPr bwMode="auto">
          <a:xfrm>
            <a:off x="5850255" y="1758315"/>
            <a:ext cx="746760" cy="746760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310 w 492"/>
              <a:gd name="T21" fmla="*/ 240 h 492"/>
              <a:gd name="T22" fmla="*/ 348 w 492"/>
              <a:gd name="T23" fmla="*/ 195 h 492"/>
              <a:gd name="T24" fmla="*/ 310 w 492"/>
              <a:gd name="T25" fmla="*/ 150 h 492"/>
              <a:gd name="T26" fmla="*/ 272 w 492"/>
              <a:gd name="T27" fmla="*/ 195 h 492"/>
              <a:gd name="T28" fmla="*/ 310 w 492"/>
              <a:gd name="T29" fmla="*/ 240 h 492"/>
              <a:gd name="T30" fmla="*/ 182 w 492"/>
              <a:gd name="T31" fmla="*/ 240 h 492"/>
              <a:gd name="T32" fmla="*/ 220 w 492"/>
              <a:gd name="T33" fmla="*/ 195 h 492"/>
              <a:gd name="T34" fmla="*/ 182 w 492"/>
              <a:gd name="T35" fmla="*/ 150 h 492"/>
              <a:gd name="T36" fmla="*/ 144 w 492"/>
              <a:gd name="T37" fmla="*/ 195 h 492"/>
              <a:gd name="T38" fmla="*/ 182 w 492"/>
              <a:gd name="T39" fmla="*/ 240 h 492"/>
              <a:gd name="T40" fmla="*/ 246 w 492"/>
              <a:gd name="T41" fmla="*/ 278 h 492"/>
              <a:gd name="T42" fmla="*/ 126 w 492"/>
              <a:gd name="T43" fmla="*/ 340 h 492"/>
              <a:gd name="T44" fmla="*/ 135 w 492"/>
              <a:gd name="T45" fmla="*/ 366 h 492"/>
              <a:gd name="T46" fmla="*/ 144 w 492"/>
              <a:gd name="T47" fmla="*/ 368 h 492"/>
              <a:gd name="T48" fmla="*/ 161 w 492"/>
              <a:gd name="T49" fmla="*/ 357 h 492"/>
              <a:gd name="T50" fmla="*/ 246 w 492"/>
              <a:gd name="T51" fmla="*/ 316 h 492"/>
              <a:gd name="T52" fmla="*/ 331 w 492"/>
              <a:gd name="T53" fmla="*/ 357 h 492"/>
              <a:gd name="T54" fmla="*/ 357 w 492"/>
              <a:gd name="T55" fmla="*/ 366 h 492"/>
              <a:gd name="T56" fmla="*/ 366 w 492"/>
              <a:gd name="T57" fmla="*/ 340 h 492"/>
              <a:gd name="T58" fmla="*/ 246 w 492"/>
              <a:gd name="T59" fmla="*/ 278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310" y="240"/>
                </a:move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246" y="278"/>
                </a:moveTo>
                <a:cubicBezTo>
                  <a:pt x="158" y="278"/>
                  <a:pt x="128" y="337"/>
                  <a:pt x="126" y="340"/>
                </a:cubicBezTo>
                <a:cubicBezTo>
                  <a:pt x="122" y="349"/>
                  <a:pt x="126" y="361"/>
                  <a:pt x="135" y="366"/>
                </a:cubicBezTo>
                <a:cubicBezTo>
                  <a:pt x="138" y="367"/>
                  <a:pt x="141" y="368"/>
                  <a:pt x="144" y="368"/>
                </a:cubicBezTo>
                <a:cubicBezTo>
                  <a:pt x="151" y="368"/>
                  <a:pt x="157" y="364"/>
                  <a:pt x="161" y="357"/>
                </a:cubicBezTo>
                <a:cubicBezTo>
                  <a:pt x="161" y="357"/>
                  <a:pt x="182" y="316"/>
                  <a:pt x="246" y="316"/>
                </a:cubicBezTo>
                <a:cubicBezTo>
                  <a:pt x="309" y="316"/>
                  <a:pt x="330" y="355"/>
                  <a:pt x="331" y="357"/>
                </a:cubicBezTo>
                <a:cubicBezTo>
                  <a:pt x="336" y="366"/>
                  <a:pt x="348" y="370"/>
                  <a:pt x="357" y="366"/>
                </a:cubicBezTo>
                <a:cubicBezTo>
                  <a:pt x="366" y="361"/>
                  <a:pt x="370" y="349"/>
                  <a:pt x="366" y="340"/>
                </a:cubicBezTo>
                <a:cubicBezTo>
                  <a:pt x="364" y="337"/>
                  <a:pt x="334" y="278"/>
                  <a:pt x="246" y="278"/>
                </a:cubicBez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1100653" y="859815"/>
            <a:ext cx="7156708" cy="2801822"/>
          </a:xfrm>
          <a:prstGeom prst="roundRect">
            <a:avLst>
              <a:gd name="adj" fmla="val 11852"/>
            </a:avLst>
          </a:prstGeom>
          <a:noFill/>
          <a:ln w="38100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00805" y="163195"/>
            <a:ext cx="1955165" cy="533448"/>
            <a:chOff x="4225373" y="1286668"/>
            <a:chExt cx="4485665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225373" y="1372021"/>
              <a:ext cx="4485665" cy="2583557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可行性分析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5749010" y="997858"/>
            <a:ext cx="2715343" cy="2714990"/>
          </a:xfrm>
          <a:prstGeom prst="ellipse">
            <a:avLst/>
          </a:prstGeom>
          <a:solidFill>
            <a:srgbClr val="414954"/>
          </a:soli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4800" dirty="0">
              <a:ln w="12700">
                <a:noFill/>
              </a:ln>
              <a:solidFill>
                <a:srgbClr val="0070C0"/>
              </a:solidFill>
              <a:cs typeface="+mn-ea"/>
              <a:sym typeface="+mn-lt"/>
            </a:endParaRPr>
          </a:p>
        </p:txBody>
      </p:sp>
      <p:grpSp>
        <p:nvGrpSpPr>
          <p:cNvPr id="168" name="组合 167"/>
          <p:cNvGrpSpPr>
            <a:grpSpLocks noChangeAspect="1"/>
          </p:cNvGrpSpPr>
          <p:nvPr/>
        </p:nvGrpSpPr>
        <p:grpSpPr>
          <a:xfrm>
            <a:off x="6445448" y="1821420"/>
            <a:ext cx="1299845" cy="1115060"/>
            <a:chOff x="5084763" y="971550"/>
            <a:chExt cx="323850" cy="277813"/>
          </a:xfrm>
          <a:solidFill>
            <a:srgbClr val="F8F8F8"/>
          </a:solidFill>
        </p:grpSpPr>
        <p:sp>
          <p:nvSpPr>
            <p:cNvPr id="169" name="Freeform 301"/>
            <p:cNvSpPr>
              <a:spLocks noEditPoints="1"/>
            </p:cNvSpPr>
            <p:nvPr/>
          </p:nvSpPr>
          <p:spPr bwMode="auto">
            <a:xfrm>
              <a:off x="5191125" y="1031875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70" name="Freeform 302"/>
            <p:cNvSpPr>
              <a:spLocks noEditPoints="1"/>
            </p:cNvSpPr>
            <p:nvPr/>
          </p:nvSpPr>
          <p:spPr bwMode="auto">
            <a:xfrm>
              <a:off x="5084763" y="971550"/>
              <a:ext cx="139700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71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100">
                <a:cs typeface="+mn-ea"/>
                <a:sym typeface="+mn-lt"/>
              </a:endParaRPr>
            </a:p>
          </p:txBody>
        </p:sp>
      </p:grpSp>
      <p:sp>
        <p:nvSpPr>
          <p:cNvPr id="2" name="TextBox 52"/>
          <p:cNvSpPr txBox="1"/>
          <p:nvPr/>
        </p:nvSpPr>
        <p:spPr>
          <a:xfrm>
            <a:off x="679648" y="1199120"/>
            <a:ext cx="4683125" cy="6991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在此输入您的描述内容，在此输入您的描述内容，在此输入您的描述内容。在此输入您的描述内容，在此输入您的描述内容，在此输入您的描述内容。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Box 52"/>
          <p:cNvSpPr txBox="1"/>
          <p:nvPr/>
        </p:nvSpPr>
        <p:spPr>
          <a:xfrm>
            <a:off x="704413" y="2322435"/>
            <a:ext cx="4683125" cy="6991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在此输入您的描述内容，在此输入您的描述内容，在此输入您的描述内容。在此输入您的描述内容，在此输入您的描述内容，在此输入您的描述内容。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TextBox 52"/>
          <p:cNvSpPr txBox="1"/>
          <p:nvPr/>
        </p:nvSpPr>
        <p:spPr>
          <a:xfrm>
            <a:off x="704413" y="3531475"/>
            <a:ext cx="4683125" cy="6991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在此输入您的描述内容，在此输入您的描述内容，在此输入您的描述内容。在此输入您的描述内容，在此输入您的描述内容，在此输入您的描述内容。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2901211" y="2072774"/>
            <a:ext cx="187220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PART THREE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2405" y="2195830"/>
            <a:ext cx="51238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 eaLnBrk="1" hangingPunct="1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关键技术与实践难点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83510" y="3215005"/>
            <a:ext cx="2571750" cy="705485"/>
            <a:chOff x="5942" y="5071"/>
            <a:chExt cx="4050" cy="1111"/>
          </a:xfrm>
        </p:grpSpPr>
        <p:sp>
          <p:nvSpPr>
            <p:cNvPr id="4" name="Freeform 21"/>
            <p:cNvSpPr>
              <a:spLocks noEditPoints="1"/>
            </p:cNvSpPr>
            <p:nvPr/>
          </p:nvSpPr>
          <p:spPr bwMode="auto">
            <a:xfrm>
              <a:off x="5942" y="5151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Box 40"/>
            <p:cNvSpPr txBox="1"/>
            <p:nvPr/>
          </p:nvSpPr>
          <p:spPr>
            <a:xfrm>
              <a:off x="6407" y="5071"/>
              <a:ext cx="3585" cy="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关键技术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Freeform 21"/>
            <p:cNvSpPr>
              <a:spLocks noEditPoints="1"/>
            </p:cNvSpPr>
            <p:nvPr/>
          </p:nvSpPr>
          <p:spPr bwMode="auto">
            <a:xfrm>
              <a:off x="5942" y="5731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TextBox 44"/>
            <p:cNvSpPr txBox="1"/>
            <p:nvPr/>
          </p:nvSpPr>
          <p:spPr>
            <a:xfrm>
              <a:off x="6407" y="5651"/>
              <a:ext cx="3585" cy="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实践难点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" name="TextBox 48"/>
          <p:cNvSpPr txBox="1"/>
          <p:nvPr/>
        </p:nvSpPr>
        <p:spPr>
          <a:xfrm>
            <a:off x="5182870" y="3215005"/>
            <a:ext cx="2276475" cy="33718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rPr>
              <a:t>案例对比分析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21"/>
          <p:cNvSpPr>
            <a:spLocks noEditPoints="1"/>
          </p:cNvSpPr>
          <p:nvPr/>
        </p:nvSpPr>
        <p:spPr bwMode="auto">
          <a:xfrm>
            <a:off x="4854575" y="3249295"/>
            <a:ext cx="266700" cy="268605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14954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3735095" y="163195"/>
            <a:ext cx="1672843" cy="53344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关键技术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任意多边形 1"/>
          <p:cNvSpPr/>
          <p:nvPr/>
        </p:nvSpPr>
        <p:spPr>
          <a:xfrm rot="20794993">
            <a:off x="3147695" y="1841500"/>
            <a:ext cx="1548765" cy="972820"/>
          </a:xfrm>
          <a:custGeom>
            <a:avLst/>
            <a:gdLst>
              <a:gd name="connsiteX0" fmla="*/ 1601408 w 3105659"/>
              <a:gd name="connsiteY0" fmla="*/ 25640 h 1951740"/>
              <a:gd name="connsiteX1" fmla="*/ 2340891 w 3105659"/>
              <a:gd name="connsiteY1" fmla="*/ 842319 h 1951740"/>
              <a:gd name="connsiteX2" fmla="*/ 2352079 w 3105659"/>
              <a:gd name="connsiteY2" fmla="*/ 926292 h 1951740"/>
              <a:gd name="connsiteX3" fmla="*/ 2386570 w 3105659"/>
              <a:gd name="connsiteY3" fmla="*/ 913103 h 1951740"/>
              <a:gd name="connsiteX4" fmla="*/ 2687887 w 3105659"/>
              <a:gd name="connsiteY4" fmla="*/ 909007 h 1951740"/>
              <a:gd name="connsiteX5" fmla="*/ 3095739 w 3105659"/>
              <a:gd name="connsiteY5" fmla="*/ 1451145 h 1951740"/>
              <a:gd name="connsiteX6" fmla="*/ 2952802 w 3105659"/>
              <a:gd name="connsiteY6" fmla="*/ 1665767 h 1951740"/>
              <a:gd name="connsiteX7" fmla="*/ 2941515 w 3105659"/>
              <a:gd name="connsiteY7" fmla="*/ 1672735 h 1951740"/>
              <a:gd name="connsiteX8" fmla="*/ 2934818 w 3105659"/>
              <a:gd name="connsiteY8" fmla="*/ 1681756 h 1951740"/>
              <a:gd name="connsiteX9" fmla="*/ 2409953 w 3105659"/>
              <a:gd name="connsiteY9" fmla="*/ 1885822 h 1951740"/>
              <a:gd name="connsiteX10" fmla="*/ 2221729 w 3105659"/>
              <a:gd name="connsiteY10" fmla="*/ 1865013 h 1951740"/>
              <a:gd name="connsiteX11" fmla="*/ 2203416 w 3105659"/>
              <a:gd name="connsiteY11" fmla="*/ 1859737 h 1951740"/>
              <a:gd name="connsiteX12" fmla="*/ 2154441 w 3105659"/>
              <a:gd name="connsiteY12" fmla="*/ 1850320 h 1951740"/>
              <a:gd name="connsiteX13" fmla="*/ 2065945 w 3105659"/>
              <a:gd name="connsiteY13" fmla="*/ 1823526 h 1951740"/>
              <a:gd name="connsiteX14" fmla="*/ 2025747 w 3105659"/>
              <a:gd name="connsiteY14" fmla="*/ 1806746 h 1951740"/>
              <a:gd name="connsiteX15" fmla="*/ 1878644 w 3105659"/>
              <a:gd name="connsiteY15" fmla="*/ 1785041 h 1951740"/>
              <a:gd name="connsiteX16" fmla="*/ 1603116 w 3105659"/>
              <a:gd name="connsiteY16" fmla="*/ 1805430 h 1951740"/>
              <a:gd name="connsiteX17" fmla="*/ 1550300 w 3105659"/>
              <a:gd name="connsiteY17" fmla="*/ 1820359 h 1951740"/>
              <a:gd name="connsiteX18" fmla="*/ 1550032 w 3105659"/>
              <a:gd name="connsiteY18" fmla="*/ 1820741 h 1951740"/>
              <a:gd name="connsiteX19" fmla="*/ 1545756 w 3105659"/>
              <a:gd name="connsiteY19" fmla="*/ 1821644 h 1951740"/>
              <a:gd name="connsiteX20" fmla="*/ 1500359 w 3105659"/>
              <a:gd name="connsiteY20" fmla="*/ 1834476 h 1951740"/>
              <a:gd name="connsiteX21" fmla="*/ 1355305 w 3105659"/>
              <a:gd name="connsiteY21" fmla="*/ 1894020 h 1951740"/>
              <a:gd name="connsiteX22" fmla="*/ 1355268 w 3105659"/>
              <a:gd name="connsiteY22" fmla="*/ 1894036 h 1951740"/>
              <a:gd name="connsiteX23" fmla="*/ 1266979 w 3105659"/>
              <a:gd name="connsiteY23" fmla="*/ 1951740 h 1951740"/>
              <a:gd name="connsiteX24" fmla="*/ 1240899 w 3105659"/>
              <a:gd name="connsiteY24" fmla="*/ 1902486 h 1951740"/>
              <a:gd name="connsiteX25" fmla="*/ 603974 w 3105659"/>
              <a:gd name="connsiteY25" fmla="*/ 1454086 h 1951740"/>
              <a:gd name="connsiteX26" fmla="*/ 588602 w 3105659"/>
              <a:gd name="connsiteY26" fmla="*/ 1451818 h 1951740"/>
              <a:gd name="connsiteX27" fmla="*/ 588412 w 3105659"/>
              <a:gd name="connsiteY27" fmla="*/ 1451441 h 1951740"/>
              <a:gd name="connsiteX28" fmla="*/ 459988 w 3105659"/>
              <a:gd name="connsiteY28" fmla="*/ 1429623 h 1951740"/>
              <a:gd name="connsiteX29" fmla="*/ 50475 w 3105659"/>
              <a:gd name="connsiteY29" fmla="*/ 1468566 h 1951740"/>
              <a:gd name="connsiteX30" fmla="*/ 8426 w 3105659"/>
              <a:gd name="connsiteY30" fmla="*/ 1485827 h 1951740"/>
              <a:gd name="connsiteX31" fmla="*/ 1967 w 3105659"/>
              <a:gd name="connsiteY31" fmla="*/ 1431665 h 1951740"/>
              <a:gd name="connsiteX32" fmla="*/ 22829 w 3105659"/>
              <a:gd name="connsiteY32" fmla="*/ 1181530 h 1951740"/>
              <a:gd name="connsiteX33" fmla="*/ 543461 w 3105659"/>
              <a:gd name="connsiteY33" fmla="*/ 594345 h 1951740"/>
              <a:gd name="connsiteX34" fmla="*/ 558414 w 3105659"/>
              <a:gd name="connsiteY34" fmla="*/ 590358 h 1951740"/>
              <a:gd name="connsiteX35" fmla="*/ 634932 w 3105659"/>
              <a:gd name="connsiteY35" fmla="*/ 434743 h 1951740"/>
              <a:gd name="connsiteX36" fmla="*/ 1228391 w 3105659"/>
              <a:gd name="connsiteY36" fmla="*/ 15653 h 1951740"/>
              <a:gd name="connsiteX37" fmla="*/ 1601408 w 3105659"/>
              <a:gd name="connsiteY37" fmla="*/ 25640 h 19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105659" h="1951740">
                <a:moveTo>
                  <a:pt x="1601408" y="25640"/>
                </a:moveTo>
                <a:cubicBezTo>
                  <a:pt x="1960687" y="114485"/>
                  <a:pt x="2260866" y="426603"/>
                  <a:pt x="2340891" y="842319"/>
                </a:cubicBezTo>
                <a:lnTo>
                  <a:pt x="2352079" y="926292"/>
                </a:lnTo>
                <a:lnTo>
                  <a:pt x="2386570" y="913103"/>
                </a:lnTo>
                <a:cubicBezTo>
                  <a:pt x="2478514" y="887070"/>
                  <a:pt x="2582624" y="883897"/>
                  <a:pt x="2687887" y="909007"/>
                </a:cubicBezTo>
                <a:cubicBezTo>
                  <a:pt x="2968588" y="975966"/>
                  <a:pt x="3151190" y="1218690"/>
                  <a:pt x="3095739" y="1451145"/>
                </a:cubicBezTo>
                <a:cubicBezTo>
                  <a:pt x="3074945" y="1538316"/>
                  <a:pt x="3023628" y="1611664"/>
                  <a:pt x="2952802" y="1665767"/>
                </a:cubicBezTo>
                <a:lnTo>
                  <a:pt x="2941515" y="1672735"/>
                </a:lnTo>
                <a:lnTo>
                  <a:pt x="2934818" y="1681756"/>
                </a:lnTo>
                <a:cubicBezTo>
                  <a:pt x="2821070" y="1804875"/>
                  <a:pt x="2628439" y="1885822"/>
                  <a:pt x="2409953" y="1885822"/>
                </a:cubicBezTo>
                <a:cubicBezTo>
                  <a:pt x="2344408" y="1885822"/>
                  <a:pt x="2281189" y="1878536"/>
                  <a:pt x="2221729" y="1865013"/>
                </a:cubicBezTo>
                <a:lnTo>
                  <a:pt x="2203416" y="1859737"/>
                </a:lnTo>
                <a:lnTo>
                  <a:pt x="2154441" y="1850320"/>
                </a:lnTo>
                <a:cubicBezTo>
                  <a:pt x="2124501" y="1842916"/>
                  <a:pt x="2094971" y="1833962"/>
                  <a:pt x="2065945" y="1823526"/>
                </a:cubicBezTo>
                <a:lnTo>
                  <a:pt x="2025747" y="1806746"/>
                </a:lnTo>
                <a:lnTo>
                  <a:pt x="1878644" y="1785041"/>
                </a:lnTo>
                <a:cubicBezTo>
                  <a:pt x="1783884" y="1779579"/>
                  <a:pt x="1691193" y="1786819"/>
                  <a:pt x="1603116" y="1805430"/>
                </a:cubicBezTo>
                <a:lnTo>
                  <a:pt x="1550300" y="1820359"/>
                </a:lnTo>
                <a:lnTo>
                  <a:pt x="1550032" y="1820741"/>
                </a:lnTo>
                <a:lnTo>
                  <a:pt x="1545756" y="1821644"/>
                </a:lnTo>
                <a:lnTo>
                  <a:pt x="1500359" y="1834476"/>
                </a:lnTo>
                <a:lnTo>
                  <a:pt x="1355305" y="1894020"/>
                </a:lnTo>
                <a:lnTo>
                  <a:pt x="1355268" y="1894036"/>
                </a:lnTo>
                <a:lnTo>
                  <a:pt x="1266979" y="1951740"/>
                </a:lnTo>
                <a:lnTo>
                  <a:pt x="1240899" y="1902486"/>
                </a:lnTo>
                <a:cubicBezTo>
                  <a:pt x="1111209" y="1689954"/>
                  <a:pt x="885110" y="1521148"/>
                  <a:pt x="603974" y="1454086"/>
                </a:cubicBezTo>
                <a:lnTo>
                  <a:pt x="588602" y="1451818"/>
                </a:lnTo>
                <a:lnTo>
                  <a:pt x="588412" y="1451441"/>
                </a:lnTo>
                <a:lnTo>
                  <a:pt x="459988" y="1429623"/>
                </a:lnTo>
                <a:cubicBezTo>
                  <a:pt x="316919" y="1415022"/>
                  <a:pt x="177552" y="1429504"/>
                  <a:pt x="50475" y="1468566"/>
                </a:cubicBezTo>
                <a:lnTo>
                  <a:pt x="8426" y="1485827"/>
                </a:lnTo>
                <a:lnTo>
                  <a:pt x="1967" y="1431665"/>
                </a:lnTo>
                <a:cubicBezTo>
                  <a:pt x="-3705" y="1349722"/>
                  <a:pt x="2778" y="1265584"/>
                  <a:pt x="22829" y="1181530"/>
                </a:cubicBezTo>
                <a:cubicBezTo>
                  <a:pt x="89665" y="901347"/>
                  <a:pt x="291422" y="688392"/>
                  <a:pt x="543461" y="594345"/>
                </a:cubicBezTo>
                <a:lnTo>
                  <a:pt x="558414" y="590358"/>
                </a:lnTo>
                <a:lnTo>
                  <a:pt x="634932" y="434743"/>
                </a:lnTo>
                <a:cubicBezTo>
                  <a:pt x="766332" y="221097"/>
                  <a:pt x="974533" y="64521"/>
                  <a:pt x="1228391" y="15653"/>
                </a:cubicBezTo>
                <a:cubicBezTo>
                  <a:pt x="1355320" y="-8781"/>
                  <a:pt x="1481647" y="-3975"/>
                  <a:pt x="1601408" y="25640"/>
                </a:cubicBezTo>
                <a:close/>
              </a:path>
            </a:pathLst>
          </a:custGeom>
          <a:solidFill>
            <a:srgbClr val="414954"/>
          </a:solidFill>
          <a:ln>
            <a:solidFill>
              <a:srgbClr val="F8F8F8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rot="747730">
            <a:off x="3251835" y="2741295"/>
            <a:ext cx="640715" cy="380365"/>
          </a:xfrm>
          <a:custGeom>
            <a:avLst/>
            <a:gdLst>
              <a:gd name="connsiteX0" fmla="*/ 531206 w 1284989"/>
              <a:gd name="connsiteY0" fmla="*/ 10988 h 762738"/>
              <a:gd name="connsiteX1" fmla="*/ 682577 w 1284989"/>
              <a:gd name="connsiteY1" fmla="*/ 0 h 762738"/>
              <a:gd name="connsiteX2" fmla="*/ 1250513 w 1284989"/>
              <a:gd name="connsiteY2" fmla="*/ 186896 h 762738"/>
              <a:gd name="connsiteX3" fmla="*/ 1274941 w 1284989"/>
              <a:gd name="connsiteY3" fmla="*/ 211021 h 762738"/>
              <a:gd name="connsiteX4" fmla="*/ 1274258 w 1284989"/>
              <a:gd name="connsiteY4" fmla="*/ 212959 h 762738"/>
              <a:gd name="connsiteX5" fmla="*/ 1270922 w 1284989"/>
              <a:gd name="connsiteY5" fmla="*/ 546350 h 762738"/>
              <a:gd name="connsiteX6" fmla="*/ 1284989 w 1284989"/>
              <a:gd name="connsiteY6" fmla="*/ 587073 h 762738"/>
              <a:gd name="connsiteX7" fmla="*/ 1242693 w 1284989"/>
              <a:gd name="connsiteY7" fmla="*/ 622241 h 762738"/>
              <a:gd name="connsiteX8" fmla="*/ 737677 w 1284989"/>
              <a:gd name="connsiteY8" fmla="*/ 762738 h 762738"/>
              <a:gd name="connsiteX9" fmla="*/ 1845 w 1284989"/>
              <a:gd name="connsiteY9" fmla="*/ 330907 h 762738"/>
              <a:gd name="connsiteX10" fmla="*/ 0 w 1284989"/>
              <a:gd name="connsiteY10" fmla="*/ 317724 h 762738"/>
              <a:gd name="connsiteX11" fmla="*/ 59761 w 1284989"/>
              <a:gd name="connsiteY11" fmla="*/ 238446 h 762738"/>
              <a:gd name="connsiteX12" fmla="*/ 531206 w 1284989"/>
              <a:gd name="connsiteY12" fmla="*/ 10988 h 76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4989" h="762738">
                <a:moveTo>
                  <a:pt x="531206" y="10988"/>
                </a:moveTo>
                <a:cubicBezTo>
                  <a:pt x="580100" y="3784"/>
                  <a:pt x="630725" y="0"/>
                  <a:pt x="682577" y="0"/>
                </a:cubicBezTo>
                <a:cubicBezTo>
                  <a:pt x="909430" y="0"/>
                  <a:pt x="1112793" y="72416"/>
                  <a:pt x="1250513" y="186896"/>
                </a:cubicBezTo>
                <a:lnTo>
                  <a:pt x="1274941" y="211021"/>
                </a:lnTo>
                <a:lnTo>
                  <a:pt x="1274258" y="212959"/>
                </a:lnTo>
                <a:cubicBezTo>
                  <a:pt x="1248519" y="320892"/>
                  <a:pt x="1246059" y="433848"/>
                  <a:pt x="1270922" y="546350"/>
                </a:cubicBezTo>
                <a:lnTo>
                  <a:pt x="1284989" y="587073"/>
                </a:lnTo>
                <a:lnTo>
                  <a:pt x="1242693" y="622241"/>
                </a:lnTo>
                <a:cubicBezTo>
                  <a:pt x="1109310" y="709534"/>
                  <a:pt x="932122" y="762738"/>
                  <a:pt x="737677" y="762738"/>
                </a:cubicBezTo>
                <a:cubicBezTo>
                  <a:pt x="374713" y="762738"/>
                  <a:pt x="71882" y="577353"/>
                  <a:pt x="1845" y="330907"/>
                </a:cubicBezTo>
                <a:lnTo>
                  <a:pt x="0" y="317724"/>
                </a:lnTo>
                <a:lnTo>
                  <a:pt x="59761" y="238446"/>
                </a:lnTo>
                <a:cubicBezTo>
                  <a:pt x="167742" y="123357"/>
                  <a:pt x="335630" y="39805"/>
                  <a:pt x="531206" y="10988"/>
                </a:cubicBezTo>
                <a:close/>
              </a:path>
            </a:pathLst>
          </a:custGeom>
          <a:solidFill>
            <a:srgbClr val="414954"/>
          </a:solidFill>
          <a:ln>
            <a:solidFill>
              <a:srgbClr val="F8F8F8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rot="20141227">
            <a:off x="4057650" y="2480945"/>
            <a:ext cx="1617345" cy="1378585"/>
          </a:xfrm>
          <a:custGeom>
            <a:avLst/>
            <a:gdLst>
              <a:gd name="connsiteX0" fmla="*/ 1825588 w 3242338"/>
              <a:gd name="connsiteY0" fmla="*/ 1984943 h 2763547"/>
              <a:gd name="connsiteX1" fmla="*/ 1836874 w 3242338"/>
              <a:gd name="connsiteY1" fmla="*/ 1996191 h 2763547"/>
              <a:gd name="connsiteX2" fmla="*/ 1849543 w 3242338"/>
              <a:gd name="connsiteY2" fmla="*/ 2005700 h 2763547"/>
              <a:gd name="connsiteX3" fmla="*/ 1637945 w 3242338"/>
              <a:gd name="connsiteY3" fmla="*/ 1762963 h 2763547"/>
              <a:gd name="connsiteX4" fmla="*/ 1645990 w 3242338"/>
              <a:gd name="connsiteY4" fmla="*/ 1777330 h 2763547"/>
              <a:gd name="connsiteX5" fmla="*/ 1655989 w 3242338"/>
              <a:gd name="connsiteY5" fmla="*/ 1790519 h 2763547"/>
              <a:gd name="connsiteX6" fmla="*/ 1564403 w 3242338"/>
              <a:gd name="connsiteY6" fmla="*/ 1626628 h 2763547"/>
              <a:gd name="connsiteX7" fmla="*/ 1564402 w 3242338"/>
              <a:gd name="connsiteY7" fmla="*/ 1626628 h 2763547"/>
              <a:gd name="connsiteX8" fmla="*/ 1569631 w 3242338"/>
              <a:gd name="connsiteY8" fmla="*/ 1639162 h 2763547"/>
              <a:gd name="connsiteX9" fmla="*/ 1572574 w 3242338"/>
              <a:gd name="connsiteY9" fmla="*/ 1646220 h 2763547"/>
              <a:gd name="connsiteX10" fmla="*/ 1572574 w 3242338"/>
              <a:gd name="connsiteY10" fmla="*/ 1646219 h 2763547"/>
              <a:gd name="connsiteX11" fmla="*/ 1569631 w 3242338"/>
              <a:gd name="connsiteY11" fmla="*/ 1639162 h 2763547"/>
              <a:gd name="connsiteX12" fmla="*/ 2421499 w 3242338"/>
              <a:gd name="connsiteY12" fmla="*/ 67356 h 2763547"/>
              <a:gd name="connsiteX13" fmla="*/ 2874075 w 3242338"/>
              <a:gd name="connsiteY13" fmla="*/ 971945 h 2763547"/>
              <a:gd name="connsiteX14" fmla="*/ 2845797 w 3242338"/>
              <a:gd name="connsiteY14" fmla="*/ 1056254 h 2763547"/>
              <a:gd name="connsiteX15" fmla="*/ 2827733 w 3242338"/>
              <a:gd name="connsiteY15" fmla="*/ 1053385 h 2763547"/>
              <a:gd name="connsiteX16" fmla="*/ 2816928 w 3242338"/>
              <a:gd name="connsiteY16" fmla="*/ 1072024 h 2763547"/>
              <a:gd name="connsiteX17" fmla="*/ 2805685 w 3242338"/>
              <a:gd name="connsiteY17" fmla="*/ 1069189 h 2763547"/>
              <a:gd name="connsiteX18" fmla="*/ 2742888 w 3242338"/>
              <a:gd name="connsiteY18" fmla="*/ 1063991 h 2763547"/>
              <a:gd name="connsiteX19" fmla="*/ 2330534 w 3242338"/>
              <a:gd name="connsiteY19" fmla="*/ 1515115 h 2763547"/>
              <a:gd name="connsiteX20" fmla="*/ 2333357 w 3242338"/>
              <a:gd name="connsiteY20" fmla="*/ 1545752 h 2763547"/>
              <a:gd name="connsiteX21" fmla="*/ 2345126 w 3242338"/>
              <a:gd name="connsiteY21" fmla="*/ 1544857 h 2763547"/>
              <a:gd name="connsiteX22" fmla="*/ 2428230 w 3242338"/>
              <a:gd name="connsiteY22" fmla="*/ 1551179 h 2763547"/>
              <a:gd name="connsiteX23" fmla="*/ 2431492 w 3242338"/>
              <a:gd name="connsiteY23" fmla="*/ 1551944 h 2763547"/>
              <a:gd name="connsiteX24" fmla="*/ 2450035 w 3242338"/>
              <a:gd name="connsiteY24" fmla="*/ 1486590 h 2763547"/>
              <a:gd name="connsiteX25" fmla="*/ 2829984 w 3242338"/>
              <a:gd name="connsiteY25" fmla="*/ 1211063 h 2763547"/>
              <a:gd name="connsiteX26" fmla="*/ 3242338 w 3242338"/>
              <a:gd name="connsiteY26" fmla="*/ 1662187 h 2763547"/>
              <a:gd name="connsiteX27" fmla="*/ 2913088 w 3242338"/>
              <a:gd name="connsiteY27" fmla="*/ 2104146 h 2763547"/>
              <a:gd name="connsiteX28" fmla="*/ 2892857 w 3242338"/>
              <a:gd name="connsiteY28" fmla="*/ 2106378 h 2763547"/>
              <a:gd name="connsiteX29" fmla="*/ 2864516 w 3242338"/>
              <a:gd name="connsiteY29" fmla="*/ 2124280 h 2763547"/>
              <a:gd name="connsiteX30" fmla="*/ 2666629 w 3242338"/>
              <a:gd name="connsiteY30" fmla="*/ 2203185 h 2763547"/>
              <a:gd name="connsiteX31" fmla="*/ 2031423 w 3242338"/>
              <a:gd name="connsiteY31" fmla="*/ 2128354 h 2763547"/>
              <a:gd name="connsiteX32" fmla="*/ 2020176 w 3242338"/>
              <a:gd name="connsiteY32" fmla="*/ 2121836 h 2763547"/>
              <a:gd name="connsiteX33" fmla="*/ 1959700 w 3242338"/>
              <a:gd name="connsiteY33" fmla="*/ 2191565 h 2763547"/>
              <a:gd name="connsiteX34" fmla="*/ 1883024 w 3242338"/>
              <a:gd name="connsiteY34" fmla="*/ 2391451 h 2763547"/>
              <a:gd name="connsiteX35" fmla="*/ 1932242 w 3242338"/>
              <a:gd name="connsiteY35" fmla="*/ 2653466 h 2763547"/>
              <a:gd name="connsiteX36" fmla="*/ 1975533 w 3242338"/>
              <a:gd name="connsiteY36" fmla="*/ 2716102 h 2763547"/>
              <a:gd name="connsiteX37" fmla="*/ 1806147 w 3242338"/>
              <a:gd name="connsiteY37" fmla="*/ 2763547 h 2763547"/>
              <a:gd name="connsiteX38" fmla="*/ 1742459 w 3242338"/>
              <a:gd name="connsiteY38" fmla="*/ 2729021 h 2763547"/>
              <a:gd name="connsiteX39" fmla="*/ 1291722 w 3242338"/>
              <a:gd name="connsiteY39" fmla="*/ 1854930 h 2763547"/>
              <a:gd name="connsiteX40" fmla="*/ 1310741 w 3242338"/>
              <a:gd name="connsiteY40" fmla="*/ 1648950 h 2763547"/>
              <a:gd name="connsiteX41" fmla="*/ 1321307 w 3242338"/>
              <a:gd name="connsiteY41" fmla="*/ 1604091 h 2763547"/>
              <a:gd name="connsiteX42" fmla="*/ 1261650 w 3242338"/>
              <a:gd name="connsiteY42" fmla="*/ 1587335 h 2763547"/>
              <a:gd name="connsiteX43" fmla="*/ 1181645 w 3242338"/>
              <a:gd name="connsiteY43" fmla="*/ 1555918 h 2763547"/>
              <a:gd name="connsiteX44" fmla="*/ 910815 w 3242338"/>
              <a:gd name="connsiteY44" fmla="*/ 1361600 h 2763547"/>
              <a:gd name="connsiteX45" fmla="*/ 864208 w 3242338"/>
              <a:gd name="connsiteY45" fmla="*/ 1300512 h 2763547"/>
              <a:gd name="connsiteX46" fmla="*/ 776918 w 3242338"/>
              <a:gd name="connsiteY46" fmla="*/ 1309256 h 2763547"/>
              <a:gd name="connsiteX47" fmla="*/ 445868 w 3242338"/>
              <a:gd name="connsiteY47" fmla="*/ 1242344 h 2763547"/>
              <a:gd name="connsiteX48" fmla="*/ 18969 w 3242338"/>
              <a:gd name="connsiteY48" fmla="*/ 380228 h 2763547"/>
              <a:gd name="connsiteX49" fmla="*/ 20207 w 3242338"/>
              <a:gd name="connsiteY49" fmla="*/ 375816 h 2763547"/>
              <a:gd name="connsiteX50" fmla="*/ 78969 w 3242338"/>
              <a:gd name="connsiteY50" fmla="*/ 311136 h 2763547"/>
              <a:gd name="connsiteX51" fmla="*/ 625108 w 3242338"/>
              <a:gd name="connsiteY51" fmla="*/ 73693 h 2763547"/>
              <a:gd name="connsiteX52" fmla="*/ 880424 w 3242338"/>
              <a:gd name="connsiteY52" fmla="*/ 120441 h 2763547"/>
              <a:gd name="connsiteX53" fmla="*/ 957122 w 3242338"/>
              <a:gd name="connsiteY53" fmla="*/ 154439 h 2763547"/>
              <a:gd name="connsiteX54" fmla="*/ 1031375 w 3242338"/>
              <a:gd name="connsiteY54" fmla="*/ 203687 h 2763547"/>
              <a:gd name="connsiteX55" fmla="*/ 1477614 w 3242338"/>
              <a:gd name="connsiteY55" fmla="*/ 327043 h 2763547"/>
              <a:gd name="connsiteX56" fmla="*/ 2139593 w 3242338"/>
              <a:gd name="connsiteY56" fmla="*/ 27690 h 2763547"/>
              <a:gd name="connsiteX57" fmla="*/ 2162644 w 3242338"/>
              <a:gd name="connsiteY57" fmla="*/ 0 h 2763547"/>
              <a:gd name="connsiteX58" fmla="*/ 2189600 w 3242338"/>
              <a:gd name="connsiteY58" fmla="*/ 2008 h 2763547"/>
              <a:gd name="connsiteX59" fmla="*/ 2421499 w 3242338"/>
              <a:gd name="connsiteY59" fmla="*/ 67356 h 27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42338" h="2763547">
                <a:moveTo>
                  <a:pt x="1825588" y="1984943"/>
                </a:moveTo>
                <a:lnTo>
                  <a:pt x="1836874" y="1996191"/>
                </a:lnTo>
                <a:lnTo>
                  <a:pt x="1849543" y="2005700"/>
                </a:lnTo>
                <a:close/>
                <a:moveTo>
                  <a:pt x="1637945" y="1762963"/>
                </a:moveTo>
                <a:lnTo>
                  <a:pt x="1645990" y="1777330"/>
                </a:lnTo>
                <a:lnTo>
                  <a:pt x="1655989" y="1790519"/>
                </a:lnTo>
                <a:close/>
                <a:moveTo>
                  <a:pt x="1564403" y="1626628"/>
                </a:moveTo>
                <a:lnTo>
                  <a:pt x="1564402" y="1626628"/>
                </a:lnTo>
                <a:lnTo>
                  <a:pt x="1569631" y="1639162"/>
                </a:lnTo>
                <a:lnTo>
                  <a:pt x="1572574" y="1646220"/>
                </a:lnTo>
                <a:lnTo>
                  <a:pt x="1572574" y="1646219"/>
                </a:lnTo>
                <a:lnTo>
                  <a:pt x="1569631" y="1639162"/>
                </a:lnTo>
                <a:close/>
                <a:moveTo>
                  <a:pt x="2421499" y="67356"/>
                </a:moveTo>
                <a:cubicBezTo>
                  <a:pt x="2774317" y="226755"/>
                  <a:pt x="2955912" y="609360"/>
                  <a:pt x="2874075" y="971945"/>
                </a:cubicBezTo>
                <a:lnTo>
                  <a:pt x="2845797" y="1056254"/>
                </a:lnTo>
                <a:lnTo>
                  <a:pt x="2827733" y="1053385"/>
                </a:lnTo>
                <a:lnTo>
                  <a:pt x="2816928" y="1072024"/>
                </a:lnTo>
                <a:lnTo>
                  <a:pt x="2805685" y="1069189"/>
                </a:lnTo>
                <a:cubicBezTo>
                  <a:pt x="2785210" y="1065766"/>
                  <a:pt x="2764238" y="1063991"/>
                  <a:pt x="2742888" y="1063991"/>
                </a:cubicBezTo>
                <a:cubicBezTo>
                  <a:pt x="2515151" y="1063992"/>
                  <a:pt x="2330534" y="1265966"/>
                  <a:pt x="2330534" y="1515115"/>
                </a:cubicBezTo>
                <a:lnTo>
                  <a:pt x="2333357" y="1545752"/>
                </a:lnTo>
                <a:lnTo>
                  <a:pt x="2345126" y="1544857"/>
                </a:lnTo>
                <a:cubicBezTo>
                  <a:pt x="2373593" y="1544857"/>
                  <a:pt x="2401386" y="1547034"/>
                  <a:pt x="2428230" y="1551179"/>
                </a:cubicBezTo>
                <a:lnTo>
                  <a:pt x="2431492" y="1551944"/>
                </a:lnTo>
                <a:lnTo>
                  <a:pt x="2450035" y="1486590"/>
                </a:lnTo>
                <a:cubicBezTo>
                  <a:pt x="2512634" y="1324675"/>
                  <a:pt x="2659181" y="1211064"/>
                  <a:pt x="2829984" y="1211063"/>
                </a:cubicBezTo>
                <a:cubicBezTo>
                  <a:pt x="3057721" y="1211064"/>
                  <a:pt x="3242338" y="1413038"/>
                  <a:pt x="3242338" y="1662187"/>
                </a:cubicBezTo>
                <a:cubicBezTo>
                  <a:pt x="3242338" y="1880193"/>
                  <a:pt x="3100991" y="2062081"/>
                  <a:pt x="2913088" y="2104146"/>
                </a:cubicBezTo>
                <a:lnTo>
                  <a:pt x="2892857" y="2106378"/>
                </a:lnTo>
                <a:lnTo>
                  <a:pt x="2864516" y="2124280"/>
                </a:lnTo>
                <a:cubicBezTo>
                  <a:pt x="2803131" y="2158065"/>
                  <a:pt x="2736964" y="2184756"/>
                  <a:pt x="2666629" y="2203185"/>
                </a:cubicBezTo>
                <a:cubicBezTo>
                  <a:pt x="2447812" y="2260519"/>
                  <a:pt x="2224921" y="2228378"/>
                  <a:pt x="2031423" y="2128354"/>
                </a:cubicBezTo>
                <a:lnTo>
                  <a:pt x="2020176" y="2121836"/>
                </a:lnTo>
                <a:lnTo>
                  <a:pt x="1959700" y="2191565"/>
                </a:lnTo>
                <a:cubicBezTo>
                  <a:pt x="1918684" y="2250900"/>
                  <a:pt x="1891832" y="2318334"/>
                  <a:pt x="1883024" y="2391451"/>
                </a:cubicBezTo>
                <a:cubicBezTo>
                  <a:pt x="1872014" y="2482849"/>
                  <a:pt x="1890500" y="2572313"/>
                  <a:pt x="1932242" y="2653466"/>
                </a:cubicBezTo>
                <a:lnTo>
                  <a:pt x="1975533" y="2716102"/>
                </a:lnTo>
                <a:lnTo>
                  <a:pt x="1806147" y="2763547"/>
                </a:lnTo>
                <a:lnTo>
                  <a:pt x="1742459" y="2729021"/>
                </a:lnTo>
                <a:cubicBezTo>
                  <a:pt x="1472231" y="2549764"/>
                  <a:pt x="1291722" y="2225361"/>
                  <a:pt x="1291722" y="1854930"/>
                </a:cubicBezTo>
                <a:cubicBezTo>
                  <a:pt x="1291722" y="1784371"/>
                  <a:pt x="1298271" y="1715483"/>
                  <a:pt x="1310741" y="1648950"/>
                </a:cubicBezTo>
                <a:lnTo>
                  <a:pt x="1321307" y="1604091"/>
                </a:lnTo>
                <a:lnTo>
                  <a:pt x="1261650" y="1587335"/>
                </a:lnTo>
                <a:cubicBezTo>
                  <a:pt x="1234755" y="1578311"/>
                  <a:pt x="1208056" y="1567850"/>
                  <a:pt x="1181645" y="1555918"/>
                </a:cubicBezTo>
                <a:cubicBezTo>
                  <a:pt x="1076000" y="1508189"/>
                  <a:pt x="984970" y="1441439"/>
                  <a:pt x="910815" y="1361600"/>
                </a:cubicBezTo>
                <a:lnTo>
                  <a:pt x="864208" y="1300512"/>
                </a:lnTo>
                <a:lnTo>
                  <a:pt x="776918" y="1309256"/>
                </a:lnTo>
                <a:cubicBezTo>
                  <a:pt x="666278" y="1312238"/>
                  <a:pt x="553367" y="1290911"/>
                  <a:pt x="445868" y="1242344"/>
                </a:cubicBezTo>
                <a:cubicBezTo>
                  <a:pt x="111428" y="1091248"/>
                  <a:pt x="-59804" y="726578"/>
                  <a:pt x="18969" y="380228"/>
                </a:cubicBezTo>
                <a:lnTo>
                  <a:pt x="20207" y="375816"/>
                </a:lnTo>
                <a:lnTo>
                  <a:pt x="78969" y="311136"/>
                </a:lnTo>
                <a:cubicBezTo>
                  <a:pt x="227383" y="162800"/>
                  <a:pt x="417653" y="73693"/>
                  <a:pt x="625108" y="73693"/>
                </a:cubicBezTo>
                <a:cubicBezTo>
                  <a:pt x="714017" y="73693"/>
                  <a:pt x="799770" y="90060"/>
                  <a:pt x="880424" y="120441"/>
                </a:cubicBezTo>
                <a:lnTo>
                  <a:pt x="957122" y="154439"/>
                </a:lnTo>
                <a:lnTo>
                  <a:pt x="1031375" y="203687"/>
                </a:lnTo>
                <a:cubicBezTo>
                  <a:pt x="1164025" y="282357"/>
                  <a:pt x="1316039" y="327043"/>
                  <a:pt x="1477614" y="327043"/>
                </a:cubicBezTo>
                <a:cubicBezTo>
                  <a:pt x="1736133" y="327043"/>
                  <a:pt x="1970178" y="212645"/>
                  <a:pt x="2139593" y="27690"/>
                </a:cubicBezTo>
                <a:lnTo>
                  <a:pt x="2162644" y="0"/>
                </a:lnTo>
                <a:lnTo>
                  <a:pt x="2189600" y="2008"/>
                </a:lnTo>
                <a:cubicBezTo>
                  <a:pt x="2267797" y="11717"/>
                  <a:pt x="2345895" y="33199"/>
                  <a:pt x="2421499" y="67356"/>
                </a:cubicBezTo>
                <a:close/>
              </a:path>
            </a:pathLst>
          </a:custGeom>
          <a:solidFill>
            <a:srgbClr val="414954"/>
          </a:solidFill>
          <a:ln>
            <a:solidFill>
              <a:srgbClr val="F8F8F8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rot="20141227">
            <a:off x="5250180" y="2103120"/>
            <a:ext cx="491490" cy="812800"/>
          </a:xfrm>
          <a:custGeom>
            <a:avLst/>
            <a:gdLst>
              <a:gd name="connsiteX0" fmla="*/ 824105 w 986243"/>
              <a:gd name="connsiteY0" fmla="*/ 0 h 1629576"/>
              <a:gd name="connsiteX1" fmla="*/ 868157 w 986243"/>
              <a:gd name="connsiteY1" fmla="*/ 90026 h 1629576"/>
              <a:gd name="connsiteX2" fmla="*/ 986243 w 986243"/>
              <a:gd name="connsiteY2" fmla="*/ 669014 h 1629576"/>
              <a:gd name="connsiteX3" fmla="*/ 630202 w 986243"/>
              <a:gd name="connsiteY3" fmla="*/ 1606320 h 1629576"/>
              <a:gd name="connsiteX4" fmla="*/ 605153 w 986243"/>
              <a:gd name="connsiteY4" fmla="*/ 1629576 h 1629576"/>
              <a:gd name="connsiteX5" fmla="*/ 604483 w 986243"/>
              <a:gd name="connsiteY5" fmla="*/ 1628227 h 1629576"/>
              <a:gd name="connsiteX6" fmla="*/ 351614 w 986243"/>
              <a:gd name="connsiteY6" fmla="*/ 1352163 h 1629576"/>
              <a:gd name="connsiteX7" fmla="*/ 199995 w 986243"/>
              <a:gd name="connsiteY7" fmla="*/ 1262318 h 1629576"/>
              <a:gd name="connsiteX8" fmla="*/ 204950 w 986243"/>
              <a:gd name="connsiteY8" fmla="*/ 1245645 h 1629576"/>
              <a:gd name="connsiteX9" fmla="*/ 234423 w 986243"/>
              <a:gd name="connsiteY9" fmla="*/ 990218 h 1629576"/>
              <a:gd name="connsiteX10" fmla="*/ 20645 w 986243"/>
              <a:gd name="connsiteY10" fmla="*/ 340095 h 1629576"/>
              <a:gd name="connsiteX11" fmla="*/ 0 w 986243"/>
              <a:gd name="connsiteY11" fmla="*/ 315295 h 1629576"/>
              <a:gd name="connsiteX12" fmla="*/ 39112 w 986243"/>
              <a:gd name="connsiteY12" fmla="*/ 284745 h 1629576"/>
              <a:gd name="connsiteX13" fmla="*/ 289737 w 986243"/>
              <a:gd name="connsiteY13" fmla="*/ 212270 h 1629576"/>
              <a:gd name="connsiteX14" fmla="*/ 380077 w 986243"/>
              <a:gd name="connsiteY14" fmla="*/ 220892 h 1629576"/>
              <a:gd name="connsiteX15" fmla="*/ 445353 w 986243"/>
              <a:gd name="connsiteY15" fmla="*/ 240075 h 1629576"/>
              <a:gd name="connsiteX16" fmla="*/ 446769 w 986243"/>
              <a:gd name="connsiteY16" fmla="*/ 241472 h 1629576"/>
              <a:gd name="connsiteX17" fmla="*/ 573435 w 986243"/>
              <a:gd name="connsiteY17" fmla="*/ 287733 h 1629576"/>
              <a:gd name="connsiteX18" fmla="*/ 733630 w 986243"/>
              <a:gd name="connsiteY18" fmla="*/ 208397 h 1629576"/>
              <a:gd name="connsiteX19" fmla="*/ 739243 w 986243"/>
              <a:gd name="connsiteY19" fmla="*/ 198443 h 1629576"/>
              <a:gd name="connsiteX20" fmla="*/ 741315 w 986243"/>
              <a:gd name="connsiteY20" fmla="*/ 198097 h 1629576"/>
              <a:gd name="connsiteX21" fmla="*/ 779811 w 986243"/>
              <a:gd name="connsiteY21" fmla="*/ 134082 h 1629576"/>
              <a:gd name="connsiteX22" fmla="*/ 810358 w 986243"/>
              <a:gd name="connsiteY22" fmla="*/ 54259 h 162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86243" h="1629576">
                <a:moveTo>
                  <a:pt x="824105" y="0"/>
                </a:moveTo>
                <a:lnTo>
                  <a:pt x="868157" y="90026"/>
                </a:lnTo>
                <a:cubicBezTo>
                  <a:pt x="943466" y="262138"/>
                  <a:pt x="986243" y="459374"/>
                  <a:pt x="986243" y="669014"/>
                </a:cubicBezTo>
                <a:cubicBezTo>
                  <a:pt x="986243" y="1046367"/>
                  <a:pt x="847645" y="1383530"/>
                  <a:pt x="630202" y="1606320"/>
                </a:cubicBezTo>
                <a:lnTo>
                  <a:pt x="605153" y="1629576"/>
                </a:lnTo>
                <a:lnTo>
                  <a:pt x="604483" y="1628227"/>
                </a:lnTo>
                <a:cubicBezTo>
                  <a:pt x="537187" y="1519480"/>
                  <a:pt x="451225" y="1425632"/>
                  <a:pt x="351614" y="1352163"/>
                </a:cubicBezTo>
                <a:lnTo>
                  <a:pt x="199995" y="1262318"/>
                </a:lnTo>
                <a:lnTo>
                  <a:pt x="204950" y="1245645"/>
                </a:lnTo>
                <a:cubicBezTo>
                  <a:pt x="224190" y="1164004"/>
                  <a:pt x="234423" y="1078415"/>
                  <a:pt x="234423" y="990218"/>
                </a:cubicBezTo>
                <a:cubicBezTo>
                  <a:pt x="234423" y="743264"/>
                  <a:pt x="154197" y="516766"/>
                  <a:pt x="20645" y="340095"/>
                </a:cubicBezTo>
                <a:lnTo>
                  <a:pt x="0" y="315295"/>
                </a:lnTo>
                <a:lnTo>
                  <a:pt x="39112" y="284745"/>
                </a:lnTo>
                <a:cubicBezTo>
                  <a:pt x="110654" y="238987"/>
                  <a:pt x="196899" y="212270"/>
                  <a:pt x="289737" y="212270"/>
                </a:cubicBezTo>
                <a:cubicBezTo>
                  <a:pt x="320683" y="212270"/>
                  <a:pt x="350897" y="215239"/>
                  <a:pt x="380077" y="220892"/>
                </a:cubicBezTo>
                <a:lnTo>
                  <a:pt x="445353" y="240075"/>
                </a:lnTo>
                <a:lnTo>
                  <a:pt x="446769" y="241472"/>
                </a:lnTo>
                <a:cubicBezTo>
                  <a:pt x="482927" y="270679"/>
                  <a:pt x="526515" y="287733"/>
                  <a:pt x="573435" y="287733"/>
                </a:cubicBezTo>
                <a:cubicBezTo>
                  <a:pt x="635995" y="287733"/>
                  <a:pt x="692632" y="257414"/>
                  <a:pt x="733630" y="208397"/>
                </a:cubicBezTo>
                <a:lnTo>
                  <a:pt x="739243" y="198443"/>
                </a:lnTo>
                <a:lnTo>
                  <a:pt x="741315" y="198097"/>
                </a:lnTo>
                <a:lnTo>
                  <a:pt x="779811" y="134082"/>
                </a:lnTo>
                <a:cubicBezTo>
                  <a:pt x="791670" y="107832"/>
                  <a:pt x="801837" y="81192"/>
                  <a:pt x="810358" y="54259"/>
                </a:cubicBezTo>
                <a:close/>
              </a:path>
            </a:pathLst>
          </a:custGeom>
          <a:solidFill>
            <a:srgbClr val="414954"/>
          </a:solidFill>
          <a:ln>
            <a:solidFill>
              <a:srgbClr val="F8F8F8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041140" y="1663065"/>
            <a:ext cx="1342390" cy="708025"/>
          </a:xfrm>
          <a:custGeom>
            <a:avLst/>
            <a:gdLst>
              <a:gd name="connsiteX0" fmla="*/ 753368 w 2690871"/>
              <a:gd name="connsiteY0" fmla="*/ 0 h 1420939"/>
              <a:gd name="connsiteX1" fmla="*/ 1297698 w 2690871"/>
              <a:gd name="connsiteY1" fmla="*/ 142516 h 1420939"/>
              <a:gd name="connsiteX2" fmla="*/ 1299739 w 2690871"/>
              <a:gd name="connsiteY2" fmla="*/ 143959 h 1420939"/>
              <a:gd name="connsiteX3" fmla="*/ 1338349 w 2690871"/>
              <a:gd name="connsiteY3" fmla="*/ 125997 h 1420939"/>
              <a:gd name="connsiteX4" fmla="*/ 1717305 w 2690871"/>
              <a:gd name="connsiteY4" fmla="*/ 60419 h 1420939"/>
              <a:gd name="connsiteX5" fmla="*/ 2690871 w 2690871"/>
              <a:gd name="connsiteY5" fmla="*/ 894898 h 1420939"/>
              <a:gd name="connsiteX6" fmla="*/ 2682146 w 2690871"/>
              <a:gd name="connsiteY6" fmla="*/ 969085 h 1420939"/>
              <a:gd name="connsiteX7" fmla="*/ 2680400 w 2690871"/>
              <a:gd name="connsiteY7" fmla="*/ 970253 h 1420939"/>
              <a:gd name="connsiteX8" fmla="*/ 2679383 w 2690871"/>
              <a:gd name="connsiteY8" fmla="*/ 981635 h 1420939"/>
              <a:gd name="connsiteX9" fmla="*/ 2566060 w 2690871"/>
              <a:gd name="connsiteY9" fmla="*/ 1119890 h 1420939"/>
              <a:gd name="connsiteX10" fmla="*/ 2431581 w 2690871"/>
              <a:gd name="connsiteY10" fmla="*/ 1129883 h 1420939"/>
              <a:gd name="connsiteX11" fmla="*/ 2429715 w 2690871"/>
              <a:gd name="connsiteY11" fmla="*/ 1129193 h 1420939"/>
              <a:gd name="connsiteX12" fmla="*/ 2362331 w 2690871"/>
              <a:gd name="connsiteY12" fmla="*/ 1138587 h 1420939"/>
              <a:gd name="connsiteX13" fmla="*/ 2276453 w 2690871"/>
              <a:gd name="connsiteY13" fmla="*/ 1167924 h 1420939"/>
              <a:gd name="connsiteX14" fmla="*/ 2077895 w 2690871"/>
              <a:gd name="connsiteY14" fmla="*/ 1337159 h 1420939"/>
              <a:gd name="connsiteX15" fmla="*/ 2048305 w 2690871"/>
              <a:gd name="connsiteY15" fmla="*/ 1393536 h 1420939"/>
              <a:gd name="connsiteX16" fmla="*/ 2000273 w 2690871"/>
              <a:gd name="connsiteY16" fmla="*/ 1384489 h 1420939"/>
              <a:gd name="connsiteX17" fmla="*/ 1723311 w 2690871"/>
              <a:gd name="connsiteY17" fmla="*/ 1397040 h 1420939"/>
              <a:gd name="connsiteX18" fmla="*/ 1633195 w 2690871"/>
              <a:gd name="connsiteY18" fmla="*/ 1420939 h 1420939"/>
              <a:gd name="connsiteX19" fmla="*/ 1628718 w 2690871"/>
              <a:gd name="connsiteY19" fmla="*/ 1395065 h 1420939"/>
              <a:gd name="connsiteX20" fmla="*/ 1475822 w 2690871"/>
              <a:gd name="connsiteY20" fmla="*/ 1103477 h 1420939"/>
              <a:gd name="connsiteX21" fmla="*/ 757097 w 2690871"/>
              <a:gd name="connsiteY21" fmla="*/ 920642 h 1420939"/>
              <a:gd name="connsiteX22" fmla="*/ 695022 w 2690871"/>
              <a:gd name="connsiteY22" fmla="*/ 949410 h 1420939"/>
              <a:gd name="connsiteX23" fmla="*/ 679284 w 2690871"/>
              <a:gd name="connsiteY23" fmla="*/ 915037 h 1420939"/>
              <a:gd name="connsiteX24" fmla="*/ 492527 w 2690871"/>
              <a:gd name="connsiteY24" fmla="*/ 650594 h 1420939"/>
              <a:gd name="connsiteX25" fmla="*/ 63158 w 2690871"/>
              <a:gd name="connsiteY25" fmla="*/ 333688 h 1420939"/>
              <a:gd name="connsiteX26" fmla="*/ 0 w 2690871"/>
              <a:gd name="connsiteY26" fmla="*/ 311891 h 1420939"/>
              <a:gd name="connsiteX27" fmla="*/ 64953 w 2690871"/>
              <a:gd name="connsiteY27" fmla="*/ 244413 h 1420939"/>
              <a:gd name="connsiteX28" fmla="*/ 753368 w 2690871"/>
              <a:gd name="connsiteY28" fmla="*/ 0 h 142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690871" h="1420939">
                <a:moveTo>
                  <a:pt x="753368" y="0"/>
                </a:moveTo>
                <a:cubicBezTo>
                  <a:pt x="955001" y="0"/>
                  <a:pt x="1142316" y="52539"/>
                  <a:pt x="1297698" y="142516"/>
                </a:cubicBezTo>
                <a:lnTo>
                  <a:pt x="1299739" y="143959"/>
                </a:lnTo>
                <a:lnTo>
                  <a:pt x="1338349" y="125997"/>
                </a:lnTo>
                <a:cubicBezTo>
                  <a:pt x="1454825" y="83770"/>
                  <a:pt x="1582884" y="60419"/>
                  <a:pt x="1717305" y="60419"/>
                </a:cubicBezTo>
                <a:cubicBezTo>
                  <a:pt x="2254991" y="60419"/>
                  <a:pt x="2690871" y="434028"/>
                  <a:pt x="2690871" y="894898"/>
                </a:cubicBezTo>
                <a:lnTo>
                  <a:pt x="2682146" y="969085"/>
                </a:lnTo>
                <a:lnTo>
                  <a:pt x="2680400" y="970253"/>
                </a:lnTo>
                <a:lnTo>
                  <a:pt x="2679383" y="981635"/>
                </a:lnTo>
                <a:cubicBezTo>
                  <a:pt x="2662203" y="1043185"/>
                  <a:pt x="2623071" y="1094133"/>
                  <a:pt x="2566060" y="1119890"/>
                </a:cubicBezTo>
                <a:cubicBezTo>
                  <a:pt x="2523301" y="1139208"/>
                  <a:pt x="2476557" y="1141613"/>
                  <a:pt x="2431581" y="1129883"/>
                </a:cubicBezTo>
                <a:lnTo>
                  <a:pt x="2429715" y="1129193"/>
                </a:lnTo>
                <a:lnTo>
                  <a:pt x="2362331" y="1138587"/>
                </a:lnTo>
                <a:cubicBezTo>
                  <a:pt x="2333411" y="1145449"/>
                  <a:pt x="2304655" y="1155183"/>
                  <a:pt x="2276453" y="1167924"/>
                </a:cubicBezTo>
                <a:cubicBezTo>
                  <a:pt x="2191849" y="1206147"/>
                  <a:pt x="2124253" y="1266004"/>
                  <a:pt x="2077895" y="1337159"/>
                </a:cubicBezTo>
                <a:lnTo>
                  <a:pt x="2048305" y="1393536"/>
                </a:lnTo>
                <a:lnTo>
                  <a:pt x="2000273" y="1384489"/>
                </a:lnTo>
                <a:cubicBezTo>
                  <a:pt x="1908307" y="1374242"/>
                  <a:pt x="1815026" y="1378014"/>
                  <a:pt x="1723311" y="1397040"/>
                </a:cubicBezTo>
                <a:lnTo>
                  <a:pt x="1633195" y="1420939"/>
                </a:lnTo>
                <a:lnTo>
                  <a:pt x="1628718" y="1395065"/>
                </a:lnTo>
                <a:cubicBezTo>
                  <a:pt x="1603870" y="1289845"/>
                  <a:pt x="1553092" y="1189338"/>
                  <a:pt x="1475822" y="1103477"/>
                </a:cubicBezTo>
                <a:cubicBezTo>
                  <a:pt x="1290375" y="897410"/>
                  <a:pt x="1005003" y="834230"/>
                  <a:pt x="757097" y="920642"/>
                </a:cubicBezTo>
                <a:lnTo>
                  <a:pt x="695022" y="949410"/>
                </a:lnTo>
                <a:lnTo>
                  <a:pt x="679284" y="915037"/>
                </a:lnTo>
                <a:cubicBezTo>
                  <a:pt x="630535" y="824043"/>
                  <a:pt x="568093" y="734561"/>
                  <a:pt x="492527" y="650594"/>
                </a:cubicBezTo>
                <a:cubicBezTo>
                  <a:pt x="362987" y="506650"/>
                  <a:pt x="213277" y="399354"/>
                  <a:pt x="63158" y="333688"/>
                </a:cubicBezTo>
                <a:lnTo>
                  <a:pt x="0" y="311891"/>
                </a:lnTo>
                <a:lnTo>
                  <a:pt x="64953" y="244413"/>
                </a:lnTo>
                <a:cubicBezTo>
                  <a:pt x="241134" y="93402"/>
                  <a:pt x="484525" y="0"/>
                  <a:pt x="753368" y="0"/>
                </a:cubicBezTo>
                <a:close/>
              </a:path>
            </a:pathLst>
          </a:custGeom>
          <a:solidFill>
            <a:srgbClr val="414954"/>
          </a:solidFill>
          <a:ln>
            <a:solidFill>
              <a:srgbClr val="F8F8F8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85" y="1720215"/>
            <a:ext cx="524510" cy="52451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90" y="2675255"/>
            <a:ext cx="631190" cy="63119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75" y="2165985"/>
            <a:ext cx="497840" cy="497840"/>
          </a:xfrm>
          <a:prstGeom prst="rect">
            <a:avLst/>
          </a:prstGeom>
        </p:spPr>
      </p:pic>
      <p:sp>
        <p:nvSpPr>
          <p:cNvPr id="4" name="TextBox 462"/>
          <p:cNvSpPr txBox="1"/>
          <p:nvPr/>
        </p:nvSpPr>
        <p:spPr>
          <a:xfrm>
            <a:off x="1337945" y="982345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TextBox 462"/>
          <p:cNvSpPr txBox="1"/>
          <p:nvPr/>
        </p:nvSpPr>
        <p:spPr>
          <a:xfrm>
            <a:off x="5458460" y="3575685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TextBox 462"/>
          <p:cNvSpPr txBox="1"/>
          <p:nvPr/>
        </p:nvSpPr>
        <p:spPr>
          <a:xfrm>
            <a:off x="6039485" y="699770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462"/>
          <p:cNvSpPr txBox="1"/>
          <p:nvPr/>
        </p:nvSpPr>
        <p:spPr>
          <a:xfrm>
            <a:off x="1867535" y="3435350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0" animBg="1"/>
      <p:bldP spid="18" grpId="0" bldLvl="0" animBg="1"/>
      <p:bldP spid="9" grpId="0" bldLvl="0" animBg="1"/>
      <p:bldP spid="10" grpId="0" bldLvl="0" animBg="1"/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3735095" y="163195"/>
            <a:ext cx="1672843" cy="53344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实践难点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763010" y="3046095"/>
            <a:ext cx="20955" cy="730250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18410" y="2108200"/>
            <a:ext cx="22225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95755" y="2931795"/>
            <a:ext cx="5868000" cy="14387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426335" y="2838450"/>
            <a:ext cx="206375" cy="208280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1388110" y="2838450"/>
            <a:ext cx="208280" cy="208280"/>
          </a:xfrm>
          <a:prstGeom prst="ellipse">
            <a:avLst/>
          </a:prstGeom>
          <a:solidFill>
            <a:srgbClr val="F2F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1367790" y="2827020"/>
            <a:ext cx="228600" cy="230505"/>
          </a:xfrm>
          <a:custGeom>
            <a:avLst/>
            <a:gdLst>
              <a:gd name="T0" fmla="*/ 22 w 44"/>
              <a:gd name="T1" fmla="*/ 44 h 44"/>
              <a:gd name="T2" fmla="*/ 0 w 44"/>
              <a:gd name="T3" fmla="*/ 22 h 44"/>
              <a:gd name="T4" fmla="*/ 22 w 44"/>
              <a:gd name="T5" fmla="*/ 0 h 44"/>
              <a:gd name="T6" fmla="*/ 44 w 44"/>
              <a:gd name="T7" fmla="*/ 22 h 44"/>
              <a:gd name="T8" fmla="*/ 22 w 44"/>
              <a:gd name="T9" fmla="*/ 44 h 44"/>
              <a:gd name="T10" fmla="*/ 22 w 44"/>
              <a:gd name="T11" fmla="*/ 4 h 44"/>
              <a:gd name="T12" fmla="*/ 4 w 44"/>
              <a:gd name="T13" fmla="*/ 22 h 44"/>
              <a:gd name="T14" fmla="*/ 22 w 44"/>
              <a:gd name="T15" fmla="*/ 40 h 44"/>
              <a:gd name="T16" fmla="*/ 40 w 44"/>
              <a:gd name="T17" fmla="*/ 22 h 44"/>
              <a:gd name="T18" fmla="*/ 22 w 44"/>
              <a:gd name="T19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lose/>
                <a:moveTo>
                  <a:pt x="22" y="4"/>
                </a:moveTo>
                <a:cubicBezTo>
                  <a:pt x="12" y="4"/>
                  <a:pt x="4" y="12"/>
                  <a:pt x="4" y="22"/>
                </a:cubicBezTo>
                <a:cubicBezTo>
                  <a:pt x="4" y="32"/>
                  <a:pt x="12" y="40"/>
                  <a:pt x="22" y="40"/>
                </a:cubicBezTo>
                <a:cubicBezTo>
                  <a:pt x="32" y="40"/>
                  <a:pt x="40" y="32"/>
                  <a:pt x="40" y="22"/>
                </a:cubicBezTo>
                <a:cubicBezTo>
                  <a:pt x="40" y="12"/>
                  <a:pt x="32" y="4"/>
                  <a:pt x="22" y="4"/>
                </a:cubicBezTo>
                <a:close/>
              </a:path>
            </a:pathLst>
          </a:cu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2218055" y="1795145"/>
            <a:ext cx="622300" cy="625475"/>
          </a:xfrm>
          <a:prstGeom prst="ellipse">
            <a:avLst/>
          </a:prstGeom>
          <a:solidFill>
            <a:srgbClr val="414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3670935" y="2838450"/>
            <a:ext cx="206375" cy="208280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3462655" y="3463925"/>
            <a:ext cx="622300" cy="625475"/>
          </a:xfrm>
          <a:prstGeom prst="ellipse">
            <a:avLst/>
          </a:prstGeom>
          <a:solidFill>
            <a:srgbClr val="414954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9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252210" y="3046095"/>
            <a:ext cx="20955" cy="730250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5007610" y="2108200"/>
            <a:ext cx="20955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6" name="Oval 18"/>
          <p:cNvSpPr>
            <a:spLocks noChangeArrowheads="1"/>
          </p:cNvSpPr>
          <p:nvPr/>
        </p:nvSpPr>
        <p:spPr bwMode="auto">
          <a:xfrm>
            <a:off x="4913630" y="2838450"/>
            <a:ext cx="208280" cy="208280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7" name="Oval 19"/>
          <p:cNvSpPr>
            <a:spLocks noChangeArrowheads="1"/>
          </p:cNvSpPr>
          <p:nvPr/>
        </p:nvSpPr>
        <p:spPr bwMode="auto">
          <a:xfrm>
            <a:off x="6158230" y="2838450"/>
            <a:ext cx="208280" cy="208280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5951855" y="3463925"/>
            <a:ext cx="622300" cy="625475"/>
          </a:xfrm>
          <a:prstGeom prst="ellipse">
            <a:avLst/>
          </a:prstGeom>
          <a:solidFill>
            <a:srgbClr val="414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40" name="Oval 20"/>
          <p:cNvSpPr>
            <a:spLocks noChangeArrowheads="1"/>
          </p:cNvSpPr>
          <p:nvPr/>
        </p:nvSpPr>
        <p:spPr bwMode="auto">
          <a:xfrm>
            <a:off x="4693920" y="1795145"/>
            <a:ext cx="635635" cy="625475"/>
          </a:xfrm>
          <a:prstGeom prst="ellipse">
            <a:avLst/>
          </a:prstGeom>
          <a:solidFill>
            <a:srgbClr val="414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44" name="Rectangle 37"/>
          <p:cNvSpPr/>
          <p:nvPr/>
        </p:nvSpPr>
        <p:spPr>
          <a:xfrm>
            <a:off x="2318684" y="1754178"/>
            <a:ext cx="437940" cy="707886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id-ID" sz="4000" b="1" smtClean="0">
                <a:solidFill>
                  <a:sysClr val="window" lastClr="FFFFFF"/>
                </a:solidFill>
                <a:latin typeface="NumberOnly" panose="020B0500000000000000" charset="0"/>
              </a:rPr>
              <a:t>1</a:t>
            </a:r>
            <a:endParaRPr lang="en-US" sz="4000" b="1" dirty="0">
              <a:solidFill>
                <a:sysClr val="window" lastClr="FFFFFF"/>
              </a:solidFill>
              <a:latin typeface="NumberOnly" panose="020B0500000000000000" charset="0"/>
            </a:endParaRPr>
          </a:p>
        </p:txBody>
      </p:sp>
      <p:sp>
        <p:nvSpPr>
          <p:cNvPr id="45" name="Rectangle 38"/>
          <p:cNvSpPr/>
          <p:nvPr/>
        </p:nvSpPr>
        <p:spPr>
          <a:xfrm>
            <a:off x="4783015" y="1754178"/>
            <a:ext cx="471604" cy="707886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id-ID" sz="4000" b="1" smtClean="0">
                <a:solidFill>
                  <a:sysClr val="window" lastClr="FFFFFF"/>
                </a:solidFill>
                <a:latin typeface="NumberOnly" panose="020B0500000000000000" charset="0"/>
              </a:rPr>
              <a:t>3</a:t>
            </a:r>
            <a:endParaRPr lang="en-US" sz="4000" b="1" dirty="0">
              <a:solidFill>
                <a:sysClr val="window" lastClr="FFFFFF"/>
              </a:solidFill>
              <a:latin typeface="NumberOnly" panose="020B0500000000000000" charset="0"/>
            </a:endParaRPr>
          </a:p>
        </p:txBody>
      </p:sp>
      <p:sp>
        <p:nvSpPr>
          <p:cNvPr id="48" name="Rectangle 41"/>
          <p:cNvSpPr/>
          <p:nvPr/>
        </p:nvSpPr>
        <p:spPr>
          <a:xfrm>
            <a:off x="3572810" y="3428387"/>
            <a:ext cx="473206" cy="707886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id-ID" sz="4000" b="1" smtClean="0">
                <a:solidFill>
                  <a:sysClr val="window" lastClr="FFFFFF"/>
                </a:solidFill>
                <a:latin typeface="NumberOnly" panose="020B0500000000000000" charset="0"/>
              </a:rPr>
              <a:t>2</a:t>
            </a:r>
            <a:endParaRPr lang="en-US" sz="4000" b="1" dirty="0">
              <a:solidFill>
                <a:sysClr val="window" lastClr="FFFFFF"/>
              </a:solidFill>
              <a:latin typeface="NumberOnly" panose="020B0500000000000000" charset="0"/>
            </a:endParaRPr>
          </a:p>
        </p:txBody>
      </p:sp>
      <p:sp>
        <p:nvSpPr>
          <p:cNvPr id="49" name="Rectangle 42"/>
          <p:cNvSpPr/>
          <p:nvPr/>
        </p:nvSpPr>
        <p:spPr>
          <a:xfrm>
            <a:off x="6024279" y="3422641"/>
            <a:ext cx="478016" cy="707886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id-ID" sz="4000" b="1" smtClean="0">
                <a:solidFill>
                  <a:sysClr val="window" lastClr="FFFFFF"/>
                </a:solidFill>
                <a:latin typeface="NumberOnly" panose="020B0500000000000000" charset="0"/>
              </a:rPr>
              <a:t>4</a:t>
            </a:r>
            <a:endParaRPr lang="en-US" sz="4000" b="1" dirty="0">
              <a:solidFill>
                <a:sysClr val="window" lastClr="FFFFFF"/>
              </a:solidFill>
              <a:latin typeface="NumberOnly" panose="020B0500000000000000" charset="0"/>
            </a:endParaRPr>
          </a:p>
        </p:txBody>
      </p:sp>
      <p:sp>
        <p:nvSpPr>
          <p:cNvPr id="51" name="Freeform 10"/>
          <p:cNvSpPr>
            <a:spLocks noEditPoints="1"/>
          </p:cNvSpPr>
          <p:nvPr/>
        </p:nvSpPr>
        <p:spPr bwMode="auto">
          <a:xfrm>
            <a:off x="7449185" y="2816225"/>
            <a:ext cx="228600" cy="230505"/>
          </a:xfrm>
          <a:custGeom>
            <a:avLst/>
            <a:gdLst>
              <a:gd name="T0" fmla="*/ 22 w 44"/>
              <a:gd name="T1" fmla="*/ 44 h 44"/>
              <a:gd name="T2" fmla="*/ 0 w 44"/>
              <a:gd name="T3" fmla="*/ 22 h 44"/>
              <a:gd name="T4" fmla="*/ 22 w 44"/>
              <a:gd name="T5" fmla="*/ 0 h 44"/>
              <a:gd name="T6" fmla="*/ 44 w 44"/>
              <a:gd name="T7" fmla="*/ 22 h 44"/>
              <a:gd name="T8" fmla="*/ 22 w 44"/>
              <a:gd name="T9" fmla="*/ 44 h 44"/>
              <a:gd name="T10" fmla="*/ 22 w 44"/>
              <a:gd name="T11" fmla="*/ 4 h 44"/>
              <a:gd name="T12" fmla="*/ 4 w 44"/>
              <a:gd name="T13" fmla="*/ 22 h 44"/>
              <a:gd name="T14" fmla="*/ 22 w 44"/>
              <a:gd name="T15" fmla="*/ 40 h 44"/>
              <a:gd name="T16" fmla="*/ 40 w 44"/>
              <a:gd name="T17" fmla="*/ 22 h 44"/>
              <a:gd name="T18" fmla="*/ 22 w 44"/>
              <a:gd name="T19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lose/>
                <a:moveTo>
                  <a:pt x="22" y="4"/>
                </a:moveTo>
                <a:cubicBezTo>
                  <a:pt x="12" y="4"/>
                  <a:pt x="4" y="12"/>
                  <a:pt x="4" y="22"/>
                </a:cubicBezTo>
                <a:cubicBezTo>
                  <a:pt x="4" y="32"/>
                  <a:pt x="12" y="40"/>
                  <a:pt x="22" y="40"/>
                </a:cubicBezTo>
                <a:cubicBezTo>
                  <a:pt x="32" y="40"/>
                  <a:pt x="40" y="32"/>
                  <a:pt x="40" y="22"/>
                </a:cubicBezTo>
                <a:cubicBezTo>
                  <a:pt x="40" y="12"/>
                  <a:pt x="32" y="4"/>
                  <a:pt x="22" y="4"/>
                </a:cubicBezTo>
                <a:close/>
              </a:path>
            </a:pathLst>
          </a:cu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52" name="TextBox 462"/>
          <p:cNvSpPr txBox="1"/>
          <p:nvPr/>
        </p:nvSpPr>
        <p:spPr>
          <a:xfrm>
            <a:off x="381000" y="696595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3" name="TextBox 462"/>
          <p:cNvSpPr txBox="1"/>
          <p:nvPr/>
        </p:nvSpPr>
        <p:spPr>
          <a:xfrm>
            <a:off x="1595755" y="3258185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4" name="TextBox 462"/>
          <p:cNvSpPr txBox="1"/>
          <p:nvPr/>
        </p:nvSpPr>
        <p:spPr>
          <a:xfrm>
            <a:off x="5583555" y="696595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5" name="TextBox 462"/>
          <p:cNvSpPr txBox="1"/>
          <p:nvPr/>
        </p:nvSpPr>
        <p:spPr>
          <a:xfrm>
            <a:off x="6704330" y="3428365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3243580" y="163195"/>
            <a:ext cx="2451735" cy="5334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案例对比分析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609" y="3064760"/>
            <a:ext cx="170599" cy="113640"/>
            <a:chOff x="4864608" y="3304032"/>
            <a:chExt cx="280416" cy="18679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864608" y="3401568"/>
              <a:ext cx="87631" cy="89255"/>
            </a:xfrm>
            <a:prstGeom prst="line">
              <a:avLst/>
            </a:prstGeom>
            <a:ln>
              <a:solidFill>
                <a:srgbClr val="4C54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4952239" y="3304032"/>
              <a:ext cx="192785" cy="186792"/>
            </a:xfrm>
            <a:prstGeom prst="line">
              <a:avLst/>
            </a:prstGeom>
            <a:ln>
              <a:solidFill>
                <a:srgbClr val="4C54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300228" y="3394124"/>
            <a:ext cx="3200400" cy="0"/>
          </a:xfrm>
          <a:prstGeom prst="line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9683" y="2891243"/>
            <a:ext cx="3066332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</a:t>
            </a:r>
            <a:endParaRPr lang="en-US" sz="900" dirty="0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168129" y="696835"/>
            <a:ext cx="1836000" cy="1836000"/>
          </a:xfrm>
          <a:prstGeom prst="ellipse">
            <a:avLst/>
          </a:prstGeom>
          <a:noFill/>
          <a:ln>
            <a:solidFill>
              <a:srgbClr val="4C54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436621" y="1211536"/>
            <a:ext cx="130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/>
              <a:t>64%</a:t>
            </a:r>
            <a:endParaRPr lang="en-US" sz="44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1830907" y="1979982"/>
            <a:ext cx="51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846301" y="678420"/>
            <a:ext cx="1836000" cy="1836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14158" y="1228680"/>
            <a:ext cx="130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/>
              <a:t>75%</a:t>
            </a:r>
            <a:endParaRPr lang="en-US" sz="4400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6509079" y="1981886"/>
            <a:ext cx="51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/>
        </p:nvGrpSpPr>
        <p:grpSpPr>
          <a:xfrm>
            <a:off x="321609" y="3843905"/>
            <a:ext cx="170599" cy="113640"/>
            <a:chOff x="4864608" y="3304032"/>
            <a:chExt cx="280416" cy="186792"/>
          </a:xfrm>
        </p:grpSpPr>
        <p:cxnSp>
          <p:nvCxnSpPr>
            <p:cNvPr id="7" name="Straight Connector 2"/>
            <p:cNvCxnSpPr/>
            <p:nvPr/>
          </p:nvCxnSpPr>
          <p:spPr>
            <a:xfrm>
              <a:off x="4864608" y="3401568"/>
              <a:ext cx="87631" cy="89255"/>
            </a:xfrm>
            <a:prstGeom prst="line">
              <a:avLst/>
            </a:prstGeom>
            <a:ln>
              <a:solidFill>
                <a:srgbClr val="4C54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"/>
            <p:cNvCxnSpPr/>
            <p:nvPr/>
          </p:nvCxnSpPr>
          <p:spPr>
            <a:xfrm flipV="1">
              <a:off x="4952239" y="3304032"/>
              <a:ext cx="192785" cy="186792"/>
            </a:xfrm>
            <a:prstGeom prst="line">
              <a:avLst/>
            </a:prstGeom>
            <a:ln>
              <a:solidFill>
                <a:srgbClr val="4C54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19"/>
          <p:cNvCxnSpPr/>
          <p:nvPr/>
        </p:nvCxnSpPr>
        <p:spPr>
          <a:xfrm flipV="1">
            <a:off x="300228" y="4173269"/>
            <a:ext cx="3200400" cy="0"/>
          </a:xfrm>
          <a:prstGeom prst="line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9"/>
          <p:cNvSpPr/>
          <p:nvPr/>
        </p:nvSpPr>
        <p:spPr>
          <a:xfrm>
            <a:off x="609683" y="3670388"/>
            <a:ext cx="3066332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</a:t>
            </a:r>
            <a:endParaRPr lang="en-US" sz="900" dirty="0"/>
          </a:p>
        </p:txBody>
      </p:sp>
      <p:grpSp>
        <p:nvGrpSpPr>
          <p:cNvPr id="11" name="Group 12"/>
          <p:cNvGrpSpPr/>
          <p:nvPr/>
        </p:nvGrpSpPr>
        <p:grpSpPr>
          <a:xfrm>
            <a:off x="4943139" y="3064760"/>
            <a:ext cx="170599" cy="113640"/>
            <a:chOff x="4864608" y="3304032"/>
            <a:chExt cx="280416" cy="186792"/>
          </a:xfrm>
        </p:grpSpPr>
        <p:cxnSp>
          <p:nvCxnSpPr>
            <p:cNvPr id="14" name="Straight Connector 2"/>
            <p:cNvCxnSpPr/>
            <p:nvPr/>
          </p:nvCxnSpPr>
          <p:spPr>
            <a:xfrm>
              <a:off x="4864608" y="3401568"/>
              <a:ext cx="87631" cy="89255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"/>
            <p:cNvCxnSpPr/>
            <p:nvPr/>
          </p:nvCxnSpPr>
          <p:spPr>
            <a:xfrm flipV="1">
              <a:off x="4952239" y="3304032"/>
              <a:ext cx="192785" cy="186792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9"/>
          <p:cNvCxnSpPr/>
          <p:nvPr/>
        </p:nvCxnSpPr>
        <p:spPr>
          <a:xfrm flipV="1">
            <a:off x="4921758" y="3394124"/>
            <a:ext cx="3200400" cy="0"/>
          </a:xfrm>
          <a:prstGeom prst="line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9"/>
          <p:cNvSpPr/>
          <p:nvPr/>
        </p:nvSpPr>
        <p:spPr>
          <a:xfrm>
            <a:off x="5231213" y="2891243"/>
            <a:ext cx="3066332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</a:t>
            </a:r>
            <a:endParaRPr lang="en-US" sz="900" dirty="0"/>
          </a:p>
        </p:txBody>
      </p:sp>
      <p:grpSp>
        <p:nvGrpSpPr>
          <p:cNvPr id="21" name="Group 12"/>
          <p:cNvGrpSpPr/>
          <p:nvPr/>
        </p:nvGrpSpPr>
        <p:grpSpPr>
          <a:xfrm>
            <a:off x="4943139" y="3843905"/>
            <a:ext cx="170599" cy="113640"/>
            <a:chOff x="4864608" y="3304032"/>
            <a:chExt cx="280416" cy="186792"/>
          </a:xfrm>
        </p:grpSpPr>
        <p:cxnSp>
          <p:nvCxnSpPr>
            <p:cNvPr id="22" name="Straight Connector 2"/>
            <p:cNvCxnSpPr/>
            <p:nvPr/>
          </p:nvCxnSpPr>
          <p:spPr>
            <a:xfrm>
              <a:off x="4864608" y="3401568"/>
              <a:ext cx="87631" cy="89255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"/>
            <p:cNvCxnSpPr/>
            <p:nvPr/>
          </p:nvCxnSpPr>
          <p:spPr>
            <a:xfrm flipV="1">
              <a:off x="4952239" y="3304032"/>
              <a:ext cx="192785" cy="186792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19"/>
          <p:cNvCxnSpPr/>
          <p:nvPr/>
        </p:nvCxnSpPr>
        <p:spPr>
          <a:xfrm flipV="1">
            <a:off x="4921758" y="4173269"/>
            <a:ext cx="3200400" cy="0"/>
          </a:xfrm>
          <a:prstGeom prst="line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9"/>
          <p:cNvSpPr/>
          <p:nvPr/>
        </p:nvSpPr>
        <p:spPr>
          <a:xfrm>
            <a:off x="5231213" y="3670388"/>
            <a:ext cx="3066332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</a:t>
            </a:r>
            <a:endParaRPr lang="en-US" sz="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2901211" y="2072774"/>
            <a:ext cx="187220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PART FOUR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2405" y="2195830"/>
            <a:ext cx="51238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 eaLnBrk="1" hangingPunct="1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研究成果与应用前景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83510" y="3215005"/>
            <a:ext cx="2571750" cy="705485"/>
            <a:chOff x="5942" y="5071"/>
            <a:chExt cx="4050" cy="1111"/>
          </a:xfrm>
        </p:grpSpPr>
        <p:sp>
          <p:nvSpPr>
            <p:cNvPr id="4" name="Freeform 21"/>
            <p:cNvSpPr>
              <a:spLocks noEditPoints="1"/>
            </p:cNvSpPr>
            <p:nvPr/>
          </p:nvSpPr>
          <p:spPr bwMode="auto">
            <a:xfrm>
              <a:off x="5942" y="5151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Box 40"/>
            <p:cNvSpPr txBox="1"/>
            <p:nvPr/>
          </p:nvSpPr>
          <p:spPr>
            <a:xfrm>
              <a:off x="6407" y="5071"/>
              <a:ext cx="3585" cy="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研究目标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Freeform 21"/>
            <p:cNvSpPr>
              <a:spLocks noEditPoints="1"/>
            </p:cNvSpPr>
            <p:nvPr/>
          </p:nvSpPr>
          <p:spPr bwMode="auto">
            <a:xfrm>
              <a:off x="5942" y="5731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TextBox 44"/>
            <p:cNvSpPr txBox="1"/>
            <p:nvPr/>
          </p:nvSpPr>
          <p:spPr>
            <a:xfrm>
              <a:off x="6407" y="5651"/>
              <a:ext cx="3585" cy="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研究成果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" name="TextBox 48"/>
          <p:cNvSpPr txBox="1"/>
          <p:nvPr/>
        </p:nvSpPr>
        <p:spPr>
          <a:xfrm>
            <a:off x="5182870" y="3215005"/>
            <a:ext cx="2276475" cy="33718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rPr>
              <a:t>应用前景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21"/>
          <p:cNvSpPr>
            <a:spLocks noEditPoints="1"/>
          </p:cNvSpPr>
          <p:nvPr/>
        </p:nvSpPr>
        <p:spPr bwMode="auto">
          <a:xfrm>
            <a:off x="4854575" y="3249295"/>
            <a:ext cx="266700" cy="268605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14954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3735095" y="163195"/>
            <a:ext cx="1672843" cy="53344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研究目标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103120" y="1078230"/>
            <a:ext cx="4121150" cy="3448685"/>
            <a:chOff x="3874" y="1498"/>
            <a:chExt cx="6490" cy="5431"/>
          </a:xfrm>
        </p:grpSpPr>
        <p:sp>
          <p:nvSpPr>
            <p:cNvPr id="4" name="任意多边形 3"/>
            <p:cNvSpPr/>
            <p:nvPr/>
          </p:nvSpPr>
          <p:spPr>
            <a:xfrm>
              <a:off x="6339" y="1577"/>
              <a:ext cx="2847" cy="5352"/>
            </a:xfrm>
            <a:custGeom>
              <a:avLst/>
              <a:gdLst>
                <a:gd name="connsiteX0" fmla="*/ 0 w 2650210"/>
                <a:gd name="connsiteY0" fmla="*/ 0 h 4982626"/>
                <a:gd name="connsiteX1" fmla="*/ 2650210 w 2650210"/>
                <a:gd name="connsiteY1" fmla="*/ 0 h 4982626"/>
                <a:gd name="connsiteX2" fmla="*/ 2650210 w 2650210"/>
                <a:gd name="connsiteY2" fmla="*/ 1016000 h 4982626"/>
                <a:gd name="connsiteX3" fmla="*/ 2650210 w 2650210"/>
                <a:gd name="connsiteY3" fmla="*/ 4835471 h 4982626"/>
                <a:gd name="connsiteX4" fmla="*/ 1325105 w 2650210"/>
                <a:gd name="connsiteY4" fmla="*/ 4982626 h 4982626"/>
                <a:gd name="connsiteX5" fmla="*/ 0 w 2650210"/>
                <a:gd name="connsiteY5" fmla="*/ 4835471 h 4982626"/>
                <a:gd name="connsiteX6" fmla="*/ 0 w 2650210"/>
                <a:gd name="connsiteY6" fmla="*/ 1016000 h 49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210" h="4982626">
                  <a:moveTo>
                    <a:pt x="0" y="0"/>
                  </a:moveTo>
                  <a:lnTo>
                    <a:pt x="2650210" y="0"/>
                  </a:lnTo>
                  <a:lnTo>
                    <a:pt x="2650210" y="1016000"/>
                  </a:lnTo>
                  <a:lnTo>
                    <a:pt x="2650210" y="4835471"/>
                  </a:lnTo>
                  <a:cubicBezTo>
                    <a:pt x="2650210" y="4916742"/>
                    <a:pt x="2056940" y="4982626"/>
                    <a:pt x="1325105" y="4982626"/>
                  </a:cubicBezTo>
                  <a:cubicBezTo>
                    <a:pt x="593270" y="4982626"/>
                    <a:pt x="0" y="4916742"/>
                    <a:pt x="0" y="4835471"/>
                  </a:cubicBezTo>
                  <a:lnTo>
                    <a:pt x="0" y="1016000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31000">
                        <a:schemeClr val="bg1">
                          <a:lumMod val="95000"/>
                        </a:schemeClr>
                      </a:gs>
                      <a:gs pos="100000">
                        <a:srgbClr val="D2D3D0"/>
                      </a:gs>
                      <a:gs pos="83000">
                        <a:srgbClr val="C7C8C5"/>
                      </a:gs>
                      <a:gs pos="68000">
                        <a:srgbClr val="D3D3D1"/>
                      </a:gs>
                      <a:gs pos="49000">
                        <a:srgbClr val="E3E3E1"/>
                      </a:gs>
                      <a:gs pos="17000">
                        <a:srgbClr val="F2F2F0"/>
                      </a:gs>
                      <a:gs pos="0">
                        <a:srgbClr val="F3F3F1"/>
                      </a:gs>
                    </a:gsLst>
                    <a:lin ang="0" scaled="1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339" y="1498"/>
              <a:ext cx="2847" cy="180"/>
            </a:xfrm>
            <a:prstGeom prst="ellipse">
              <a:avLst/>
            </a:prstGeom>
            <a:solidFill>
              <a:srgbClr val="41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339" y="2892"/>
              <a:ext cx="2844" cy="164"/>
            </a:xfrm>
            <a:custGeom>
              <a:avLst/>
              <a:gdLst>
                <a:gd name="connsiteX0" fmla="*/ 0 w 2671763"/>
                <a:gd name="connsiteY0" fmla="*/ 0 h 138119"/>
                <a:gd name="connsiteX1" fmla="*/ 1352550 w 2671763"/>
                <a:gd name="connsiteY1" fmla="*/ 138112 h 138119"/>
                <a:gd name="connsiteX2" fmla="*/ 2671763 w 2671763"/>
                <a:gd name="connsiteY2" fmla="*/ 4762 h 138119"/>
                <a:gd name="connsiteX0-1" fmla="*/ 0 w 2671763"/>
                <a:gd name="connsiteY0-2" fmla="*/ 0 h 138119"/>
                <a:gd name="connsiteX1-3" fmla="*/ 1352550 w 2671763"/>
                <a:gd name="connsiteY1-4" fmla="*/ 138112 h 138119"/>
                <a:gd name="connsiteX2-5" fmla="*/ 2671763 w 2671763"/>
                <a:gd name="connsiteY2-6" fmla="*/ 4762 h 138119"/>
                <a:gd name="connsiteX0-7" fmla="*/ 0 w 2671763"/>
                <a:gd name="connsiteY0-8" fmla="*/ 0 h 138120"/>
                <a:gd name="connsiteX1-9" fmla="*/ 1352550 w 2671763"/>
                <a:gd name="connsiteY1-10" fmla="*/ 138112 h 138120"/>
                <a:gd name="connsiteX2-11" fmla="*/ 2671763 w 2671763"/>
                <a:gd name="connsiteY2-12" fmla="*/ 4762 h 138120"/>
                <a:gd name="connsiteX0-13" fmla="*/ 0 w 2652713"/>
                <a:gd name="connsiteY0-14" fmla="*/ 14288 h 153386"/>
                <a:gd name="connsiteX1-15" fmla="*/ 1352550 w 2652713"/>
                <a:gd name="connsiteY1-16" fmla="*/ 152400 h 153386"/>
                <a:gd name="connsiteX2-17" fmla="*/ 2652713 w 2652713"/>
                <a:gd name="connsiteY2-18" fmla="*/ 0 h 153386"/>
                <a:gd name="connsiteX0-19" fmla="*/ 0 w 2652713"/>
                <a:gd name="connsiteY0-20" fmla="*/ 0 h 138197"/>
                <a:gd name="connsiteX1-21" fmla="*/ 1352550 w 2652713"/>
                <a:gd name="connsiteY1-22" fmla="*/ 138112 h 138197"/>
                <a:gd name="connsiteX2-23" fmla="*/ 2652713 w 2652713"/>
                <a:gd name="connsiteY2-24" fmla="*/ 14287 h 138197"/>
                <a:gd name="connsiteX0-25" fmla="*/ 0 w 2647950"/>
                <a:gd name="connsiteY0-26" fmla="*/ 1 h 125521"/>
                <a:gd name="connsiteX1-27" fmla="*/ 1347787 w 2647950"/>
                <a:gd name="connsiteY1-28" fmla="*/ 123825 h 125521"/>
                <a:gd name="connsiteX2-29" fmla="*/ 2647950 w 2647950"/>
                <a:gd name="connsiteY2-30" fmla="*/ 0 h 125521"/>
                <a:gd name="connsiteX0-31" fmla="*/ 0 w 2647950"/>
                <a:gd name="connsiteY0-32" fmla="*/ 1 h 125521"/>
                <a:gd name="connsiteX1-33" fmla="*/ 1347787 w 2647950"/>
                <a:gd name="connsiteY1-34" fmla="*/ 123825 h 125521"/>
                <a:gd name="connsiteX2-35" fmla="*/ 2647950 w 2647950"/>
                <a:gd name="connsiteY2-36" fmla="*/ 0 h 125521"/>
                <a:gd name="connsiteX0-37" fmla="*/ 0 w 2647950"/>
                <a:gd name="connsiteY0-38" fmla="*/ 1 h 142921"/>
                <a:gd name="connsiteX1-39" fmla="*/ 1347787 w 2647950"/>
                <a:gd name="connsiteY1-40" fmla="*/ 142875 h 142921"/>
                <a:gd name="connsiteX2-41" fmla="*/ 2647950 w 2647950"/>
                <a:gd name="connsiteY2-42" fmla="*/ 0 h 142921"/>
                <a:gd name="connsiteX0-43" fmla="*/ 0 w 2647950"/>
                <a:gd name="connsiteY0-44" fmla="*/ 1 h 152400"/>
                <a:gd name="connsiteX1-45" fmla="*/ 1347787 w 2647950"/>
                <a:gd name="connsiteY1-46" fmla="*/ 152400 h 152400"/>
                <a:gd name="connsiteX2-47" fmla="*/ 2647950 w 2647950"/>
                <a:gd name="connsiteY2-48" fmla="*/ 0 h 152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647950" h="152400">
                  <a:moveTo>
                    <a:pt x="0" y="1"/>
                  </a:moveTo>
                  <a:cubicBezTo>
                    <a:pt x="458390" y="149623"/>
                    <a:pt x="906462" y="152400"/>
                    <a:pt x="1347787" y="152400"/>
                  </a:cubicBezTo>
                  <a:cubicBezTo>
                    <a:pt x="1789112" y="152400"/>
                    <a:pt x="2206625" y="140494"/>
                    <a:pt x="2647950" y="0"/>
                  </a:cubicBezTo>
                </a:path>
              </a:pathLst>
            </a:custGeom>
            <a:noFill/>
            <a:ln w="15875">
              <a:gradFill flip="none" rotWithShape="1">
                <a:gsLst>
                  <a:gs pos="0">
                    <a:srgbClr val="90928A">
                      <a:alpha val="50000"/>
                    </a:srgbClr>
                  </a:gs>
                  <a:gs pos="79000">
                    <a:schemeClr val="bg1"/>
                  </a:gs>
                  <a:gs pos="42000">
                    <a:srgbClr val="90928A">
                      <a:alpha val="50000"/>
                    </a:srgbClr>
                  </a:gs>
                  <a:gs pos="54000">
                    <a:schemeClr val="bg1"/>
                  </a:gs>
                  <a:gs pos="9000">
                    <a:schemeClr val="bg1"/>
                  </a:gs>
                  <a:gs pos="90000">
                    <a:srgbClr val="90928A">
                      <a:alpha val="50000"/>
                    </a:srgbClr>
                  </a:gs>
                  <a:gs pos="66000">
                    <a:srgbClr val="90928A">
                      <a:alpha val="50000"/>
                    </a:srgbClr>
                  </a:gs>
                  <a:gs pos="30000">
                    <a:schemeClr val="bg1"/>
                  </a:gs>
                  <a:gs pos="19000">
                    <a:srgbClr val="90928A">
                      <a:alpha val="5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339" y="4272"/>
              <a:ext cx="2844" cy="164"/>
            </a:xfrm>
            <a:custGeom>
              <a:avLst/>
              <a:gdLst>
                <a:gd name="connsiteX0" fmla="*/ 0 w 2671763"/>
                <a:gd name="connsiteY0" fmla="*/ 0 h 138119"/>
                <a:gd name="connsiteX1" fmla="*/ 1352550 w 2671763"/>
                <a:gd name="connsiteY1" fmla="*/ 138112 h 138119"/>
                <a:gd name="connsiteX2" fmla="*/ 2671763 w 2671763"/>
                <a:gd name="connsiteY2" fmla="*/ 4762 h 138119"/>
                <a:gd name="connsiteX0-1" fmla="*/ 0 w 2671763"/>
                <a:gd name="connsiteY0-2" fmla="*/ 0 h 138119"/>
                <a:gd name="connsiteX1-3" fmla="*/ 1352550 w 2671763"/>
                <a:gd name="connsiteY1-4" fmla="*/ 138112 h 138119"/>
                <a:gd name="connsiteX2-5" fmla="*/ 2671763 w 2671763"/>
                <a:gd name="connsiteY2-6" fmla="*/ 4762 h 138119"/>
                <a:gd name="connsiteX0-7" fmla="*/ 0 w 2671763"/>
                <a:gd name="connsiteY0-8" fmla="*/ 0 h 138120"/>
                <a:gd name="connsiteX1-9" fmla="*/ 1352550 w 2671763"/>
                <a:gd name="connsiteY1-10" fmla="*/ 138112 h 138120"/>
                <a:gd name="connsiteX2-11" fmla="*/ 2671763 w 2671763"/>
                <a:gd name="connsiteY2-12" fmla="*/ 4762 h 138120"/>
                <a:gd name="connsiteX0-13" fmla="*/ 0 w 2652713"/>
                <a:gd name="connsiteY0-14" fmla="*/ 14288 h 153386"/>
                <a:gd name="connsiteX1-15" fmla="*/ 1352550 w 2652713"/>
                <a:gd name="connsiteY1-16" fmla="*/ 152400 h 153386"/>
                <a:gd name="connsiteX2-17" fmla="*/ 2652713 w 2652713"/>
                <a:gd name="connsiteY2-18" fmla="*/ 0 h 153386"/>
                <a:gd name="connsiteX0-19" fmla="*/ 0 w 2652713"/>
                <a:gd name="connsiteY0-20" fmla="*/ 0 h 138197"/>
                <a:gd name="connsiteX1-21" fmla="*/ 1352550 w 2652713"/>
                <a:gd name="connsiteY1-22" fmla="*/ 138112 h 138197"/>
                <a:gd name="connsiteX2-23" fmla="*/ 2652713 w 2652713"/>
                <a:gd name="connsiteY2-24" fmla="*/ 14287 h 138197"/>
                <a:gd name="connsiteX0-25" fmla="*/ 0 w 2647950"/>
                <a:gd name="connsiteY0-26" fmla="*/ 1 h 125521"/>
                <a:gd name="connsiteX1-27" fmla="*/ 1347787 w 2647950"/>
                <a:gd name="connsiteY1-28" fmla="*/ 123825 h 125521"/>
                <a:gd name="connsiteX2-29" fmla="*/ 2647950 w 2647950"/>
                <a:gd name="connsiteY2-30" fmla="*/ 0 h 125521"/>
                <a:gd name="connsiteX0-31" fmla="*/ 0 w 2647950"/>
                <a:gd name="connsiteY0-32" fmla="*/ 1 h 125521"/>
                <a:gd name="connsiteX1-33" fmla="*/ 1347787 w 2647950"/>
                <a:gd name="connsiteY1-34" fmla="*/ 123825 h 125521"/>
                <a:gd name="connsiteX2-35" fmla="*/ 2647950 w 2647950"/>
                <a:gd name="connsiteY2-36" fmla="*/ 0 h 125521"/>
                <a:gd name="connsiteX0-37" fmla="*/ 0 w 2647950"/>
                <a:gd name="connsiteY0-38" fmla="*/ 1 h 142921"/>
                <a:gd name="connsiteX1-39" fmla="*/ 1347787 w 2647950"/>
                <a:gd name="connsiteY1-40" fmla="*/ 142875 h 142921"/>
                <a:gd name="connsiteX2-41" fmla="*/ 2647950 w 2647950"/>
                <a:gd name="connsiteY2-42" fmla="*/ 0 h 142921"/>
                <a:gd name="connsiteX0-43" fmla="*/ 0 w 2647950"/>
                <a:gd name="connsiteY0-44" fmla="*/ 1 h 152400"/>
                <a:gd name="connsiteX1-45" fmla="*/ 1347787 w 2647950"/>
                <a:gd name="connsiteY1-46" fmla="*/ 152400 h 152400"/>
                <a:gd name="connsiteX2-47" fmla="*/ 2647950 w 2647950"/>
                <a:gd name="connsiteY2-48" fmla="*/ 0 h 152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647950" h="152400">
                  <a:moveTo>
                    <a:pt x="0" y="1"/>
                  </a:moveTo>
                  <a:cubicBezTo>
                    <a:pt x="458390" y="149623"/>
                    <a:pt x="906462" y="152400"/>
                    <a:pt x="1347787" y="152400"/>
                  </a:cubicBezTo>
                  <a:cubicBezTo>
                    <a:pt x="1789112" y="152400"/>
                    <a:pt x="2206625" y="140494"/>
                    <a:pt x="2647950" y="0"/>
                  </a:cubicBezTo>
                </a:path>
              </a:pathLst>
            </a:custGeom>
            <a:noFill/>
            <a:ln w="15875">
              <a:gradFill flip="none" rotWithShape="1">
                <a:gsLst>
                  <a:gs pos="0">
                    <a:srgbClr val="90928A">
                      <a:alpha val="50000"/>
                    </a:srgbClr>
                  </a:gs>
                  <a:gs pos="79000">
                    <a:schemeClr val="bg1"/>
                  </a:gs>
                  <a:gs pos="42000">
                    <a:srgbClr val="90928A">
                      <a:alpha val="50000"/>
                    </a:srgbClr>
                  </a:gs>
                  <a:gs pos="54000">
                    <a:schemeClr val="bg1"/>
                  </a:gs>
                  <a:gs pos="9000">
                    <a:schemeClr val="bg1"/>
                  </a:gs>
                  <a:gs pos="90000">
                    <a:srgbClr val="90928A">
                      <a:alpha val="50000"/>
                    </a:srgbClr>
                  </a:gs>
                  <a:gs pos="66000">
                    <a:srgbClr val="90928A">
                      <a:alpha val="50000"/>
                    </a:srgbClr>
                  </a:gs>
                  <a:gs pos="30000">
                    <a:schemeClr val="bg1"/>
                  </a:gs>
                  <a:gs pos="19000">
                    <a:srgbClr val="90928A">
                      <a:alpha val="5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339" y="5527"/>
              <a:ext cx="2844" cy="164"/>
            </a:xfrm>
            <a:custGeom>
              <a:avLst/>
              <a:gdLst>
                <a:gd name="connsiteX0" fmla="*/ 0 w 2671763"/>
                <a:gd name="connsiteY0" fmla="*/ 0 h 138119"/>
                <a:gd name="connsiteX1" fmla="*/ 1352550 w 2671763"/>
                <a:gd name="connsiteY1" fmla="*/ 138112 h 138119"/>
                <a:gd name="connsiteX2" fmla="*/ 2671763 w 2671763"/>
                <a:gd name="connsiteY2" fmla="*/ 4762 h 138119"/>
                <a:gd name="connsiteX0-1" fmla="*/ 0 w 2671763"/>
                <a:gd name="connsiteY0-2" fmla="*/ 0 h 138119"/>
                <a:gd name="connsiteX1-3" fmla="*/ 1352550 w 2671763"/>
                <a:gd name="connsiteY1-4" fmla="*/ 138112 h 138119"/>
                <a:gd name="connsiteX2-5" fmla="*/ 2671763 w 2671763"/>
                <a:gd name="connsiteY2-6" fmla="*/ 4762 h 138119"/>
                <a:gd name="connsiteX0-7" fmla="*/ 0 w 2671763"/>
                <a:gd name="connsiteY0-8" fmla="*/ 0 h 138120"/>
                <a:gd name="connsiteX1-9" fmla="*/ 1352550 w 2671763"/>
                <a:gd name="connsiteY1-10" fmla="*/ 138112 h 138120"/>
                <a:gd name="connsiteX2-11" fmla="*/ 2671763 w 2671763"/>
                <a:gd name="connsiteY2-12" fmla="*/ 4762 h 138120"/>
                <a:gd name="connsiteX0-13" fmla="*/ 0 w 2652713"/>
                <a:gd name="connsiteY0-14" fmla="*/ 14288 h 153386"/>
                <a:gd name="connsiteX1-15" fmla="*/ 1352550 w 2652713"/>
                <a:gd name="connsiteY1-16" fmla="*/ 152400 h 153386"/>
                <a:gd name="connsiteX2-17" fmla="*/ 2652713 w 2652713"/>
                <a:gd name="connsiteY2-18" fmla="*/ 0 h 153386"/>
                <a:gd name="connsiteX0-19" fmla="*/ 0 w 2652713"/>
                <a:gd name="connsiteY0-20" fmla="*/ 0 h 138197"/>
                <a:gd name="connsiteX1-21" fmla="*/ 1352550 w 2652713"/>
                <a:gd name="connsiteY1-22" fmla="*/ 138112 h 138197"/>
                <a:gd name="connsiteX2-23" fmla="*/ 2652713 w 2652713"/>
                <a:gd name="connsiteY2-24" fmla="*/ 14287 h 138197"/>
                <a:gd name="connsiteX0-25" fmla="*/ 0 w 2647950"/>
                <a:gd name="connsiteY0-26" fmla="*/ 1 h 125521"/>
                <a:gd name="connsiteX1-27" fmla="*/ 1347787 w 2647950"/>
                <a:gd name="connsiteY1-28" fmla="*/ 123825 h 125521"/>
                <a:gd name="connsiteX2-29" fmla="*/ 2647950 w 2647950"/>
                <a:gd name="connsiteY2-30" fmla="*/ 0 h 125521"/>
                <a:gd name="connsiteX0-31" fmla="*/ 0 w 2647950"/>
                <a:gd name="connsiteY0-32" fmla="*/ 1 h 125521"/>
                <a:gd name="connsiteX1-33" fmla="*/ 1347787 w 2647950"/>
                <a:gd name="connsiteY1-34" fmla="*/ 123825 h 125521"/>
                <a:gd name="connsiteX2-35" fmla="*/ 2647950 w 2647950"/>
                <a:gd name="connsiteY2-36" fmla="*/ 0 h 125521"/>
                <a:gd name="connsiteX0-37" fmla="*/ 0 w 2647950"/>
                <a:gd name="connsiteY0-38" fmla="*/ 1 h 142921"/>
                <a:gd name="connsiteX1-39" fmla="*/ 1347787 w 2647950"/>
                <a:gd name="connsiteY1-40" fmla="*/ 142875 h 142921"/>
                <a:gd name="connsiteX2-41" fmla="*/ 2647950 w 2647950"/>
                <a:gd name="connsiteY2-42" fmla="*/ 0 h 142921"/>
                <a:gd name="connsiteX0-43" fmla="*/ 0 w 2647950"/>
                <a:gd name="connsiteY0-44" fmla="*/ 1 h 152400"/>
                <a:gd name="connsiteX1-45" fmla="*/ 1347787 w 2647950"/>
                <a:gd name="connsiteY1-46" fmla="*/ 152400 h 152400"/>
                <a:gd name="connsiteX2-47" fmla="*/ 2647950 w 2647950"/>
                <a:gd name="connsiteY2-48" fmla="*/ 0 h 152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647950" h="152400">
                  <a:moveTo>
                    <a:pt x="0" y="1"/>
                  </a:moveTo>
                  <a:cubicBezTo>
                    <a:pt x="458390" y="149623"/>
                    <a:pt x="906462" y="152400"/>
                    <a:pt x="1347787" y="152400"/>
                  </a:cubicBezTo>
                  <a:cubicBezTo>
                    <a:pt x="1789112" y="152400"/>
                    <a:pt x="2206625" y="140494"/>
                    <a:pt x="2647950" y="0"/>
                  </a:cubicBezTo>
                </a:path>
              </a:pathLst>
            </a:custGeom>
            <a:noFill/>
            <a:ln w="15875">
              <a:gradFill flip="none" rotWithShape="1">
                <a:gsLst>
                  <a:gs pos="0">
                    <a:srgbClr val="90928A">
                      <a:alpha val="50000"/>
                    </a:srgbClr>
                  </a:gs>
                  <a:gs pos="79000">
                    <a:schemeClr val="bg1"/>
                  </a:gs>
                  <a:gs pos="42000">
                    <a:srgbClr val="90928A">
                      <a:alpha val="50000"/>
                    </a:srgbClr>
                  </a:gs>
                  <a:gs pos="54000">
                    <a:schemeClr val="bg1"/>
                  </a:gs>
                  <a:gs pos="9000">
                    <a:schemeClr val="bg1"/>
                  </a:gs>
                  <a:gs pos="90000">
                    <a:srgbClr val="90928A">
                      <a:alpha val="50000"/>
                    </a:srgbClr>
                  </a:gs>
                  <a:gs pos="66000">
                    <a:srgbClr val="90928A">
                      <a:alpha val="50000"/>
                    </a:srgbClr>
                  </a:gs>
                  <a:gs pos="30000">
                    <a:schemeClr val="bg1"/>
                  </a:gs>
                  <a:gs pos="19000">
                    <a:srgbClr val="90928A">
                      <a:alpha val="5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268"/>
            <p:cNvSpPr/>
            <p:nvPr/>
          </p:nvSpPr>
          <p:spPr bwMode="auto">
            <a:xfrm>
              <a:off x="9198" y="3244"/>
              <a:ext cx="1166" cy="427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68"/>
            <p:cNvSpPr/>
            <p:nvPr/>
          </p:nvSpPr>
          <p:spPr bwMode="auto">
            <a:xfrm>
              <a:off x="9198" y="5787"/>
              <a:ext cx="1166" cy="427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68"/>
            <p:cNvSpPr/>
            <p:nvPr/>
          </p:nvSpPr>
          <p:spPr bwMode="auto">
            <a:xfrm flipH="1" flipV="1">
              <a:off x="5177" y="2362"/>
              <a:ext cx="1165" cy="427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AutoShape 341"/>
            <p:cNvSpPr>
              <a:spLocks noChangeAspect="1" noChangeArrowheads="1" noTextEdit="1"/>
            </p:cNvSpPr>
            <p:nvPr/>
          </p:nvSpPr>
          <p:spPr bwMode="auto">
            <a:xfrm>
              <a:off x="3874" y="4673"/>
              <a:ext cx="97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268"/>
            <p:cNvSpPr/>
            <p:nvPr/>
          </p:nvSpPr>
          <p:spPr bwMode="auto">
            <a:xfrm flipH="1" flipV="1">
              <a:off x="5177" y="4993"/>
              <a:ext cx="1166" cy="427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6338" y="1577"/>
              <a:ext cx="2844" cy="164"/>
            </a:xfrm>
            <a:custGeom>
              <a:avLst/>
              <a:gdLst>
                <a:gd name="connsiteX0" fmla="*/ 0 w 2671763"/>
                <a:gd name="connsiteY0" fmla="*/ 0 h 138119"/>
                <a:gd name="connsiteX1" fmla="*/ 1352550 w 2671763"/>
                <a:gd name="connsiteY1" fmla="*/ 138112 h 138119"/>
                <a:gd name="connsiteX2" fmla="*/ 2671763 w 2671763"/>
                <a:gd name="connsiteY2" fmla="*/ 4762 h 138119"/>
                <a:gd name="connsiteX0-1" fmla="*/ 0 w 2671763"/>
                <a:gd name="connsiteY0-2" fmla="*/ 0 h 138119"/>
                <a:gd name="connsiteX1-3" fmla="*/ 1352550 w 2671763"/>
                <a:gd name="connsiteY1-4" fmla="*/ 138112 h 138119"/>
                <a:gd name="connsiteX2-5" fmla="*/ 2671763 w 2671763"/>
                <a:gd name="connsiteY2-6" fmla="*/ 4762 h 138119"/>
                <a:gd name="connsiteX0-7" fmla="*/ 0 w 2671763"/>
                <a:gd name="connsiteY0-8" fmla="*/ 0 h 138120"/>
                <a:gd name="connsiteX1-9" fmla="*/ 1352550 w 2671763"/>
                <a:gd name="connsiteY1-10" fmla="*/ 138112 h 138120"/>
                <a:gd name="connsiteX2-11" fmla="*/ 2671763 w 2671763"/>
                <a:gd name="connsiteY2-12" fmla="*/ 4762 h 138120"/>
                <a:gd name="connsiteX0-13" fmla="*/ 0 w 2652713"/>
                <a:gd name="connsiteY0-14" fmla="*/ 14288 h 153386"/>
                <a:gd name="connsiteX1-15" fmla="*/ 1352550 w 2652713"/>
                <a:gd name="connsiteY1-16" fmla="*/ 152400 h 153386"/>
                <a:gd name="connsiteX2-17" fmla="*/ 2652713 w 2652713"/>
                <a:gd name="connsiteY2-18" fmla="*/ 0 h 153386"/>
                <a:gd name="connsiteX0-19" fmla="*/ 0 w 2652713"/>
                <a:gd name="connsiteY0-20" fmla="*/ 0 h 138197"/>
                <a:gd name="connsiteX1-21" fmla="*/ 1352550 w 2652713"/>
                <a:gd name="connsiteY1-22" fmla="*/ 138112 h 138197"/>
                <a:gd name="connsiteX2-23" fmla="*/ 2652713 w 2652713"/>
                <a:gd name="connsiteY2-24" fmla="*/ 14287 h 138197"/>
                <a:gd name="connsiteX0-25" fmla="*/ 0 w 2647950"/>
                <a:gd name="connsiteY0-26" fmla="*/ 1 h 125521"/>
                <a:gd name="connsiteX1-27" fmla="*/ 1347787 w 2647950"/>
                <a:gd name="connsiteY1-28" fmla="*/ 123825 h 125521"/>
                <a:gd name="connsiteX2-29" fmla="*/ 2647950 w 2647950"/>
                <a:gd name="connsiteY2-30" fmla="*/ 0 h 125521"/>
                <a:gd name="connsiteX0-31" fmla="*/ 0 w 2647950"/>
                <a:gd name="connsiteY0-32" fmla="*/ 1 h 125521"/>
                <a:gd name="connsiteX1-33" fmla="*/ 1347787 w 2647950"/>
                <a:gd name="connsiteY1-34" fmla="*/ 123825 h 125521"/>
                <a:gd name="connsiteX2-35" fmla="*/ 2647950 w 2647950"/>
                <a:gd name="connsiteY2-36" fmla="*/ 0 h 125521"/>
                <a:gd name="connsiteX0-37" fmla="*/ 0 w 2647950"/>
                <a:gd name="connsiteY0-38" fmla="*/ 1 h 142921"/>
                <a:gd name="connsiteX1-39" fmla="*/ 1347787 w 2647950"/>
                <a:gd name="connsiteY1-40" fmla="*/ 142875 h 142921"/>
                <a:gd name="connsiteX2-41" fmla="*/ 2647950 w 2647950"/>
                <a:gd name="connsiteY2-42" fmla="*/ 0 h 142921"/>
                <a:gd name="connsiteX0-43" fmla="*/ 0 w 2647950"/>
                <a:gd name="connsiteY0-44" fmla="*/ 1 h 152400"/>
                <a:gd name="connsiteX1-45" fmla="*/ 1347787 w 2647950"/>
                <a:gd name="connsiteY1-46" fmla="*/ 152400 h 152400"/>
                <a:gd name="connsiteX2-47" fmla="*/ 2647950 w 2647950"/>
                <a:gd name="connsiteY2-48" fmla="*/ 0 h 152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647950" h="152400">
                  <a:moveTo>
                    <a:pt x="0" y="1"/>
                  </a:moveTo>
                  <a:cubicBezTo>
                    <a:pt x="458390" y="149623"/>
                    <a:pt x="906462" y="152400"/>
                    <a:pt x="1347787" y="152400"/>
                  </a:cubicBezTo>
                  <a:cubicBezTo>
                    <a:pt x="1789112" y="152400"/>
                    <a:pt x="2206625" y="140494"/>
                    <a:pt x="2647950" y="0"/>
                  </a:cubicBezTo>
                </a:path>
              </a:pathLst>
            </a:custGeom>
            <a:noFill/>
            <a:ln w="15875">
              <a:gradFill flip="none" rotWithShape="1">
                <a:gsLst>
                  <a:gs pos="0">
                    <a:srgbClr val="90928A">
                      <a:alpha val="50000"/>
                    </a:srgbClr>
                  </a:gs>
                  <a:gs pos="79000">
                    <a:schemeClr val="bg1"/>
                  </a:gs>
                  <a:gs pos="42000">
                    <a:srgbClr val="90928A">
                      <a:alpha val="50000"/>
                    </a:srgbClr>
                  </a:gs>
                  <a:gs pos="54000">
                    <a:schemeClr val="bg1"/>
                  </a:gs>
                  <a:gs pos="9000">
                    <a:schemeClr val="bg1"/>
                  </a:gs>
                  <a:gs pos="90000">
                    <a:srgbClr val="90928A">
                      <a:alpha val="50000"/>
                    </a:srgbClr>
                  </a:gs>
                  <a:gs pos="66000">
                    <a:srgbClr val="90928A">
                      <a:alpha val="50000"/>
                    </a:srgbClr>
                  </a:gs>
                  <a:gs pos="30000">
                    <a:schemeClr val="bg1"/>
                  </a:gs>
                  <a:gs pos="19000">
                    <a:srgbClr val="90928A">
                      <a:alpha val="5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6342" y="6765"/>
              <a:ext cx="2844" cy="164"/>
            </a:xfrm>
            <a:custGeom>
              <a:avLst/>
              <a:gdLst>
                <a:gd name="connsiteX0" fmla="*/ 0 w 2671763"/>
                <a:gd name="connsiteY0" fmla="*/ 0 h 138119"/>
                <a:gd name="connsiteX1" fmla="*/ 1352550 w 2671763"/>
                <a:gd name="connsiteY1" fmla="*/ 138112 h 138119"/>
                <a:gd name="connsiteX2" fmla="*/ 2671763 w 2671763"/>
                <a:gd name="connsiteY2" fmla="*/ 4762 h 138119"/>
                <a:gd name="connsiteX0-1" fmla="*/ 0 w 2671763"/>
                <a:gd name="connsiteY0-2" fmla="*/ 0 h 138119"/>
                <a:gd name="connsiteX1-3" fmla="*/ 1352550 w 2671763"/>
                <a:gd name="connsiteY1-4" fmla="*/ 138112 h 138119"/>
                <a:gd name="connsiteX2-5" fmla="*/ 2671763 w 2671763"/>
                <a:gd name="connsiteY2-6" fmla="*/ 4762 h 138119"/>
                <a:gd name="connsiteX0-7" fmla="*/ 0 w 2671763"/>
                <a:gd name="connsiteY0-8" fmla="*/ 0 h 138120"/>
                <a:gd name="connsiteX1-9" fmla="*/ 1352550 w 2671763"/>
                <a:gd name="connsiteY1-10" fmla="*/ 138112 h 138120"/>
                <a:gd name="connsiteX2-11" fmla="*/ 2671763 w 2671763"/>
                <a:gd name="connsiteY2-12" fmla="*/ 4762 h 138120"/>
                <a:gd name="connsiteX0-13" fmla="*/ 0 w 2652713"/>
                <a:gd name="connsiteY0-14" fmla="*/ 14288 h 153386"/>
                <a:gd name="connsiteX1-15" fmla="*/ 1352550 w 2652713"/>
                <a:gd name="connsiteY1-16" fmla="*/ 152400 h 153386"/>
                <a:gd name="connsiteX2-17" fmla="*/ 2652713 w 2652713"/>
                <a:gd name="connsiteY2-18" fmla="*/ 0 h 153386"/>
                <a:gd name="connsiteX0-19" fmla="*/ 0 w 2652713"/>
                <a:gd name="connsiteY0-20" fmla="*/ 0 h 138197"/>
                <a:gd name="connsiteX1-21" fmla="*/ 1352550 w 2652713"/>
                <a:gd name="connsiteY1-22" fmla="*/ 138112 h 138197"/>
                <a:gd name="connsiteX2-23" fmla="*/ 2652713 w 2652713"/>
                <a:gd name="connsiteY2-24" fmla="*/ 14287 h 138197"/>
                <a:gd name="connsiteX0-25" fmla="*/ 0 w 2647950"/>
                <a:gd name="connsiteY0-26" fmla="*/ 1 h 125521"/>
                <a:gd name="connsiteX1-27" fmla="*/ 1347787 w 2647950"/>
                <a:gd name="connsiteY1-28" fmla="*/ 123825 h 125521"/>
                <a:gd name="connsiteX2-29" fmla="*/ 2647950 w 2647950"/>
                <a:gd name="connsiteY2-30" fmla="*/ 0 h 125521"/>
                <a:gd name="connsiteX0-31" fmla="*/ 0 w 2647950"/>
                <a:gd name="connsiteY0-32" fmla="*/ 1 h 125521"/>
                <a:gd name="connsiteX1-33" fmla="*/ 1347787 w 2647950"/>
                <a:gd name="connsiteY1-34" fmla="*/ 123825 h 125521"/>
                <a:gd name="connsiteX2-35" fmla="*/ 2647950 w 2647950"/>
                <a:gd name="connsiteY2-36" fmla="*/ 0 h 125521"/>
                <a:gd name="connsiteX0-37" fmla="*/ 0 w 2647950"/>
                <a:gd name="connsiteY0-38" fmla="*/ 1 h 142921"/>
                <a:gd name="connsiteX1-39" fmla="*/ 1347787 w 2647950"/>
                <a:gd name="connsiteY1-40" fmla="*/ 142875 h 142921"/>
                <a:gd name="connsiteX2-41" fmla="*/ 2647950 w 2647950"/>
                <a:gd name="connsiteY2-42" fmla="*/ 0 h 142921"/>
                <a:gd name="connsiteX0-43" fmla="*/ 0 w 2647950"/>
                <a:gd name="connsiteY0-44" fmla="*/ 1 h 152400"/>
                <a:gd name="connsiteX1-45" fmla="*/ 1347787 w 2647950"/>
                <a:gd name="connsiteY1-46" fmla="*/ 152400 h 152400"/>
                <a:gd name="connsiteX2-47" fmla="*/ 2647950 w 2647950"/>
                <a:gd name="connsiteY2-48" fmla="*/ 0 h 152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647950" h="152400">
                  <a:moveTo>
                    <a:pt x="0" y="1"/>
                  </a:moveTo>
                  <a:cubicBezTo>
                    <a:pt x="458390" y="149623"/>
                    <a:pt x="906462" y="152400"/>
                    <a:pt x="1347787" y="152400"/>
                  </a:cubicBezTo>
                  <a:cubicBezTo>
                    <a:pt x="1789112" y="152400"/>
                    <a:pt x="2206625" y="140494"/>
                    <a:pt x="2647950" y="0"/>
                  </a:cubicBezTo>
                </a:path>
              </a:pathLst>
            </a:custGeom>
            <a:solidFill>
              <a:srgbClr val="414954"/>
            </a:solidFill>
            <a:ln w="15875">
              <a:solidFill>
                <a:srgbClr val="414954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上箭头 73"/>
          <p:cNvSpPr/>
          <p:nvPr/>
        </p:nvSpPr>
        <p:spPr>
          <a:xfrm>
            <a:off x="4465320" y="1743710"/>
            <a:ext cx="215900" cy="2447925"/>
          </a:xfrm>
          <a:prstGeom prst="upArrow">
            <a:avLst/>
          </a:prstGeom>
          <a:solidFill>
            <a:srgbClr val="F9F9FB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TextBox 462"/>
          <p:cNvSpPr txBox="1"/>
          <p:nvPr/>
        </p:nvSpPr>
        <p:spPr>
          <a:xfrm>
            <a:off x="1212215" y="1078230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6" name="TextBox 462"/>
          <p:cNvSpPr txBox="1"/>
          <p:nvPr/>
        </p:nvSpPr>
        <p:spPr>
          <a:xfrm>
            <a:off x="1212215" y="2853690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7" name="TextBox 462"/>
          <p:cNvSpPr txBox="1"/>
          <p:nvPr/>
        </p:nvSpPr>
        <p:spPr>
          <a:xfrm>
            <a:off x="6224270" y="1232535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8" name="TextBox 462"/>
          <p:cNvSpPr txBox="1"/>
          <p:nvPr/>
        </p:nvSpPr>
        <p:spPr>
          <a:xfrm>
            <a:off x="6224270" y="2943860"/>
            <a:ext cx="17183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3735095" y="163195"/>
            <a:ext cx="1672843" cy="53344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研究成果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4867910" y="1513840"/>
            <a:ext cx="4032000" cy="2320045"/>
            <a:chOff x="3646" y="2005"/>
            <a:chExt cx="7108" cy="4090"/>
          </a:xfrm>
        </p:grpSpPr>
        <p:grpSp>
          <p:nvGrpSpPr>
            <p:cNvPr id="30" name="Group 2"/>
            <p:cNvGrpSpPr/>
            <p:nvPr/>
          </p:nvGrpSpPr>
          <p:grpSpPr>
            <a:xfrm>
              <a:off x="3646" y="2005"/>
              <a:ext cx="7109" cy="4091"/>
              <a:chOff x="8440747" y="4796156"/>
              <a:chExt cx="2786063" cy="16033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Freeform 45"/>
              <p:cNvSpPr/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34" name="Freeform 46"/>
              <p:cNvSpPr/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35" name="Freeform 47"/>
              <p:cNvSpPr/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36" name="Freeform 48"/>
              <p:cNvSpPr/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37" name="Freeform 49"/>
              <p:cNvSpPr/>
              <p:nvPr/>
            </p:nvSpPr>
            <p:spPr bwMode="auto">
              <a:xfrm>
                <a:off x="8723322" y="6269356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39" name="Freeform 51"/>
              <p:cNvSpPr/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40" name="Rectangle 52"/>
              <p:cNvSpPr>
                <a:spLocks noChangeArrowheads="1"/>
              </p:cNvSpPr>
              <p:nvPr/>
            </p:nvSpPr>
            <p:spPr bwMode="auto">
              <a:xfrm>
                <a:off x="8797934" y="4900931"/>
                <a:ext cx="2093913" cy="1322388"/>
              </a:xfrm>
              <a:prstGeom prst="rect">
                <a:avLst/>
              </a:pr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44" name="Rectangle 53"/>
              <p:cNvSpPr>
                <a:spLocks noChangeArrowheads="1"/>
              </p:cNvSpPr>
              <p:nvPr/>
            </p:nvSpPr>
            <p:spPr bwMode="auto">
              <a:xfrm>
                <a:off x="8804284" y="4908868"/>
                <a:ext cx="2079625" cy="130810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45" name="Oval 54"/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46" name="Oval 55"/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47" name="Oval 56"/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48" name="Oval 57"/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49" name="Freeform 58"/>
              <p:cNvSpPr/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9pPr>
              </a:lstStyle>
              <a:p>
                <a:endParaRPr lang="id-ID"/>
              </a:p>
            </p:txBody>
          </p:sp>
        </p:grpSp>
        <p:pic>
          <p:nvPicPr>
            <p:cNvPr id="50" name="图片 49" descr="\\DEOMV\share\我的资料\学习资料\图片素材\80t58PICpkz_1024.jpg80t58PICpkz_1024"/>
            <p:cNvPicPr>
              <a:picLocks noChangeAspect="1"/>
            </p:cNvPicPr>
            <p:nvPr/>
          </p:nvPicPr>
          <p:blipFill>
            <a:blip r:embed="rId1"/>
            <a:srcRect t="18522" b="18522"/>
            <a:stretch>
              <a:fillRect/>
            </a:stretch>
          </p:blipFill>
          <p:spPr>
            <a:xfrm>
              <a:off x="4573" y="2292"/>
              <a:ext cx="5324" cy="3338"/>
            </a:xfrm>
            <a:prstGeom prst="rect">
              <a:avLst/>
            </a:prstGeom>
          </p:spPr>
        </p:pic>
      </p:grpSp>
      <p:sp>
        <p:nvSpPr>
          <p:cNvPr id="51" name="TextBox 462"/>
          <p:cNvSpPr txBox="1"/>
          <p:nvPr/>
        </p:nvSpPr>
        <p:spPr>
          <a:xfrm>
            <a:off x="883920" y="1826260"/>
            <a:ext cx="38938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在此输入您的描述内容，在此输入您的描述内容，在此输入您的描述内容。在此输入您的描述内容，在此输入您的描述内容，在此输入您的描述内容。在此输入您的描述内容，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>
            <a:spLocks noChangeAspect="1"/>
          </p:cNvSpPr>
          <p:nvPr/>
        </p:nvSpPr>
        <p:spPr>
          <a:xfrm>
            <a:off x="883920" y="1473835"/>
            <a:ext cx="2277041" cy="2196000"/>
          </a:xfrm>
          <a:prstGeom prst="ellipse">
            <a:avLst/>
          </a:prstGeom>
          <a:solidFill>
            <a:srgbClr val="414954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3920" y="2061845"/>
            <a:ext cx="2286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CONTENTS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Freeform 23"/>
          <p:cNvSpPr/>
          <p:nvPr/>
        </p:nvSpPr>
        <p:spPr>
          <a:xfrm>
            <a:off x="4128135" y="1094740"/>
            <a:ext cx="462280" cy="464820"/>
          </a:xfrm>
          <a:custGeom>
            <a:avLst/>
            <a:gdLst/>
            <a:ahLst/>
            <a:cxnLst>
              <a:cxn ang="0">
                <a:pos x="74653" y="0"/>
              </a:cxn>
              <a:cxn ang="0">
                <a:pos x="634960" y="0"/>
              </a:cxn>
              <a:cxn ang="0">
                <a:pos x="709613" y="75154"/>
              </a:cxn>
              <a:cxn ang="0">
                <a:pos x="709613" y="639221"/>
              </a:cxn>
              <a:cxn ang="0">
                <a:pos x="634960" y="714375"/>
              </a:cxn>
              <a:cxn ang="0">
                <a:pos x="74653" y="714375"/>
              </a:cxn>
              <a:cxn ang="0">
                <a:pos x="0" y="639221"/>
              </a:cxn>
              <a:cxn ang="0">
                <a:pos x="0" y="75154"/>
              </a:cxn>
              <a:cxn ang="0">
                <a:pos x="74653" y="0"/>
              </a:cxn>
            </a:cxnLst>
            <a:rect l="0" t="0" r="0" b="0"/>
            <a:pathLst>
              <a:path w="865" h="865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4"/>
                </a:lnTo>
                <a:cubicBezTo>
                  <a:pt x="865" y="824"/>
                  <a:pt x="824" y="865"/>
                  <a:pt x="774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414954"/>
          </a:solidFill>
          <a:ln w="9525">
            <a:noFill/>
          </a:ln>
        </p:spPr>
        <p:txBody>
          <a:bodyPr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8" name="Freeform 24"/>
          <p:cNvSpPr/>
          <p:nvPr/>
        </p:nvSpPr>
        <p:spPr bwMode="auto">
          <a:xfrm>
            <a:off x="4635500" y="1094740"/>
            <a:ext cx="3385820" cy="464820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414954"/>
          </a:solidFill>
          <a:ln w="9525" cap="flat">
            <a:noFill/>
            <a:prstDash val="solid"/>
            <a:miter lim="800000"/>
          </a:ln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25"/>
          <p:cNvSpPr/>
          <p:nvPr/>
        </p:nvSpPr>
        <p:spPr>
          <a:xfrm>
            <a:off x="4128135" y="1737360"/>
            <a:ext cx="462280" cy="464820"/>
          </a:xfrm>
          <a:custGeom>
            <a:avLst/>
            <a:gdLst/>
            <a:ahLst/>
            <a:cxnLst>
              <a:cxn ang="0">
                <a:pos x="74653" y="0"/>
              </a:cxn>
              <a:cxn ang="0">
                <a:pos x="634960" y="0"/>
              </a:cxn>
              <a:cxn ang="0">
                <a:pos x="709613" y="75154"/>
              </a:cxn>
              <a:cxn ang="0">
                <a:pos x="709613" y="639221"/>
              </a:cxn>
              <a:cxn ang="0">
                <a:pos x="634960" y="714375"/>
              </a:cxn>
              <a:cxn ang="0">
                <a:pos x="74653" y="714375"/>
              </a:cxn>
              <a:cxn ang="0">
                <a:pos x="0" y="639221"/>
              </a:cxn>
              <a:cxn ang="0">
                <a:pos x="0" y="75154"/>
              </a:cxn>
              <a:cxn ang="0">
                <a:pos x="74653" y="0"/>
              </a:cxn>
            </a:cxnLst>
            <a:rect l="0" t="0" r="0" b="0"/>
            <a:pathLst>
              <a:path w="865" h="865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4"/>
                </a:lnTo>
                <a:cubicBezTo>
                  <a:pt x="865" y="824"/>
                  <a:pt x="824" y="865"/>
                  <a:pt x="774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414954"/>
          </a:solidFill>
          <a:ln w="9525">
            <a:noFill/>
          </a:ln>
        </p:spPr>
        <p:txBody>
          <a:bodyPr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2" name="Freeform 26"/>
          <p:cNvSpPr/>
          <p:nvPr/>
        </p:nvSpPr>
        <p:spPr bwMode="auto">
          <a:xfrm>
            <a:off x="4635500" y="1737360"/>
            <a:ext cx="3385820" cy="464820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414954"/>
          </a:solidFill>
          <a:ln w="9525" cap="flat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4747"/>
                </a:solidFill>
              </a14:hiddenFill>
            </a:ext>
          </a:extLst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Freeform 27"/>
          <p:cNvSpPr/>
          <p:nvPr/>
        </p:nvSpPr>
        <p:spPr>
          <a:xfrm>
            <a:off x="4128135" y="2367915"/>
            <a:ext cx="462280" cy="464820"/>
          </a:xfrm>
          <a:custGeom>
            <a:avLst/>
            <a:gdLst/>
            <a:ahLst/>
            <a:cxnLst>
              <a:cxn ang="0">
                <a:pos x="74653" y="0"/>
              </a:cxn>
              <a:cxn ang="0">
                <a:pos x="634960" y="0"/>
              </a:cxn>
              <a:cxn ang="0">
                <a:pos x="709613" y="75067"/>
              </a:cxn>
              <a:cxn ang="0">
                <a:pos x="709613" y="639308"/>
              </a:cxn>
              <a:cxn ang="0">
                <a:pos x="634960" y="714375"/>
              </a:cxn>
              <a:cxn ang="0">
                <a:pos x="74653" y="714375"/>
              </a:cxn>
              <a:cxn ang="0">
                <a:pos x="0" y="639308"/>
              </a:cxn>
              <a:cxn ang="0">
                <a:pos x="0" y="75067"/>
              </a:cxn>
              <a:cxn ang="0">
                <a:pos x="74653" y="0"/>
              </a:cxn>
            </a:cxnLst>
            <a:rect l="0" t="0" r="0" b="0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414954"/>
          </a:solidFill>
          <a:ln w="9525">
            <a:noFill/>
          </a:ln>
        </p:spPr>
        <p:txBody>
          <a:bodyPr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8" name="Freeform 28"/>
          <p:cNvSpPr/>
          <p:nvPr/>
        </p:nvSpPr>
        <p:spPr bwMode="auto">
          <a:xfrm>
            <a:off x="4635500" y="2367915"/>
            <a:ext cx="3385820" cy="464820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414954"/>
          </a:solidFill>
          <a:ln w="9525" cap="flat">
            <a:noFill/>
            <a:prstDash val="solid"/>
            <a:miter lim="800000"/>
          </a:ln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29"/>
          <p:cNvSpPr/>
          <p:nvPr/>
        </p:nvSpPr>
        <p:spPr>
          <a:xfrm>
            <a:off x="4128135" y="3009900"/>
            <a:ext cx="462280" cy="466090"/>
          </a:xfrm>
          <a:custGeom>
            <a:avLst/>
            <a:gdLst/>
            <a:ahLst/>
            <a:cxnLst>
              <a:cxn ang="0">
                <a:pos x="74653" y="0"/>
              </a:cxn>
              <a:cxn ang="0">
                <a:pos x="634960" y="0"/>
              </a:cxn>
              <a:cxn ang="0">
                <a:pos x="709613" y="75234"/>
              </a:cxn>
              <a:cxn ang="0">
                <a:pos x="709613" y="640729"/>
              </a:cxn>
              <a:cxn ang="0">
                <a:pos x="634960" y="715963"/>
              </a:cxn>
              <a:cxn ang="0">
                <a:pos x="74653" y="715963"/>
              </a:cxn>
              <a:cxn ang="0">
                <a:pos x="0" y="640729"/>
              </a:cxn>
              <a:cxn ang="0">
                <a:pos x="0" y="75234"/>
              </a:cxn>
              <a:cxn ang="0">
                <a:pos x="74653" y="0"/>
              </a:cxn>
            </a:cxnLst>
            <a:rect l="0" t="0" r="0" b="0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414954"/>
          </a:solidFill>
          <a:ln w="9525">
            <a:noFill/>
          </a:ln>
        </p:spPr>
        <p:txBody>
          <a:bodyPr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35" name="Freeform 30"/>
          <p:cNvSpPr/>
          <p:nvPr/>
        </p:nvSpPr>
        <p:spPr bwMode="auto">
          <a:xfrm>
            <a:off x="4635500" y="3009900"/>
            <a:ext cx="3385820" cy="466090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414954"/>
          </a:solidFill>
          <a:ln w="9525" cap="flat">
            <a:noFill/>
            <a:prstDash val="solid"/>
            <a:miter lim="800000"/>
          </a:ln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Freeform 31"/>
          <p:cNvSpPr/>
          <p:nvPr/>
        </p:nvSpPr>
        <p:spPr>
          <a:xfrm>
            <a:off x="4128135" y="3652520"/>
            <a:ext cx="462280" cy="466090"/>
          </a:xfrm>
          <a:custGeom>
            <a:avLst/>
            <a:gdLst/>
            <a:ahLst/>
            <a:cxnLst>
              <a:cxn ang="0">
                <a:pos x="74653" y="0"/>
              </a:cxn>
              <a:cxn ang="0">
                <a:pos x="634960" y="0"/>
              </a:cxn>
              <a:cxn ang="0">
                <a:pos x="709613" y="75234"/>
              </a:cxn>
              <a:cxn ang="0">
                <a:pos x="709613" y="640729"/>
              </a:cxn>
              <a:cxn ang="0">
                <a:pos x="634960" y="715963"/>
              </a:cxn>
              <a:cxn ang="0">
                <a:pos x="74653" y="715963"/>
              </a:cxn>
              <a:cxn ang="0">
                <a:pos x="0" y="640729"/>
              </a:cxn>
              <a:cxn ang="0">
                <a:pos x="0" y="75234"/>
              </a:cxn>
              <a:cxn ang="0">
                <a:pos x="74653" y="0"/>
              </a:cxn>
            </a:cxnLst>
            <a:rect l="0" t="0" r="0" b="0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414954"/>
          </a:solidFill>
          <a:ln w="9525">
            <a:noFill/>
          </a:ln>
        </p:spPr>
        <p:txBody>
          <a:bodyPr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38" name="Freeform 32"/>
          <p:cNvSpPr/>
          <p:nvPr/>
        </p:nvSpPr>
        <p:spPr bwMode="auto">
          <a:xfrm>
            <a:off x="4635500" y="3652520"/>
            <a:ext cx="3385820" cy="466090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414954"/>
          </a:solidFill>
          <a:ln w="9525" cap="flat">
            <a:noFill/>
            <a:prstDash val="solid"/>
            <a:miter lim="800000"/>
          </a:ln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Freeform 33"/>
          <p:cNvSpPr>
            <a:spLocks noEditPoints="1"/>
          </p:cNvSpPr>
          <p:nvPr/>
        </p:nvSpPr>
        <p:spPr>
          <a:xfrm>
            <a:off x="4196715" y="1186180"/>
            <a:ext cx="287020" cy="306070"/>
          </a:xfrm>
          <a:custGeom>
            <a:avLst/>
            <a:gdLst/>
            <a:ahLst/>
            <a:cxnLst>
              <a:cxn ang="0">
                <a:pos x="336326" y="102404"/>
              </a:cxn>
              <a:cxn ang="0">
                <a:pos x="328943" y="50376"/>
              </a:cxn>
              <a:cxn ang="0">
                <a:pos x="360935" y="134611"/>
              </a:cxn>
              <a:cxn ang="0">
                <a:pos x="179647" y="157734"/>
              </a:cxn>
              <a:cxn ang="0">
                <a:pos x="360935" y="134611"/>
              </a:cxn>
              <a:cxn ang="0">
                <a:pos x="179647" y="184987"/>
              </a:cxn>
              <a:cxn ang="0">
                <a:pos x="360935" y="208936"/>
              </a:cxn>
              <a:cxn ang="0">
                <a:pos x="360935" y="239492"/>
              </a:cxn>
              <a:cxn ang="0">
                <a:pos x="301873" y="263441"/>
              </a:cxn>
              <a:cxn ang="0">
                <a:pos x="360935" y="239492"/>
              </a:cxn>
              <a:cxn ang="0">
                <a:pos x="179647" y="82583"/>
              </a:cxn>
              <a:cxn ang="0">
                <a:pos x="282186" y="105707"/>
              </a:cxn>
              <a:cxn ang="0">
                <a:pos x="136991" y="387317"/>
              </a:cxn>
              <a:cxn ang="0">
                <a:pos x="208358" y="346025"/>
              </a:cxn>
              <a:cxn ang="0">
                <a:pos x="136991" y="387317"/>
              </a:cxn>
              <a:cxn ang="0">
                <a:pos x="89413" y="317121"/>
              </a:cxn>
              <a:cxn ang="0">
                <a:pos x="163241" y="353457"/>
              </a:cxn>
              <a:cxn ang="0">
                <a:pos x="172264" y="269222"/>
              </a:cxn>
              <a:cxn ang="0">
                <a:pos x="77109" y="199026"/>
              </a:cxn>
              <a:cxn ang="0">
                <a:pos x="50039" y="151954"/>
              </a:cxn>
              <a:cxn ang="0">
                <a:pos x="5742" y="196549"/>
              </a:cxn>
              <a:cxn ang="0">
                <a:pos x="57421" y="322076"/>
              </a:cxn>
              <a:cxn ang="0">
                <a:pos x="27890" y="226279"/>
              </a:cxn>
              <a:cxn ang="0">
                <a:pos x="38554" y="199026"/>
              </a:cxn>
              <a:cxn ang="0">
                <a:pos x="95976" y="165993"/>
              </a:cxn>
              <a:cxn ang="0">
                <a:pos x="344529" y="0"/>
              </a:cxn>
              <a:cxn ang="0">
                <a:pos x="104999" y="61938"/>
              </a:cxn>
              <a:cxn ang="0">
                <a:pos x="150936" y="195723"/>
              </a:cxn>
              <a:cxn ang="0">
                <a:pos x="165702" y="47073"/>
              </a:cxn>
              <a:cxn ang="0">
                <a:pos x="307615" y="112314"/>
              </a:cxn>
              <a:cxn ang="0">
                <a:pos x="395388" y="123875"/>
              </a:cxn>
              <a:cxn ang="0">
                <a:pos x="379802" y="367496"/>
              </a:cxn>
              <a:cxn ang="0">
                <a:pos x="250194" y="413743"/>
              </a:cxn>
              <a:cxn ang="0">
                <a:pos x="441325" y="351806"/>
              </a:cxn>
              <a:cxn ang="0">
                <a:pos x="344529" y="0"/>
              </a:cxn>
            </a:cxnLst>
            <a:rect l="0" t="0" r="0" b="0"/>
            <a:pathLst>
              <a:path w="538" h="569">
                <a:moveTo>
                  <a:pt x="465" y="124"/>
                </a:moveTo>
                <a:lnTo>
                  <a:pt x="410" y="124"/>
                </a:lnTo>
                <a:cubicBezTo>
                  <a:pt x="405" y="124"/>
                  <a:pt x="401" y="120"/>
                  <a:pt x="401" y="115"/>
                </a:cubicBezTo>
                <a:lnTo>
                  <a:pt x="401" y="61"/>
                </a:lnTo>
                <a:lnTo>
                  <a:pt x="465" y="124"/>
                </a:lnTo>
                <a:close/>
                <a:moveTo>
                  <a:pt x="440" y="163"/>
                </a:moveTo>
                <a:lnTo>
                  <a:pt x="219" y="163"/>
                </a:lnTo>
                <a:lnTo>
                  <a:pt x="219" y="191"/>
                </a:lnTo>
                <a:lnTo>
                  <a:pt x="440" y="191"/>
                </a:lnTo>
                <a:lnTo>
                  <a:pt x="440" y="163"/>
                </a:lnTo>
                <a:close/>
                <a:moveTo>
                  <a:pt x="440" y="224"/>
                </a:moveTo>
                <a:lnTo>
                  <a:pt x="219" y="224"/>
                </a:lnTo>
                <a:lnTo>
                  <a:pt x="219" y="253"/>
                </a:lnTo>
                <a:lnTo>
                  <a:pt x="440" y="253"/>
                </a:lnTo>
                <a:lnTo>
                  <a:pt x="440" y="224"/>
                </a:lnTo>
                <a:close/>
                <a:moveTo>
                  <a:pt x="440" y="290"/>
                </a:moveTo>
                <a:lnTo>
                  <a:pt x="368" y="290"/>
                </a:lnTo>
                <a:lnTo>
                  <a:pt x="368" y="319"/>
                </a:lnTo>
                <a:lnTo>
                  <a:pt x="440" y="319"/>
                </a:lnTo>
                <a:lnTo>
                  <a:pt x="440" y="290"/>
                </a:lnTo>
                <a:close/>
                <a:moveTo>
                  <a:pt x="344" y="100"/>
                </a:moveTo>
                <a:lnTo>
                  <a:pt x="219" y="100"/>
                </a:lnTo>
                <a:lnTo>
                  <a:pt x="219" y="128"/>
                </a:lnTo>
                <a:lnTo>
                  <a:pt x="344" y="128"/>
                </a:lnTo>
                <a:lnTo>
                  <a:pt x="344" y="100"/>
                </a:lnTo>
                <a:close/>
                <a:moveTo>
                  <a:pt x="167" y="469"/>
                </a:moveTo>
                <a:cubicBezTo>
                  <a:pt x="217" y="529"/>
                  <a:pt x="267" y="569"/>
                  <a:pt x="278" y="562"/>
                </a:cubicBezTo>
                <a:cubicBezTo>
                  <a:pt x="290" y="556"/>
                  <a:pt x="281" y="492"/>
                  <a:pt x="254" y="419"/>
                </a:cubicBezTo>
                <a:cubicBezTo>
                  <a:pt x="240" y="428"/>
                  <a:pt x="226" y="437"/>
                  <a:pt x="211" y="446"/>
                </a:cubicBezTo>
                <a:cubicBezTo>
                  <a:pt x="197" y="454"/>
                  <a:pt x="182" y="461"/>
                  <a:pt x="167" y="469"/>
                </a:cubicBezTo>
                <a:close/>
                <a:moveTo>
                  <a:pt x="52" y="262"/>
                </a:moveTo>
                <a:cubicBezTo>
                  <a:pt x="62" y="296"/>
                  <a:pt x="82" y="337"/>
                  <a:pt x="109" y="384"/>
                </a:cubicBezTo>
                <a:cubicBezTo>
                  <a:pt x="122" y="408"/>
                  <a:pt x="138" y="431"/>
                  <a:pt x="154" y="452"/>
                </a:cubicBezTo>
                <a:cubicBezTo>
                  <a:pt x="169" y="445"/>
                  <a:pt x="184" y="437"/>
                  <a:pt x="199" y="428"/>
                </a:cubicBezTo>
                <a:cubicBezTo>
                  <a:pt x="215" y="420"/>
                  <a:pt x="230" y="409"/>
                  <a:pt x="246" y="399"/>
                </a:cubicBezTo>
                <a:cubicBezTo>
                  <a:pt x="236" y="375"/>
                  <a:pt x="224" y="350"/>
                  <a:pt x="210" y="326"/>
                </a:cubicBezTo>
                <a:cubicBezTo>
                  <a:pt x="183" y="279"/>
                  <a:pt x="157" y="241"/>
                  <a:pt x="133" y="216"/>
                </a:cubicBezTo>
                <a:cubicBezTo>
                  <a:pt x="120" y="224"/>
                  <a:pt x="108" y="233"/>
                  <a:pt x="94" y="241"/>
                </a:cubicBezTo>
                <a:cubicBezTo>
                  <a:pt x="80" y="249"/>
                  <a:pt x="66" y="255"/>
                  <a:pt x="52" y="262"/>
                </a:cubicBezTo>
                <a:close/>
                <a:moveTo>
                  <a:pt x="61" y="184"/>
                </a:moveTo>
                <a:cubicBezTo>
                  <a:pt x="53" y="188"/>
                  <a:pt x="48" y="196"/>
                  <a:pt x="46" y="206"/>
                </a:cubicBezTo>
                <a:cubicBezTo>
                  <a:pt x="32" y="210"/>
                  <a:pt x="17" y="220"/>
                  <a:pt x="7" y="238"/>
                </a:cubicBezTo>
                <a:cubicBezTo>
                  <a:pt x="0" y="254"/>
                  <a:pt x="3" y="277"/>
                  <a:pt x="12" y="294"/>
                </a:cubicBezTo>
                <a:cubicBezTo>
                  <a:pt x="29" y="323"/>
                  <a:pt x="51" y="360"/>
                  <a:pt x="70" y="390"/>
                </a:cubicBezTo>
                <a:cubicBezTo>
                  <a:pt x="82" y="395"/>
                  <a:pt x="80" y="369"/>
                  <a:pt x="75" y="362"/>
                </a:cubicBezTo>
                <a:cubicBezTo>
                  <a:pt x="60" y="339"/>
                  <a:pt x="46" y="316"/>
                  <a:pt x="34" y="274"/>
                </a:cubicBezTo>
                <a:cubicBezTo>
                  <a:pt x="31" y="254"/>
                  <a:pt x="40" y="245"/>
                  <a:pt x="46" y="236"/>
                </a:cubicBezTo>
                <a:cubicBezTo>
                  <a:pt x="47" y="238"/>
                  <a:pt x="47" y="239"/>
                  <a:pt x="47" y="241"/>
                </a:cubicBezTo>
                <a:cubicBezTo>
                  <a:pt x="59" y="236"/>
                  <a:pt x="71" y="230"/>
                  <a:pt x="83" y="224"/>
                </a:cubicBezTo>
                <a:cubicBezTo>
                  <a:pt x="95" y="217"/>
                  <a:pt x="106" y="209"/>
                  <a:pt x="117" y="201"/>
                </a:cubicBezTo>
                <a:cubicBezTo>
                  <a:pt x="95" y="182"/>
                  <a:pt x="76" y="175"/>
                  <a:pt x="61" y="184"/>
                </a:cubicBezTo>
                <a:close/>
                <a:moveTo>
                  <a:pt x="420" y="0"/>
                </a:moveTo>
                <a:lnTo>
                  <a:pt x="202" y="0"/>
                </a:lnTo>
                <a:cubicBezTo>
                  <a:pt x="161" y="0"/>
                  <a:pt x="128" y="34"/>
                  <a:pt x="128" y="75"/>
                </a:cubicBezTo>
                <a:lnTo>
                  <a:pt x="128" y="175"/>
                </a:lnTo>
                <a:cubicBezTo>
                  <a:pt x="152" y="194"/>
                  <a:pt x="166" y="211"/>
                  <a:pt x="184" y="237"/>
                </a:cubicBezTo>
                <a:lnTo>
                  <a:pt x="184" y="75"/>
                </a:lnTo>
                <a:cubicBezTo>
                  <a:pt x="184" y="65"/>
                  <a:pt x="192" y="57"/>
                  <a:pt x="202" y="57"/>
                </a:cubicBezTo>
                <a:lnTo>
                  <a:pt x="375" y="57"/>
                </a:lnTo>
                <a:lnTo>
                  <a:pt x="375" y="136"/>
                </a:lnTo>
                <a:cubicBezTo>
                  <a:pt x="375" y="144"/>
                  <a:pt x="382" y="150"/>
                  <a:pt x="389" y="150"/>
                </a:cubicBezTo>
                <a:lnTo>
                  <a:pt x="482" y="150"/>
                </a:lnTo>
                <a:lnTo>
                  <a:pt x="482" y="426"/>
                </a:lnTo>
                <a:cubicBezTo>
                  <a:pt x="482" y="437"/>
                  <a:pt x="474" y="445"/>
                  <a:pt x="463" y="445"/>
                </a:cubicBezTo>
                <a:lnTo>
                  <a:pt x="290" y="445"/>
                </a:lnTo>
                <a:cubicBezTo>
                  <a:pt x="296" y="463"/>
                  <a:pt x="301" y="482"/>
                  <a:pt x="305" y="501"/>
                </a:cubicBezTo>
                <a:lnTo>
                  <a:pt x="463" y="501"/>
                </a:lnTo>
                <a:cubicBezTo>
                  <a:pt x="505" y="501"/>
                  <a:pt x="538" y="468"/>
                  <a:pt x="538" y="426"/>
                </a:cubicBezTo>
                <a:lnTo>
                  <a:pt x="538" y="119"/>
                </a:lnTo>
                <a:lnTo>
                  <a:pt x="42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42" name="Freeform 34"/>
          <p:cNvSpPr>
            <a:spLocks noEditPoints="1"/>
          </p:cNvSpPr>
          <p:nvPr/>
        </p:nvSpPr>
        <p:spPr>
          <a:xfrm>
            <a:off x="4234815" y="3102610"/>
            <a:ext cx="271780" cy="271145"/>
          </a:xfrm>
          <a:custGeom>
            <a:avLst/>
            <a:gdLst/>
            <a:ahLst/>
            <a:cxnLst>
              <a:cxn ang="0">
                <a:pos x="377240" y="358870"/>
              </a:cxn>
              <a:cxn ang="0">
                <a:pos x="334503" y="358870"/>
              </a:cxn>
              <a:cxn ang="0">
                <a:pos x="402718" y="40518"/>
              </a:cxn>
              <a:cxn ang="0">
                <a:pos x="346009" y="827"/>
              </a:cxn>
              <a:cxn ang="0">
                <a:pos x="196428" y="135610"/>
              </a:cxn>
              <a:cxn ang="0">
                <a:pos x="175059" y="166205"/>
              </a:cxn>
              <a:cxn ang="0">
                <a:pos x="156156" y="175300"/>
              </a:cxn>
              <a:cxn ang="0">
                <a:pos x="158622" y="232356"/>
              </a:cxn>
              <a:cxn ang="0">
                <a:pos x="36984" y="338197"/>
              </a:cxn>
              <a:cxn ang="0">
                <a:pos x="23834" y="415925"/>
              </a:cxn>
              <a:cxn ang="0">
                <a:pos x="86297" y="353081"/>
              </a:cxn>
              <a:cxn ang="0">
                <a:pos x="184922" y="259643"/>
              </a:cxn>
              <a:cxn ang="0">
                <a:pos x="239987" y="259643"/>
              </a:cxn>
              <a:cxn ang="0">
                <a:pos x="256425" y="224914"/>
              </a:cxn>
              <a:cxn ang="0">
                <a:pos x="280259" y="219952"/>
              </a:cxn>
              <a:cxn ang="0">
                <a:pos x="402718" y="40518"/>
              </a:cxn>
              <a:cxn ang="0">
                <a:pos x="162731" y="136437"/>
              </a:cxn>
              <a:cxn ang="0">
                <a:pos x="167662" y="130648"/>
              </a:cxn>
              <a:cxn ang="0">
                <a:pos x="180812" y="117418"/>
              </a:cxn>
              <a:cxn ang="0">
                <a:pos x="89584" y="827"/>
              </a:cxn>
              <a:cxn ang="0">
                <a:pos x="116706" y="66978"/>
              </a:cxn>
              <a:cxn ang="0">
                <a:pos x="9041" y="81862"/>
              </a:cxn>
              <a:cxn ang="0">
                <a:pos x="96159" y="186877"/>
              </a:cxn>
              <a:cxn ang="0">
                <a:pos x="125747" y="181089"/>
              </a:cxn>
              <a:cxn ang="0">
                <a:pos x="151225" y="148013"/>
              </a:cxn>
              <a:cxn ang="0">
                <a:pos x="278615" y="253028"/>
              </a:cxn>
              <a:cxn ang="0">
                <a:pos x="256425" y="276181"/>
              </a:cxn>
              <a:cxn ang="0">
                <a:pos x="307381" y="363831"/>
              </a:cxn>
              <a:cxn ang="0">
                <a:pos x="360803" y="415925"/>
              </a:cxn>
              <a:cxn ang="0">
                <a:pos x="406828" y="344813"/>
              </a:cxn>
              <a:cxn ang="0">
                <a:pos x="291765" y="240625"/>
              </a:cxn>
              <a:cxn ang="0">
                <a:pos x="273684" y="242278"/>
              </a:cxn>
            </a:cxnLst>
            <a:rect l="0" t="0" r="0" b="0"/>
            <a:pathLst>
              <a:path w="508" h="503">
                <a:moveTo>
                  <a:pt x="433" y="407"/>
                </a:moveTo>
                <a:cubicBezTo>
                  <a:pt x="447" y="407"/>
                  <a:pt x="459" y="419"/>
                  <a:pt x="459" y="434"/>
                </a:cubicBezTo>
                <a:cubicBezTo>
                  <a:pt x="459" y="448"/>
                  <a:pt x="447" y="460"/>
                  <a:pt x="433" y="460"/>
                </a:cubicBezTo>
                <a:cubicBezTo>
                  <a:pt x="418" y="460"/>
                  <a:pt x="407" y="448"/>
                  <a:pt x="407" y="434"/>
                </a:cubicBezTo>
                <a:cubicBezTo>
                  <a:pt x="407" y="419"/>
                  <a:pt x="418" y="407"/>
                  <a:pt x="433" y="407"/>
                </a:cubicBezTo>
                <a:close/>
                <a:moveTo>
                  <a:pt x="490" y="49"/>
                </a:moveTo>
                <a:lnTo>
                  <a:pt x="455" y="14"/>
                </a:lnTo>
                <a:cubicBezTo>
                  <a:pt x="446" y="5"/>
                  <a:pt x="433" y="1"/>
                  <a:pt x="421" y="1"/>
                </a:cubicBezTo>
                <a:cubicBezTo>
                  <a:pt x="409" y="1"/>
                  <a:pt x="397" y="5"/>
                  <a:pt x="388" y="14"/>
                </a:cubicBezTo>
                <a:lnTo>
                  <a:pt x="239" y="164"/>
                </a:lnTo>
                <a:cubicBezTo>
                  <a:pt x="243" y="172"/>
                  <a:pt x="240" y="186"/>
                  <a:pt x="233" y="193"/>
                </a:cubicBezTo>
                <a:cubicBezTo>
                  <a:pt x="228" y="198"/>
                  <a:pt x="220" y="201"/>
                  <a:pt x="213" y="201"/>
                </a:cubicBezTo>
                <a:cubicBezTo>
                  <a:pt x="209" y="201"/>
                  <a:pt x="206" y="200"/>
                  <a:pt x="203" y="199"/>
                </a:cubicBezTo>
                <a:lnTo>
                  <a:pt x="190" y="212"/>
                </a:lnTo>
                <a:cubicBezTo>
                  <a:pt x="172" y="230"/>
                  <a:pt x="172" y="260"/>
                  <a:pt x="190" y="279"/>
                </a:cubicBezTo>
                <a:lnTo>
                  <a:pt x="193" y="281"/>
                </a:lnTo>
                <a:lnTo>
                  <a:pt x="76" y="398"/>
                </a:lnTo>
                <a:lnTo>
                  <a:pt x="45" y="409"/>
                </a:lnTo>
                <a:lnTo>
                  <a:pt x="0" y="474"/>
                </a:lnTo>
                <a:lnTo>
                  <a:pt x="29" y="503"/>
                </a:lnTo>
                <a:lnTo>
                  <a:pt x="94" y="458"/>
                </a:lnTo>
                <a:lnTo>
                  <a:pt x="105" y="427"/>
                </a:lnTo>
                <a:lnTo>
                  <a:pt x="222" y="310"/>
                </a:lnTo>
                <a:lnTo>
                  <a:pt x="225" y="314"/>
                </a:lnTo>
                <a:cubicBezTo>
                  <a:pt x="234" y="323"/>
                  <a:pt x="247" y="328"/>
                  <a:pt x="259" y="328"/>
                </a:cubicBezTo>
                <a:cubicBezTo>
                  <a:pt x="271" y="328"/>
                  <a:pt x="283" y="323"/>
                  <a:pt x="292" y="314"/>
                </a:cubicBezTo>
                <a:lnTo>
                  <a:pt x="305" y="301"/>
                </a:lnTo>
                <a:cubicBezTo>
                  <a:pt x="301" y="292"/>
                  <a:pt x="304" y="279"/>
                  <a:pt x="312" y="272"/>
                </a:cubicBezTo>
                <a:cubicBezTo>
                  <a:pt x="316" y="267"/>
                  <a:pt x="324" y="264"/>
                  <a:pt x="331" y="264"/>
                </a:cubicBezTo>
                <a:cubicBezTo>
                  <a:pt x="335" y="264"/>
                  <a:pt x="338" y="264"/>
                  <a:pt x="341" y="266"/>
                </a:cubicBezTo>
                <a:lnTo>
                  <a:pt x="490" y="116"/>
                </a:lnTo>
                <a:cubicBezTo>
                  <a:pt x="508" y="98"/>
                  <a:pt x="508" y="68"/>
                  <a:pt x="490" y="49"/>
                </a:cubicBezTo>
                <a:close/>
                <a:moveTo>
                  <a:pt x="184" y="179"/>
                </a:moveTo>
                <a:lnTo>
                  <a:pt x="198" y="165"/>
                </a:lnTo>
                <a:lnTo>
                  <a:pt x="211" y="171"/>
                </a:lnTo>
                <a:lnTo>
                  <a:pt x="204" y="158"/>
                </a:lnTo>
                <a:lnTo>
                  <a:pt x="219" y="144"/>
                </a:lnTo>
                <a:lnTo>
                  <a:pt x="220" y="142"/>
                </a:lnTo>
                <a:cubicBezTo>
                  <a:pt x="224" y="134"/>
                  <a:pt x="225" y="126"/>
                  <a:pt x="225" y="118"/>
                </a:cubicBezTo>
                <a:cubicBezTo>
                  <a:pt x="225" y="58"/>
                  <a:pt x="168" y="0"/>
                  <a:pt x="109" y="1"/>
                </a:cubicBezTo>
                <a:cubicBezTo>
                  <a:pt x="108" y="1"/>
                  <a:pt x="102" y="8"/>
                  <a:pt x="98" y="12"/>
                </a:cubicBezTo>
                <a:cubicBezTo>
                  <a:pt x="146" y="60"/>
                  <a:pt x="142" y="52"/>
                  <a:pt x="142" y="81"/>
                </a:cubicBezTo>
                <a:cubicBezTo>
                  <a:pt x="142" y="105"/>
                  <a:pt x="104" y="143"/>
                  <a:pt x="80" y="143"/>
                </a:cubicBezTo>
                <a:cubicBezTo>
                  <a:pt x="50" y="143"/>
                  <a:pt x="60" y="148"/>
                  <a:pt x="11" y="99"/>
                </a:cubicBezTo>
                <a:cubicBezTo>
                  <a:pt x="7" y="102"/>
                  <a:pt x="0" y="109"/>
                  <a:pt x="0" y="109"/>
                </a:cubicBezTo>
                <a:cubicBezTo>
                  <a:pt x="1" y="169"/>
                  <a:pt x="58" y="226"/>
                  <a:pt x="117" y="226"/>
                </a:cubicBezTo>
                <a:cubicBezTo>
                  <a:pt x="128" y="226"/>
                  <a:pt x="140" y="223"/>
                  <a:pt x="151" y="217"/>
                </a:cubicBezTo>
                <a:lnTo>
                  <a:pt x="153" y="219"/>
                </a:lnTo>
                <a:cubicBezTo>
                  <a:pt x="157" y="209"/>
                  <a:pt x="163" y="200"/>
                  <a:pt x="171" y="192"/>
                </a:cubicBezTo>
                <a:lnTo>
                  <a:pt x="184" y="179"/>
                </a:lnTo>
                <a:close/>
                <a:moveTo>
                  <a:pt x="333" y="293"/>
                </a:moveTo>
                <a:lnTo>
                  <a:pt x="339" y="306"/>
                </a:lnTo>
                <a:lnTo>
                  <a:pt x="325" y="320"/>
                </a:lnTo>
                <a:lnTo>
                  <a:pt x="312" y="334"/>
                </a:lnTo>
                <a:cubicBezTo>
                  <a:pt x="304" y="341"/>
                  <a:pt x="295" y="347"/>
                  <a:pt x="285" y="351"/>
                </a:cubicBezTo>
                <a:lnTo>
                  <a:pt x="374" y="440"/>
                </a:lnTo>
                <a:lnTo>
                  <a:pt x="416" y="497"/>
                </a:lnTo>
                <a:lnTo>
                  <a:pt x="439" y="503"/>
                </a:lnTo>
                <a:lnTo>
                  <a:pt x="501" y="440"/>
                </a:lnTo>
                <a:lnTo>
                  <a:pt x="495" y="417"/>
                </a:lnTo>
                <a:lnTo>
                  <a:pt x="439" y="375"/>
                </a:lnTo>
                <a:lnTo>
                  <a:pt x="355" y="291"/>
                </a:lnTo>
                <a:lnTo>
                  <a:pt x="346" y="299"/>
                </a:lnTo>
                <a:lnTo>
                  <a:pt x="333" y="293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43" name="Freeform 35"/>
          <p:cNvSpPr>
            <a:spLocks noEditPoints="1"/>
          </p:cNvSpPr>
          <p:nvPr/>
        </p:nvSpPr>
        <p:spPr>
          <a:xfrm>
            <a:off x="4217035" y="1831340"/>
            <a:ext cx="303530" cy="306070"/>
          </a:xfrm>
          <a:custGeom>
            <a:avLst/>
            <a:gdLst/>
            <a:ahLst/>
            <a:cxnLst>
              <a:cxn ang="0">
                <a:pos x="331145" y="235363"/>
              </a:cxn>
              <a:cxn ang="0">
                <a:pos x="248975" y="182509"/>
              </a:cxn>
              <a:cxn ang="0">
                <a:pos x="139689" y="208936"/>
              </a:cxn>
              <a:cxn ang="0">
                <a:pos x="275269" y="323727"/>
              </a:cxn>
              <a:cxn ang="0">
                <a:pos x="414958" y="369974"/>
              </a:cxn>
              <a:cxn ang="0">
                <a:pos x="405919" y="191594"/>
              </a:cxn>
              <a:cxn ang="0">
                <a:pos x="379625" y="161864"/>
              </a:cxn>
              <a:cxn ang="0">
                <a:pos x="391129" y="139566"/>
              </a:cxn>
              <a:cxn ang="0">
                <a:pos x="408384" y="79280"/>
              </a:cxn>
              <a:cxn ang="0">
                <a:pos x="340183" y="66067"/>
              </a:cxn>
              <a:cxn ang="0">
                <a:pos x="294990" y="85887"/>
              </a:cxn>
              <a:cxn ang="0">
                <a:pos x="277734" y="55331"/>
              </a:cxn>
              <a:cxn ang="0">
                <a:pos x="247331" y="0"/>
              </a:cxn>
              <a:cxn ang="0">
                <a:pos x="189812" y="39640"/>
              </a:cxn>
              <a:cxn ang="0">
                <a:pos x="189812" y="61938"/>
              </a:cxn>
              <a:cxn ang="0">
                <a:pos x="189812" y="64415"/>
              </a:cxn>
              <a:cxn ang="0">
                <a:pos x="188169" y="69370"/>
              </a:cxn>
              <a:cxn ang="0">
                <a:pos x="186526" y="71848"/>
              </a:cxn>
              <a:cxn ang="0">
                <a:pos x="142976" y="80932"/>
              </a:cxn>
              <a:cxn ang="0">
                <a:pos x="120790" y="58634"/>
              </a:cxn>
              <a:cxn ang="0">
                <a:pos x="58341" y="120572"/>
              </a:cxn>
              <a:cxn ang="0">
                <a:pos x="81348" y="144521"/>
              </a:cxn>
              <a:cxn ang="0">
                <a:pos x="83813" y="147824"/>
              </a:cxn>
              <a:cxn ang="0">
                <a:pos x="85457" y="151954"/>
              </a:cxn>
              <a:cxn ang="0">
                <a:pos x="86278" y="155257"/>
              </a:cxn>
              <a:cxn ang="0">
                <a:pos x="78061" y="182509"/>
              </a:cxn>
              <a:cxn ang="0">
                <a:pos x="38620" y="190768"/>
              </a:cxn>
              <a:cxn ang="0">
                <a:pos x="0" y="247750"/>
              </a:cxn>
              <a:cxn ang="0">
                <a:pos x="60806" y="278306"/>
              </a:cxn>
              <a:cxn ang="0">
                <a:pos x="65736" y="279958"/>
              </a:cxn>
              <a:cxn ang="0">
                <a:pos x="80526" y="326205"/>
              </a:cxn>
              <a:cxn ang="0">
                <a:pos x="64093" y="341896"/>
              </a:cxn>
              <a:cxn ang="0">
                <a:pos x="77240" y="410440"/>
              </a:cxn>
              <a:cxn ang="0">
                <a:pos x="142154" y="388142"/>
              </a:cxn>
              <a:cxn ang="0">
                <a:pos x="143797" y="386491"/>
              </a:cxn>
              <a:cxn ang="0">
                <a:pos x="147906" y="384839"/>
              </a:cxn>
              <a:cxn ang="0">
                <a:pos x="151193" y="383187"/>
              </a:cxn>
              <a:cxn ang="0">
                <a:pos x="153658" y="382362"/>
              </a:cxn>
              <a:cxn ang="0">
                <a:pos x="158588" y="382362"/>
              </a:cxn>
              <a:cxn ang="0">
                <a:pos x="188991" y="414569"/>
              </a:cxn>
              <a:cxn ang="0">
                <a:pos x="218572" y="469900"/>
              </a:cxn>
              <a:cxn ang="0">
                <a:pos x="276091" y="431086"/>
              </a:cxn>
              <a:cxn ang="0">
                <a:pos x="276913" y="407962"/>
              </a:cxn>
              <a:cxn ang="0">
                <a:pos x="284308" y="391446"/>
              </a:cxn>
              <a:cxn ang="0">
                <a:pos x="291703" y="385665"/>
              </a:cxn>
              <a:cxn ang="0">
                <a:pos x="294990" y="384839"/>
              </a:cxn>
              <a:cxn ang="0">
                <a:pos x="105177" y="234537"/>
              </a:cxn>
              <a:cxn ang="0">
                <a:pos x="356617" y="270048"/>
              </a:cxn>
              <a:cxn ang="0">
                <a:pos x="397702" y="281610"/>
              </a:cxn>
              <a:cxn ang="0">
                <a:pos x="427283" y="279132"/>
              </a:cxn>
              <a:cxn ang="0">
                <a:pos x="466725" y="222150"/>
              </a:cxn>
              <a:cxn ang="0">
                <a:pos x="390307" y="407962"/>
              </a:cxn>
              <a:cxn ang="0">
                <a:pos x="405919" y="391446"/>
              </a:cxn>
            </a:cxnLst>
            <a:rect l="0" t="0" r="0" b="0"/>
            <a:pathLst>
              <a:path w="568" h="569">
                <a:moveTo>
                  <a:pt x="505" y="448"/>
                </a:moveTo>
                <a:lnTo>
                  <a:pt x="391" y="335"/>
                </a:lnTo>
                <a:cubicBezTo>
                  <a:pt x="398" y="320"/>
                  <a:pt x="403" y="303"/>
                  <a:pt x="403" y="285"/>
                </a:cubicBezTo>
                <a:cubicBezTo>
                  <a:pt x="403" y="219"/>
                  <a:pt x="349" y="166"/>
                  <a:pt x="284" y="166"/>
                </a:cubicBezTo>
                <a:cubicBezTo>
                  <a:pt x="273" y="166"/>
                  <a:pt x="262" y="168"/>
                  <a:pt x="252" y="170"/>
                </a:cubicBezTo>
                <a:lnTo>
                  <a:pt x="303" y="221"/>
                </a:lnTo>
                <a:cubicBezTo>
                  <a:pt x="324" y="242"/>
                  <a:pt x="322" y="277"/>
                  <a:pt x="300" y="300"/>
                </a:cubicBezTo>
                <a:cubicBezTo>
                  <a:pt x="277" y="323"/>
                  <a:pt x="241" y="324"/>
                  <a:pt x="220" y="303"/>
                </a:cubicBezTo>
                <a:lnTo>
                  <a:pt x="170" y="253"/>
                </a:lnTo>
                <a:cubicBezTo>
                  <a:pt x="167" y="263"/>
                  <a:pt x="165" y="274"/>
                  <a:pt x="165" y="285"/>
                </a:cubicBezTo>
                <a:cubicBezTo>
                  <a:pt x="165" y="350"/>
                  <a:pt x="219" y="403"/>
                  <a:pt x="284" y="403"/>
                </a:cubicBezTo>
                <a:cubicBezTo>
                  <a:pt x="302" y="403"/>
                  <a:pt x="319" y="399"/>
                  <a:pt x="335" y="392"/>
                </a:cubicBezTo>
                <a:lnTo>
                  <a:pt x="449" y="505"/>
                </a:lnTo>
                <a:cubicBezTo>
                  <a:pt x="463" y="519"/>
                  <a:pt x="487" y="518"/>
                  <a:pt x="503" y="502"/>
                </a:cubicBezTo>
                <a:cubicBezTo>
                  <a:pt x="518" y="487"/>
                  <a:pt x="519" y="463"/>
                  <a:pt x="505" y="448"/>
                </a:cubicBezTo>
                <a:close/>
                <a:moveTo>
                  <a:pt x="532" y="232"/>
                </a:moveTo>
                <a:lnTo>
                  <a:pt x="521" y="232"/>
                </a:lnTo>
                <a:lnTo>
                  <a:pt x="494" y="232"/>
                </a:lnTo>
                <a:cubicBezTo>
                  <a:pt x="488" y="231"/>
                  <a:pt x="483" y="229"/>
                  <a:pt x="479" y="226"/>
                </a:cubicBezTo>
                <a:cubicBezTo>
                  <a:pt x="479" y="226"/>
                  <a:pt x="478" y="226"/>
                  <a:pt x="478" y="226"/>
                </a:cubicBezTo>
                <a:cubicBezTo>
                  <a:pt x="469" y="220"/>
                  <a:pt x="462" y="209"/>
                  <a:pt x="462" y="196"/>
                </a:cubicBezTo>
                <a:cubicBezTo>
                  <a:pt x="462" y="193"/>
                  <a:pt x="463" y="189"/>
                  <a:pt x="464" y="185"/>
                </a:cubicBezTo>
                <a:cubicBezTo>
                  <a:pt x="465" y="181"/>
                  <a:pt x="467" y="178"/>
                  <a:pt x="470" y="175"/>
                </a:cubicBezTo>
                <a:lnTo>
                  <a:pt x="476" y="169"/>
                </a:lnTo>
                <a:lnTo>
                  <a:pt x="489" y="155"/>
                </a:lnTo>
                <a:lnTo>
                  <a:pt x="497" y="147"/>
                </a:lnTo>
                <a:cubicBezTo>
                  <a:pt x="509" y="132"/>
                  <a:pt x="509" y="111"/>
                  <a:pt x="497" y="96"/>
                </a:cubicBezTo>
                <a:lnTo>
                  <a:pt x="473" y="72"/>
                </a:lnTo>
                <a:cubicBezTo>
                  <a:pt x="459" y="60"/>
                  <a:pt x="437" y="60"/>
                  <a:pt x="422" y="72"/>
                </a:cubicBezTo>
                <a:lnTo>
                  <a:pt x="414" y="80"/>
                </a:lnTo>
                <a:lnTo>
                  <a:pt x="395" y="99"/>
                </a:lnTo>
                <a:cubicBezTo>
                  <a:pt x="385" y="107"/>
                  <a:pt x="371" y="109"/>
                  <a:pt x="359" y="104"/>
                </a:cubicBezTo>
                <a:cubicBezTo>
                  <a:pt x="355" y="102"/>
                  <a:pt x="351" y="99"/>
                  <a:pt x="348" y="96"/>
                </a:cubicBezTo>
                <a:cubicBezTo>
                  <a:pt x="342" y="90"/>
                  <a:pt x="339" y="83"/>
                  <a:pt x="338" y="75"/>
                </a:cubicBezTo>
                <a:lnTo>
                  <a:pt x="338" y="67"/>
                </a:lnTo>
                <a:lnTo>
                  <a:pt x="338" y="48"/>
                </a:lnTo>
                <a:lnTo>
                  <a:pt x="338" y="36"/>
                </a:lnTo>
                <a:cubicBezTo>
                  <a:pt x="335" y="17"/>
                  <a:pt x="320" y="3"/>
                  <a:pt x="301" y="0"/>
                </a:cubicBezTo>
                <a:lnTo>
                  <a:pt x="268" y="0"/>
                </a:lnTo>
                <a:cubicBezTo>
                  <a:pt x="249" y="2"/>
                  <a:pt x="234" y="17"/>
                  <a:pt x="231" y="36"/>
                </a:cubicBezTo>
                <a:lnTo>
                  <a:pt x="231" y="48"/>
                </a:lnTo>
                <a:lnTo>
                  <a:pt x="231" y="67"/>
                </a:lnTo>
                <a:lnTo>
                  <a:pt x="231" y="74"/>
                </a:lnTo>
                <a:lnTo>
                  <a:pt x="231" y="75"/>
                </a:lnTo>
                <a:cubicBezTo>
                  <a:pt x="231" y="76"/>
                  <a:pt x="231" y="77"/>
                  <a:pt x="231" y="77"/>
                </a:cubicBezTo>
                <a:cubicBezTo>
                  <a:pt x="231" y="78"/>
                  <a:pt x="231" y="78"/>
                  <a:pt x="231" y="78"/>
                </a:cubicBezTo>
                <a:cubicBezTo>
                  <a:pt x="230" y="79"/>
                  <a:pt x="230" y="80"/>
                  <a:pt x="230" y="81"/>
                </a:cubicBezTo>
                <a:cubicBezTo>
                  <a:pt x="230" y="81"/>
                  <a:pt x="230" y="81"/>
                  <a:pt x="230" y="81"/>
                </a:cubicBezTo>
                <a:cubicBezTo>
                  <a:pt x="230" y="82"/>
                  <a:pt x="229" y="83"/>
                  <a:pt x="229" y="84"/>
                </a:cubicBezTo>
                <a:cubicBezTo>
                  <a:pt x="229" y="84"/>
                  <a:pt x="229" y="84"/>
                  <a:pt x="229" y="84"/>
                </a:cubicBezTo>
                <a:cubicBezTo>
                  <a:pt x="228" y="85"/>
                  <a:pt x="228" y="86"/>
                  <a:pt x="227" y="87"/>
                </a:cubicBezTo>
                <a:cubicBezTo>
                  <a:pt x="227" y="87"/>
                  <a:pt x="227" y="87"/>
                  <a:pt x="227" y="87"/>
                </a:cubicBezTo>
                <a:cubicBezTo>
                  <a:pt x="225" y="91"/>
                  <a:pt x="222" y="95"/>
                  <a:pt x="219" y="98"/>
                </a:cubicBezTo>
                <a:cubicBezTo>
                  <a:pt x="213" y="103"/>
                  <a:pt x="205" y="106"/>
                  <a:pt x="196" y="106"/>
                </a:cubicBezTo>
                <a:cubicBezTo>
                  <a:pt x="187" y="106"/>
                  <a:pt x="180" y="103"/>
                  <a:pt x="174" y="98"/>
                </a:cubicBezTo>
                <a:lnTo>
                  <a:pt x="168" y="92"/>
                </a:lnTo>
                <a:lnTo>
                  <a:pt x="155" y="79"/>
                </a:lnTo>
                <a:lnTo>
                  <a:pt x="147" y="71"/>
                </a:lnTo>
                <a:cubicBezTo>
                  <a:pt x="131" y="59"/>
                  <a:pt x="110" y="60"/>
                  <a:pt x="95" y="71"/>
                </a:cubicBezTo>
                <a:lnTo>
                  <a:pt x="72" y="95"/>
                </a:lnTo>
                <a:cubicBezTo>
                  <a:pt x="60" y="110"/>
                  <a:pt x="60" y="131"/>
                  <a:pt x="71" y="146"/>
                </a:cubicBezTo>
                <a:lnTo>
                  <a:pt x="79" y="154"/>
                </a:lnTo>
                <a:lnTo>
                  <a:pt x="98" y="173"/>
                </a:lnTo>
                <a:cubicBezTo>
                  <a:pt x="99" y="174"/>
                  <a:pt x="99" y="174"/>
                  <a:pt x="99" y="175"/>
                </a:cubicBezTo>
                <a:cubicBezTo>
                  <a:pt x="99" y="175"/>
                  <a:pt x="100" y="176"/>
                  <a:pt x="100" y="176"/>
                </a:cubicBezTo>
                <a:cubicBezTo>
                  <a:pt x="100" y="177"/>
                  <a:pt x="101" y="177"/>
                  <a:pt x="101" y="178"/>
                </a:cubicBezTo>
                <a:cubicBezTo>
                  <a:pt x="101" y="178"/>
                  <a:pt x="101" y="178"/>
                  <a:pt x="102" y="179"/>
                </a:cubicBezTo>
                <a:cubicBezTo>
                  <a:pt x="102" y="179"/>
                  <a:pt x="102" y="180"/>
                  <a:pt x="103" y="181"/>
                </a:cubicBezTo>
                <a:cubicBezTo>
                  <a:pt x="103" y="181"/>
                  <a:pt x="103" y="181"/>
                  <a:pt x="103" y="182"/>
                </a:cubicBezTo>
                <a:cubicBezTo>
                  <a:pt x="103" y="182"/>
                  <a:pt x="104" y="183"/>
                  <a:pt x="104" y="184"/>
                </a:cubicBezTo>
                <a:cubicBezTo>
                  <a:pt x="104" y="184"/>
                  <a:pt x="104" y="184"/>
                  <a:pt x="104" y="185"/>
                </a:cubicBezTo>
                <a:cubicBezTo>
                  <a:pt x="105" y="186"/>
                  <a:pt x="105" y="187"/>
                  <a:pt x="105" y="188"/>
                </a:cubicBezTo>
                <a:cubicBezTo>
                  <a:pt x="105" y="188"/>
                  <a:pt x="105" y="188"/>
                  <a:pt x="105" y="188"/>
                </a:cubicBezTo>
                <a:cubicBezTo>
                  <a:pt x="105" y="189"/>
                  <a:pt x="105" y="190"/>
                  <a:pt x="106" y="191"/>
                </a:cubicBezTo>
                <a:cubicBezTo>
                  <a:pt x="106" y="191"/>
                  <a:pt x="106" y="191"/>
                  <a:pt x="106" y="191"/>
                </a:cubicBezTo>
                <a:cubicBezTo>
                  <a:pt x="107" y="202"/>
                  <a:pt x="104" y="213"/>
                  <a:pt x="95" y="221"/>
                </a:cubicBezTo>
                <a:cubicBezTo>
                  <a:pt x="89" y="226"/>
                  <a:pt x="82" y="230"/>
                  <a:pt x="74" y="231"/>
                </a:cubicBezTo>
                <a:lnTo>
                  <a:pt x="66" y="231"/>
                </a:lnTo>
                <a:lnTo>
                  <a:pt x="47" y="231"/>
                </a:lnTo>
                <a:lnTo>
                  <a:pt x="36" y="231"/>
                </a:lnTo>
                <a:cubicBezTo>
                  <a:pt x="17" y="233"/>
                  <a:pt x="2" y="248"/>
                  <a:pt x="0" y="267"/>
                </a:cubicBezTo>
                <a:lnTo>
                  <a:pt x="0" y="300"/>
                </a:lnTo>
                <a:cubicBezTo>
                  <a:pt x="2" y="319"/>
                  <a:pt x="17" y="334"/>
                  <a:pt x="35" y="337"/>
                </a:cubicBezTo>
                <a:lnTo>
                  <a:pt x="47" y="337"/>
                </a:lnTo>
                <a:lnTo>
                  <a:pt x="74" y="337"/>
                </a:lnTo>
                <a:cubicBezTo>
                  <a:pt x="75" y="337"/>
                  <a:pt x="76" y="338"/>
                  <a:pt x="77" y="338"/>
                </a:cubicBezTo>
                <a:cubicBezTo>
                  <a:pt x="77" y="338"/>
                  <a:pt x="78" y="338"/>
                  <a:pt x="78" y="338"/>
                </a:cubicBezTo>
                <a:cubicBezTo>
                  <a:pt x="79" y="338"/>
                  <a:pt x="80" y="338"/>
                  <a:pt x="80" y="339"/>
                </a:cubicBezTo>
                <a:cubicBezTo>
                  <a:pt x="95" y="343"/>
                  <a:pt x="105" y="357"/>
                  <a:pt x="105" y="373"/>
                </a:cubicBezTo>
                <a:cubicBezTo>
                  <a:pt x="105" y="381"/>
                  <a:pt x="103" y="389"/>
                  <a:pt x="98" y="395"/>
                </a:cubicBezTo>
                <a:lnTo>
                  <a:pt x="92" y="400"/>
                </a:lnTo>
                <a:lnTo>
                  <a:pt x="78" y="414"/>
                </a:lnTo>
                <a:lnTo>
                  <a:pt x="70" y="422"/>
                </a:lnTo>
                <a:cubicBezTo>
                  <a:pt x="59" y="437"/>
                  <a:pt x="59" y="458"/>
                  <a:pt x="71" y="473"/>
                </a:cubicBezTo>
                <a:lnTo>
                  <a:pt x="94" y="497"/>
                </a:lnTo>
                <a:cubicBezTo>
                  <a:pt x="109" y="509"/>
                  <a:pt x="130" y="509"/>
                  <a:pt x="145" y="497"/>
                </a:cubicBezTo>
                <a:lnTo>
                  <a:pt x="154" y="489"/>
                </a:lnTo>
                <a:lnTo>
                  <a:pt x="173" y="470"/>
                </a:lnTo>
                <a:cubicBezTo>
                  <a:pt x="173" y="470"/>
                  <a:pt x="173" y="470"/>
                  <a:pt x="173" y="470"/>
                </a:cubicBezTo>
                <a:cubicBezTo>
                  <a:pt x="174" y="469"/>
                  <a:pt x="175" y="469"/>
                  <a:pt x="175" y="468"/>
                </a:cubicBezTo>
                <a:cubicBezTo>
                  <a:pt x="176" y="468"/>
                  <a:pt x="176" y="468"/>
                  <a:pt x="176" y="468"/>
                </a:cubicBezTo>
                <a:cubicBezTo>
                  <a:pt x="177" y="467"/>
                  <a:pt x="178" y="467"/>
                  <a:pt x="178" y="467"/>
                </a:cubicBezTo>
                <a:cubicBezTo>
                  <a:pt x="179" y="466"/>
                  <a:pt x="180" y="466"/>
                  <a:pt x="180" y="466"/>
                </a:cubicBezTo>
                <a:cubicBezTo>
                  <a:pt x="180" y="466"/>
                  <a:pt x="181" y="465"/>
                  <a:pt x="181" y="465"/>
                </a:cubicBezTo>
                <a:cubicBezTo>
                  <a:pt x="182" y="465"/>
                  <a:pt x="183" y="465"/>
                  <a:pt x="184" y="464"/>
                </a:cubicBezTo>
                <a:cubicBezTo>
                  <a:pt x="184" y="464"/>
                  <a:pt x="184" y="464"/>
                  <a:pt x="184" y="464"/>
                </a:cubicBezTo>
                <a:cubicBezTo>
                  <a:pt x="184" y="464"/>
                  <a:pt x="184" y="464"/>
                  <a:pt x="184" y="464"/>
                </a:cubicBezTo>
                <a:cubicBezTo>
                  <a:pt x="185" y="464"/>
                  <a:pt x="186" y="464"/>
                  <a:pt x="187" y="463"/>
                </a:cubicBezTo>
                <a:cubicBezTo>
                  <a:pt x="187" y="463"/>
                  <a:pt x="187" y="463"/>
                  <a:pt x="187" y="463"/>
                </a:cubicBezTo>
                <a:cubicBezTo>
                  <a:pt x="188" y="463"/>
                  <a:pt x="189" y="463"/>
                  <a:pt x="190" y="463"/>
                </a:cubicBezTo>
                <a:cubicBezTo>
                  <a:pt x="190" y="463"/>
                  <a:pt x="190" y="463"/>
                  <a:pt x="190" y="463"/>
                </a:cubicBezTo>
                <a:cubicBezTo>
                  <a:pt x="191" y="463"/>
                  <a:pt x="192" y="463"/>
                  <a:pt x="193" y="463"/>
                </a:cubicBezTo>
                <a:cubicBezTo>
                  <a:pt x="203" y="462"/>
                  <a:pt x="213" y="466"/>
                  <a:pt x="220" y="473"/>
                </a:cubicBezTo>
                <a:cubicBezTo>
                  <a:pt x="226" y="479"/>
                  <a:pt x="229" y="486"/>
                  <a:pt x="230" y="494"/>
                </a:cubicBezTo>
                <a:lnTo>
                  <a:pt x="230" y="502"/>
                </a:lnTo>
                <a:lnTo>
                  <a:pt x="230" y="521"/>
                </a:lnTo>
                <a:lnTo>
                  <a:pt x="230" y="533"/>
                </a:lnTo>
                <a:cubicBezTo>
                  <a:pt x="232" y="552"/>
                  <a:pt x="247" y="566"/>
                  <a:pt x="266" y="569"/>
                </a:cubicBezTo>
                <a:lnTo>
                  <a:pt x="300" y="569"/>
                </a:lnTo>
                <a:cubicBezTo>
                  <a:pt x="319" y="567"/>
                  <a:pt x="334" y="552"/>
                  <a:pt x="336" y="533"/>
                </a:cubicBezTo>
                <a:lnTo>
                  <a:pt x="336" y="522"/>
                </a:lnTo>
                <a:lnTo>
                  <a:pt x="337" y="502"/>
                </a:lnTo>
                <a:lnTo>
                  <a:pt x="337" y="495"/>
                </a:lnTo>
                <a:lnTo>
                  <a:pt x="337" y="494"/>
                </a:lnTo>
                <a:cubicBezTo>
                  <a:pt x="337" y="488"/>
                  <a:pt x="340" y="482"/>
                  <a:pt x="344" y="477"/>
                </a:cubicBezTo>
                <a:cubicBezTo>
                  <a:pt x="344" y="476"/>
                  <a:pt x="344" y="476"/>
                  <a:pt x="345" y="476"/>
                </a:cubicBezTo>
                <a:cubicBezTo>
                  <a:pt x="345" y="475"/>
                  <a:pt x="346" y="475"/>
                  <a:pt x="346" y="474"/>
                </a:cubicBezTo>
                <a:cubicBezTo>
                  <a:pt x="348" y="472"/>
                  <a:pt x="350" y="470"/>
                  <a:pt x="353" y="468"/>
                </a:cubicBezTo>
                <a:cubicBezTo>
                  <a:pt x="354" y="468"/>
                  <a:pt x="355" y="467"/>
                  <a:pt x="355" y="467"/>
                </a:cubicBezTo>
                <a:cubicBezTo>
                  <a:pt x="356" y="467"/>
                  <a:pt x="356" y="467"/>
                  <a:pt x="356" y="467"/>
                </a:cubicBezTo>
                <a:cubicBezTo>
                  <a:pt x="356" y="467"/>
                  <a:pt x="357" y="467"/>
                  <a:pt x="357" y="466"/>
                </a:cubicBezTo>
                <a:cubicBezTo>
                  <a:pt x="357" y="466"/>
                  <a:pt x="358" y="466"/>
                  <a:pt x="359" y="466"/>
                </a:cubicBezTo>
                <a:lnTo>
                  <a:pt x="327" y="434"/>
                </a:lnTo>
                <a:cubicBezTo>
                  <a:pt x="313" y="438"/>
                  <a:pt x="299" y="440"/>
                  <a:pt x="283" y="440"/>
                </a:cubicBezTo>
                <a:cubicBezTo>
                  <a:pt x="197" y="440"/>
                  <a:pt x="128" y="370"/>
                  <a:pt x="128" y="284"/>
                </a:cubicBezTo>
                <a:cubicBezTo>
                  <a:pt x="128" y="198"/>
                  <a:pt x="198" y="129"/>
                  <a:pt x="284" y="129"/>
                </a:cubicBezTo>
                <a:cubicBezTo>
                  <a:pt x="370" y="129"/>
                  <a:pt x="440" y="199"/>
                  <a:pt x="440" y="285"/>
                </a:cubicBezTo>
                <a:cubicBezTo>
                  <a:pt x="439" y="300"/>
                  <a:pt x="437" y="314"/>
                  <a:pt x="434" y="327"/>
                </a:cubicBezTo>
                <a:lnTo>
                  <a:pt x="465" y="359"/>
                </a:lnTo>
                <a:cubicBezTo>
                  <a:pt x="467" y="355"/>
                  <a:pt x="469" y="351"/>
                  <a:pt x="472" y="348"/>
                </a:cubicBezTo>
                <a:cubicBezTo>
                  <a:pt x="476" y="345"/>
                  <a:pt x="480" y="343"/>
                  <a:pt x="484" y="341"/>
                </a:cubicBezTo>
                <a:cubicBezTo>
                  <a:pt x="487" y="340"/>
                  <a:pt x="490" y="339"/>
                  <a:pt x="493" y="338"/>
                </a:cubicBezTo>
                <a:lnTo>
                  <a:pt x="502" y="338"/>
                </a:lnTo>
                <a:lnTo>
                  <a:pt x="520" y="338"/>
                </a:lnTo>
                <a:lnTo>
                  <a:pt x="532" y="338"/>
                </a:lnTo>
                <a:cubicBezTo>
                  <a:pt x="551" y="336"/>
                  <a:pt x="566" y="321"/>
                  <a:pt x="568" y="302"/>
                </a:cubicBezTo>
                <a:lnTo>
                  <a:pt x="568" y="269"/>
                </a:lnTo>
                <a:cubicBezTo>
                  <a:pt x="566" y="250"/>
                  <a:pt x="551" y="235"/>
                  <a:pt x="532" y="232"/>
                </a:cubicBezTo>
                <a:close/>
                <a:moveTo>
                  <a:pt x="475" y="494"/>
                </a:moveTo>
                <a:lnTo>
                  <a:pt x="475" y="494"/>
                </a:lnTo>
                <a:cubicBezTo>
                  <a:pt x="463" y="494"/>
                  <a:pt x="455" y="485"/>
                  <a:pt x="455" y="474"/>
                </a:cubicBezTo>
                <a:cubicBezTo>
                  <a:pt x="455" y="463"/>
                  <a:pt x="463" y="454"/>
                  <a:pt x="475" y="454"/>
                </a:cubicBezTo>
                <a:cubicBezTo>
                  <a:pt x="485" y="454"/>
                  <a:pt x="494" y="463"/>
                  <a:pt x="494" y="474"/>
                </a:cubicBezTo>
                <a:cubicBezTo>
                  <a:pt x="494" y="485"/>
                  <a:pt x="485" y="494"/>
                  <a:pt x="475" y="494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44" name="Freeform 36"/>
          <p:cNvSpPr>
            <a:spLocks noEditPoints="1"/>
          </p:cNvSpPr>
          <p:nvPr/>
        </p:nvSpPr>
        <p:spPr>
          <a:xfrm>
            <a:off x="4210685" y="3737610"/>
            <a:ext cx="308610" cy="295275"/>
          </a:xfrm>
          <a:custGeom>
            <a:avLst/>
            <a:gdLst/>
            <a:ahLst/>
            <a:cxnLst>
              <a:cxn ang="0">
                <a:pos x="198391" y="411925"/>
              </a:cxn>
              <a:cxn ang="0">
                <a:pos x="198391" y="432562"/>
              </a:cxn>
              <a:cxn ang="0">
                <a:pos x="287749" y="422656"/>
              </a:cxn>
              <a:cxn ang="0">
                <a:pos x="277092" y="379730"/>
              </a:cxn>
              <a:cxn ang="0">
                <a:pos x="198391" y="379730"/>
              </a:cxn>
              <a:cxn ang="0">
                <a:pos x="198391" y="400368"/>
              </a:cxn>
              <a:cxn ang="0">
                <a:pos x="287749" y="390462"/>
              </a:cxn>
              <a:cxn ang="0">
                <a:pos x="237741" y="454025"/>
              </a:cxn>
              <a:cxn ang="0">
                <a:pos x="272173" y="441643"/>
              </a:cxn>
              <a:cxn ang="0">
                <a:pos x="237741" y="454025"/>
              </a:cxn>
              <a:cxn ang="0">
                <a:pos x="238561" y="122174"/>
              </a:cxn>
              <a:cxn ang="0">
                <a:pos x="127069" y="227013"/>
              </a:cxn>
              <a:cxn ang="0">
                <a:pos x="193472" y="367348"/>
              </a:cxn>
              <a:cxn ang="0">
                <a:pos x="238561" y="371475"/>
              </a:cxn>
              <a:cxn ang="0">
                <a:pos x="295127" y="336804"/>
              </a:cxn>
              <a:cxn ang="0">
                <a:pos x="238561" y="122174"/>
              </a:cxn>
              <a:cxn ang="0">
                <a:pos x="93457" y="245999"/>
              </a:cxn>
              <a:cxn ang="0">
                <a:pos x="18036" y="231140"/>
              </a:cxn>
              <a:cxn ang="0">
                <a:pos x="18036" y="260858"/>
              </a:cxn>
              <a:cxn ang="0">
                <a:pos x="93457" y="245999"/>
              </a:cxn>
              <a:cxn ang="0">
                <a:pos x="456627" y="231140"/>
              </a:cxn>
              <a:cxn ang="0">
                <a:pos x="381206" y="245999"/>
              </a:cxn>
              <a:cxn ang="0">
                <a:pos x="456627" y="260858"/>
              </a:cxn>
              <a:cxn ang="0">
                <a:pos x="456627" y="231140"/>
              </a:cxn>
              <a:cxn ang="0">
                <a:pos x="363170" y="138684"/>
              </a:cxn>
              <a:cxn ang="0">
                <a:pos x="405800" y="74295"/>
              </a:cxn>
              <a:cxn ang="0">
                <a:pos x="342676" y="117221"/>
              </a:cxn>
              <a:cxn ang="0">
                <a:pos x="363170" y="138684"/>
              </a:cxn>
              <a:cxn ang="0">
                <a:pos x="236102" y="94107"/>
              </a:cxn>
              <a:cxn ang="0">
                <a:pos x="250858" y="18161"/>
              </a:cxn>
              <a:cxn ang="0">
                <a:pos x="221345" y="18161"/>
              </a:cxn>
              <a:cxn ang="0">
                <a:pos x="236102" y="94107"/>
              </a:cxn>
              <a:cxn ang="0">
                <a:pos x="106574" y="132080"/>
              </a:cxn>
              <a:cxn ang="0">
                <a:pos x="127888" y="111443"/>
              </a:cxn>
              <a:cxn ang="0">
                <a:pos x="63944" y="68517"/>
              </a:cxn>
              <a:cxn ang="0">
                <a:pos x="106574" y="132080"/>
              </a:cxn>
              <a:cxn ang="0">
                <a:pos x="111493" y="353314"/>
              </a:cxn>
              <a:cxn ang="0">
                <a:pos x="68863" y="417703"/>
              </a:cxn>
              <a:cxn ang="0">
                <a:pos x="132807" y="374777"/>
              </a:cxn>
              <a:cxn ang="0">
                <a:pos x="111493" y="353314"/>
              </a:cxn>
              <a:cxn ang="0">
                <a:pos x="368089" y="359093"/>
              </a:cxn>
              <a:cxn ang="0">
                <a:pos x="347594" y="380556"/>
              </a:cxn>
              <a:cxn ang="0">
                <a:pos x="410719" y="423482"/>
              </a:cxn>
              <a:cxn ang="0">
                <a:pos x="368089" y="359093"/>
              </a:cxn>
            </a:cxnLst>
            <a:rect l="0" t="0" r="0" b="0"/>
            <a:pathLst>
              <a:path w="579" h="550">
                <a:moveTo>
                  <a:pt x="338" y="499"/>
                </a:moveTo>
                <a:lnTo>
                  <a:pt x="242" y="499"/>
                </a:lnTo>
                <a:cubicBezTo>
                  <a:pt x="235" y="499"/>
                  <a:pt x="229" y="505"/>
                  <a:pt x="229" y="512"/>
                </a:cubicBezTo>
                <a:cubicBezTo>
                  <a:pt x="229" y="519"/>
                  <a:pt x="235" y="524"/>
                  <a:pt x="242" y="524"/>
                </a:cubicBezTo>
                <a:lnTo>
                  <a:pt x="338" y="524"/>
                </a:lnTo>
                <a:cubicBezTo>
                  <a:pt x="345" y="524"/>
                  <a:pt x="351" y="519"/>
                  <a:pt x="351" y="512"/>
                </a:cubicBezTo>
                <a:cubicBezTo>
                  <a:pt x="351" y="505"/>
                  <a:pt x="345" y="499"/>
                  <a:pt x="338" y="499"/>
                </a:cubicBezTo>
                <a:close/>
                <a:moveTo>
                  <a:pt x="338" y="460"/>
                </a:moveTo>
                <a:lnTo>
                  <a:pt x="338" y="460"/>
                </a:lnTo>
                <a:lnTo>
                  <a:pt x="242" y="460"/>
                </a:lnTo>
                <a:cubicBezTo>
                  <a:pt x="235" y="460"/>
                  <a:pt x="229" y="466"/>
                  <a:pt x="229" y="473"/>
                </a:cubicBezTo>
                <a:cubicBezTo>
                  <a:pt x="229" y="480"/>
                  <a:pt x="235" y="485"/>
                  <a:pt x="242" y="485"/>
                </a:cubicBezTo>
                <a:lnTo>
                  <a:pt x="338" y="485"/>
                </a:lnTo>
                <a:cubicBezTo>
                  <a:pt x="345" y="485"/>
                  <a:pt x="351" y="480"/>
                  <a:pt x="351" y="473"/>
                </a:cubicBezTo>
                <a:cubicBezTo>
                  <a:pt x="351" y="466"/>
                  <a:pt x="345" y="460"/>
                  <a:pt x="338" y="460"/>
                </a:cubicBezTo>
                <a:close/>
                <a:moveTo>
                  <a:pt x="290" y="550"/>
                </a:moveTo>
                <a:lnTo>
                  <a:pt x="290" y="550"/>
                </a:lnTo>
                <a:lnTo>
                  <a:pt x="332" y="535"/>
                </a:lnTo>
                <a:lnTo>
                  <a:pt x="248" y="535"/>
                </a:lnTo>
                <a:lnTo>
                  <a:pt x="290" y="550"/>
                </a:lnTo>
                <a:close/>
                <a:moveTo>
                  <a:pt x="291" y="148"/>
                </a:moveTo>
                <a:lnTo>
                  <a:pt x="291" y="148"/>
                </a:lnTo>
                <a:lnTo>
                  <a:pt x="288" y="148"/>
                </a:lnTo>
                <a:cubicBezTo>
                  <a:pt x="218" y="148"/>
                  <a:pt x="155" y="205"/>
                  <a:pt x="155" y="275"/>
                </a:cubicBezTo>
                <a:cubicBezTo>
                  <a:pt x="155" y="346"/>
                  <a:pt x="214" y="386"/>
                  <a:pt x="220" y="408"/>
                </a:cubicBezTo>
                <a:cubicBezTo>
                  <a:pt x="226" y="429"/>
                  <a:pt x="220" y="440"/>
                  <a:pt x="236" y="445"/>
                </a:cubicBezTo>
                <a:cubicBezTo>
                  <a:pt x="252" y="451"/>
                  <a:pt x="288" y="450"/>
                  <a:pt x="288" y="450"/>
                </a:cubicBezTo>
                <a:lnTo>
                  <a:pt x="291" y="450"/>
                </a:lnTo>
                <a:cubicBezTo>
                  <a:pt x="291" y="450"/>
                  <a:pt x="327" y="451"/>
                  <a:pt x="344" y="445"/>
                </a:cubicBezTo>
                <a:cubicBezTo>
                  <a:pt x="359" y="440"/>
                  <a:pt x="354" y="429"/>
                  <a:pt x="360" y="408"/>
                </a:cubicBezTo>
                <a:cubicBezTo>
                  <a:pt x="366" y="386"/>
                  <a:pt x="425" y="346"/>
                  <a:pt x="425" y="275"/>
                </a:cubicBezTo>
                <a:cubicBezTo>
                  <a:pt x="425" y="205"/>
                  <a:pt x="362" y="148"/>
                  <a:pt x="291" y="148"/>
                </a:cubicBezTo>
                <a:close/>
                <a:moveTo>
                  <a:pt x="114" y="298"/>
                </a:moveTo>
                <a:lnTo>
                  <a:pt x="114" y="298"/>
                </a:lnTo>
                <a:cubicBezTo>
                  <a:pt x="114" y="288"/>
                  <a:pt x="104" y="280"/>
                  <a:pt x="92" y="280"/>
                </a:cubicBezTo>
                <a:lnTo>
                  <a:pt x="22" y="280"/>
                </a:lnTo>
                <a:cubicBezTo>
                  <a:pt x="10" y="280"/>
                  <a:pt x="0" y="288"/>
                  <a:pt x="0" y="298"/>
                </a:cubicBezTo>
                <a:cubicBezTo>
                  <a:pt x="0" y="308"/>
                  <a:pt x="10" y="316"/>
                  <a:pt x="22" y="316"/>
                </a:cubicBezTo>
                <a:lnTo>
                  <a:pt x="92" y="316"/>
                </a:lnTo>
                <a:cubicBezTo>
                  <a:pt x="104" y="316"/>
                  <a:pt x="114" y="308"/>
                  <a:pt x="114" y="298"/>
                </a:cubicBezTo>
                <a:close/>
                <a:moveTo>
                  <a:pt x="557" y="280"/>
                </a:moveTo>
                <a:lnTo>
                  <a:pt x="557" y="280"/>
                </a:lnTo>
                <a:lnTo>
                  <a:pt x="488" y="280"/>
                </a:lnTo>
                <a:cubicBezTo>
                  <a:pt x="475" y="280"/>
                  <a:pt x="465" y="288"/>
                  <a:pt x="465" y="298"/>
                </a:cubicBezTo>
                <a:cubicBezTo>
                  <a:pt x="465" y="308"/>
                  <a:pt x="475" y="316"/>
                  <a:pt x="488" y="316"/>
                </a:cubicBezTo>
                <a:lnTo>
                  <a:pt x="557" y="316"/>
                </a:lnTo>
                <a:cubicBezTo>
                  <a:pt x="569" y="316"/>
                  <a:pt x="579" y="308"/>
                  <a:pt x="579" y="298"/>
                </a:cubicBezTo>
                <a:cubicBezTo>
                  <a:pt x="579" y="288"/>
                  <a:pt x="569" y="280"/>
                  <a:pt x="557" y="280"/>
                </a:cubicBezTo>
                <a:close/>
                <a:moveTo>
                  <a:pt x="443" y="168"/>
                </a:moveTo>
                <a:lnTo>
                  <a:pt x="443" y="168"/>
                </a:lnTo>
                <a:lnTo>
                  <a:pt x="493" y="118"/>
                </a:lnTo>
                <a:cubicBezTo>
                  <a:pt x="501" y="110"/>
                  <a:pt x="502" y="97"/>
                  <a:pt x="495" y="90"/>
                </a:cubicBezTo>
                <a:cubicBezTo>
                  <a:pt x="488" y="83"/>
                  <a:pt x="476" y="84"/>
                  <a:pt x="467" y="93"/>
                </a:cubicBezTo>
                <a:lnTo>
                  <a:pt x="418" y="142"/>
                </a:lnTo>
                <a:cubicBezTo>
                  <a:pt x="409" y="151"/>
                  <a:pt x="408" y="163"/>
                  <a:pt x="415" y="170"/>
                </a:cubicBezTo>
                <a:cubicBezTo>
                  <a:pt x="422" y="177"/>
                  <a:pt x="435" y="176"/>
                  <a:pt x="443" y="168"/>
                </a:cubicBezTo>
                <a:close/>
                <a:moveTo>
                  <a:pt x="288" y="114"/>
                </a:moveTo>
                <a:lnTo>
                  <a:pt x="288" y="114"/>
                </a:lnTo>
                <a:cubicBezTo>
                  <a:pt x="298" y="114"/>
                  <a:pt x="306" y="104"/>
                  <a:pt x="306" y="92"/>
                </a:cubicBezTo>
                <a:lnTo>
                  <a:pt x="306" y="22"/>
                </a:lnTo>
                <a:cubicBezTo>
                  <a:pt x="306" y="10"/>
                  <a:pt x="298" y="0"/>
                  <a:pt x="288" y="0"/>
                </a:cubicBezTo>
                <a:cubicBezTo>
                  <a:pt x="278" y="0"/>
                  <a:pt x="270" y="10"/>
                  <a:pt x="270" y="22"/>
                </a:cubicBezTo>
                <a:lnTo>
                  <a:pt x="270" y="92"/>
                </a:lnTo>
                <a:cubicBezTo>
                  <a:pt x="270" y="104"/>
                  <a:pt x="278" y="114"/>
                  <a:pt x="288" y="114"/>
                </a:cubicBezTo>
                <a:close/>
                <a:moveTo>
                  <a:pt x="130" y="160"/>
                </a:moveTo>
                <a:lnTo>
                  <a:pt x="130" y="160"/>
                </a:lnTo>
                <a:cubicBezTo>
                  <a:pt x="139" y="169"/>
                  <a:pt x="152" y="170"/>
                  <a:pt x="158" y="163"/>
                </a:cubicBezTo>
                <a:cubicBezTo>
                  <a:pt x="166" y="156"/>
                  <a:pt x="164" y="143"/>
                  <a:pt x="156" y="135"/>
                </a:cubicBezTo>
                <a:lnTo>
                  <a:pt x="106" y="86"/>
                </a:lnTo>
                <a:cubicBezTo>
                  <a:pt x="98" y="77"/>
                  <a:pt x="85" y="76"/>
                  <a:pt x="78" y="83"/>
                </a:cubicBezTo>
                <a:cubicBezTo>
                  <a:pt x="71" y="90"/>
                  <a:pt x="72" y="103"/>
                  <a:pt x="81" y="111"/>
                </a:cubicBezTo>
                <a:lnTo>
                  <a:pt x="130" y="160"/>
                </a:lnTo>
                <a:close/>
                <a:moveTo>
                  <a:pt x="136" y="428"/>
                </a:moveTo>
                <a:lnTo>
                  <a:pt x="136" y="428"/>
                </a:lnTo>
                <a:lnTo>
                  <a:pt x="87" y="477"/>
                </a:lnTo>
                <a:cubicBezTo>
                  <a:pt x="78" y="486"/>
                  <a:pt x="77" y="499"/>
                  <a:pt x="84" y="506"/>
                </a:cubicBezTo>
                <a:cubicBezTo>
                  <a:pt x="91" y="513"/>
                  <a:pt x="104" y="511"/>
                  <a:pt x="112" y="503"/>
                </a:cubicBezTo>
                <a:lnTo>
                  <a:pt x="162" y="454"/>
                </a:lnTo>
                <a:cubicBezTo>
                  <a:pt x="170" y="445"/>
                  <a:pt x="172" y="432"/>
                  <a:pt x="165" y="425"/>
                </a:cubicBezTo>
                <a:cubicBezTo>
                  <a:pt x="157" y="418"/>
                  <a:pt x="145" y="419"/>
                  <a:pt x="136" y="428"/>
                </a:cubicBezTo>
                <a:close/>
                <a:moveTo>
                  <a:pt x="449" y="435"/>
                </a:moveTo>
                <a:lnTo>
                  <a:pt x="449" y="435"/>
                </a:lnTo>
                <a:cubicBezTo>
                  <a:pt x="441" y="427"/>
                  <a:pt x="428" y="425"/>
                  <a:pt x="421" y="432"/>
                </a:cubicBezTo>
                <a:cubicBezTo>
                  <a:pt x="414" y="439"/>
                  <a:pt x="415" y="452"/>
                  <a:pt x="424" y="461"/>
                </a:cubicBezTo>
                <a:lnTo>
                  <a:pt x="473" y="510"/>
                </a:lnTo>
                <a:cubicBezTo>
                  <a:pt x="482" y="519"/>
                  <a:pt x="494" y="520"/>
                  <a:pt x="501" y="513"/>
                </a:cubicBezTo>
                <a:cubicBezTo>
                  <a:pt x="508" y="506"/>
                  <a:pt x="507" y="493"/>
                  <a:pt x="499" y="484"/>
                </a:cubicBezTo>
                <a:lnTo>
                  <a:pt x="449" y="43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45" name="Freeform 37"/>
          <p:cNvSpPr>
            <a:spLocks noEditPoints="1"/>
          </p:cNvSpPr>
          <p:nvPr/>
        </p:nvSpPr>
        <p:spPr>
          <a:xfrm>
            <a:off x="4206240" y="2451735"/>
            <a:ext cx="325755" cy="302260"/>
          </a:xfrm>
          <a:custGeom>
            <a:avLst/>
            <a:gdLst/>
            <a:ahLst/>
            <a:cxnLst>
              <a:cxn ang="0">
                <a:pos x="0" y="275117"/>
              </a:cxn>
              <a:cxn ang="0">
                <a:pos x="192964" y="465138"/>
              </a:cxn>
              <a:cxn ang="0">
                <a:pos x="337481" y="440353"/>
              </a:cxn>
              <a:cxn ang="0">
                <a:pos x="304636" y="205718"/>
              </a:cxn>
              <a:cxn ang="0">
                <a:pos x="296425" y="432917"/>
              </a:cxn>
              <a:cxn ang="0">
                <a:pos x="196248" y="389956"/>
              </a:cxn>
              <a:cxn ang="0">
                <a:pos x="169972" y="271812"/>
              </a:cxn>
              <a:cxn ang="0">
                <a:pos x="35308" y="267682"/>
              </a:cxn>
              <a:cxn ang="0">
                <a:pos x="38593" y="85096"/>
              </a:cxn>
              <a:cxn ang="0">
                <a:pos x="196248" y="48744"/>
              </a:cxn>
              <a:cxn ang="0">
                <a:pos x="0" y="81792"/>
              </a:cxn>
              <a:cxn ang="0">
                <a:pos x="281645" y="95837"/>
              </a:cxn>
              <a:cxn ang="0">
                <a:pos x="264401" y="76835"/>
              </a:cxn>
              <a:cxn ang="0">
                <a:pos x="278360" y="65268"/>
              </a:cxn>
              <a:cxn ang="0">
                <a:pos x="312847" y="65268"/>
              </a:cxn>
              <a:cxn ang="0">
                <a:pos x="325985" y="76835"/>
              </a:cxn>
              <a:cxn ang="0">
                <a:pos x="308742" y="95837"/>
              </a:cxn>
              <a:cxn ang="0">
                <a:pos x="325985" y="115665"/>
              </a:cxn>
              <a:cxn ang="0">
                <a:pos x="312847" y="127231"/>
              </a:cxn>
              <a:cxn ang="0">
                <a:pos x="278360" y="127231"/>
              </a:cxn>
              <a:cxn ang="0">
                <a:pos x="264401" y="115665"/>
              </a:cxn>
              <a:cxn ang="0">
                <a:pos x="408097" y="175150"/>
              </a:cxn>
              <a:cxn ang="0">
                <a:pos x="493494" y="285857"/>
              </a:cxn>
              <a:cxn ang="0">
                <a:pos x="459007" y="295772"/>
              </a:cxn>
              <a:cxn ang="0">
                <a:pos x="408097" y="175150"/>
              </a:cxn>
              <a:cxn ang="0">
                <a:pos x="357188" y="34699"/>
              </a:cxn>
              <a:cxn ang="0">
                <a:pos x="394138" y="174323"/>
              </a:cxn>
              <a:cxn ang="0">
                <a:pos x="376895" y="195804"/>
              </a:cxn>
              <a:cxn ang="0">
                <a:pos x="345692" y="167714"/>
              </a:cxn>
              <a:cxn ang="0">
                <a:pos x="234020" y="34699"/>
              </a:cxn>
              <a:cxn ang="0">
                <a:pos x="336660" y="54528"/>
              </a:cxn>
              <a:cxn ang="0">
                <a:pos x="254548" y="137972"/>
              </a:cxn>
              <a:cxn ang="0">
                <a:pos x="160119" y="405653"/>
              </a:cxn>
              <a:cxn ang="0">
                <a:pos x="61584" y="304860"/>
              </a:cxn>
              <a:cxn ang="0">
                <a:pos x="160119" y="405653"/>
              </a:cxn>
              <a:cxn ang="0">
                <a:pos x="58300" y="132188"/>
              </a:cxn>
              <a:cxn ang="0">
                <a:pos x="196248" y="139624"/>
              </a:cxn>
              <a:cxn ang="0">
                <a:pos x="125632" y="112360"/>
              </a:cxn>
              <a:cxn ang="0">
                <a:pos x="58300" y="213154"/>
              </a:cxn>
              <a:cxn ang="0">
                <a:pos x="64047" y="237113"/>
              </a:cxn>
              <a:cxn ang="0">
                <a:pos x="198711" y="211501"/>
              </a:cxn>
              <a:cxn ang="0">
                <a:pos x="58300" y="213154"/>
              </a:cxn>
              <a:cxn ang="0">
                <a:pos x="58300" y="180107"/>
              </a:cxn>
              <a:cxn ang="0">
                <a:pos x="198711" y="188368"/>
              </a:cxn>
              <a:cxn ang="0">
                <a:pos x="206101" y="174323"/>
              </a:cxn>
              <a:cxn ang="0">
                <a:pos x="123168" y="162757"/>
              </a:cxn>
              <a:cxn ang="0">
                <a:pos x="58300" y="172671"/>
              </a:cxn>
            </a:cxnLst>
            <a:rect l="0" t="0" r="0" b="0"/>
            <a:pathLst>
              <a:path w="609" h="563">
                <a:moveTo>
                  <a:pt x="0" y="99"/>
                </a:moveTo>
                <a:cubicBezTo>
                  <a:pt x="0" y="177"/>
                  <a:pt x="0" y="255"/>
                  <a:pt x="0" y="333"/>
                </a:cubicBezTo>
                <a:cubicBezTo>
                  <a:pt x="0" y="339"/>
                  <a:pt x="103" y="438"/>
                  <a:pt x="116" y="450"/>
                </a:cubicBezTo>
                <a:cubicBezTo>
                  <a:pt x="129" y="464"/>
                  <a:pt x="226" y="563"/>
                  <a:pt x="235" y="563"/>
                </a:cubicBezTo>
                <a:cubicBezTo>
                  <a:pt x="282" y="563"/>
                  <a:pt x="329" y="563"/>
                  <a:pt x="375" y="563"/>
                </a:cubicBezTo>
                <a:cubicBezTo>
                  <a:pt x="395" y="563"/>
                  <a:pt x="402" y="545"/>
                  <a:pt x="411" y="533"/>
                </a:cubicBezTo>
                <a:cubicBezTo>
                  <a:pt x="411" y="436"/>
                  <a:pt x="411" y="339"/>
                  <a:pt x="411" y="242"/>
                </a:cubicBezTo>
                <a:cubicBezTo>
                  <a:pt x="402" y="246"/>
                  <a:pt x="376" y="235"/>
                  <a:pt x="371" y="249"/>
                </a:cubicBezTo>
                <a:cubicBezTo>
                  <a:pt x="368" y="256"/>
                  <a:pt x="371" y="365"/>
                  <a:pt x="371" y="387"/>
                </a:cubicBezTo>
                <a:cubicBezTo>
                  <a:pt x="371" y="410"/>
                  <a:pt x="377" y="524"/>
                  <a:pt x="361" y="524"/>
                </a:cubicBezTo>
                <a:cubicBezTo>
                  <a:pt x="323" y="524"/>
                  <a:pt x="285" y="524"/>
                  <a:pt x="247" y="524"/>
                </a:cubicBezTo>
                <a:cubicBezTo>
                  <a:pt x="234" y="524"/>
                  <a:pt x="239" y="484"/>
                  <a:pt x="239" y="472"/>
                </a:cubicBezTo>
                <a:cubicBezTo>
                  <a:pt x="239" y="452"/>
                  <a:pt x="239" y="433"/>
                  <a:pt x="239" y="413"/>
                </a:cubicBezTo>
                <a:cubicBezTo>
                  <a:pt x="239" y="360"/>
                  <a:pt x="240" y="351"/>
                  <a:pt x="207" y="329"/>
                </a:cubicBezTo>
                <a:cubicBezTo>
                  <a:pt x="191" y="329"/>
                  <a:pt x="192" y="324"/>
                  <a:pt x="179" y="324"/>
                </a:cubicBezTo>
                <a:cubicBezTo>
                  <a:pt x="133" y="324"/>
                  <a:pt x="88" y="324"/>
                  <a:pt x="43" y="324"/>
                </a:cubicBezTo>
                <a:cubicBezTo>
                  <a:pt x="43" y="254"/>
                  <a:pt x="43" y="183"/>
                  <a:pt x="43" y="113"/>
                </a:cubicBezTo>
                <a:cubicBezTo>
                  <a:pt x="43" y="108"/>
                  <a:pt x="44" y="108"/>
                  <a:pt x="47" y="103"/>
                </a:cubicBezTo>
                <a:cubicBezTo>
                  <a:pt x="99" y="103"/>
                  <a:pt x="150" y="103"/>
                  <a:pt x="202" y="103"/>
                </a:cubicBezTo>
                <a:cubicBezTo>
                  <a:pt x="212" y="97"/>
                  <a:pt x="239" y="74"/>
                  <a:pt x="239" y="59"/>
                </a:cubicBezTo>
                <a:cubicBezTo>
                  <a:pt x="175" y="59"/>
                  <a:pt x="110" y="59"/>
                  <a:pt x="45" y="59"/>
                </a:cubicBezTo>
                <a:cubicBezTo>
                  <a:pt x="27" y="59"/>
                  <a:pt x="0" y="84"/>
                  <a:pt x="0" y="99"/>
                </a:cubicBezTo>
                <a:close/>
                <a:moveTo>
                  <a:pt x="322" y="137"/>
                </a:moveTo>
                <a:lnTo>
                  <a:pt x="343" y="116"/>
                </a:lnTo>
                <a:lnTo>
                  <a:pt x="322" y="95"/>
                </a:lnTo>
                <a:cubicBezTo>
                  <a:pt x="321" y="95"/>
                  <a:pt x="321" y="93"/>
                  <a:pt x="322" y="93"/>
                </a:cubicBezTo>
                <a:lnTo>
                  <a:pt x="336" y="79"/>
                </a:lnTo>
                <a:cubicBezTo>
                  <a:pt x="337" y="78"/>
                  <a:pt x="338" y="78"/>
                  <a:pt x="339" y="79"/>
                </a:cubicBezTo>
                <a:lnTo>
                  <a:pt x="360" y="100"/>
                </a:lnTo>
                <a:lnTo>
                  <a:pt x="381" y="79"/>
                </a:lnTo>
                <a:cubicBezTo>
                  <a:pt x="381" y="78"/>
                  <a:pt x="383" y="78"/>
                  <a:pt x="383" y="79"/>
                </a:cubicBezTo>
                <a:lnTo>
                  <a:pt x="397" y="93"/>
                </a:lnTo>
                <a:cubicBezTo>
                  <a:pt x="398" y="93"/>
                  <a:pt x="398" y="95"/>
                  <a:pt x="397" y="95"/>
                </a:cubicBezTo>
                <a:lnTo>
                  <a:pt x="376" y="116"/>
                </a:lnTo>
                <a:lnTo>
                  <a:pt x="397" y="137"/>
                </a:lnTo>
                <a:cubicBezTo>
                  <a:pt x="398" y="138"/>
                  <a:pt x="398" y="139"/>
                  <a:pt x="397" y="140"/>
                </a:cubicBezTo>
                <a:lnTo>
                  <a:pt x="383" y="154"/>
                </a:lnTo>
                <a:cubicBezTo>
                  <a:pt x="383" y="155"/>
                  <a:pt x="381" y="155"/>
                  <a:pt x="381" y="154"/>
                </a:cubicBezTo>
                <a:lnTo>
                  <a:pt x="360" y="133"/>
                </a:lnTo>
                <a:lnTo>
                  <a:pt x="339" y="154"/>
                </a:lnTo>
                <a:cubicBezTo>
                  <a:pt x="338" y="155"/>
                  <a:pt x="337" y="155"/>
                  <a:pt x="336" y="154"/>
                </a:cubicBezTo>
                <a:lnTo>
                  <a:pt x="322" y="140"/>
                </a:lnTo>
                <a:cubicBezTo>
                  <a:pt x="321" y="139"/>
                  <a:pt x="321" y="138"/>
                  <a:pt x="322" y="137"/>
                </a:cubicBezTo>
                <a:close/>
                <a:moveTo>
                  <a:pt x="497" y="212"/>
                </a:moveTo>
                <a:lnTo>
                  <a:pt x="601" y="316"/>
                </a:lnTo>
                <a:cubicBezTo>
                  <a:pt x="609" y="324"/>
                  <a:pt x="609" y="338"/>
                  <a:pt x="601" y="346"/>
                </a:cubicBezTo>
                <a:lnTo>
                  <a:pt x="589" y="358"/>
                </a:lnTo>
                <a:cubicBezTo>
                  <a:pt x="581" y="366"/>
                  <a:pt x="567" y="366"/>
                  <a:pt x="559" y="358"/>
                </a:cubicBezTo>
                <a:lnTo>
                  <a:pt x="455" y="254"/>
                </a:lnTo>
                <a:lnTo>
                  <a:pt x="497" y="212"/>
                </a:lnTo>
                <a:close/>
                <a:moveTo>
                  <a:pt x="285" y="42"/>
                </a:moveTo>
                <a:cubicBezTo>
                  <a:pt x="326" y="0"/>
                  <a:pt x="393" y="0"/>
                  <a:pt x="435" y="42"/>
                </a:cubicBezTo>
                <a:cubicBezTo>
                  <a:pt x="472" y="78"/>
                  <a:pt x="476" y="136"/>
                  <a:pt x="446" y="177"/>
                </a:cubicBezTo>
                <a:lnTo>
                  <a:pt x="480" y="211"/>
                </a:lnTo>
                <a:cubicBezTo>
                  <a:pt x="482" y="212"/>
                  <a:pt x="482" y="215"/>
                  <a:pt x="480" y="216"/>
                </a:cubicBezTo>
                <a:lnTo>
                  <a:pt x="459" y="237"/>
                </a:lnTo>
                <a:cubicBezTo>
                  <a:pt x="458" y="238"/>
                  <a:pt x="456" y="238"/>
                  <a:pt x="454" y="237"/>
                </a:cubicBezTo>
                <a:lnTo>
                  <a:pt x="421" y="203"/>
                </a:lnTo>
                <a:cubicBezTo>
                  <a:pt x="379" y="232"/>
                  <a:pt x="322" y="228"/>
                  <a:pt x="285" y="191"/>
                </a:cubicBezTo>
                <a:cubicBezTo>
                  <a:pt x="243" y="150"/>
                  <a:pt x="243" y="83"/>
                  <a:pt x="285" y="42"/>
                </a:cubicBezTo>
                <a:close/>
                <a:moveTo>
                  <a:pt x="310" y="66"/>
                </a:moveTo>
                <a:cubicBezTo>
                  <a:pt x="337" y="39"/>
                  <a:pt x="382" y="39"/>
                  <a:pt x="410" y="66"/>
                </a:cubicBezTo>
                <a:cubicBezTo>
                  <a:pt x="437" y="94"/>
                  <a:pt x="437" y="139"/>
                  <a:pt x="410" y="167"/>
                </a:cubicBezTo>
                <a:cubicBezTo>
                  <a:pt x="382" y="194"/>
                  <a:pt x="337" y="194"/>
                  <a:pt x="310" y="167"/>
                </a:cubicBezTo>
                <a:cubicBezTo>
                  <a:pt x="282" y="139"/>
                  <a:pt x="282" y="94"/>
                  <a:pt x="310" y="66"/>
                </a:cubicBezTo>
                <a:close/>
                <a:moveTo>
                  <a:pt x="195" y="491"/>
                </a:moveTo>
                <a:cubicBezTo>
                  <a:pt x="194" y="450"/>
                  <a:pt x="193" y="409"/>
                  <a:pt x="193" y="369"/>
                </a:cubicBezTo>
                <a:cubicBezTo>
                  <a:pt x="154" y="369"/>
                  <a:pt x="114" y="369"/>
                  <a:pt x="75" y="369"/>
                </a:cubicBezTo>
                <a:cubicBezTo>
                  <a:pt x="75" y="369"/>
                  <a:pt x="74" y="370"/>
                  <a:pt x="74" y="370"/>
                </a:cubicBezTo>
                <a:cubicBezTo>
                  <a:pt x="114" y="410"/>
                  <a:pt x="155" y="451"/>
                  <a:pt x="195" y="491"/>
                </a:cubicBezTo>
                <a:close/>
                <a:moveTo>
                  <a:pt x="71" y="143"/>
                </a:moveTo>
                <a:cubicBezTo>
                  <a:pt x="71" y="149"/>
                  <a:pt x="71" y="154"/>
                  <a:pt x="71" y="160"/>
                </a:cubicBezTo>
                <a:cubicBezTo>
                  <a:pt x="71" y="165"/>
                  <a:pt x="75" y="169"/>
                  <a:pt x="80" y="169"/>
                </a:cubicBezTo>
                <a:cubicBezTo>
                  <a:pt x="133" y="169"/>
                  <a:pt x="186" y="169"/>
                  <a:pt x="239" y="169"/>
                </a:cubicBezTo>
                <a:cubicBezTo>
                  <a:pt x="254" y="169"/>
                  <a:pt x="251" y="146"/>
                  <a:pt x="247" y="136"/>
                </a:cubicBezTo>
                <a:cubicBezTo>
                  <a:pt x="215" y="136"/>
                  <a:pt x="184" y="136"/>
                  <a:pt x="153" y="136"/>
                </a:cubicBezTo>
                <a:cubicBezTo>
                  <a:pt x="133" y="136"/>
                  <a:pt x="71" y="131"/>
                  <a:pt x="71" y="143"/>
                </a:cubicBezTo>
                <a:close/>
                <a:moveTo>
                  <a:pt x="71" y="258"/>
                </a:moveTo>
                <a:cubicBezTo>
                  <a:pt x="71" y="265"/>
                  <a:pt x="71" y="272"/>
                  <a:pt x="71" y="279"/>
                </a:cubicBezTo>
                <a:cubicBezTo>
                  <a:pt x="71" y="285"/>
                  <a:pt x="72" y="287"/>
                  <a:pt x="78" y="287"/>
                </a:cubicBezTo>
                <a:cubicBezTo>
                  <a:pt x="135" y="287"/>
                  <a:pt x="192" y="287"/>
                  <a:pt x="249" y="287"/>
                </a:cubicBezTo>
                <a:cubicBezTo>
                  <a:pt x="250" y="281"/>
                  <a:pt x="255" y="256"/>
                  <a:pt x="242" y="256"/>
                </a:cubicBezTo>
                <a:cubicBezTo>
                  <a:pt x="189" y="256"/>
                  <a:pt x="136" y="256"/>
                  <a:pt x="82" y="256"/>
                </a:cubicBezTo>
                <a:cubicBezTo>
                  <a:pt x="79" y="256"/>
                  <a:pt x="74" y="257"/>
                  <a:pt x="71" y="258"/>
                </a:cubicBezTo>
                <a:close/>
                <a:moveTo>
                  <a:pt x="71" y="209"/>
                </a:moveTo>
                <a:cubicBezTo>
                  <a:pt x="71" y="212"/>
                  <a:pt x="71" y="215"/>
                  <a:pt x="71" y="218"/>
                </a:cubicBezTo>
                <a:cubicBezTo>
                  <a:pt x="71" y="224"/>
                  <a:pt x="73" y="224"/>
                  <a:pt x="75" y="228"/>
                </a:cubicBezTo>
                <a:cubicBezTo>
                  <a:pt x="131" y="228"/>
                  <a:pt x="186" y="228"/>
                  <a:pt x="242" y="228"/>
                </a:cubicBezTo>
                <a:cubicBezTo>
                  <a:pt x="245" y="226"/>
                  <a:pt x="248" y="225"/>
                  <a:pt x="251" y="223"/>
                </a:cubicBezTo>
                <a:cubicBezTo>
                  <a:pt x="251" y="219"/>
                  <a:pt x="251" y="215"/>
                  <a:pt x="251" y="211"/>
                </a:cubicBezTo>
                <a:cubicBezTo>
                  <a:pt x="251" y="204"/>
                  <a:pt x="249" y="202"/>
                  <a:pt x="247" y="197"/>
                </a:cubicBezTo>
                <a:cubicBezTo>
                  <a:pt x="214" y="197"/>
                  <a:pt x="182" y="197"/>
                  <a:pt x="150" y="197"/>
                </a:cubicBezTo>
                <a:cubicBezTo>
                  <a:pt x="135" y="197"/>
                  <a:pt x="119" y="197"/>
                  <a:pt x="104" y="197"/>
                </a:cubicBezTo>
                <a:cubicBezTo>
                  <a:pt x="84" y="197"/>
                  <a:pt x="71" y="191"/>
                  <a:pt x="71" y="209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46" name="TextBox 35"/>
          <p:cNvSpPr txBox="1"/>
          <p:nvPr/>
        </p:nvSpPr>
        <p:spPr>
          <a:xfrm>
            <a:off x="4742815" y="1136650"/>
            <a:ext cx="28098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绪 论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4742815" y="1800225"/>
            <a:ext cx="28098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研究思路与方法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TextBox 39"/>
          <p:cNvSpPr txBox="1"/>
          <p:nvPr/>
        </p:nvSpPr>
        <p:spPr>
          <a:xfrm>
            <a:off x="4742815" y="2406650"/>
            <a:ext cx="28098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关键技术和实践难点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4742815" y="3054985"/>
            <a:ext cx="28098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研究成果与应用前景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TextBox 50"/>
          <p:cNvSpPr txBox="1"/>
          <p:nvPr/>
        </p:nvSpPr>
        <p:spPr>
          <a:xfrm>
            <a:off x="4742815" y="3694430"/>
            <a:ext cx="28098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论文总结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3735095" y="163195"/>
            <a:ext cx="1672843" cy="53344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应用前景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658021" y="1580561"/>
            <a:ext cx="8741159" cy="193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任意多边形 1"/>
          <p:cNvSpPr/>
          <p:nvPr/>
        </p:nvSpPr>
        <p:spPr bwMode="auto">
          <a:xfrm>
            <a:off x="3589655" y="1331595"/>
            <a:ext cx="1818005" cy="1082040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414954"/>
          </a:solidFill>
          <a:ln w="28575">
            <a:gradFill>
              <a:gsLst>
                <a:gs pos="22000">
                  <a:sysClr val="window" lastClr="FFFFFF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6226175" y="1331595"/>
            <a:ext cx="1818005" cy="1082040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414954"/>
          </a:solidFill>
          <a:ln w="28575">
            <a:gradFill>
              <a:gsLst>
                <a:gs pos="22000">
                  <a:sysClr val="window" lastClr="FFFFFF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775335" y="1356360"/>
            <a:ext cx="1818005" cy="1082040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414954"/>
          </a:solidFill>
          <a:ln w="28575">
            <a:gradFill>
              <a:gsLst>
                <a:gs pos="22000">
                  <a:sysClr val="window" lastClr="FFFFFF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3685441" y="1659637"/>
            <a:ext cx="396000" cy="398700"/>
            <a:chOff x="3771900" y="3200400"/>
            <a:chExt cx="2011680" cy="2025396"/>
          </a:xfrm>
          <a:solidFill>
            <a:srgbClr val="FAFAFC"/>
          </a:solidFill>
        </p:grpSpPr>
        <p:sp>
          <p:nvSpPr>
            <p:cNvPr id="8" name="任意多边形 7"/>
            <p:cNvSpPr/>
            <p:nvPr/>
          </p:nvSpPr>
          <p:spPr>
            <a:xfrm>
              <a:off x="3775166" y="3370217"/>
              <a:ext cx="770708" cy="796834"/>
            </a:xfrm>
            <a:custGeom>
              <a:avLst/>
              <a:gdLst>
                <a:gd name="connsiteX0" fmla="*/ 0 w 770708"/>
                <a:gd name="connsiteY0" fmla="*/ 104503 h 796834"/>
                <a:gd name="connsiteX1" fmla="*/ 0 w 770708"/>
                <a:gd name="connsiteY1" fmla="*/ 796834 h 796834"/>
                <a:gd name="connsiteX2" fmla="*/ 770708 w 770708"/>
                <a:gd name="connsiteY2" fmla="*/ 770709 h 796834"/>
                <a:gd name="connsiteX3" fmla="*/ 770708 w 770708"/>
                <a:gd name="connsiteY3" fmla="*/ 0 h 796834"/>
                <a:gd name="connsiteX4" fmla="*/ 0 w 770708"/>
                <a:gd name="connsiteY4" fmla="*/ 104503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708" h="796834">
                  <a:moveTo>
                    <a:pt x="0" y="104503"/>
                  </a:moveTo>
                  <a:lnTo>
                    <a:pt x="0" y="796834"/>
                  </a:lnTo>
                  <a:lnTo>
                    <a:pt x="770708" y="770709"/>
                  </a:lnTo>
                  <a:lnTo>
                    <a:pt x="770708" y="0"/>
                  </a:lnTo>
                  <a:lnTo>
                    <a:pt x="0" y="10450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704588" y="3200400"/>
              <a:ext cx="1078992" cy="937260"/>
            </a:xfrm>
            <a:custGeom>
              <a:avLst/>
              <a:gdLst>
                <a:gd name="connsiteX0" fmla="*/ 0 w 1078992"/>
                <a:gd name="connsiteY0" fmla="*/ 155448 h 937260"/>
                <a:gd name="connsiteX1" fmla="*/ 1078992 w 1078992"/>
                <a:gd name="connsiteY1" fmla="*/ 0 h 937260"/>
                <a:gd name="connsiteX2" fmla="*/ 1078992 w 1078992"/>
                <a:gd name="connsiteY2" fmla="*/ 928116 h 937260"/>
                <a:gd name="connsiteX3" fmla="*/ 9144 w 1078992"/>
                <a:gd name="connsiteY3" fmla="*/ 937260 h 937260"/>
                <a:gd name="connsiteX4" fmla="*/ 0 w 1078992"/>
                <a:gd name="connsiteY4" fmla="*/ 155448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992" h="937260">
                  <a:moveTo>
                    <a:pt x="0" y="155448"/>
                  </a:moveTo>
                  <a:lnTo>
                    <a:pt x="1078992" y="0"/>
                  </a:lnTo>
                  <a:lnTo>
                    <a:pt x="1078992" y="928116"/>
                  </a:lnTo>
                  <a:lnTo>
                    <a:pt x="9144" y="937260"/>
                  </a:lnTo>
                  <a:lnTo>
                    <a:pt x="0" y="15544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771900" y="4279392"/>
              <a:ext cx="772668" cy="786384"/>
            </a:xfrm>
            <a:custGeom>
              <a:avLst/>
              <a:gdLst>
                <a:gd name="connsiteX0" fmla="*/ 0 w 772668"/>
                <a:gd name="connsiteY0" fmla="*/ 0 h 786384"/>
                <a:gd name="connsiteX1" fmla="*/ 772668 w 772668"/>
                <a:gd name="connsiteY1" fmla="*/ 13716 h 786384"/>
                <a:gd name="connsiteX2" fmla="*/ 772668 w 772668"/>
                <a:gd name="connsiteY2" fmla="*/ 786384 h 786384"/>
                <a:gd name="connsiteX3" fmla="*/ 4572 w 772668"/>
                <a:gd name="connsiteY3" fmla="*/ 667512 h 786384"/>
                <a:gd name="connsiteX4" fmla="*/ 0 w 772668"/>
                <a:gd name="connsiteY4" fmla="*/ 0 h 7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668" h="786384">
                  <a:moveTo>
                    <a:pt x="0" y="0"/>
                  </a:moveTo>
                  <a:lnTo>
                    <a:pt x="772668" y="13716"/>
                  </a:lnTo>
                  <a:lnTo>
                    <a:pt x="772668" y="786384"/>
                  </a:lnTo>
                  <a:lnTo>
                    <a:pt x="4572" y="6675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704587" y="4293109"/>
              <a:ext cx="1076201" cy="932687"/>
            </a:xfrm>
            <a:custGeom>
              <a:avLst/>
              <a:gdLst>
                <a:gd name="connsiteX0" fmla="*/ 0 w 1092708"/>
                <a:gd name="connsiteY0" fmla="*/ 0 h 932688"/>
                <a:gd name="connsiteX1" fmla="*/ 0 w 1092708"/>
                <a:gd name="connsiteY1" fmla="*/ 795528 h 932688"/>
                <a:gd name="connsiteX2" fmla="*/ 1092708 w 1092708"/>
                <a:gd name="connsiteY2" fmla="*/ 932688 h 932688"/>
                <a:gd name="connsiteX3" fmla="*/ 1092708 w 1092708"/>
                <a:gd name="connsiteY3" fmla="*/ 9144 h 932688"/>
                <a:gd name="connsiteX4" fmla="*/ 0 w 1092708"/>
                <a:gd name="connsiteY4" fmla="*/ 0 h 93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708" h="932688">
                  <a:moveTo>
                    <a:pt x="0" y="0"/>
                  </a:moveTo>
                  <a:lnTo>
                    <a:pt x="0" y="795528"/>
                  </a:lnTo>
                  <a:lnTo>
                    <a:pt x="1092708" y="932688"/>
                  </a:lnTo>
                  <a:lnTo>
                    <a:pt x="1092708" y="9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6319804" y="1603309"/>
            <a:ext cx="396000" cy="477365"/>
            <a:chOff x="4141788" y="809625"/>
            <a:chExt cx="3600450" cy="4340225"/>
          </a:xfrm>
          <a:solidFill>
            <a:srgbClr val="FAFAFC"/>
          </a:solidFill>
        </p:grpSpPr>
        <p:sp>
          <p:nvSpPr>
            <p:cNvPr id="53" name="Freeform 7"/>
            <p:cNvSpPr/>
            <p:nvPr/>
          </p:nvSpPr>
          <p:spPr bwMode="auto">
            <a:xfrm>
              <a:off x="4141788" y="1774825"/>
              <a:ext cx="3600450" cy="3375025"/>
            </a:xfrm>
            <a:custGeom>
              <a:avLst/>
              <a:gdLst>
                <a:gd name="T0" fmla="*/ 923 w 958"/>
                <a:gd name="T1" fmla="*/ 114 h 898"/>
                <a:gd name="T2" fmla="*/ 721 w 958"/>
                <a:gd name="T3" fmla="*/ 0 h 898"/>
                <a:gd name="T4" fmla="*/ 508 w 958"/>
                <a:gd name="T5" fmla="*/ 65 h 898"/>
                <a:gd name="T6" fmla="*/ 326 w 958"/>
                <a:gd name="T7" fmla="*/ 3 h 898"/>
                <a:gd name="T8" fmla="*/ 0 w 958"/>
                <a:gd name="T9" fmla="*/ 341 h 898"/>
                <a:gd name="T10" fmla="*/ 107 w 958"/>
                <a:gd name="T11" fmla="*/ 734 h 898"/>
                <a:gd name="T12" fmla="*/ 301 w 958"/>
                <a:gd name="T13" fmla="*/ 898 h 898"/>
                <a:gd name="T14" fmla="*/ 494 w 958"/>
                <a:gd name="T15" fmla="*/ 849 h 898"/>
                <a:gd name="T16" fmla="*/ 681 w 958"/>
                <a:gd name="T17" fmla="*/ 894 h 898"/>
                <a:gd name="T18" fmla="*/ 958 w 958"/>
                <a:gd name="T19" fmla="*/ 583 h 898"/>
                <a:gd name="T20" fmla="*/ 956 w 958"/>
                <a:gd name="T21" fmla="*/ 567 h 898"/>
                <a:gd name="T22" fmla="*/ 956 w 958"/>
                <a:gd name="T23" fmla="*/ 559 h 898"/>
                <a:gd name="T24" fmla="*/ 812 w 958"/>
                <a:gd name="T25" fmla="*/ 327 h 898"/>
                <a:gd name="T26" fmla="*/ 920 w 958"/>
                <a:gd name="T27" fmla="*/ 116 h 898"/>
                <a:gd name="T28" fmla="*/ 923 w 958"/>
                <a:gd name="T29" fmla="*/ 114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8" h="898">
                  <a:moveTo>
                    <a:pt x="923" y="114"/>
                  </a:moveTo>
                  <a:cubicBezTo>
                    <a:pt x="877" y="57"/>
                    <a:pt x="816" y="0"/>
                    <a:pt x="721" y="0"/>
                  </a:cubicBezTo>
                  <a:cubicBezTo>
                    <a:pt x="655" y="0"/>
                    <a:pt x="599" y="65"/>
                    <a:pt x="508" y="65"/>
                  </a:cubicBezTo>
                  <a:cubicBezTo>
                    <a:pt x="435" y="65"/>
                    <a:pt x="405" y="3"/>
                    <a:pt x="326" y="3"/>
                  </a:cubicBezTo>
                  <a:cubicBezTo>
                    <a:pt x="162" y="3"/>
                    <a:pt x="0" y="150"/>
                    <a:pt x="0" y="341"/>
                  </a:cubicBezTo>
                  <a:cubicBezTo>
                    <a:pt x="0" y="442"/>
                    <a:pt x="33" y="598"/>
                    <a:pt x="107" y="734"/>
                  </a:cubicBezTo>
                  <a:cubicBezTo>
                    <a:pt x="161" y="834"/>
                    <a:pt x="227" y="898"/>
                    <a:pt x="301" y="898"/>
                  </a:cubicBezTo>
                  <a:cubicBezTo>
                    <a:pt x="355" y="898"/>
                    <a:pt x="418" y="849"/>
                    <a:pt x="494" y="849"/>
                  </a:cubicBezTo>
                  <a:cubicBezTo>
                    <a:pt x="560" y="849"/>
                    <a:pt x="621" y="894"/>
                    <a:pt x="681" y="894"/>
                  </a:cubicBezTo>
                  <a:cubicBezTo>
                    <a:pt x="825" y="894"/>
                    <a:pt x="958" y="707"/>
                    <a:pt x="958" y="583"/>
                  </a:cubicBezTo>
                  <a:cubicBezTo>
                    <a:pt x="958" y="576"/>
                    <a:pt x="956" y="572"/>
                    <a:pt x="956" y="567"/>
                  </a:cubicBezTo>
                  <a:cubicBezTo>
                    <a:pt x="956" y="559"/>
                    <a:pt x="956" y="559"/>
                    <a:pt x="956" y="559"/>
                  </a:cubicBezTo>
                  <a:cubicBezTo>
                    <a:pt x="863" y="509"/>
                    <a:pt x="812" y="434"/>
                    <a:pt x="812" y="327"/>
                  </a:cubicBezTo>
                  <a:cubicBezTo>
                    <a:pt x="812" y="240"/>
                    <a:pt x="850" y="164"/>
                    <a:pt x="920" y="116"/>
                  </a:cubicBezTo>
                  <a:cubicBezTo>
                    <a:pt x="923" y="114"/>
                    <a:pt x="923" y="114"/>
                    <a:pt x="923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8"/>
            <p:cNvSpPr/>
            <p:nvPr/>
          </p:nvSpPr>
          <p:spPr bwMode="auto">
            <a:xfrm>
              <a:off x="6021388" y="809625"/>
              <a:ext cx="792163" cy="1135063"/>
            </a:xfrm>
            <a:custGeom>
              <a:avLst/>
              <a:gdLst>
                <a:gd name="T0" fmla="*/ 5 w 211"/>
                <a:gd name="T1" fmla="*/ 302 h 302"/>
                <a:gd name="T2" fmla="*/ 211 w 211"/>
                <a:gd name="T3" fmla="*/ 47 h 302"/>
                <a:gd name="T4" fmla="*/ 208 w 211"/>
                <a:gd name="T5" fmla="*/ 6 h 302"/>
                <a:gd name="T6" fmla="*/ 207 w 211"/>
                <a:gd name="T7" fmla="*/ 0 h 302"/>
                <a:gd name="T8" fmla="*/ 0 w 211"/>
                <a:gd name="T9" fmla="*/ 249 h 302"/>
                <a:gd name="T10" fmla="*/ 5 w 211"/>
                <a:gd name="T11" fmla="*/ 295 h 302"/>
                <a:gd name="T12" fmla="*/ 5 w 211"/>
                <a:gd name="T1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302">
                  <a:moveTo>
                    <a:pt x="5" y="302"/>
                  </a:moveTo>
                  <a:cubicBezTo>
                    <a:pt x="112" y="268"/>
                    <a:pt x="211" y="188"/>
                    <a:pt x="211" y="47"/>
                  </a:cubicBezTo>
                  <a:cubicBezTo>
                    <a:pt x="211" y="36"/>
                    <a:pt x="210" y="22"/>
                    <a:pt x="208" y="6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98" y="30"/>
                    <a:pt x="0" y="115"/>
                    <a:pt x="0" y="249"/>
                  </a:cubicBezTo>
                  <a:cubicBezTo>
                    <a:pt x="0" y="262"/>
                    <a:pt x="1" y="278"/>
                    <a:pt x="5" y="295"/>
                  </a:cubicBezTo>
                  <a:cubicBezTo>
                    <a:pt x="5" y="302"/>
                    <a:pt x="5" y="302"/>
                    <a:pt x="5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" name="椭圆 70"/>
          <p:cNvSpPr>
            <a:spLocks noChangeAspect="1"/>
          </p:cNvSpPr>
          <p:nvPr/>
        </p:nvSpPr>
        <p:spPr>
          <a:xfrm>
            <a:off x="842822" y="1657019"/>
            <a:ext cx="396000" cy="477321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rgbClr val="F9F9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/>
            <a:endParaRPr lang="zh-CN" altLang="en-US" dirty="0">
              <a:solidFill>
                <a:srgbClr val="F4E0B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42376" y="1698041"/>
            <a:ext cx="18830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5756" y="1673276"/>
            <a:ext cx="18830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70686" y="1656766"/>
            <a:ext cx="18830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462"/>
          <p:cNvSpPr txBox="1"/>
          <p:nvPr/>
        </p:nvSpPr>
        <p:spPr>
          <a:xfrm>
            <a:off x="842645" y="2683510"/>
            <a:ext cx="17183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462"/>
          <p:cNvSpPr txBox="1"/>
          <p:nvPr/>
        </p:nvSpPr>
        <p:spPr>
          <a:xfrm>
            <a:off x="3639185" y="2683510"/>
            <a:ext cx="17183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TextBox 462"/>
          <p:cNvSpPr txBox="1"/>
          <p:nvPr/>
        </p:nvSpPr>
        <p:spPr>
          <a:xfrm>
            <a:off x="6276340" y="2683510"/>
            <a:ext cx="17183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2901211" y="2072774"/>
            <a:ext cx="187220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PART FIVE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2405" y="2195830"/>
            <a:ext cx="51238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 eaLnBrk="1" hangingPunct="1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83510" y="3215005"/>
            <a:ext cx="2571750" cy="705485"/>
            <a:chOff x="5942" y="5071"/>
            <a:chExt cx="4050" cy="1111"/>
          </a:xfrm>
        </p:grpSpPr>
        <p:sp>
          <p:nvSpPr>
            <p:cNvPr id="4" name="Freeform 21"/>
            <p:cNvSpPr>
              <a:spLocks noEditPoints="1"/>
            </p:cNvSpPr>
            <p:nvPr/>
          </p:nvSpPr>
          <p:spPr bwMode="auto">
            <a:xfrm>
              <a:off x="5942" y="5151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Box 40"/>
            <p:cNvSpPr txBox="1"/>
            <p:nvPr/>
          </p:nvSpPr>
          <p:spPr>
            <a:xfrm>
              <a:off x="6407" y="5071"/>
              <a:ext cx="3585" cy="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研究结论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Freeform 21"/>
            <p:cNvSpPr>
              <a:spLocks noEditPoints="1"/>
            </p:cNvSpPr>
            <p:nvPr/>
          </p:nvSpPr>
          <p:spPr bwMode="auto">
            <a:xfrm>
              <a:off x="5942" y="5731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TextBox 44"/>
            <p:cNvSpPr txBox="1"/>
            <p:nvPr/>
          </p:nvSpPr>
          <p:spPr>
            <a:xfrm>
              <a:off x="6407" y="5651"/>
              <a:ext cx="3585" cy="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参考文献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3735095" y="163195"/>
            <a:ext cx="1672843" cy="53344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研究结论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658021" y="1580561"/>
            <a:ext cx="8741159" cy="193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6035040" y="3466465"/>
            <a:ext cx="46228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61" name="直接连接符 60"/>
          <p:cNvCxnSpPr/>
          <p:nvPr/>
        </p:nvCxnSpPr>
        <p:spPr>
          <a:xfrm>
            <a:off x="4855845" y="4390390"/>
            <a:ext cx="97536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62" name="直接连接符 61"/>
          <p:cNvCxnSpPr/>
          <p:nvPr/>
        </p:nvCxnSpPr>
        <p:spPr>
          <a:xfrm flipH="1">
            <a:off x="2685415" y="3479800"/>
            <a:ext cx="46228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65" name="直接连接符 64"/>
          <p:cNvCxnSpPr/>
          <p:nvPr/>
        </p:nvCxnSpPr>
        <p:spPr>
          <a:xfrm flipH="1">
            <a:off x="2685415" y="2442845"/>
            <a:ext cx="46228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grpSp>
        <p:nvGrpSpPr>
          <p:cNvPr id="74" name="组合 73"/>
          <p:cNvGrpSpPr/>
          <p:nvPr/>
        </p:nvGrpSpPr>
        <p:grpSpPr>
          <a:xfrm rot="0">
            <a:off x="3558540" y="1283335"/>
            <a:ext cx="786130" cy="198755"/>
            <a:chOff x="4470269" y="1661160"/>
            <a:chExt cx="1290451" cy="262890"/>
          </a:xfrm>
        </p:grpSpPr>
        <p:cxnSp>
          <p:nvCxnSpPr>
            <p:cNvPr id="75" name="直接连接符 74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78" name="六边形 77"/>
          <p:cNvSpPr/>
          <p:nvPr/>
        </p:nvSpPr>
        <p:spPr>
          <a:xfrm>
            <a:off x="5126355" y="2044700"/>
            <a:ext cx="909320" cy="794385"/>
          </a:xfrm>
          <a:prstGeom prst="hexagon">
            <a:avLst/>
          </a:prstGeom>
          <a:solidFill>
            <a:srgbClr val="41495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1" name="六边形 80"/>
          <p:cNvSpPr/>
          <p:nvPr/>
        </p:nvSpPr>
        <p:spPr>
          <a:xfrm>
            <a:off x="4144010" y="1471295"/>
            <a:ext cx="909320" cy="794385"/>
          </a:xfrm>
          <a:prstGeom prst="hexagon">
            <a:avLst/>
          </a:prstGeom>
          <a:solidFill>
            <a:srgbClr val="41495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1" name="六边形 90"/>
          <p:cNvSpPr/>
          <p:nvPr/>
        </p:nvSpPr>
        <p:spPr>
          <a:xfrm>
            <a:off x="5126355" y="3068955"/>
            <a:ext cx="909320" cy="794385"/>
          </a:xfrm>
          <a:prstGeom prst="hexagon">
            <a:avLst/>
          </a:prstGeom>
          <a:solidFill>
            <a:srgbClr val="414954"/>
          </a:solidFill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rtlCol="0" anchor="ctr"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5" name="六边形 94"/>
          <p:cNvSpPr/>
          <p:nvPr/>
        </p:nvSpPr>
        <p:spPr>
          <a:xfrm>
            <a:off x="3147695" y="3081020"/>
            <a:ext cx="909320" cy="794385"/>
          </a:xfrm>
          <a:prstGeom prst="hexagon">
            <a:avLst/>
          </a:prstGeom>
          <a:solidFill>
            <a:srgbClr val="414954"/>
          </a:solidFill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 rtlCol="0" anchor="ctr"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2" name="六边形 111"/>
          <p:cNvSpPr/>
          <p:nvPr/>
        </p:nvSpPr>
        <p:spPr>
          <a:xfrm>
            <a:off x="3147695" y="2044700"/>
            <a:ext cx="909320" cy="794385"/>
          </a:xfrm>
          <a:prstGeom prst="hexagon">
            <a:avLst/>
          </a:prstGeom>
          <a:solidFill>
            <a:srgbClr val="41495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5" name="六边形 114"/>
          <p:cNvSpPr/>
          <p:nvPr/>
        </p:nvSpPr>
        <p:spPr>
          <a:xfrm>
            <a:off x="4144010" y="3602355"/>
            <a:ext cx="909320" cy="794385"/>
          </a:xfrm>
          <a:prstGeom prst="hexagon">
            <a:avLst/>
          </a:prstGeom>
          <a:solidFill>
            <a:srgbClr val="41495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 rot="0" flipH="1">
            <a:off x="5842000" y="1856105"/>
            <a:ext cx="667385" cy="198755"/>
            <a:chOff x="4255294" y="1661160"/>
            <a:chExt cx="1505426" cy="262890"/>
          </a:xfrm>
        </p:grpSpPr>
        <p:cxnSp>
          <p:nvCxnSpPr>
            <p:cNvPr id="134" name="直接连接符 133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grpSp>
        <p:nvGrpSpPr>
          <p:cNvPr id="136" name="组合 135"/>
          <p:cNvGrpSpPr/>
          <p:nvPr/>
        </p:nvGrpSpPr>
        <p:grpSpPr>
          <a:xfrm rot="0">
            <a:off x="3886200" y="2337435"/>
            <a:ext cx="1424940" cy="1203325"/>
            <a:chOff x="5927099" y="3207123"/>
            <a:chExt cx="1887055" cy="1592580"/>
          </a:xfrm>
          <a:solidFill>
            <a:srgbClr val="414954"/>
          </a:solidFill>
        </p:grpSpPr>
        <p:sp>
          <p:nvSpPr>
            <p:cNvPr id="137" name="六边形 136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291627" y="3535791"/>
              <a:ext cx="1157999" cy="9353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研究结论</a:t>
              </a:r>
              <a:endPara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5" name="Freeform 29"/>
          <p:cNvSpPr>
            <a:spLocks noChangeAspect="1" noEditPoints="1"/>
          </p:cNvSpPr>
          <p:nvPr/>
        </p:nvSpPr>
        <p:spPr bwMode="auto">
          <a:xfrm>
            <a:off x="5382738" y="2265592"/>
            <a:ext cx="396000" cy="396001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  <p:grpSp>
        <p:nvGrpSpPr>
          <p:cNvPr id="18" name="Group 80"/>
          <p:cNvGrpSpPr>
            <a:grpSpLocks noChangeAspect="1"/>
          </p:cNvGrpSpPr>
          <p:nvPr/>
        </p:nvGrpSpPr>
        <p:grpSpPr>
          <a:xfrm>
            <a:off x="5401100" y="3299559"/>
            <a:ext cx="360000" cy="361188"/>
            <a:chOff x="4198938" y="2905126"/>
            <a:chExt cx="481012" cy="482600"/>
          </a:xfrm>
          <a:solidFill>
            <a:schemeClr val="bg1"/>
          </a:solidFill>
        </p:grpSpPr>
        <p:sp>
          <p:nvSpPr>
            <p:cNvPr id="82" name="Freeform 57"/>
            <p:cNvSpPr>
              <a:spLocks noEditPoints="1"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83" name="Freeform 58"/>
            <p:cNvSpPr>
              <a:spLocks noEditPoints="1"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84" name="Freeform 59"/>
            <p:cNvSpPr>
              <a:spLocks noEditPoints="1"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400781" y="3813752"/>
            <a:ext cx="396000" cy="782003"/>
            <a:chOff x="5101273" y="4380548"/>
            <a:chExt cx="396000" cy="782003"/>
          </a:xfrm>
          <a:solidFill>
            <a:schemeClr val="bg1"/>
          </a:solidFill>
        </p:grpSpPr>
        <p:sp>
          <p:nvSpPr>
            <p:cNvPr id="87" name="Oval 17"/>
            <p:cNvSpPr>
              <a:spLocks noChangeArrowheads="1"/>
            </p:cNvSpPr>
            <p:nvPr/>
          </p:nvSpPr>
          <p:spPr bwMode="auto">
            <a:xfrm>
              <a:off x="5402263" y="5102226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9" name="Freeform 18"/>
            <p:cNvSpPr>
              <a:spLocks noChangeAspect="1" noEditPoints="1"/>
            </p:cNvSpPr>
            <p:nvPr/>
          </p:nvSpPr>
          <p:spPr bwMode="auto">
            <a:xfrm>
              <a:off x="5101273" y="4380548"/>
              <a:ext cx="396000" cy="371961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3422285" y="3306296"/>
            <a:ext cx="360000" cy="354156"/>
            <a:chOff x="7141104" y="1923522"/>
            <a:chExt cx="488950" cy="481013"/>
          </a:xfrm>
          <a:solidFill>
            <a:schemeClr val="bg1"/>
          </a:solidFill>
        </p:grpSpPr>
        <p:sp>
          <p:nvSpPr>
            <p:cNvPr id="20" name="Freeform 58"/>
            <p:cNvSpPr/>
            <p:nvPr/>
          </p:nvSpPr>
          <p:spPr bwMode="auto">
            <a:xfrm>
              <a:off x="7407804" y="1983847"/>
              <a:ext cx="157162" cy="157163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1" name="Freeform 59"/>
            <p:cNvSpPr>
              <a:spLocks noEditPoints="1"/>
            </p:cNvSpPr>
            <p:nvPr/>
          </p:nvSpPr>
          <p:spPr bwMode="auto">
            <a:xfrm>
              <a:off x="7141104" y="1923522"/>
              <a:ext cx="488950" cy="481013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7399866" y="1923522"/>
              <a:ext cx="225425" cy="225425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grpSp>
        <p:nvGrpSpPr>
          <p:cNvPr id="23" name="Group 88"/>
          <p:cNvGrpSpPr>
            <a:grpSpLocks noChangeAspect="1"/>
          </p:cNvGrpSpPr>
          <p:nvPr/>
        </p:nvGrpSpPr>
        <p:grpSpPr>
          <a:xfrm>
            <a:off x="3469304" y="2228273"/>
            <a:ext cx="252000" cy="426776"/>
            <a:chOff x="6258454" y="3849160"/>
            <a:chExt cx="330200" cy="482600"/>
          </a:xfrm>
          <a:solidFill>
            <a:schemeClr val="bg1"/>
          </a:solidFill>
        </p:grpSpPr>
        <p:sp>
          <p:nvSpPr>
            <p:cNvPr id="90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sp>
        <p:nvSpPr>
          <p:cNvPr id="27" name="Freeform 36"/>
          <p:cNvSpPr/>
          <p:nvPr/>
        </p:nvSpPr>
        <p:spPr bwMode="auto">
          <a:xfrm>
            <a:off x="9956165" y="4212590"/>
            <a:ext cx="96520" cy="112395"/>
          </a:xfrm>
          <a:custGeom>
            <a:avLst/>
            <a:gdLst>
              <a:gd name="T0" fmla="*/ 24 w 26"/>
              <a:gd name="T1" fmla="*/ 0 h 26"/>
              <a:gd name="T2" fmla="*/ 0 w 26"/>
              <a:gd name="T3" fmla="*/ 24 h 26"/>
              <a:gd name="T4" fmla="*/ 2 w 26"/>
              <a:gd name="T5" fmla="*/ 26 h 26"/>
              <a:gd name="T6" fmla="*/ 4 w 26"/>
              <a:gd name="T7" fmla="*/ 24 h 26"/>
              <a:gd name="T8" fmla="*/ 24 w 26"/>
              <a:gd name="T9" fmla="*/ 4 h 26"/>
              <a:gd name="T10" fmla="*/ 26 w 26"/>
              <a:gd name="T11" fmla="*/ 2 h 26"/>
              <a:gd name="T12" fmla="*/ 24 w 26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6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25"/>
                  <a:pt x="1" y="26"/>
                  <a:pt x="2" y="26"/>
                </a:cubicBezTo>
                <a:cubicBezTo>
                  <a:pt x="3" y="26"/>
                  <a:pt x="4" y="25"/>
                  <a:pt x="4" y="24"/>
                </a:cubicBezTo>
                <a:cubicBezTo>
                  <a:pt x="4" y="13"/>
                  <a:pt x="13" y="4"/>
                  <a:pt x="24" y="4"/>
                </a:cubicBezTo>
                <a:cubicBezTo>
                  <a:pt x="25" y="4"/>
                  <a:pt x="26" y="3"/>
                  <a:pt x="26" y="2"/>
                </a:cubicBezTo>
                <a:cubicBezTo>
                  <a:pt x="26" y="1"/>
                  <a:pt x="25" y="0"/>
                  <a:pt x="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64" name="Freeform 77"/>
          <p:cNvSpPr>
            <a:spLocks noEditPoints="1"/>
          </p:cNvSpPr>
          <p:nvPr/>
        </p:nvSpPr>
        <p:spPr bwMode="auto">
          <a:xfrm>
            <a:off x="4400691" y="1676406"/>
            <a:ext cx="384175" cy="384175"/>
          </a:xfrm>
          <a:custGeom>
            <a:avLst/>
            <a:gdLst>
              <a:gd name="T0" fmla="*/ 128 w 170"/>
              <a:gd name="T1" fmla="*/ 159 h 170"/>
              <a:gd name="T2" fmla="*/ 159 w 170"/>
              <a:gd name="T3" fmla="*/ 128 h 170"/>
              <a:gd name="T4" fmla="*/ 169 w 170"/>
              <a:gd name="T5" fmla="*/ 102 h 170"/>
              <a:gd name="T6" fmla="*/ 169 w 170"/>
              <a:gd name="T7" fmla="*/ 68 h 170"/>
              <a:gd name="T8" fmla="*/ 159 w 170"/>
              <a:gd name="T9" fmla="*/ 43 h 170"/>
              <a:gd name="T10" fmla="*/ 128 w 170"/>
              <a:gd name="T11" fmla="*/ 11 h 170"/>
              <a:gd name="T12" fmla="*/ 116 w 170"/>
              <a:gd name="T13" fmla="*/ 6 h 170"/>
              <a:gd name="T14" fmla="*/ 91 w 170"/>
              <a:gd name="T15" fmla="*/ 0 h 170"/>
              <a:gd name="T16" fmla="*/ 95 w 170"/>
              <a:gd name="T17" fmla="*/ 9 h 170"/>
              <a:gd name="T18" fmla="*/ 105 w 170"/>
              <a:gd name="T19" fmla="*/ 9 h 170"/>
              <a:gd name="T20" fmla="*/ 115 w 170"/>
              <a:gd name="T21" fmla="*/ 11 h 170"/>
              <a:gd name="T22" fmla="*/ 112 w 170"/>
              <a:gd name="T23" fmla="*/ 13 h 170"/>
              <a:gd name="T24" fmla="*/ 99 w 170"/>
              <a:gd name="T25" fmla="*/ 18 h 170"/>
              <a:gd name="T26" fmla="*/ 101 w 170"/>
              <a:gd name="T27" fmla="*/ 27 h 170"/>
              <a:gd name="T28" fmla="*/ 109 w 170"/>
              <a:gd name="T29" fmla="*/ 33 h 170"/>
              <a:gd name="T30" fmla="*/ 121 w 170"/>
              <a:gd name="T31" fmla="*/ 17 h 170"/>
              <a:gd name="T32" fmla="*/ 129 w 170"/>
              <a:gd name="T33" fmla="*/ 20 h 170"/>
              <a:gd name="T34" fmla="*/ 137 w 170"/>
              <a:gd name="T35" fmla="*/ 23 h 170"/>
              <a:gd name="T36" fmla="*/ 140 w 170"/>
              <a:gd name="T37" fmla="*/ 35 h 170"/>
              <a:gd name="T38" fmla="*/ 138 w 170"/>
              <a:gd name="T39" fmla="*/ 41 h 170"/>
              <a:gd name="T40" fmla="*/ 133 w 170"/>
              <a:gd name="T41" fmla="*/ 37 h 170"/>
              <a:gd name="T42" fmla="*/ 123 w 170"/>
              <a:gd name="T43" fmla="*/ 38 h 170"/>
              <a:gd name="T44" fmla="*/ 130 w 170"/>
              <a:gd name="T45" fmla="*/ 42 h 170"/>
              <a:gd name="T46" fmla="*/ 112 w 170"/>
              <a:gd name="T47" fmla="*/ 49 h 170"/>
              <a:gd name="T48" fmla="*/ 103 w 170"/>
              <a:gd name="T49" fmla="*/ 55 h 170"/>
              <a:gd name="T50" fmla="*/ 92 w 170"/>
              <a:gd name="T51" fmla="*/ 66 h 170"/>
              <a:gd name="T52" fmla="*/ 98 w 170"/>
              <a:gd name="T53" fmla="*/ 101 h 170"/>
              <a:gd name="T54" fmla="*/ 108 w 170"/>
              <a:gd name="T55" fmla="*/ 103 h 170"/>
              <a:gd name="T56" fmla="*/ 117 w 170"/>
              <a:gd name="T57" fmla="*/ 107 h 170"/>
              <a:gd name="T58" fmla="*/ 133 w 170"/>
              <a:gd name="T59" fmla="*/ 115 h 170"/>
              <a:gd name="T60" fmla="*/ 142 w 170"/>
              <a:gd name="T61" fmla="*/ 123 h 170"/>
              <a:gd name="T62" fmla="*/ 154 w 170"/>
              <a:gd name="T63" fmla="*/ 128 h 170"/>
              <a:gd name="T64" fmla="*/ 97 w 170"/>
              <a:gd name="T65" fmla="*/ 149 h 170"/>
              <a:gd name="T66" fmla="*/ 1 w 170"/>
              <a:gd name="T67" fmla="*/ 72 h 170"/>
              <a:gd name="T68" fmla="*/ 3 w 170"/>
              <a:gd name="T69" fmla="*/ 107 h 170"/>
              <a:gd name="T70" fmla="*/ 18 w 170"/>
              <a:gd name="T71" fmla="*/ 138 h 170"/>
              <a:gd name="T72" fmla="*/ 54 w 170"/>
              <a:gd name="T73" fmla="*/ 165 h 170"/>
              <a:gd name="T74" fmla="*/ 87 w 170"/>
              <a:gd name="T75" fmla="*/ 136 h 170"/>
              <a:gd name="T76" fmla="*/ 84 w 170"/>
              <a:gd name="T77" fmla="*/ 121 h 170"/>
              <a:gd name="T78" fmla="*/ 88 w 170"/>
              <a:gd name="T79" fmla="*/ 109 h 170"/>
              <a:gd name="T80" fmla="*/ 78 w 170"/>
              <a:gd name="T81" fmla="*/ 105 h 170"/>
              <a:gd name="T82" fmla="*/ 67 w 170"/>
              <a:gd name="T83" fmla="*/ 98 h 170"/>
              <a:gd name="T84" fmla="*/ 49 w 170"/>
              <a:gd name="T85" fmla="*/ 91 h 170"/>
              <a:gd name="T86" fmla="*/ 41 w 170"/>
              <a:gd name="T87" fmla="*/ 76 h 170"/>
              <a:gd name="T88" fmla="*/ 37 w 170"/>
              <a:gd name="T89" fmla="*/ 74 h 170"/>
              <a:gd name="T90" fmla="*/ 37 w 170"/>
              <a:gd name="T91" fmla="*/ 77 h 170"/>
              <a:gd name="T92" fmla="*/ 31 w 170"/>
              <a:gd name="T93" fmla="*/ 63 h 170"/>
              <a:gd name="T94" fmla="*/ 31 w 170"/>
              <a:gd name="T95" fmla="*/ 49 h 170"/>
              <a:gd name="T96" fmla="*/ 37 w 170"/>
              <a:gd name="T97" fmla="*/ 34 h 170"/>
              <a:gd name="T98" fmla="*/ 36 w 170"/>
              <a:gd name="T99" fmla="*/ 24 h 170"/>
              <a:gd name="T100" fmla="*/ 76 w 170"/>
              <a:gd name="T101" fmla="*/ 6 h 170"/>
              <a:gd name="T102" fmla="*/ 91 w 170"/>
              <a:gd name="T103" fmla="*/ 0 h 170"/>
              <a:gd name="T104" fmla="*/ 53 w 170"/>
              <a:gd name="T105" fmla="*/ 6 h 170"/>
              <a:gd name="T106" fmla="*/ 25 w 170"/>
              <a:gd name="T107" fmla="*/ 25 h 170"/>
              <a:gd name="T108" fmla="*/ 6 w 170"/>
              <a:gd name="T109" fmla="*/ 54 h 170"/>
              <a:gd name="T110" fmla="*/ 90 w 170"/>
              <a:gd name="T111" fmla="*/ 107 h 170"/>
              <a:gd name="T112" fmla="*/ 78 w 170"/>
              <a:gd name="T113" fmla="*/ 94 h 170"/>
              <a:gd name="T114" fmla="*/ 76 w 170"/>
              <a:gd name="T115" fmla="*/ 87 h 170"/>
              <a:gd name="T116" fmla="*/ 61 w 170"/>
              <a:gd name="T117" fmla="*/ 89 h 170"/>
              <a:gd name="T118" fmla="*/ 69 w 170"/>
              <a:gd name="T119" fmla="*/ 71 h 170"/>
              <a:gd name="T120" fmla="*/ 84 w 170"/>
              <a:gd name="T121" fmla="*/ 71 h 170"/>
              <a:gd name="T122" fmla="*/ 89 w 170"/>
              <a:gd name="T123" fmla="*/ 7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" h="170">
                <a:moveTo>
                  <a:pt x="91" y="170"/>
                </a:moveTo>
                <a:cubicBezTo>
                  <a:pt x="96" y="170"/>
                  <a:pt x="100" y="169"/>
                  <a:pt x="104" y="168"/>
                </a:cubicBezTo>
                <a:cubicBezTo>
                  <a:pt x="107" y="168"/>
                  <a:pt x="110" y="167"/>
                  <a:pt x="112" y="166"/>
                </a:cubicBezTo>
                <a:cubicBezTo>
                  <a:pt x="114" y="166"/>
                  <a:pt x="115" y="165"/>
                  <a:pt x="116" y="165"/>
                </a:cubicBezTo>
                <a:cubicBezTo>
                  <a:pt x="119" y="164"/>
                  <a:pt x="121" y="162"/>
                  <a:pt x="124" y="161"/>
                </a:cubicBezTo>
                <a:cubicBezTo>
                  <a:pt x="125" y="160"/>
                  <a:pt x="126" y="160"/>
                  <a:pt x="128" y="159"/>
                </a:cubicBezTo>
                <a:cubicBezTo>
                  <a:pt x="133" y="156"/>
                  <a:pt x="138" y="152"/>
                  <a:pt x="142" y="148"/>
                </a:cubicBezTo>
                <a:cubicBezTo>
                  <a:pt x="143" y="147"/>
                  <a:pt x="144" y="146"/>
                  <a:pt x="145" y="145"/>
                </a:cubicBezTo>
                <a:cubicBezTo>
                  <a:pt x="146" y="145"/>
                  <a:pt x="147" y="144"/>
                  <a:pt x="148" y="143"/>
                </a:cubicBezTo>
                <a:cubicBezTo>
                  <a:pt x="150" y="141"/>
                  <a:pt x="151" y="139"/>
                  <a:pt x="152" y="138"/>
                </a:cubicBezTo>
                <a:cubicBezTo>
                  <a:pt x="154" y="135"/>
                  <a:pt x="156" y="133"/>
                  <a:pt x="158" y="130"/>
                </a:cubicBezTo>
                <a:cubicBezTo>
                  <a:pt x="158" y="129"/>
                  <a:pt x="159" y="128"/>
                  <a:pt x="159" y="128"/>
                </a:cubicBezTo>
                <a:cubicBezTo>
                  <a:pt x="160" y="126"/>
                  <a:pt x="160" y="125"/>
                  <a:pt x="161" y="124"/>
                </a:cubicBezTo>
                <a:cubicBezTo>
                  <a:pt x="161" y="123"/>
                  <a:pt x="162" y="123"/>
                  <a:pt x="162" y="122"/>
                </a:cubicBezTo>
                <a:cubicBezTo>
                  <a:pt x="163" y="121"/>
                  <a:pt x="163" y="120"/>
                  <a:pt x="164" y="118"/>
                </a:cubicBezTo>
                <a:cubicBezTo>
                  <a:pt x="164" y="117"/>
                  <a:pt x="165" y="116"/>
                  <a:pt x="165" y="115"/>
                </a:cubicBezTo>
                <a:cubicBezTo>
                  <a:pt x="166" y="112"/>
                  <a:pt x="167" y="109"/>
                  <a:pt x="168" y="107"/>
                </a:cubicBezTo>
                <a:cubicBezTo>
                  <a:pt x="168" y="105"/>
                  <a:pt x="168" y="104"/>
                  <a:pt x="169" y="102"/>
                </a:cubicBezTo>
                <a:cubicBezTo>
                  <a:pt x="169" y="101"/>
                  <a:pt x="169" y="100"/>
                  <a:pt x="169" y="98"/>
                </a:cubicBezTo>
                <a:cubicBezTo>
                  <a:pt x="170" y="97"/>
                  <a:pt x="170" y="95"/>
                  <a:pt x="170" y="94"/>
                </a:cubicBezTo>
                <a:cubicBezTo>
                  <a:pt x="170" y="91"/>
                  <a:pt x="170" y="88"/>
                  <a:pt x="170" y="85"/>
                </a:cubicBezTo>
                <a:cubicBezTo>
                  <a:pt x="170" y="82"/>
                  <a:pt x="170" y="79"/>
                  <a:pt x="170" y="77"/>
                </a:cubicBezTo>
                <a:cubicBezTo>
                  <a:pt x="170" y="75"/>
                  <a:pt x="170" y="74"/>
                  <a:pt x="169" y="72"/>
                </a:cubicBezTo>
                <a:cubicBezTo>
                  <a:pt x="169" y="71"/>
                  <a:pt x="169" y="69"/>
                  <a:pt x="169" y="68"/>
                </a:cubicBezTo>
                <a:cubicBezTo>
                  <a:pt x="168" y="67"/>
                  <a:pt x="168" y="65"/>
                  <a:pt x="168" y="64"/>
                </a:cubicBezTo>
                <a:cubicBezTo>
                  <a:pt x="167" y="61"/>
                  <a:pt x="166" y="59"/>
                  <a:pt x="165" y="56"/>
                </a:cubicBezTo>
                <a:cubicBezTo>
                  <a:pt x="165" y="55"/>
                  <a:pt x="165" y="55"/>
                  <a:pt x="164" y="54"/>
                </a:cubicBezTo>
                <a:cubicBezTo>
                  <a:pt x="164" y="52"/>
                  <a:pt x="163" y="50"/>
                  <a:pt x="162" y="48"/>
                </a:cubicBezTo>
                <a:cubicBezTo>
                  <a:pt x="162" y="48"/>
                  <a:pt x="161" y="47"/>
                  <a:pt x="161" y="46"/>
                </a:cubicBezTo>
                <a:cubicBezTo>
                  <a:pt x="160" y="45"/>
                  <a:pt x="160" y="44"/>
                  <a:pt x="159" y="43"/>
                </a:cubicBezTo>
                <a:cubicBezTo>
                  <a:pt x="157" y="39"/>
                  <a:pt x="155" y="36"/>
                  <a:pt x="152" y="33"/>
                </a:cubicBezTo>
                <a:cubicBezTo>
                  <a:pt x="151" y="31"/>
                  <a:pt x="150" y="30"/>
                  <a:pt x="148" y="28"/>
                </a:cubicBezTo>
                <a:cubicBezTo>
                  <a:pt x="147" y="27"/>
                  <a:pt x="146" y="26"/>
                  <a:pt x="145" y="25"/>
                </a:cubicBezTo>
                <a:cubicBezTo>
                  <a:pt x="144" y="24"/>
                  <a:pt x="143" y="23"/>
                  <a:pt x="142" y="22"/>
                </a:cubicBezTo>
                <a:cubicBezTo>
                  <a:pt x="140" y="20"/>
                  <a:pt x="138" y="19"/>
                  <a:pt x="136" y="17"/>
                </a:cubicBezTo>
                <a:cubicBezTo>
                  <a:pt x="134" y="15"/>
                  <a:pt x="131" y="13"/>
                  <a:pt x="128" y="11"/>
                </a:cubicBezTo>
                <a:cubicBezTo>
                  <a:pt x="126" y="11"/>
                  <a:pt x="125" y="10"/>
                  <a:pt x="124" y="9"/>
                </a:cubicBezTo>
                <a:cubicBezTo>
                  <a:pt x="123" y="9"/>
                  <a:pt x="123" y="9"/>
                  <a:pt x="122" y="9"/>
                </a:cubicBezTo>
                <a:cubicBezTo>
                  <a:pt x="122" y="8"/>
                  <a:pt x="121" y="8"/>
                  <a:pt x="120" y="8"/>
                </a:cubicBezTo>
                <a:cubicBezTo>
                  <a:pt x="120" y="7"/>
                  <a:pt x="120" y="7"/>
                  <a:pt x="119" y="7"/>
                </a:cubicBezTo>
                <a:cubicBezTo>
                  <a:pt x="118" y="7"/>
                  <a:pt x="117" y="6"/>
                  <a:pt x="116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5" y="6"/>
                  <a:pt x="114" y="5"/>
                  <a:pt x="113" y="5"/>
                </a:cubicBezTo>
                <a:cubicBezTo>
                  <a:pt x="113" y="5"/>
                  <a:pt x="113" y="5"/>
                  <a:pt x="112" y="5"/>
                </a:cubicBezTo>
                <a:cubicBezTo>
                  <a:pt x="110" y="4"/>
                  <a:pt x="107" y="3"/>
                  <a:pt x="105" y="2"/>
                </a:cubicBezTo>
                <a:cubicBezTo>
                  <a:pt x="104" y="2"/>
                  <a:pt x="103" y="2"/>
                  <a:pt x="102" y="2"/>
                </a:cubicBezTo>
                <a:cubicBezTo>
                  <a:pt x="102" y="2"/>
                  <a:pt x="101" y="2"/>
                  <a:pt x="100" y="1"/>
                </a:cubicBezTo>
                <a:cubicBezTo>
                  <a:pt x="97" y="1"/>
                  <a:pt x="94" y="1"/>
                  <a:pt x="91" y="0"/>
                </a:cubicBezTo>
                <a:cubicBezTo>
                  <a:pt x="91" y="5"/>
                  <a:pt x="91" y="5"/>
                  <a:pt x="91" y="5"/>
                </a:cubicBezTo>
                <a:cubicBezTo>
                  <a:pt x="95" y="5"/>
                  <a:pt x="98" y="6"/>
                  <a:pt x="101" y="6"/>
                </a:cubicBezTo>
                <a:cubicBezTo>
                  <a:pt x="101" y="7"/>
                  <a:pt x="100" y="7"/>
                  <a:pt x="100" y="7"/>
                </a:cubicBezTo>
                <a:cubicBezTo>
                  <a:pt x="99" y="7"/>
                  <a:pt x="99" y="8"/>
                  <a:pt x="98" y="8"/>
                </a:cubicBezTo>
                <a:cubicBezTo>
                  <a:pt x="97" y="8"/>
                  <a:pt x="95" y="7"/>
                  <a:pt x="94" y="7"/>
                </a:cubicBezTo>
                <a:cubicBezTo>
                  <a:pt x="94" y="8"/>
                  <a:pt x="95" y="8"/>
                  <a:pt x="95" y="9"/>
                </a:cubicBezTo>
                <a:cubicBezTo>
                  <a:pt x="96" y="9"/>
                  <a:pt x="97" y="9"/>
                  <a:pt x="99" y="9"/>
                </a:cubicBezTo>
                <a:cubicBezTo>
                  <a:pt x="100" y="9"/>
                  <a:pt x="101" y="9"/>
                  <a:pt x="102" y="9"/>
                </a:cubicBezTo>
                <a:cubicBezTo>
                  <a:pt x="103" y="9"/>
                  <a:pt x="102" y="8"/>
                  <a:pt x="103" y="7"/>
                </a:cubicBezTo>
                <a:cubicBezTo>
                  <a:pt x="103" y="7"/>
                  <a:pt x="103" y="7"/>
                  <a:pt x="104" y="7"/>
                </a:cubicBezTo>
                <a:cubicBezTo>
                  <a:pt x="105" y="7"/>
                  <a:pt x="105" y="7"/>
                  <a:pt x="106" y="7"/>
                </a:cubicBezTo>
                <a:cubicBezTo>
                  <a:pt x="106" y="8"/>
                  <a:pt x="105" y="8"/>
                  <a:pt x="105" y="9"/>
                </a:cubicBezTo>
                <a:cubicBezTo>
                  <a:pt x="106" y="9"/>
                  <a:pt x="107" y="9"/>
                  <a:pt x="108" y="8"/>
                </a:cubicBezTo>
                <a:cubicBezTo>
                  <a:pt x="108" y="8"/>
                  <a:pt x="108" y="8"/>
                  <a:pt x="109" y="8"/>
                </a:cubicBezTo>
                <a:cubicBezTo>
                  <a:pt x="110" y="8"/>
                  <a:pt x="111" y="9"/>
                  <a:pt x="112" y="9"/>
                </a:cubicBezTo>
                <a:cubicBezTo>
                  <a:pt x="114" y="10"/>
                  <a:pt x="116" y="11"/>
                  <a:pt x="118" y="12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116" y="12"/>
                  <a:pt x="116" y="11"/>
                  <a:pt x="115" y="11"/>
                </a:cubicBezTo>
                <a:cubicBezTo>
                  <a:pt x="115" y="12"/>
                  <a:pt x="116" y="13"/>
                  <a:pt x="117" y="13"/>
                </a:cubicBezTo>
                <a:cubicBezTo>
                  <a:pt x="117" y="14"/>
                  <a:pt x="118" y="14"/>
                  <a:pt x="118" y="15"/>
                </a:cubicBezTo>
                <a:cubicBezTo>
                  <a:pt x="118" y="17"/>
                  <a:pt x="116" y="15"/>
                  <a:pt x="115" y="15"/>
                </a:cubicBezTo>
                <a:cubicBezTo>
                  <a:pt x="114" y="15"/>
                  <a:pt x="112" y="17"/>
                  <a:pt x="111" y="15"/>
                </a:cubicBezTo>
                <a:cubicBezTo>
                  <a:pt x="111" y="14"/>
                  <a:pt x="112" y="14"/>
                  <a:pt x="113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2" y="13"/>
                  <a:pt x="111" y="14"/>
                  <a:pt x="111" y="14"/>
                </a:cubicBezTo>
                <a:cubicBezTo>
                  <a:pt x="110" y="14"/>
                  <a:pt x="109" y="15"/>
                  <a:pt x="109" y="15"/>
                </a:cubicBezTo>
                <a:cubicBezTo>
                  <a:pt x="108" y="15"/>
                  <a:pt x="108" y="15"/>
                  <a:pt x="107" y="15"/>
                </a:cubicBezTo>
                <a:cubicBezTo>
                  <a:pt x="106" y="15"/>
                  <a:pt x="105" y="16"/>
                  <a:pt x="104" y="17"/>
                </a:cubicBezTo>
                <a:cubicBezTo>
                  <a:pt x="103" y="17"/>
                  <a:pt x="103" y="17"/>
                  <a:pt x="102" y="17"/>
                </a:cubicBezTo>
                <a:cubicBezTo>
                  <a:pt x="101" y="17"/>
                  <a:pt x="100" y="18"/>
                  <a:pt x="99" y="18"/>
                </a:cubicBezTo>
                <a:cubicBezTo>
                  <a:pt x="98" y="19"/>
                  <a:pt x="96" y="20"/>
                  <a:pt x="96" y="20"/>
                </a:cubicBezTo>
                <a:cubicBezTo>
                  <a:pt x="95" y="21"/>
                  <a:pt x="94" y="22"/>
                  <a:pt x="94" y="22"/>
                </a:cubicBezTo>
                <a:cubicBezTo>
                  <a:pt x="94" y="23"/>
                  <a:pt x="95" y="23"/>
                  <a:pt x="95" y="24"/>
                </a:cubicBezTo>
                <a:cubicBezTo>
                  <a:pt x="95" y="24"/>
                  <a:pt x="95" y="25"/>
                  <a:pt x="95" y="25"/>
                </a:cubicBezTo>
                <a:cubicBezTo>
                  <a:pt x="96" y="26"/>
                  <a:pt x="96" y="25"/>
                  <a:pt x="97" y="25"/>
                </a:cubicBezTo>
                <a:cubicBezTo>
                  <a:pt x="99" y="25"/>
                  <a:pt x="99" y="27"/>
                  <a:pt x="101" y="27"/>
                </a:cubicBezTo>
                <a:cubicBezTo>
                  <a:pt x="101" y="28"/>
                  <a:pt x="103" y="28"/>
                  <a:pt x="103" y="28"/>
                </a:cubicBezTo>
                <a:cubicBezTo>
                  <a:pt x="105" y="28"/>
                  <a:pt x="106" y="28"/>
                  <a:pt x="106" y="29"/>
                </a:cubicBezTo>
                <a:cubicBezTo>
                  <a:pt x="106" y="30"/>
                  <a:pt x="105" y="30"/>
                  <a:pt x="105" y="31"/>
                </a:cubicBezTo>
                <a:cubicBezTo>
                  <a:pt x="106" y="32"/>
                  <a:pt x="105" y="32"/>
                  <a:pt x="105" y="33"/>
                </a:cubicBezTo>
                <a:cubicBezTo>
                  <a:pt x="105" y="34"/>
                  <a:pt x="105" y="35"/>
                  <a:pt x="106" y="35"/>
                </a:cubicBezTo>
                <a:cubicBezTo>
                  <a:pt x="107" y="35"/>
                  <a:pt x="108" y="34"/>
                  <a:pt x="109" y="33"/>
                </a:cubicBezTo>
                <a:cubicBezTo>
                  <a:pt x="109" y="32"/>
                  <a:pt x="109" y="30"/>
                  <a:pt x="110" y="29"/>
                </a:cubicBezTo>
                <a:cubicBezTo>
                  <a:pt x="114" y="30"/>
                  <a:pt x="118" y="27"/>
                  <a:pt x="117" y="23"/>
                </a:cubicBezTo>
                <a:cubicBezTo>
                  <a:pt x="117" y="23"/>
                  <a:pt x="117" y="22"/>
                  <a:pt x="117" y="22"/>
                </a:cubicBezTo>
                <a:cubicBezTo>
                  <a:pt x="117" y="21"/>
                  <a:pt x="119" y="20"/>
                  <a:pt x="118" y="19"/>
                </a:cubicBezTo>
                <a:cubicBezTo>
                  <a:pt x="119" y="19"/>
                  <a:pt x="119" y="19"/>
                  <a:pt x="119" y="19"/>
                </a:cubicBezTo>
                <a:cubicBezTo>
                  <a:pt x="120" y="18"/>
                  <a:pt x="120" y="17"/>
                  <a:pt x="121" y="17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121" y="17"/>
                  <a:pt x="122" y="17"/>
                  <a:pt x="122" y="17"/>
                </a:cubicBezTo>
                <a:cubicBezTo>
                  <a:pt x="123" y="17"/>
                  <a:pt x="123" y="18"/>
                  <a:pt x="124" y="18"/>
                </a:cubicBezTo>
                <a:cubicBezTo>
                  <a:pt x="125" y="18"/>
                  <a:pt x="125" y="17"/>
                  <a:pt x="126" y="17"/>
                </a:cubicBezTo>
                <a:cubicBezTo>
                  <a:pt x="127" y="17"/>
                  <a:pt x="127" y="18"/>
                  <a:pt x="128" y="19"/>
                </a:cubicBezTo>
                <a:cubicBezTo>
                  <a:pt x="128" y="19"/>
                  <a:pt x="129" y="19"/>
                  <a:pt x="129" y="20"/>
                </a:cubicBezTo>
                <a:cubicBezTo>
                  <a:pt x="129" y="21"/>
                  <a:pt x="128" y="21"/>
                  <a:pt x="128" y="22"/>
                </a:cubicBezTo>
                <a:cubicBezTo>
                  <a:pt x="128" y="22"/>
                  <a:pt x="128" y="22"/>
                  <a:pt x="128" y="22"/>
                </a:cubicBezTo>
                <a:cubicBezTo>
                  <a:pt x="129" y="23"/>
                  <a:pt x="129" y="23"/>
                  <a:pt x="130" y="23"/>
                </a:cubicBezTo>
                <a:cubicBezTo>
                  <a:pt x="130" y="24"/>
                  <a:pt x="131" y="23"/>
                  <a:pt x="132" y="23"/>
                </a:cubicBezTo>
                <a:cubicBezTo>
                  <a:pt x="133" y="22"/>
                  <a:pt x="133" y="22"/>
                  <a:pt x="134" y="21"/>
                </a:cubicBezTo>
                <a:cubicBezTo>
                  <a:pt x="135" y="22"/>
                  <a:pt x="136" y="23"/>
                  <a:pt x="137" y="23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7" y="25"/>
                  <a:pt x="137" y="26"/>
                  <a:pt x="137" y="27"/>
                </a:cubicBezTo>
                <a:cubicBezTo>
                  <a:pt x="137" y="29"/>
                  <a:pt x="139" y="28"/>
                  <a:pt x="140" y="29"/>
                </a:cubicBezTo>
                <a:cubicBezTo>
                  <a:pt x="140" y="29"/>
                  <a:pt x="140" y="30"/>
                  <a:pt x="141" y="30"/>
                </a:cubicBezTo>
                <a:cubicBezTo>
                  <a:pt x="141" y="31"/>
                  <a:pt x="142" y="31"/>
                  <a:pt x="142" y="32"/>
                </a:cubicBezTo>
                <a:cubicBezTo>
                  <a:pt x="142" y="33"/>
                  <a:pt x="140" y="33"/>
                  <a:pt x="140" y="35"/>
                </a:cubicBezTo>
                <a:cubicBezTo>
                  <a:pt x="140" y="36"/>
                  <a:pt x="139" y="36"/>
                  <a:pt x="139" y="37"/>
                </a:cubicBezTo>
                <a:cubicBezTo>
                  <a:pt x="139" y="38"/>
                  <a:pt x="141" y="37"/>
                  <a:pt x="142" y="38"/>
                </a:cubicBezTo>
                <a:cubicBezTo>
                  <a:pt x="142" y="39"/>
                  <a:pt x="142" y="39"/>
                  <a:pt x="142" y="40"/>
                </a:cubicBezTo>
                <a:cubicBezTo>
                  <a:pt x="142" y="41"/>
                  <a:pt x="142" y="42"/>
                  <a:pt x="141" y="42"/>
                </a:cubicBezTo>
                <a:cubicBezTo>
                  <a:pt x="140" y="42"/>
                  <a:pt x="140" y="41"/>
                  <a:pt x="139" y="41"/>
                </a:cubicBezTo>
                <a:cubicBezTo>
                  <a:pt x="139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5" y="41"/>
                  <a:pt x="134" y="41"/>
                  <a:pt x="133" y="40"/>
                </a:cubicBezTo>
                <a:cubicBezTo>
                  <a:pt x="134" y="39"/>
                  <a:pt x="136" y="38"/>
                  <a:pt x="137" y="36"/>
                </a:cubicBezTo>
                <a:cubicBezTo>
                  <a:pt x="138" y="36"/>
                  <a:pt x="139" y="36"/>
                  <a:pt x="138" y="35"/>
                </a:cubicBezTo>
                <a:cubicBezTo>
                  <a:pt x="138" y="34"/>
                  <a:pt x="137" y="35"/>
                  <a:pt x="136" y="35"/>
                </a:cubicBezTo>
                <a:cubicBezTo>
                  <a:pt x="135" y="36"/>
                  <a:pt x="134" y="36"/>
                  <a:pt x="133" y="37"/>
                </a:cubicBezTo>
                <a:cubicBezTo>
                  <a:pt x="132" y="37"/>
                  <a:pt x="130" y="36"/>
                  <a:pt x="129" y="37"/>
                </a:cubicBezTo>
                <a:cubicBezTo>
                  <a:pt x="128" y="38"/>
                  <a:pt x="130" y="37"/>
                  <a:pt x="130" y="38"/>
                </a:cubicBezTo>
                <a:cubicBezTo>
                  <a:pt x="129" y="38"/>
                  <a:pt x="129" y="39"/>
                  <a:pt x="128" y="38"/>
                </a:cubicBezTo>
                <a:cubicBezTo>
                  <a:pt x="128" y="38"/>
                  <a:pt x="128" y="37"/>
                  <a:pt x="128" y="37"/>
                </a:cubicBezTo>
                <a:cubicBezTo>
                  <a:pt x="127" y="37"/>
                  <a:pt x="125" y="36"/>
                  <a:pt x="125" y="37"/>
                </a:cubicBezTo>
                <a:cubicBezTo>
                  <a:pt x="124" y="37"/>
                  <a:pt x="123" y="37"/>
                  <a:pt x="123" y="38"/>
                </a:cubicBezTo>
                <a:cubicBezTo>
                  <a:pt x="124" y="39"/>
                  <a:pt x="126" y="38"/>
                  <a:pt x="126" y="39"/>
                </a:cubicBezTo>
                <a:cubicBezTo>
                  <a:pt x="126" y="40"/>
                  <a:pt x="124" y="41"/>
                  <a:pt x="124" y="42"/>
                </a:cubicBezTo>
                <a:cubicBezTo>
                  <a:pt x="124" y="43"/>
                  <a:pt x="125" y="44"/>
                  <a:pt x="126" y="44"/>
                </a:cubicBezTo>
                <a:cubicBezTo>
                  <a:pt x="126" y="44"/>
                  <a:pt x="126" y="43"/>
                  <a:pt x="127" y="43"/>
                </a:cubicBezTo>
                <a:cubicBezTo>
                  <a:pt x="127" y="43"/>
                  <a:pt x="127" y="44"/>
                  <a:pt x="128" y="44"/>
                </a:cubicBezTo>
                <a:cubicBezTo>
                  <a:pt x="129" y="43"/>
                  <a:pt x="129" y="42"/>
                  <a:pt x="130" y="42"/>
                </a:cubicBezTo>
                <a:cubicBezTo>
                  <a:pt x="131" y="44"/>
                  <a:pt x="129" y="44"/>
                  <a:pt x="128" y="45"/>
                </a:cubicBezTo>
                <a:cubicBezTo>
                  <a:pt x="126" y="45"/>
                  <a:pt x="125" y="46"/>
                  <a:pt x="123" y="46"/>
                </a:cubicBezTo>
                <a:cubicBezTo>
                  <a:pt x="123" y="46"/>
                  <a:pt x="121" y="49"/>
                  <a:pt x="120" y="47"/>
                </a:cubicBezTo>
                <a:cubicBezTo>
                  <a:pt x="120" y="46"/>
                  <a:pt x="121" y="46"/>
                  <a:pt x="122" y="45"/>
                </a:cubicBezTo>
                <a:cubicBezTo>
                  <a:pt x="120" y="45"/>
                  <a:pt x="119" y="46"/>
                  <a:pt x="118" y="46"/>
                </a:cubicBezTo>
                <a:cubicBezTo>
                  <a:pt x="116" y="47"/>
                  <a:pt x="113" y="47"/>
                  <a:pt x="112" y="49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1"/>
                  <a:pt x="111" y="51"/>
                  <a:pt x="110" y="51"/>
                </a:cubicBezTo>
                <a:cubicBezTo>
                  <a:pt x="109" y="52"/>
                  <a:pt x="108" y="52"/>
                  <a:pt x="108" y="52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6" y="53"/>
                  <a:pt x="106" y="54"/>
                  <a:pt x="105" y="55"/>
                </a:cubicBezTo>
                <a:cubicBezTo>
                  <a:pt x="104" y="55"/>
                  <a:pt x="104" y="55"/>
                  <a:pt x="103" y="55"/>
                </a:cubicBezTo>
                <a:cubicBezTo>
                  <a:pt x="103" y="56"/>
                  <a:pt x="103" y="57"/>
                  <a:pt x="102" y="57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0" y="58"/>
                  <a:pt x="101" y="60"/>
                  <a:pt x="100" y="61"/>
                </a:cubicBezTo>
                <a:cubicBezTo>
                  <a:pt x="99" y="62"/>
                  <a:pt x="98" y="62"/>
                  <a:pt x="97" y="63"/>
                </a:cubicBezTo>
                <a:cubicBezTo>
                  <a:pt x="96" y="64"/>
                  <a:pt x="95" y="64"/>
                  <a:pt x="94" y="64"/>
                </a:cubicBezTo>
                <a:cubicBezTo>
                  <a:pt x="94" y="65"/>
                  <a:pt x="93" y="65"/>
                  <a:pt x="92" y="66"/>
                </a:cubicBezTo>
                <a:cubicBezTo>
                  <a:pt x="92" y="66"/>
                  <a:pt x="92" y="66"/>
                  <a:pt x="91" y="67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92" y="106"/>
                  <a:pt x="92" y="105"/>
                  <a:pt x="92" y="105"/>
                </a:cubicBezTo>
                <a:cubicBezTo>
                  <a:pt x="93" y="104"/>
                  <a:pt x="93" y="103"/>
                  <a:pt x="94" y="103"/>
                </a:cubicBezTo>
                <a:cubicBezTo>
                  <a:pt x="95" y="102"/>
                  <a:pt x="95" y="103"/>
                  <a:pt x="97" y="102"/>
                </a:cubicBezTo>
                <a:cubicBezTo>
                  <a:pt x="97" y="102"/>
                  <a:pt x="98" y="101"/>
                  <a:pt x="98" y="101"/>
                </a:cubicBezTo>
                <a:cubicBezTo>
                  <a:pt x="99" y="101"/>
                  <a:pt x="99" y="100"/>
                  <a:pt x="100" y="101"/>
                </a:cubicBezTo>
                <a:cubicBezTo>
                  <a:pt x="100" y="101"/>
                  <a:pt x="99" y="102"/>
                  <a:pt x="99" y="102"/>
                </a:cubicBezTo>
                <a:cubicBezTo>
                  <a:pt x="101" y="103"/>
                  <a:pt x="101" y="101"/>
                  <a:pt x="102" y="101"/>
                </a:cubicBezTo>
                <a:cubicBezTo>
                  <a:pt x="103" y="101"/>
                  <a:pt x="104" y="102"/>
                  <a:pt x="104" y="102"/>
                </a:cubicBezTo>
                <a:cubicBezTo>
                  <a:pt x="105" y="103"/>
                  <a:pt x="105" y="103"/>
                  <a:pt x="106" y="103"/>
                </a:cubicBezTo>
                <a:cubicBezTo>
                  <a:pt x="106" y="104"/>
                  <a:pt x="107" y="103"/>
                  <a:pt x="108" y="103"/>
                </a:cubicBezTo>
                <a:cubicBezTo>
                  <a:pt x="109" y="103"/>
                  <a:pt x="109" y="104"/>
                  <a:pt x="110" y="104"/>
                </a:cubicBezTo>
                <a:cubicBezTo>
                  <a:pt x="111" y="104"/>
                  <a:pt x="111" y="103"/>
                  <a:pt x="112" y="103"/>
                </a:cubicBezTo>
                <a:cubicBezTo>
                  <a:pt x="114" y="103"/>
                  <a:pt x="114" y="103"/>
                  <a:pt x="115" y="104"/>
                </a:cubicBezTo>
                <a:cubicBezTo>
                  <a:pt x="116" y="104"/>
                  <a:pt x="116" y="103"/>
                  <a:pt x="117" y="104"/>
                </a:cubicBezTo>
                <a:cubicBezTo>
                  <a:pt x="116" y="105"/>
                  <a:pt x="117" y="105"/>
                  <a:pt x="117" y="106"/>
                </a:cubicBezTo>
                <a:cubicBezTo>
                  <a:pt x="117" y="106"/>
                  <a:pt x="117" y="106"/>
                  <a:pt x="117" y="107"/>
                </a:cubicBezTo>
                <a:cubicBezTo>
                  <a:pt x="118" y="107"/>
                  <a:pt x="119" y="107"/>
                  <a:pt x="119" y="107"/>
                </a:cubicBezTo>
                <a:cubicBezTo>
                  <a:pt x="120" y="108"/>
                  <a:pt x="120" y="109"/>
                  <a:pt x="121" y="109"/>
                </a:cubicBezTo>
                <a:cubicBezTo>
                  <a:pt x="122" y="110"/>
                  <a:pt x="123" y="111"/>
                  <a:pt x="124" y="111"/>
                </a:cubicBezTo>
                <a:cubicBezTo>
                  <a:pt x="125" y="111"/>
                  <a:pt x="126" y="111"/>
                  <a:pt x="127" y="111"/>
                </a:cubicBezTo>
                <a:cubicBezTo>
                  <a:pt x="129" y="111"/>
                  <a:pt x="130" y="112"/>
                  <a:pt x="131" y="113"/>
                </a:cubicBezTo>
                <a:cubicBezTo>
                  <a:pt x="132" y="114"/>
                  <a:pt x="133" y="114"/>
                  <a:pt x="133" y="115"/>
                </a:cubicBezTo>
                <a:cubicBezTo>
                  <a:pt x="133" y="115"/>
                  <a:pt x="133" y="116"/>
                  <a:pt x="133" y="117"/>
                </a:cubicBezTo>
                <a:cubicBezTo>
                  <a:pt x="134" y="118"/>
                  <a:pt x="135" y="118"/>
                  <a:pt x="135" y="120"/>
                </a:cubicBezTo>
                <a:cubicBezTo>
                  <a:pt x="135" y="121"/>
                  <a:pt x="136" y="121"/>
                  <a:pt x="136" y="121"/>
                </a:cubicBezTo>
                <a:cubicBezTo>
                  <a:pt x="137" y="122"/>
                  <a:pt x="137" y="122"/>
                  <a:pt x="138" y="123"/>
                </a:cubicBezTo>
                <a:cubicBezTo>
                  <a:pt x="138" y="123"/>
                  <a:pt x="139" y="122"/>
                  <a:pt x="139" y="122"/>
                </a:cubicBezTo>
                <a:cubicBezTo>
                  <a:pt x="140" y="123"/>
                  <a:pt x="141" y="123"/>
                  <a:pt x="142" y="123"/>
                </a:cubicBezTo>
                <a:cubicBezTo>
                  <a:pt x="142" y="124"/>
                  <a:pt x="143" y="124"/>
                  <a:pt x="143" y="124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5" y="126"/>
                  <a:pt x="146" y="125"/>
                  <a:pt x="146" y="126"/>
                </a:cubicBezTo>
                <a:cubicBezTo>
                  <a:pt x="147" y="126"/>
                  <a:pt x="149" y="126"/>
                  <a:pt x="149" y="126"/>
                </a:cubicBezTo>
                <a:cubicBezTo>
                  <a:pt x="150" y="126"/>
                  <a:pt x="150" y="126"/>
                  <a:pt x="151" y="126"/>
                </a:cubicBezTo>
                <a:cubicBezTo>
                  <a:pt x="152" y="126"/>
                  <a:pt x="153" y="127"/>
                  <a:pt x="154" y="128"/>
                </a:cubicBezTo>
                <a:cubicBezTo>
                  <a:pt x="143" y="145"/>
                  <a:pt x="125" y="159"/>
                  <a:pt x="104" y="164"/>
                </a:cubicBezTo>
                <a:cubicBezTo>
                  <a:pt x="104" y="163"/>
                  <a:pt x="104" y="162"/>
                  <a:pt x="104" y="161"/>
                </a:cubicBezTo>
                <a:cubicBezTo>
                  <a:pt x="104" y="159"/>
                  <a:pt x="104" y="158"/>
                  <a:pt x="104" y="157"/>
                </a:cubicBezTo>
                <a:cubicBezTo>
                  <a:pt x="103" y="155"/>
                  <a:pt x="103" y="154"/>
                  <a:pt x="103" y="153"/>
                </a:cubicBezTo>
                <a:cubicBezTo>
                  <a:pt x="102" y="152"/>
                  <a:pt x="100" y="151"/>
                  <a:pt x="99" y="150"/>
                </a:cubicBezTo>
                <a:cubicBezTo>
                  <a:pt x="99" y="150"/>
                  <a:pt x="98" y="150"/>
                  <a:pt x="97" y="149"/>
                </a:cubicBezTo>
                <a:cubicBezTo>
                  <a:pt x="96" y="148"/>
                  <a:pt x="93" y="147"/>
                  <a:pt x="92" y="145"/>
                </a:cubicBezTo>
                <a:cubicBezTo>
                  <a:pt x="92" y="145"/>
                  <a:pt x="92" y="144"/>
                  <a:pt x="92" y="144"/>
                </a:cubicBezTo>
                <a:cubicBezTo>
                  <a:pt x="92" y="144"/>
                  <a:pt x="91" y="143"/>
                  <a:pt x="91" y="143"/>
                </a:cubicBezTo>
                <a:lnTo>
                  <a:pt x="91" y="170"/>
                </a:lnTo>
                <a:close/>
                <a:moveTo>
                  <a:pt x="2" y="68"/>
                </a:moveTo>
                <a:cubicBezTo>
                  <a:pt x="1" y="69"/>
                  <a:pt x="1" y="71"/>
                  <a:pt x="1" y="72"/>
                </a:cubicBezTo>
                <a:cubicBezTo>
                  <a:pt x="1" y="74"/>
                  <a:pt x="1" y="75"/>
                  <a:pt x="0" y="77"/>
                </a:cubicBezTo>
                <a:cubicBezTo>
                  <a:pt x="0" y="79"/>
                  <a:pt x="0" y="82"/>
                  <a:pt x="0" y="85"/>
                </a:cubicBezTo>
                <a:cubicBezTo>
                  <a:pt x="0" y="88"/>
                  <a:pt x="0" y="91"/>
                  <a:pt x="0" y="94"/>
                </a:cubicBezTo>
                <a:cubicBezTo>
                  <a:pt x="1" y="95"/>
                  <a:pt x="1" y="97"/>
                  <a:pt x="1" y="98"/>
                </a:cubicBezTo>
                <a:cubicBezTo>
                  <a:pt x="1" y="100"/>
                  <a:pt x="1" y="101"/>
                  <a:pt x="2" y="102"/>
                </a:cubicBezTo>
                <a:cubicBezTo>
                  <a:pt x="2" y="104"/>
                  <a:pt x="2" y="105"/>
                  <a:pt x="3" y="107"/>
                </a:cubicBezTo>
                <a:cubicBezTo>
                  <a:pt x="3" y="109"/>
                  <a:pt x="4" y="112"/>
                  <a:pt x="5" y="115"/>
                </a:cubicBezTo>
                <a:cubicBezTo>
                  <a:pt x="6" y="116"/>
                  <a:pt x="6" y="117"/>
                  <a:pt x="7" y="118"/>
                </a:cubicBezTo>
                <a:cubicBezTo>
                  <a:pt x="7" y="120"/>
                  <a:pt x="8" y="121"/>
                  <a:pt x="8" y="122"/>
                </a:cubicBezTo>
                <a:cubicBezTo>
                  <a:pt x="9" y="123"/>
                  <a:pt x="9" y="123"/>
                  <a:pt x="9" y="124"/>
                </a:cubicBezTo>
                <a:cubicBezTo>
                  <a:pt x="10" y="125"/>
                  <a:pt x="11" y="126"/>
                  <a:pt x="11" y="128"/>
                </a:cubicBezTo>
                <a:cubicBezTo>
                  <a:pt x="13" y="131"/>
                  <a:pt x="16" y="135"/>
                  <a:pt x="18" y="138"/>
                </a:cubicBezTo>
                <a:cubicBezTo>
                  <a:pt x="19" y="139"/>
                  <a:pt x="21" y="141"/>
                  <a:pt x="22" y="143"/>
                </a:cubicBezTo>
                <a:cubicBezTo>
                  <a:pt x="23" y="144"/>
                  <a:pt x="24" y="145"/>
                  <a:pt x="25" y="145"/>
                </a:cubicBezTo>
                <a:cubicBezTo>
                  <a:pt x="26" y="146"/>
                  <a:pt x="27" y="147"/>
                  <a:pt x="28" y="148"/>
                </a:cubicBezTo>
                <a:cubicBezTo>
                  <a:pt x="32" y="152"/>
                  <a:pt x="37" y="156"/>
                  <a:pt x="43" y="159"/>
                </a:cubicBezTo>
                <a:cubicBezTo>
                  <a:pt x="44" y="160"/>
                  <a:pt x="45" y="160"/>
                  <a:pt x="46" y="161"/>
                </a:cubicBezTo>
                <a:cubicBezTo>
                  <a:pt x="49" y="162"/>
                  <a:pt x="51" y="164"/>
                  <a:pt x="54" y="165"/>
                </a:cubicBezTo>
                <a:cubicBezTo>
                  <a:pt x="55" y="165"/>
                  <a:pt x="57" y="166"/>
                  <a:pt x="58" y="166"/>
                </a:cubicBezTo>
                <a:cubicBezTo>
                  <a:pt x="66" y="169"/>
                  <a:pt x="76" y="170"/>
                  <a:pt x="85" y="170"/>
                </a:cubicBezTo>
                <a:cubicBezTo>
                  <a:pt x="87" y="170"/>
                  <a:pt x="89" y="170"/>
                  <a:pt x="91" y="170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42"/>
                  <a:pt x="90" y="142"/>
                  <a:pt x="90" y="141"/>
                </a:cubicBezTo>
                <a:cubicBezTo>
                  <a:pt x="89" y="140"/>
                  <a:pt x="88" y="137"/>
                  <a:pt x="87" y="136"/>
                </a:cubicBezTo>
                <a:cubicBezTo>
                  <a:pt x="86" y="135"/>
                  <a:pt x="86" y="134"/>
                  <a:pt x="85" y="133"/>
                </a:cubicBezTo>
                <a:cubicBezTo>
                  <a:pt x="85" y="133"/>
                  <a:pt x="83" y="132"/>
                  <a:pt x="83" y="132"/>
                </a:cubicBezTo>
                <a:cubicBezTo>
                  <a:pt x="83" y="131"/>
                  <a:pt x="83" y="130"/>
                  <a:pt x="83" y="129"/>
                </a:cubicBezTo>
                <a:cubicBezTo>
                  <a:pt x="83" y="128"/>
                  <a:pt x="84" y="127"/>
                  <a:pt x="84" y="127"/>
                </a:cubicBezTo>
                <a:cubicBezTo>
                  <a:pt x="84" y="126"/>
                  <a:pt x="84" y="125"/>
                  <a:pt x="83" y="125"/>
                </a:cubicBezTo>
                <a:cubicBezTo>
                  <a:pt x="83" y="123"/>
                  <a:pt x="84" y="123"/>
                  <a:pt x="84" y="121"/>
                </a:cubicBezTo>
                <a:cubicBezTo>
                  <a:pt x="84" y="121"/>
                  <a:pt x="85" y="120"/>
                  <a:pt x="85" y="120"/>
                </a:cubicBezTo>
                <a:cubicBezTo>
                  <a:pt x="85" y="120"/>
                  <a:pt x="86" y="120"/>
                  <a:pt x="86" y="119"/>
                </a:cubicBezTo>
                <a:cubicBezTo>
                  <a:pt x="86" y="119"/>
                  <a:pt x="87" y="118"/>
                  <a:pt x="87" y="118"/>
                </a:cubicBezTo>
                <a:cubicBezTo>
                  <a:pt x="88" y="117"/>
                  <a:pt x="89" y="116"/>
                  <a:pt x="89" y="116"/>
                </a:cubicBezTo>
                <a:cubicBezTo>
                  <a:pt x="89" y="115"/>
                  <a:pt x="89" y="111"/>
                  <a:pt x="89" y="110"/>
                </a:cubicBezTo>
                <a:cubicBezTo>
                  <a:pt x="89" y="110"/>
                  <a:pt x="88" y="109"/>
                  <a:pt x="88" y="109"/>
                </a:cubicBezTo>
                <a:cubicBezTo>
                  <a:pt x="88" y="107"/>
                  <a:pt x="88" y="106"/>
                  <a:pt x="86" y="106"/>
                </a:cubicBezTo>
                <a:cubicBezTo>
                  <a:pt x="86" y="106"/>
                  <a:pt x="85" y="107"/>
                  <a:pt x="85" y="108"/>
                </a:cubicBezTo>
                <a:cubicBezTo>
                  <a:pt x="85" y="108"/>
                  <a:pt x="85" y="109"/>
                  <a:pt x="84" y="109"/>
                </a:cubicBezTo>
                <a:cubicBezTo>
                  <a:pt x="83" y="109"/>
                  <a:pt x="83" y="108"/>
                  <a:pt x="81" y="108"/>
                </a:cubicBezTo>
                <a:cubicBezTo>
                  <a:pt x="81" y="107"/>
                  <a:pt x="80" y="107"/>
                  <a:pt x="80" y="107"/>
                </a:cubicBezTo>
                <a:cubicBezTo>
                  <a:pt x="79" y="107"/>
                  <a:pt x="79" y="106"/>
                  <a:pt x="78" y="105"/>
                </a:cubicBezTo>
                <a:cubicBezTo>
                  <a:pt x="77" y="105"/>
                  <a:pt x="76" y="105"/>
                  <a:pt x="76" y="104"/>
                </a:cubicBezTo>
                <a:cubicBezTo>
                  <a:pt x="76" y="104"/>
                  <a:pt x="76" y="103"/>
                  <a:pt x="76" y="102"/>
                </a:cubicBezTo>
                <a:cubicBezTo>
                  <a:pt x="75" y="102"/>
                  <a:pt x="74" y="100"/>
                  <a:pt x="73" y="99"/>
                </a:cubicBezTo>
                <a:cubicBezTo>
                  <a:pt x="72" y="99"/>
                  <a:pt x="71" y="99"/>
                  <a:pt x="70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8" y="98"/>
                  <a:pt x="67" y="98"/>
                  <a:pt x="67" y="98"/>
                </a:cubicBezTo>
                <a:cubicBezTo>
                  <a:pt x="65" y="97"/>
                  <a:pt x="64" y="94"/>
                  <a:pt x="62" y="94"/>
                </a:cubicBezTo>
                <a:cubicBezTo>
                  <a:pt x="61" y="94"/>
                  <a:pt x="60" y="95"/>
                  <a:pt x="59" y="95"/>
                </a:cubicBezTo>
                <a:cubicBezTo>
                  <a:pt x="58" y="95"/>
                  <a:pt x="57" y="94"/>
                  <a:pt x="56" y="94"/>
                </a:cubicBezTo>
                <a:cubicBezTo>
                  <a:pt x="55" y="93"/>
                  <a:pt x="53" y="93"/>
                  <a:pt x="52" y="92"/>
                </a:cubicBezTo>
                <a:cubicBezTo>
                  <a:pt x="52" y="92"/>
                  <a:pt x="51" y="91"/>
                  <a:pt x="50" y="91"/>
                </a:cubicBezTo>
                <a:cubicBezTo>
                  <a:pt x="50" y="91"/>
                  <a:pt x="49" y="91"/>
                  <a:pt x="49" y="91"/>
                </a:cubicBezTo>
                <a:cubicBezTo>
                  <a:pt x="48" y="90"/>
                  <a:pt x="48" y="90"/>
                  <a:pt x="47" y="89"/>
                </a:cubicBezTo>
                <a:cubicBezTo>
                  <a:pt x="46" y="89"/>
                  <a:pt x="45" y="88"/>
                  <a:pt x="45" y="87"/>
                </a:cubicBezTo>
                <a:cubicBezTo>
                  <a:pt x="45" y="87"/>
                  <a:pt x="46" y="86"/>
                  <a:pt x="46" y="85"/>
                </a:cubicBezTo>
                <a:cubicBezTo>
                  <a:pt x="46" y="83"/>
                  <a:pt x="45" y="82"/>
                  <a:pt x="44" y="80"/>
                </a:cubicBezTo>
                <a:cubicBezTo>
                  <a:pt x="43" y="79"/>
                  <a:pt x="42" y="79"/>
                  <a:pt x="41" y="78"/>
                </a:cubicBezTo>
                <a:cubicBezTo>
                  <a:pt x="41" y="77"/>
                  <a:pt x="41" y="77"/>
                  <a:pt x="41" y="76"/>
                </a:cubicBezTo>
                <a:cubicBezTo>
                  <a:pt x="41" y="76"/>
                  <a:pt x="40" y="75"/>
                  <a:pt x="40" y="74"/>
                </a:cubicBezTo>
                <a:cubicBezTo>
                  <a:pt x="39" y="73"/>
                  <a:pt x="38" y="73"/>
                  <a:pt x="38" y="72"/>
                </a:cubicBezTo>
                <a:cubicBezTo>
                  <a:pt x="38" y="71"/>
                  <a:pt x="38" y="70"/>
                  <a:pt x="38" y="69"/>
                </a:cubicBezTo>
                <a:cubicBezTo>
                  <a:pt x="37" y="67"/>
                  <a:pt x="35" y="68"/>
                  <a:pt x="35" y="70"/>
                </a:cubicBezTo>
                <a:cubicBezTo>
                  <a:pt x="35" y="71"/>
                  <a:pt x="36" y="72"/>
                  <a:pt x="37" y="72"/>
                </a:cubicBezTo>
                <a:cubicBezTo>
                  <a:pt x="37" y="73"/>
                  <a:pt x="37" y="74"/>
                  <a:pt x="37" y="74"/>
                </a:cubicBezTo>
                <a:cubicBezTo>
                  <a:pt x="37" y="75"/>
                  <a:pt x="38" y="76"/>
                  <a:pt x="38" y="76"/>
                </a:cubicBezTo>
                <a:cubicBezTo>
                  <a:pt x="39" y="78"/>
                  <a:pt x="39" y="79"/>
                  <a:pt x="39" y="80"/>
                </a:cubicBezTo>
                <a:cubicBezTo>
                  <a:pt x="39" y="80"/>
                  <a:pt x="40" y="81"/>
                  <a:pt x="40" y="82"/>
                </a:cubicBezTo>
                <a:cubicBezTo>
                  <a:pt x="39" y="82"/>
                  <a:pt x="39" y="81"/>
                  <a:pt x="38" y="81"/>
                </a:cubicBezTo>
                <a:cubicBezTo>
                  <a:pt x="38" y="80"/>
                  <a:pt x="37" y="80"/>
                  <a:pt x="36" y="79"/>
                </a:cubicBezTo>
                <a:cubicBezTo>
                  <a:pt x="36" y="79"/>
                  <a:pt x="37" y="78"/>
                  <a:pt x="37" y="77"/>
                </a:cubicBezTo>
                <a:cubicBezTo>
                  <a:pt x="36" y="76"/>
                  <a:pt x="34" y="76"/>
                  <a:pt x="34" y="75"/>
                </a:cubicBezTo>
                <a:cubicBezTo>
                  <a:pt x="34" y="74"/>
                  <a:pt x="35" y="74"/>
                  <a:pt x="35" y="73"/>
                </a:cubicBezTo>
                <a:cubicBezTo>
                  <a:pt x="35" y="72"/>
                  <a:pt x="34" y="71"/>
                  <a:pt x="33" y="71"/>
                </a:cubicBezTo>
                <a:cubicBezTo>
                  <a:pt x="33" y="70"/>
                  <a:pt x="33" y="69"/>
                  <a:pt x="33" y="68"/>
                </a:cubicBezTo>
                <a:cubicBezTo>
                  <a:pt x="33" y="67"/>
                  <a:pt x="33" y="66"/>
                  <a:pt x="33" y="65"/>
                </a:cubicBezTo>
                <a:cubicBezTo>
                  <a:pt x="33" y="65"/>
                  <a:pt x="32" y="64"/>
                  <a:pt x="31" y="63"/>
                </a:cubicBezTo>
                <a:cubicBezTo>
                  <a:pt x="30" y="63"/>
                  <a:pt x="30" y="63"/>
                  <a:pt x="29" y="62"/>
                </a:cubicBezTo>
                <a:cubicBezTo>
                  <a:pt x="29" y="62"/>
                  <a:pt x="29" y="61"/>
                  <a:pt x="29" y="60"/>
                </a:cubicBezTo>
                <a:cubicBezTo>
                  <a:pt x="28" y="59"/>
                  <a:pt x="29" y="58"/>
                  <a:pt x="29" y="57"/>
                </a:cubicBezTo>
                <a:cubicBezTo>
                  <a:pt x="28" y="55"/>
                  <a:pt x="28" y="54"/>
                  <a:pt x="29" y="53"/>
                </a:cubicBezTo>
                <a:cubicBezTo>
                  <a:pt x="29" y="52"/>
                  <a:pt x="30" y="52"/>
                  <a:pt x="30" y="51"/>
                </a:cubicBezTo>
                <a:cubicBezTo>
                  <a:pt x="31" y="50"/>
                  <a:pt x="31" y="50"/>
                  <a:pt x="31" y="49"/>
                </a:cubicBezTo>
                <a:cubicBezTo>
                  <a:pt x="32" y="48"/>
                  <a:pt x="33" y="47"/>
                  <a:pt x="34" y="45"/>
                </a:cubicBezTo>
                <a:cubicBezTo>
                  <a:pt x="35" y="44"/>
                  <a:pt x="36" y="43"/>
                  <a:pt x="37" y="41"/>
                </a:cubicBezTo>
                <a:cubicBezTo>
                  <a:pt x="37" y="41"/>
                  <a:pt x="38" y="40"/>
                  <a:pt x="37" y="39"/>
                </a:cubicBezTo>
                <a:cubicBezTo>
                  <a:pt x="37" y="38"/>
                  <a:pt x="36" y="38"/>
                  <a:pt x="36" y="37"/>
                </a:cubicBezTo>
                <a:cubicBezTo>
                  <a:pt x="36" y="36"/>
                  <a:pt x="37" y="36"/>
                  <a:pt x="37" y="35"/>
                </a:cubicBezTo>
                <a:cubicBezTo>
                  <a:pt x="37" y="35"/>
                  <a:pt x="37" y="34"/>
                  <a:pt x="37" y="34"/>
                </a:cubicBezTo>
                <a:cubicBezTo>
                  <a:pt x="37" y="33"/>
                  <a:pt x="37" y="32"/>
                  <a:pt x="37" y="31"/>
                </a:cubicBezTo>
                <a:cubicBezTo>
                  <a:pt x="37" y="30"/>
                  <a:pt x="38" y="30"/>
                  <a:pt x="38" y="29"/>
                </a:cubicBezTo>
                <a:cubicBezTo>
                  <a:pt x="37" y="28"/>
                  <a:pt x="36" y="29"/>
                  <a:pt x="35" y="29"/>
                </a:cubicBezTo>
                <a:cubicBezTo>
                  <a:pt x="35" y="28"/>
                  <a:pt x="36" y="28"/>
                  <a:pt x="36" y="27"/>
                </a:cubicBezTo>
                <a:cubicBezTo>
                  <a:pt x="36" y="26"/>
                  <a:pt x="35" y="26"/>
                  <a:pt x="35" y="26"/>
                </a:cubicBezTo>
                <a:cubicBezTo>
                  <a:pt x="36" y="25"/>
                  <a:pt x="36" y="24"/>
                  <a:pt x="36" y="24"/>
                </a:cubicBezTo>
                <a:cubicBezTo>
                  <a:pt x="36" y="24"/>
                  <a:pt x="35" y="23"/>
                  <a:pt x="35" y="22"/>
                </a:cubicBezTo>
                <a:cubicBezTo>
                  <a:pt x="45" y="14"/>
                  <a:pt x="57" y="8"/>
                  <a:pt x="71" y="6"/>
                </a:cubicBezTo>
                <a:cubicBezTo>
                  <a:pt x="71" y="6"/>
                  <a:pt x="71" y="6"/>
                  <a:pt x="71" y="6"/>
                </a:cubicBezTo>
                <a:cubicBezTo>
                  <a:pt x="71" y="6"/>
                  <a:pt x="71" y="7"/>
                  <a:pt x="71" y="7"/>
                </a:cubicBezTo>
                <a:cubicBezTo>
                  <a:pt x="72" y="6"/>
                  <a:pt x="73" y="7"/>
                  <a:pt x="74" y="7"/>
                </a:cubicBezTo>
                <a:cubicBezTo>
                  <a:pt x="75" y="7"/>
                  <a:pt x="76" y="6"/>
                  <a:pt x="76" y="6"/>
                </a:cubicBezTo>
                <a:cubicBezTo>
                  <a:pt x="78" y="7"/>
                  <a:pt x="80" y="8"/>
                  <a:pt x="82" y="7"/>
                </a:cubicBezTo>
                <a:cubicBezTo>
                  <a:pt x="82" y="7"/>
                  <a:pt x="82" y="7"/>
                  <a:pt x="82" y="6"/>
                </a:cubicBezTo>
                <a:cubicBezTo>
                  <a:pt x="83" y="6"/>
                  <a:pt x="83" y="5"/>
                  <a:pt x="83" y="5"/>
                </a:cubicBezTo>
                <a:cubicBezTo>
                  <a:pt x="84" y="5"/>
                  <a:pt x="84" y="5"/>
                  <a:pt x="85" y="5"/>
                </a:cubicBezTo>
                <a:cubicBezTo>
                  <a:pt x="87" y="5"/>
                  <a:pt x="89" y="5"/>
                  <a:pt x="91" y="5"/>
                </a:cubicBezTo>
                <a:cubicBezTo>
                  <a:pt x="91" y="0"/>
                  <a:pt x="91" y="0"/>
                  <a:pt x="91" y="0"/>
                </a:cubicBezTo>
                <a:cubicBezTo>
                  <a:pt x="90" y="0"/>
                  <a:pt x="88" y="0"/>
                  <a:pt x="87" y="0"/>
                </a:cubicBezTo>
                <a:cubicBezTo>
                  <a:pt x="86" y="0"/>
                  <a:pt x="86" y="0"/>
                  <a:pt x="85" y="0"/>
                </a:cubicBezTo>
                <a:cubicBezTo>
                  <a:pt x="84" y="0"/>
                  <a:pt x="83" y="0"/>
                  <a:pt x="83" y="0"/>
                </a:cubicBezTo>
                <a:cubicBezTo>
                  <a:pt x="74" y="0"/>
                  <a:pt x="66" y="2"/>
                  <a:pt x="58" y="5"/>
                </a:cubicBezTo>
                <a:cubicBezTo>
                  <a:pt x="57" y="5"/>
                  <a:pt x="55" y="5"/>
                  <a:pt x="54" y="6"/>
                </a:cubicBezTo>
                <a:cubicBezTo>
                  <a:pt x="54" y="6"/>
                  <a:pt x="53" y="6"/>
                  <a:pt x="53" y="6"/>
                </a:cubicBezTo>
                <a:cubicBezTo>
                  <a:pt x="52" y="7"/>
                  <a:pt x="51" y="7"/>
                  <a:pt x="50" y="8"/>
                </a:cubicBezTo>
                <a:cubicBezTo>
                  <a:pt x="49" y="8"/>
                  <a:pt x="48" y="9"/>
                  <a:pt x="46" y="9"/>
                </a:cubicBezTo>
                <a:cubicBezTo>
                  <a:pt x="45" y="10"/>
                  <a:pt x="44" y="11"/>
                  <a:pt x="43" y="11"/>
                </a:cubicBezTo>
                <a:cubicBezTo>
                  <a:pt x="38" y="14"/>
                  <a:pt x="33" y="17"/>
                  <a:pt x="29" y="21"/>
                </a:cubicBezTo>
                <a:cubicBezTo>
                  <a:pt x="29" y="21"/>
                  <a:pt x="28" y="22"/>
                  <a:pt x="28" y="22"/>
                </a:cubicBezTo>
                <a:cubicBezTo>
                  <a:pt x="27" y="23"/>
                  <a:pt x="26" y="24"/>
                  <a:pt x="25" y="25"/>
                </a:cubicBezTo>
                <a:cubicBezTo>
                  <a:pt x="24" y="26"/>
                  <a:pt x="23" y="27"/>
                  <a:pt x="22" y="28"/>
                </a:cubicBezTo>
                <a:cubicBezTo>
                  <a:pt x="21" y="30"/>
                  <a:pt x="19" y="31"/>
                  <a:pt x="18" y="33"/>
                </a:cubicBezTo>
                <a:cubicBezTo>
                  <a:pt x="16" y="36"/>
                  <a:pt x="13" y="39"/>
                  <a:pt x="11" y="43"/>
                </a:cubicBezTo>
                <a:cubicBezTo>
                  <a:pt x="11" y="44"/>
                  <a:pt x="10" y="45"/>
                  <a:pt x="9" y="46"/>
                </a:cubicBezTo>
                <a:cubicBezTo>
                  <a:pt x="9" y="47"/>
                  <a:pt x="9" y="48"/>
                  <a:pt x="8" y="48"/>
                </a:cubicBezTo>
                <a:cubicBezTo>
                  <a:pt x="7" y="50"/>
                  <a:pt x="7" y="52"/>
                  <a:pt x="6" y="54"/>
                </a:cubicBezTo>
                <a:cubicBezTo>
                  <a:pt x="6" y="55"/>
                  <a:pt x="5" y="55"/>
                  <a:pt x="5" y="56"/>
                </a:cubicBezTo>
                <a:cubicBezTo>
                  <a:pt x="4" y="59"/>
                  <a:pt x="3" y="61"/>
                  <a:pt x="3" y="64"/>
                </a:cubicBezTo>
                <a:cubicBezTo>
                  <a:pt x="2" y="65"/>
                  <a:pt x="2" y="67"/>
                  <a:pt x="2" y="68"/>
                </a:cubicBezTo>
                <a:close/>
                <a:moveTo>
                  <a:pt x="91" y="67"/>
                </a:moveTo>
                <a:cubicBezTo>
                  <a:pt x="91" y="106"/>
                  <a:pt x="91" y="106"/>
                  <a:pt x="91" y="106"/>
                </a:cubicBezTo>
                <a:cubicBezTo>
                  <a:pt x="91" y="107"/>
                  <a:pt x="90" y="107"/>
                  <a:pt x="90" y="107"/>
                </a:cubicBezTo>
                <a:cubicBezTo>
                  <a:pt x="89" y="107"/>
                  <a:pt x="89" y="106"/>
                  <a:pt x="88" y="106"/>
                </a:cubicBezTo>
                <a:cubicBezTo>
                  <a:pt x="86" y="105"/>
                  <a:pt x="85" y="106"/>
                  <a:pt x="83" y="106"/>
                </a:cubicBezTo>
                <a:cubicBezTo>
                  <a:pt x="82" y="106"/>
                  <a:pt x="79" y="104"/>
                  <a:pt x="79" y="102"/>
                </a:cubicBezTo>
                <a:cubicBezTo>
                  <a:pt x="79" y="101"/>
                  <a:pt x="80" y="100"/>
                  <a:pt x="80" y="99"/>
                </a:cubicBezTo>
                <a:cubicBezTo>
                  <a:pt x="80" y="98"/>
                  <a:pt x="81" y="97"/>
                  <a:pt x="81" y="96"/>
                </a:cubicBezTo>
                <a:cubicBezTo>
                  <a:pt x="81" y="95"/>
                  <a:pt x="79" y="94"/>
                  <a:pt x="78" y="94"/>
                </a:cubicBezTo>
                <a:cubicBezTo>
                  <a:pt x="77" y="94"/>
                  <a:pt x="74" y="95"/>
                  <a:pt x="72" y="94"/>
                </a:cubicBezTo>
                <a:cubicBezTo>
                  <a:pt x="72" y="94"/>
                  <a:pt x="73" y="93"/>
                  <a:pt x="73" y="93"/>
                </a:cubicBezTo>
                <a:cubicBezTo>
                  <a:pt x="73" y="92"/>
                  <a:pt x="73" y="92"/>
                  <a:pt x="73" y="91"/>
                </a:cubicBezTo>
                <a:cubicBezTo>
                  <a:pt x="73" y="91"/>
                  <a:pt x="74" y="90"/>
                  <a:pt x="74" y="90"/>
                </a:cubicBezTo>
                <a:cubicBezTo>
                  <a:pt x="75" y="89"/>
                  <a:pt x="75" y="89"/>
                  <a:pt x="75" y="88"/>
                </a:cubicBezTo>
                <a:cubicBezTo>
                  <a:pt x="75" y="87"/>
                  <a:pt x="76" y="87"/>
                  <a:pt x="76" y="87"/>
                </a:cubicBezTo>
                <a:cubicBezTo>
                  <a:pt x="76" y="86"/>
                  <a:pt x="75" y="85"/>
                  <a:pt x="75" y="85"/>
                </a:cubicBezTo>
                <a:cubicBezTo>
                  <a:pt x="73" y="85"/>
                  <a:pt x="72" y="85"/>
                  <a:pt x="72" y="85"/>
                </a:cubicBezTo>
                <a:cubicBezTo>
                  <a:pt x="70" y="86"/>
                  <a:pt x="70" y="89"/>
                  <a:pt x="68" y="90"/>
                </a:cubicBezTo>
                <a:cubicBezTo>
                  <a:pt x="67" y="90"/>
                  <a:pt x="66" y="90"/>
                  <a:pt x="66" y="90"/>
                </a:cubicBezTo>
                <a:cubicBezTo>
                  <a:pt x="65" y="90"/>
                  <a:pt x="64" y="90"/>
                  <a:pt x="63" y="90"/>
                </a:cubicBezTo>
                <a:cubicBezTo>
                  <a:pt x="63" y="90"/>
                  <a:pt x="61" y="90"/>
                  <a:pt x="61" y="89"/>
                </a:cubicBezTo>
                <a:cubicBezTo>
                  <a:pt x="60" y="89"/>
                  <a:pt x="59" y="86"/>
                  <a:pt x="59" y="86"/>
                </a:cubicBezTo>
                <a:cubicBezTo>
                  <a:pt x="58" y="83"/>
                  <a:pt x="59" y="81"/>
                  <a:pt x="60" y="79"/>
                </a:cubicBezTo>
                <a:cubicBezTo>
                  <a:pt x="61" y="79"/>
                  <a:pt x="61" y="78"/>
                  <a:pt x="61" y="78"/>
                </a:cubicBezTo>
                <a:cubicBezTo>
                  <a:pt x="61" y="77"/>
                  <a:pt x="61" y="76"/>
                  <a:pt x="61" y="75"/>
                </a:cubicBezTo>
                <a:cubicBezTo>
                  <a:pt x="62" y="74"/>
                  <a:pt x="63" y="73"/>
                  <a:pt x="65" y="73"/>
                </a:cubicBezTo>
                <a:cubicBezTo>
                  <a:pt x="66" y="72"/>
                  <a:pt x="67" y="71"/>
                  <a:pt x="69" y="71"/>
                </a:cubicBezTo>
                <a:cubicBezTo>
                  <a:pt x="69" y="71"/>
                  <a:pt x="71" y="71"/>
                  <a:pt x="71" y="71"/>
                </a:cubicBezTo>
                <a:cubicBezTo>
                  <a:pt x="72" y="71"/>
                  <a:pt x="72" y="72"/>
                  <a:pt x="73" y="72"/>
                </a:cubicBezTo>
                <a:cubicBezTo>
                  <a:pt x="75" y="72"/>
                  <a:pt x="75" y="71"/>
                  <a:pt x="77" y="70"/>
                </a:cubicBezTo>
                <a:cubicBezTo>
                  <a:pt x="78" y="70"/>
                  <a:pt x="79" y="70"/>
                  <a:pt x="80" y="70"/>
                </a:cubicBezTo>
                <a:cubicBezTo>
                  <a:pt x="81" y="70"/>
                  <a:pt x="82" y="71"/>
                  <a:pt x="82" y="71"/>
                </a:cubicBezTo>
                <a:cubicBezTo>
                  <a:pt x="83" y="71"/>
                  <a:pt x="84" y="70"/>
                  <a:pt x="84" y="71"/>
                </a:cubicBezTo>
                <a:cubicBezTo>
                  <a:pt x="85" y="71"/>
                  <a:pt x="86" y="72"/>
                  <a:pt x="86" y="72"/>
                </a:cubicBezTo>
                <a:cubicBezTo>
                  <a:pt x="86" y="73"/>
                  <a:pt x="85" y="74"/>
                  <a:pt x="85" y="75"/>
                </a:cubicBezTo>
                <a:cubicBezTo>
                  <a:pt x="86" y="76"/>
                  <a:pt x="88" y="76"/>
                  <a:pt x="89" y="76"/>
                </a:cubicBezTo>
                <a:cubicBezTo>
                  <a:pt x="90" y="76"/>
                  <a:pt x="89" y="75"/>
                  <a:pt x="89" y="74"/>
                </a:cubicBezTo>
                <a:cubicBezTo>
                  <a:pt x="89" y="73"/>
                  <a:pt x="89" y="73"/>
                  <a:pt x="89" y="72"/>
                </a:cubicBezTo>
                <a:cubicBezTo>
                  <a:pt x="89" y="72"/>
                  <a:pt x="89" y="71"/>
                  <a:pt x="89" y="71"/>
                </a:cubicBezTo>
                <a:cubicBezTo>
                  <a:pt x="89" y="69"/>
                  <a:pt x="90" y="67"/>
                  <a:pt x="9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8" name="TextBox 462"/>
          <p:cNvSpPr txBox="1"/>
          <p:nvPr/>
        </p:nvSpPr>
        <p:spPr>
          <a:xfrm>
            <a:off x="1750695" y="518160"/>
            <a:ext cx="17183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TextBox 462"/>
          <p:cNvSpPr txBox="1"/>
          <p:nvPr/>
        </p:nvSpPr>
        <p:spPr>
          <a:xfrm>
            <a:off x="843915" y="1732915"/>
            <a:ext cx="17183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" name="TextBox 462"/>
          <p:cNvSpPr txBox="1"/>
          <p:nvPr/>
        </p:nvSpPr>
        <p:spPr>
          <a:xfrm>
            <a:off x="967105" y="3068955"/>
            <a:ext cx="17183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3" name="TextBox 462"/>
          <p:cNvSpPr txBox="1"/>
          <p:nvPr/>
        </p:nvSpPr>
        <p:spPr>
          <a:xfrm>
            <a:off x="6577330" y="1285240"/>
            <a:ext cx="17183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" name="TextBox 462"/>
          <p:cNvSpPr txBox="1"/>
          <p:nvPr/>
        </p:nvSpPr>
        <p:spPr>
          <a:xfrm>
            <a:off x="6577330" y="2753360"/>
            <a:ext cx="17183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5" name="TextBox 462"/>
          <p:cNvSpPr txBox="1"/>
          <p:nvPr/>
        </p:nvSpPr>
        <p:spPr>
          <a:xfrm>
            <a:off x="6035675" y="3738245"/>
            <a:ext cx="17183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14954"/>
                </a:solidFill>
                <a:cs typeface="+mn-ea"/>
                <a:sym typeface="+mn-lt"/>
              </a:rPr>
              <a:t>             </a:t>
            </a:r>
            <a:r>
              <a:rPr lang="zh-CN" altLang="en-US" b="1" dirty="0">
                <a:solidFill>
                  <a:srgbClr val="414954"/>
                </a:solidFill>
                <a:cs typeface="+mn-ea"/>
                <a:sym typeface="+mn-lt"/>
              </a:rPr>
              <a:t>标题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8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3735095" y="163195"/>
            <a:ext cx="1672843" cy="53344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参考文献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658021" y="1580561"/>
            <a:ext cx="8741159" cy="193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TextBox 29"/>
          <p:cNvSpPr txBox="1"/>
          <p:nvPr/>
        </p:nvSpPr>
        <p:spPr>
          <a:xfrm>
            <a:off x="465455" y="1052195"/>
            <a:ext cx="82111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[1]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[2] 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在此输入您的描述内容，在此输入您的描述内容，在此输入您的描述内容，在此输入您的描述内容。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[3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[4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] 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[5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 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[6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 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[7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 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[8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 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在此输入您的描述内容，在此输入您的描述内容，在此输入您的描述内容，在此输入您的描述内容。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715" y="-20955"/>
            <a:ext cx="9133840" cy="12446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31770" y="2869565"/>
            <a:ext cx="3679190" cy="442595"/>
            <a:chOff x="3231" y="3143"/>
            <a:chExt cx="5794" cy="697"/>
          </a:xfrm>
          <a:solidFill>
            <a:srgbClr val="414954"/>
          </a:solidFill>
        </p:grpSpPr>
        <p:sp>
          <p:nvSpPr>
            <p:cNvPr id="4" name="矩形 3"/>
            <p:cNvSpPr/>
            <p:nvPr/>
          </p:nvSpPr>
          <p:spPr>
            <a:xfrm>
              <a:off x="4144" y="3143"/>
              <a:ext cx="3969" cy="652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5400000" algn="ctr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231" y="3318"/>
              <a:ext cx="5795" cy="522"/>
              <a:chOff x="3231" y="3318"/>
              <a:chExt cx="5795" cy="522"/>
            </a:xfrm>
            <a:grpFill/>
          </p:grpSpPr>
          <p:grpSp>
            <p:nvGrpSpPr>
              <p:cNvPr id="7" name="组合 6"/>
              <p:cNvGrpSpPr/>
              <p:nvPr/>
            </p:nvGrpSpPr>
            <p:grpSpPr>
              <a:xfrm>
                <a:off x="7654" y="3318"/>
                <a:ext cx="1373" cy="510"/>
                <a:chOff x="7880" y="4164"/>
                <a:chExt cx="2494" cy="927"/>
              </a:xfrm>
              <a:grpFill/>
            </p:grpSpPr>
            <p:sp>
              <p:nvSpPr>
                <p:cNvPr id="5" name="直角三角形 4"/>
                <p:cNvSpPr/>
                <p:nvPr/>
              </p:nvSpPr>
              <p:spPr>
                <a:xfrm flipV="1">
                  <a:off x="7880" y="4164"/>
                  <a:ext cx="2494" cy="77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" name="直角三角形 5"/>
                <p:cNvSpPr/>
                <p:nvPr/>
              </p:nvSpPr>
              <p:spPr>
                <a:xfrm>
                  <a:off x="7880" y="4237"/>
                  <a:ext cx="2494" cy="85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flipH="1">
                <a:off x="3231" y="3330"/>
                <a:ext cx="1373" cy="510"/>
                <a:chOff x="7880" y="4164"/>
                <a:chExt cx="2494" cy="927"/>
              </a:xfrm>
              <a:grpFill/>
            </p:grpSpPr>
            <p:sp>
              <p:nvSpPr>
                <p:cNvPr id="10" name="直角三角形 9"/>
                <p:cNvSpPr/>
                <p:nvPr/>
              </p:nvSpPr>
              <p:spPr>
                <a:xfrm flipV="1">
                  <a:off x="7880" y="4164"/>
                  <a:ext cx="2494" cy="77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>
                  <a:off x="7880" y="4237"/>
                  <a:ext cx="2494" cy="85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4" name="TextBox 39"/>
          <p:cNvSpPr txBox="1"/>
          <p:nvPr/>
        </p:nvSpPr>
        <p:spPr>
          <a:xfrm>
            <a:off x="2348865" y="1784985"/>
            <a:ext cx="492823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14954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160" dirty="0">
                <a:solidFill>
                  <a:srgbClr val="4149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谢谢聆听 敬请指正</a:t>
            </a:r>
            <a:endParaRPr lang="zh-CN" altLang="en-US" sz="4000" b="1" spc="160" dirty="0">
              <a:solidFill>
                <a:srgbClr val="41495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2981325" y="2938780"/>
            <a:ext cx="3183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答辩人：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    导师：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80" y="5013325"/>
            <a:ext cx="9133840" cy="12446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-2491865" y="2488690"/>
            <a:ext cx="5112000" cy="13081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516245" y="2476625"/>
            <a:ext cx="5112000" cy="130810"/>
          </a:xfrm>
          <a:prstGeom prst="rect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09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58" y="920750"/>
            <a:ext cx="865441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组合 67"/>
          <p:cNvGrpSpPr>
            <a:grpSpLocks noChangeAspect="1"/>
          </p:cNvGrpSpPr>
          <p:nvPr/>
        </p:nvGrpSpPr>
        <p:grpSpPr>
          <a:xfrm>
            <a:off x="614680" y="1692910"/>
            <a:ext cx="1971672" cy="1080000"/>
            <a:chOff x="191" y="2747"/>
            <a:chExt cx="5287" cy="2896"/>
          </a:xfrm>
        </p:grpSpPr>
        <p:sp>
          <p:nvSpPr>
            <p:cNvPr id="59" name="Freeform 5"/>
            <p:cNvSpPr/>
            <p:nvPr/>
          </p:nvSpPr>
          <p:spPr bwMode="auto">
            <a:xfrm>
              <a:off x="1124" y="3703"/>
              <a:ext cx="3444" cy="1940"/>
            </a:xfrm>
            <a:custGeom>
              <a:avLst/>
              <a:gdLst>
                <a:gd name="T0" fmla="*/ 757 w 757"/>
                <a:gd name="T1" fmla="*/ 322 h 432"/>
                <a:gd name="T2" fmla="*/ 380 w 757"/>
                <a:gd name="T3" fmla="*/ 432 h 432"/>
                <a:gd name="T4" fmla="*/ 0 w 757"/>
                <a:gd name="T5" fmla="*/ 322 h 432"/>
                <a:gd name="T6" fmla="*/ 77 w 757"/>
                <a:gd name="T7" fmla="*/ 0 h 432"/>
                <a:gd name="T8" fmla="*/ 678 w 757"/>
                <a:gd name="T9" fmla="*/ 0 h 432"/>
                <a:gd name="T10" fmla="*/ 757 w 757"/>
                <a:gd name="T11" fmla="*/ 32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432">
                  <a:moveTo>
                    <a:pt x="757" y="322"/>
                  </a:moveTo>
                  <a:lnTo>
                    <a:pt x="380" y="432"/>
                  </a:lnTo>
                  <a:lnTo>
                    <a:pt x="0" y="322"/>
                  </a:lnTo>
                  <a:lnTo>
                    <a:pt x="77" y="0"/>
                  </a:lnTo>
                  <a:lnTo>
                    <a:pt x="678" y="0"/>
                  </a:lnTo>
                  <a:lnTo>
                    <a:pt x="757" y="322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7"/>
            <p:cNvSpPr/>
            <p:nvPr/>
          </p:nvSpPr>
          <p:spPr bwMode="auto">
            <a:xfrm>
              <a:off x="191" y="2747"/>
              <a:ext cx="5287" cy="1617"/>
            </a:xfrm>
            <a:custGeom>
              <a:avLst/>
              <a:gdLst>
                <a:gd name="T0" fmla="*/ 1162 w 1162"/>
                <a:gd name="T1" fmla="*/ 128 h 360"/>
                <a:gd name="T2" fmla="*/ 581 w 1162"/>
                <a:gd name="T3" fmla="*/ 0 h 360"/>
                <a:gd name="T4" fmla="*/ 0 w 1162"/>
                <a:gd name="T5" fmla="*/ 128 h 360"/>
                <a:gd name="T6" fmla="*/ 0 w 1162"/>
                <a:gd name="T7" fmla="*/ 185 h 360"/>
                <a:gd name="T8" fmla="*/ 581 w 1162"/>
                <a:gd name="T9" fmla="*/ 360 h 360"/>
                <a:gd name="T10" fmla="*/ 1162 w 1162"/>
                <a:gd name="T11" fmla="*/ 185 h 360"/>
                <a:gd name="T12" fmla="*/ 1162 w 1162"/>
                <a:gd name="T13" fmla="*/ 12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360">
                  <a:moveTo>
                    <a:pt x="1162" y="128"/>
                  </a:moveTo>
                  <a:lnTo>
                    <a:pt x="581" y="0"/>
                  </a:lnTo>
                  <a:lnTo>
                    <a:pt x="0" y="128"/>
                  </a:lnTo>
                  <a:lnTo>
                    <a:pt x="0" y="185"/>
                  </a:lnTo>
                  <a:lnTo>
                    <a:pt x="581" y="360"/>
                  </a:lnTo>
                  <a:lnTo>
                    <a:pt x="1162" y="185"/>
                  </a:lnTo>
                  <a:lnTo>
                    <a:pt x="1162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8"/>
            <p:cNvSpPr/>
            <p:nvPr/>
          </p:nvSpPr>
          <p:spPr bwMode="auto">
            <a:xfrm>
              <a:off x="204" y="2747"/>
              <a:ext cx="5274" cy="1374"/>
            </a:xfrm>
            <a:custGeom>
              <a:avLst/>
              <a:gdLst>
                <a:gd name="T0" fmla="*/ 578 w 1159"/>
                <a:gd name="T1" fmla="*/ 306 h 306"/>
                <a:gd name="T2" fmla="*/ 0 w 1159"/>
                <a:gd name="T3" fmla="*/ 128 h 306"/>
                <a:gd name="T4" fmla="*/ 578 w 1159"/>
                <a:gd name="T5" fmla="*/ 0 h 306"/>
                <a:gd name="T6" fmla="*/ 1159 w 1159"/>
                <a:gd name="T7" fmla="*/ 128 h 306"/>
                <a:gd name="T8" fmla="*/ 578 w 1159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9" h="306">
                  <a:moveTo>
                    <a:pt x="578" y="306"/>
                  </a:moveTo>
                  <a:lnTo>
                    <a:pt x="0" y="128"/>
                  </a:lnTo>
                  <a:lnTo>
                    <a:pt x="578" y="0"/>
                  </a:lnTo>
                  <a:lnTo>
                    <a:pt x="1159" y="128"/>
                  </a:lnTo>
                  <a:lnTo>
                    <a:pt x="578" y="306"/>
                  </a:lnTo>
                  <a:close/>
                </a:path>
              </a:pathLst>
            </a:custGeom>
            <a:solidFill>
              <a:srgbClr val="414954"/>
            </a:solidFill>
            <a:ln w="3810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9"/>
            <p:cNvSpPr/>
            <p:nvPr/>
          </p:nvSpPr>
          <p:spPr bwMode="auto">
            <a:xfrm>
              <a:off x="2734" y="3367"/>
              <a:ext cx="2316" cy="135"/>
            </a:xfrm>
            <a:custGeom>
              <a:avLst/>
              <a:gdLst>
                <a:gd name="T0" fmla="*/ 335 w 336"/>
                <a:gd name="T1" fmla="*/ 13 h 20"/>
                <a:gd name="T2" fmla="*/ 326 w 336"/>
                <a:gd name="T3" fmla="*/ 19 h 20"/>
                <a:gd name="T4" fmla="*/ 7 w 336"/>
                <a:gd name="T5" fmla="*/ 16 h 20"/>
                <a:gd name="T6" fmla="*/ 0 w 336"/>
                <a:gd name="T7" fmla="*/ 7 h 20"/>
                <a:gd name="T8" fmla="*/ 0 w 336"/>
                <a:gd name="T9" fmla="*/ 7 h 20"/>
                <a:gd name="T10" fmla="*/ 9 w 336"/>
                <a:gd name="T11" fmla="*/ 1 h 20"/>
                <a:gd name="T12" fmla="*/ 329 w 336"/>
                <a:gd name="T13" fmla="*/ 4 h 20"/>
                <a:gd name="T14" fmla="*/ 335 w 336"/>
                <a:gd name="T15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" h="20">
                  <a:moveTo>
                    <a:pt x="335" y="13"/>
                  </a:moveTo>
                  <a:cubicBezTo>
                    <a:pt x="335" y="17"/>
                    <a:pt x="331" y="20"/>
                    <a:pt x="326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329" y="4"/>
                    <a:pt x="329" y="4"/>
                    <a:pt x="329" y="4"/>
                  </a:cubicBezTo>
                  <a:cubicBezTo>
                    <a:pt x="333" y="5"/>
                    <a:pt x="336" y="9"/>
                    <a:pt x="335" y="1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10"/>
            <p:cNvSpPr/>
            <p:nvPr/>
          </p:nvSpPr>
          <p:spPr bwMode="auto">
            <a:xfrm>
              <a:off x="4965" y="3390"/>
              <a:ext cx="109" cy="759"/>
            </a:xfrm>
            <a:custGeom>
              <a:avLst/>
              <a:gdLst>
                <a:gd name="T0" fmla="*/ 16 w 16"/>
                <a:gd name="T1" fmla="*/ 104 h 112"/>
                <a:gd name="T2" fmla="*/ 8 w 16"/>
                <a:gd name="T3" fmla="*/ 112 h 112"/>
                <a:gd name="T4" fmla="*/ 8 w 16"/>
                <a:gd name="T5" fmla="*/ 112 h 112"/>
                <a:gd name="T6" fmla="*/ 0 w 16"/>
                <a:gd name="T7" fmla="*/ 104 h 112"/>
                <a:gd name="T8" fmla="*/ 0 w 16"/>
                <a:gd name="T9" fmla="*/ 8 h 112"/>
                <a:gd name="T10" fmla="*/ 8 w 16"/>
                <a:gd name="T11" fmla="*/ 0 h 112"/>
                <a:gd name="T12" fmla="*/ 8 w 16"/>
                <a:gd name="T13" fmla="*/ 0 h 112"/>
                <a:gd name="T14" fmla="*/ 16 w 16"/>
                <a:gd name="T15" fmla="*/ 8 h 112"/>
                <a:gd name="T16" fmla="*/ 16 w 16"/>
                <a:gd name="T17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2">
                  <a:moveTo>
                    <a:pt x="16" y="104"/>
                  </a:moveTo>
                  <a:cubicBezTo>
                    <a:pt x="16" y="109"/>
                    <a:pt x="13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3" y="112"/>
                    <a:pt x="0" y="109"/>
                    <a:pt x="0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lnTo>
                    <a:pt x="16" y="104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Oval 11"/>
            <p:cNvSpPr>
              <a:spLocks noChangeArrowheads="1"/>
            </p:cNvSpPr>
            <p:nvPr/>
          </p:nvSpPr>
          <p:spPr bwMode="auto">
            <a:xfrm>
              <a:off x="4836" y="4040"/>
              <a:ext cx="364" cy="359"/>
            </a:xfrm>
            <a:prstGeom prst="ellipse">
              <a:avLst/>
            </a:pr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12"/>
            <p:cNvSpPr/>
            <p:nvPr/>
          </p:nvSpPr>
          <p:spPr bwMode="auto">
            <a:xfrm>
              <a:off x="4782" y="4521"/>
              <a:ext cx="473" cy="844"/>
            </a:xfrm>
            <a:custGeom>
              <a:avLst/>
              <a:gdLst>
                <a:gd name="T0" fmla="*/ 69 w 69"/>
                <a:gd name="T1" fmla="*/ 114 h 124"/>
                <a:gd name="T2" fmla="*/ 59 w 69"/>
                <a:gd name="T3" fmla="*/ 124 h 124"/>
                <a:gd name="T4" fmla="*/ 10 w 69"/>
                <a:gd name="T5" fmla="*/ 124 h 124"/>
                <a:gd name="T6" fmla="*/ 0 w 69"/>
                <a:gd name="T7" fmla="*/ 114 h 124"/>
                <a:gd name="T8" fmla="*/ 10 w 69"/>
                <a:gd name="T9" fmla="*/ 10 h 124"/>
                <a:gd name="T10" fmla="*/ 20 w 69"/>
                <a:gd name="T11" fmla="*/ 0 h 124"/>
                <a:gd name="T12" fmla="*/ 49 w 69"/>
                <a:gd name="T13" fmla="*/ 0 h 124"/>
                <a:gd name="T14" fmla="*/ 59 w 69"/>
                <a:gd name="T15" fmla="*/ 10 h 124"/>
                <a:gd name="T16" fmla="*/ 69 w 69"/>
                <a:gd name="T17" fmla="*/ 1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24">
                  <a:moveTo>
                    <a:pt x="69" y="114"/>
                  </a:moveTo>
                  <a:cubicBezTo>
                    <a:pt x="69" y="119"/>
                    <a:pt x="64" y="124"/>
                    <a:pt x="59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4" y="124"/>
                    <a:pt x="0" y="119"/>
                    <a:pt x="0" y="1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5"/>
                    <a:pt x="14" y="0"/>
                    <a:pt x="2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5" y="0"/>
                    <a:pt x="59" y="5"/>
                    <a:pt x="59" y="10"/>
                  </a:cubicBezTo>
                  <a:lnTo>
                    <a:pt x="69" y="114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13"/>
            <p:cNvSpPr/>
            <p:nvPr/>
          </p:nvSpPr>
          <p:spPr bwMode="auto">
            <a:xfrm>
              <a:off x="4841" y="4305"/>
              <a:ext cx="332" cy="242"/>
            </a:xfrm>
            <a:custGeom>
              <a:avLst/>
              <a:gdLst>
                <a:gd name="T0" fmla="*/ 48 w 48"/>
                <a:gd name="T1" fmla="*/ 26 h 36"/>
                <a:gd name="T2" fmla="*/ 38 w 48"/>
                <a:gd name="T3" fmla="*/ 36 h 36"/>
                <a:gd name="T4" fmla="*/ 10 w 48"/>
                <a:gd name="T5" fmla="*/ 36 h 36"/>
                <a:gd name="T6" fmla="*/ 0 w 48"/>
                <a:gd name="T7" fmla="*/ 26 h 36"/>
                <a:gd name="T8" fmla="*/ 0 w 48"/>
                <a:gd name="T9" fmla="*/ 10 h 36"/>
                <a:gd name="T10" fmla="*/ 10 w 48"/>
                <a:gd name="T11" fmla="*/ 0 h 36"/>
                <a:gd name="T12" fmla="*/ 38 w 48"/>
                <a:gd name="T13" fmla="*/ 0 h 36"/>
                <a:gd name="T14" fmla="*/ 48 w 48"/>
                <a:gd name="T15" fmla="*/ 10 h 36"/>
                <a:gd name="T16" fmla="*/ 48 w 48"/>
                <a:gd name="T17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">
                  <a:moveTo>
                    <a:pt x="48" y="26"/>
                  </a:moveTo>
                  <a:cubicBezTo>
                    <a:pt x="48" y="32"/>
                    <a:pt x="44" y="36"/>
                    <a:pt x="3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0"/>
                    <a:pt x="48" y="4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Oval 14"/>
            <p:cNvSpPr>
              <a:spLocks noChangeArrowheads="1"/>
            </p:cNvSpPr>
            <p:nvPr/>
          </p:nvSpPr>
          <p:spPr bwMode="auto">
            <a:xfrm>
              <a:off x="2502" y="3295"/>
              <a:ext cx="673" cy="238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2" grpId="0" bldLvl="0" animBg="1"/>
      <p:bldP spid="24" grpId="0" bldLvl="0" animBg="1"/>
      <p:bldP spid="2" grpId="0"/>
      <p:bldP spid="22" grpId="0" bldLvl="0" animBg="1"/>
      <p:bldP spid="23" grpId="0" bldLvl="0" animBg="1"/>
      <p:bldP spid="2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2901211" y="2072774"/>
            <a:ext cx="187220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7370" y="2164715"/>
            <a:ext cx="42646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 eaLnBrk="1" hangingPunct="1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绪   论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83510" y="3215005"/>
            <a:ext cx="5246370" cy="1115060"/>
            <a:chOff x="5942" y="5071"/>
            <a:chExt cx="8262" cy="1756"/>
          </a:xfrm>
        </p:grpSpPr>
        <p:sp>
          <p:nvSpPr>
            <p:cNvPr id="37" name="Freeform 21"/>
            <p:cNvSpPr>
              <a:spLocks noEditPoints="1"/>
            </p:cNvSpPr>
            <p:nvPr/>
          </p:nvSpPr>
          <p:spPr bwMode="auto">
            <a:xfrm>
              <a:off x="5942" y="5151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07" y="5071"/>
              <a:ext cx="3585" cy="5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研究背景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10154" y="5151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19" y="5071"/>
              <a:ext cx="3585" cy="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研究理论与文献综述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21"/>
            <p:cNvSpPr>
              <a:spLocks noEditPoints="1"/>
            </p:cNvSpPr>
            <p:nvPr/>
          </p:nvSpPr>
          <p:spPr bwMode="auto">
            <a:xfrm>
              <a:off x="5942" y="5731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7" y="5651"/>
              <a:ext cx="3585" cy="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研究意义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Freeform 21"/>
            <p:cNvSpPr>
              <a:spLocks noEditPoints="1"/>
            </p:cNvSpPr>
            <p:nvPr/>
          </p:nvSpPr>
          <p:spPr bwMode="auto">
            <a:xfrm>
              <a:off x="5942" y="6376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07" y="6296"/>
              <a:ext cx="3585" cy="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国内外相关研究状况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1123513" y="852195"/>
            <a:ext cx="7156708" cy="2801822"/>
          </a:xfrm>
          <a:prstGeom prst="roundRect">
            <a:avLst>
              <a:gd name="adj" fmla="val 11852"/>
            </a:avLst>
          </a:prstGeom>
          <a:noFill/>
          <a:ln w="38100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35095" y="163195"/>
            <a:ext cx="1672843" cy="53344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研究背景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1"/>
          <p:cNvGrpSpPr/>
          <p:nvPr/>
        </p:nvGrpSpPr>
        <p:grpSpPr bwMode="auto">
          <a:xfrm>
            <a:off x="6830099" y="3661902"/>
            <a:ext cx="1073594" cy="1075209"/>
            <a:chOff x="0" y="-1"/>
            <a:chExt cx="1582738" cy="1584325"/>
          </a:xfrm>
        </p:grpSpPr>
        <p:sp>
          <p:nvSpPr>
            <p:cNvPr id="34" name="椭圆 9"/>
            <p:cNvSpPr>
              <a:spLocks noChangeArrowheads="1"/>
            </p:cNvSpPr>
            <p:nvPr/>
          </p:nvSpPr>
          <p:spPr bwMode="auto">
            <a:xfrm>
              <a:off x="0" y="-1"/>
              <a:ext cx="1582738" cy="158432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57150" cmpd="sng">
              <a:solidFill>
                <a:srgbClr val="414954"/>
              </a:solidFill>
              <a:round/>
            </a:ln>
            <a:effectLst>
              <a:outerShdw blurRad="177800" dist="88900" dir="6360000" sx="105000" sy="105000" algn="tr" rotWithShape="0">
                <a:prstClr val="black">
                  <a:alpha val="61000"/>
                </a:prstClr>
              </a:outerShdw>
            </a:effectLst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1"/>
            <p:cNvSpPr>
              <a:spLocks noChangeArrowheads="1"/>
            </p:cNvSpPr>
            <p:nvPr/>
          </p:nvSpPr>
          <p:spPr bwMode="auto">
            <a:xfrm flipH="1">
              <a:off x="107915" y="108022"/>
              <a:ext cx="1366909" cy="1368281"/>
            </a:xfrm>
            <a:prstGeom prst="roundRect">
              <a:avLst/>
            </a:prstGeom>
            <a:blipFill dpi="0" rotWithShape="1">
              <a:blip r:embed="rId1"/>
              <a:srcRect/>
              <a:stretch>
                <a:fillRect l="-3000" b="-18000"/>
              </a:stretch>
            </a:blipFill>
            <a:ln w="9525" cmpd="sng">
              <a:solidFill>
                <a:srgbClr val="414954"/>
              </a:solidFill>
              <a:beve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40"/>
          <p:cNvGrpSpPr/>
          <p:nvPr/>
        </p:nvGrpSpPr>
        <p:grpSpPr bwMode="auto">
          <a:xfrm>
            <a:off x="7933994" y="3890864"/>
            <a:ext cx="904214" cy="904214"/>
            <a:chOff x="0" y="0"/>
            <a:chExt cx="1584325" cy="1584325"/>
          </a:xfrm>
        </p:grpSpPr>
        <p:sp>
          <p:nvSpPr>
            <p:cNvPr id="61" name="椭圆 24"/>
            <p:cNvSpPr>
              <a:spLocks noChangeArrowheads="1"/>
            </p:cNvSpPr>
            <p:nvPr/>
          </p:nvSpPr>
          <p:spPr bwMode="auto">
            <a:xfrm>
              <a:off x="0" y="0"/>
              <a:ext cx="1584325" cy="158432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57150" cmpd="sng">
              <a:solidFill>
                <a:srgbClr val="414954"/>
              </a:solidFill>
              <a:round/>
            </a:ln>
            <a:effectLst>
              <a:outerShdw blurRad="177800" dist="88900" dir="6360000" sx="105000" sy="105000" algn="tr" rotWithShape="0">
                <a:prstClr val="black">
                  <a:alpha val="61000"/>
                </a:prstClr>
              </a:outerShdw>
            </a:effectLst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25"/>
            <p:cNvSpPr>
              <a:spLocks noChangeArrowheads="1"/>
            </p:cNvSpPr>
            <p:nvPr/>
          </p:nvSpPr>
          <p:spPr bwMode="auto">
            <a:xfrm>
              <a:off x="107950" y="107950"/>
              <a:ext cx="1368425" cy="1368425"/>
            </a:xfrm>
            <a:prstGeom prst="roundRect">
              <a:avLst/>
            </a:prstGeom>
            <a:blipFill dpi="0" rotWithShape="1">
              <a:blip r:embed="rId2"/>
              <a:srcRect/>
              <a:stretch>
                <a:fillRect l="-2000" r="-1000" b="-16000"/>
              </a:stretch>
            </a:blipFill>
            <a:ln w="9525" cmpd="sng">
              <a:solidFill>
                <a:srgbClr val="414954"/>
              </a:solidFill>
              <a:beve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TextBox 41"/>
          <p:cNvSpPr>
            <a:spLocks noChangeArrowheads="1"/>
          </p:cNvSpPr>
          <p:nvPr/>
        </p:nvSpPr>
        <p:spPr bwMode="auto">
          <a:xfrm>
            <a:off x="1403985" y="1310640"/>
            <a:ext cx="6591935" cy="221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>
              <a:lnSpc>
                <a:spcPct val="160000"/>
              </a:lnSpc>
            </a:pPr>
            <a:r>
              <a:rPr lang="zh-CN" altLang="en-US" sz="1200" dirty="0">
                <a:solidFill>
                  <a:srgbClr val="414954"/>
                </a:solidFill>
                <a:effectLst/>
                <a:cs typeface="+mn-ea"/>
                <a:sym typeface="+mn-lt"/>
              </a:rPr>
              <a:t>在此输入您的描述内容，在此输入您的描述内容在此输入您的描述内容，在此输入您的描述内容。在此输入您的描述内容，在此输入您的描述内容在此输入您的描述内容，在此输入您的描述内容。在此输入您的描述内容，在此输入您的描述内容在此输入您的描述内容，在此输入您的描述内容。在此输入您的描述内容，在此输入您的描述内容在此输入您的描述内容，在此输入您的描述内容。在此输入您的描述内容，在此输入您的描述内容在此输入您的描述内容，在此输入您的描述内容。在此输入您的描述内容，在此输入您的描述内容在此输入您的描述内容，在此输入您的描述内容。在此输入您的描述内容，在此输入您的描述内容在此输入您的描述内容，在此输入您的描述内容。</a:t>
            </a:r>
            <a:endParaRPr lang="zh-CN" altLang="en-US" sz="1000" dirty="0">
              <a:solidFill>
                <a:srgbClr val="414954"/>
              </a:solidFill>
              <a:cs typeface="+mn-ea"/>
              <a:sym typeface="+mn-lt"/>
            </a:endParaRPr>
          </a:p>
          <a:p>
            <a:endParaRPr lang="zh-CN" altLang="en-US" sz="1000" b="1" dirty="0">
              <a:solidFill>
                <a:srgbClr val="414954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2" grpId="0" bldLvl="0" animBg="1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3735095" y="163195"/>
            <a:ext cx="1672843" cy="53344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研究意义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546100" y="1150620"/>
            <a:ext cx="5057810" cy="2952000"/>
            <a:chOff x="197" y="1225"/>
            <a:chExt cx="9677" cy="5648"/>
          </a:xfrm>
        </p:grpSpPr>
        <p:grpSp>
          <p:nvGrpSpPr>
            <p:cNvPr id="3" name="组合 2"/>
            <p:cNvGrpSpPr/>
            <p:nvPr/>
          </p:nvGrpSpPr>
          <p:grpSpPr>
            <a:xfrm>
              <a:off x="197" y="1238"/>
              <a:ext cx="5622" cy="5623"/>
              <a:chOff x="1389407" y="2179913"/>
              <a:chExt cx="3570850" cy="3570848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389407" y="2179913"/>
                <a:ext cx="3570850" cy="3570848"/>
              </a:xfrm>
              <a:prstGeom prst="diamond">
                <a:avLst/>
              </a:prstGeom>
              <a:solidFill>
                <a:srgbClr val="4149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/>
              </a:p>
            </p:txBody>
          </p:sp>
          <p:sp>
            <p:nvSpPr>
              <p:cNvPr id="6" name="Freeform 50"/>
              <p:cNvSpPr>
                <a:spLocks noEditPoints="1"/>
              </p:cNvSpPr>
              <p:nvPr/>
            </p:nvSpPr>
            <p:spPr bwMode="auto">
              <a:xfrm>
                <a:off x="2580829" y="3563176"/>
                <a:ext cx="1096865" cy="897311"/>
              </a:xfrm>
              <a:custGeom>
                <a:avLst/>
                <a:gdLst>
                  <a:gd name="T0" fmla="*/ 707 w 819"/>
                  <a:gd name="T1" fmla="*/ 107 h 670"/>
                  <a:gd name="T2" fmla="*/ 733 w 819"/>
                  <a:gd name="T3" fmla="*/ 246 h 670"/>
                  <a:gd name="T4" fmla="*/ 721 w 819"/>
                  <a:gd name="T5" fmla="*/ 326 h 670"/>
                  <a:gd name="T6" fmla="*/ 700 w 819"/>
                  <a:gd name="T7" fmla="*/ 420 h 670"/>
                  <a:gd name="T8" fmla="*/ 741 w 819"/>
                  <a:gd name="T9" fmla="*/ 465 h 670"/>
                  <a:gd name="T10" fmla="*/ 817 w 819"/>
                  <a:gd name="T11" fmla="*/ 551 h 670"/>
                  <a:gd name="T12" fmla="*/ 816 w 819"/>
                  <a:gd name="T13" fmla="*/ 589 h 670"/>
                  <a:gd name="T14" fmla="*/ 700 w 819"/>
                  <a:gd name="T15" fmla="*/ 558 h 670"/>
                  <a:gd name="T16" fmla="*/ 717 w 819"/>
                  <a:gd name="T17" fmla="*/ 496 h 670"/>
                  <a:gd name="T18" fmla="*/ 662 w 819"/>
                  <a:gd name="T19" fmla="*/ 376 h 670"/>
                  <a:gd name="T20" fmla="*/ 691 w 819"/>
                  <a:gd name="T21" fmla="*/ 304 h 670"/>
                  <a:gd name="T22" fmla="*/ 698 w 819"/>
                  <a:gd name="T23" fmla="*/ 233 h 670"/>
                  <a:gd name="T24" fmla="*/ 685 w 819"/>
                  <a:gd name="T25" fmla="*/ 137 h 670"/>
                  <a:gd name="T26" fmla="*/ 630 w 819"/>
                  <a:gd name="T27" fmla="*/ 113 h 670"/>
                  <a:gd name="T28" fmla="*/ 615 w 819"/>
                  <a:gd name="T29" fmla="*/ 75 h 670"/>
                  <a:gd name="T30" fmla="*/ 228 w 819"/>
                  <a:gd name="T31" fmla="*/ 116 h 670"/>
                  <a:gd name="T32" fmla="*/ 157 w 819"/>
                  <a:gd name="T33" fmla="*/ 124 h 670"/>
                  <a:gd name="T34" fmla="*/ 113 w 819"/>
                  <a:gd name="T35" fmla="*/ 190 h 670"/>
                  <a:gd name="T36" fmla="*/ 127 w 819"/>
                  <a:gd name="T37" fmla="*/ 284 h 670"/>
                  <a:gd name="T38" fmla="*/ 142 w 819"/>
                  <a:gd name="T39" fmla="*/ 323 h 670"/>
                  <a:gd name="T40" fmla="*/ 139 w 819"/>
                  <a:gd name="T41" fmla="*/ 466 h 670"/>
                  <a:gd name="T42" fmla="*/ 53 w 819"/>
                  <a:gd name="T43" fmla="*/ 525 h 670"/>
                  <a:gd name="T44" fmla="*/ 13 w 819"/>
                  <a:gd name="T45" fmla="*/ 594 h 670"/>
                  <a:gd name="T46" fmla="*/ 0 w 819"/>
                  <a:gd name="T47" fmla="*/ 579 h 670"/>
                  <a:gd name="T48" fmla="*/ 40 w 819"/>
                  <a:gd name="T49" fmla="*/ 486 h 670"/>
                  <a:gd name="T50" fmla="*/ 100 w 819"/>
                  <a:gd name="T51" fmla="*/ 454 h 670"/>
                  <a:gd name="T52" fmla="*/ 113 w 819"/>
                  <a:gd name="T53" fmla="*/ 349 h 670"/>
                  <a:gd name="T54" fmla="*/ 89 w 819"/>
                  <a:gd name="T55" fmla="*/ 300 h 670"/>
                  <a:gd name="T56" fmla="*/ 81 w 819"/>
                  <a:gd name="T57" fmla="*/ 161 h 670"/>
                  <a:gd name="T58" fmla="*/ 168 w 819"/>
                  <a:gd name="T59" fmla="*/ 80 h 670"/>
                  <a:gd name="T60" fmla="*/ 375 w 819"/>
                  <a:gd name="T61" fmla="*/ 51 h 670"/>
                  <a:gd name="T62" fmla="*/ 299 w 819"/>
                  <a:gd name="T63" fmla="*/ 145 h 670"/>
                  <a:gd name="T64" fmla="*/ 322 w 819"/>
                  <a:gd name="T65" fmla="*/ 238 h 670"/>
                  <a:gd name="T66" fmla="*/ 320 w 819"/>
                  <a:gd name="T67" fmla="*/ 300 h 670"/>
                  <a:gd name="T68" fmla="*/ 351 w 819"/>
                  <a:gd name="T69" fmla="*/ 346 h 670"/>
                  <a:gd name="T70" fmla="*/ 331 w 819"/>
                  <a:gd name="T71" fmla="*/ 507 h 670"/>
                  <a:gd name="T72" fmla="*/ 232 w 819"/>
                  <a:gd name="T73" fmla="*/ 559 h 670"/>
                  <a:gd name="T74" fmla="*/ 644 w 819"/>
                  <a:gd name="T75" fmla="*/ 613 h 670"/>
                  <a:gd name="T76" fmla="*/ 547 w 819"/>
                  <a:gd name="T77" fmla="*/ 542 h 670"/>
                  <a:gd name="T78" fmla="*/ 457 w 819"/>
                  <a:gd name="T79" fmla="*/ 448 h 670"/>
                  <a:gd name="T80" fmla="*/ 495 w 819"/>
                  <a:gd name="T81" fmla="*/ 306 h 670"/>
                  <a:gd name="T82" fmla="*/ 504 w 819"/>
                  <a:gd name="T83" fmla="*/ 289 h 670"/>
                  <a:gd name="T84" fmla="*/ 516 w 819"/>
                  <a:gd name="T85" fmla="*/ 203 h 670"/>
                  <a:gd name="T86" fmla="*/ 488 w 819"/>
                  <a:gd name="T87" fmla="*/ 67 h 670"/>
                  <a:gd name="T88" fmla="*/ 450 w 819"/>
                  <a:gd name="T89" fmla="*/ 1 h 670"/>
                  <a:gd name="T90" fmla="*/ 551 w 819"/>
                  <a:gd name="T91" fmla="*/ 119 h 670"/>
                  <a:gd name="T92" fmla="*/ 542 w 819"/>
                  <a:gd name="T93" fmla="*/ 285 h 670"/>
                  <a:gd name="T94" fmla="*/ 517 w 819"/>
                  <a:gd name="T95" fmla="*/ 338 h 670"/>
                  <a:gd name="T96" fmla="*/ 500 w 819"/>
                  <a:gd name="T97" fmla="*/ 459 h 670"/>
                  <a:gd name="T98" fmla="*/ 558 w 819"/>
                  <a:gd name="T99" fmla="*/ 507 h 670"/>
                  <a:gd name="T100" fmla="*/ 669 w 819"/>
                  <a:gd name="T101" fmla="*/ 579 h 670"/>
                  <a:gd name="T102" fmla="*/ 687 w 819"/>
                  <a:gd name="T103" fmla="*/ 658 h 670"/>
                  <a:gd name="T104" fmla="*/ 149 w 819"/>
                  <a:gd name="T105" fmla="*/ 670 h 670"/>
                  <a:gd name="T106" fmla="*/ 131 w 819"/>
                  <a:gd name="T107" fmla="*/ 656 h 670"/>
                  <a:gd name="T108" fmla="*/ 164 w 819"/>
                  <a:gd name="T109" fmla="*/ 562 h 670"/>
                  <a:gd name="T110" fmla="*/ 263 w 819"/>
                  <a:gd name="T111" fmla="*/ 505 h 670"/>
                  <a:gd name="T112" fmla="*/ 326 w 819"/>
                  <a:gd name="T113" fmla="*/ 442 h 670"/>
                  <a:gd name="T114" fmla="*/ 296 w 819"/>
                  <a:gd name="T115" fmla="*/ 330 h 670"/>
                  <a:gd name="T116" fmla="*/ 280 w 819"/>
                  <a:gd name="T117" fmla="*/ 264 h 670"/>
                  <a:gd name="T118" fmla="*/ 269 w 819"/>
                  <a:gd name="T119" fmla="*/ 110 h 670"/>
                  <a:gd name="T120" fmla="*/ 367 w 819"/>
                  <a:gd name="T121" fmla="*/ 13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19" h="670">
                    <a:moveTo>
                      <a:pt x="615" y="75"/>
                    </a:moveTo>
                    <a:lnTo>
                      <a:pt x="635" y="76"/>
                    </a:lnTo>
                    <a:lnTo>
                      <a:pt x="652" y="80"/>
                    </a:lnTo>
                    <a:lnTo>
                      <a:pt x="668" y="85"/>
                    </a:lnTo>
                    <a:lnTo>
                      <a:pt x="678" y="90"/>
                    </a:lnTo>
                    <a:lnTo>
                      <a:pt x="694" y="98"/>
                    </a:lnTo>
                    <a:lnTo>
                      <a:pt x="707" y="107"/>
                    </a:lnTo>
                    <a:lnTo>
                      <a:pt x="717" y="119"/>
                    </a:lnTo>
                    <a:lnTo>
                      <a:pt x="728" y="137"/>
                    </a:lnTo>
                    <a:lnTo>
                      <a:pt x="738" y="161"/>
                    </a:lnTo>
                    <a:lnTo>
                      <a:pt x="745" y="183"/>
                    </a:lnTo>
                    <a:lnTo>
                      <a:pt x="744" y="207"/>
                    </a:lnTo>
                    <a:lnTo>
                      <a:pt x="740" y="228"/>
                    </a:lnTo>
                    <a:lnTo>
                      <a:pt x="733" y="246"/>
                    </a:lnTo>
                    <a:lnTo>
                      <a:pt x="727" y="262"/>
                    </a:lnTo>
                    <a:lnTo>
                      <a:pt x="729" y="283"/>
                    </a:lnTo>
                    <a:lnTo>
                      <a:pt x="730" y="300"/>
                    </a:lnTo>
                    <a:lnTo>
                      <a:pt x="728" y="311"/>
                    </a:lnTo>
                    <a:lnTo>
                      <a:pt x="725" y="319"/>
                    </a:lnTo>
                    <a:lnTo>
                      <a:pt x="723" y="325"/>
                    </a:lnTo>
                    <a:lnTo>
                      <a:pt x="721" y="326"/>
                    </a:lnTo>
                    <a:lnTo>
                      <a:pt x="717" y="332"/>
                    </a:lnTo>
                    <a:lnTo>
                      <a:pt x="712" y="340"/>
                    </a:lnTo>
                    <a:lnTo>
                      <a:pt x="707" y="349"/>
                    </a:lnTo>
                    <a:lnTo>
                      <a:pt x="703" y="364"/>
                    </a:lnTo>
                    <a:lnTo>
                      <a:pt x="700" y="380"/>
                    </a:lnTo>
                    <a:lnTo>
                      <a:pt x="699" y="402"/>
                    </a:lnTo>
                    <a:lnTo>
                      <a:pt x="700" y="420"/>
                    </a:lnTo>
                    <a:lnTo>
                      <a:pt x="706" y="435"/>
                    </a:lnTo>
                    <a:lnTo>
                      <a:pt x="712" y="445"/>
                    </a:lnTo>
                    <a:lnTo>
                      <a:pt x="720" y="454"/>
                    </a:lnTo>
                    <a:lnTo>
                      <a:pt x="727" y="459"/>
                    </a:lnTo>
                    <a:lnTo>
                      <a:pt x="734" y="463"/>
                    </a:lnTo>
                    <a:lnTo>
                      <a:pt x="738" y="465"/>
                    </a:lnTo>
                    <a:lnTo>
                      <a:pt x="741" y="465"/>
                    </a:lnTo>
                    <a:lnTo>
                      <a:pt x="754" y="470"/>
                    </a:lnTo>
                    <a:lnTo>
                      <a:pt x="767" y="478"/>
                    </a:lnTo>
                    <a:lnTo>
                      <a:pt x="780" y="486"/>
                    </a:lnTo>
                    <a:lnTo>
                      <a:pt x="792" y="497"/>
                    </a:lnTo>
                    <a:lnTo>
                      <a:pt x="804" y="512"/>
                    </a:lnTo>
                    <a:lnTo>
                      <a:pt x="812" y="530"/>
                    </a:lnTo>
                    <a:lnTo>
                      <a:pt x="817" y="551"/>
                    </a:lnTo>
                    <a:lnTo>
                      <a:pt x="819" y="577"/>
                    </a:lnTo>
                    <a:lnTo>
                      <a:pt x="819" y="577"/>
                    </a:lnTo>
                    <a:lnTo>
                      <a:pt x="819" y="579"/>
                    </a:lnTo>
                    <a:lnTo>
                      <a:pt x="819" y="581"/>
                    </a:lnTo>
                    <a:lnTo>
                      <a:pt x="818" y="584"/>
                    </a:lnTo>
                    <a:lnTo>
                      <a:pt x="817" y="586"/>
                    </a:lnTo>
                    <a:lnTo>
                      <a:pt x="816" y="589"/>
                    </a:lnTo>
                    <a:lnTo>
                      <a:pt x="813" y="592"/>
                    </a:lnTo>
                    <a:lnTo>
                      <a:pt x="810" y="593"/>
                    </a:lnTo>
                    <a:lnTo>
                      <a:pt x="806" y="594"/>
                    </a:lnTo>
                    <a:lnTo>
                      <a:pt x="801" y="596"/>
                    </a:lnTo>
                    <a:lnTo>
                      <a:pt x="717" y="596"/>
                    </a:lnTo>
                    <a:lnTo>
                      <a:pt x="710" y="576"/>
                    </a:lnTo>
                    <a:lnTo>
                      <a:pt x="700" y="558"/>
                    </a:lnTo>
                    <a:lnTo>
                      <a:pt x="780" y="558"/>
                    </a:lnTo>
                    <a:lnTo>
                      <a:pt x="776" y="539"/>
                    </a:lnTo>
                    <a:lnTo>
                      <a:pt x="767" y="525"/>
                    </a:lnTo>
                    <a:lnTo>
                      <a:pt x="757" y="514"/>
                    </a:lnTo>
                    <a:lnTo>
                      <a:pt x="744" y="507"/>
                    </a:lnTo>
                    <a:lnTo>
                      <a:pt x="729" y="501"/>
                    </a:lnTo>
                    <a:lnTo>
                      <a:pt x="717" y="496"/>
                    </a:lnTo>
                    <a:lnTo>
                      <a:pt x="706" y="490"/>
                    </a:lnTo>
                    <a:lnTo>
                      <a:pt x="693" y="479"/>
                    </a:lnTo>
                    <a:lnTo>
                      <a:pt x="681" y="466"/>
                    </a:lnTo>
                    <a:lnTo>
                      <a:pt x="670" y="448"/>
                    </a:lnTo>
                    <a:lnTo>
                      <a:pt x="664" y="427"/>
                    </a:lnTo>
                    <a:lnTo>
                      <a:pt x="661" y="402"/>
                    </a:lnTo>
                    <a:lnTo>
                      <a:pt x="662" y="376"/>
                    </a:lnTo>
                    <a:lnTo>
                      <a:pt x="666" y="355"/>
                    </a:lnTo>
                    <a:lnTo>
                      <a:pt x="672" y="336"/>
                    </a:lnTo>
                    <a:lnTo>
                      <a:pt x="678" y="323"/>
                    </a:lnTo>
                    <a:lnTo>
                      <a:pt x="685" y="313"/>
                    </a:lnTo>
                    <a:lnTo>
                      <a:pt x="690" y="305"/>
                    </a:lnTo>
                    <a:lnTo>
                      <a:pt x="691" y="304"/>
                    </a:lnTo>
                    <a:lnTo>
                      <a:pt x="691" y="304"/>
                    </a:lnTo>
                    <a:lnTo>
                      <a:pt x="693" y="300"/>
                    </a:lnTo>
                    <a:lnTo>
                      <a:pt x="693" y="293"/>
                    </a:lnTo>
                    <a:lnTo>
                      <a:pt x="693" y="284"/>
                    </a:lnTo>
                    <a:lnTo>
                      <a:pt x="690" y="270"/>
                    </a:lnTo>
                    <a:lnTo>
                      <a:pt x="689" y="258"/>
                    </a:lnTo>
                    <a:lnTo>
                      <a:pt x="693" y="245"/>
                    </a:lnTo>
                    <a:lnTo>
                      <a:pt x="698" y="233"/>
                    </a:lnTo>
                    <a:lnTo>
                      <a:pt x="703" y="220"/>
                    </a:lnTo>
                    <a:lnTo>
                      <a:pt x="707" y="204"/>
                    </a:lnTo>
                    <a:lnTo>
                      <a:pt x="707" y="190"/>
                    </a:lnTo>
                    <a:lnTo>
                      <a:pt x="704" y="174"/>
                    </a:lnTo>
                    <a:lnTo>
                      <a:pt x="696" y="157"/>
                    </a:lnTo>
                    <a:lnTo>
                      <a:pt x="690" y="145"/>
                    </a:lnTo>
                    <a:lnTo>
                      <a:pt x="685" y="137"/>
                    </a:lnTo>
                    <a:lnTo>
                      <a:pt x="678" y="132"/>
                    </a:lnTo>
                    <a:lnTo>
                      <a:pt x="672" y="128"/>
                    </a:lnTo>
                    <a:lnTo>
                      <a:pt x="662" y="124"/>
                    </a:lnTo>
                    <a:lnTo>
                      <a:pt x="657" y="122"/>
                    </a:lnTo>
                    <a:lnTo>
                      <a:pt x="652" y="118"/>
                    </a:lnTo>
                    <a:lnTo>
                      <a:pt x="641" y="115"/>
                    </a:lnTo>
                    <a:lnTo>
                      <a:pt x="630" y="113"/>
                    </a:lnTo>
                    <a:lnTo>
                      <a:pt x="615" y="111"/>
                    </a:lnTo>
                    <a:lnTo>
                      <a:pt x="601" y="113"/>
                    </a:lnTo>
                    <a:lnTo>
                      <a:pt x="590" y="116"/>
                    </a:lnTo>
                    <a:lnTo>
                      <a:pt x="589" y="118"/>
                    </a:lnTo>
                    <a:lnTo>
                      <a:pt x="577" y="81"/>
                    </a:lnTo>
                    <a:lnTo>
                      <a:pt x="596" y="76"/>
                    </a:lnTo>
                    <a:lnTo>
                      <a:pt x="615" y="75"/>
                    </a:lnTo>
                    <a:close/>
                    <a:moveTo>
                      <a:pt x="204" y="75"/>
                    </a:moveTo>
                    <a:lnTo>
                      <a:pt x="223" y="76"/>
                    </a:lnTo>
                    <a:lnTo>
                      <a:pt x="241" y="81"/>
                    </a:lnTo>
                    <a:lnTo>
                      <a:pt x="237" y="89"/>
                    </a:lnTo>
                    <a:lnTo>
                      <a:pt x="235" y="97"/>
                    </a:lnTo>
                    <a:lnTo>
                      <a:pt x="231" y="106"/>
                    </a:lnTo>
                    <a:lnTo>
                      <a:pt x="228" y="116"/>
                    </a:lnTo>
                    <a:lnTo>
                      <a:pt x="218" y="113"/>
                    </a:lnTo>
                    <a:lnTo>
                      <a:pt x="204" y="111"/>
                    </a:lnTo>
                    <a:lnTo>
                      <a:pt x="190" y="113"/>
                    </a:lnTo>
                    <a:lnTo>
                      <a:pt x="178" y="115"/>
                    </a:lnTo>
                    <a:lnTo>
                      <a:pt x="168" y="118"/>
                    </a:lnTo>
                    <a:lnTo>
                      <a:pt x="163" y="122"/>
                    </a:lnTo>
                    <a:lnTo>
                      <a:pt x="157" y="124"/>
                    </a:lnTo>
                    <a:lnTo>
                      <a:pt x="148" y="128"/>
                    </a:lnTo>
                    <a:lnTo>
                      <a:pt x="142" y="132"/>
                    </a:lnTo>
                    <a:lnTo>
                      <a:pt x="135" y="137"/>
                    </a:lnTo>
                    <a:lnTo>
                      <a:pt x="130" y="145"/>
                    </a:lnTo>
                    <a:lnTo>
                      <a:pt x="123" y="157"/>
                    </a:lnTo>
                    <a:lnTo>
                      <a:pt x="115" y="174"/>
                    </a:lnTo>
                    <a:lnTo>
                      <a:pt x="113" y="190"/>
                    </a:lnTo>
                    <a:lnTo>
                      <a:pt x="113" y="204"/>
                    </a:lnTo>
                    <a:lnTo>
                      <a:pt x="117" y="220"/>
                    </a:lnTo>
                    <a:lnTo>
                      <a:pt x="122" y="233"/>
                    </a:lnTo>
                    <a:lnTo>
                      <a:pt x="127" y="245"/>
                    </a:lnTo>
                    <a:lnTo>
                      <a:pt x="131" y="258"/>
                    </a:lnTo>
                    <a:lnTo>
                      <a:pt x="130" y="270"/>
                    </a:lnTo>
                    <a:lnTo>
                      <a:pt x="127" y="284"/>
                    </a:lnTo>
                    <a:lnTo>
                      <a:pt x="127" y="293"/>
                    </a:lnTo>
                    <a:lnTo>
                      <a:pt x="127" y="300"/>
                    </a:lnTo>
                    <a:lnTo>
                      <a:pt x="129" y="304"/>
                    </a:lnTo>
                    <a:lnTo>
                      <a:pt x="129" y="304"/>
                    </a:lnTo>
                    <a:lnTo>
                      <a:pt x="130" y="305"/>
                    </a:lnTo>
                    <a:lnTo>
                      <a:pt x="135" y="313"/>
                    </a:lnTo>
                    <a:lnTo>
                      <a:pt x="142" y="323"/>
                    </a:lnTo>
                    <a:lnTo>
                      <a:pt x="148" y="336"/>
                    </a:lnTo>
                    <a:lnTo>
                      <a:pt x="153" y="355"/>
                    </a:lnTo>
                    <a:lnTo>
                      <a:pt x="157" y="376"/>
                    </a:lnTo>
                    <a:lnTo>
                      <a:pt x="159" y="402"/>
                    </a:lnTo>
                    <a:lnTo>
                      <a:pt x="156" y="427"/>
                    </a:lnTo>
                    <a:lnTo>
                      <a:pt x="149" y="448"/>
                    </a:lnTo>
                    <a:lnTo>
                      <a:pt x="139" y="466"/>
                    </a:lnTo>
                    <a:lnTo>
                      <a:pt x="127" y="479"/>
                    </a:lnTo>
                    <a:lnTo>
                      <a:pt x="114" y="490"/>
                    </a:lnTo>
                    <a:lnTo>
                      <a:pt x="102" y="496"/>
                    </a:lnTo>
                    <a:lnTo>
                      <a:pt x="91" y="501"/>
                    </a:lnTo>
                    <a:lnTo>
                      <a:pt x="76" y="507"/>
                    </a:lnTo>
                    <a:lnTo>
                      <a:pt x="63" y="514"/>
                    </a:lnTo>
                    <a:lnTo>
                      <a:pt x="53" y="525"/>
                    </a:lnTo>
                    <a:lnTo>
                      <a:pt x="43" y="539"/>
                    </a:lnTo>
                    <a:lnTo>
                      <a:pt x="40" y="558"/>
                    </a:lnTo>
                    <a:lnTo>
                      <a:pt x="119" y="558"/>
                    </a:lnTo>
                    <a:lnTo>
                      <a:pt x="110" y="576"/>
                    </a:lnTo>
                    <a:lnTo>
                      <a:pt x="102" y="596"/>
                    </a:lnTo>
                    <a:lnTo>
                      <a:pt x="19" y="596"/>
                    </a:lnTo>
                    <a:lnTo>
                      <a:pt x="13" y="594"/>
                    </a:lnTo>
                    <a:lnTo>
                      <a:pt x="9" y="593"/>
                    </a:lnTo>
                    <a:lnTo>
                      <a:pt x="7" y="592"/>
                    </a:lnTo>
                    <a:lnTo>
                      <a:pt x="4" y="589"/>
                    </a:lnTo>
                    <a:lnTo>
                      <a:pt x="3" y="586"/>
                    </a:lnTo>
                    <a:lnTo>
                      <a:pt x="2" y="584"/>
                    </a:lnTo>
                    <a:lnTo>
                      <a:pt x="0" y="581"/>
                    </a:lnTo>
                    <a:lnTo>
                      <a:pt x="0" y="579"/>
                    </a:lnTo>
                    <a:lnTo>
                      <a:pt x="0" y="577"/>
                    </a:lnTo>
                    <a:lnTo>
                      <a:pt x="0" y="577"/>
                    </a:lnTo>
                    <a:lnTo>
                      <a:pt x="3" y="551"/>
                    </a:lnTo>
                    <a:lnTo>
                      <a:pt x="8" y="530"/>
                    </a:lnTo>
                    <a:lnTo>
                      <a:pt x="16" y="512"/>
                    </a:lnTo>
                    <a:lnTo>
                      <a:pt x="28" y="497"/>
                    </a:lnTo>
                    <a:lnTo>
                      <a:pt x="40" y="486"/>
                    </a:lnTo>
                    <a:lnTo>
                      <a:pt x="53" y="478"/>
                    </a:lnTo>
                    <a:lnTo>
                      <a:pt x="66" y="470"/>
                    </a:lnTo>
                    <a:lnTo>
                      <a:pt x="79" y="465"/>
                    </a:lnTo>
                    <a:lnTo>
                      <a:pt x="81" y="465"/>
                    </a:lnTo>
                    <a:lnTo>
                      <a:pt x="85" y="463"/>
                    </a:lnTo>
                    <a:lnTo>
                      <a:pt x="93" y="459"/>
                    </a:lnTo>
                    <a:lnTo>
                      <a:pt x="100" y="454"/>
                    </a:lnTo>
                    <a:lnTo>
                      <a:pt x="108" y="445"/>
                    </a:lnTo>
                    <a:lnTo>
                      <a:pt x="114" y="435"/>
                    </a:lnTo>
                    <a:lnTo>
                      <a:pt x="119" y="420"/>
                    </a:lnTo>
                    <a:lnTo>
                      <a:pt x="121" y="402"/>
                    </a:lnTo>
                    <a:lnTo>
                      <a:pt x="119" y="380"/>
                    </a:lnTo>
                    <a:lnTo>
                      <a:pt x="117" y="364"/>
                    </a:lnTo>
                    <a:lnTo>
                      <a:pt x="113" y="349"/>
                    </a:lnTo>
                    <a:lnTo>
                      <a:pt x="108" y="340"/>
                    </a:lnTo>
                    <a:lnTo>
                      <a:pt x="102" y="332"/>
                    </a:lnTo>
                    <a:lnTo>
                      <a:pt x="98" y="326"/>
                    </a:lnTo>
                    <a:lnTo>
                      <a:pt x="97" y="325"/>
                    </a:lnTo>
                    <a:lnTo>
                      <a:pt x="95" y="319"/>
                    </a:lnTo>
                    <a:lnTo>
                      <a:pt x="92" y="311"/>
                    </a:lnTo>
                    <a:lnTo>
                      <a:pt x="89" y="300"/>
                    </a:lnTo>
                    <a:lnTo>
                      <a:pt x="91" y="283"/>
                    </a:lnTo>
                    <a:lnTo>
                      <a:pt x="93" y="262"/>
                    </a:lnTo>
                    <a:lnTo>
                      <a:pt x="87" y="246"/>
                    </a:lnTo>
                    <a:lnTo>
                      <a:pt x="80" y="228"/>
                    </a:lnTo>
                    <a:lnTo>
                      <a:pt x="76" y="207"/>
                    </a:lnTo>
                    <a:lnTo>
                      <a:pt x="75" y="183"/>
                    </a:lnTo>
                    <a:lnTo>
                      <a:pt x="81" y="161"/>
                    </a:lnTo>
                    <a:lnTo>
                      <a:pt x="92" y="137"/>
                    </a:lnTo>
                    <a:lnTo>
                      <a:pt x="102" y="119"/>
                    </a:lnTo>
                    <a:lnTo>
                      <a:pt x="113" y="107"/>
                    </a:lnTo>
                    <a:lnTo>
                      <a:pt x="126" y="98"/>
                    </a:lnTo>
                    <a:lnTo>
                      <a:pt x="142" y="90"/>
                    </a:lnTo>
                    <a:lnTo>
                      <a:pt x="152" y="85"/>
                    </a:lnTo>
                    <a:lnTo>
                      <a:pt x="168" y="80"/>
                    </a:lnTo>
                    <a:lnTo>
                      <a:pt x="185" y="76"/>
                    </a:lnTo>
                    <a:lnTo>
                      <a:pt x="204" y="75"/>
                    </a:lnTo>
                    <a:close/>
                    <a:moveTo>
                      <a:pt x="432" y="37"/>
                    </a:moveTo>
                    <a:lnTo>
                      <a:pt x="413" y="38"/>
                    </a:lnTo>
                    <a:lnTo>
                      <a:pt x="395" y="42"/>
                    </a:lnTo>
                    <a:lnTo>
                      <a:pt x="382" y="47"/>
                    </a:lnTo>
                    <a:lnTo>
                      <a:pt x="375" y="51"/>
                    </a:lnTo>
                    <a:lnTo>
                      <a:pt x="369" y="54"/>
                    </a:lnTo>
                    <a:lnTo>
                      <a:pt x="352" y="61"/>
                    </a:lnTo>
                    <a:lnTo>
                      <a:pt x="339" y="71"/>
                    </a:lnTo>
                    <a:lnTo>
                      <a:pt x="326" y="82"/>
                    </a:lnTo>
                    <a:lnTo>
                      <a:pt x="314" y="101"/>
                    </a:lnTo>
                    <a:lnTo>
                      <a:pt x="304" y="124"/>
                    </a:lnTo>
                    <a:lnTo>
                      <a:pt x="299" y="145"/>
                    </a:lnTo>
                    <a:lnTo>
                      <a:pt x="300" y="167"/>
                    </a:lnTo>
                    <a:lnTo>
                      <a:pt x="304" y="190"/>
                    </a:lnTo>
                    <a:lnTo>
                      <a:pt x="312" y="208"/>
                    </a:lnTo>
                    <a:lnTo>
                      <a:pt x="318" y="224"/>
                    </a:lnTo>
                    <a:lnTo>
                      <a:pt x="320" y="226"/>
                    </a:lnTo>
                    <a:lnTo>
                      <a:pt x="321" y="230"/>
                    </a:lnTo>
                    <a:lnTo>
                      <a:pt x="322" y="238"/>
                    </a:lnTo>
                    <a:lnTo>
                      <a:pt x="321" y="249"/>
                    </a:lnTo>
                    <a:lnTo>
                      <a:pt x="317" y="267"/>
                    </a:lnTo>
                    <a:lnTo>
                      <a:pt x="317" y="281"/>
                    </a:lnTo>
                    <a:lnTo>
                      <a:pt x="317" y="291"/>
                    </a:lnTo>
                    <a:lnTo>
                      <a:pt x="318" y="297"/>
                    </a:lnTo>
                    <a:lnTo>
                      <a:pt x="320" y="300"/>
                    </a:lnTo>
                    <a:lnTo>
                      <a:pt x="320" y="300"/>
                    </a:lnTo>
                    <a:lnTo>
                      <a:pt x="320" y="301"/>
                    </a:lnTo>
                    <a:lnTo>
                      <a:pt x="321" y="302"/>
                    </a:lnTo>
                    <a:lnTo>
                      <a:pt x="324" y="305"/>
                    </a:lnTo>
                    <a:lnTo>
                      <a:pt x="325" y="306"/>
                    </a:lnTo>
                    <a:lnTo>
                      <a:pt x="333" y="317"/>
                    </a:lnTo>
                    <a:lnTo>
                      <a:pt x="342" y="330"/>
                    </a:lnTo>
                    <a:lnTo>
                      <a:pt x="351" y="346"/>
                    </a:lnTo>
                    <a:lnTo>
                      <a:pt x="358" y="366"/>
                    </a:lnTo>
                    <a:lnTo>
                      <a:pt x="363" y="391"/>
                    </a:lnTo>
                    <a:lnTo>
                      <a:pt x="365" y="420"/>
                    </a:lnTo>
                    <a:lnTo>
                      <a:pt x="363" y="448"/>
                    </a:lnTo>
                    <a:lnTo>
                      <a:pt x="355" y="471"/>
                    </a:lnTo>
                    <a:lnTo>
                      <a:pt x="344" y="491"/>
                    </a:lnTo>
                    <a:lnTo>
                      <a:pt x="331" y="507"/>
                    </a:lnTo>
                    <a:lnTo>
                      <a:pt x="317" y="520"/>
                    </a:lnTo>
                    <a:lnTo>
                      <a:pt x="301" y="530"/>
                    </a:lnTo>
                    <a:lnTo>
                      <a:pt x="286" y="538"/>
                    </a:lnTo>
                    <a:lnTo>
                      <a:pt x="272" y="542"/>
                    </a:lnTo>
                    <a:lnTo>
                      <a:pt x="271" y="542"/>
                    </a:lnTo>
                    <a:lnTo>
                      <a:pt x="252" y="550"/>
                    </a:lnTo>
                    <a:lnTo>
                      <a:pt x="232" y="559"/>
                    </a:lnTo>
                    <a:lnTo>
                      <a:pt x="214" y="568"/>
                    </a:lnTo>
                    <a:lnTo>
                      <a:pt x="198" y="580"/>
                    </a:lnTo>
                    <a:lnTo>
                      <a:pt x="185" y="594"/>
                    </a:lnTo>
                    <a:lnTo>
                      <a:pt x="176" y="613"/>
                    </a:lnTo>
                    <a:lnTo>
                      <a:pt x="169" y="632"/>
                    </a:lnTo>
                    <a:lnTo>
                      <a:pt x="651" y="632"/>
                    </a:lnTo>
                    <a:lnTo>
                      <a:pt x="644" y="613"/>
                    </a:lnTo>
                    <a:lnTo>
                      <a:pt x="635" y="594"/>
                    </a:lnTo>
                    <a:lnTo>
                      <a:pt x="622" y="580"/>
                    </a:lnTo>
                    <a:lnTo>
                      <a:pt x="606" y="568"/>
                    </a:lnTo>
                    <a:lnTo>
                      <a:pt x="588" y="559"/>
                    </a:lnTo>
                    <a:lnTo>
                      <a:pt x="568" y="550"/>
                    </a:lnTo>
                    <a:lnTo>
                      <a:pt x="549" y="542"/>
                    </a:lnTo>
                    <a:lnTo>
                      <a:pt x="547" y="542"/>
                    </a:lnTo>
                    <a:lnTo>
                      <a:pt x="534" y="538"/>
                    </a:lnTo>
                    <a:lnTo>
                      <a:pt x="518" y="530"/>
                    </a:lnTo>
                    <a:lnTo>
                      <a:pt x="503" y="520"/>
                    </a:lnTo>
                    <a:lnTo>
                      <a:pt x="488" y="507"/>
                    </a:lnTo>
                    <a:lnTo>
                      <a:pt x="475" y="491"/>
                    </a:lnTo>
                    <a:lnTo>
                      <a:pt x="465" y="471"/>
                    </a:lnTo>
                    <a:lnTo>
                      <a:pt x="457" y="448"/>
                    </a:lnTo>
                    <a:lnTo>
                      <a:pt x="454" y="420"/>
                    </a:lnTo>
                    <a:lnTo>
                      <a:pt x="457" y="391"/>
                    </a:lnTo>
                    <a:lnTo>
                      <a:pt x="462" y="366"/>
                    </a:lnTo>
                    <a:lnTo>
                      <a:pt x="469" y="346"/>
                    </a:lnTo>
                    <a:lnTo>
                      <a:pt x="478" y="330"/>
                    </a:lnTo>
                    <a:lnTo>
                      <a:pt x="487" y="317"/>
                    </a:lnTo>
                    <a:lnTo>
                      <a:pt x="495" y="306"/>
                    </a:lnTo>
                    <a:lnTo>
                      <a:pt x="496" y="305"/>
                    </a:lnTo>
                    <a:lnTo>
                      <a:pt x="499" y="302"/>
                    </a:lnTo>
                    <a:lnTo>
                      <a:pt x="500" y="301"/>
                    </a:lnTo>
                    <a:lnTo>
                      <a:pt x="501" y="298"/>
                    </a:lnTo>
                    <a:lnTo>
                      <a:pt x="501" y="298"/>
                    </a:lnTo>
                    <a:lnTo>
                      <a:pt x="503" y="294"/>
                    </a:lnTo>
                    <a:lnTo>
                      <a:pt x="504" y="289"/>
                    </a:lnTo>
                    <a:lnTo>
                      <a:pt x="504" y="280"/>
                    </a:lnTo>
                    <a:lnTo>
                      <a:pt x="504" y="267"/>
                    </a:lnTo>
                    <a:lnTo>
                      <a:pt x="500" y="251"/>
                    </a:lnTo>
                    <a:lnTo>
                      <a:pt x="500" y="236"/>
                    </a:lnTo>
                    <a:lnTo>
                      <a:pt x="507" y="221"/>
                    </a:lnTo>
                    <a:lnTo>
                      <a:pt x="511" y="213"/>
                    </a:lnTo>
                    <a:lnTo>
                      <a:pt x="516" y="203"/>
                    </a:lnTo>
                    <a:lnTo>
                      <a:pt x="520" y="190"/>
                    </a:lnTo>
                    <a:lnTo>
                      <a:pt x="521" y="173"/>
                    </a:lnTo>
                    <a:lnTo>
                      <a:pt x="520" y="152"/>
                    </a:lnTo>
                    <a:lnTo>
                      <a:pt x="515" y="128"/>
                    </a:lnTo>
                    <a:lnTo>
                      <a:pt x="505" y="101"/>
                    </a:lnTo>
                    <a:lnTo>
                      <a:pt x="496" y="81"/>
                    </a:lnTo>
                    <a:lnTo>
                      <a:pt x="488" y="67"/>
                    </a:lnTo>
                    <a:lnTo>
                      <a:pt x="481" y="56"/>
                    </a:lnTo>
                    <a:lnTo>
                      <a:pt x="474" y="50"/>
                    </a:lnTo>
                    <a:lnTo>
                      <a:pt x="467" y="44"/>
                    </a:lnTo>
                    <a:lnTo>
                      <a:pt x="452" y="39"/>
                    </a:lnTo>
                    <a:lnTo>
                      <a:pt x="432" y="37"/>
                    </a:lnTo>
                    <a:close/>
                    <a:moveTo>
                      <a:pt x="432" y="0"/>
                    </a:moveTo>
                    <a:lnTo>
                      <a:pt x="450" y="1"/>
                    </a:lnTo>
                    <a:lnTo>
                      <a:pt x="469" y="5"/>
                    </a:lnTo>
                    <a:lnTo>
                      <a:pt x="486" y="12"/>
                    </a:lnTo>
                    <a:lnTo>
                      <a:pt x="501" y="23"/>
                    </a:lnTo>
                    <a:lnTo>
                      <a:pt x="515" y="39"/>
                    </a:lnTo>
                    <a:lnTo>
                      <a:pt x="528" y="60"/>
                    </a:lnTo>
                    <a:lnTo>
                      <a:pt x="539" y="86"/>
                    </a:lnTo>
                    <a:lnTo>
                      <a:pt x="551" y="119"/>
                    </a:lnTo>
                    <a:lnTo>
                      <a:pt x="558" y="149"/>
                    </a:lnTo>
                    <a:lnTo>
                      <a:pt x="558" y="177"/>
                    </a:lnTo>
                    <a:lnTo>
                      <a:pt x="555" y="202"/>
                    </a:lnTo>
                    <a:lnTo>
                      <a:pt x="547" y="224"/>
                    </a:lnTo>
                    <a:lnTo>
                      <a:pt x="537" y="242"/>
                    </a:lnTo>
                    <a:lnTo>
                      <a:pt x="541" y="266"/>
                    </a:lnTo>
                    <a:lnTo>
                      <a:pt x="542" y="285"/>
                    </a:lnTo>
                    <a:lnTo>
                      <a:pt x="539" y="300"/>
                    </a:lnTo>
                    <a:lnTo>
                      <a:pt x="537" y="310"/>
                    </a:lnTo>
                    <a:lnTo>
                      <a:pt x="534" y="318"/>
                    </a:lnTo>
                    <a:lnTo>
                      <a:pt x="530" y="322"/>
                    </a:lnTo>
                    <a:lnTo>
                      <a:pt x="529" y="323"/>
                    </a:lnTo>
                    <a:lnTo>
                      <a:pt x="524" y="330"/>
                    </a:lnTo>
                    <a:lnTo>
                      <a:pt x="517" y="338"/>
                    </a:lnTo>
                    <a:lnTo>
                      <a:pt x="511" y="348"/>
                    </a:lnTo>
                    <a:lnTo>
                      <a:pt x="503" y="361"/>
                    </a:lnTo>
                    <a:lnTo>
                      <a:pt x="498" y="377"/>
                    </a:lnTo>
                    <a:lnTo>
                      <a:pt x="494" y="397"/>
                    </a:lnTo>
                    <a:lnTo>
                      <a:pt x="491" y="420"/>
                    </a:lnTo>
                    <a:lnTo>
                      <a:pt x="494" y="442"/>
                    </a:lnTo>
                    <a:lnTo>
                      <a:pt x="500" y="459"/>
                    </a:lnTo>
                    <a:lnTo>
                      <a:pt x="509" y="474"/>
                    </a:lnTo>
                    <a:lnTo>
                      <a:pt x="520" y="486"/>
                    </a:lnTo>
                    <a:lnTo>
                      <a:pt x="530" y="493"/>
                    </a:lnTo>
                    <a:lnTo>
                      <a:pt x="541" y="500"/>
                    </a:lnTo>
                    <a:lnTo>
                      <a:pt x="550" y="504"/>
                    </a:lnTo>
                    <a:lnTo>
                      <a:pt x="556" y="505"/>
                    </a:lnTo>
                    <a:lnTo>
                      <a:pt x="558" y="507"/>
                    </a:lnTo>
                    <a:lnTo>
                      <a:pt x="572" y="512"/>
                    </a:lnTo>
                    <a:lnTo>
                      <a:pt x="588" y="517"/>
                    </a:lnTo>
                    <a:lnTo>
                      <a:pt x="605" y="525"/>
                    </a:lnTo>
                    <a:lnTo>
                      <a:pt x="623" y="535"/>
                    </a:lnTo>
                    <a:lnTo>
                      <a:pt x="640" y="547"/>
                    </a:lnTo>
                    <a:lnTo>
                      <a:pt x="656" y="562"/>
                    </a:lnTo>
                    <a:lnTo>
                      <a:pt x="669" y="579"/>
                    </a:lnTo>
                    <a:lnTo>
                      <a:pt x="679" y="599"/>
                    </a:lnTo>
                    <a:lnTo>
                      <a:pt x="686" y="623"/>
                    </a:lnTo>
                    <a:lnTo>
                      <a:pt x="689" y="652"/>
                    </a:lnTo>
                    <a:lnTo>
                      <a:pt x="689" y="652"/>
                    </a:lnTo>
                    <a:lnTo>
                      <a:pt x="689" y="653"/>
                    </a:lnTo>
                    <a:lnTo>
                      <a:pt x="689" y="656"/>
                    </a:lnTo>
                    <a:lnTo>
                      <a:pt x="687" y="658"/>
                    </a:lnTo>
                    <a:lnTo>
                      <a:pt x="687" y="661"/>
                    </a:lnTo>
                    <a:lnTo>
                      <a:pt x="685" y="664"/>
                    </a:lnTo>
                    <a:lnTo>
                      <a:pt x="683" y="666"/>
                    </a:lnTo>
                    <a:lnTo>
                      <a:pt x="679" y="668"/>
                    </a:lnTo>
                    <a:lnTo>
                      <a:pt x="676" y="669"/>
                    </a:lnTo>
                    <a:lnTo>
                      <a:pt x="670" y="670"/>
                    </a:lnTo>
                    <a:lnTo>
                      <a:pt x="149" y="670"/>
                    </a:lnTo>
                    <a:lnTo>
                      <a:pt x="144" y="669"/>
                    </a:lnTo>
                    <a:lnTo>
                      <a:pt x="140" y="668"/>
                    </a:lnTo>
                    <a:lnTo>
                      <a:pt x="136" y="666"/>
                    </a:lnTo>
                    <a:lnTo>
                      <a:pt x="135" y="664"/>
                    </a:lnTo>
                    <a:lnTo>
                      <a:pt x="132" y="661"/>
                    </a:lnTo>
                    <a:lnTo>
                      <a:pt x="132" y="658"/>
                    </a:lnTo>
                    <a:lnTo>
                      <a:pt x="131" y="656"/>
                    </a:lnTo>
                    <a:lnTo>
                      <a:pt x="131" y="653"/>
                    </a:lnTo>
                    <a:lnTo>
                      <a:pt x="131" y="652"/>
                    </a:lnTo>
                    <a:lnTo>
                      <a:pt x="131" y="652"/>
                    </a:lnTo>
                    <a:lnTo>
                      <a:pt x="134" y="623"/>
                    </a:lnTo>
                    <a:lnTo>
                      <a:pt x="140" y="599"/>
                    </a:lnTo>
                    <a:lnTo>
                      <a:pt x="151" y="579"/>
                    </a:lnTo>
                    <a:lnTo>
                      <a:pt x="164" y="562"/>
                    </a:lnTo>
                    <a:lnTo>
                      <a:pt x="180" y="547"/>
                    </a:lnTo>
                    <a:lnTo>
                      <a:pt x="197" y="535"/>
                    </a:lnTo>
                    <a:lnTo>
                      <a:pt x="215" y="525"/>
                    </a:lnTo>
                    <a:lnTo>
                      <a:pt x="232" y="517"/>
                    </a:lnTo>
                    <a:lnTo>
                      <a:pt x="248" y="512"/>
                    </a:lnTo>
                    <a:lnTo>
                      <a:pt x="262" y="507"/>
                    </a:lnTo>
                    <a:lnTo>
                      <a:pt x="263" y="505"/>
                    </a:lnTo>
                    <a:lnTo>
                      <a:pt x="270" y="504"/>
                    </a:lnTo>
                    <a:lnTo>
                      <a:pt x="279" y="500"/>
                    </a:lnTo>
                    <a:lnTo>
                      <a:pt x="289" y="493"/>
                    </a:lnTo>
                    <a:lnTo>
                      <a:pt x="300" y="486"/>
                    </a:lnTo>
                    <a:lnTo>
                      <a:pt x="310" y="474"/>
                    </a:lnTo>
                    <a:lnTo>
                      <a:pt x="320" y="459"/>
                    </a:lnTo>
                    <a:lnTo>
                      <a:pt x="326" y="442"/>
                    </a:lnTo>
                    <a:lnTo>
                      <a:pt x="329" y="420"/>
                    </a:lnTo>
                    <a:lnTo>
                      <a:pt x="326" y="397"/>
                    </a:lnTo>
                    <a:lnTo>
                      <a:pt x="322" y="377"/>
                    </a:lnTo>
                    <a:lnTo>
                      <a:pt x="317" y="361"/>
                    </a:lnTo>
                    <a:lnTo>
                      <a:pt x="309" y="348"/>
                    </a:lnTo>
                    <a:lnTo>
                      <a:pt x="303" y="338"/>
                    </a:lnTo>
                    <a:lnTo>
                      <a:pt x="296" y="330"/>
                    </a:lnTo>
                    <a:lnTo>
                      <a:pt x="291" y="323"/>
                    </a:lnTo>
                    <a:lnTo>
                      <a:pt x="289" y="322"/>
                    </a:lnTo>
                    <a:lnTo>
                      <a:pt x="287" y="317"/>
                    </a:lnTo>
                    <a:lnTo>
                      <a:pt x="283" y="310"/>
                    </a:lnTo>
                    <a:lnTo>
                      <a:pt x="280" y="298"/>
                    </a:lnTo>
                    <a:lnTo>
                      <a:pt x="279" y="284"/>
                    </a:lnTo>
                    <a:lnTo>
                      <a:pt x="280" y="264"/>
                    </a:lnTo>
                    <a:lnTo>
                      <a:pt x="284" y="241"/>
                    </a:lnTo>
                    <a:lnTo>
                      <a:pt x="278" y="225"/>
                    </a:lnTo>
                    <a:lnTo>
                      <a:pt x="271" y="205"/>
                    </a:lnTo>
                    <a:lnTo>
                      <a:pt x="265" y="183"/>
                    </a:lnTo>
                    <a:lnTo>
                      <a:pt x="261" y="160"/>
                    </a:lnTo>
                    <a:lnTo>
                      <a:pt x="262" y="135"/>
                    </a:lnTo>
                    <a:lnTo>
                      <a:pt x="269" y="110"/>
                    </a:lnTo>
                    <a:lnTo>
                      <a:pt x="280" y="85"/>
                    </a:lnTo>
                    <a:lnTo>
                      <a:pt x="293" y="64"/>
                    </a:lnTo>
                    <a:lnTo>
                      <a:pt x="307" y="50"/>
                    </a:lnTo>
                    <a:lnTo>
                      <a:pt x="321" y="38"/>
                    </a:lnTo>
                    <a:lnTo>
                      <a:pt x="337" y="29"/>
                    </a:lnTo>
                    <a:lnTo>
                      <a:pt x="355" y="20"/>
                    </a:lnTo>
                    <a:lnTo>
                      <a:pt x="367" y="13"/>
                    </a:lnTo>
                    <a:lnTo>
                      <a:pt x="386" y="6"/>
                    </a:lnTo>
                    <a:lnTo>
                      <a:pt x="409" y="1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4743" y="2161"/>
              <a:ext cx="13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743" y="5938"/>
              <a:ext cx="13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90" y="4050"/>
              <a:ext cx="13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20"/>
            <p:cNvGrpSpPr/>
            <p:nvPr/>
          </p:nvGrpSpPr>
          <p:grpSpPr>
            <a:xfrm>
              <a:off x="6513" y="1225"/>
              <a:ext cx="1871" cy="1871"/>
              <a:chOff x="5401264" y="2171781"/>
              <a:chExt cx="1188247" cy="1188246"/>
            </a:xfrm>
          </p:grpSpPr>
          <p:sp>
            <p:nvSpPr>
              <p:cNvPr id="9" name="菱形 8"/>
              <p:cNvSpPr/>
              <p:nvPr/>
            </p:nvSpPr>
            <p:spPr>
              <a:xfrm>
                <a:off x="5401264" y="2171781"/>
                <a:ext cx="1188247" cy="1188246"/>
              </a:xfrm>
              <a:prstGeom prst="diamond">
                <a:avLst/>
              </a:prstGeom>
              <a:solidFill>
                <a:srgbClr val="4149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/>
              </a:p>
            </p:txBody>
          </p:sp>
          <p:sp>
            <p:nvSpPr>
              <p:cNvPr id="14" name="Freeform 8"/>
              <p:cNvSpPr>
                <a:spLocks noEditPoints="1"/>
              </p:cNvSpPr>
              <p:nvPr/>
            </p:nvSpPr>
            <p:spPr bwMode="auto">
              <a:xfrm>
                <a:off x="5767672" y="2538189"/>
                <a:ext cx="455430" cy="455430"/>
              </a:xfrm>
              <a:custGeom>
                <a:avLst/>
                <a:gdLst>
                  <a:gd name="T0" fmla="*/ 274 w 740"/>
                  <a:gd name="T1" fmla="*/ 555 h 740"/>
                  <a:gd name="T2" fmla="*/ 283 w 740"/>
                  <a:gd name="T3" fmla="*/ 562 h 740"/>
                  <a:gd name="T4" fmla="*/ 286 w 740"/>
                  <a:gd name="T5" fmla="*/ 571 h 740"/>
                  <a:gd name="T6" fmla="*/ 283 w 740"/>
                  <a:gd name="T7" fmla="*/ 580 h 740"/>
                  <a:gd name="T8" fmla="*/ 231 w 740"/>
                  <a:gd name="T9" fmla="*/ 634 h 740"/>
                  <a:gd name="T10" fmla="*/ 223 w 740"/>
                  <a:gd name="T11" fmla="*/ 638 h 740"/>
                  <a:gd name="T12" fmla="*/ 214 w 740"/>
                  <a:gd name="T13" fmla="*/ 638 h 740"/>
                  <a:gd name="T14" fmla="*/ 205 w 740"/>
                  <a:gd name="T15" fmla="*/ 631 h 740"/>
                  <a:gd name="T16" fmla="*/ 202 w 740"/>
                  <a:gd name="T17" fmla="*/ 622 h 740"/>
                  <a:gd name="T18" fmla="*/ 205 w 740"/>
                  <a:gd name="T19" fmla="*/ 613 h 740"/>
                  <a:gd name="T20" fmla="*/ 257 w 740"/>
                  <a:gd name="T21" fmla="*/ 559 h 740"/>
                  <a:gd name="T22" fmla="*/ 265 w 740"/>
                  <a:gd name="T23" fmla="*/ 555 h 740"/>
                  <a:gd name="T24" fmla="*/ 252 w 740"/>
                  <a:gd name="T25" fmla="*/ 470 h 740"/>
                  <a:gd name="T26" fmla="*/ 262 w 740"/>
                  <a:gd name="T27" fmla="*/ 474 h 740"/>
                  <a:gd name="T28" fmla="*/ 269 w 740"/>
                  <a:gd name="T29" fmla="*/ 482 h 740"/>
                  <a:gd name="T30" fmla="*/ 269 w 740"/>
                  <a:gd name="T31" fmla="*/ 491 h 740"/>
                  <a:gd name="T32" fmla="*/ 263 w 740"/>
                  <a:gd name="T33" fmla="*/ 499 h 740"/>
                  <a:gd name="T34" fmla="*/ 93 w 740"/>
                  <a:gd name="T35" fmla="*/ 669 h 740"/>
                  <a:gd name="T36" fmla="*/ 84 w 740"/>
                  <a:gd name="T37" fmla="*/ 672 h 740"/>
                  <a:gd name="T38" fmla="*/ 74 w 740"/>
                  <a:gd name="T39" fmla="*/ 669 h 740"/>
                  <a:gd name="T40" fmla="*/ 68 w 740"/>
                  <a:gd name="T41" fmla="*/ 660 h 740"/>
                  <a:gd name="T42" fmla="*/ 68 w 740"/>
                  <a:gd name="T43" fmla="*/ 651 h 740"/>
                  <a:gd name="T44" fmla="*/ 72 w 740"/>
                  <a:gd name="T45" fmla="*/ 643 h 740"/>
                  <a:gd name="T46" fmla="*/ 244 w 740"/>
                  <a:gd name="T47" fmla="*/ 473 h 740"/>
                  <a:gd name="T48" fmla="*/ 252 w 740"/>
                  <a:gd name="T49" fmla="*/ 470 h 740"/>
                  <a:gd name="T50" fmla="*/ 173 w 740"/>
                  <a:gd name="T51" fmla="*/ 455 h 740"/>
                  <a:gd name="T52" fmla="*/ 182 w 740"/>
                  <a:gd name="T53" fmla="*/ 461 h 740"/>
                  <a:gd name="T54" fmla="*/ 185 w 740"/>
                  <a:gd name="T55" fmla="*/ 470 h 740"/>
                  <a:gd name="T56" fmla="*/ 182 w 740"/>
                  <a:gd name="T57" fmla="*/ 479 h 740"/>
                  <a:gd name="T58" fmla="*/ 163 w 740"/>
                  <a:gd name="T59" fmla="*/ 499 h 740"/>
                  <a:gd name="T60" fmla="*/ 156 w 740"/>
                  <a:gd name="T61" fmla="*/ 503 h 740"/>
                  <a:gd name="T62" fmla="*/ 146 w 740"/>
                  <a:gd name="T63" fmla="*/ 503 h 740"/>
                  <a:gd name="T64" fmla="*/ 138 w 740"/>
                  <a:gd name="T65" fmla="*/ 498 h 740"/>
                  <a:gd name="T66" fmla="*/ 135 w 740"/>
                  <a:gd name="T67" fmla="*/ 487 h 740"/>
                  <a:gd name="T68" fmla="*/ 137 w 740"/>
                  <a:gd name="T69" fmla="*/ 479 h 740"/>
                  <a:gd name="T70" fmla="*/ 156 w 740"/>
                  <a:gd name="T71" fmla="*/ 458 h 740"/>
                  <a:gd name="T72" fmla="*/ 164 w 740"/>
                  <a:gd name="T73" fmla="*/ 455 h 740"/>
                  <a:gd name="T74" fmla="*/ 673 w 740"/>
                  <a:gd name="T75" fmla="*/ 91 h 740"/>
                  <a:gd name="T76" fmla="*/ 421 w 740"/>
                  <a:gd name="T77" fmla="*/ 680 h 740"/>
                  <a:gd name="T78" fmla="*/ 650 w 740"/>
                  <a:gd name="T79" fmla="*/ 67 h 740"/>
                  <a:gd name="T80" fmla="*/ 299 w 740"/>
                  <a:gd name="T81" fmla="*/ 418 h 740"/>
                  <a:gd name="T82" fmla="*/ 723 w 740"/>
                  <a:gd name="T83" fmla="*/ 0 h 740"/>
                  <a:gd name="T84" fmla="*/ 732 w 740"/>
                  <a:gd name="T85" fmla="*/ 3 h 740"/>
                  <a:gd name="T86" fmla="*/ 739 w 740"/>
                  <a:gd name="T87" fmla="*/ 12 h 740"/>
                  <a:gd name="T88" fmla="*/ 739 w 740"/>
                  <a:gd name="T89" fmla="*/ 21 h 740"/>
                  <a:gd name="T90" fmla="*/ 737 w 740"/>
                  <a:gd name="T91" fmla="*/ 24 h 740"/>
                  <a:gd name="T92" fmla="*/ 435 w 740"/>
                  <a:gd name="T93" fmla="*/ 729 h 740"/>
                  <a:gd name="T94" fmla="*/ 435 w 740"/>
                  <a:gd name="T95" fmla="*/ 729 h 740"/>
                  <a:gd name="T96" fmla="*/ 430 w 740"/>
                  <a:gd name="T97" fmla="*/ 737 h 740"/>
                  <a:gd name="T98" fmla="*/ 421 w 740"/>
                  <a:gd name="T99" fmla="*/ 740 h 740"/>
                  <a:gd name="T100" fmla="*/ 410 w 740"/>
                  <a:gd name="T101" fmla="*/ 736 h 740"/>
                  <a:gd name="T102" fmla="*/ 405 w 740"/>
                  <a:gd name="T103" fmla="*/ 727 h 740"/>
                  <a:gd name="T104" fmla="*/ 290 w 740"/>
                  <a:gd name="T105" fmla="*/ 449 h 740"/>
                  <a:gd name="T106" fmla="*/ 12 w 740"/>
                  <a:gd name="T107" fmla="*/ 335 h 740"/>
                  <a:gd name="T108" fmla="*/ 4 w 740"/>
                  <a:gd name="T109" fmla="*/ 329 h 740"/>
                  <a:gd name="T110" fmla="*/ 0 w 740"/>
                  <a:gd name="T111" fmla="*/ 320 h 740"/>
                  <a:gd name="T112" fmla="*/ 3 w 740"/>
                  <a:gd name="T113" fmla="*/ 311 h 740"/>
                  <a:gd name="T114" fmla="*/ 10 w 740"/>
                  <a:gd name="T115" fmla="*/ 304 h 740"/>
                  <a:gd name="T116" fmla="*/ 11 w 740"/>
                  <a:gd name="T117" fmla="*/ 304 h 740"/>
                  <a:gd name="T118" fmla="*/ 715 w 740"/>
                  <a:gd name="T119" fmla="*/ 2 h 740"/>
                  <a:gd name="T120" fmla="*/ 719 w 740"/>
                  <a:gd name="T121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40" h="740">
                    <a:moveTo>
                      <a:pt x="269" y="554"/>
                    </a:moveTo>
                    <a:lnTo>
                      <a:pt x="274" y="555"/>
                    </a:lnTo>
                    <a:lnTo>
                      <a:pt x="279" y="558"/>
                    </a:lnTo>
                    <a:lnTo>
                      <a:pt x="283" y="562"/>
                    </a:lnTo>
                    <a:lnTo>
                      <a:pt x="284" y="566"/>
                    </a:lnTo>
                    <a:lnTo>
                      <a:pt x="286" y="571"/>
                    </a:lnTo>
                    <a:lnTo>
                      <a:pt x="286" y="576"/>
                    </a:lnTo>
                    <a:lnTo>
                      <a:pt x="283" y="580"/>
                    </a:lnTo>
                    <a:lnTo>
                      <a:pt x="281" y="583"/>
                    </a:lnTo>
                    <a:lnTo>
                      <a:pt x="231" y="634"/>
                    </a:lnTo>
                    <a:lnTo>
                      <a:pt x="227" y="637"/>
                    </a:lnTo>
                    <a:lnTo>
                      <a:pt x="223" y="638"/>
                    </a:lnTo>
                    <a:lnTo>
                      <a:pt x="219" y="639"/>
                    </a:lnTo>
                    <a:lnTo>
                      <a:pt x="214" y="638"/>
                    </a:lnTo>
                    <a:lnTo>
                      <a:pt x="209" y="635"/>
                    </a:lnTo>
                    <a:lnTo>
                      <a:pt x="205" y="631"/>
                    </a:lnTo>
                    <a:lnTo>
                      <a:pt x="203" y="627"/>
                    </a:lnTo>
                    <a:lnTo>
                      <a:pt x="202" y="622"/>
                    </a:lnTo>
                    <a:lnTo>
                      <a:pt x="202" y="617"/>
                    </a:lnTo>
                    <a:lnTo>
                      <a:pt x="205" y="613"/>
                    </a:lnTo>
                    <a:lnTo>
                      <a:pt x="207" y="610"/>
                    </a:lnTo>
                    <a:lnTo>
                      <a:pt x="257" y="559"/>
                    </a:lnTo>
                    <a:lnTo>
                      <a:pt x="261" y="557"/>
                    </a:lnTo>
                    <a:lnTo>
                      <a:pt x="265" y="555"/>
                    </a:lnTo>
                    <a:lnTo>
                      <a:pt x="269" y="554"/>
                    </a:lnTo>
                    <a:close/>
                    <a:moveTo>
                      <a:pt x="252" y="470"/>
                    </a:moveTo>
                    <a:lnTo>
                      <a:pt x="257" y="472"/>
                    </a:lnTo>
                    <a:lnTo>
                      <a:pt x="262" y="474"/>
                    </a:lnTo>
                    <a:lnTo>
                      <a:pt x="266" y="477"/>
                    </a:lnTo>
                    <a:lnTo>
                      <a:pt x="269" y="482"/>
                    </a:lnTo>
                    <a:lnTo>
                      <a:pt x="269" y="487"/>
                    </a:lnTo>
                    <a:lnTo>
                      <a:pt x="269" y="491"/>
                    </a:lnTo>
                    <a:lnTo>
                      <a:pt x="266" y="496"/>
                    </a:lnTo>
                    <a:lnTo>
                      <a:pt x="263" y="499"/>
                    </a:lnTo>
                    <a:lnTo>
                      <a:pt x="96" y="667"/>
                    </a:lnTo>
                    <a:lnTo>
                      <a:pt x="93" y="669"/>
                    </a:lnTo>
                    <a:lnTo>
                      <a:pt x="88" y="672"/>
                    </a:lnTo>
                    <a:lnTo>
                      <a:pt x="84" y="672"/>
                    </a:lnTo>
                    <a:lnTo>
                      <a:pt x="79" y="672"/>
                    </a:lnTo>
                    <a:lnTo>
                      <a:pt x="74" y="669"/>
                    </a:lnTo>
                    <a:lnTo>
                      <a:pt x="71" y="665"/>
                    </a:lnTo>
                    <a:lnTo>
                      <a:pt x="68" y="660"/>
                    </a:lnTo>
                    <a:lnTo>
                      <a:pt x="67" y="655"/>
                    </a:lnTo>
                    <a:lnTo>
                      <a:pt x="68" y="651"/>
                    </a:lnTo>
                    <a:lnTo>
                      <a:pt x="70" y="647"/>
                    </a:lnTo>
                    <a:lnTo>
                      <a:pt x="72" y="643"/>
                    </a:lnTo>
                    <a:lnTo>
                      <a:pt x="240" y="476"/>
                    </a:lnTo>
                    <a:lnTo>
                      <a:pt x="244" y="473"/>
                    </a:lnTo>
                    <a:lnTo>
                      <a:pt x="248" y="472"/>
                    </a:lnTo>
                    <a:lnTo>
                      <a:pt x="252" y="470"/>
                    </a:lnTo>
                    <a:close/>
                    <a:moveTo>
                      <a:pt x="168" y="453"/>
                    </a:moveTo>
                    <a:lnTo>
                      <a:pt x="173" y="455"/>
                    </a:lnTo>
                    <a:lnTo>
                      <a:pt x="178" y="457"/>
                    </a:lnTo>
                    <a:lnTo>
                      <a:pt x="182" y="461"/>
                    </a:lnTo>
                    <a:lnTo>
                      <a:pt x="184" y="465"/>
                    </a:lnTo>
                    <a:lnTo>
                      <a:pt x="185" y="470"/>
                    </a:lnTo>
                    <a:lnTo>
                      <a:pt x="185" y="476"/>
                    </a:lnTo>
                    <a:lnTo>
                      <a:pt x="182" y="479"/>
                    </a:lnTo>
                    <a:lnTo>
                      <a:pt x="180" y="482"/>
                    </a:lnTo>
                    <a:lnTo>
                      <a:pt x="163" y="499"/>
                    </a:lnTo>
                    <a:lnTo>
                      <a:pt x="160" y="502"/>
                    </a:lnTo>
                    <a:lnTo>
                      <a:pt x="156" y="503"/>
                    </a:lnTo>
                    <a:lnTo>
                      <a:pt x="151" y="504"/>
                    </a:lnTo>
                    <a:lnTo>
                      <a:pt x="146" y="503"/>
                    </a:lnTo>
                    <a:lnTo>
                      <a:pt x="142" y="500"/>
                    </a:lnTo>
                    <a:lnTo>
                      <a:pt x="138" y="498"/>
                    </a:lnTo>
                    <a:lnTo>
                      <a:pt x="135" y="493"/>
                    </a:lnTo>
                    <a:lnTo>
                      <a:pt x="135" y="487"/>
                    </a:lnTo>
                    <a:lnTo>
                      <a:pt x="135" y="483"/>
                    </a:lnTo>
                    <a:lnTo>
                      <a:pt x="137" y="479"/>
                    </a:lnTo>
                    <a:lnTo>
                      <a:pt x="139" y="476"/>
                    </a:lnTo>
                    <a:lnTo>
                      <a:pt x="156" y="458"/>
                    </a:lnTo>
                    <a:lnTo>
                      <a:pt x="160" y="456"/>
                    </a:lnTo>
                    <a:lnTo>
                      <a:pt x="164" y="455"/>
                    </a:lnTo>
                    <a:lnTo>
                      <a:pt x="168" y="453"/>
                    </a:lnTo>
                    <a:close/>
                    <a:moveTo>
                      <a:pt x="673" y="91"/>
                    </a:moveTo>
                    <a:lnTo>
                      <a:pt x="322" y="441"/>
                    </a:lnTo>
                    <a:lnTo>
                      <a:pt x="421" y="680"/>
                    </a:lnTo>
                    <a:lnTo>
                      <a:pt x="673" y="91"/>
                    </a:lnTo>
                    <a:close/>
                    <a:moveTo>
                      <a:pt x="650" y="67"/>
                    </a:moveTo>
                    <a:lnTo>
                      <a:pt x="61" y="320"/>
                    </a:lnTo>
                    <a:lnTo>
                      <a:pt x="299" y="418"/>
                    </a:lnTo>
                    <a:lnTo>
                      <a:pt x="650" y="67"/>
                    </a:lnTo>
                    <a:close/>
                    <a:moveTo>
                      <a:pt x="723" y="0"/>
                    </a:moveTo>
                    <a:lnTo>
                      <a:pt x="728" y="2"/>
                    </a:lnTo>
                    <a:lnTo>
                      <a:pt x="732" y="3"/>
                    </a:lnTo>
                    <a:lnTo>
                      <a:pt x="736" y="7"/>
                    </a:lnTo>
                    <a:lnTo>
                      <a:pt x="739" y="12"/>
                    </a:lnTo>
                    <a:lnTo>
                      <a:pt x="740" y="17"/>
                    </a:lnTo>
                    <a:lnTo>
                      <a:pt x="739" y="21"/>
                    </a:lnTo>
                    <a:lnTo>
                      <a:pt x="737" y="24"/>
                    </a:lnTo>
                    <a:lnTo>
                      <a:pt x="737" y="24"/>
                    </a:lnTo>
                    <a:lnTo>
                      <a:pt x="436" y="729"/>
                    </a:lnTo>
                    <a:lnTo>
                      <a:pt x="435" y="729"/>
                    </a:lnTo>
                    <a:lnTo>
                      <a:pt x="435" y="729"/>
                    </a:lnTo>
                    <a:lnTo>
                      <a:pt x="435" y="729"/>
                    </a:lnTo>
                    <a:lnTo>
                      <a:pt x="432" y="733"/>
                    </a:lnTo>
                    <a:lnTo>
                      <a:pt x="430" y="737"/>
                    </a:lnTo>
                    <a:lnTo>
                      <a:pt x="425" y="739"/>
                    </a:lnTo>
                    <a:lnTo>
                      <a:pt x="421" y="740"/>
                    </a:lnTo>
                    <a:lnTo>
                      <a:pt x="415" y="739"/>
                    </a:lnTo>
                    <a:lnTo>
                      <a:pt x="410" y="736"/>
                    </a:lnTo>
                    <a:lnTo>
                      <a:pt x="406" y="732"/>
                    </a:lnTo>
                    <a:lnTo>
                      <a:pt x="405" y="727"/>
                    </a:lnTo>
                    <a:lnTo>
                      <a:pt x="404" y="727"/>
                    </a:lnTo>
                    <a:lnTo>
                      <a:pt x="290" y="449"/>
                    </a:lnTo>
                    <a:lnTo>
                      <a:pt x="12" y="335"/>
                    </a:lnTo>
                    <a:lnTo>
                      <a:pt x="12" y="335"/>
                    </a:lnTo>
                    <a:lnTo>
                      <a:pt x="7" y="333"/>
                    </a:lnTo>
                    <a:lnTo>
                      <a:pt x="4" y="329"/>
                    </a:lnTo>
                    <a:lnTo>
                      <a:pt x="2" y="325"/>
                    </a:lnTo>
                    <a:lnTo>
                      <a:pt x="0" y="320"/>
                    </a:lnTo>
                    <a:lnTo>
                      <a:pt x="0" y="314"/>
                    </a:lnTo>
                    <a:lnTo>
                      <a:pt x="3" y="311"/>
                    </a:lnTo>
                    <a:lnTo>
                      <a:pt x="6" y="307"/>
                    </a:lnTo>
                    <a:lnTo>
                      <a:pt x="10" y="304"/>
                    </a:lnTo>
                    <a:lnTo>
                      <a:pt x="10" y="304"/>
                    </a:lnTo>
                    <a:lnTo>
                      <a:pt x="11" y="304"/>
                    </a:lnTo>
                    <a:lnTo>
                      <a:pt x="11" y="304"/>
                    </a:lnTo>
                    <a:lnTo>
                      <a:pt x="715" y="2"/>
                    </a:lnTo>
                    <a:lnTo>
                      <a:pt x="715" y="2"/>
                    </a:lnTo>
                    <a:lnTo>
                      <a:pt x="719" y="0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</p:grpSp>
        <p:grpSp>
          <p:nvGrpSpPr>
            <p:cNvPr id="21" name="组合 22"/>
            <p:cNvGrpSpPr/>
            <p:nvPr/>
          </p:nvGrpSpPr>
          <p:grpSpPr>
            <a:xfrm>
              <a:off x="6513" y="5003"/>
              <a:ext cx="1871" cy="1871"/>
              <a:chOff x="5401264" y="4570647"/>
              <a:chExt cx="1188247" cy="1188246"/>
            </a:xfrm>
          </p:grpSpPr>
          <p:sp>
            <p:nvSpPr>
              <p:cNvPr id="10" name="菱形 9"/>
              <p:cNvSpPr/>
              <p:nvPr/>
            </p:nvSpPr>
            <p:spPr>
              <a:xfrm>
                <a:off x="5401264" y="4570647"/>
                <a:ext cx="1188247" cy="1188246"/>
              </a:xfrm>
              <a:prstGeom prst="diamond">
                <a:avLst/>
              </a:prstGeom>
              <a:solidFill>
                <a:srgbClr val="4149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/>
              </a:p>
            </p:txBody>
          </p:sp>
          <p:sp>
            <p:nvSpPr>
              <p:cNvPr id="2" name="Freeform 13"/>
              <p:cNvSpPr>
                <a:spLocks noEditPoints="1"/>
              </p:cNvSpPr>
              <p:nvPr/>
            </p:nvSpPr>
            <p:spPr bwMode="auto">
              <a:xfrm>
                <a:off x="5767979" y="4937362"/>
                <a:ext cx="454816" cy="454816"/>
              </a:xfrm>
              <a:custGeom>
                <a:avLst/>
                <a:gdLst>
                  <a:gd name="T0" fmla="*/ 338 w 739"/>
                  <a:gd name="T1" fmla="*/ 383 h 739"/>
                  <a:gd name="T2" fmla="*/ 401 w 739"/>
                  <a:gd name="T3" fmla="*/ 383 h 739"/>
                  <a:gd name="T4" fmla="*/ 524 w 739"/>
                  <a:gd name="T5" fmla="*/ 303 h 739"/>
                  <a:gd name="T6" fmla="*/ 406 w 739"/>
                  <a:gd name="T7" fmla="*/ 425 h 739"/>
                  <a:gd name="T8" fmla="*/ 504 w 739"/>
                  <a:gd name="T9" fmla="*/ 470 h 739"/>
                  <a:gd name="T10" fmla="*/ 215 w 739"/>
                  <a:gd name="T11" fmla="*/ 303 h 739"/>
                  <a:gd name="T12" fmla="*/ 257 w 739"/>
                  <a:gd name="T13" fmla="*/ 494 h 739"/>
                  <a:gd name="T14" fmla="*/ 317 w 739"/>
                  <a:gd name="T15" fmla="*/ 411 h 739"/>
                  <a:gd name="T16" fmla="*/ 369 w 739"/>
                  <a:gd name="T17" fmla="*/ 201 h 739"/>
                  <a:gd name="T18" fmla="*/ 321 w 739"/>
                  <a:gd name="T19" fmla="*/ 323 h 739"/>
                  <a:gd name="T20" fmla="*/ 418 w 739"/>
                  <a:gd name="T21" fmla="*/ 323 h 739"/>
                  <a:gd name="T22" fmla="*/ 369 w 739"/>
                  <a:gd name="T23" fmla="*/ 201 h 739"/>
                  <a:gd name="T24" fmla="*/ 537 w 739"/>
                  <a:gd name="T25" fmla="*/ 256 h 739"/>
                  <a:gd name="T26" fmla="*/ 537 w 739"/>
                  <a:gd name="T27" fmla="*/ 483 h 739"/>
                  <a:gd name="T28" fmla="*/ 329 w 739"/>
                  <a:gd name="T29" fmla="*/ 566 h 739"/>
                  <a:gd name="T30" fmla="*/ 172 w 739"/>
                  <a:gd name="T31" fmla="*/ 411 h 739"/>
                  <a:gd name="T32" fmla="*/ 257 w 739"/>
                  <a:gd name="T33" fmla="*/ 202 h 739"/>
                  <a:gd name="T34" fmla="*/ 314 w 739"/>
                  <a:gd name="T35" fmla="*/ 79 h 739"/>
                  <a:gd name="T36" fmla="*/ 215 w 739"/>
                  <a:gd name="T37" fmla="*/ 125 h 739"/>
                  <a:gd name="T38" fmla="*/ 102 w 739"/>
                  <a:gd name="T39" fmla="*/ 162 h 739"/>
                  <a:gd name="T40" fmla="*/ 105 w 739"/>
                  <a:gd name="T41" fmla="*/ 260 h 739"/>
                  <a:gd name="T42" fmla="*/ 33 w 739"/>
                  <a:gd name="T43" fmla="*/ 411 h 739"/>
                  <a:gd name="T44" fmla="*/ 105 w 739"/>
                  <a:gd name="T45" fmla="*/ 479 h 739"/>
                  <a:gd name="T46" fmla="*/ 161 w 739"/>
                  <a:gd name="T47" fmla="*/ 636 h 739"/>
                  <a:gd name="T48" fmla="*/ 215 w 739"/>
                  <a:gd name="T49" fmla="*/ 614 h 739"/>
                  <a:gd name="T50" fmla="*/ 314 w 739"/>
                  <a:gd name="T51" fmla="*/ 659 h 739"/>
                  <a:gd name="T52" fmla="*/ 424 w 739"/>
                  <a:gd name="T53" fmla="*/ 659 h 739"/>
                  <a:gd name="T54" fmla="*/ 524 w 739"/>
                  <a:gd name="T55" fmla="*/ 614 h 739"/>
                  <a:gd name="T56" fmla="*/ 578 w 739"/>
                  <a:gd name="T57" fmla="*/ 636 h 739"/>
                  <a:gd name="T58" fmla="*/ 634 w 739"/>
                  <a:gd name="T59" fmla="*/ 479 h 739"/>
                  <a:gd name="T60" fmla="*/ 706 w 739"/>
                  <a:gd name="T61" fmla="*/ 411 h 739"/>
                  <a:gd name="T62" fmla="*/ 634 w 739"/>
                  <a:gd name="T63" fmla="*/ 260 h 739"/>
                  <a:gd name="T64" fmla="*/ 636 w 739"/>
                  <a:gd name="T65" fmla="*/ 162 h 739"/>
                  <a:gd name="T66" fmla="*/ 524 w 739"/>
                  <a:gd name="T67" fmla="*/ 125 h 739"/>
                  <a:gd name="T68" fmla="*/ 424 w 739"/>
                  <a:gd name="T69" fmla="*/ 79 h 739"/>
                  <a:gd name="T70" fmla="*/ 419 w 739"/>
                  <a:gd name="T71" fmla="*/ 0 h 739"/>
                  <a:gd name="T72" fmla="*/ 492 w 739"/>
                  <a:gd name="T73" fmla="*/ 74 h 739"/>
                  <a:gd name="T74" fmla="*/ 585 w 739"/>
                  <a:gd name="T75" fmla="*/ 68 h 739"/>
                  <a:gd name="T76" fmla="*/ 669 w 739"/>
                  <a:gd name="T77" fmla="*/ 168 h 739"/>
                  <a:gd name="T78" fmla="*/ 723 w 739"/>
                  <a:gd name="T79" fmla="*/ 299 h 739"/>
                  <a:gd name="T80" fmla="*/ 731 w 739"/>
                  <a:gd name="T81" fmla="*/ 434 h 739"/>
                  <a:gd name="T82" fmla="*/ 665 w 739"/>
                  <a:gd name="T83" fmla="*/ 561 h 739"/>
                  <a:gd name="T84" fmla="*/ 591 w 739"/>
                  <a:gd name="T85" fmla="*/ 669 h 739"/>
                  <a:gd name="T86" fmla="*/ 529 w 739"/>
                  <a:gd name="T87" fmla="*/ 646 h 739"/>
                  <a:gd name="T88" fmla="*/ 427 w 739"/>
                  <a:gd name="T89" fmla="*/ 737 h 739"/>
                  <a:gd name="T90" fmla="*/ 295 w 739"/>
                  <a:gd name="T91" fmla="*/ 714 h 739"/>
                  <a:gd name="T92" fmla="*/ 164 w 739"/>
                  <a:gd name="T93" fmla="*/ 671 h 739"/>
                  <a:gd name="T94" fmla="*/ 68 w 739"/>
                  <a:gd name="T95" fmla="*/ 587 h 739"/>
                  <a:gd name="T96" fmla="*/ 60 w 739"/>
                  <a:gd name="T97" fmla="*/ 453 h 739"/>
                  <a:gd name="T98" fmla="*/ 0 w 739"/>
                  <a:gd name="T99" fmla="*/ 320 h 739"/>
                  <a:gd name="T100" fmla="*/ 74 w 739"/>
                  <a:gd name="T101" fmla="*/ 247 h 739"/>
                  <a:gd name="T102" fmla="*/ 74 w 739"/>
                  <a:gd name="T103" fmla="*/ 144 h 739"/>
                  <a:gd name="T104" fmla="*/ 172 w 739"/>
                  <a:gd name="T105" fmla="*/ 70 h 739"/>
                  <a:gd name="T106" fmla="*/ 299 w 739"/>
                  <a:gd name="T107" fmla="*/ 15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39" h="739">
                    <a:moveTo>
                      <a:pt x="369" y="336"/>
                    </a:moveTo>
                    <a:lnTo>
                      <a:pt x="356" y="339"/>
                    </a:lnTo>
                    <a:lnTo>
                      <a:pt x="346" y="345"/>
                    </a:lnTo>
                    <a:lnTo>
                      <a:pt x="338" y="357"/>
                    </a:lnTo>
                    <a:lnTo>
                      <a:pt x="335" y="370"/>
                    </a:lnTo>
                    <a:lnTo>
                      <a:pt x="338" y="383"/>
                    </a:lnTo>
                    <a:lnTo>
                      <a:pt x="346" y="394"/>
                    </a:lnTo>
                    <a:lnTo>
                      <a:pt x="356" y="400"/>
                    </a:lnTo>
                    <a:lnTo>
                      <a:pt x="369" y="403"/>
                    </a:lnTo>
                    <a:lnTo>
                      <a:pt x="382" y="400"/>
                    </a:lnTo>
                    <a:lnTo>
                      <a:pt x="393" y="394"/>
                    </a:lnTo>
                    <a:lnTo>
                      <a:pt x="401" y="383"/>
                    </a:lnTo>
                    <a:lnTo>
                      <a:pt x="403" y="370"/>
                    </a:lnTo>
                    <a:lnTo>
                      <a:pt x="401" y="357"/>
                    </a:lnTo>
                    <a:lnTo>
                      <a:pt x="393" y="345"/>
                    </a:lnTo>
                    <a:lnTo>
                      <a:pt x="382" y="339"/>
                    </a:lnTo>
                    <a:lnTo>
                      <a:pt x="369" y="336"/>
                    </a:lnTo>
                    <a:close/>
                    <a:moveTo>
                      <a:pt x="524" y="303"/>
                    </a:moveTo>
                    <a:lnTo>
                      <a:pt x="434" y="353"/>
                    </a:lnTo>
                    <a:lnTo>
                      <a:pt x="436" y="361"/>
                    </a:lnTo>
                    <a:lnTo>
                      <a:pt x="436" y="370"/>
                    </a:lnTo>
                    <a:lnTo>
                      <a:pt x="432" y="392"/>
                    </a:lnTo>
                    <a:lnTo>
                      <a:pt x="422" y="411"/>
                    </a:lnTo>
                    <a:lnTo>
                      <a:pt x="406" y="425"/>
                    </a:lnTo>
                    <a:lnTo>
                      <a:pt x="386" y="434"/>
                    </a:lnTo>
                    <a:lnTo>
                      <a:pt x="386" y="536"/>
                    </a:lnTo>
                    <a:lnTo>
                      <a:pt x="422" y="530"/>
                    </a:lnTo>
                    <a:lnTo>
                      <a:pt x="453" y="515"/>
                    </a:lnTo>
                    <a:lnTo>
                      <a:pt x="481" y="494"/>
                    </a:lnTo>
                    <a:lnTo>
                      <a:pt x="504" y="470"/>
                    </a:lnTo>
                    <a:lnTo>
                      <a:pt x="523" y="439"/>
                    </a:lnTo>
                    <a:lnTo>
                      <a:pt x="533" y="405"/>
                    </a:lnTo>
                    <a:lnTo>
                      <a:pt x="537" y="370"/>
                    </a:lnTo>
                    <a:lnTo>
                      <a:pt x="533" y="335"/>
                    </a:lnTo>
                    <a:lnTo>
                      <a:pt x="524" y="303"/>
                    </a:lnTo>
                    <a:close/>
                    <a:moveTo>
                      <a:pt x="215" y="303"/>
                    </a:moveTo>
                    <a:lnTo>
                      <a:pt x="204" y="335"/>
                    </a:lnTo>
                    <a:lnTo>
                      <a:pt x="202" y="370"/>
                    </a:lnTo>
                    <a:lnTo>
                      <a:pt x="206" y="405"/>
                    </a:lnTo>
                    <a:lnTo>
                      <a:pt x="216" y="439"/>
                    </a:lnTo>
                    <a:lnTo>
                      <a:pt x="235" y="470"/>
                    </a:lnTo>
                    <a:lnTo>
                      <a:pt x="257" y="494"/>
                    </a:lnTo>
                    <a:lnTo>
                      <a:pt x="286" y="515"/>
                    </a:lnTo>
                    <a:lnTo>
                      <a:pt x="317" y="530"/>
                    </a:lnTo>
                    <a:lnTo>
                      <a:pt x="352" y="536"/>
                    </a:lnTo>
                    <a:lnTo>
                      <a:pt x="352" y="434"/>
                    </a:lnTo>
                    <a:lnTo>
                      <a:pt x="333" y="425"/>
                    </a:lnTo>
                    <a:lnTo>
                      <a:pt x="317" y="411"/>
                    </a:lnTo>
                    <a:lnTo>
                      <a:pt x="305" y="392"/>
                    </a:lnTo>
                    <a:lnTo>
                      <a:pt x="303" y="370"/>
                    </a:lnTo>
                    <a:lnTo>
                      <a:pt x="303" y="361"/>
                    </a:lnTo>
                    <a:lnTo>
                      <a:pt x="304" y="353"/>
                    </a:lnTo>
                    <a:lnTo>
                      <a:pt x="215" y="303"/>
                    </a:lnTo>
                    <a:close/>
                    <a:moveTo>
                      <a:pt x="369" y="201"/>
                    </a:moveTo>
                    <a:lnTo>
                      <a:pt x="335" y="205"/>
                    </a:lnTo>
                    <a:lnTo>
                      <a:pt x="305" y="214"/>
                    </a:lnTo>
                    <a:lnTo>
                      <a:pt x="276" y="230"/>
                    </a:lnTo>
                    <a:lnTo>
                      <a:pt x="252" y="250"/>
                    </a:lnTo>
                    <a:lnTo>
                      <a:pt x="232" y="273"/>
                    </a:lnTo>
                    <a:lnTo>
                      <a:pt x="321" y="323"/>
                    </a:lnTo>
                    <a:lnTo>
                      <a:pt x="334" y="312"/>
                    </a:lnTo>
                    <a:lnTo>
                      <a:pt x="351" y="305"/>
                    </a:lnTo>
                    <a:lnTo>
                      <a:pt x="369" y="302"/>
                    </a:lnTo>
                    <a:lnTo>
                      <a:pt x="388" y="305"/>
                    </a:lnTo>
                    <a:lnTo>
                      <a:pt x="403" y="312"/>
                    </a:lnTo>
                    <a:lnTo>
                      <a:pt x="418" y="323"/>
                    </a:lnTo>
                    <a:lnTo>
                      <a:pt x="507" y="273"/>
                    </a:lnTo>
                    <a:lnTo>
                      <a:pt x="487" y="250"/>
                    </a:lnTo>
                    <a:lnTo>
                      <a:pt x="462" y="230"/>
                    </a:lnTo>
                    <a:lnTo>
                      <a:pt x="434" y="214"/>
                    </a:lnTo>
                    <a:lnTo>
                      <a:pt x="402" y="205"/>
                    </a:lnTo>
                    <a:lnTo>
                      <a:pt x="369" y="201"/>
                    </a:lnTo>
                    <a:close/>
                    <a:moveTo>
                      <a:pt x="369" y="168"/>
                    </a:moveTo>
                    <a:lnTo>
                      <a:pt x="410" y="172"/>
                    </a:lnTo>
                    <a:lnTo>
                      <a:pt x="448" y="184"/>
                    </a:lnTo>
                    <a:lnTo>
                      <a:pt x="482" y="202"/>
                    </a:lnTo>
                    <a:lnTo>
                      <a:pt x="512" y="227"/>
                    </a:lnTo>
                    <a:lnTo>
                      <a:pt x="537" y="256"/>
                    </a:lnTo>
                    <a:lnTo>
                      <a:pt x="555" y="292"/>
                    </a:lnTo>
                    <a:lnTo>
                      <a:pt x="567" y="329"/>
                    </a:lnTo>
                    <a:lnTo>
                      <a:pt x="571" y="370"/>
                    </a:lnTo>
                    <a:lnTo>
                      <a:pt x="567" y="411"/>
                    </a:lnTo>
                    <a:lnTo>
                      <a:pt x="555" y="449"/>
                    </a:lnTo>
                    <a:lnTo>
                      <a:pt x="537" y="483"/>
                    </a:lnTo>
                    <a:lnTo>
                      <a:pt x="512" y="511"/>
                    </a:lnTo>
                    <a:lnTo>
                      <a:pt x="482" y="536"/>
                    </a:lnTo>
                    <a:lnTo>
                      <a:pt x="448" y="555"/>
                    </a:lnTo>
                    <a:lnTo>
                      <a:pt x="410" y="566"/>
                    </a:lnTo>
                    <a:lnTo>
                      <a:pt x="369" y="572"/>
                    </a:lnTo>
                    <a:lnTo>
                      <a:pt x="329" y="566"/>
                    </a:lnTo>
                    <a:lnTo>
                      <a:pt x="291" y="555"/>
                    </a:lnTo>
                    <a:lnTo>
                      <a:pt x="257" y="536"/>
                    </a:lnTo>
                    <a:lnTo>
                      <a:pt x="227" y="511"/>
                    </a:lnTo>
                    <a:lnTo>
                      <a:pt x="202" y="483"/>
                    </a:lnTo>
                    <a:lnTo>
                      <a:pt x="183" y="449"/>
                    </a:lnTo>
                    <a:lnTo>
                      <a:pt x="172" y="411"/>
                    </a:lnTo>
                    <a:lnTo>
                      <a:pt x="168" y="370"/>
                    </a:lnTo>
                    <a:lnTo>
                      <a:pt x="172" y="329"/>
                    </a:lnTo>
                    <a:lnTo>
                      <a:pt x="183" y="292"/>
                    </a:lnTo>
                    <a:lnTo>
                      <a:pt x="202" y="256"/>
                    </a:lnTo>
                    <a:lnTo>
                      <a:pt x="227" y="227"/>
                    </a:lnTo>
                    <a:lnTo>
                      <a:pt x="257" y="202"/>
                    </a:lnTo>
                    <a:lnTo>
                      <a:pt x="291" y="184"/>
                    </a:lnTo>
                    <a:lnTo>
                      <a:pt x="329" y="172"/>
                    </a:lnTo>
                    <a:lnTo>
                      <a:pt x="369" y="168"/>
                    </a:lnTo>
                    <a:close/>
                    <a:moveTo>
                      <a:pt x="327" y="34"/>
                    </a:moveTo>
                    <a:lnTo>
                      <a:pt x="318" y="69"/>
                    </a:lnTo>
                    <a:lnTo>
                      <a:pt x="314" y="79"/>
                    </a:lnTo>
                    <a:lnTo>
                      <a:pt x="305" y="87"/>
                    </a:lnTo>
                    <a:lnTo>
                      <a:pt x="295" y="93"/>
                    </a:lnTo>
                    <a:lnTo>
                      <a:pt x="259" y="104"/>
                    </a:lnTo>
                    <a:lnTo>
                      <a:pt x="227" y="121"/>
                    </a:lnTo>
                    <a:lnTo>
                      <a:pt x="220" y="124"/>
                    </a:lnTo>
                    <a:lnTo>
                      <a:pt x="215" y="125"/>
                    </a:lnTo>
                    <a:lnTo>
                      <a:pt x="210" y="127"/>
                    </a:lnTo>
                    <a:lnTo>
                      <a:pt x="203" y="125"/>
                    </a:lnTo>
                    <a:lnTo>
                      <a:pt x="198" y="124"/>
                    </a:lnTo>
                    <a:lnTo>
                      <a:pt x="193" y="121"/>
                    </a:lnTo>
                    <a:lnTo>
                      <a:pt x="161" y="103"/>
                    </a:lnTo>
                    <a:lnTo>
                      <a:pt x="102" y="162"/>
                    </a:lnTo>
                    <a:lnTo>
                      <a:pt x="102" y="162"/>
                    </a:lnTo>
                    <a:lnTo>
                      <a:pt x="121" y="192"/>
                    </a:lnTo>
                    <a:lnTo>
                      <a:pt x="125" y="204"/>
                    </a:lnTo>
                    <a:lnTo>
                      <a:pt x="125" y="216"/>
                    </a:lnTo>
                    <a:lnTo>
                      <a:pt x="121" y="226"/>
                    </a:lnTo>
                    <a:lnTo>
                      <a:pt x="105" y="260"/>
                    </a:lnTo>
                    <a:lnTo>
                      <a:pt x="92" y="295"/>
                    </a:lnTo>
                    <a:lnTo>
                      <a:pt x="87" y="306"/>
                    </a:lnTo>
                    <a:lnTo>
                      <a:pt x="79" y="315"/>
                    </a:lnTo>
                    <a:lnTo>
                      <a:pt x="68" y="319"/>
                    </a:lnTo>
                    <a:lnTo>
                      <a:pt x="33" y="328"/>
                    </a:lnTo>
                    <a:lnTo>
                      <a:pt x="33" y="411"/>
                    </a:lnTo>
                    <a:lnTo>
                      <a:pt x="34" y="411"/>
                    </a:lnTo>
                    <a:lnTo>
                      <a:pt x="68" y="420"/>
                    </a:lnTo>
                    <a:lnTo>
                      <a:pt x="79" y="425"/>
                    </a:lnTo>
                    <a:lnTo>
                      <a:pt x="87" y="433"/>
                    </a:lnTo>
                    <a:lnTo>
                      <a:pt x="92" y="443"/>
                    </a:lnTo>
                    <a:lnTo>
                      <a:pt x="105" y="479"/>
                    </a:lnTo>
                    <a:lnTo>
                      <a:pt x="121" y="513"/>
                    </a:lnTo>
                    <a:lnTo>
                      <a:pt x="125" y="525"/>
                    </a:lnTo>
                    <a:lnTo>
                      <a:pt x="125" y="536"/>
                    </a:lnTo>
                    <a:lnTo>
                      <a:pt x="121" y="547"/>
                    </a:lnTo>
                    <a:lnTo>
                      <a:pt x="102" y="578"/>
                    </a:lnTo>
                    <a:lnTo>
                      <a:pt x="161" y="636"/>
                    </a:lnTo>
                    <a:lnTo>
                      <a:pt x="161" y="636"/>
                    </a:lnTo>
                    <a:lnTo>
                      <a:pt x="193" y="617"/>
                    </a:lnTo>
                    <a:lnTo>
                      <a:pt x="198" y="615"/>
                    </a:lnTo>
                    <a:lnTo>
                      <a:pt x="203" y="614"/>
                    </a:lnTo>
                    <a:lnTo>
                      <a:pt x="210" y="614"/>
                    </a:lnTo>
                    <a:lnTo>
                      <a:pt x="215" y="614"/>
                    </a:lnTo>
                    <a:lnTo>
                      <a:pt x="220" y="615"/>
                    </a:lnTo>
                    <a:lnTo>
                      <a:pt x="227" y="617"/>
                    </a:lnTo>
                    <a:lnTo>
                      <a:pt x="259" y="634"/>
                    </a:lnTo>
                    <a:lnTo>
                      <a:pt x="295" y="646"/>
                    </a:lnTo>
                    <a:lnTo>
                      <a:pt x="305" y="652"/>
                    </a:lnTo>
                    <a:lnTo>
                      <a:pt x="314" y="659"/>
                    </a:lnTo>
                    <a:lnTo>
                      <a:pt x="318" y="670"/>
                    </a:lnTo>
                    <a:lnTo>
                      <a:pt x="327" y="705"/>
                    </a:lnTo>
                    <a:lnTo>
                      <a:pt x="411" y="705"/>
                    </a:lnTo>
                    <a:lnTo>
                      <a:pt x="411" y="705"/>
                    </a:lnTo>
                    <a:lnTo>
                      <a:pt x="419" y="670"/>
                    </a:lnTo>
                    <a:lnTo>
                      <a:pt x="424" y="659"/>
                    </a:lnTo>
                    <a:lnTo>
                      <a:pt x="432" y="652"/>
                    </a:lnTo>
                    <a:lnTo>
                      <a:pt x="444" y="646"/>
                    </a:lnTo>
                    <a:lnTo>
                      <a:pt x="479" y="634"/>
                    </a:lnTo>
                    <a:lnTo>
                      <a:pt x="512" y="617"/>
                    </a:lnTo>
                    <a:lnTo>
                      <a:pt x="517" y="615"/>
                    </a:lnTo>
                    <a:lnTo>
                      <a:pt x="524" y="614"/>
                    </a:lnTo>
                    <a:lnTo>
                      <a:pt x="529" y="614"/>
                    </a:lnTo>
                    <a:lnTo>
                      <a:pt x="536" y="614"/>
                    </a:lnTo>
                    <a:lnTo>
                      <a:pt x="541" y="615"/>
                    </a:lnTo>
                    <a:lnTo>
                      <a:pt x="546" y="617"/>
                    </a:lnTo>
                    <a:lnTo>
                      <a:pt x="578" y="636"/>
                    </a:lnTo>
                    <a:lnTo>
                      <a:pt x="578" y="636"/>
                    </a:lnTo>
                    <a:lnTo>
                      <a:pt x="636" y="578"/>
                    </a:lnTo>
                    <a:lnTo>
                      <a:pt x="618" y="547"/>
                    </a:lnTo>
                    <a:lnTo>
                      <a:pt x="613" y="536"/>
                    </a:lnTo>
                    <a:lnTo>
                      <a:pt x="613" y="525"/>
                    </a:lnTo>
                    <a:lnTo>
                      <a:pt x="617" y="513"/>
                    </a:lnTo>
                    <a:lnTo>
                      <a:pt x="634" y="479"/>
                    </a:lnTo>
                    <a:lnTo>
                      <a:pt x="646" y="443"/>
                    </a:lnTo>
                    <a:lnTo>
                      <a:pt x="651" y="433"/>
                    </a:lnTo>
                    <a:lnTo>
                      <a:pt x="660" y="425"/>
                    </a:lnTo>
                    <a:lnTo>
                      <a:pt x="670" y="420"/>
                    </a:lnTo>
                    <a:lnTo>
                      <a:pt x="704" y="411"/>
                    </a:lnTo>
                    <a:lnTo>
                      <a:pt x="706" y="411"/>
                    </a:lnTo>
                    <a:lnTo>
                      <a:pt x="706" y="328"/>
                    </a:lnTo>
                    <a:lnTo>
                      <a:pt x="670" y="319"/>
                    </a:lnTo>
                    <a:lnTo>
                      <a:pt x="660" y="315"/>
                    </a:lnTo>
                    <a:lnTo>
                      <a:pt x="651" y="306"/>
                    </a:lnTo>
                    <a:lnTo>
                      <a:pt x="646" y="295"/>
                    </a:lnTo>
                    <a:lnTo>
                      <a:pt x="634" y="260"/>
                    </a:lnTo>
                    <a:lnTo>
                      <a:pt x="617" y="226"/>
                    </a:lnTo>
                    <a:lnTo>
                      <a:pt x="613" y="216"/>
                    </a:lnTo>
                    <a:lnTo>
                      <a:pt x="613" y="204"/>
                    </a:lnTo>
                    <a:lnTo>
                      <a:pt x="618" y="192"/>
                    </a:lnTo>
                    <a:lnTo>
                      <a:pt x="636" y="162"/>
                    </a:lnTo>
                    <a:lnTo>
                      <a:pt x="636" y="162"/>
                    </a:lnTo>
                    <a:lnTo>
                      <a:pt x="578" y="103"/>
                    </a:lnTo>
                    <a:lnTo>
                      <a:pt x="546" y="121"/>
                    </a:lnTo>
                    <a:lnTo>
                      <a:pt x="541" y="124"/>
                    </a:lnTo>
                    <a:lnTo>
                      <a:pt x="536" y="125"/>
                    </a:lnTo>
                    <a:lnTo>
                      <a:pt x="529" y="127"/>
                    </a:lnTo>
                    <a:lnTo>
                      <a:pt x="524" y="125"/>
                    </a:lnTo>
                    <a:lnTo>
                      <a:pt x="517" y="124"/>
                    </a:lnTo>
                    <a:lnTo>
                      <a:pt x="512" y="121"/>
                    </a:lnTo>
                    <a:lnTo>
                      <a:pt x="479" y="104"/>
                    </a:lnTo>
                    <a:lnTo>
                      <a:pt x="444" y="93"/>
                    </a:lnTo>
                    <a:lnTo>
                      <a:pt x="432" y="87"/>
                    </a:lnTo>
                    <a:lnTo>
                      <a:pt x="424" y="79"/>
                    </a:lnTo>
                    <a:lnTo>
                      <a:pt x="419" y="69"/>
                    </a:lnTo>
                    <a:lnTo>
                      <a:pt x="411" y="34"/>
                    </a:lnTo>
                    <a:lnTo>
                      <a:pt x="411" y="34"/>
                    </a:lnTo>
                    <a:lnTo>
                      <a:pt x="327" y="34"/>
                    </a:lnTo>
                    <a:close/>
                    <a:moveTo>
                      <a:pt x="320" y="0"/>
                    </a:moveTo>
                    <a:lnTo>
                      <a:pt x="419" y="0"/>
                    </a:lnTo>
                    <a:lnTo>
                      <a:pt x="427" y="2"/>
                    </a:lnTo>
                    <a:lnTo>
                      <a:pt x="435" y="7"/>
                    </a:lnTo>
                    <a:lnTo>
                      <a:pt x="440" y="15"/>
                    </a:lnTo>
                    <a:lnTo>
                      <a:pt x="443" y="24"/>
                    </a:lnTo>
                    <a:lnTo>
                      <a:pt x="452" y="60"/>
                    </a:lnTo>
                    <a:lnTo>
                      <a:pt x="492" y="74"/>
                    </a:lnTo>
                    <a:lnTo>
                      <a:pt x="529" y="93"/>
                    </a:lnTo>
                    <a:lnTo>
                      <a:pt x="560" y="73"/>
                    </a:lnTo>
                    <a:lnTo>
                      <a:pt x="567" y="70"/>
                    </a:lnTo>
                    <a:lnTo>
                      <a:pt x="574" y="68"/>
                    </a:lnTo>
                    <a:lnTo>
                      <a:pt x="580" y="68"/>
                    </a:lnTo>
                    <a:lnTo>
                      <a:pt x="585" y="68"/>
                    </a:lnTo>
                    <a:lnTo>
                      <a:pt x="591" y="70"/>
                    </a:lnTo>
                    <a:lnTo>
                      <a:pt x="596" y="73"/>
                    </a:lnTo>
                    <a:lnTo>
                      <a:pt x="665" y="144"/>
                    </a:lnTo>
                    <a:lnTo>
                      <a:pt x="670" y="151"/>
                    </a:lnTo>
                    <a:lnTo>
                      <a:pt x="672" y="159"/>
                    </a:lnTo>
                    <a:lnTo>
                      <a:pt x="669" y="168"/>
                    </a:lnTo>
                    <a:lnTo>
                      <a:pt x="665" y="178"/>
                    </a:lnTo>
                    <a:lnTo>
                      <a:pt x="647" y="209"/>
                    </a:lnTo>
                    <a:lnTo>
                      <a:pt x="665" y="247"/>
                    </a:lnTo>
                    <a:lnTo>
                      <a:pt x="678" y="286"/>
                    </a:lnTo>
                    <a:lnTo>
                      <a:pt x="714" y="295"/>
                    </a:lnTo>
                    <a:lnTo>
                      <a:pt x="723" y="299"/>
                    </a:lnTo>
                    <a:lnTo>
                      <a:pt x="731" y="305"/>
                    </a:lnTo>
                    <a:lnTo>
                      <a:pt x="737" y="311"/>
                    </a:lnTo>
                    <a:lnTo>
                      <a:pt x="739" y="320"/>
                    </a:lnTo>
                    <a:lnTo>
                      <a:pt x="739" y="418"/>
                    </a:lnTo>
                    <a:lnTo>
                      <a:pt x="737" y="428"/>
                    </a:lnTo>
                    <a:lnTo>
                      <a:pt x="731" y="434"/>
                    </a:lnTo>
                    <a:lnTo>
                      <a:pt x="723" y="439"/>
                    </a:lnTo>
                    <a:lnTo>
                      <a:pt x="714" y="443"/>
                    </a:lnTo>
                    <a:lnTo>
                      <a:pt x="678" y="453"/>
                    </a:lnTo>
                    <a:lnTo>
                      <a:pt x="665" y="492"/>
                    </a:lnTo>
                    <a:lnTo>
                      <a:pt x="647" y="530"/>
                    </a:lnTo>
                    <a:lnTo>
                      <a:pt x="665" y="561"/>
                    </a:lnTo>
                    <a:lnTo>
                      <a:pt x="669" y="570"/>
                    </a:lnTo>
                    <a:lnTo>
                      <a:pt x="672" y="580"/>
                    </a:lnTo>
                    <a:lnTo>
                      <a:pt x="670" y="587"/>
                    </a:lnTo>
                    <a:lnTo>
                      <a:pt x="665" y="597"/>
                    </a:lnTo>
                    <a:lnTo>
                      <a:pt x="596" y="666"/>
                    </a:lnTo>
                    <a:lnTo>
                      <a:pt x="591" y="669"/>
                    </a:lnTo>
                    <a:lnTo>
                      <a:pt x="587" y="671"/>
                    </a:lnTo>
                    <a:lnTo>
                      <a:pt x="581" y="671"/>
                    </a:lnTo>
                    <a:lnTo>
                      <a:pt x="574" y="671"/>
                    </a:lnTo>
                    <a:lnTo>
                      <a:pt x="567" y="669"/>
                    </a:lnTo>
                    <a:lnTo>
                      <a:pt x="560" y="666"/>
                    </a:lnTo>
                    <a:lnTo>
                      <a:pt x="529" y="646"/>
                    </a:lnTo>
                    <a:lnTo>
                      <a:pt x="492" y="665"/>
                    </a:lnTo>
                    <a:lnTo>
                      <a:pt x="452" y="679"/>
                    </a:lnTo>
                    <a:lnTo>
                      <a:pt x="443" y="714"/>
                    </a:lnTo>
                    <a:lnTo>
                      <a:pt x="440" y="724"/>
                    </a:lnTo>
                    <a:lnTo>
                      <a:pt x="435" y="731"/>
                    </a:lnTo>
                    <a:lnTo>
                      <a:pt x="427" y="737"/>
                    </a:lnTo>
                    <a:lnTo>
                      <a:pt x="419" y="739"/>
                    </a:lnTo>
                    <a:lnTo>
                      <a:pt x="320" y="739"/>
                    </a:lnTo>
                    <a:lnTo>
                      <a:pt x="310" y="737"/>
                    </a:lnTo>
                    <a:lnTo>
                      <a:pt x="304" y="731"/>
                    </a:lnTo>
                    <a:lnTo>
                      <a:pt x="299" y="724"/>
                    </a:lnTo>
                    <a:lnTo>
                      <a:pt x="295" y="714"/>
                    </a:lnTo>
                    <a:lnTo>
                      <a:pt x="287" y="679"/>
                    </a:lnTo>
                    <a:lnTo>
                      <a:pt x="246" y="665"/>
                    </a:lnTo>
                    <a:lnTo>
                      <a:pt x="210" y="646"/>
                    </a:lnTo>
                    <a:lnTo>
                      <a:pt x="177" y="666"/>
                    </a:lnTo>
                    <a:lnTo>
                      <a:pt x="170" y="669"/>
                    </a:lnTo>
                    <a:lnTo>
                      <a:pt x="164" y="671"/>
                    </a:lnTo>
                    <a:lnTo>
                      <a:pt x="157" y="671"/>
                    </a:lnTo>
                    <a:lnTo>
                      <a:pt x="152" y="671"/>
                    </a:lnTo>
                    <a:lnTo>
                      <a:pt x="147" y="669"/>
                    </a:lnTo>
                    <a:lnTo>
                      <a:pt x="143" y="666"/>
                    </a:lnTo>
                    <a:lnTo>
                      <a:pt x="74" y="597"/>
                    </a:lnTo>
                    <a:lnTo>
                      <a:pt x="68" y="587"/>
                    </a:lnTo>
                    <a:lnTo>
                      <a:pt x="67" y="580"/>
                    </a:lnTo>
                    <a:lnTo>
                      <a:pt x="70" y="570"/>
                    </a:lnTo>
                    <a:lnTo>
                      <a:pt x="74" y="561"/>
                    </a:lnTo>
                    <a:lnTo>
                      <a:pt x="92" y="530"/>
                    </a:lnTo>
                    <a:lnTo>
                      <a:pt x="74" y="492"/>
                    </a:lnTo>
                    <a:lnTo>
                      <a:pt x="60" y="453"/>
                    </a:lnTo>
                    <a:lnTo>
                      <a:pt x="24" y="443"/>
                    </a:lnTo>
                    <a:lnTo>
                      <a:pt x="16" y="439"/>
                    </a:lnTo>
                    <a:lnTo>
                      <a:pt x="8" y="434"/>
                    </a:lnTo>
                    <a:lnTo>
                      <a:pt x="2" y="428"/>
                    </a:lnTo>
                    <a:lnTo>
                      <a:pt x="0" y="418"/>
                    </a:lnTo>
                    <a:lnTo>
                      <a:pt x="0" y="320"/>
                    </a:lnTo>
                    <a:lnTo>
                      <a:pt x="2" y="311"/>
                    </a:lnTo>
                    <a:lnTo>
                      <a:pt x="8" y="305"/>
                    </a:lnTo>
                    <a:lnTo>
                      <a:pt x="16" y="299"/>
                    </a:lnTo>
                    <a:lnTo>
                      <a:pt x="24" y="295"/>
                    </a:lnTo>
                    <a:lnTo>
                      <a:pt x="60" y="286"/>
                    </a:lnTo>
                    <a:lnTo>
                      <a:pt x="74" y="247"/>
                    </a:lnTo>
                    <a:lnTo>
                      <a:pt x="92" y="209"/>
                    </a:lnTo>
                    <a:lnTo>
                      <a:pt x="74" y="178"/>
                    </a:lnTo>
                    <a:lnTo>
                      <a:pt x="70" y="168"/>
                    </a:lnTo>
                    <a:lnTo>
                      <a:pt x="67" y="159"/>
                    </a:lnTo>
                    <a:lnTo>
                      <a:pt x="68" y="151"/>
                    </a:lnTo>
                    <a:lnTo>
                      <a:pt x="74" y="144"/>
                    </a:lnTo>
                    <a:lnTo>
                      <a:pt x="143" y="73"/>
                    </a:lnTo>
                    <a:lnTo>
                      <a:pt x="147" y="70"/>
                    </a:lnTo>
                    <a:lnTo>
                      <a:pt x="152" y="68"/>
                    </a:lnTo>
                    <a:lnTo>
                      <a:pt x="157" y="68"/>
                    </a:lnTo>
                    <a:lnTo>
                      <a:pt x="165" y="68"/>
                    </a:lnTo>
                    <a:lnTo>
                      <a:pt x="172" y="70"/>
                    </a:lnTo>
                    <a:lnTo>
                      <a:pt x="177" y="73"/>
                    </a:lnTo>
                    <a:lnTo>
                      <a:pt x="210" y="93"/>
                    </a:lnTo>
                    <a:lnTo>
                      <a:pt x="246" y="74"/>
                    </a:lnTo>
                    <a:lnTo>
                      <a:pt x="287" y="60"/>
                    </a:lnTo>
                    <a:lnTo>
                      <a:pt x="295" y="24"/>
                    </a:lnTo>
                    <a:lnTo>
                      <a:pt x="299" y="15"/>
                    </a:lnTo>
                    <a:lnTo>
                      <a:pt x="304" y="7"/>
                    </a:lnTo>
                    <a:lnTo>
                      <a:pt x="310" y="2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004" y="3114"/>
              <a:ext cx="1871" cy="1871"/>
              <a:chOff x="6348495" y="3371213"/>
              <a:chExt cx="1188247" cy="1188246"/>
            </a:xfrm>
          </p:grpSpPr>
          <p:sp>
            <p:nvSpPr>
              <p:cNvPr id="8" name="菱形 7"/>
              <p:cNvSpPr/>
              <p:nvPr/>
            </p:nvSpPr>
            <p:spPr>
              <a:xfrm>
                <a:off x="6348495" y="3371213"/>
                <a:ext cx="1188247" cy="1188246"/>
              </a:xfrm>
              <a:prstGeom prst="diamond">
                <a:avLst/>
              </a:prstGeom>
              <a:solidFill>
                <a:srgbClr val="4149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/>
              </a:p>
            </p:txBody>
          </p:sp>
          <p:sp>
            <p:nvSpPr>
              <p:cNvPr id="16" name="Freeform 50"/>
              <p:cNvSpPr>
                <a:spLocks noEditPoints="1"/>
              </p:cNvSpPr>
              <p:nvPr/>
            </p:nvSpPr>
            <p:spPr bwMode="auto">
              <a:xfrm>
                <a:off x="6715181" y="3779277"/>
                <a:ext cx="454876" cy="372120"/>
              </a:xfrm>
              <a:custGeom>
                <a:avLst/>
                <a:gdLst>
                  <a:gd name="T0" fmla="*/ 707 w 819"/>
                  <a:gd name="T1" fmla="*/ 107 h 670"/>
                  <a:gd name="T2" fmla="*/ 733 w 819"/>
                  <a:gd name="T3" fmla="*/ 246 h 670"/>
                  <a:gd name="T4" fmla="*/ 721 w 819"/>
                  <a:gd name="T5" fmla="*/ 326 h 670"/>
                  <a:gd name="T6" fmla="*/ 700 w 819"/>
                  <a:gd name="T7" fmla="*/ 420 h 670"/>
                  <a:gd name="T8" fmla="*/ 741 w 819"/>
                  <a:gd name="T9" fmla="*/ 465 h 670"/>
                  <a:gd name="T10" fmla="*/ 817 w 819"/>
                  <a:gd name="T11" fmla="*/ 551 h 670"/>
                  <a:gd name="T12" fmla="*/ 816 w 819"/>
                  <a:gd name="T13" fmla="*/ 589 h 670"/>
                  <a:gd name="T14" fmla="*/ 700 w 819"/>
                  <a:gd name="T15" fmla="*/ 558 h 670"/>
                  <a:gd name="T16" fmla="*/ 717 w 819"/>
                  <a:gd name="T17" fmla="*/ 496 h 670"/>
                  <a:gd name="T18" fmla="*/ 662 w 819"/>
                  <a:gd name="T19" fmla="*/ 376 h 670"/>
                  <a:gd name="T20" fmla="*/ 691 w 819"/>
                  <a:gd name="T21" fmla="*/ 304 h 670"/>
                  <a:gd name="T22" fmla="*/ 698 w 819"/>
                  <a:gd name="T23" fmla="*/ 233 h 670"/>
                  <a:gd name="T24" fmla="*/ 685 w 819"/>
                  <a:gd name="T25" fmla="*/ 137 h 670"/>
                  <a:gd name="T26" fmla="*/ 630 w 819"/>
                  <a:gd name="T27" fmla="*/ 113 h 670"/>
                  <a:gd name="T28" fmla="*/ 615 w 819"/>
                  <a:gd name="T29" fmla="*/ 75 h 670"/>
                  <a:gd name="T30" fmla="*/ 228 w 819"/>
                  <a:gd name="T31" fmla="*/ 116 h 670"/>
                  <a:gd name="T32" fmla="*/ 157 w 819"/>
                  <a:gd name="T33" fmla="*/ 124 h 670"/>
                  <a:gd name="T34" fmla="*/ 113 w 819"/>
                  <a:gd name="T35" fmla="*/ 190 h 670"/>
                  <a:gd name="T36" fmla="*/ 127 w 819"/>
                  <a:gd name="T37" fmla="*/ 284 h 670"/>
                  <a:gd name="T38" fmla="*/ 142 w 819"/>
                  <a:gd name="T39" fmla="*/ 323 h 670"/>
                  <a:gd name="T40" fmla="*/ 139 w 819"/>
                  <a:gd name="T41" fmla="*/ 466 h 670"/>
                  <a:gd name="T42" fmla="*/ 53 w 819"/>
                  <a:gd name="T43" fmla="*/ 525 h 670"/>
                  <a:gd name="T44" fmla="*/ 13 w 819"/>
                  <a:gd name="T45" fmla="*/ 594 h 670"/>
                  <a:gd name="T46" fmla="*/ 0 w 819"/>
                  <a:gd name="T47" fmla="*/ 579 h 670"/>
                  <a:gd name="T48" fmla="*/ 40 w 819"/>
                  <a:gd name="T49" fmla="*/ 486 h 670"/>
                  <a:gd name="T50" fmla="*/ 100 w 819"/>
                  <a:gd name="T51" fmla="*/ 454 h 670"/>
                  <a:gd name="T52" fmla="*/ 113 w 819"/>
                  <a:gd name="T53" fmla="*/ 349 h 670"/>
                  <a:gd name="T54" fmla="*/ 89 w 819"/>
                  <a:gd name="T55" fmla="*/ 300 h 670"/>
                  <a:gd name="T56" fmla="*/ 81 w 819"/>
                  <a:gd name="T57" fmla="*/ 161 h 670"/>
                  <a:gd name="T58" fmla="*/ 168 w 819"/>
                  <a:gd name="T59" fmla="*/ 80 h 670"/>
                  <a:gd name="T60" fmla="*/ 375 w 819"/>
                  <a:gd name="T61" fmla="*/ 51 h 670"/>
                  <a:gd name="T62" fmla="*/ 299 w 819"/>
                  <a:gd name="T63" fmla="*/ 145 h 670"/>
                  <a:gd name="T64" fmla="*/ 322 w 819"/>
                  <a:gd name="T65" fmla="*/ 238 h 670"/>
                  <a:gd name="T66" fmla="*/ 320 w 819"/>
                  <a:gd name="T67" fmla="*/ 300 h 670"/>
                  <a:gd name="T68" fmla="*/ 351 w 819"/>
                  <a:gd name="T69" fmla="*/ 346 h 670"/>
                  <a:gd name="T70" fmla="*/ 331 w 819"/>
                  <a:gd name="T71" fmla="*/ 507 h 670"/>
                  <a:gd name="T72" fmla="*/ 232 w 819"/>
                  <a:gd name="T73" fmla="*/ 559 h 670"/>
                  <a:gd name="T74" fmla="*/ 644 w 819"/>
                  <a:gd name="T75" fmla="*/ 613 h 670"/>
                  <a:gd name="T76" fmla="*/ 547 w 819"/>
                  <a:gd name="T77" fmla="*/ 542 h 670"/>
                  <a:gd name="T78" fmla="*/ 457 w 819"/>
                  <a:gd name="T79" fmla="*/ 448 h 670"/>
                  <a:gd name="T80" fmla="*/ 495 w 819"/>
                  <a:gd name="T81" fmla="*/ 306 h 670"/>
                  <a:gd name="T82" fmla="*/ 504 w 819"/>
                  <a:gd name="T83" fmla="*/ 289 h 670"/>
                  <a:gd name="T84" fmla="*/ 516 w 819"/>
                  <a:gd name="T85" fmla="*/ 203 h 670"/>
                  <a:gd name="T86" fmla="*/ 488 w 819"/>
                  <a:gd name="T87" fmla="*/ 67 h 670"/>
                  <a:gd name="T88" fmla="*/ 450 w 819"/>
                  <a:gd name="T89" fmla="*/ 1 h 670"/>
                  <a:gd name="T90" fmla="*/ 551 w 819"/>
                  <a:gd name="T91" fmla="*/ 119 h 670"/>
                  <a:gd name="T92" fmla="*/ 542 w 819"/>
                  <a:gd name="T93" fmla="*/ 285 h 670"/>
                  <a:gd name="T94" fmla="*/ 517 w 819"/>
                  <a:gd name="T95" fmla="*/ 338 h 670"/>
                  <a:gd name="T96" fmla="*/ 500 w 819"/>
                  <a:gd name="T97" fmla="*/ 459 h 670"/>
                  <a:gd name="T98" fmla="*/ 558 w 819"/>
                  <a:gd name="T99" fmla="*/ 507 h 670"/>
                  <a:gd name="T100" fmla="*/ 669 w 819"/>
                  <a:gd name="T101" fmla="*/ 579 h 670"/>
                  <a:gd name="T102" fmla="*/ 687 w 819"/>
                  <a:gd name="T103" fmla="*/ 658 h 670"/>
                  <a:gd name="T104" fmla="*/ 149 w 819"/>
                  <a:gd name="T105" fmla="*/ 670 h 670"/>
                  <a:gd name="T106" fmla="*/ 131 w 819"/>
                  <a:gd name="T107" fmla="*/ 656 h 670"/>
                  <a:gd name="T108" fmla="*/ 164 w 819"/>
                  <a:gd name="T109" fmla="*/ 562 h 670"/>
                  <a:gd name="T110" fmla="*/ 263 w 819"/>
                  <a:gd name="T111" fmla="*/ 505 h 670"/>
                  <a:gd name="T112" fmla="*/ 326 w 819"/>
                  <a:gd name="T113" fmla="*/ 442 h 670"/>
                  <a:gd name="T114" fmla="*/ 296 w 819"/>
                  <a:gd name="T115" fmla="*/ 330 h 670"/>
                  <a:gd name="T116" fmla="*/ 280 w 819"/>
                  <a:gd name="T117" fmla="*/ 264 h 670"/>
                  <a:gd name="T118" fmla="*/ 269 w 819"/>
                  <a:gd name="T119" fmla="*/ 110 h 670"/>
                  <a:gd name="T120" fmla="*/ 367 w 819"/>
                  <a:gd name="T121" fmla="*/ 13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19" h="670">
                    <a:moveTo>
                      <a:pt x="615" y="75"/>
                    </a:moveTo>
                    <a:lnTo>
                      <a:pt x="635" y="76"/>
                    </a:lnTo>
                    <a:lnTo>
                      <a:pt x="652" y="80"/>
                    </a:lnTo>
                    <a:lnTo>
                      <a:pt x="668" y="85"/>
                    </a:lnTo>
                    <a:lnTo>
                      <a:pt x="678" y="90"/>
                    </a:lnTo>
                    <a:lnTo>
                      <a:pt x="694" y="98"/>
                    </a:lnTo>
                    <a:lnTo>
                      <a:pt x="707" y="107"/>
                    </a:lnTo>
                    <a:lnTo>
                      <a:pt x="717" y="119"/>
                    </a:lnTo>
                    <a:lnTo>
                      <a:pt x="728" y="137"/>
                    </a:lnTo>
                    <a:lnTo>
                      <a:pt x="738" y="161"/>
                    </a:lnTo>
                    <a:lnTo>
                      <a:pt x="745" y="183"/>
                    </a:lnTo>
                    <a:lnTo>
                      <a:pt x="744" y="207"/>
                    </a:lnTo>
                    <a:lnTo>
                      <a:pt x="740" y="228"/>
                    </a:lnTo>
                    <a:lnTo>
                      <a:pt x="733" y="246"/>
                    </a:lnTo>
                    <a:lnTo>
                      <a:pt x="727" y="262"/>
                    </a:lnTo>
                    <a:lnTo>
                      <a:pt x="729" y="283"/>
                    </a:lnTo>
                    <a:lnTo>
                      <a:pt x="730" y="300"/>
                    </a:lnTo>
                    <a:lnTo>
                      <a:pt x="728" y="311"/>
                    </a:lnTo>
                    <a:lnTo>
                      <a:pt x="725" y="319"/>
                    </a:lnTo>
                    <a:lnTo>
                      <a:pt x="723" y="325"/>
                    </a:lnTo>
                    <a:lnTo>
                      <a:pt x="721" y="326"/>
                    </a:lnTo>
                    <a:lnTo>
                      <a:pt x="717" y="332"/>
                    </a:lnTo>
                    <a:lnTo>
                      <a:pt x="712" y="340"/>
                    </a:lnTo>
                    <a:lnTo>
                      <a:pt x="707" y="349"/>
                    </a:lnTo>
                    <a:lnTo>
                      <a:pt x="703" y="364"/>
                    </a:lnTo>
                    <a:lnTo>
                      <a:pt x="700" y="380"/>
                    </a:lnTo>
                    <a:lnTo>
                      <a:pt x="699" y="402"/>
                    </a:lnTo>
                    <a:lnTo>
                      <a:pt x="700" y="420"/>
                    </a:lnTo>
                    <a:lnTo>
                      <a:pt x="706" y="435"/>
                    </a:lnTo>
                    <a:lnTo>
                      <a:pt x="712" y="445"/>
                    </a:lnTo>
                    <a:lnTo>
                      <a:pt x="720" y="454"/>
                    </a:lnTo>
                    <a:lnTo>
                      <a:pt x="727" y="459"/>
                    </a:lnTo>
                    <a:lnTo>
                      <a:pt x="734" y="463"/>
                    </a:lnTo>
                    <a:lnTo>
                      <a:pt x="738" y="465"/>
                    </a:lnTo>
                    <a:lnTo>
                      <a:pt x="741" y="465"/>
                    </a:lnTo>
                    <a:lnTo>
                      <a:pt x="754" y="470"/>
                    </a:lnTo>
                    <a:lnTo>
                      <a:pt x="767" y="478"/>
                    </a:lnTo>
                    <a:lnTo>
                      <a:pt x="780" y="486"/>
                    </a:lnTo>
                    <a:lnTo>
                      <a:pt x="792" y="497"/>
                    </a:lnTo>
                    <a:lnTo>
                      <a:pt x="804" y="512"/>
                    </a:lnTo>
                    <a:lnTo>
                      <a:pt x="812" y="530"/>
                    </a:lnTo>
                    <a:lnTo>
                      <a:pt x="817" y="551"/>
                    </a:lnTo>
                    <a:lnTo>
                      <a:pt x="819" y="577"/>
                    </a:lnTo>
                    <a:lnTo>
                      <a:pt x="819" y="577"/>
                    </a:lnTo>
                    <a:lnTo>
                      <a:pt x="819" y="579"/>
                    </a:lnTo>
                    <a:lnTo>
                      <a:pt x="819" y="581"/>
                    </a:lnTo>
                    <a:lnTo>
                      <a:pt x="818" y="584"/>
                    </a:lnTo>
                    <a:lnTo>
                      <a:pt x="817" y="586"/>
                    </a:lnTo>
                    <a:lnTo>
                      <a:pt x="816" y="589"/>
                    </a:lnTo>
                    <a:lnTo>
                      <a:pt x="813" y="592"/>
                    </a:lnTo>
                    <a:lnTo>
                      <a:pt x="810" y="593"/>
                    </a:lnTo>
                    <a:lnTo>
                      <a:pt x="806" y="594"/>
                    </a:lnTo>
                    <a:lnTo>
                      <a:pt x="801" y="596"/>
                    </a:lnTo>
                    <a:lnTo>
                      <a:pt x="717" y="596"/>
                    </a:lnTo>
                    <a:lnTo>
                      <a:pt x="710" y="576"/>
                    </a:lnTo>
                    <a:lnTo>
                      <a:pt x="700" y="558"/>
                    </a:lnTo>
                    <a:lnTo>
                      <a:pt x="780" y="558"/>
                    </a:lnTo>
                    <a:lnTo>
                      <a:pt x="776" y="539"/>
                    </a:lnTo>
                    <a:lnTo>
                      <a:pt x="767" y="525"/>
                    </a:lnTo>
                    <a:lnTo>
                      <a:pt x="757" y="514"/>
                    </a:lnTo>
                    <a:lnTo>
                      <a:pt x="744" y="507"/>
                    </a:lnTo>
                    <a:lnTo>
                      <a:pt x="729" y="501"/>
                    </a:lnTo>
                    <a:lnTo>
                      <a:pt x="717" y="496"/>
                    </a:lnTo>
                    <a:lnTo>
                      <a:pt x="706" y="490"/>
                    </a:lnTo>
                    <a:lnTo>
                      <a:pt x="693" y="479"/>
                    </a:lnTo>
                    <a:lnTo>
                      <a:pt x="681" y="466"/>
                    </a:lnTo>
                    <a:lnTo>
                      <a:pt x="670" y="448"/>
                    </a:lnTo>
                    <a:lnTo>
                      <a:pt x="664" y="427"/>
                    </a:lnTo>
                    <a:lnTo>
                      <a:pt x="661" y="402"/>
                    </a:lnTo>
                    <a:lnTo>
                      <a:pt x="662" y="376"/>
                    </a:lnTo>
                    <a:lnTo>
                      <a:pt x="666" y="355"/>
                    </a:lnTo>
                    <a:lnTo>
                      <a:pt x="672" y="336"/>
                    </a:lnTo>
                    <a:lnTo>
                      <a:pt x="678" y="323"/>
                    </a:lnTo>
                    <a:lnTo>
                      <a:pt x="685" y="313"/>
                    </a:lnTo>
                    <a:lnTo>
                      <a:pt x="690" y="305"/>
                    </a:lnTo>
                    <a:lnTo>
                      <a:pt x="691" y="304"/>
                    </a:lnTo>
                    <a:lnTo>
                      <a:pt x="691" y="304"/>
                    </a:lnTo>
                    <a:lnTo>
                      <a:pt x="693" y="300"/>
                    </a:lnTo>
                    <a:lnTo>
                      <a:pt x="693" y="293"/>
                    </a:lnTo>
                    <a:lnTo>
                      <a:pt x="693" y="284"/>
                    </a:lnTo>
                    <a:lnTo>
                      <a:pt x="690" y="270"/>
                    </a:lnTo>
                    <a:lnTo>
                      <a:pt x="689" y="258"/>
                    </a:lnTo>
                    <a:lnTo>
                      <a:pt x="693" y="245"/>
                    </a:lnTo>
                    <a:lnTo>
                      <a:pt x="698" y="233"/>
                    </a:lnTo>
                    <a:lnTo>
                      <a:pt x="703" y="220"/>
                    </a:lnTo>
                    <a:lnTo>
                      <a:pt x="707" y="204"/>
                    </a:lnTo>
                    <a:lnTo>
                      <a:pt x="707" y="190"/>
                    </a:lnTo>
                    <a:lnTo>
                      <a:pt x="704" y="174"/>
                    </a:lnTo>
                    <a:lnTo>
                      <a:pt x="696" y="157"/>
                    </a:lnTo>
                    <a:lnTo>
                      <a:pt x="690" y="145"/>
                    </a:lnTo>
                    <a:lnTo>
                      <a:pt x="685" y="137"/>
                    </a:lnTo>
                    <a:lnTo>
                      <a:pt x="678" y="132"/>
                    </a:lnTo>
                    <a:lnTo>
                      <a:pt x="672" y="128"/>
                    </a:lnTo>
                    <a:lnTo>
                      <a:pt x="662" y="124"/>
                    </a:lnTo>
                    <a:lnTo>
                      <a:pt x="657" y="122"/>
                    </a:lnTo>
                    <a:lnTo>
                      <a:pt x="652" y="118"/>
                    </a:lnTo>
                    <a:lnTo>
                      <a:pt x="641" y="115"/>
                    </a:lnTo>
                    <a:lnTo>
                      <a:pt x="630" y="113"/>
                    </a:lnTo>
                    <a:lnTo>
                      <a:pt x="615" y="111"/>
                    </a:lnTo>
                    <a:lnTo>
                      <a:pt x="601" y="113"/>
                    </a:lnTo>
                    <a:lnTo>
                      <a:pt x="590" y="116"/>
                    </a:lnTo>
                    <a:lnTo>
                      <a:pt x="589" y="118"/>
                    </a:lnTo>
                    <a:lnTo>
                      <a:pt x="577" y="81"/>
                    </a:lnTo>
                    <a:lnTo>
                      <a:pt x="596" y="76"/>
                    </a:lnTo>
                    <a:lnTo>
                      <a:pt x="615" y="75"/>
                    </a:lnTo>
                    <a:close/>
                    <a:moveTo>
                      <a:pt x="204" y="75"/>
                    </a:moveTo>
                    <a:lnTo>
                      <a:pt x="223" y="76"/>
                    </a:lnTo>
                    <a:lnTo>
                      <a:pt x="241" y="81"/>
                    </a:lnTo>
                    <a:lnTo>
                      <a:pt x="237" y="89"/>
                    </a:lnTo>
                    <a:lnTo>
                      <a:pt x="235" y="97"/>
                    </a:lnTo>
                    <a:lnTo>
                      <a:pt x="231" y="106"/>
                    </a:lnTo>
                    <a:lnTo>
                      <a:pt x="228" y="116"/>
                    </a:lnTo>
                    <a:lnTo>
                      <a:pt x="218" y="113"/>
                    </a:lnTo>
                    <a:lnTo>
                      <a:pt x="204" y="111"/>
                    </a:lnTo>
                    <a:lnTo>
                      <a:pt x="190" y="113"/>
                    </a:lnTo>
                    <a:lnTo>
                      <a:pt x="178" y="115"/>
                    </a:lnTo>
                    <a:lnTo>
                      <a:pt x="168" y="118"/>
                    </a:lnTo>
                    <a:lnTo>
                      <a:pt x="163" y="122"/>
                    </a:lnTo>
                    <a:lnTo>
                      <a:pt x="157" y="124"/>
                    </a:lnTo>
                    <a:lnTo>
                      <a:pt x="148" y="128"/>
                    </a:lnTo>
                    <a:lnTo>
                      <a:pt x="142" y="132"/>
                    </a:lnTo>
                    <a:lnTo>
                      <a:pt x="135" y="137"/>
                    </a:lnTo>
                    <a:lnTo>
                      <a:pt x="130" y="145"/>
                    </a:lnTo>
                    <a:lnTo>
                      <a:pt x="123" y="157"/>
                    </a:lnTo>
                    <a:lnTo>
                      <a:pt x="115" y="174"/>
                    </a:lnTo>
                    <a:lnTo>
                      <a:pt x="113" y="190"/>
                    </a:lnTo>
                    <a:lnTo>
                      <a:pt x="113" y="204"/>
                    </a:lnTo>
                    <a:lnTo>
                      <a:pt x="117" y="220"/>
                    </a:lnTo>
                    <a:lnTo>
                      <a:pt x="122" y="233"/>
                    </a:lnTo>
                    <a:lnTo>
                      <a:pt x="127" y="245"/>
                    </a:lnTo>
                    <a:lnTo>
                      <a:pt x="131" y="258"/>
                    </a:lnTo>
                    <a:lnTo>
                      <a:pt x="130" y="270"/>
                    </a:lnTo>
                    <a:lnTo>
                      <a:pt x="127" y="284"/>
                    </a:lnTo>
                    <a:lnTo>
                      <a:pt x="127" y="293"/>
                    </a:lnTo>
                    <a:lnTo>
                      <a:pt x="127" y="300"/>
                    </a:lnTo>
                    <a:lnTo>
                      <a:pt x="129" y="304"/>
                    </a:lnTo>
                    <a:lnTo>
                      <a:pt x="129" y="304"/>
                    </a:lnTo>
                    <a:lnTo>
                      <a:pt x="130" y="305"/>
                    </a:lnTo>
                    <a:lnTo>
                      <a:pt x="135" y="313"/>
                    </a:lnTo>
                    <a:lnTo>
                      <a:pt x="142" y="323"/>
                    </a:lnTo>
                    <a:lnTo>
                      <a:pt x="148" y="336"/>
                    </a:lnTo>
                    <a:lnTo>
                      <a:pt x="153" y="355"/>
                    </a:lnTo>
                    <a:lnTo>
                      <a:pt x="157" y="376"/>
                    </a:lnTo>
                    <a:lnTo>
                      <a:pt x="159" y="402"/>
                    </a:lnTo>
                    <a:lnTo>
                      <a:pt x="156" y="427"/>
                    </a:lnTo>
                    <a:lnTo>
                      <a:pt x="149" y="448"/>
                    </a:lnTo>
                    <a:lnTo>
                      <a:pt x="139" y="466"/>
                    </a:lnTo>
                    <a:lnTo>
                      <a:pt x="127" y="479"/>
                    </a:lnTo>
                    <a:lnTo>
                      <a:pt x="114" y="490"/>
                    </a:lnTo>
                    <a:lnTo>
                      <a:pt x="102" y="496"/>
                    </a:lnTo>
                    <a:lnTo>
                      <a:pt x="91" y="501"/>
                    </a:lnTo>
                    <a:lnTo>
                      <a:pt x="76" y="507"/>
                    </a:lnTo>
                    <a:lnTo>
                      <a:pt x="63" y="514"/>
                    </a:lnTo>
                    <a:lnTo>
                      <a:pt x="53" y="525"/>
                    </a:lnTo>
                    <a:lnTo>
                      <a:pt x="43" y="539"/>
                    </a:lnTo>
                    <a:lnTo>
                      <a:pt x="40" y="558"/>
                    </a:lnTo>
                    <a:lnTo>
                      <a:pt x="119" y="558"/>
                    </a:lnTo>
                    <a:lnTo>
                      <a:pt x="110" y="576"/>
                    </a:lnTo>
                    <a:lnTo>
                      <a:pt x="102" y="596"/>
                    </a:lnTo>
                    <a:lnTo>
                      <a:pt x="19" y="596"/>
                    </a:lnTo>
                    <a:lnTo>
                      <a:pt x="13" y="594"/>
                    </a:lnTo>
                    <a:lnTo>
                      <a:pt x="9" y="593"/>
                    </a:lnTo>
                    <a:lnTo>
                      <a:pt x="7" y="592"/>
                    </a:lnTo>
                    <a:lnTo>
                      <a:pt x="4" y="589"/>
                    </a:lnTo>
                    <a:lnTo>
                      <a:pt x="3" y="586"/>
                    </a:lnTo>
                    <a:lnTo>
                      <a:pt x="2" y="584"/>
                    </a:lnTo>
                    <a:lnTo>
                      <a:pt x="0" y="581"/>
                    </a:lnTo>
                    <a:lnTo>
                      <a:pt x="0" y="579"/>
                    </a:lnTo>
                    <a:lnTo>
                      <a:pt x="0" y="577"/>
                    </a:lnTo>
                    <a:lnTo>
                      <a:pt x="0" y="577"/>
                    </a:lnTo>
                    <a:lnTo>
                      <a:pt x="3" y="551"/>
                    </a:lnTo>
                    <a:lnTo>
                      <a:pt x="8" y="530"/>
                    </a:lnTo>
                    <a:lnTo>
                      <a:pt x="16" y="512"/>
                    </a:lnTo>
                    <a:lnTo>
                      <a:pt x="28" y="497"/>
                    </a:lnTo>
                    <a:lnTo>
                      <a:pt x="40" y="486"/>
                    </a:lnTo>
                    <a:lnTo>
                      <a:pt x="53" y="478"/>
                    </a:lnTo>
                    <a:lnTo>
                      <a:pt x="66" y="470"/>
                    </a:lnTo>
                    <a:lnTo>
                      <a:pt x="79" y="465"/>
                    </a:lnTo>
                    <a:lnTo>
                      <a:pt x="81" y="465"/>
                    </a:lnTo>
                    <a:lnTo>
                      <a:pt x="85" y="463"/>
                    </a:lnTo>
                    <a:lnTo>
                      <a:pt x="93" y="459"/>
                    </a:lnTo>
                    <a:lnTo>
                      <a:pt x="100" y="454"/>
                    </a:lnTo>
                    <a:lnTo>
                      <a:pt x="108" y="445"/>
                    </a:lnTo>
                    <a:lnTo>
                      <a:pt x="114" y="435"/>
                    </a:lnTo>
                    <a:lnTo>
                      <a:pt x="119" y="420"/>
                    </a:lnTo>
                    <a:lnTo>
                      <a:pt x="121" y="402"/>
                    </a:lnTo>
                    <a:lnTo>
                      <a:pt x="119" y="380"/>
                    </a:lnTo>
                    <a:lnTo>
                      <a:pt x="117" y="364"/>
                    </a:lnTo>
                    <a:lnTo>
                      <a:pt x="113" y="349"/>
                    </a:lnTo>
                    <a:lnTo>
                      <a:pt x="108" y="340"/>
                    </a:lnTo>
                    <a:lnTo>
                      <a:pt x="102" y="332"/>
                    </a:lnTo>
                    <a:lnTo>
                      <a:pt x="98" y="326"/>
                    </a:lnTo>
                    <a:lnTo>
                      <a:pt x="97" y="325"/>
                    </a:lnTo>
                    <a:lnTo>
                      <a:pt x="95" y="319"/>
                    </a:lnTo>
                    <a:lnTo>
                      <a:pt x="92" y="311"/>
                    </a:lnTo>
                    <a:lnTo>
                      <a:pt x="89" y="300"/>
                    </a:lnTo>
                    <a:lnTo>
                      <a:pt x="91" y="283"/>
                    </a:lnTo>
                    <a:lnTo>
                      <a:pt x="93" y="262"/>
                    </a:lnTo>
                    <a:lnTo>
                      <a:pt x="87" y="246"/>
                    </a:lnTo>
                    <a:lnTo>
                      <a:pt x="80" y="228"/>
                    </a:lnTo>
                    <a:lnTo>
                      <a:pt x="76" y="207"/>
                    </a:lnTo>
                    <a:lnTo>
                      <a:pt x="75" y="183"/>
                    </a:lnTo>
                    <a:lnTo>
                      <a:pt x="81" y="161"/>
                    </a:lnTo>
                    <a:lnTo>
                      <a:pt x="92" y="137"/>
                    </a:lnTo>
                    <a:lnTo>
                      <a:pt x="102" y="119"/>
                    </a:lnTo>
                    <a:lnTo>
                      <a:pt x="113" y="107"/>
                    </a:lnTo>
                    <a:lnTo>
                      <a:pt x="126" y="98"/>
                    </a:lnTo>
                    <a:lnTo>
                      <a:pt x="142" y="90"/>
                    </a:lnTo>
                    <a:lnTo>
                      <a:pt x="152" y="85"/>
                    </a:lnTo>
                    <a:lnTo>
                      <a:pt x="168" y="80"/>
                    </a:lnTo>
                    <a:lnTo>
                      <a:pt x="185" y="76"/>
                    </a:lnTo>
                    <a:lnTo>
                      <a:pt x="204" y="75"/>
                    </a:lnTo>
                    <a:close/>
                    <a:moveTo>
                      <a:pt x="432" y="37"/>
                    </a:moveTo>
                    <a:lnTo>
                      <a:pt x="413" y="38"/>
                    </a:lnTo>
                    <a:lnTo>
                      <a:pt x="395" y="42"/>
                    </a:lnTo>
                    <a:lnTo>
                      <a:pt x="382" y="47"/>
                    </a:lnTo>
                    <a:lnTo>
                      <a:pt x="375" y="51"/>
                    </a:lnTo>
                    <a:lnTo>
                      <a:pt x="369" y="54"/>
                    </a:lnTo>
                    <a:lnTo>
                      <a:pt x="352" y="61"/>
                    </a:lnTo>
                    <a:lnTo>
                      <a:pt x="339" y="71"/>
                    </a:lnTo>
                    <a:lnTo>
                      <a:pt x="326" y="82"/>
                    </a:lnTo>
                    <a:lnTo>
                      <a:pt x="314" y="101"/>
                    </a:lnTo>
                    <a:lnTo>
                      <a:pt x="304" y="124"/>
                    </a:lnTo>
                    <a:lnTo>
                      <a:pt x="299" y="145"/>
                    </a:lnTo>
                    <a:lnTo>
                      <a:pt x="300" y="167"/>
                    </a:lnTo>
                    <a:lnTo>
                      <a:pt x="304" y="190"/>
                    </a:lnTo>
                    <a:lnTo>
                      <a:pt x="312" y="208"/>
                    </a:lnTo>
                    <a:lnTo>
                      <a:pt x="318" y="224"/>
                    </a:lnTo>
                    <a:lnTo>
                      <a:pt x="320" y="226"/>
                    </a:lnTo>
                    <a:lnTo>
                      <a:pt x="321" y="230"/>
                    </a:lnTo>
                    <a:lnTo>
                      <a:pt x="322" y="238"/>
                    </a:lnTo>
                    <a:lnTo>
                      <a:pt x="321" y="249"/>
                    </a:lnTo>
                    <a:lnTo>
                      <a:pt x="317" y="267"/>
                    </a:lnTo>
                    <a:lnTo>
                      <a:pt x="317" y="281"/>
                    </a:lnTo>
                    <a:lnTo>
                      <a:pt x="317" y="291"/>
                    </a:lnTo>
                    <a:lnTo>
                      <a:pt x="318" y="297"/>
                    </a:lnTo>
                    <a:lnTo>
                      <a:pt x="320" y="300"/>
                    </a:lnTo>
                    <a:lnTo>
                      <a:pt x="320" y="300"/>
                    </a:lnTo>
                    <a:lnTo>
                      <a:pt x="320" y="301"/>
                    </a:lnTo>
                    <a:lnTo>
                      <a:pt x="321" y="302"/>
                    </a:lnTo>
                    <a:lnTo>
                      <a:pt x="324" y="305"/>
                    </a:lnTo>
                    <a:lnTo>
                      <a:pt x="325" y="306"/>
                    </a:lnTo>
                    <a:lnTo>
                      <a:pt x="333" y="317"/>
                    </a:lnTo>
                    <a:lnTo>
                      <a:pt x="342" y="330"/>
                    </a:lnTo>
                    <a:lnTo>
                      <a:pt x="351" y="346"/>
                    </a:lnTo>
                    <a:lnTo>
                      <a:pt x="358" y="366"/>
                    </a:lnTo>
                    <a:lnTo>
                      <a:pt x="363" y="391"/>
                    </a:lnTo>
                    <a:lnTo>
                      <a:pt x="365" y="420"/>
                    </a:lnTo>
                    <a:lnTo>
                      <a:pt x="363" y="448"/>
                    </a:lnTo>
                    <a:lnTo>
                      <a:pt x="355" y="471"/>
                    </a:lnTo>
                    <a:lnTo>
                      <a:pt x="344" y="491"/>
                    </a:lnTo>
                    <a:lnTo>
                      <a:pt x="331" y="507"/>
                    </a:lnTo>
                    <a:lnTo>
                      <a:pt x="317" y="520"/>
                    </a:lnTo>
                    <a:lnTo>
                      <a:pt x="301" y="530"/>
                    </a:lnTo>
                    <a:lnTo>
                      <a:pt x="286" y="538"/>
                    </a:lnTo>
                    <a:lnTo>
                      <a:pt x="272" y="542"/>
                    </a:lnTo>
                    <a:lnTo>
                      <a:pt x="271" y="542"/>
                    </a:lnTo>
                    <a:lnTo>
                      <a:pt x="252" y="550"/>
                    </a:lnTo>
                    <a:lnTo>
                      <a:pt x="232" y="559"/>
                    </a:lnTo>
                    <a:lnTo>
                      <a:pt x="214" y="568"/>
                    </a:lnTo>
                    <a:lnTo>
                      <a:pt x="198" y="580"/>
                    </a:lnTo>
                    <a:lnTo>
                      <a:pt x="185" y="594"/>
                    </a:lnTo>
                    <a:lnTo>
                      <a:pt x="176" y="613"/>
                    </a:lnTo>
                    <a:lnTo>
                      <a:pt x="169" y="632"/>
                    </a:lnTo>
                    <a:lnTo>
                      <a:pt x="651" y="632"/>
                    </a:lnTo>
                    <a:lnTo>
                      <a:pt x="644" y="613"/>
                    </a:lnTo>
                    <a:lnTo>
                      <a:pt x="635" y="594"/>
                    </a:lnTo>
                    <a:lnTo>
                      <a:pt x="622" y="580"/>
                    </a:lnTo>
                    <a:lnTo>
                      <a:pt x="606" y="568"/>
                    </a:lnTo>
                    <a:lnTo>
                      <a:pt x="588" y="559"/>
                    </a:lnTo>
                    <a:lnTo>
                      <a:pt x="568" y="550"/>
                    </a:lnTo>
                    <a:lnTo>
                      <a:pt x="549" y="542"/>
                    </a:lnTo>
                    <a:lnTo>
                      <a:pt x="547" y="542"/>
                    </a:lnTo>
                    <a:lnTo>
                      <a:pt x="534" y="538"/>
                    </a:lnTo>
                    <a:lnTo>
                      <a:pt x="518" y="530"/>
                    </a:lnTo>
                    <a:lnTo>
                      <a:pt x="503" y="520"/>
                    </a:lnTo>
                    <a:lnTo>
                      <a:pt x="488" y="507"/>
                    </a:lnTo>
                    <a:lnTo>
                      <a:pt x="475" y="491"/>
                    </a:lnTo>
                    <a:lnTo>
                      <a:pt x="465" y="471"/>
                    </a:lnTo>
                    <a:lnTo>
                      <a:pt x="457" y="448"/>
                    </a:lnTo>
                    <a:lnTo>
                      <a:pt x="454" y="420"/>
                    </a:lnTo>
                    <a:lnTo>
                      <a:pt x="457" y="391"/>
                    </a:lnTo>
                    <a:lnTo>
                      <a:pt x="462" y="366"/>
                    </a:lnTo>
                    <a:lnTo>
                      <a:pt x="469" y="346"/>
                    </a:lnTo>
                    <a:lnTo>
                      <a:pt x="478" y="330"/>
                    </a:lnTo>
                    <a:lnTo>
                      <a:pt x="487" y="317"/>
                    </a:lnTo>
                    <a:lnTo>
                      <a:pt x="495" y="306"/>
                    </a:lnTo>
                    <a:lnTo>
                      <a:pt x="496" y="305"/>
                    </a:lnTo>
                    <a:lnTo>
                      <a:pt x="499" y="302"/>
                    </a:lnTo>
                    <a:lnTo>
                      <a:pt x="500" y="301"/>
                    </a:lnTo>
                    <a:lnTo>
                      <a:pt x="501" y="298"/>
                    </a:lnTo>
                    <a:lnTo>
                      <a:pt x="501" y="298"/>
                    </a:lnTo>
                    <a:lnTo>
                      <a:pt x="503" y="294"/>
                    </a:lnTo>
                    <a:lnTo>
                      <a:pt x="504" y="289"/>
                    </a:lnTo>
                    <a:lnTo>
                      <a:pt x="504" y="280"/>
                    </a:lnTo>
                    <a:lnTo>
                      <a:pt x="504" y="267"/>
                    </a:lnTo>
                    <a:lnTo>
                      <a:pt x="500" y="251"/>
                    </a:lnTo>
                    <a:lnTo>
                      <a:pt x="500" y="236"/>
                    </a:lnTo>
                    <a:lnTo>
                      <a:pt x="507" y="221"/>
                    </a:lnTo>
                    <a:lnTo>
                      <a:pt x="511" y="213"/>
                    </a:lnTo>
                    <a:lnTo>
                      <a:pt x="516" y="203"/>
                    </a:lnTo>
                    <a:lnTo>
                      <a:pt x="520" y="190"/>
                    </a:lnTo>
                    <a:lnTo>
                      <a:pt x="521" y="173"/>
                    </a:lnTo>
                    <a:lnTo>
                      <a:pt x="520" y="152"/>
                    </a:lnTo>
                    <a:lnTo>
                      <a:pt x="515" y="128"/>
                    </a:lnTo>
                    <a:lnTo>
                      <a:pt x="505" y="101"/>
                    </a:lnTo>
                    <a:lnTo>
                      <a:pt x="496" y="81"/>
                    </a:lnTo>
                    <a:lnTo>
                      <a:pt x="488" y="67"/>
                    </a:lnTo>
                    <a:lnTo>
                      <a:pt x="481" y="56"/>
                    </a:lnTo>
                    <a:lnTo>
                      <a:pt x="474" y="50"/>
                    </a:lnTo>
                    <a:lnTo>
                      <a:pt x="467" y="44"/>
                    </a:lnTo>
                    <a:lnTo>
                      <a:pt x="452" y="39"/>
                    </a:lnTo>
                    <a:lnTo>
                      <a:pt x="432" y="37"/>
                    </a:lnTo>
                    <a:close/>
                    <a:moveTo>
                      <a:pt x="432" y="0"/>
                    </a:moveTo>
                    <a:lnTo>
                      <a:pt x="450" y="1"/>
                    </a:lnTo>
                    <a:lnTo>
                      <a:pt x="469" y="5"/>
                    </a:lnTo>
                    <a:lnTo>
                      <a:pt x="486" y="12"/>
                    </a:lnTo>
                    <a:lnTo>
                      <a:pt x="501" y="23"/>
                    </a:lnTo>
                    <a:lnTo>
                      <a:pt x="515" y="39"/>
                    </a:lnTo>
                    <a:lnTo>
                      <a:pt x="528" y="60"/>
                    </a:lnTo>
                    <a:lnTo>
                      <a:pt x="539" y="86"/>
                    </a:lnTo>
                    <a:lnTo>
                      <a:pt x="551" y="119"/>
                    </a:lnTo>
                    <a:lnTo>
                      <a:pt x="558" y="149"/>
                    </a:lnTo>
                    <a:lnTo>
                      <a:pt x="558" y="177"/>
                    </a:lnTo>
                    <a:lnTo>
                      <a:pt x="555" y="202"/>
                    </a:lnTo>
                    <a:lnTo>
                      <a:pt x="547" y="224"/>
                    </a:lnTo>
                    <a:lnTo>
                      <a:pt x="537" y="242"/>
                    </a:lnTo>
                    <a:lnTo>
                      <a:pt x="541" y="266"/>
                    </a:lnTo>
                    <a:lnTo>
                      <a:pt x="542" y="285"/>
                    </a:lnTo>
                    <a:lnTo>
                      <a:pt x="539" y="300"/>
                    </a:lnTo>
                    <a:lnTo>
                      <a:pt x="537" y="310"/>
                    </a:lnTo>
                    <a:lnTo>
                      <a:pt x="534" y="318"/>
                    </a:lnTo>
                    <a:lnTo>
                      <a:pt x="530" y="322"/>
                    </a:lnTo>
                    <a:lnTo>
                      <a:pt x="529" y="323"/>
                    </a:lnTo>
                    <a:lnTo>
                      <a:pt x="524" y="330"/>
                    </a:lnTo>
                    <a:lnTo>
                      <a:pt x="517" y="338"/>
                    </a:lnTo>
                    <a:lnTo>
                      <a:pt x="511" y="348"/>
                    </a:lnTo>
                    <a:lnTo>
                      <a:pt x="503" y="361"/>
                    </a:lnTo>
                    <a:lnTo>
                      <a:pt x="498" y="377"/>
                    </a:lnTo>
                    <a:lnTo>
                      <a:pt x="494" y="397"/>
                    </a:lnTo>
                    <a:lnTo>
                      <a:pt x="491" y="420"/>
                    </a:lnTo>
                    <a:lnTo>
                      <a:pt x="494" y="442"/>
                    </a:lnTo>
                    <a:lnTo>
                      <a:pt x="500" y="459"/>
                    </a:lnTo>
                    <a:lnTo>
                      <a:pt x="509" y="474"/>
                    </a:lnTo>
                    <a:lnTo>
                      <a:pt x="520" y="486"/>
                    </a:lnTo>
                    <a:lnTo>
                      <a:pt x="530" y="493"/>
                    </a:lnTo>
                    <a:lnTo>
                      <a:pt x="541" y="500"/>
                    </a:lnTo>
                    <a:lnTo>
                      <a:pt x="550" y="504"/>
                    </a:lnTo>
                    <a:lnTo>
                      <a:pt x="556" y="505"/>
                    </a:lnTo>
                    <a:lnTo>
                      <a:pt x="558" y="507"/>
                    </a:lnTo>
                    <a:lnTo>
                      <a:pt x="572" y="512"/>
                    </a:lnTo>
                    <a:lnTo>
                      <a:pt x="588" y="517"/>
                    </a:lnTo>
                    <a:lnTo>
                      <a:pt x="605" y="525"/>
                    </a:lnTo>
                    <a:lnTo>
                      <a:pt x="623" y="535"/>
                    </a:lnTo>
                    <a:lnTo>
                      <a:pt x="640" y="547"/>
                    </a:lnTo>
                    <a:lnTo>
                      <a:pt x="656" y="562"/>
                    </a:lnTo>
                    <a:lnTo>
                      <a:pt x="669" y="579"/>
                    </a:lnTo>
                    <a:lnTo>
                      <a:pt x="679" y="599"/>
                    </a:lnTo>
                    <a:lnTo>
                      <a:pt x="686" y="623"/>
                    </a:lnTo>
                    <a:lnTo>
                      <a:pt x="689" y="652"/>
                    </a:lnTo>
                    <a:lnTo>
                      <a:pt x="689" y="652"/>
                    </a:lnTo>
                    <a:lnTo>
                      <a:pt x="689" y="653"/>
                    </a:lnTo>
                    <a:lnTo>
                      <a:pt x="689" y="656"/>
                    </a:lnTo>
                    <a:lnTo>
                      <a:pt x="687" y="658"/>
                    </a:lnTo>
                    <a:lnTo>
                      <a:pt x="687" y="661"/>
                    </a:lnTo>
                    <a:lnTo>
                      <a:pt x="685" y="664"/>
                    </a:lnTo>
                    <a:lnTo>
                      <a:pt x="683" y="666"/>
                    </a:lnTo>
                    <a:lnTo>
                      <a:pt x="679" y="668"/>
                    </a:lnTo>
                    <a:lnTo>
                      <a:pt x="676" y="669"/>
                    </a:lnTo>
                    <a:lnTo>
                      <a:pt x="670" y="670"/>
                    </a:lnTo>
                    <a:lnTo>
                      <a:pt x="149" y="670"/>
                    </a:lnTo>
                    <a:lnTo>
                      <a:pt x="144" y="669"/>
                    </a:lnTo>
                    <a:lnTo>
                      <a:pt x="140" y="668"/>
                    </a:lnTo>
                    <a:lnTo>
                      <a:pt x="136" y="666"/>
                    </a:lnTo>
                    <a:lnTo>
                      <a:pt x="135" y="664"/>
                    </a:lnTo>
                    <a:lnTo>
                      <a:pt x="132" y="661"/>
                    </a:lnTo>
                    <a:lnTo>
                      <a:pt x="132" y="658"/>
                    </a:lnTo>
                    <a:lnTo>
                      <a:pt x="131" y="656"/>
                    </a:lnTo>
                    <a:lnTo>
                      <a:pt x="131" y="653"/>
                    </a:lnTo>
                    <a:lnTo>
                      <a:pt x="131" y="652"/>
                    </a:lnTo>
                    <a:lnTo>
                      <a:pt x="131" y="652"/>
                    </a:lnTo>
                    <a:lnTo>
                      <a:pt x="134" y="623"/>
                    </a:lnTo>
                    <a:lnTo>
                      <a:pt x="140" y="599"/>
                    </a:lnTo>
                    <a:lnTo>
                      <a:pt x="151" y="579"/>
                    </a:lnTo>
                    <a:lnTo>
                      <a:pt x="164" y="562"/>
                    </a:lnTo>
                    <a:lnTo>
                      <a:pt x="180" y="547"/>
                    </a:lnTo>
                    <a:lnTo>
                      <a:pt x="197" y="535"/>
                    </a:lnTo>
                    <a:lnTo>
                      <a:pt x="215" y="525"/>
                    </a:lnTo>
                    <a:lnTo>
                      <a:pt x="232" y="517"/>
                    </a:lnTo>
                    <a:lnTo>
                      <a:pt x="248" y="512"/>
                    </a:lnTo>
                    <a:lnTo>
                      <a:pt x="262" y="507"/>
                    </a:lnTo>
                    <a:lnTo>
                      <a:pt x="263" y="505"/>
                    </a:lnTo>
                    <a:lnTo>
                      <a:pt x="270" y="504"/>
                    </a:lnTo>
                    <a:lnTo>
                      <a:pt x="279" y="500"/>
                    </a:lnTo>
                    <a:lnTo>
                      <a:pt x="289" y="493"/>
                    </a:lnTo>
                    <a:lnTo>
                      <a:pt x="300" y="486"/>
                    </a:lnTo>
                    <a:lnTo>
                      <a:pt x="310" y="474"/>
                    </a:lnTo>
                    <a:lnTo>
                      <a:pt x="320" y="459"/>
                    </a:lnTo>
                    <a:lnTo>
                      <a:pt x="326" y="442"/>
                    </a:lnTo>
                    <a:lnTo>
                      <a:pt x="329" y="420"/>
                    </a:lnTo>
                    <a:lnTo>
                      <a:pt x="326" y="397"/>
                    </a:lnTo>
                    <a:lnTo>
                      <a:pt x="322" y="377"/>
                    </a:lnTo>
                    <a:lnTo>
                      <a:pt x="317" y="361"/>
                    </a:lnTo>
                    <a:lnTo>
                      <a:pt x="309" y="348"/>
                    </a:lnTo>
                    <a:lnTo>
                      <a:pt x="303" y="338"/>
                    </a:lnTo>
                    <a:lnTo>
                      <a:pt x="296" y="330"/>
                    </a:lnTo>
                    <a:lnTo>
                      <a:pt x="291" y="323"/>
                    </a:lnTo>
                    <a:lnTo>
                      <a:pt x="289" y="322"/>
                    </a:lnTo>
                    <a:lnTo>
                      <a:pt x="287" y="317"/>
                    </a:lnTo>
                    <a:lnTo>
                      <a:pt x="283" y="310"/>
                    </a:lnTo>
                    <a:lnTo>
                      <a:pt x="280" y="298"/>
                    </a:lnTo>
                    <a:lnTo>
                      <a:pt x="279" y="284"/>
                    </a:lnTo>
                    <a:lnTo>
                      <a:pt x="280" y="264"/>
                    </a:lnTo>
                    <a:lnTo>
                      <a:pt x="284" y="241"/>
                    </a:lnTo>
                    <a:lnTo>
                      <a:pt x="278" y="225"/>
                    </a:lnTo>
                    <a:lnTo>
                      <a:pt x="271" y="205"/>
                    </a:lnTo>
                    <a:lnTo>
                      <a:pt x="265" y="183"/>
                    </a:lnTo>
                    <a:lnTo>
                      <a:pt x="261" y="160"/>
                    </a:lnTo>
                    <a:lnTo>
                      <a:pt x="262" y="135"/>
                    </a:lnTo>
                    <a:lnTo>
                      <a:pt x="269" y="110"/>
                    </a:lnTo>
                    <a:lnTo>
                      <a:pt x="280" y="85"/>
                    </a:lnTo>
                    <a:lnTo>
                      <a:pt x="293" y="64"/>
                    </a:lnTo>
                    <a:lnTo>
                      <a:pt x="307" y="50"/>
                    </a:lnTo>
                    <a:lnTo>
                      <a:pt x="321" y="38"/>
                    </a:lnTo>
                    <a:lnTo>
                      <a:pt x="337" y="29"/>
                    </a:lnTo>
                    <a:lnTo>
                      <a:pt x="355" y="20"/>
                    </a:lnTo>
                    <a:lnTo>
                      <a:pt x="367" y="13"/>
                    </a:lnTo>
                    <a:lnTo>
                      <a:pt x="386" y="6"/>
                    </a:lnTo>
                    <a:lnTo>
                      <a:pt x="409" y="1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5387340" y="956310"/>
            <a:ext cx="2060575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39485" y="2165985"/>
            <a:ext cx="2060575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93385" y="3153410"/>
            <a:ext cx="2060575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3243580" y="163195"/>
            <a:ext cx="2451735" cy="5334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国内相关研究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35811" y="1102386"/>
            <a:ext cx="4284000" cy="3314903"/>
            <a:chOff x="1198035" y="1728523"/>
            <a:chExt cx="5447338" cy="4215078"/>
          </a:xfrm>
        </p:grpSpPr>
        <p:grpSp>
          <p:nvGrpSpPr>
            <p:cNvPr id="3" name="Group 2"/>
            <p:cNvGrpSpPr/>
            <p:nvPr/>
          </p:nvGrpSpPr>
          <p:grpSpPr>
            <a:xfrm>
              <a:off x="1198035" y="1728523"/>
              <a:ext cx="5447338" cy="4215078"/>
              <a:chOff x="2893485" y="1696067"/>
              <a:chExt cx="6047316" cy="4679333"/>
            </a:xfrm>
          </p:grpSpPr>
          <p:sp>
            <p:nvSpPr>
              <p:cNvPr id="4" name="Freeform 5"/>
              <p:cNvSpPr/>
              <p:nvPr/>
            </p:nvSpPr>
            <p:spPr bwMode="auto">
              <a:xfrm>
                <a:off x="3750784" y="1908659"/>
                <a:ext cx="3972235" cy="1053717"/>
              </a:xfrm>
              <a:custGeom>
                <a:avLst/>
                <a:gdLst>
                  <a:gd name="T0" fmla="*/ 0 w 1719"/>
                  <a:gd name="T1" fmla="*/ 456 h 456"/>
                  <a:gd name="T2" fmla="*/ 1719 w 1719"/>
                  <a:gd name="T3" fmla="*/ 0 h 456"/>
                  <a:gd name="T4" fmla="*/ 0 w 1719"/>
                  <a:gd name="T5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19" h="456">
                    <a:moveTo>
                      <a:pt x="0" y="456"/>
                    </a:moveTo>
                    <a:lnTo>
                      <a:pt x="1719" y="0"/>
                    </a:lnTo>
                    <a:lnTo>
                      <a:pt x="0" y="456"/>
                    </a:lnTo>
                    <a:close/>
                  </a:path>
                </a:pathLst>
              </a:custGeom>
              <a:solidFill>
                <a:srgbClr val="40A7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 flipV="1">
                <a:off x="3750784" y="1908659"/>
                <a:ext cx="3972235" cy="1053717"/>
              </a:xfrm>
              <a:prstGeom prst="line">
                <a:avLst/>
              </a:prstGeom>
              <a:noFill/>
              <a:ln w="57150" cap="rnd">
                <a:solidFill>
                  <a:srgbClr val="41495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6" name="Freeform 7"/>
              <p:cNvSpPr/>
              <p:nvPr/>
            </p:nvSpPr>
            <p:spPr bwMode="auto">
              <a:xfrm>
                <a:off x="2909660" y="3017834"/>
                <a:ext cx="1982651" cy="2287674"/>
              </a:xfrm>
              <a:custGeom>
                <a:avLst/>
                <a:gdLst>
                  <a:gd name="T0" fmla="*/ 415 w 858"/>
                  <a:gd name="T1" fmla="*/ 0 h 990"/>
                  <a:gd name="T2" fmla="*/ 0 w 858"/>
                  <a:gd name="T3" fmla="*/ 990 h 990"/>
                  <a:gd name="T4" fmla="*/ 858 w 858"/>
                  <a:gd name="T5" fmla="*/ 990 h 990"/>
                  <a:gd name="T6" fmla="*/ 415 w 858"/>
                  <a:gd name="T7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8" h="990">
                    <a:moveTo>
                      <a:pt x="415" y="0"/>
                    </a:moveTo>
                    <a:lnTo>
                      <a:pt x="0" y="990"/>
                    </a:lnTo>
                    <a:lnTo>
                      <a:pt x="858" y="990"/>
                    </a:lnTo>
                    <a:lnTo>
                      <a:pt x="415" y="0"/>
                    </a:lnTo>
                    <a:close/>
                  </a:path>
                </a:pathLst>
              </a:custGeom>
              <a:noFill/>
              <a:ln w="4" cap="flat">
                <a:solidFill>
                  <a:srgbClr val="41495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7" name="Freeform 8"/>
              <p:cNvSpPr/>
              <p:nvPr/>
            </p:nvSpPr>
            <p:spPr bwMode="auto">
              <a:xfrm>
                <a:off x="6921177" y="1964118"/>
                <a:ext cx="1982651" cy="2289986"/>
              </a:xfrm>
              <a:custGeom>
                <a:avLst/>
                <a:gdLst>
                  <a:gd name="T0" fmla="*/ 413 w 858"/>
                  <a:gd name="T1" fmla="*/ 0 h 991"/>
                  <a:gd name="T2" fmla="*/ 0 w 858"/>
                  <a:gd name="T3" fmla="*/ 991 h 991"/>
                  <a:gd name="T4" fmla="*/ 858 w 858"/>
                  <a:gd name="T5" fmla="*/ 991 h 991"/>
                  <a:gd name="T6" fmla="*/ 413 w 858"/>
                  <a:gd name="T7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8" h="991">
                    <a:moveTo>
                      <a:pt x="413" y="0"/>
                    </a:moveTo>
                    <a:lnTo>
                      <a:pt x="0" y="991"/>
                    </a:lnTo>
                    <a:lnTo>
                      <a:pt x="858" y="991"/>
                    </a:lnTo>
                    <a:lnTo>
                      <a:pt x="413" y="0"/>
                    </a:lnTo>
                    <a:close/>
                  </a:path>
                </a:pathLst>
              </a:custGeom>
              <a:noFill/>
              <a:ln w="4" cap="flat">
                <a:solidFill>
                  <a:srgbClr val="41495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7702222" y="1696067"/>
                <a:ext cx="325821" cy="323509"/>
              </a:xfrm>
              <a:prstGeom prst="ellipse">
                <a:avLst/>
              </a:prstGeom>
              <a:solidFill>
                <a:srgbClr val="414954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9" name="Freeform 10"/>
              <p:cNvSpPr/>
              <p:nvPr/>
            </p:nvSpPr>
            <p:spPr bwMode="auto">
              <a:xfrm>
                <a:off x="6902691" y="4261035"/>
                <a:ext cx="2038110" cy="332753"/>
              </a:xfrm>
              <a:custGeom>
                <a:avLst/>
                <a:gdLst>
                  <a:gd name="T0" fmla="*/ 0 w 972"/>
                  <a:gd name="T1" fmla="*/ 4 h 159"/>
                  <a:gd name="T2" fmla="*/ 26 w 972"/>
                  <a:gd name="T3" fmla="*/ 60 h 159"/>
                  <a:gd name="T4" fmla="*/ 150 w 972"/>
                  <a:gd name="T5" fmla="*/ 116 h 159"/>
                  <a:gd name="T6" fmla="*/ 155 w 972"/>
                  <a:gd name="T7" fmla="*/ 159 h 159"/>
                  <a:gd name="T8" fmla="*/ 821 w 972"/>
                  <a:gd name="T9" fmla="*/ 151 h 159"/>
                  <a:gd name="T10" fmla="*/ 821 w 972"/>
                  <a:gd name="T11" fmla="*/ 112 h 159"/>
                  <a:gd name="T12" fmla="*/ 946 w 972"/>
                  <a:gd name="T13" fmla="*/ 69 h 159"/>
                  <a:gd name="T14" fmla="*/ 972 w 972"/>
                  <a:gd name="T15" fmla="*/ 0 h 159"/>
                  <a:gd name="T16" fmla="*/ 0 w 972"/>
                  <a:gd name="T17" fmla="*/ 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2" h="159">
                    <a:moveTo>
                      <a:pt x="0" y="4"/>
                    </a:moveTo>
                    <a:cubicBezTo>
                      <a:pt x="0" y="4"/>
                      <a:pt x="3" y="42"/>
                      <a:pt x="26" y="60"/>
                    </a:cubicBezTo>
                    <a:cubicBezTo>
                      <a:pt x="49" y="79"/>
                      <a:pt x="150" y="116"/>
                      <a:pt x="150" y="116"/>
                    </a:cubicBezTo>
                    <a:cubicBezTo>
                      <a:pt x="155" y="159"/>
                      <a:pt x="155" y="159"/>
                      <a:pt x="155" y="159"/>
                    </a:cubicBezTo>
                    <a:cubicBezTo>
                      <a:pt x="821" y="151"/>
                      <a:pt x="821" y="151"/>
                      <a:pt x="821" y="151"/>
                    </a:cubicBezTo>
                    <a:cubicBezTo>
                      <a:pt x="821" y="112"/>
                      <a:pt x="821" y="112"/>
                      <a:pt x="821" y="112"/>
                    </a:cubicBezTo>
                    <a:cubicBezTo>
                      <a:pt x="821" y="112"/>
                      <a:pt x="923" y="88"/>
                      <a:pt x="946" y="69"/>
                    </a:cubicBezTo>
                    <a:cubicBezTo>
                      <a:pt x="969" y="50"/>
                      <a:pt x="972" y="0"/>
                      <a:pt x="972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414954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10" name="Freeform 11"/>
              <p:cNvSpPr/>
              <p:nvPr/>
            </p:nvSpPr>
            <p:spPr bwMode="auto">
              <a:xfrm>
                <a:off x="2893485" y="5314752"/>
                <a:ext cx="2038110" cy="332753"/>
              </a:xfrm>
              <a:custGeom>
                <a:avLst/>
                <a:gdLst>
                  <a:gd name="T0" fmla="*/ 0 w 972"/>
                  <a:gd name="T1" fmla="*/ 4 h 159"/>
                  <a:gd name="T2" fmla="*/ 26 w 972"/>
                  <a:gd name="T3" fmla="*/ 60 h 159"/>
                  <a:gd name="T4" fmla="*/ 151 w 972"/>
                  <a:gd name="T5" fmla="*/ 116 h 159"/>
                  <a:gd name="T6" fmla="*/ 155 w 972"/>
                  <a:gd name="T7" fmla="*/ 159 h 159"/>
                  <a:gd name="T8" fmla="*/ 822 w 972"/>
                  <a:gd name="T9" fmla="*/ 150 h 159"/>
                  <a:gd name="T10" fmla="*/ 822 w 972"/>
                  <a:gd name="T11" fmla="*/ 112 h 159"/>
                  <a:gd name="T12" fmla="*/ 947 w 972"/>
                  <a:gd name="T13" fmla="*/ 69 h 159"/>
                  <a:gd name="T14" fmla="*/ 972 w 972"/>
                  <a:gd name="T15" fmla="*/ 0 h 159"/>
                  <a:gd name="T16" fmla="*/ 0 w 972"/>
                  <a:gd name="T17" fmla="*/ 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2" h="159">
                    <a:moveTo>
                      <a:pt x="0" y="4"/>
                    </a:moveTo>
                    <a:cubicBezTo>
                      <a:pt x="0" y="4"/>
                      <a:pt x="3" y="41"/>
                      <a:pt x="26" y="60"/>
                    </a:cubicBezTo>
                    <a:cubicBezTo>
                      <a:pt x="49" y="79"/>
                      <a:pt x="151" y="116"/>
                      <a:pt x="151" y="116"/>
                    </a:cubicBezTo>
                    <a:cubicBezTo>
                      <a:pt x="155" y="159"/>
                      <a:pt x="155" y="159"/>
                      <a:pt x="155" y="159"/>
                    </a:cubicBezTo>
                    <a:cubicBezTo>
                      <a:pt x="822" y="150"/>
                      <a:pt x="822" y="150"/>
                      <a:pt x="822" y="150"/>
                    </a:cubicBezTo>
                    <a:cubicBezTo>
                      <a:pt x="822" y="112"/>
                      <a:pt x="822" y="112"/>
                      <a:pt x="822" y="112"/>
                    </a:cubicBezTo>
                    <a:cubicBezTo>
                      <a:pt x="822" y="112"/>
                      <a:pt x="924" y="87"/>
                      <a:pt x="947" y="69"/>
                    </a:cubicBezTo>
                    <a:cubicBezTo>
                      <a:pt x="970" y="50"/>
                      <a:pt x="972" y="0"/>
                      <a:pt x="972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414954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11" name="Oval 12"/>
              <p:cNvSpPr>
                <a:spLocks noChangeArrowheads="1"/>
              </p:cNvSpPr>
              <p:nvPr/>
            </p:nvSpPr>
            <p:spPr bwMode="auto">
              <a:xfrm>
                <a:off x="3704569" y="2795999"/>
                <a:ext cx="337374" cy="337374"/>
              </a:xfrm>
              <a:prstGeom prst="ellipse">
                <a:avLst/>
              </a:prstGeom>
              <a:solidFill>
                <a:srgbClr val="414954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12" name="Freeform 13"/>
              <p:cNvSpPr/>
              <p:nvPr/>
            </p:nvSpPr>
            <p:spPr bwMode="auto">
              <a:xfrm>
                <a:off x="4679719" y="1860132"/>
                <a:ext cx="2410146" cy="4515268"/>
              </a:xfrm>
              <a:custGeom>
                <a:avLst/>
                <a:gdLst>
                  <a:gd name="T0" fmla="*/ 1130 w 1150"/>
                  <a:gd name="T1" fmla="*/ 1860 h 2153"/>
                  <a:gd name="T2" fmla="*/ 1081 w 1150"/>
                  <a:gd name="T3" fmla="*/ 1835 h 2153"/>
                  <a:gd name="T4" fmla="*/ 737 w 1150"/>
                  <a:gd name="T5" fmla="*/ 1763 h 2153"/>
                  <a:gd name="T6" fmla="*/ 737 w 1150"/>
                  <a:gd name="T7" fmla="*/ 1459 h 2153"/>
                  <a:gd name="T8" fmla="*/ 685 w 1150"/>
                  <a:gd name="T9" fmla="*/ 1459 h 2153"/>
                  <a:gd name="T10" fmla="*/ 685 w 1150"/>
                  <a:gd name="T11" fmla="*/ 1433 h 2153"/>
                  <a:gd name="T12" fmla="*/ 657 w 1150"/>
                  <a:gd name="T13" fmla="*/ 1433 h 2153"/>
                  <a:gd name="T14" fmla="*/ 657 w 1150"/>
                  <a:gd name="T15" fmla="*/ 1215 h 2153"/>
                  <a:gd name="T16" fmla="*/ 634 w 1150"/>
                  <a:gd name="T17" fmla="*/ 1215 h 2153"/>
                  <a:gd name="T18" fmla="*/ 634 w 1150"/>
                  <a:gd name="T19" fmla="*/ 484 h 2153"/>
                  <a:gd name="T20" fmla="*/ 672 w 1150"/>
                  <a:gd name="T21" fmla="*/ 484 h 2153"/>
                  <a:gd name="T22" fmla="*/ 728 w 1150"/>
                  <a:gd name="T23" fmla="*/ 441 h 2153"/>
                  <a:gd name="T24" fmla="*/ 672 w 1150"/>
                  <a:gd name="T25" fmla="*/ 398 h 2153"/>
                  <a:gd name="T26" fmla="*/ 634 w 1150"/>
                  <a:gd name="T27" fmla="*/ 398 h 2153"/>
                  <a:gd name="T28" fmla="*/ 634 w 1150"/>
                  <a:gd name="T29" fmla="*/ 125 h 2153"/>
                  <a:gd name="T30" fmla="*/ 654 w 1150"/>
                  <a:gd name="T31" fmla="*/ 74 h 2153"/>
                  <a:gd name="T32" fmla="*/ 579 w 1150"/>
                  <a:gd name="T33" fmla="*/ 0 h 2153"/>
                  <a:gd name="T34" fmla="*/ 505 w 1150"/>
                  <a:gd name="T35" fmla="*/ 74 h 2153"/>
                  <a:gd name="T36" fmla="*/ 527 w 1150"/>
                  <a:gd name="T37" fmla="*/ 128 h 2153"/>
                  <a:gd name="T38" fmla="*/ 525 w 1150"/>
                  <a:gd name="T39" fmla="*/ 128 h 2153"/>
                  <a:gd name="T40" fmla="*/ 525 w 1150"/>
                  <a:gd name="T41" fmla="*/ 398 h 2153"/>
                  <a:gd name="T42" fmla="*/ 492 w 1150"/>
                  <a:gd name="T43" fmla="*/ 398 h 2153"/>
                  <a:gd name="T44" fmla="*/ 436 w 1150"/>
                  <a:gd name="T45" fmla="*/ 441 h 2153"/>
                  <a:gd name="T46" fmla="*/ 492 w 1150"/>
                  <a:gd name="T47" fmla="*/ 484 h 2153"/>
                  <a:gd name="T48" fmla="*/ 525 w 1150"/>
                  <a:gd name="T49" fmla="*/ 484 h 2153"/>
                  <a:gd name="T50" fmla="*/ 525 w 1150"/>
                  <a:gd name="T51" fmla="*/ 1218 h 2153"/>
                  <a:gd name="T52" fmla="*/ 502 w 1150"/>
                  <a:gd name="T53" fmla="*/ 1218 h 2153"/>
                  <a:gd name="T54" fmla="*/ 502 w 1150"/>
                  <a:gd name="T55" fmla="*/ 1439 h 2153"/>
                  <a:gd name="T56" fmla="*/ 470 w 1150"/>
                  <a:gd name="T57" fmla="*/ 1439 h 2153"/>
                  <a:gd name="T58" fmla="*/ 470 w 1150"/>
                  <a:gd name="T59" fmla="*/ 1465 h 2153"/>
                  <a:gd name="T60" fmla="*/ 424 w 1150"/>
                  <a:gd name="T61" fmla="*/ 1465 h 2153"/>
                  <a:gd name="T62" fmla="*/ 424 w 1150"/>
                  <a:gd name="T63" fmla="*/ 1749 h 2153"/>
                  <a:gd name="T64" fmla="*/ 83 w 1150"/>
                  <a:gd name="T65" fmla="*/ 1823 h 2153"/>
                  <a:gd name="T66" fmla="*/ 37 w 1150"/>
                  <a:gd name="T67" fmla="*/ 1843 h 2153"/>
                  <a:gd name="T68" fmla="*/ 0 w 1150"/>
                  <a:gd name="T69" fmla="*/ 1886 h 2153"/>
                  <a:gd name="T70" fmla="*/ 0 w 1150"/>
                  <a:gd name="T71" fmla="*/ 2153 h 2153"/>
                  <a:gd name="T72" fmla="*/ 1150 w 1150"/>
                  <a:gd name="T73" fmla="*/ 2153 h 2153"/>
                  <a:gd name="T74" fmla="*/ 1150 w 1150"/>
                  <a:gd name="T75" fmla="*/ 1881 h 2153"/>
                  <a:gd name="T76" fmla="*/ 1130 w 1150"/>
                  <a:gd name="T77" fmla="*/ 1860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50" h="2153">
                    <a:moveTo>
                      <a:pt x="1130" y="1860"/>
                    </a:moveTo>
                    <a:cubicBezTo>
                      <a:pt x="1112" y="1840"/>
                      <a:pt x="1081" y="1835"/>
                      <a:pt x="1081" y="1835"/>
                    </a:cubicBezTo>
                    <a:cubicBezTo>
                      <a:pt x="737" y="1763"/>
                      <a:pt x="737" y="1763"/>
                      <a:pt x="737" y="1763"/>
                    </a:cubicBezTo>
                    <a:cubicBezTo>
                      <a:pt x="737" y="1459"/>
                      <a:pt x="737" y="1459"/>
                      <a:pt x="737" y="1459"/>
                    </a:cubicBezTo>
                    <a:cubicBezTo>
                      <a:pt x="685" y="1459"/>
                      <a:pt x="685" y="1459"/>
                      <a:pt x="685" y="1459"/>
                    </a:cubicBezTo>
                    <a:cubicBezTo>
                      <a:pt x="685" y="1433"/>
                      <a:pt x="685" y="1433"/>
                      <a:pt x="685" y="1433"/>
                    </a:cubicBezTo>
                    <a:cubicBezTo>
                      <a:pt x="657" y="1433"/>
                      <a:pt x="657" y="1433"/>
                      <a:pt x="657" y="1433"/>
                    </a:cubicBezTo>
                    <a:cubicBezTo>
                      <a:pt x="657" y="1215"/>
                      <a:pt x="657" y="1215"/>
                      <a:pt x="657" y="1215"/>
                    </a:cubicBezTo>
                    <a:cubicBezTo>
                      <a:pt x="634" y="1215"/>
                      <a:pt x="634" y="1215"/>
                      <a:pt x="634" y="1215"/>
                    </a:cubicBezTo>
                    <a:cubicBezTo>
                      <a:pt x="634" y="484"/>
                      <a:pt x="634" y="484"/>
                      <a:pt x="634" y="484"/>
                    </a:cubicBezTo>
                    <a:cubicBezTo>
                      <a:pt x="672" y="484"/>
                      <a:pt x="672" y="484"/>
                      <a:pt x="672" y="484"/>
                    </a:cubicBezTo>
                    <a:cubicBezTo>
                      <a:pt x="703" y="484"/>
                      <a:pt x="728" y="465"/>
                      <a:pt x="728" y="441"/>
                    </a:cubicBezTo>
                    <a:cubicBezTo>
                      <a:pt x="728" y="417"/>
                      <a:pt x="703" y="398"/>
                      <a:pt x="672" y="398"/>
                    </a:cubicBezTo>
                    <a:cubicBezTo>
                      <a:pt x="634" y="398"/>
                      <a:pt x="634" y="398"/>
                      <a:pt x="634" y="398"/>
                    </a:cubicBezTo>
                    <a:cubicBezTo>
                      <a:pt x="634" y="125"/>
                      <a:pt x="634" y="125"/>
                      <a:pt x="634" y="125"/>
                    </a:cubicBezTo>
                    <a:cubicBezTo>
                      <a:pt x="646" y="112"/>
                      <a:pt x="654" y="94"/>
                      <a:pt x="654" y="74"/>
                    </a:cubicBezTo>
                    <a:cubicBezTo>
                      <a:pt x="654" y="33"/>
                      <a:pt x="620" y="0"/>
                      <a:pt x="579" y="0"/>
                    </a:cubicBezTo>
                    <a:cubicBezTo>
                      <a:pt x="538" y="0"/>
                      <a:pt x="505" y="33"/>
                      <a:pt x="505" y="74"/>
                    </a:cubicBezTo>
                    <a:cubicBezTo>
                      <a:pt x="505" y="95"/>
                      <a:pt x="513" y="114"/>
                      <a:pt x="527" y="128"/>
                    </a:cubicBezTo>
                    <a:cubicBezTo>
                      <a:pt x="525" y="128"/>
                      <a:pt x="525" y="128"/>
                      <a:pt x="525" y="128"/>
                    </a:cubicBezTo>
                    <a:cubicBezTo>
                      <a:pt x="525" y="398"/>
                      <a:pt x="525" y="398"/>
                      <a:pt x="525" y="398"/>
                    </a:cubicBezTo>
                    <a:cubicBezTo>
                      <a:pt x="492" y="398"/>
                      <a:pt x="492" y="398"/>
                      <a:pt x="492" y="398"/>
                    </a:cubicBezTo>
                    <a:cubicBezTo>
                      <a:pt x="461" y="398"/>
                      <a:pt x="436" y="417"/>
                      <a:pt x="436" y="441"/>
                    </a:cubicBezTo>
                    <a:cubicBezTo>
                      <a:pt x="436" y="465"/>
                      <a:pt x="461" y="484"/>
                      <a:pt x="492" y="484"/>
                    </a:cubicBezTo>
                    <a:cubicBezTo>
                      <a:pt x="525" y="484"/>
                      <a:pt x="525" y="484"/>
                      <a:pt x="525" y="484"/>
                    </a:cubicBezTo>
                    <a:cubicBezTo>
                      <a:pt x="525" y="1218"/>
                      <a:pt x="525" y="1218"/>
                      <a:pt x="525" y="1218"/>
                    </a:cubicBezTo>
                    <a:cubicBezTo>
                      <a:pt x="502" y="1218"/>
                      <a:pt x="502" y="1218"/>
                      <a:pt x="502" y="1218"/>
                    </a:cubicBezTo>
                    <a:cubicBezTo>
                      <a:pt x="502" y="1439"/>
                      <a:pt x="502" y="1439"/>
                      <a:pt x="502" y="1439"/>
                    </a:cubicBezTo>
                    <a:cubicBezTo>
                      <a:pt x="470" y="1439"/>
                      <a:pt x="470" y="1439"/>
                      <a:pt x="470" y="1439"/>
                    </a:cubicBezTo>
                    <a:cubicBezTo>
                      <a:pt x="470" y="1465"/>
                      <a:pt x="470" y="1465"/>
                      <a:pt x="470" y="1465"/>
                    </a:cubicBezTo>
                    <a:cubicBezTo>
                      <a:pt x="424" y="1465"/>
                      <a:pt x="424" y="1465"/>
                      <a:pt x="424" y="1465"/>
                    </a:cubicBezTo>
                    <a:cubicBezTo>
                      <a:pt x="424" y="1749"/>
                      <a:pt x="424" y="1749"/>
                      <a:pt x="424" y="1749"/>
                    </a:cubicBezTo>
                    <a:cubicBezTo>
                      <a:pt x="83" y="1823"/>
                      <a:pt x="83" y="1823"/>
                      <a:pt x="83" y="1823"/>
                    </a:cubicBezTo>
                    <a:cubicBezTo>
                      <a:pt x="83" y="1823"/>
                      <a:pt x="54" y="1832"/>
                      <a:pt x="37" y="1843"/>
                    </a:cubicBezTo>
                    <a:cubicBezTo>
                      <a:pt x="20" y="1855"/>
                      <a:pt x="0" y="1886"/>
                      <a:pt x="0" y="1886"/>
                    </a:cubicBezTo>
                    <a:cubicBezTo>
                      <a:pt x="0" y="2153"/>
                      <a:pt x="0" y="2153"/>
                      <a:pt x="0" y="2153"/>
                    </a:cubicBezTo>
                    <a:cubicBezTo>
                      <a:pt x="1150" y="2153"/>
                      <a:pt x="1150" y="2153"/>
                      <a:pt x="1150" y="2153"/>
                    </a:cubicBezTo>
                    <a:cubicBezTo>
                      <a:pt x="1150" y="1881"/>
                      <a:pt x="1150" y="1881"/>
                      <a:pt x="1150" y="1881"/>
                    </a:cubicBezTo>
                    <a:cubicBezTo>
                      <a:pt x="1150" y="1881"/>
                      <a:pt x="1147" y="1881"/>
                      <a:pt x="1130" y="1860"/>
                    </a:cubicBezTo>
                    <a:close/>
                  </a:path>
                </a:pathLst>
              </a:custGeom>
              <a:solidFill>
                <a:srgbClr val="414954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</p:grpSp>
        <p:sp>
          <p:nvSpPr>
            <p:cNvPr id="71" name="Freeform 5"/>
            <p:cNvSpPr>
              <a:spLocks noEditPoints="1"/>
            </p:cNvSpPr>
            <p:nvPr/>
          </p:nvSpPr>
          <p:spPr bwMode="auto">
            <a:xfrm flipH="1">
              <a:off x="5161379" y="2869197"/>
              <a:ext cx="1172004" cy="1155058"/>
            </a:xfrm>
            <a:custGeom>
              <a:avLst/>
              <a:gdLst>
                <a:gd name="T0" fmla="*/ 194 w 998"/>
                <a:gd name="T1" fmla="*/ 196 h 1124"/>
                <a:gd name="T2" fmla="*/ 16 w 998"/>
                <a:gd name="T3" fmla="*/ 329 h 1124"/>
                <a:gd name="T4" fmla="*/ 30 w 998"/>
                <a:gd name="T5" fmla="*/ 558 h 1124"/>
                <a:gd name="T6" fmla="*/ 517 w 998"/>
                <a:gd name="T7" fmla="*/ 646 h 1124"/>
                <a:gd name="T8" fmla="*/ 625 w 998"/>
                <a:gd name="T9" fmla="*/ 919 h 1124"/>
                <a:gd name="T10" fmla="*/ 153 w 998"/>
                <a:gd name="T11" fmla="*/ 915 h 1124"/>
                <a:gd name="T12" fmla="*/ 156 w 998"/>
                <a:gd name="T13" fmla="*/ 1124 h 1124"/>
                <a:gd name="T14" fmla="*/ 663 w 998"/>
                <a:gd name="T15" fmla="*/ 965 h 1124"/>
                <a:gd name="T16" fmla="*/ 863 w 998"/>
                <a:gd name="T17" fmla="*/ 842 h 1124"/>
                <a:gd name="T18" fmla="*/ 709 w 998"/>
                <a:gd name="T19" fmla="*/ 619 h 1124"/>
                <a:gd name="T20" fmla="*/ 883 w 998"/>
                <a:gd name="T21" fmla="*/ 205 h 1124"/>
                <a:gd name="T22" fmla="*/ 950 w 998"/>
                <a:gd name="T23" fmla="*/ 69 h 1124"/>
                <a:gd name="T24" fmla="*/ 635 w 998"/>
                <a:gd name="T25" fmla="*/ 970 h 1124"/>
                <a:gd name="T26" fmla="*/ 848 w 998"/>
                <a:gd name="T27" fmla="*/ 910 h 1124"/>
                <a:gd name="T28" fmla="*/ 637 w 998"/>
                <a:gd name="T29" fmla="*/ 930 h 1124"/>
                <a:gd name="T30" fmla="*/ 503 w 998"/>
                <a:gd name="T31" fmla="*/ 666 h 1124"/>
                <a:gd name="T32" fmla="*/ 860 w 998"/>
                <a:gd name="T33" fmla="*/ 137 h 1124"/>
                <a:gd name="T34" fmla="*/ 198 w 998"/>
                <a:gd name="T35" fmla="*/ 554 h 1124"/>
                <a:gd name="T36" fmla="*/ 326 w 998"/>
                <a:gd name="T37" fmla="*/ 232 h 1124"/>
                <a:gd name="T38" fmla="*/ 518 w 998"/>
                <a:gd name="T39" fmla="*/ 179 h 1124"/>
                <a:gd name="T40" fmla="*/ 728 w 998"/>
                <a:gd name="T41" fmla="*/ 200 h 1124"/>
                <a:gd name="T42" fmla="*/ 160 w 998"/>
                <a:gd name="T43" fmla="*/ 450 h 1124"/>
                <a:gd name="T44" fmla="*/ 310 w 998"/>
                <a:gd name="T45" fmla="*/ 335 h 1124"/>
                <a:gd name="T46" fmla="*/ 370 w 998"/>
                <a:gd name="T47" fmla="*/ 335 h 1124"/>
                <a:gd name="T48" fmla="*/ 476 w 998"/>
                <a:gd name="T49" fmla="*/ 470 h 1124"/>
                <a:gd name="T50" fmla="*/ 636 w 998"/>
                <a:gd name="T51" fmla="*/ 481 h 1124"/>
                <a:gd name="T52" fmla="*/ 542 w 998"/>
                <a:gd name="T53" fmla="*/ 336 h 1124"/>
                <a:gd name="T54" fmla="*/ 475 w 998"/>
                <a:gd name="T55" fmla="*/ 588 h 1124"/>
                <a:gd name="T56" fmla="*/ 547 w 998"/>
                <a:gd name="T57" fmla="*/ 596 h 1124"/>
                <a:gd name="T58" fmla="*/ 661 w 998"/>
                <a:gd name="T59" fmla="*/ 489 h 1124"/>
                <a:gd name="T60" fmla="*/ 688 w 998"/>
                <a:gd name="T61" fmla="*/ 491 h 1124"/>
                <a:gd name="T62" fmla="*/ 751 w 998"/>
                <a:gd name="T63" fmla="*/ 328 h 1124"/>
                <a:gd name="T64" fmla="*/ 732 w 998"/>
                <a:gd name="T65" fmla="*/ 328 h 1124"/>
                <a:gd name="T66" fmla="*/ 631 w 998"/>
                <a:gd name="T67" fmla="*/ 326 h 1124"/>
                <a:gd name="T68" fmla="*/ 569 w 998"/>
                <a:gd name="T69" fmla="*/ 219 h 1124"/>
                <a:gd name="T70" fmla="*/ 478 w 998"/>
                <a:gd name="T71" fmla="*/ 226 h 1124"/>
                <a:gd name="T72" fmla="*/ 314 w 998"/>
                <a:gd name="T73" fmla="*/ 325 h 1124"/>
                <a:gd name="T74" fmla="*/ 262 w 998"/>
                <a:gd name="T75" fmla="*/ 243 h 1124"/>
                <a:gd name="T76" fmla="*/ 145 w 998"/>
                <a:gd name="T77" fmla="*/ 212 h 1124"/>
                <a:gd name="T78" fmla="*/ 85 w 998"/>
                <a:gd name="T79" fmla="*/ 333 h 1124"/>
                <a:gd name="T80" fmla="*/ 103 w 998"/>
                <a:gd name="T81" fmla="*/ 452 h 1124"/>
                <a:gd name="T82" fmla="*/ 160 w 998"/>
                <a:gd name="T83" fmla="*/ 456 h 1124"/>
                <a:gd name="T84" fmla="*/ 297 w 998"/>
                <a:gd name="T85" fmla="*/ 566 h 1124"/>
                <a:gd name="T86" fmla="*/ 398 w 998"/>
                <a:gd name="T87" fmla="*/ 472 h 1124"/>
                <a:gd name="T88" fmla="*/ 499 w 998"/>
                <a:gd name="T89" fmla="*/ 599 h 1124"/>
                <a:gd name="T90" fmla="*/ 649 w 998"/>
                <a:gd name="T91" fmla="*/ 615 h 1124"/>
                <a:gd name="T92" fmla="*/ 727 w 998"/>
                <a:gd name="T93" fmla="*/ 487 h 1124"/>
                <a:gd name="T94" fmla="*/ 635 w 998"/>
                <a:gd name="T95" fmla="*/ 208 h 1124"/>
                <a:gd name="T96" fmla="*/ 479 w 998"/>
                <a:gd name="T97" fmla="*/ 220 h 1124"/>
                <a:gd name="T98" fmla="*/ 210 w 998"/>
                <a:gd name="T99" fmla="*/ 208 h 1124"/>
                <a:gd name="T100" fmla="*/ 65 w 998"/>
                <a:gd name="T101" fmla="*/ 222 h 1124"/>
                <a:gd name="T102" fmla="*/ 50 w 998"/>
                <a:gd name="T103" fmla="*/ 333 h 1124"/>
                <a:gd name="T104" fmla="*/ 49 w 998"/>
                <a:gd name="T105" fmla="*/ 560 h 1124"/>
                <a:gd name="T106" fmla="*/ 148 w 998"/>
                <a:gd name="T107" fmla="*/ 555 h 1124"/>
                <a:gd name="T108" fmla="*/ 200 w 998"/>
                <a:gd name="T109" fmla="*/ 561 h 1124"/>
                <a:gd name="T110" fmla="*/ 321 w 998"/>
                <a:gd name="T111" fmla="*/ 576 h 1124"/>
                <a:gd name="T112" fmla="*/ 375 w 998"/>
                <a:gd name="T113" fmla="*/ 582 h 1124"/>
                <a:gd name="T114" fmla="*/ 670 w 998"/>
                <a:gd name="T115" fmla="*/ 618 h 1124"/>
                <a:gd name="T116" fmla="*/ 793 w 998"/>
                <a:gd name="T117" fmla="*/ 335 h 1124"/>
                <a:gd name="T118" fmla="*/ 850 w 998"/>
                <a:gd name="T119" fmla="*/ 198 h 1124"/>
                <a:gd name="T120" fmla="*/ 875 w 998"/>
                <a:gd name="T121" fmla="*/ 78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98" h="1124">
                  <a:moveTo>
                    <a:pt x="988" y="15"/>
                  </a:moveTo>
                  <a:cubicBezTo>
                    <a:pt x="979" y="0"/>
                    <a:pt x="962" y="9"/>
                    <a:pt x="956" y="12"/>
                  </a:cubicBezTo>
                  <a:cubicBezTo>
                    <a:pt x="950" y="16"/>
                    <a:pt x="893" y="52"/>
                    <a:pt x="893" y="52"/>
                  </a:cubicBezTo>
                  <a:cubicBezTo>
                    <a:pt x="893" y="52"/>
                    <a:pt x="889" y="51"/>
                    <a:pt x="888" y="53"/>
                  </a:cubicBezTo>
                  <a:cubicBezTo>
                    <a:pt x="887" y="55"/>
                    <a:pt x="889" y="56"/>
                    <a:pt x="889" y="56"/>
                  </a:cubicBezTo>
                  <a:cubicBezTo>
                    <a:pt x="891" y="57"/>
                    <a:pt x="891" y="57"/>
                    <a:pt x="891" y="57"/>
                  </a:cubicBezTo>
                  <a:cubicBezTo>
                    <a:pt x="886" y="60"/>
                    <a:pt x="881" y="64"/>
                    <a:pt x="877" y="67"/>
                  </a:cubicBezTo>
                  <a:cubicBezTo>
                    <a:pt x="874" y="68"/>
                    <a:pt x="872" y="69"/>
                    <a:pt x="871" y="71"/>
                  </a:cubicBezTo>
                  <a:cubicBezTo>
                    <a:pt x="870" y="71"/>
                    <a:pt x="870" y="72"/>
                    <a:pt x="869" y="72"/>
                  </a:cubicBezTo>
                  <a:cubicBezTo>
                    <a:pt x="869" y="72"/>
                    <a:pt x="869" y="72"/>
                    <a:pt x="868" y="73"/>
                  </a:cubicBezTo>
                  <a:cubicBezTo>
                    <a:pt x="868" y="73"/>
                    <a:pt x="868" y="73"/>
                    <a:pt x="868" y="74"/>
                  </a:cubicBezTo>
                  <a:cubicBezTo>
                    <a:pt x="867" y="74"/>
                    <a:pt x="867" y="74"/>
                    <a:pt x="867" y="74"/>
                  </a:cubicBezTo>
                  <a:cubicBezTo>
                    <a:pt x="867" y="74"/>
                    <a:pt x="867" y="74"/>
                    <a:pt x="867" y="75"/>
                  </a:cubicBezTo>
                  <a:cubicBezTo>
                    <a:pt x="866" y="78"/>
                    <a:pt x="860" y="88"/>
                    <a:pt x="852" y="104"/>
                  </a:cubicBezTo>
                  <a:cubicBezTo>
                    <a:pt x="848" y="114"/>
                    <a:pt x="842" y="125"/>
                    <a:pt x="835" y="139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39"/>
                    <a:pt x="813" y="139"/>
                    <a:pt x="813" y="139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08"/>
                    <a:pt x="48" y="208"/>
                    <a:pt x="46" y="208"/>
                  </a:cubicBezTo>
                  <a:cubicBezTo>
                    <a:pt x="43" y="208"/>
                    <a:pt x="43" y="206"/>
                    <a:pt x="41" y="205"/>
                  </a:cubicBezTo>
                  <a:cubicBezTo>
                    <a:pt x="39" y="205"/>
                    <a:pt x="29" y="206"/>
                    <a:pt x="27" y="207"/>
                  </a:cubicBezTo>
                  <a:cubicBezTo>
                    <a:pt x="25" y="207"/>
                    <a:pt x="18" y="207"/>
                    <a:pt x="15" y="207"/>
                  </a:cubicBezTo>
                  <a:cubicBezTo>
                    <a:pt x="11" y="208"/>
                    <a:pt x="8" y="211"/>
                    <a:pt x="8" y="215"/>
                  </a:cubicBezTo>
                  <a:cubicBezTo>
                    <a:pt x="7" y="219"/>
                    <a:pt x="12" y="251"/>
                    <a:pt x="12" y="252"/>
                  </a:cubicBezTo>
                  <a:cubicBezTo>
                    <a:pt x="13" y="252"/>
                    <a:pt x="16" y="252"/>
                    <a:pt x="20" y="252"/>
                  </a:cubicBezTo>
                  <a:cubicBezTo>
                    <a:pt x="20" y="253"/>
                    <a:pt x="20" y="254"/>
                    <a:pt x="20" y="255"/>
                  </a:cubicBezTo>
                  <a:cubicBezTo>
                    <a:pt x="17" y="255"/>
                    <a:pt x="17" y="255"/>
                    <a:pt x="17" y="255"/>
                  </a:cubicBezTo>
                  <a:cubicBezTo>
                    <a:pt x="15" y="255"/>
                    <a:pt x="14" y="257"/>
                    <a:pt x="14" y="259"/>
                  </a:cubicBezTo>
                  <a:cubicBezTo>
                    <a:pt x="14" y="261"/>
                    <a:pt x="16" y="262"/>
                    <a:pt x="17" y="262"/>
                  </a:cubicBezTo>
                  <a:cubicBezTo>
                    <a:pt x="20" y="262"/>
                    <a:pt x="20" y="262"/>
                    <a:pt x="20" y="262"/>
                  </a:cubicBezTo>
                  <a:cubicBezTo>
                    <a:pt x="21" y="278"/>
                    <a:pt x="21" y="300"/>
                    <a:pt x="22" y="326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7" y="326"/>
                    <a:pt x="16" y="328"/>
                    <a:pt x="16" y="329"/>
                  </a:cubicBezTo>
                  <a:cubicBezTo>
                    <a:pt x="16" y="331"/>
                    <a:pt x="17" y="333"/>
                    <a:pt x="19" y="333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3" y="353"/>
                    <a:pt x="23" y="374"/>
                    <a:pt x="24" y="396"/>
                  </a:cubicBezTo>
                  <a:cubicBezTo>
                    <a:pt x="24" y="411"/>
                    <a:pt x="25" y="426"/>
                    <a:pt x="25" y="441"/>
                  </a:cubicBezTo>
                  <a:cubicBezTo>
                    <a:pt x="22" y="441"/>
                    <a:pt x="22" y="441"/>
                    <a:pt x="22" y="441"/>
                  </a:cubicBezTo>
                  <a:cubicBezTo>
                    <a:pt x="20" y="440"/>
                    <a:pt x="18" y="442"/>
                    <a:pt x="18" y="444"/>
                  </a:cubicBezTo>
                  <a:cubicBezTo>
                    <a:pt x="18" y="445"/>
                    <a:pt x="19" y="447"/>
                    <a:pt x="21" y="447"/>
                  </a:cubicBezTo>
                  <a:cubicBezTo>
                    <a:pt x="25" y="447"/>
                    <a:pt x="25" y="447"/>
                    <a:pt x="25" y="447"/>
                  </a:cubicBezTo>
                  <a:cubicBezTo>
                    <a:pt x="26" y="469"/>
                    <a:pt x="27" y="489"/>
                    <a:pt x="27" y="507"/>
                  </a:cubicBezTo>
                  <a:cubicBezTo>
                    <a:pt x="28" y="517"/>
                    <a:pt x="28" y="526"/>
                    <a:pt x="28" y="534"/>
                  </a:cubicBezTo>
                  <a:cubicBezTo>
                    <a:pt x="26" y="534"/>
                    <a:pt x="26" y="534"/>
                    <a:pt x="26" y="534"/>
                  </a:cubicBezTo>
                  <a:cubicBezTo>
                    <a:pt x="24" y="534"/>
                    <a:pt x="23" y="535"/>
                    <a:pt x="22" y="537"/>
                  </a:cubicBezTo>
                  <a:cubicBezTo>
                    <a:pt x="22" y="538"/>
                    <a:pt x="23" y="540"/>
                    <a:pt x="25" y="540"/>
                  </a:cubicBezTo>
                  <a:cubicBezTo>
                    <a:pt x="29" y="541"/>
                    <a:pt x="29" y="541"/>
                    <a:pt x="29" y="541"/>
                  </a:cubicBezTo>
                  <a:cubicBezTo>
                    <a:pt x="29" y="542"/>
                    <a:pt x="29" y="543"/>
                    <a:pt x="29" y="544"/>
                  </a:cubicBezTo>
                  <a:cubicBezTo>
                    <a:pt x="29" y="548"/>
                    <a:pt x="29" y="552"/>
                    <a:pt x="30" y="554"/>
                  </a:cubicBezTo>
                  <a:cubicBezTo>
                    <a:pt x="30" y="555"/>
                    <a:pt x="30" y="556"/>
                    <a:pt x="30" y="557"/>
                  </a:cubicBezTo>
                  <a:cubicBezTo>
                    <a:pt x="30" y="558"/>
                    <a:pt x="30" y="558"/>
                    <a:pt x="30" y="558"/>
                  </a:cubicBezTo>
                  <a:cubicBezTo>
                    <a:pt x="30" y="558"/>
                    <a:pt x="30" y="559"/>
                    <a:pt x="30" y="559"/>
                  </a:cubicBezTo>
                  <a:cubicBezTo>
                    <a:pt x="30" y="559"/>
                    <a:pt x="30" y="559"/>
                    <a:pt x="31" y="559"/>
                  </a:cubicBezTo>
                  <a:cubicBezTo>
                    <a:pt x="31" y="560"/>
                    <a:pt x="31" y="560"/>
                    <a:pt x="31" y="560"/>
                  </a:cubicBezTo>
                  <a:cubicBezTo>
                    <a:pt x="31" y="560"/>
                    <a:pt x="32" y="560"/>
                    <a:pt x="32" y="560"/>
                  </a:cubicBezTo>
                  <a:cubicBezTo>
                    <a:pt x="32" y="560"/>
                    <a:pt x="33" y="560"/>
                    <a:pt x="34" y="560"/>
                  </a:cubicBezTo>
                  <a:cubicBezTo>
                    <a:pt x="39" y="561"/>
                    <a:pt x="49" y="563"/>
                    <a:pt x="63" y="565"/>
                  </a:cubicBezTo>
                  <a:cubicBezTo>
                    <a:pt x="147" y="577"/>
                    <a:pt x="371" y="605"/>
                    <a:pt x="441" y="614"/>
                  </a:cubicBezTo>
                  <a:cubicBezTo>
                    <a:pt x="442" y="614"/>
                    <a:pt x="442" y="614"/>
                    <a:pt x="442" y="614"/>
                  </a:cubicBezTo>
                  <a:cubicBezTo>
                    <a:pt x="442" y="614"/>
                    <a:pt x="442" y="614"/>
                    <a:pt x="442" y="614"/>
                  </a:cubicBezTo>
                  <a:cubicBezTo>
                    <a:pt x="447" y="615"/>
                    <a:pt x="451" y="616"/>
                    <a:pt x="454" y="616"/>
                  </a:cubicBezTo>
                  <a:cubicBezTo>
                    <a:pt x="456" y="618"/>
                    <a:pt x="457" y="619"/>
                    <a:pt x="457" y="619"/>
                  </a:cubicBezTo>
                  <a:cubicBezTo>
                    <a:pt x="337" y="611"/>
                    <a:pt x="337" y="611"/>
                    <a:pt x="337" y="611"/>
                  </a:cubicBezTo>
                  <a:cubicBezTo>
                    <a:pt x="335" y="611"/>
                    <a:pt x="333" y="612"/>
                    <a:pt x="332" y="615"/>
                  </a:cubicBezTo>
                  <a:cubicBezTo>
                    <a:pt x="332" y="617"/>
                    <a:pt x="334" y="619"/>
                    <a:pt x="336" y="619"/>
                  </a:cubicBezTo>
                  <a:cubicBezTo>
                    <a:pt x="502" y="630"/>
                    <a:pt x="502" y="630"/>
                    <a:pt x="502" y="630"/>
                  </a:cubicBezTo>
                  <a:cubicBezTo>
                    <a:pt x="504" y="634"/>
                    <a:pt x="501" y="641"/>
                    <a:pt x="503" y="643"/>
                  </a:cubicBezTo>
                  <a:cubicBezTo>
                    <a:pt x="503" y="644"/>
                    <a:pt x="510" y="645"/>
                    <a:pt x="520" y="646"/>
                  </a:cubicBezTo>
                  <a:cubicBezTo>
                    <a:pt x="519" y="646"/>
                    <a:pt x="518" y="646"/>
                    <a:pt x="517" y="646"/>
                  </a:cubicBezTo>
                  <a:cubicBezTo>
                    <a:pt x="516" y="646"/>
                    <a:pt x="516" y="646"/>
                    <a:pt x="515" y="646"/>
                  </a:cubicBezTo>
                  <a:cubicBezTo>
                    <a:pt x="510" y="646"/>
                    <a:pt x="507" y="646"/>
                    <a:pt x="503" y="648"/>
                  </a:cubicBezTo>
                  <a:cubicBezTo>
                    <a:pt x="500" y="649"/>
                    <a:pt x="498" y="650"/>
                    <a:pt x="496" y="651"/>
                  </a:cubicBezTo>
                  <a:cubicBezTo>
                    <a:pt x="493" y="654"/>
                    <a:pt x="491" y="657"/>
                    <a:pt x="489" y="660"/>
                  </a:cubicBezTo>
                  <a:cubicBezTo>
                    <a:pt x="488" y="663"/>
                    <a:pt x="487" y="667"/>
                    <a:pt x="487" y="670"/>
                  </a:cubicBezTo>
                  <a:cubicBezTo>
                    <a:pt x="487" y="674"/>
                    <a:pt x="488" y="679"/>
                    <a:pt x="490" y="683"/>
                  </a:cubicBezTo>
                  <a:cubicBezTo>
                    <a:pt x="492" y="687"/>
                    <a:pt x="494" y="690"/>
                    <a:pt x="497" y="693"/>
                  </a:cubicBezTo>
                  <a:cubicBezTo>
                    <a:pt x="498" y="694"/>
                    <a:pt x="499" y="694"/>
                    <a:pt x="501" y="696"/>
                  </a:cubicBezTo>
                  <a:cubicBezTo>
                    <a:pt x="506" y="700"/>
                    <a:pt x="517" y="709"/>
                    <a:pt x="530" y="719"/>
                  </a:cubicBezTo>
                  <a:cubicBezTo>
                    <a:pt x="549" y="735"/>
                    <a:pt x="574" y="755"/>
                    <a:pt x="594" y="772"/>
                  </a:cubicBezTo>
                  <a:cubicBezTo>
                    <a:pt x="604" y="781"/>
                    <a:pt x="613" y="788"/>
                    <a:pt x="619" y="794"/>
                  </a:cubicBezTo>
                  <a:cubicBezTo>
                    <a:pt x="622" y="797"/>
                    <a:pt x="624" y="800"/>
                    <a:pt x="625" y="802"/>
                  </a:cubicBezTo>
                  <a:cubicBezTo>
                    <a:pt x="626" y="802"/>
                    <a:pt x="626" y="802"/>
                    <a:pt x="626" y="803"/>
                  </a:cubicBezTo>
                  <a:cubicBezTo>
                    <a:pt x="626" y="806"/>
                    <a:pt x="626" y="813"/>
                    <a:pt x="626" y="822"/>
                  </a:cubicBezTo>
                  <a:cubicBezTo>
                    <a:pt x="626" y="838"/>
                    <a:pt x="626" y="859"/>
                    <a:pt x="626" y="878"/>
                  </a:cubicBezTo>
                  <a:cubicBezTo>
                    <a:pt x="626" y="887"/>
                    <a:pt x="625" y="895"/>
                    <a:pt x="625" y="902"/>
                  </a:cubicBezTo>
                  <a:cubicBezTo>
                    <a:pt x="625" y="908"/>
                    <a:pt x="625" y="913"/>
                    <a:pt x="625" y="914"/>
                  </a:cubicBezTo>
                  <a:cubicBezTo>
                    <a:pt x="625" y="916"/>
                    <a:pt x="625" y="918"/>
                    <a:pt x="625" y="919"/>
                  </a:cubicBezTo>
                  <a:cubicBezTo>
                    <a:pt x="625" y="920"/>
                    <a:pt x="625" y="922"/>
                    <a:pt x="625" y="922"/>
                  </a:cubicBezTo>
                  <a:cubicBezTo>
                    <a:pt x="624" y="923"/>
                    <a:pt x="624" y="924"/>
                    <a:pt x="624" y="924"/>
                  </a:cubicBezTo>
                  <a:cubicBezTo>
                    <a:pt x="624" y="924"/>
                    <a:pt x="624" y="924"/>
                    <a:pt x="624" y="924"/>
                  </a:cubicBezTo>
                  <a:cubicBezTo>
                    <a:pt x="624" y="924"/>
                    <a:pt x="624" y="924"/>
                    <a:pt x="624" y="924"/>
                  </a:cubicBezTo>
                  <a:cubicBezTo>
                    <a:pt x="622" y="924"/>
                    <a:pt x="621" y="924"/>
                    <a:pt x="618" y="924"/>
                  </a:cubicBezTo>
                  <a:cubicBezTo>
                    <a:pt x="616" y="924"/>
                    <a:pt x="614" y="924"/>
                    <a:pt x="612" y="924"/>
                  </a:cubicBezTo>
                  <a:cubicBezTo>
                    <a:pt x="604" y="924"/>
                    <a:pt x="595" y="924"/>
                    <a:pt x="587" y="924"/>
                  </a:cubicBezTo>
                  <a:cubicBezTo>
                    <a:pt x="580" y="925"/>
                    <a:pt x="574" y="925"/>
                    <a:pt x="574" y="925"/>
                  </a:cubicBezTo>
                  <a:cubicBezTo>
                    <a:pt x="570" y="925"/>
                    <a:pt x="567" y="928"/>
                    <a:pt x="567" y="933"/>
                  </a:cubicBezTo>
                  <a:cubicBezTo>
                    <a:pt x="567" y="935"/>
                    <a:pt x="568" y="936"/>
                    <a:pt x="570" y="938"/>
                  </a:cubicBezTo>
                  <a:cubicBezTo>
                    <a:pt x="337" y="934"/>
                    <a:pt x="337" y="934"/>
                    <a:pt x="337" y="934"/>
                  </a:cubicBezTo>
                  <a:cubicBezTo>
                    <a:pt x="299" y="929"/>
                    <a:pt x="263" y="925"/>
                    <a:pt x="233" y="922"/>
                  </a:cubicBezTo>
                  <a:cubicBezTo>
                    <a:pt x="213" y="920"/>
                    <a:pt x="196" y="918"/>
                    <a:pt x="182" y="917"/>
                  </a:cubicBezTo>
                  <a:cubicBezTo>
                    <a:pt x="176" y="916"/>
                    <a:pt x="170" y="915"/>
                    <a:pt x="166" y="915"/>
                  </a:cubicBezTo>
                  <a:cubicBezTo>
                    <a:pt x="161" y="915"/>
                    <a:pt x="158" y="915"/>
                    <a:pt x="156" y="915"/>
                  </a:cubicBezTo>
                  <a:cubicBezTo>
                    <a:pt x="156" y="915"/>
                    <a:pt x="155" y="915"/>
                    <a:pt x="155" y="915"/>
                  </a:cubicBezTo>
                  <a:cubicBezTo>
                    <a:pt x="155" y="915"/>
                    <a:pt x="154" y="915"/>
                    <a:pt x="154" y="915"/>
                  </a:cubicBezTo>
                  <a:cubicBezTo>
                    <a:pt x="154" y="915"/>
                    <a:pt x="154" y="915"/>
                    <a:pt x="153" y="915"/>
                  </a:cubicBezTo>
                  <a:cubicBezTo>
                    <a:pt x="153" y="915"/>
                    <a:pt x="153" y="915"/>
                    <a:pt x="152" y="916"/>
                  </a:cubicBezTo>
                  <a:cubicBezTo>
                    <a:pt x="151" y="916"/>
                    <a:pt x="150" y="917"/>
                    <a:pt x="149" y="918"/>
                  </a:cubicBezTo>
                  <a:cubicBezTo>
                    <a:pt x="148" y="920"/>
                    <a:pt x="145" y="922"/>
                    <a:pt x="143" y="924"/>
                  </a:cubicBezTo>
                  <a:cubicBezTo>
                    <a:pt x="140" y="926"/>
                    <a:pt x="138" y="929"/>
                    <a:pt x="136" y="931"/>
                  </a:cubicBezTo>
                  <a:cubicBezTo>
                    <a:pt x="20" y="929"/>
                    <a:pt x="20" y="929"/>
                    <a:pt x="20" y="929"/>
                  </a:cubicBezTo>
                  <a:cubicBezTo>
                    <a:pt x="20" y="929"/>
                    <a:pt x="19" y="929"/>
                    <a:pt x="19" y="929"/>
                  </a:cubicBezTo>
                  <a:cubicBezTo>
                    <a:pt x="17" y="927"/>
                    <a:pt x="14" y="926"/>
                    <a:pt x="11" y="926"/>
                  </a:cubicBezTo>
                  <a:cubicBezTo>
                    <a:pt x="5" y="926"/>
                    <a:pt x="0" y="930"/>
                    <a:pt x="0" y="934"/>
                  </a:cubicBezTo>
                  <a:cubicBezTo>
                    <a:pt x="0" y="951"/>
                    <a:pt x="0" y="951"/>
                    <a:pt x="0" y="951"/>
                  </a:cubicBezTo>
                  <a:cubicBezTo>
                    <a:pt x="0" y="956"/>
                    <a:pt x="5" y="960"/>
                    <a:pt x="11" y="960"/>
                  </a:cubicBezTo>
                  <a:cubicBezTo>
                    <a:pt x="15" y="960"/>
                    <a:pt x="18" y="958"/>
                    <a:pt x="20" y="955"/>
                  </a:cubicBezTo>
                  <a:cubicBezTo>
                    <a:pt x="20" y="955"/>
                    <a:pt x="20" y="955"/>
                    <a:pt x="20" y="955"/>
                  </a:cubicBezTo>
                  <a:cubicBezTo>
                    <a:pt x="72" y="956"/>
                    <a:pt x="72" y="956"/>
                    <a:pt x="72" y="956"/>
                  </a:cubicBezTo>
                  <a:cubicBezTo>
                    <a:pt x="73" y="957"/>
                    <a:pt x="73" y="957"/>
                    <a:pt x="74" y="958"/>
                  </a:cubicBezTo>
                  <a:cubicBezTo>
                    <a:pt x="79" y="965"/>
                    <a:pt x="94" y="968"/>
                    <a:pt x="103" y="973"/>
                  </a:cubicBezTo>
                  <a:cubicBezTo>
                    <a:pt x="111" y="977"/>
                    <a:pt x="118" y="1004"/>
                    <a:pt x="121" y="1017"/>
                  </a:cubicBezTo>
                  <a:cubicBezTo>
                    <a:pt x="106" y="1028"/>
                    <a:pt x="97" y="1045"/>
                    <a:pt x="97" y="1065"/>
                  </a:cubicBezTo>
                  <a:cubicBezTo>
                    <a:pt x="97" y="1097"/>
                    <a:pt x="123" y="1124"/>
                    <a:pt x="156" y="1124"/>
                  </a:cubicBezTo>
                  <a:cubicBezTo>
                    <a:pt x="188" y="1124"/>
                    <a:pt x="214" y="1097"/>
                    <a:pt x="214" y="1065"/>
                  </a:cubicBezTo>
                  <a:cubicBezTo>
                    <a:pt x="214" y="1039"/>
                    <a:pt x="197" y="1016"/>
                    <a:pt x="174" y="1009"/>
                  </a:cubicBezTo>
                  <a:cubicBezTo>
                    <a:pt x="165" y="994"/>
                    <a:pt x="153" y="971"/>
                    <a:pt x="151" y="968"/>
                  </a:cubicBezTo>
                  <a:cubicBezTo>
                    <a:pt x="149" y="965"/>
                    <a:pt x="150" y="961"/>
                    <a:pt x="151" y="957"/>
                  </a:cubicBezTo>
                  <a:cubicBezTo>
                    <a:pt x="495" y="963"/>
                    <a:pt x="495" y="963"/>
                    <a:pt x="495" y="963"/>
                  </a:cubicBezTo>
                  <a:cubicBezTo>
                    <a:pt x="530" y="967"/>
                    <a:pt x="561" y="971"/>
                    <a:pt x="586" y="974"/>
                  </a:cubicBezTo>
                  <a:cubicBezTo>
                    <a:pt x="603" y="976"/>
                    <a:pt x="617" y="978"/>
                    <a:pt x="626" y="979"/>
                  </a:cubicBezTo>
                  <a:cubicBezTo>
                    <a:pt x="631" y="980"/>
                    <a:pt x="635" y="980"/>
                    <a:pt x="638" y="981"/>
                  </a:cubicBezTo>
                  <a:cubicBezTo>
                    <a:pt x="639" y="981"/>
                    <a:pt x="641" y="981"/>
                    <a:pt x="641" y="981"/>
                  </a:cubicBezTo>
                  <a:cubicBezTo>
                    <a:pt x="642" y="981"/>
                    <a:pt x="642" y="981"/>
                    <a:pt x="642" y="981"/>
                  </a:cubicBezTo>
                  <a:cubicBezTo>
                    <a:pt x="642" y="981"/>
                    <a:pt x="642" y="981"/>
                    <a:pt x="642" y="981"/>
                  </a:cubicBezTo>
                  <a:cubicBezTo>
                    <a:pt x="643" y="981"/>
                    <a:pt x="643" y="981"/>
                    <a:pt x="643" y="981"/>
                  </a:cubicBezTo>
                  <a:cubicBezTo>
                    <a:pt x="643" y="981"/>
                    <a:pt x="643" y="981"/>
                    <a:pt x="643" y="981"/>
                  </a:cubicBezTo>
                  <a:cubicBezTo>
                    <a:pt x="643" y="982"/>
                    <a:pt x="644" y="982"/>
                    <a:pt x="644" y="982"/>
                  </a:cubicBezTo>
                  <a:cubicBezTo>
                    <a:pt x="645" y="982"/>
                    <a:pt x="646" y="981"/>
                    <a:pt x="647" y="981"/>
                  </a:cubicBezTo>
                  <a:cubicBezTo>
                    <a:pt x="648" y="980"/>
                    <a:pt x="650" y="979"/>
                    <a:pt x="651" y="978"/>
                  </a:cubicBezTo>
                  <a:cubicBezTo>
                    <a:pt x="653" y="977"/>
                    <a:pt x="656" y="974"/>
                    <a:pt x="659" y="971"/>
                  </a:cubicBezTo>
                  <a:cubicBezTo>
                    <a:pt x="660" y="969"/>
                    <a:pt x="661" y="967"/>
                    <a:pt x="663" y="965"/>
                  </a:cubicBezTo>
                  <a:cubicBezTo>
                    <a:pt x="773" y="967"/>
                    <a:pt x="773" y="967"/>
                    <a:pt x="773" y="967"/>
                  </a:cubicBezTo>
                  <a:cubicBezTo>
                    <a:pt x="780" y="973"/>
                    <a:pt x="797" y="987"/>
                    <a:pt x="804" y="995"/>
                  </a:cubicBezTo>
                  <a:cubicBezTo>
                    <a:pt x="811" y="1004"/>
                    <a:pt x="820" y="1019"/>
                    <a:pt x="823" y="1024"/>
                  </a:cubicBezTo>
                  <a:cubicBezTo>
                    <a:pt x="813" y="1034"/>
                    <a:pt x="807" y="1049"/>
                    <a:pt x="807" y="1065"/>
                  </a:cubicBezTo>
                  <a:cubicBezTo>
                    <a:pt x="807" y="1097"/>
                    <a:pt x="833" y="1124"/>
                    <a:pt x="866" y="1124"/>
                  </a:cubicBezTo>
                  <a:cubicBezTo>
                    <a:pt x="898" y="1124"/>
                    <a:pt x="925" y="1097"/>
                    <a:pt x="925" y="1065"/>
                  </a:cubicBezTo>
                  <a:cubicBezTo>
                    <a:pt x="925" y="1034"/>
                    <a:pt x="900" y="1008"/>
                    <a:pt x="870" y="1006"/>
                  </a:cubicBezTo>
                  <a:cubicBezTo>
                    <a:pt x="868" y="1000"/>
                    <a:pt x="866" y="990"/>
                    <a:pt x="867" y="988"/>
                  </a:cubicBezTo>
                  <a:cubicBezTo>
                    <a:pt x="869" y="984"/>
                    <a:pt x="880" y="982"/>
                    <a:pt x="880" y="978"/>
                  </a:cubicBezTo>
                  <a:cubicBezTo>
                    <a:pt x="880" y="973"/>
                    <a:pt x="871" y="973"/>
                    <a:pt x="864" y="973"/>
                  </a:cubicBezTo>
                  <a:cubicBezTo>
                    <a:pt x="857" y="973"/>
                    <a:pt x="852" y="978"/>
                    <a:pt x="852" y="978"/>
                  </a:cubicBezTo>
                  <a:cubicBezTo>
                    <a:pt x="848" y="968"/>
                    <a:pt x="848" y="968"/>
                    <a:pt x="848" y="968"/>
                  </a:cubicBezTo>
                  <a:cubicBezTo>
                    <a:pt x="849" y="968"/>
                    <a:pt x="849" y="968"/>
                    <a:pt x="849" y="968"/>
                  </a:cubicBezTo>
                  <a:cubicBezTo>
                    <a:pt x="851" y="971"/>
                    <a:pt x="853" y="973"/>
                    <a:pt x="856" y="973"/>
                  </a:cubicBezTo>
                  <a:cubicBezTo>
                    <a:pt x="860" y="973"/>
                    <a:pt x="864" y="970"/>
                    <a:pt x="864" y="966"/>
                  </a:cubicBezTo>
                  <a:cubicBezTo>
                    <a:pt x="864" y="966"/>
                    <a:pt x="864" y="964"/>
                    <a:pt x="864" y="961"/>
                  </a:cubicBezTo>
                  <a:cubicBezTo>
                    <a:pt x="864" y="951"/>
                    <a:pt x="863" y="925"/>
                    <a:pt x="863" y="899"/>
                  </a:cubicBezTo>
                  <a:cubicBezTo>
                    <a:pt x="863" y="874"/>
                    <a:pt x="863" y="849"/>
                    <a:pt x="863" y="842"/>
                  </a:cubicBezTo>
                  <a:cubicBezTo>
                    <a:pt x="863" y="841"/>
                    <a:pt x="862" y="840"/>
                    <a:pt x="862" y="839"/>
                  </a:cubicBezTo>
                  <a:cubicBezTo>
                    <a:pt x="862" y="837"/>
                    <a:pt x="861" y="836"/>
                    <a:pt x="860" y="835"/>
                  </a:cubicBezTo>
                  <a:cubicBezTo>
                    <a:pt x="859" y="833"/>
                    <a:pt x="858" y="831"/>
                    <a:pt x="856" y="828"/>
                  </a:cubicBezTo>
                  <a:cubicBezTo>
                    <a:pt x="852" y="824"/>
                    <a:pt x="847" y="819"/>
                    <a:pt x="841" y="813"/>
                  </a:cubicBezTo>
                  <a:cubicBezTo>
                    <a:pt x="832" y="804"/>
                    <a:pt x="820" y="792"/>
                    <a:pt x="806" y="779"/>
                  </a:cubicBezTo>
                  <a:cubicBezTo>
                    <a:pt x="792" y="766"/>
                    <a:pt x="776" y="752"/>
                    <a:pt x="759" y="736"/>
                  </a:cubicBezTo>
                  <a:cubicBezTo>
                    <a:pt x="755" y="731"/>
                    <a:pt x="748" y="725"/>
                    <a:pt x="740" y="718"/>
                  </a:cubicBezTo>
                  <a:cubicBezTo>
                    <a:pt x="729" y="707"/>
                    <a:pt x="714" y="694"/>
                    <a:pt x="701" y="683"/>
                  </a:cubicBezTo>
                  <a:cubicBezTo>
                    <a:pt x="695" y="678"/>
                    <a:pt x="688" y="674"/>
                    <a:pt x="683" y="670"/>
                  </a:cubicBezTo>
                  <a:cubicBezTo>
                    <a:pt x="680" y="668"/>
                    <a:pt x="677" y="666"/>
                    <a:pt x="675" y="665"/>
                  </a:cubicBezTo>
                  <a:cubicBezTo>
                    <a:pt x="673" y="664"/>
                    <a:pt x="671" y="664"/>
                    <a:pt x="670" y="663"/>
                  </a:cubicBezTo>
                  <a:cubicBezTo>
                    <a:pt x="680" y="664"/>
                    <a:pt x="686" y="665"/>
                    <a:pt x="686" y="664"/>
                  </a:cubicBezTo>
                  <a:cubicBezTo>
                    <a:pt x="688" y="662"/>
                    <a:pt x="689" y="646"/>
                    <a:pt x="689" y="643"/>
                  </a:cubicBezTo>
                  <a:cubicBezTo>
                    <a:pt x="689" y="643"/>
                    <a:pt x="689" y="643"/>
                    <a:pt x="689" y="643"/>
                  </a:cubicBezTo>
                  <a:cubicBezTo>
                    <a:pt x="689" y="644"/>
                    <a:pt x="690" y="646"/>
                    <a:pt x="692" y="647"/>
                  </a:cubicBezTo>
                  <a:cubicBezTo>
                    <a:pt x="695" y="648"/>
                    <a:pt x="697" y="646"/>
                    <a:pt x="698" y="644"/>
                  </a:cubicBezTo>
                  <a:cubicBezTo>
                    <a:pt x="706" y="622"/>
                    <a:pt x="706" y="622"/>
                    <a:pt x="706" y="622"/>
                  </a:cubicBezTo>
                  <a:cubicBezTo>
                    <a:pt x="707" y="622"/>
                    <a:pt x="708" y="620"/>
                    <a:pt x="709" y="619"/>
                  </a:cubicBezTo>
                  <a:cubicBezTo>
                    <a:pt x="709" y="618"/>
                    <a:pt x="708" y="617"/>
                    <a:pt x="708" y="616"/>
                  </a:cubicBezTo>
                  <a:cubicBezTo>
                    <a:pt x="749" y="495"/>
                    <a:pt x="749" y="495"/>
                    <a:pt x="749" y="495"/>
                  </a:cubicBezTo>
                  <a:cubicBezTo>
                    <a:pt x="750" y="494"/>
                    <a:pt x="751" y="493"/>
                    <a:pt x="752" y="492"/>
                  </a:cubicBezTo>
                  <a:cubicBezTo>
                    <a:pt x="752" y="491"/>
                    <a:pt x="751" y="490"/>
                    <a:pt x="751" y="489"/>
                  </a:cubicBezTo>
                  <a:cubicBezTo>
                    <a:pt x="803" y="335"/>
                    <a:pt x="803" y="335"/>
                    <a:pt x="803" y="335"/>
                  </a:cubicBezTo>
                  <a:cubicBezTo>
                    <a:pt x="805" y="334"/>
                    <a:pt x="806" y="333"/>
                    <a:pt x="806" y="332"/>
                  </a:cubicBezTo>
                  <a:cubicBezTo>
                    <a:pt x="806" y="331"/>
                    <a:pt x="805" y="330"/>
                    <a:pt x="805" y="330"/>
                  </a:cubicBezTo>
                  <a:cubicBezTo>
                    <a:pt x="843" y="217"/>
                    <a:pt x="843" y="217"/>
                    <a:pt x="843" y="217"/>
                  </a:cubicBezTo>
                  <a:cubicBezTo>
                    <a:pt x="843" y="217"/>
                    <a:pt x="843" y="217"/>
                    <a:pt x="844" y="217"/>
                  </a:cubicBezTo>
                  <a:cubicBezTo>
                    <a:pt x="845" y="217"/>
                    <a:pt x="846" y="217"/>
                    <a:pt x="847" y="218"/>
                  </a:cubicBezTo>
                  <a:cubicBezTo>
                    <a:pt x="848" y="218"/>
                    <a:pt x="848" y="218"/>
                    <a:pt x="849" y="218"/>
                  </a:cubicBezTo>
                  <a:cubicBezTo>
                    <a:pt x="849" y="218"/>
                    <a:pt x="850" y="218"/>
                    <a:pt x="851" y="218"/>
                  </a:cubicBezTo>
                  <a:cubicBezTo>
                    <a:pt x="851" y="218"/>
                    <a:pt x="851" y="218"/>
                    <a:pt x="851" y="218"/>
                  </a:cubicBezTo>
                  <a:cubicBezTo>
                    <a:pt x="852" y="218"/>
                    <a:pt x="852" y="218"/>
                    <a:pt x="853" y="218"/>
                  </a:cubicBezTo>
                  <a:cubicBezTo>
                    <a:pt x="854" y="217"/>
                    <a:pt x="857" y="217"/>
                    <a:pt x="860" y="216"/>
                  </a:cubicBezTo>
                  <a:cubicBezTo>
                    <a:pt x="865" y="214"/>
                    <a:pt x="870" y="212"/>
                    <a:pt x="875" y="210"/>
                  </a:cubicBezTo>
                  <a:cubicBezTo>
                    <a:pt x="877" y="209"/>
                    <a:pt x="879" y="208"/>
                    <a:pt x="881" y="207"/>
                  </a:cubicBezTo>
                  <a:cubicBezTo>
                    <a:pt x="882" y="206"/>
                    <a:pt x="882" y="206"/>
                    <a:pt x="883" y="205"/>
                  </a:cubicBezTo>
                  <a:cubicBezTo>
                    <a:pt x="883" y="205"/>
                    <a:pt x="884" y="204"/>
                    <a:pt x="884" y="204"/>
                  </a:cubicBezTo>
                  <a:cubicBezTo>
                    <a:pt x="884" y="203"/>
                    <a:pt x="885" y="202"/>
                    <a:pt x="885" y="202"/>
                  </a:cubicBezTo>
                  <a:cubicBezTo>
                    <a:pt x="885" y="202"/>
                    <a:pt x="885" y="202"/>
                    <a:pt x="885" y="202"/>
                  </a:cubicBezTo>
                  <a:cubicBezTo>
                    <a:pt x="885" y="201"/>
                    <a:pt x="885" y="201"/>
                    <a:pt x="885" y="200"/>
                  </a:cubicBezTo>
                  <a:cubicBezTo>
                    <a:pt x="887" y="192"/>
                    <a:pt x="894" y="167"/>
                    <a:pt x="901" y="143"/>
                  </a:cubicBezTo>
                  <a:cubicBezTo>
                    <a:pt x="903" y="142"/>
                    <a:pt x="905" y="140"/>
                    <a:pt x="905" y="137"/>
                  </a:cubicBezTo>
                  <a:cubicBezTo>
                    <a:pt x="904" y="136"/>
                    <a:pt x="904" y="136"/>
                    <a:pt x="903" y="135"/>
                  </a:cubicBezTo>
                  <a:cubicBezTo>
                    <a:pt x="907" y="124"/>
                    <a:pt x="910" y="113"/>
                    <a:pt x="912" y="105"/>
                  </a:cubicBezTo>
                  <a:cubicBezTo>
                    <a:pt x="913" y="101"/>
                    <a:pt x="914" y="97"/>
                    <a:pt x="915" y="94"/>
                  </a:cubicBezTo>
                  <a:cubicBezTo>
                    <a:pt x="916" y="93"/>
                    <a:pt x="916" y="92"/>
                    <a:pt x="916" y="91"/>
                  </a:cubicBezTo>
                  <a:cubicBezTo>
                    <a:pt x="916" y="91"/>
                    <a:pt x="916" y="91"/>
                    <a:pt x="916" y="90"/>
                  </a:cubicBezTo>
                  <a:cubicBezTo>
                    <a:pt x="917" y="90"/>
                    <a:pt x="917" y="90"/>
                    <a:pt x="917" y="90"/>
                  </a:cubicBezTo>
                  <a:cubicBezTo>
                    <a:pt x="918" y="89"/>
                    <a:pt x="919" y="89"/>
                    <a:pt x="920" y="87"/>
                  </a:cubicBezTo>
                  <a:cubicBezTo>
                    <a:pt x="925" y="84"/>
                    <a:pt x="934" y="78"/>
                    <a:pt x="941" y="73"/>
                  </a:cubicBezTo>
                  <a:cubicBezTo>
                    <a:pt x="942" y="72"/>
                    <a:pt x="942" y="72"/>
                    <a:pt x="943" y="72"/>
                  </a:cubicBezTo>
                  <a:cubicBezTo>
                    <a:pt x="944" y="72"/>
                    <a:pt x="946" y="73"/>
                    <a:pt x="946" y="73"/>
                  </a:cubicBezTo>
                  <a:cubicBezTo>
                    <a:pt x="947" y="73"/>
                    <a:pt x="950" y="73"/>
                    <a:pt x="951" y="72"/>
                  </a:cubicBezTo>
                  <a:cubicBezTo>
                    <a:pt x="951" y="70"/>
                    <a:pt x="950" y="69"/>
                    <a:pt x="950" y="69"/>
                  </a:cubicBezTo>
                  <a:cubicBezTo>
                    <a:pt x="950" y="69"/>
                    <a:pt x="984" y="43"/>
                    <a:pt x="985" y="42"/>
                  </a:cubicBezTo>
                  <a:cubicBezTo>
                    <a:pt x="987" y="40"/>
                    <a:pt x="998" y="29"/>
                    <a:pt x="988" y="15"/>
                  </a:cubicBezTo>
                  <a:close/>
                  <a:moveTo>
                    <a:pt x="156" y="1094"/>
                  </a:moveTo>
                  <a:cubicBezTo>
                    <a:pt x="140" y="1094"/>
                    <a:pt x="127" y="1081"/>
                    <a:pt x="127" y="1065"/>
                  </a:cubicBezTo>
                  <a:cubicBezTo>
                    <a:pt x="127" y="1049"/>
                    <a:pt x="140" y="1036"/>
                    <a:pt x="156" y="1036"/>
                  </a:cubicBezTo>
                  <a:cubicBezTo>
                    <a:pt x="171" y="1036"/>
                    <a:pt x="184" y="1049"/>
                    <a:pt x="184" y="1065"/>
                  </a:cubicBezTo>
                  <a:cubicBezTo>
                    <a:pt x="184" y="1081"/>
                    <a:pt x="171" y="1094"/>
                    <a:pt x="156" y="1094"/>
                  </a:cubicBezTo>
                  <a:close/>
                  <a:moveTo>
                    <a:pt x="150" y="931"/>
                  </a:moveTo>
                  <a:cubicBezTo>
                    <a:pt x="151" y="930"/>
                    <a:pt x="152" y="929"/>
                    <a:pt x="153" y="927"/>
                  </a:cubicBezTo>
                  <a:cubicBezTo>
                    <a:pt x="155" y="927"/>
                    <a:pt x="155" y="926"/>
                    <a:pt x="156" y="925"/>
                  </a:cubicBezTo>
                  <a:cubicBezTo>
                    <a:pt x="156" y="925"/>
                    <a:pt x="157" y="925"/>
                    <a:pt x="157" y="924"/>
                  </a:cubicBezTo>
                  <a:cubicBezTo>
                    <a:pt x="158" y="924"/>
                    <a:pt x="159" y="924"/>
                    <a:pt x="160" y="925"/>
                  </a:cubicBezTo>
                  <a:cubicBezTo>
                    <a:pt x="166" y="925"/>
                    <a:pt x="179" y="926"/>
                    <a:pt x="195" y="928"/>
                  </a:cubicBezTo>
                  <a:cubicBezTo>
                    <a:pt x="207" y="929"/>
                    <a:pt x="221" y="931"/>
                    <a:pt x="237" y="932"/>
                  </a:cubicBezTo>
                  <a:lnTo>
                    <a:pt x="150" y="931"/>
                  </a:lnTo>
                  <a:close/>
                  <a:moveTo>
                    <a:pt x="646" y="970"/>
                  </a:moveTo>
                  <a:cubicBezTo>
                    <a:pt x="645" y="971"/>
                    <a:pt x="644" y="971"/>
                    <a:pt x="644" y="972"/>
                  </a:cubicBezTo>
                  <a:cubicBezTo>
                    <a:pt x="642" y="971"/>
                    <a:pt x="639" y="971"/>
                    <a:pt x="635" y="970"/>
                  </a:cubicBezTo>
                  <a:cubicBezTo>
                    <a:pt x="625" y="969"/>
                    <a:pt x="609" y="967"/>
                    <a:pt x="587" y="964"/>
                  </a:cubicBezTo>
                  <a:cubicBezTo>
                    <a:pt x="650" y="965"/>
                    <a:pt x="650" y="965"/>
                    <a:pt x="650" y="965"/>
                  </a:cubicBezTo>
                  <a:cubicBezTo>
                    <a:pt x="649" y="967"/>
                    <a:pt x="647" y="969"/>
                    <a:pt x="646" y="970"/>
                  </a:cubicBezTo>
                  <a:close/>
                  <a:moveTo>
                    <a:pt x="894" y="1065"/>
                  </a:moveTo>
                  <a:cubicBezTo>
                    <a:pt x="894" y="1081"/>
                    <a:pt x="882" y="1094"/>
                    <a:pt x="866" y="1094"/>
                  </a:cubicBezTo>
                  <a:cubicBezTo>
                    <a:pt x="850" y="1094"/>
                    <a:pt x="837" y="1081"/>
                    <a:pt x="837" y="1065"/>
                  </a:cubicBezTo>
                  <a:cubicBezTo>
                    <a:pt x="837" y="1049"/>
                    <a:pt x="850" y="1036"/>
                    <a:pt x="866" y="1036"/>
                  </a:cubicBezTo>
                  <a:cubicBezTo>
                    <a:pt x="882" y="1036"/>
                    <a:pt x="894" y="1049"/>
                    <a:pt x="894" y="1065"/>
                  </a:cubicBezTo>
                  <a:close/>
                  <a:moveTo>
                    <a:pt x="674" y="682"/>
                  </a:moveTo>
                  <a:cubicBezTo>
                    <a:pt x="679" y="685"/>
                    <a:pt x="686" y="690"/>
                    <a:pt x="693" y="696"/>
                  </a:cubicBezTo>
                  <a:cubicBezTo>
                    <a:pt x="703" y="704"/>
                    <a:pt x="715" y="714"/>
                    <a:pt x="725" y="723"/>
                  </a:cubicBezTo>
                  <a:cubicBezTo>
                    <a:pt x="735" y="733"/>
                    <a:pt x="744" y="741"/>
                    <a:pt x="749" y="746"/>
                  </a:cubicBezTo>
                  <a:cubicBezTo>
                    <a:pt x="778" y="773"/>
                    <a:pt x="803" y="797"/>
                    <a:pt x="821" y="814"/>
                  </a:cubicBezTo>
                  <a:cubicBezTo>
                    <a:pt x="829" y="822"/>
                    <a:pt x="836" y="829"/>
                    <a:pt x="841" y="834"/>
                  </a:cubicBezTo>
                  <a:cubicBezTo>
                    <a:pt x="836" y="834"/>
                    <a:pt x="832" y="838"/>
                    <a:pt x="832" y="843"/>
                  </a:cubicBezTo>
                  <a:cubicBezTo>
                    <a:pt x="832" y="848"/>
                    <a:pt x="836" y="852"/>
                    <a:pt x="841" y="852"/>
                  </a:cubicBezTo>
                  <a:cubicBezTo>
                    <a:pt x="844" y="852"/>
                    <a:pt x="846" y="850"/>
                    <a:pt x="848" y="848"/>
                  </a:cubicBezTo>
                  <a:cubicBezTo>
                    <a:pt x="848" y="862"/>
                    <a:pt x="848" y="887"/>
                    <a:pt x="848" y="910"/>
                  </a:cubicBezTo>
                  <a:cubicBezTo>
                    <a:pt x="848" y="922"/>
                    <a:pt x="849" y="933"/>
                    <a:pt x="849" y="942"/>
                  </a:cubicBezTo>
                  <a:cubicBezTo>
                    <a:pt x="688" y="940"/>
                    <a:pt x="688" y="940"/>
                    <a:pt x="688" y="940"/>
                  </a:cubicBezTo>
                  <a:cubicBezTo>
                    <a:pt x="693" y="938"/>
                    <a:pt x="696" y="934"/>
                    <a:pt x="696" y="928"/>
                  </a:cubicBezTo>
                  <a:cubicBezTo>
                    <a:pt x="696" y="926"/>
                    <a:pt x="695" y="924"/>
                    <a:pt x="694" y="922"/>
                  </a:cubicBezTo>
                  <a:cubicBezTo>
                    <a:pt x="705" y="907"/>
                    <a:pt x="712" y="895"/>
                    <a:pt x="712" y="895"/>
                  </a:cubicBezTo>
                  <a:cubicBezTo>
                    <a:pt x="714" y="893"/>
                    <a:pt x="713" y="890"/>
                    <a:pt x="711" y="888"/>
                  </a:cubicBezTo>
                  <a:cubicBezTo>
                    <a:pt x="709" y="887"/>
                    <a:pt x="706" y="887"/>
                    <a:pt x="704" y="890"/>
                  </a:cubicBezTo>
                  <a:cubicBezTo>
                    <a:pt x="704" y="890"/>
                    <a:pt x="704" y="890"/>
                    <a:pt x="704" y="890"/>
                  </a:cubicBezTo>
                  <a:cubicBezTo>
                    <a:pt x="702" y="894"/>
                    <a:pt x="695" y="904"/>
                    <a:pt x="686" y="917"/>
                  </a:cubicBezTo>
                  <a:cubicBezTo>
                    <a:pt x="685" y="917"/>
                    <a:pt x="685" y="917"/>
                    <a:pt x="684" y="917"/>
                  </a:cubicBezTo>
                  <a:cubicBezTo>
                    <a:pt x="678" y="917"/>
                    <a:pt x="672" y="922"/>
                    <a:pt x="672" y="928"/>
                  </a:cubicBezTo>
                  <a:cubicBezTo>
                    <a:pt x="672" y="931"/>
                    <a:pt x="673" y="932"/>
                    <a:pt x="674" y="934"/>
                  </a:cubicBezTo>
                  <a:cubicBezTo>
                    <a:pt x="674" y="935"/>
                    <a:pt x="673" y="935"/>
                    <a:pt x="673" y="936"/>
                  </a:cubicBezTo>
                  <a:cubicBezTo>
                    <a:pt x="672" y="937"/>
                    <a:pt x="671" y="938"/>
                    <a:pt x="670" y="939"/>
                  </a:cubicBezTo>
                  <a:cubicBezTo>
                    <a:pt x="628" y="939"/>
                    <a:pt x="628" y="939"/>
                    <a:pt x="628" y="939"/>
                  </a:cubicBezTo>
                  <a:cubicBezTo>
                    <a:pt x="629" y="938"/>
                    <a:pt x="629" y="938"/>
                    <a:pt x="629" y="938"/>
                  </a:cubicBezTo>
                  <a:cubicBezTo>
                    <a:pt x="631" y="938"/>
                    <a:pt x="632" y="937"/>
                    <a:pt x="633" y="936"/>
                  </a:cubicBezTo>
                  <a:cubicBezTo>
                    <a:pt x="635" y="934"/>
                    <a:pt x="636" y="932"/>
                    <a:pt x="637" y="930"/>
                  </a:cubicBezTo>
                  <a:cubicBezTo>
                    <a:pt x="639" y="927"/>
                    <a:pt x="639" y="925"/>
                    <a:pt x="640" y="922"/>
                  </a:cubicBezTo>
                  <a:cubicBezTo>
                    <a:pt x="640" y="919"/>
                    <a:pt x="640" y="916"/>
                    <a:pt x="640" y="914"/>
                  </a:cubicBezTo>
                  <a:cubicBezTo>
                    <a:pt x="640" y="913"/>
                    <a:pt x="640" y="911"/>
                    <a:pt x="640" y="908"/>
                  </a:cubicBezTo>
                  <a:cubicBezTo>
                    <a:pt x="640" y="896"/>
                    <a:pt x="641" y="871"/>
                    <a:pt x="641" y="849"/>
                  </a:cubicBezTo>
                  <a:cubicBezTo>
                    <a:pt x="641" y="838"/>
                    <a:pt x="641" y="827"/>
                    <a:pt x="641" y="818"/>
                  </a:cubicBezTo>
                  <a:cubicBezTo>
                    <a:pt x="641" y="810"/>
                    <a:pt x="641" y="804"/>
                    <a:pt x="641" y="801"/>
                  </a:cubicBezTo>
                  <a:cubicBezTo>
                    <a:pt x="641" y="800"/>
                    <a:pt x="641" y="799"/>
                    <a:pt x="641" y="799"/>
                  </a:cubicBezTo>
                  <a:cubicBezTo>
                    <a:pt x="640" y="797"/>
                    <a:pt x="640" y="796"/>
                    <a:pt x="639" y="795"/>
                  </a:cubicBezTo>
                  <a:cubicBezTo>
                    <a:pt x="638" y="794"/>
                    <a:pt x="637" y="792"/>
                    <a:pt x="636" y="791"/>
                  </a:cubicBezTo>
                  <a:cubicBezTo>
                    <a:pt x="633" y="787"/>
                    <a:pt x="629" y="783"/>
                    <a:pt x="624" y="779"/>
                  </a:cubicBezTo>
                  <a:cubicBezTo>
                    <a:pt x="616" y="771"/>
                    <a:pt x="605" y="762"/>
                    <a:pt x="593" y="752"/>
                  </a:cubicBezTo>
                  <a:cubicBezTo>
                    <a:pt x="575" y="737"/>
                    <a:pt x="555" y="720"/>
                    <a:pt x="539" y="707"/>
                  </a:cubicBezTo>
                  <a:cubicBezTo>
                    <a:pt x="530" y="701"/>
                    <a:pt x="523" y="695"/>
                    <a:pt x="518" y="690"/>
                  </a:cubicBezTo>
                  <a:cubicBezTo>
                    <a:pt x="515" y="688"/>
                    <a:pt x="513" y="686"/>
                    <a:pt x="511" y="685"/>
                  </a:cubicBezTo>
                  <a:cubicBezTo>
                    <a:pt x="509" y="683"/>
                    <a:pt x="508" y="682"/>
                    <a:pt x="507" y="682"/>
                  </a:cubicBezTo>
                  <a:cubicBezTo>
                    <a:pt x="506" y="681"/>
                    <a:pt x="505" y="679"/>
                    <a:pt x="504" y="677"/>
                  </a:cubicBezTo>
                  <a:cubicBezTo>
                    <a:pt x="503" y="674"/>
                    <a:pt x="502" y="672"/>
                    <a:pt x="502" y="670"/>
                  </a:cubicBezTo>
                  <a:cubicBezTo>
                    <a:pt x="502" y="668"/>
                    <a:pt x="502" y="667"/>
                    <a:pt x="503" y="666"/>
                  </a:cubicBezTo>
                  <a:cubicBezTo>
                    <a:pt x="503" y="665"/>
                    <a:pt x="503" y="665"/>
                    <a:pt x="504" y="664"/>
                  </a:cubicBezTo>
                  <a:cubicBezTo>
                    <a:pt x="505" y="663"/>
                    <a:pt x="506" y="663"/>
                    <a:pt x="507" y="662"/>
                  </a:cubicBezTo>
                  <a:cubicBezTo>
                    <a:pt x="509" y="661"/>
                    <a:pt x="511" y="661"/>
                    <a:pt x="515" y="661"/>
                  </a:cubicBezTo>
                  <a:cubicBezTo>
                    <a:pt x="515" y="661"/>
                    <a:pt x="516" y="661"/>
                    <a:pt x="516" y="661"/>
                  </a:cubicBezTo>
                  <a:cubicBezTo>
                    <a:pt x="523" y="661"/>
                    <a:pt x="535" y="662"/>
                    <a:pt x="549" y="663"/>
                  </a:cubicBezTo>
                  <a:cubicBezTo>
                    <a:pt x="570" y="665"/>
                    <a:pt x="595" y="668"/>
                    <a:pt x="617" y="671"/>
                  </a:cubicBezTo>
                  <a:cubicBezTo>
                    <a:pt x="628" y="672"/>
                    <a:pt x="639" y="673"/>
                    <a:pt x="647" y="674"/>
                  </a:cubicBezTo>
                  <a:cubicBezTo>
                    <a:pt x="651" y="675"/>
                    <a:pt x="654" y="676"/>
                    <a:pt x="657" y="676"/>
                  </a:cubicBezTo>
                  <a:cubicBezTo>
                    <a:pt x="660" y="676"/>
                    <a:pt x="663" y="677"/>
                    <a:pt x="664" y="677"/>
                  </a:cubicBezTo>
                  <a:cubicBezTo>
                    <a:pt x="665" y="677"/>
                    <a:pt x="665" y="677"/>
                    <a:pt x="666" y="678"/>
                  </a:cubicBezTo>
                  <a:cubicBezTo>
                    <a:pt x="668" y="679"/>
                    <a:pt x="671" y="680"/>
                    <a:pt x="674" y="682"/>
                  </a:cubicBezTo>
                  <a:close/>
                  <a:moveTo>
                    <a:pt x="855" y="118"/>
                  </a:moveTo>
                  <a:cubicBezTo>
                    <a:pt x="901" y="114"/>
                    <a:pt x="901" y="114"/>
                    <a:pt x="901" y="114"/>
                  </a:cubicBezTo>
                  <a:cubicBezTo>
                    <a:pt x="899" y="120"/>
                    <a:pt x="897" y="126"/>
                    <a:pt x="895" y="133"/>
                  </a:cubicBezTo>
                  <a:cubicBezTo>
                    <a:pt x="870" y="136"/>
                    <a:pt x="870" y="136"/>
                    <a:pt x="870" y="136"/>
                  </a:cubicBezTo>
                  <a:cubicBezTo>
                    <a:pt x="870" y="134"/>
                    <a:pt x="869" y="133"/>
                    <a:pt x="867" y="132"/>
                  </a:cubicBezTo>
                  <a:cubicBezTo>
                    <a:pt x="864" y="131"/>
                    <a:pt x="862" y="133"/>
                    <a:pt x="861" y="135"/>
                  </a:cubicBezTo>
                  <a:cubicBezTo>
                    <a:pt x="860" y="137"/>
                    <a:pt x="860" y="137"/>
                    <a:pt x="860" y="137"/>
                  </a:cubicBezTo>
                  <a:cubicBezTo>
                    <a:pt x="845" y="138"/>
                    <a:pt x="845" y="138"/>
                    <a:pt x="845" y="138"/>
                  </a:cubicBezTo>
                  <a:cubicBezTo>
                    <a:pt x="848" y="131"/>
                    <a:pt x="852" y="124"/>
                    <a:pt x="855" y="118"/>
                  </a:cubicBezTo>
                  <a:close/>
                  <a:moveTo>
                    <a:pt x="841" y="192"/>
                  </a:moveTo>
                  <a:cubicBezTo>
                    <a:pt x="841" y="191"/>
                    <a:pt x="841" y="191"/>
                    <a:pt x="841" y="191"/>
                  </a:cubicBezTo>
                  <a:cubicBezTo>
                    <a:pt x="842" y="189"/>
                    <a:pt x="841" y="187"/>
                    <a:pt x="839" y="186"/>
                  </a:cubicBezTo>
                  <a:cubicBezTo>
                    <a:pt x="837" y="185"/>
                    <a:pt x="834" y="187"/>
                    <a:pt x="833" y="189"/>
                  </a:cubicBezTo>
                  <a:cubicBezTo>
                    <a:pt x="832" y="192"/>
                    <a:pt x="832" y="192"/>
                    <a:pt x="832" y="192"/>
                  </a:cubicBezTo>
                  <a:cubicBezTo>
                    <a:pt x="822" y="193"/>
                    <a:pt x="822" y="193"/>
                    <a:pt x="822" y="19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5" y="158"/>
                    <a:pt x="837" y="153"/>
                    <a:pt x="840" y="148"/>
                  </a:cubicBezTo>
                  <a:cubicBezTo>
                    <a:pt x="857" y="147"/>
                    <a:pt x="857" y="147"/>
                    <a:pt x="857" y="147"/>
                  </a:cubicBezTo>
                  <a:cubicBezTo>
                    <a:pt x="841" y="192"/>
                    <a:pt x="841" y="192"/>
                    <a:pt x="841" y="192"/>
                  </a:cubicBezTo>
                  <a:close/>
                  <a:moveTo>
                    <a:pt x="449" y="593"/>
                  </a:moveTo>
                  <a:cubicBezTo>
                    <a:pt x="449" y="591"/>
                    <a:pt x="449" y="591"/>
                    <a:pt x="449" y="591"/>
                  </a:cubicBezTo>
                  <a:cubicBezTo>
                    <a:pt x="470" y="594"/>
                    <a:pt x="470" y="594"/>
                    <a:pt x="470" y="594"/>
                  </a:cubicBezTo>
                  <a:cubicBezTo>
                    <a:pt x="469" y="596"/>
                    <a:pt x="469" y="596"/>
                    <a:pt x="469" y="596"/>
                  </a:cubicBezTo>
                  <a:cubicBezTo>
                    <a:pt x="461" y="595"/>
                    <a:pt x="454" y="594"/>
                    <a:pt x="449" y="593"/>
                  </a:cubicBezTo>
                  <a:close/>
                  <a:moveTo>
                    <a:pt x="198" y="554"/>
                  </a:moveTo>
                  <a:cubicBezTo>
                    <a:pt x="177" y="552"/>
                    <a:pt x="177" y="552"/>
                    <a:pt x="177" y="552"/>
                  </a:cubicBezTo>
                  <a:cubicBezTo>
                    <a:pt x="186" y="458"/>
                    <a:pt x="186" y="458"/>
                    <a:pt x="186" y="458"/>
                  </a:cubicBezTo>
                  <a:cubicBezTo>
                    <a:pt x="209" y="459"/>
                    <a:pt x="209" y="459"/>
                    <a:pt x="209" y="459"/>
                  </a:cubicBezTo>
                  <a:lnTo>
                    <a:pt x="198" y="554"/>
                  </a:lnTo>
                  <a:close/>
                  <a:moveTo>
                    <a:pt x="179" y="208"/>
                  </a:moveTo>
                  <a:cubicBezTo>
                    <a:pt x="195" y="207"/>
                    <a:pt x="195" y="207"/>
                    <a:pt x="195" y="207"/>
                  </a:cubicBezTo>
                  <a:cubicBezTo>
                    <a:pt x="195" y="209"/>
                    <a:pt x="195" y="209"/>
                    <a:pt x="195" y="209"/>
                  </a:cubicBezTo>
                  <a:cubicBezTo>
                    <a:pt x="207" y="208"/>
                    <a:pt x="207" y="208"/>
                    <a:pt x="207" y="208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177" y="243"/>
                    <a:pt x="177" y="243"/>
                    <a:pt x="177" y="243"/>
                  </a:cubicBezTo>
                  <a:lnTo>
                    <a:pt x="179" y="208"/>
                  </a:lnTo>
                  <a:close/>
                  <a:moveTo>
                    <a:pt x="268" y="202"/>
                  </a:moveTo>
                  <a:cubicBezTo>
                    <a:pt x="263" y="236"/>
                    <a:pt x="263" y="236"/>
                    <a:pt x="263" y="236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42" y="205"/>
                    <a:pt x="242" y="205"/>
                    <a:pt x="242" y="205"/>
                  </a:cubicBezTo>
                  <a:lnTo>
                    <a:pt x="268" y="202"/>
                  </a:lnTo>
                  <a:close/>
                  <a:moveTo>
                    <a:pt x="331" y="197"/>
                  </a:moveTo>
                  <a:cubicBezTo>
                    <a:pt x="326" y="232"/>
                    <a:pt x="326" y="232"/>
                    <a:pt x="326" y="232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303" y="199"/>
                    <a:pt x="303" y="199"/>
                    <a:pt x="303" y="199"/>
                  </a:cubicBezTo>
                  <a:lnTo>
                    <a:pt x="331" y="197"/>
                  </a:lnTo>
                  <a:close/>
                  <a:moveTo>
                    <a:pt x="394" y="191"/>
                  </a:moveTo>
                  <a:cubicBezTo>
                    <a:pt x="387" y="227"/>
                    <a:pt x="387" y="227"/>
                    <a:pt x="387" y="227"/>
                  </a:cubicBezTo>
                  <a:cubicBezTo>
                    <a:pt x="359" y="229"/>
                    <a:pt x="359" y="229"/>
                    <a:pt x="359" y="229"/>
                  </a:cubicBezTo>
                  <a:cubicBezTo>
                    <a:pt x="365" y="193"/>
                    <a:pt x="365" y="193"/>
                    <a:pt x="365" y="193"/>
                  </a:cubicBezTo>
                  <a:lnTo>
                    <a:pt x="394" y="191"/>
                  </a:lnTo>
                  <a:close/>
                  <a:moveTo>
                    <a:pt x="456" y="185"/>
                  </a:moveTo>
                  <a:cubicBezTo>
                    <a:pt x="448" y="222"/>
                    <a:pt x="448" y="222"/>
                    <a:pt x="448" y="222"/>
                  </a:cubicBezTo>
                  <a:cubicBezTo>
                    <a:pt x="420" y="224"/>
                    <a:pt x="420" y="224"/>
                    <a:pt x="420" y="224"/>
                  </a:cubicBezTo>
                  <a:cubicBezTo>
                    <a:pt x="427" y="188"/>
                    <a:pt x="427" y="188"/>
                    <a:pt x="427" y="188"/>
                  </a:cubicBezTo>
                  <a:lnTo>
                    <a:pt x="456" y="185"/>
                  </a:lnTo>
                  <a:close/>
                  <a:moveTo>
                    <a:pt x="518" y="179"/>
                  </a:moveTo>
                  <a:cubicBezTo>
                    <a:pt x="509" y="217"/>
                    <a:pt x="509" y="217"/>
                    <a:pt x="509" y="217"/>
                  </a:cubicBezTo>
                  <a:cubicBezTo>
                    <a:pt x="483" y="219"/>
                    <a:pt x="483" y="219"/>
                    <a:pt x="483" y="219"/>
                  </a:cubicBezTo>
                  <a:cubicBezTo>
                    <a:pt x="491" y="182"/>
                    <a:pt x="491" y="182"/>
                    <a:pt x="491" y="182"/>
                  </a:cubicBezTo>
                  <a:lnTo>
                    <a:pt x="518" y="179"/>
                  </a:lnTo>
                  <a:close/>
                  <a:moveTo>
                    <a:pt x="581" y="174"/>
                  </a:moveTo>
                  <a:cubicBezTo>
                    <a:pt x="571" y="213"/>
                    <a:pt x="571" y="213"/>
                    <a:pt x="571" y="213"/>
                  </a:cubicBezTo>
                  <a:cubicBezTo>
                    <a:pt x="543" y="215"/>
                    <a:pt x="543" y="215"/>
                    <a:pt x="543" y="215"/>
                  </a:cubicBezTo>
                  <a:cubicBezTo>
                    <a:pt x="552" y="176"/>
                    <a:pt x="552" y="176"/>
                    <a:pt x="552" y="176"/>
                  </a:cubicBezTo>
                  <a:lnTo>
                    <a:pt x="581" y="174"/>
                  </a:lnTo>
                  <a:close/>
                  <a:moveTo>
                    <a:pt x="643" y="168"/>
                  </a:moveTo>
                  <a:cubicBezTo>
                    <a:pt x="632" y="208"/>
                    <a:pt x="632" y="208"/>
                    <a:pt x="632" y="208"/>
                  </a:cubicBezTo>
                  <a:cubicBezTo>
                    <a:pt x="604" y="210"/>
                    <a:pt x="604" y="210"/>
                    <a:pt x="604" y="210"/>
                  </a:cubicBezTo>
                  <a:cubicBezTo>
                    <a:pt x="614" y="171"/>
                    <a:pt x="614" y="171"/>
                    <a:pt x="614" y="171"/>
                  </a:cubicBezTo>
                  <a:lnTo>
                    <a:pt x="643" y="168"/>
                  </a:lnTo>
                  <a:close/>
                  <a:moveTo>
                    <a:pt x="706" y="162"/>
                  </a:moveTo>
                  <a:cubicBezTo>
                    <a:pt x="693" y="203"/>
                    <a:pt x="693" y="203"/>
                    <a:pt x="693" y="203"/>
                  </a:cubicBezTo>
                  <a:cubicBezTo>
                    <a:pt x="667" y="205"/>
                    <a:pt x="667" y="205"/>
                    <a:pt x="667" y="205"/>
                  </a:cubicBezTo>
                  <a:cubicBezTo>
                    <a:pt x="680" y="165"/>
                    <a:pt x="680" y="165"/>
                    <a:pt x="680" y="165"/>
                  </a:cubicBezTo>
                  <a:lnTo>
                    <a:pt x="706" y="162"/>
                  </a:lnTo>
                  <a:close/>
                  <a:moveTo>
                    <a:pt x="772" y="156"/>
                  </a:moveTo>
                  <a:cubicBezTo>
                    <a:pt x="758" y="198"/>
                    <a:pt x="758" y="198"/>
                    <a:pt x="758" y="198"/>
                  </a:cubicBezTo>
                  <a:cubicBezTo>
                    <a:pt x="728" y="200"/>
                    <a:pt x="728" y="200"/>
                    <a:pt x="728" y="200"/>
                  </a:cubicBezTo>
                  <a:cubicBezTo>
                    <a:pt x="742" y="159"/>
                    <a:pt x="742" y="159"/>
                    <a:pt x="742" y="159"/>
                  </a:cubicBezTo>
                  <a:lnTo>
                    <a:pt x="772" y="156"/>
                  </a:lnTo>
                  <a:close/>
                  <a:moveTo>
                    <a:pt x="141" y="333"/>
                  </a:moveTo>
                  <a:cubicBezTo>
                    <a:pt x="164" y="333"/>
                    <a:pt x="164" y="333"/>
                    <a:pt x="164" y="333"/>
                  </a:cubicBezTo>
                  <a:cubicBezTo>
                    <a:pt x="164" y="334"/>
                    <a:pt x="164" y="334"/>
                    <a:pt x="164" y="334"/>
                  </a:cubicBezTo>
                  <a:cubicBezTo>
                    <a:pt x="166" y="334"/>
                    <a:pt x="166" y="334"/>
                    <a:pt x="166" y="334"/>
                  </a:cubicBezTo>
                  <a:cubicBezTo>
                    <a:pt x="157" y="449"/>
                    <a:pt x="157" y="449"/>
                    <a:pt x="157" y="449"/>
                  </a:cubicBezTo>
                  <a:cubicBezTo>
                    <a:pt x="134" y="448"/>
                    <a:pt x="134" y="448"/>
                    <a:pt x="134" y="448"/>
                  </a:cubicBezTo>
                  <a:lnTo>
                    <a:pt x="141" y="333"/>
                  </a:lnTo>
                  <a:close/>
                  <a:moveTo>
                    <a:pt x="130" y="448"/>
                  </a:moveTo>
                  <a:cubicBezTo>
                    <a:pt x="107" y="446"/>
                    <a:pt x="107" y="446"/>
                    <a:pt x="107" y="446"/>
                  </a:cubicBezTo>
                  <a:cubicBezTo>
                    <a:pt x="112" y="333"/>
                    <a:pt x="112" y="333"/>
                    <a:pt x="112" y="333"/>
                  </a:cubicBezTo>
                  <a:cubicBezTo>
                    <a:pt x="138" y="333"/>
                    <a:pt x="138" y="333"/>
                    <a:pt x="138" y="333"/>
                  </a:cubicBezTo>
                  <a:lnTo>
                    <a:pt x="130" y="448"/>
                  </a:lnTo>
                  <a:close/>
                  <a:moveTo>
                    <a:pt x="169" y="334"/>
                  </a:moveTo>
                  <a:cubicBezTo>
                    <a:pt x="194" y="334"/>
                    <a:pt x="194" y="334"/>
                    <a:pt x="194" y="334"/>
                  </a:cubicBezTo>
                  <a:cubicBezTo>
                    <a:pt x="183" y="451"/>
                    <a:pt x="183" y="451"/>
                    <a:pt x="183" y="451"/>
                  </a:cubicBezTo>
                  <a:cubicBezTo>
                    <a:pt x="160" y="450"/>
                    <a:pt x="160" y="450"/>
                    <a:pt x="160" y="450"/>
                  </a:cubicBezTo>
                  <a:lnTo>
                    <a:pt x="169" y="334"/>
                  </a:lnTo>
                  <a:close/>
                  <a:moveTo>
                    <a:pt x="198" y="334"/>
                  </a:moveTo>
                  <a:cubicBezTo>
                    <a:pt x="223" y="334"/>
                    <a:pt x="223" y="334"/>
                    <a:pt x="223" y="334"/>
                  </a:cubicBezTo>
                  <a:cubicBezTo>
                    <a:pt x="210" y="453"/>
                    <a:pt x="210" y="453"/>
                    <a:pt x="210" y="453"/>
                  </a:cubicBezTo>
                  <a:cubicBezTo>
                    <a:pt x="186" y="451"/>
                    <a:pt x="186" y="451"/>
                    <a:pt x="186" y="451"/>
                  </a:cubicBezTo>
                  <a:lnTo>
                    <a:pt x="198" y="334"/>
                  </a:lnTo>
                  <a:close/>
                  <a:moveTo>
                    <a:pt x="227" y="334"/>
                  </a:moveTo>
                  <a:cubicBezTo>
                    <a:pt x="251" y="334"/>
                    <a:pt x="251" y="334"/>
                    <a:pt x="251" y="334"/>
                  </a:cubicBezTo>
                  <a:cubicBezTo>
                    <a:pt x="235" y="455"/>
                    <a:pt x="235" y="455"/>
                    <a:pt x="235" y="455"/>
                  </a:cubicBezTo>
                  <a:cubicBezTo>
                    <a:pt x="213" y="453"/>
                    <a:pt x="213" y="453"/>
                    <a:pt x="213" y="453"/>
                  </a:cubicBezTo>
                  <a:lnTo>
                    <a:pt x="227" y="334"/>
                  </a:lnTo>
                  <a:close/>
                  <a:moveTo>
                    <a:pt x="254" y="334"/>
                  </a:moveTo>
                  <a:cubicBezTo>
                    <a:pt x="280" y="334"/>
                    <a:pt x="280" y="334"/>
                    <a:pt x="280" y="334"/>
                  </a:cubicBezTo>
                  <a:cubicBezTo>
                    <a:pt x="263" y="456"/>
                    <a:pt x="263" y="456"/>
                    <a:pt x="263" y="456"/>
                  </a:cubicBezTo>
                  <a:cubicBezTo>
                    <a:pt x="239" y="455"/>
                    <a:pt x="239" y="455"/>
                    <a:pt x="239" y="455"/>
                  </a:cubicBezTo>
                  <a:lnTo>
                    <a:pt x="254" y="334"/>
                  </a:lnTo>
                  <a:close/>
                  <a:moveTo>
                    <a:pt x="284" y="334"/>
                  </a:moveTo>
                  <a:cubicBezTo>
                    <a:pt x="310" y="335"/>
                    <a:pt x="310" y="335"/>
                    <a:pt x="310" y="335"/>
                  </a:cubicBezTo>
                  <a:cubicBezTo>
                    <a:pt x="290" y="458"/>
                    <a:pt x="290" y="458"/>
                    <a:pt x="290" y="458"/>
                  </a:cubicBezTo>
                  <a:cubicBezTo>
                    <a:pt x="266" y="457"/>
                    <a:pt x="266" y="457"/>
                    <a:pt x="266" y="457"/>
                  </a:cubicBezTo>
                  <a:lnTo>
                    <a:pt x="284" y="334"/>
                  </a:lnTo>
                  <a:close/>
                  <a:moveTo>
                    <a:pt x="313" y="335"/>
                  </a:moveTo>
                  <a:cubicBezTo>
                    <a:pt x="337" y="335"/>
                    <a:pt x="337" y="335"/>
                    <a:pt x="337" y="335"/>
                  </a:cubicBezTo>
                  <a:cubicBezTo>
                    <a:pt x="316" y="460"/>
                    <a:pt x="316" y="460"/>
                    <a:pt x="316" y="460"/>
                  </a:cubicBezTo>
                  <a:cubicBezTo>
                    <a:pt x="293" y="458"/>
                    <a:pt x="293" y="458"/>
                    <a:pt x="293" y="458"/>
                  </a:cubicBezTo>
                  <a:lnTo>
                    <a:pt x="313" y="335"/>
                  </a:lnTo>
                  <a:close/>
                  <a:moveTo>
                    <a:pt x="341" y="335"/>
                  </a:moveTo>
                  <a:cubicBezTo>
                    <a:pt x="367" y="335"/>
                    <a:pt x="367" y="335"/>
                    <a:pt x="367" y="335"/>
                  </a:cubicBezTo>
                  <a:cubicBezTo>
                    <a:pt x="343" y="462"/>
                    <a:pt x="343" y="462"/>
                    <a:pt x="343" y="462"/>
                  </a:cubicBezTo>
                  <a:cubicBezTo>
                    <a:pt x="319" y="460"/>
                    <a:pt x="319" y="460"/>
                    <a:pt x="319" y="460"/>
                  </a:cubicBezTo>
                  <a:lnTo>
                    <a:pt x="341" y="335"/>
                  </a:lnTo>
                  <a:close/>
                  <a:moveTo>
                    <a:pt x="370" y="335"/>
                  </a:moveTo>
                  <a:cubicBezTo>
                    <a:pt x="395" y="335"/>
                    <a:pt x="395" y="335"/>
                    <a:pt x="395" y="335"/>
                  </a:cubicBezTo>
                  <a:cubicBezTo>
                    <a:pt x="370" y="463"/>
                    <a:pt x="370" y="463"/>
                    <a:pt x="370" y="463"/>
                  </a:cubicBezTo>
                  <a:cubicBezTo>
                    <a:pt x="346" y="462"/>
                    <a:pt x="346" y="462"/>
                    <a:pt x="346" y="462"/>
                  </a:cubicBezTo>
                  <a:lnTo>
                    <a:pt x="370" y="335"/>
                  </a:lnTo>
                  <a:close/>
                  <a:moveTo>
                    <a:pt x="398" y="335"/>
                  </a:moveTo>
                  <a:cubicBezTo>
                    <a:pt x="424" y="335"/>
                    <a:pt x="424" y="335"/>
                    <a:pt x="424" y="335"/>
                  </a:cubicBezTo>
                  <a:cubicBezTo>
                    <a:pt x="396" y="465"/>
                    <a:pt x="396" y="465"/>
                    <a:pt x="396" y="465"/>
                  </a:cubicBezTo>
                  <a:cubicBezTo>
                    <a:pt x="373" y="464"/>
                    <a:pt x="373" y="464"/>
                    <a:pt x="373" y="464"/>
                  </a:cubicBezTo>
                  <a:lnTo>
                    <a:pt x="398" y="335"/>
                  </a:lnTo>
                  <a:close/>
                  <a:moveTo>
                    <a:pt x="427" y="335"/>
                  </a:moveTo>
                  <a:cubicBezTo>
                    <a:pt x="453" y="335"/>
                    <a:pt x="453" y="335"/>
                    <a:pt x="453" y="335"/>
                  </a:cubicBezTo>
                  <a:cubicBezTo>
                    <a:pt x="423" y="467"/>
                    <a:pt x="423" y="467"/>
                    <a:pt x="423" y="467"/>
                  </a:cubicBezTo>
                  <a:cubicBezTo>
                    <a:pt x="399" y="465"/>
                    <a:pt x="399" y="465"/>
                    <a:pt x="399" y="465"/>
                  </a:cubicBezTo>
                  <a:lnTo>
                    <a:pt x="427" y="335"/>
                  </a:lnTo>
                  <a:close/>
                  <a:moveTo>
                    <a:pt x="456" y="335"/>
                  </a:moveTo>
                  <a:cubicBezTo>
                    <a:pt x="482" y="335"/>
                    <a:pt x="482" y="335"/>
                    <a:pt x="482" y="335"/>
                  </a:cubicBezTo>
                  <a:cubicBezTo>
                    <a:pt x="450" y="469"/>
                    <a:pt x="450" y="469"/>
                    <a:pt x="450" y="469"/>
                  </a:cubicBezTo>
                  <a:cubicBezTo>
                    <a:pt x="427" y="467"/>
                    <a:pt x="427" y="467"/>
                    <a:pt x="427" y="467"/>
                  </a:cubicBezTo>
                  <a:lnTo>
                    <a:pt x="456" y="335"/>
                  </a:lnTo>
                  <a:close/>
                  <a:moveTo>
                    <a:pt x="485" y="335"/>
                  </a:moveTo>
                  <a:cubicBezTo>
                    <a:pt x="509" y="335"/>
                    <a:pt x="509" y="335"/>
                    <a:pt x="509" y="335"/>
                  </a:cubicBezTo>
                  <a:cubicBezTo>
                    <a:pt x="476" y="470"/>
                    <a:pt x="476" y="470"/>
                    <a:pt x="476" y="470"/>
                  </a:cubicBezTo>
                  <a:cubicBezTo>
                    <a:pt x="454" y="469"/>
                    <a:pt x="454" y="469"/>
                    <a:pt x="454" y="469"/>
                  </a:cubicBezTo>
                  <a:lnTo>
                    <a:pt x="485" y="335"/>
                  </a:lnTo>
                  <a:close/>
                  <a:moveTo>
                    <a:pt x="663" y="483"/>
                  </a:moveTo>
                  <a:cubicBezTo>
                    <a:pt x="640" y="481"/>
                    <a:pt x="640" y="481"/>
                    <a:pt x="640" y="481"/>
                  </a:cubicBezTo>
                  <a:cubicBezTo>
                    <a:pt x="685" y="336"/>
                    <a:pt x="685" y="336"/>
                    <a:pt x="685" y="336"/>
                  </a:cubicBezTo>
                  <a:cubicBezTo>
                    <a:pt x="712" y="336"/>
                    <a:pt x="712" y="336"/>
                    <a:pt x="712" y="336"/>
                  </a:cubicBezTo>
                  <a:lnTo>
                    <a:pt x="663" y="483"/>
                  </a:lnTo>
                  <a:close/>
                  <a:moveTo>
                    <a:pt x="715" y="336"/>
                  </a:moveTo>
                  <a:cubicBezTo>
                    <a:pt x="732" y="336"/>
                    <a:pt x="732" y="336"/>
                    <a:pt x="732" y="336"/>
                  </a:cubicBezTo>
                  <a:cubicBezTo>
                    <a:pt x="732" y="335"/>
                    <a:pt x="732" y="335"/>
                    <a:pt x="732" y="335"/>
                  </a:cubicBezTo>
                  <a:cubicBezTo>
                    <a:pt x="739" y="335"/>
                    <a:pt x="739" y="335"/>
                    <a:pt x="739" y="335"/>
                  </a:cubicBezTo>
                  <a:cubicBezTo>
                    <a:pt x="715" y="384"/>
                    <a:pt x="690" y="433"/>
                    <a:pt x="669" y="476"/>
                  </a:cubicBezTo>
                  <a:lnTo>
                    <a:pt x="715" y="336"/>
                  </a:lnTo>
                  <a:close/>
                  <a:moveTo>
                    <a:pt x="636" y="481"/>
                  </a:moveTo>
                  <a:cubicBezTo>
                    <a:pt x="613" y="479"/>
                    <a:pt x="613" y="479"/>
                    <a:pt x="613" y="479"/>
                  </a:cubicBezTo>
                  <a:cubicBezTo>
                    <a:pt x="657" y="336"/>
                    <a:pt x="657" y="336"/>
                    <a:pt x="657" y="336"/>
                  </a:cubicBezTo>
                  <a:cubicBezTo>
                    <a:pt x="682" y="336"/>
                    <a:pt x="682" y="336"/>
                    <a:pt x="682" y="336"/>
                  </a:cubicBezTo>
                  <a:lnTo>
                    <a:pt x="636" y="481"/>
                  </a:lnTo>
                  <a:close/>
                  <a:moveTo>
                    <a:pt x="610" y="479"/>
                  </a:moveTo>
                  <a:cubicBezTo>
                    <a:pt x="586" y="478"/>
                    <a:pt x="586" y="478"/>
                    <a:pt x="586" y="478"/>
                  </a:cubicBezTo>
                  <a:cubicBezTo>
                    <a:pt x="628" y="336"/>
                    <a:pt x="628" y="336"/>
                    <a:pt x="628" y="336"/>
                  </a:cubicBezTo>
                  <a:cubicBezTo>
                    <a:pt x="653" y="336"/>
                    <a:pt x="653" y="336"/>
                    <a:pt x="653" y="336"/>
                  </a:cubicBezTo>
                  <a:lnTo>
                    <a:pt x="610" y="479"/>
                  </a:lnTo>
                  <a:close/>
                  <a:moveTo>
                    <a:pt x="582" y="477"/>
                  </a:moveTo>
                  <a:cubicBezTo>
                    <a:pt x="559" y="476"/>
                    <a:pt x="559" y="476"/>
                    <a:pt x="559" y="476"/>
                  </a:cubicBezTo>
                  <a:cubicBezTo>
                    <a:pt x="599" y="336"/>
                    <a:pt x="599" y="336"/>
                    <a:pt x="599" y="336"/>
                  </a:cubicBezTo>
                  <a:cubicBezTo>
                    <a:pt x="625" y="336"/>
                    <a:pt x="625" y="336"/>
                    <a:pt x="625" y="336"/>
                  </a:cubicBezTo>
                  <a:lnTo>
                    <a:pt x="582" y="477"/>
                  </a:lnTo>
                  <a:close/>
                  <a:moveTo>
                    <a:pt x="555" y="476"/>
                  </a:moveTo>
                  <a:cubicBezTo>
                    <a:pt x="532" y="474"/>
                    <a:pt x="532" y="474"/>
                    <a:pt x="532" y="474"/>
                  </a:cubicBezTo>
                  <a:cubicBezTo>
                    <a:pt x="570" y="336"/>
                    <a:pt x="570" y="336"/>
                    <a:pt x="570" y="336"/>
                  </a:cubicBezTo>
                  <a:cubicBezTo>
                    <a:pt x="595" y="336"/>
                    <a:pt x="595" y="336"/>
                    <a:pt x="595" y="336"/>
                  </a:cubicBezTo>
                  <a:lnTo>
                    <a:pt x="555" y="476"/>
                  </a:lnTo>
                  <a:close/>
                  <a:moveTo>
                    <a:pt x="529" y="474"/>
                  </a:moveTo>
                  <a:cubicBezTo>
                    <a:pt x="505" y="472"/>
                    <a:pt x="505" y="472"/>
                    <a:pt x="505" y="472"/>
                  </a:cubicBezTo>
                  <a:cubicBezTo>
                    <a:pt x="542" y="336"/>
                    <a:pt x="542" y="336"/>
                    <a:pt x="542" y="336"/>
                  </a:cubicBezTo>
                  <a:cubicBezTo>
                    <a:pt x="566" y="336"/>
                    <a:pt x="566" y="336"/>
                    <a:pt x="566" y="336"/>
                  </a:cubicBezTo>
                  <a:lnTo>
                    <a:pt x="529" y="474"/>
                  </a:lnTo>
                  <a:close/>
                  <a:moveTo>
                    <a:pt x="502" y="472"/>
                  </a:moveTo>
                  <a:cubicBezTo>
                    <a:pt x="479" y="471"/>
                    <a:pt x="479" y="471"/>
                    <a:pt x="479" y="471"/>
                  </a:cubicBezTo>
                  <a:cubicBezTo>
                    <a:pt x="513" y="335"/>
                    <a:pt x="513" y="335"/>
                    <a:pt x="513" y="335"/>
                  </a:cubicBezTo>
                  <a:cubicBezTo>
                    <a:pt x="538" y="336"/>
                    <a:pt x="538" y="336"/>
                    <a:pt x="538" y="336"/>
                  </a:cubicBezTo>
                  <a:lnTo>
                    <a:pt x="502" y="472"/>
                  </a:lnTo>
                  <a:close/>
                  <a:moveTo>
                    <a:pt x="477" y="477"/>
                  </a:moveTo>
                  <a:cubicBezTo>
                    <a:pt x="500" y="479"/>
                    <a:pt x="500" y="479"/>
                    <a:pt x="500" y="479"/>
                  </a:cubicBezTo>
                  <a:cubicBezTo>
                    <a:pt x="472" y="587"/>
                    <a:pt x="472" y="587"/>
                    <a:pt x="472" y="587"/>
                  </a:cubicBezTo>
                  <a:cubicBezTo>
                    <a:pt x="451" y="585"/>
                    <a:pt x="451" y="585"/>
                    <a:pt x="451" y="585"/>
                  </a:cubicBezTo>
                  <a:lnTo>
                    <a:pt x="477" y="477"/>
                  </a:lnTo>
                  <a:close/>
                  <a:moveTo>
                    <a:pt x="473" y="596"/>
                  </a:moveTo>
                  <a:cubicBezTo>
                    <a:pt x="473" y="594"/>
                    <a:pt x="473" y="594"/>
                    <a:pt x="473" y="594"/>
                  </a:cubicBezTo>
                  <a:cubicBezTo>
                    <a:pt x="496" y="597"/>
                    <a:pt x="496" y="597"/>
                    <a:pt x="496" y="597"/>
                  </a:cubicBezTo>
                  <a:cubicBezTo>
                    <a:pt x="496" y="598"/>
                    <a:pt x="496" y="598"/>
                    <a:pt x="496" y="598"/>
                  </a:cubicBezTo>
                  <a:cubicBezTo>
                    <a:pt x="487" y="597"/>
                    <a:pt x="480" y="597"/>
                    <a:pt x="473" y="596"/>
                  </a:cubicBezTo>
                  <a:close/>
                  <a:moveTo>
                    <a:pt x="475" y="588"/>
                  </a:moveTo>
                  <a:cubicBezTo>
                    <a:pt x="504" y="479"/>
                    <a:pt x="504" y="479"/>
                    <a:pt x="504" y="479"/>
                  </a:cubicBezTo>
                  <a:cubicBezTo>
                    <a:pt x="527" y="480"/>
                    <a:pt x="527" y="480"/>
                    <a:pt x="527" y="480"/>
                  </a:cubicBezTo>
                  <a:cubicBezTo>
                    <a:pt x="498" y="590"/>
                    <a:pt x="498" y="590"/>
                    <a:pt x="498" y="590"/>
                  </a:cubicBezTo>
                  <a:lnTo>
                    <a:pt x="475" y="588"/>
                  </a:lnTo>
                  <a:close/>
                  <a:moveTo>
                    <a:pt x="531" y="481"/>
                  </a:moveTo>
                  <a:cubicBezTo>
                    <a:pt x="553" y="482"/>
                    <a:pt x="553" y="482"/>
                    <a:pt x="553" y="482"/>
                  </a:cubicBezTo>
                  <a:cubicBezTo>
                    <a:pt x="521" y="593"/>
                    <a:pt x="521" y="593"/>
                    <a:pt x="521" y="593"/>
                  </a:cubicBezTo>
                  <a:cubicBezTo>
                    <a:pt x="501" y="591"/>
                    <a:pt x="501" y="591"/>
                    <a:pt x="501" y="591"/>
                  </a:cubicBezTo>
                  <a:lnTo>
                    <a:pt x="531" y="481"/>
                  </a:lnTo>
                  <a:close/>
                  <a:moveTo>
                    <a:pt x="522" y="601"/>
                  </a:moveTo>
                  <a:cubicBezTo>
                    <a:pt x="523" y="600"/>
                    <a:pt x="523" y="600"/>
                    <a:pt x="523" y="600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545" y="604"/>
                    <a:pt x="545" y="604"/>
                    <a:pt x="545" y="604"/>
                  </a:cubicBezTo>
                  <a:cubicBezTo>
                    <a:pt x="537" y="603"/>
                    <a:pt x="530" y="602"/>
                    <a:pt x="522" y="601"/>
                  </a:cubicBezTo>
                  <a:close/>
                  <a:moveTo>
                    <a:pt x="525" y="594"/>
                  </a:moveTo>
                  <a:cubicBezTo>
                    <a:pt x="557" y="482"/>
                    <a:pt x="557" y="482"/>
                    <a:pt x="557" y="482"/>
                  </a:cubicBezTo>
                  <a:cubicBezTo>
                    <a:pt x="581" y="484"/>
                    <a:pt x="581" y="484"/>
                    <a:pt x="581" y="484"/>
                  </a:cubicBezTo>
                  <a:cubicBezTo>
                    <a:pt x="547" y="596"/>
                    <a:pt x="547" y="596"/>
                    <a:pt x="547" y="596"/>
                  </a:cubicBezTo>
                  <a:lnTo>
                    <a:pt x="525" y="594"/>
                  </a:lnTo>
                  <a:close/>
                  <a:moveTo>
                    <a:pt x="584" y="484"/>
                  </a:moveTo>
                  <a:cubicBezTo>
                    <a:pt x="608" y="486"/>
                    <a:pt x="608" y="486"/>
                    <a:pt x="608" y="486"/>
                  </a:cubicBezTo>
                  <a:cubicBezTo>
                    <a:pt x="573" y="599"/>
                    <a:pt x="573" y="599"/>
                    <a:pt x="573" y="599"/>
                  </a:cubicBezTo>
                  <a:cubicBezTo>
                    <a:pt x="550" y="597"/>
                    <a:pt x="550" y="597"/>
                    <a:pt x="550" y="597"/>
                  </a:cubicBezTo>
                  <a:lnTo>
                    <a:pt x="584" y="484"/>
                  </a:lnTo>
                  <a:close/>
                  <a:moveTo>
                    <a:pt x="574" y="608"/>
                  </a:moveTo>
                  <a:cubicBezTo>
                    <a:pt x="575" y="606"/>
                    <a:pt x="575" y="606"/>
                    <a:pt x="575" y="606"/>
                  </a:cubicBezTo>
                  <a:cubicBezTo>
                    <a:pt x="596" y="609"/>
                    <a:pt x="596" y="609"/>
                    <a:pt x="596" y="609"/>
                  </a:cubicBezTo>
                  <a:cubicBezTo>
                    <a:pt x="595" y="610"/>
                    <a:pt x="595" y="610"/>
                    <a:pt x="595" y="610"/>
                  </a:cubicBezTo>
                  <a:cubicBezTo>
                    <a:pt x="588" y="609"/>
                    <a:pt x="581" y="608"/>
                    <a:pt x="574" y="608"/>
                  </a:cubicBezTo>
                  <a:close/>
                  <a:moveTo>
                    <a:pt x="577" y="600"/>
                  </a:moveTo>
                  <a:cubicBezTo>
                    <a:pt x="611" y="486"/>
                    <a:pt x="611" y="486"/>
                    <a:pt x="611" y="486"/>
                  </a:cubicBezTo>
                  <a:cubicBezTo>
                    <a:pt x="634" y="487"/>
                    <a:pt x="634" y="487"/>
                    <a:pt x="634" y="487"/>
                  </a:cubicBezTo>
                  <a:cubicBezTo>
                    <a:pt x="598" y="602"/>
                    <a:pt x="598" y="602"/>
                    <a:pt x="598" y="602"/>
                  </a:cubicBezTo>
                  <a:lnTo>
                    <a:pt x="577" y="600"/>
                  </a:lnTo>
                  <a:close/>
                  <a:moveTo>
                    <a:pt x="638" y="488"/>
                  </a:moveTo>
                  <a:cubicBezTo>
                    <a:pt x="661" y="489"/>
                    <a:pt x="661" y="489"/>
                    <a:pt x="661" y="489"/>
                  </a:cubicBezTo>
                  <a:cubicBezTo>
                    <a:pt x="659" y="497"/>
                    <a:pt x="659" y="497"/>
                    <a:pt x="659" y="497"/>
                  </a:cubicBezTo>
                  <a:cubicBezTo>
                    <a:pt x="632" y="552"/>
                    <a:pt x="611" y="593"/>
                    <a:pt x="606" y="603"/>
                  </a:cubicBezTo>
                  <a:cubicBezTo>
                    <a:pt x="601" y="603"/>
                    <a:pt x="601" y="603"/>
                    <a:pt x="601" y="603"/>
                  </a:cubicBezTo>
                  <a:lnTo>
                    <a:pt x="638" y="488"/>
                  </a:lnTo>
                  <a:close/>
                  <a:moveTo>
                    <a:pt x="624" y="587"/>
                  </a:moveTo>
                  <a:cubicBezTo>
                    <a:pt x="628" y="578"/>
                    <a:pt x="633" y="567"/>
                    <a:pt x="640" y="554"/>
                  </a:cubicBezTo>
                  <a:cubicBezTo>
                    <a:pt x="623" y="605"/>
                    <a:pt x="623" y="605"/>
                    <a:pt x="623" y="605"/>
                  </a:cubicBezTo>
                  <a:cubicBezTo>
                    <a:pt x="615" y="604"/>
                    <a:pt x="615" y="604"/>
                    <a:pt x="615" y="604"/>
                  </a:cubicBezTo>
                  <a:cubicBezTo>
                    <a:pt x="617" y="601"/>
                    <a:pt x="620" y="595"/>
                    <a:pt x="624" y="587"/>
                  </a:cubicBezTo>
                  <a:close/>
                  <a:moveTo>
                    <a:pt x="624" y="613"/>
                  </a:moveTo>
                  <a:cubicBezTo>
                    <a:pt x="624" y="612"/>
                    <a:pt x="624" y="612"/>
                    <a:pt x="624" y="612"/>
                  </a:cubicBezTo>
                  <a:cubicBezTo>
                    <a:pt x="645" y="615"/>
                    <a:pt x="645" y="615"/>
                    <a:pt x="645" y="615"/>
                  </a:cubicBezTo>
                  <a:cubicBezTo>
                    <a:pt x="645" y="616"/>
                    <a:pt x="645" y="616"/>
                    <a:pt x="645" y="616"/>
                  </a:cubicBezTo>
                  <a:cubicBezTo>
                    <a:pt x="638" y="615"/>
                    <a:pt x="631" y="614"/>
                    <a:pt x="624" y="613"/>
                  </a:cubicBezTo>
                  <a:close/>
                  <a:moveTo>
                    <a:pt x="626" y="606"/>
                  </a:moveTo>
                  <a:cubicBezTo>
                    <a:pt x="650" y="533"/>
                    <a:pt x="650" y="533"/>
                    <a:pt x="650" y="533"/>
                  </a:cubicBezTo>
                  <a:cubicBezTo>
                    <a:pt x="657" y="520"/>
                    <a:pt x="664" y="505"/>
                    <a:pt x="671" y="490"/>
                  </a:cubicBezTo>
                  <a:cubicBezTo>
                    <a:pt x="688" y="491"/>
                    <a:pt x="688" y="491"/>
                    <a:pt x="688" y="491"/>
                  </a:cubicBezTo>
                  <a:cubicBezTo>
                    <a:pt x="648" y="608"/>
                    <a:pt x="648" y="608"/>
                    <a:pt x="648" y="608"/>
                  </a:cubicBezTo>
                  <a:lnTo>
                    <a:pt x="626" y="606"/>
                  </a:lnTo>
                  <a:close/>
                  <a:moveTo>
                    <a:pt x="675" y="483"/>
                  </a:moveTo>
                  <a:cubicBezTo>
                    <a:pt x="690" y="452"/>
                    <a:pt x="708" y="416"/>
                    <a:pt x="726" y="380"/>
                  </a:cubicBezTo>
                  <a:cubicBezTo>
                    <a:pt x="690" y="484"/>
                    <a:pt x="690" y="484"/>
                    <a:pt x="690" y="484"/>
                  </a:cubicBezTo>
                  <a:lnTo>
                    <a:pt x="675" y="483"/>
                  </a:lnTo>
                  <a:close/>
                  <a:moveTo>
                    <a:pt x="737" y="357"/>
                  </a:moveTo>
                  <a:cubicBezTo>
                    <a:pt x="741" y="349"/>
                    <a:pt x="744" y="342"/>
                    <a:pt x="748" y="335"/>
                  </a:cubicBezTo>
                  <a:cubicBezTo>
                    <a:pt x="768" y="335"/>
                    <a:pt x="768" y="335"/>
                    <a:pt x="768" y="335"/>
                  </a:cubicBezTo>
                  <a:cubicBezTo>
                    <a:pt x="714" y="486"/>
                    <a:pt x="714" y="486"/>
                    <a:pt x="714" y="486"/>
                  </a:cubicBezTo>
                  <a:cubicBezTo>
                    <a:pt x="693" y="485"/>
                    <a:pt x="693" y="485"/>
                    <a:pt x="693" y="485"/>
                  </a:cubicBezTo>
                  <a:lnTo>
                    <a:pt x="737" y="357"/>
                  </a:lnTo>
                  <a:close/>
                  <a:moveTo>
                    <a:pt x="751" y="328"/>
                  </a:moveTo>
                  <a:cubicBezTo>
                    <a:pt x="757" y="317"/>
                    <a:pt x="762" y="306"/>
                    <a:pt x="767" y="295"/>
                  </a:cubicBezTo>
                  <a:cubicBezTo>
                    <a:pt x="784" y="262"/>
                    <a:pt x="800" y="229"/>
                    <a:pt x="814" y="200"/>
                  </a:cubicBezTo>
                  <a:cubicBezTo>
                    <a:pt x="816" y="200"/>
                    <a:pt x="816" y="200"/>
                    <a:pt x="816" y="200"/>
                  </a:cubicBezTo>
                  <a:cubicBezTo>
                    <a:pt x="770" y="328"/>
                    <a:pt x="770" y="328"/>
                    <a:pt x="770" y="328"/>
                  </a:cubicBezTo>
                  <a:lnTo>
                    <a:pt x="751" y="328"/>
                  </a:lnTo>
                  <a:close/>
                  <a:moveTo>
                    <a:pt x="817" y="194"/>
                  </a:moveTo>
                  <a:cubicBezTo>
                    <a:pt x="818" y="192"/>
                    <a:pt x="819" y="190"/>
                    <a:pt x="820" y="188"/>
                  </a:cubicBezTo>
                  <a:cubicBezTo>
                    <a:pt x="818" y="194"/>
                    <a:pt x="818" y="194"/>
                    <a:pt x="818" y="194"/>
                  </a:cubicBezTo>
                  <a:lnTo>
                    <a:pt x="817" y="194"/>
                  </a:lnTo>
                  <a:close/>
                  <a:moveTo>
                    <a:pt x="814" y="152"/>
                  </a:moveTo>
                  <a:cubicBezTo>
                    <a:pt x="814" y="151"/>
                    <a:pt x="814" y="151"/>
                    <a:pt x="814" y="151"/>
                  </a:cubicBezTo>
                  <a:cubicBezTo>
                    <a:pt x="830" y="149"/>
                    <a:pt x="830" y="149"/>
                    <a:pt x="830" y="149"/>
                  </a:cubicBezTo>
                  <a:cubicBezTo>
                    <a:pt x="823" y="163"/>
                    <a:pt x="816" y="178"/>
                    <a:pt x="808" y="194"/>
                  </a:cubicBezTo>
                  <a:cubicBezTo>
                    <a:pt x="792" y="196"/>
                    <a:pt x="792" y="196"/>
                    <a:pt x="792" y="196"/>
                  </a:cubicBezTo>
                  <a:cubicBezTo>
                    <a:pt x="807" y="153"/>
                    <a:pt x="807" y="153"/>
                    <a:pt x="807" y="153"/>
                  </a:cubicBezTo>
                  <a:lnTo>
                    <a:pt x="814" y="152"/>
                  </a:lnTo>
                  <a:close/>
                  <a:moveTo>
                    <a:pt x="804" y="201"/>
                  </a:moveTo>
                  <a:cubicBezTo>
                    <a:pt x="790" y="230"/>
                    <a:pt x="774" y="263"/>
                    <a:pt x="758" y="296"/>
                  </a:cubicBezTo>
                  <a:cubicBezTo>
                    <a:pt x="790" y="202"/>
                    <a:pt x="790" y="202"/>
                    <a:pt x="790" y="202"/>
                  </a:cubicBezTo>
                  <a:lnTo>
                    <a:pt x="804" y="201"/>
                  </a:lnTo>
                  <a:close/>
                  <a:moveTo>
                    <a:pt x="747" y="319"/>
                  </a:moveTo>
                  <a:cubicBezTo>
                    <a:pt x="745" y="322"/>
                    <a:pt x="743" y="325"/>
                    <a:pt x="742" y="328"/>
                  </a:cubicBezTo>
                  <a:cubicBezTo>
                    <a:pt x="732" y="328"/>
                    <a:pt x="732" y="328"/>
                    <a:pt x="732" y="328"/>
                  </a:cubicBezTo>
                  <a:cubicBezTo>
                    <a:pt x="732" y="327"/>
                    <a:pt x="732" y="327"/>
                    <a:pt x="732" y="327"/>
                  </a:cubicBezTo>
                  <a:cubicBezTo>
                    <a:pt x="719" y="326"/>
                    <a:pt x="719" y="326"/>
                    <a:pt x="719" y="326"/>
                  </a:cubicBezTo>
                  <a:cubicBezTo>
                    <a:pt x="759" y="205"/>
                    <a:pt x="759" y="205"/>
                    <a:pt x="759" y="205"/>
                  </a:cubicBezTo>
                  <a:cubicBezTo>
                    <a:pt x="786" y="203"/>
                    <a:pt x="786" y="203"/>
                    <a:pt x="786" y="203"/>
                  </a:cubicBezTo>
                  <a:lnTo>
                    <a:pt x="747" y="319"/>
                  </a:lnTo>
                  <a:close/>
                  <a:moveTo>
                    <a:pt x="755" y="205"/>
                  </a:moveTo>
                  <a:cubicBezTo>
                    <a:pt x="715" y="326"/>
                    <a:pt x="715" y="326"/>
                    <a:pt x="715" y="326"/>
                  </a:cubicBezTo>
                  <a:cubicBezTo>
                    <a:pt x="689" y="326"/>
                    <a:pt x="689" y="326"/>
                    <a:pt x="689" y="326"/>
                  </a:cubicBezTo>
                  <a:cubicBezTo>
                    <a:pt x="726" y="207"/>
                    <a:pt x="726" y="207"/>
                    <a:pt x="726" y="207"/>
                  </a:cubicBezTo>
                  <a:lnTo>
                    <a:pt x="755" y="205"/>
                  </a:lnTo>
                  <a:close/>
                  <a:moveTo>
                    <a:pt x="685" y="326"/>
                  </a:moveTo>
                  <a:cubicBezTo>
                    <a:pt x="660" y="326"/>
                    <a:pt x="660" y="326"/>
                    <a:pt x="660" y="326"/>
                  </a:cubicBezTo>
                  <a:cubicBezTo>
                    <a:pt x="695" y="210"/>
                    <a:pt x="695" y="210"/>
                    <a:pt x="695" y="210"/>
                  </a:cubicBezTo>
                  <a:cubicBezTo>
                    <a:pt x="723" y="208"/>
                    <a:pt x="723" y="208"/>
                    <a:pt x="723" y="208"/>
                  </a:cubicBezTo>
                  <a:lnTo>
                    <a:pt x="685" y="326"/>
                  </a:lnTo>
                  <a:close/>
                  <a:moveTo>
                    <a:pt x="691" y="210"/>
                  </a:moveTo>
                  <a:cubicBezTo>
                    <a:pt x="656" y="326"/>
                    <a:pt x="656" y="326"/>
                    <a:pt x="656" y="326"/>
                  </a:cubicBezTo>
                  <a:cubicBezTo>
                    <a:pt x="631" y="326"/>
                    <a:pt x="631" y="326"/>
                    <a:pt x="631" y="326"/>
                  </a:cubicBezTo>
                  <a:cubicBezTo>
                    <a:pt x="665" y="212"/>
                    <a:pt x="665" y="212"/>
                    <a:pt x="665" y="212"/>
                  </a:cubicBezTo>
                  <a:lnTo>
                    <a:pt x="691" y="210"/>
                  </a:lnTo>
                  <a:close/>
                  <a:moveTo>
                    <a:pt x="628" y="326"/>
                  </a:moveTo>
                  <a:cubicBezTo>
                    <a:pt x="601" y="326"/>
                    <a:pt x="601" y="326"/>
                    <a:pt x="601" y="326"/>
                  </a:cubicBezTo>
                  <a:cubicBezTo>
                    <a:pt x="633" y="214"/>
                    <a:pt x="633" y="214"/>
                    <a:pt x="633" y="214"/>
                  </a:cubicBezTo>
                  <a:cubicBezTo>
                    <a:pt x="662" y="212"/>
                    <a:pt x="662" y="212"/>
                    <a:pt x="662" y="212"/>
                  </a:cubicBezTo>
                  <a:lnTo>
                    <a:pt x="628" y="326"/>
                  </a:lnTo>
                  <a:close/>
                  <a:moveTo>
                    <a:pt x="630" y="215"/>
                  </a:moveTo>
                  <a:cubicBezTo>
                    <a:pt x="598" y="326"/>
                    <a:pt x="598" y="326"/>
                    <a:pt x="598" y="326"/>
                  </a:cubicBezTo>
                  <a:cubicBezTo>
                    <a:pt x="572" y="326"/>
                    <a:pt x="572" y="326"/>
                    <a:pt x="572" y="326"/>
                  </a:cubicBezTo>
                  <a:cubicBezTo>
                    <a:pt x="602" y="217"/>
                    <a:pt x="602" y="217"/>
                    <a:pt x="602" y="217"/>
                  </a:cubicBezTo>
                  <a:lnTo>
                    <a:pt x="630" y="215"/>
                  </a:lnTo>
                  <a:close/>
                  <a:moveTo>
                    <a:pt x="569" y="326"/>
                  </a:moveTo>
                  <a:cubicBezTo>
                    <a:pt x="544" y="326"/>
                    <a:pt x="544" y="326"/>
                    <a:pt x="544" y="326"/>
                  </a:cubicBezTo>
                  <a:cubicBezTo>
                    <a:pt x="573" y="219"/>
                    <a:pt x="573" y="219"/>
                    <a:pt x="573" y="219"/>
                  </a:cubicBezTo>
                  <a:cubicBezTo>
                    <a:pt x="598" y="217"/>
                    <a:pt x="598" y="217"/>
                    <a:pt x="598" y="217"/>
                  </a:cubicBezTo>
                  <a:lnTo>
                    <a:pt x="569" y="326"/>
                  </a:lnTo>
                  <a:close/>
                  <a:moveTo>
                    <a:pt x="569" y="219"/>
                  </a:moveTo>
                  <a:cubicBezTo>
                    <a:pt x="541" y="326"/>
                    <a:pt x="541" y="326"/>
                    <a:pt x="541" y="326"/>
                  </a:cubicBezTo>
                  <a:cubicBezTo>
                    <a:pt x="515" y="326"/>
                    <a:pt x="515" y="326"/>
                    <a:pt x="515" y="326"/>
                  </a:cubicBezTo>
                  <a:cubicBezTo>
                    <a:pt x="541" y="222"/>
                    <a:pt x="541" y="222"/>
                    <a:pt x="541" y="222"/>
                  </a:cubicBezTo>
                  <a:lnTo>
                    <a:pt x="569" y="219"/>
                  </a:lnTo>
                  <a:close/>
                  <a:moveTo>
                    <a:pt x="512" y="326"/>
                  </a:moveTo>
                  <a:cubicBezTo>
                    <a:pt x="487" y="325"/>
                    <a:pt x="487" y="325"/>
                    <a:pt x="487" y="325"/>
                  </a:cubicBezTo>
                  <a:cubicBezTo>
                    <a:pt x="511" y="224"/>
                    <a:pt x="511" y="224"/>
                    <a:pt x="511" y="224"/>
                  </a:cubicBezTo>
                  <a:cubicBezTo>
                    <a:pt x="537" y="222"/>
                    <a:pt x="537" y="222"/>
                    <a:pt x="537" y="222"/>
                  </a:cubicBezTo>
                  <a:lnTo>
                    <a:pt x="512" y="326"/>
                  </a:lnTo>
                  <a:close/>
                  <a:moveTo>
                    <a:pt x="508" y="224"/>
                  </a:moveTo>
                  <a:cubicBezTo>
                    <a:pt x="484" y="325"/>
                    <a:pt x="484" y="325"/>
                    <a:pt x="484" y="325"/>
                  </a:cubicBezTo>
                  <a:cubicBezTo>
                    <a:pt x="459" y="325"/>
                    <a:pt x="459" y="325"/>
                    <a:pt x="459" y="325"/>
                  </a:cubicBezTo>
                  <a:cubicBezTo>
                    <a:pt x="481" y="226"/>
                    <a:pt x="481" y="226"/>
                    <a:pt x="481" y="226"/>
                  </a:cubicBezTo>
                  <a:lnTo>
                    <a:pt x="508" y="224"/>
                  </a:lnTo>
                  <a:close/>
                  <a:moveTo>
                    <a:pt x="455" y="325"/>
                  </a:moveTo>
                  <a:cubicBezTo>
                    <a:pt x="429" y="325"/>
                    <a:pt x="429" y="325"/>
                    <a:pt x="429" y="325"/>
                  </a:cubicBezTo>
                  <a:cubicBezTo>
                    <a:pt x="450" y="229"/>
                    <a:pt x="450" y="229"/>
                    <a:pt x="450" y="229"/>
                  </a:cubicBezTo>
                  <a:cubicBezTo>
                    <a:pt x="478" y="226"/>
                    <a:pt x="478" y="226"/>
                    <a:pt x="478" y="226"/>
                  </a:cubicBezTo>
                  <a:lnTo>
                    <a:pt x="455" y="325"/>
                  </a:lnTo>
                  <a:close/>
                  <a:moveTo>
                    <a:pt x="446" y="229"/>
                  </a:moveTo>
                  <a:cubicBezTo>
                    <a:pt x="426" y="325"/>
                    <a:pt x="426" y="325"/>
                    <a:pt x="426" y="325"/>
                  </a:cubicBezTo>
                  <a:cubicBezTo>
                    <a:pt x="400" y="325"/>
                    <a:pt x="400" y="325"/>
                    <a:pt x="400" y="325"/>
                  </a:cubicBezTo>
                  <a:cubicBezTo>
                    <a:pt x="419" y="231"/>
                    <a:pt x="419" y="231"/>
                    <a:pt x="419" y="231"/>
                  </a:cubicBezTo>
                  <a:lnTo>
                    <a:pt x="446" y="229"/>
                  </a:lnTo>
                  <a:close/>
                  <a:moveTo>
                    <a:pt x="397" y="325"/>
                  </a:moveTo>
                  <a:cubicBezTo>
                    <a:pt x="372" y="325"/>
                    <a:pt x="372" y="325"/>
                    <a:pt x="372" y="325"/>
                  </a:cubicBezTo>
                  <a:cubicBezTo>
                    <a:pt x="389" y="233"/>
                    <a:pt x="389" y="233"/>
                    <a:pt x="389" y="233"/>
                  </a:cubicBezTo>
                  <a:cubicBezTo>
                    <a:pt x="415" y="231"/>
                    <a:pt x="415" y="231"/>
                    <a:pt x="415" y="231"/>
                  </a:cubicBezTo>
                  <a:lnTo>
                    <a:pt x="397" y="325"/>
                  </a:lnTo>
                  <a:close/>
                  <a:moveTo>
                    <a:pt x="386" y="233"/>
                  </a:moveTo>
                  <a:cubicBezTo>
                    <a:pt x="368" y="325"/>
                    <a:pt x="368" y="325"/>
                    <a:pt x="368" y="325"/>
                  </a:cubicBezTo>
                  <a:cubicBezTo>
                    <a:pt x="342" y="325"/>
                    <a:pt x="342" y="325"/>
                    <a:pt x="342" y="325"/>
                  </a:cubicBezTo>
                  <a:cubicBezTo>
                    <a:pt x="358" y="236"/>
                    <a:pt x="358" y="236"/>
                    <a:pt x="358" y="236"/>
                  </a:cubicBezTo>
                  <a:lnTo>
                    <a:pt x="386" y="233"/>
                  </a:lnTo>
                  <a:close/>
                  <a:moveTo>
                    <a:pt x="339" y="325"/>
                  </a:moveTo>
                  <a:cubicBezTo>
                    <a:pt x="314" y="325"/>
                    <a:pt x="314" y="325"/>
                    <a:pt x="314" y="325"/>
                  </a:cubicBezTo>
                  <a:cubicBezTo>
                    <a:pt x="328" y="238"/>
                    <a:pt x="328" y="238"/>
                    <a:pt x="328" y="238"/>
                  </a:cubicBezTo>
                  <a:cubicBezTo>
                    <a:pt x="354" y="236"/>
                    <a:pt x="354" y="236"/>
                    <a:pt x="354" y="236"/>
                  </a:cubicBezTo>
                  <a:lnTo>
                    <a:pt x="339" y="325"/>
                  </a:lnTo>
                  <a:close/>
                  <a:moveTo>
                    <a:pt x="325" y="238"/>
                  </a:moveTo>
                  <a:cubicBezTo>
                    <a:pt x="311" y="325"/>
                    <a:pt x="311" y="325"/>
                    <a:pt x="311" y="325"/>
                  </a:cubicBezTo>
                  <a:cubicBezTo>
                    <a:pt x="285" y="325"/>
                    <a:pt x="285" y="325"/>
                    <a:pt x="285" y="325"/>
                  </a:cubicBezTo>
                  <a:cubicBezTo>
                    <a:pt x="297" y="240"/>
                    <a:pt x="297" y="240"/>
                    <a:pt x="297" y="240"/>
                  </a:cubicBezTo>
                  <a:lnTo>
                    <a:pt x="325" y="238"/>
                  </a:lnTo>
                  <a:close/>
                  <a:moveTo>
                    <a:pt x="282" y="325"/>
                  </a:moveTo>
                  <a:cubicBezTo>
                    <a:pt x="255" y="324"/>
                    <a:pt x="255" y="324"/>
                    <a:pt x="255" y="324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94" y="241"/>
                    <a:pt x="294" y="241"/>
                    <a:pt x="294" y="241"/>
                  </a:cubicBezTo>
                  <a:lnTo>
                    <a:pt x="282" y="325"/>
                  </a:lnTo>
                  <a:close/>
                  <a:moveTo>
                    <a:pt x="262" y="243"/>
                  </a:moveTo>
                  <a:cubicBezTo>
                    <a:pt x="252" y="324"/>
                    <a:pt x="252" y="324"/>
                    <a:pt x="252" y="324"/>
                  </a:cubicBezTo>
                  <a:cubicBezTo>
                    <a:pt x="228" y="324"/>
                    <a:pt x="228" y="324"/>
                    <a:pt x="228" y="324"/>
                  </a:cubicBezTo>
                  <a:cubicBezTo>
                    <a:pt x="237" y="245"/>
                    <a:pt x="237" y="245"/>
                    <a:pt x="237" y="245"/>
                  </a:cubicBezTo>
                  <a:lnTo>
                    <a:pt x="262" y="243"/>
                  </a:lnTo>
                  <a:close/>
                  <a:moveTo>
                    <a:pt x="224" y="324"/>
                  </a:moveTo>
                  <a:cubicBezTo>
                    <a:pt x="199" y="324"/>
                    <a:pt x="199" y="324"/>
                    <a:pt x="199" y="324"/>
                  </a:cubicBezTo>
                  <a:cubicBezTo>
                    <a:pt x="206" y="247"/>
                    <a:pt x="206" y="247"/>
                    <a:pt x="206" y="247"/>
                  </a:cubicBezTo>
                  <a:cubicBezTo>
                    <a:pt x="234" y="245"/>
                    <a:pt x="234" y="245"/>
                    <a:pt x="234" y="245"/>
                  </a:cubicBezTo>
                  <a:lnTo>
                    <a:pt x="224" y="324"/>
                  </a:lnTo>
                  <a:close/>
                  <a:moveTo>
                    <a:pt x="203" y="248"/>
                  </a:moveTo>
                  <a:cubicBezTo>
                    <a:pt x="195" y="324"/>
                    <a:pt x="195" y="324"/>
                    <a:pt x="195" y="324"/>
                  </a:cubicBezTo>
                  <a:cubicBezTo>
                    <a:pt x="170" y="324"/>
                    <a:pt x="170" y="324"/>
                    <a:pt x="170" y="324"/>
                  </a:cubicBezTo>
                  <a:cubicBezTo>
                    <a:pt x="176" y="250"/>
                    <a:pt x="176" y="250"/>
                    <a:pt x="176" y="250"/>
                  </a:cubicBezTo>
                  <a:lnTo>
                    <a:pt x="203" y="248"/>
                  </a:lnTo>
                  <a:close/>
                  <a:moveTo>
                    <a:pt x="167" y="324"/>
                  </a:moveTo>
                  <a:cubicBezTo>
                    <a:pt x="164" y="324"/>
                    <a:pt x="164" y="324"/>
                    <a:pt x="164" y="324"/>
                  </a:cubicBezTo>
                  <a:cubicBezTo>
                    <a:pt x="164" y="327"/>
                    <a:pt x="164" y="327"/>
                    <a:pt x="164" y="327"/>
                  </a:cubicBezTo>
                  <a:cubicBezTo>
                    <a:pt x="141" y="327"/>
                    <a:pt x="141" y="327"/>
                    <a:pt x="141" y="327"/>
                  </a:cubicBezTo>
                  <a:cubicBezTo>
                    <a:pt x="146" y="252"/>
                    <a:pt x="146" y="252"/>
                    <a:pt x="146" y="252"/>
                  </a:cubicBezTo>
                  <a:cubicBezTo>
                    <a:pt x="173" y="250"/>
                    <a:pt x="173" y="250"/>
                    <a:pt x="173" y="250"/>
                  </a:cubicBezTo>
                  <a:lnTo>
                    <a:pt x="167" y="324"/>
                  </a:lnTo>
                  <a:close/>
                  <a:moveTo>
                    <a:pt x="145" y="212"/>
                  </a:moveTo>
                  <a:cubicBezTo>
                    <a:pt x="143" y="246"/>
                    <a:pt x="143" y="246"/>
                    <a:pt x="143" y="246"/>
                  </a:cubicBezTo>
                  <a:cubicBezTo>
                    <a:pt x="116" y="248"/>
                    <a:pt x="116" y="248"/>
                    <a:pt x="116" y="248"/>
                  </a:cubicBezTo>
                  <a:cubicBezTo>
                    <a:pt x="118" y="214"/>
                    <a:pt x="118" y="214"/>
                    <a:pt x="118" y="214"/>
                  </a:cubicBezTo>
                  <a:lnTo>
                    <a:pt x="145" y="212"/>
                  </a:lnTo>
                  <a:close/>
                  <a:moveTo>
                    <a:pt x="143" y="252"/>
                  </a:moveTo>
                  <a:cubicBezTo>
                    <a:pt x="138" y="327"/>
                    <a:pt x="138" y="327"/>
                    <a:pt x="138" y="327"/>
                  </a:cubicBezTo>
                  <a:cubicBezTo>
                    <a:pt x="113" y="326"/>
                    <a:pt x="113" y="326"/>
                    <a:pt x="113" y="326"/>
                  </a:cubicBezTo>
                  <a:cubicBezTo>
                    <a:pt x="116" y="254"/>
                    <a:pt x="116" y="254"/>
                    <a:pt x="116" y="254"/>
                  </a:cubicBezTo>
                  <a:lnTo>
                    <a:pt x="143" y="252"/>
                  </a:lnTo>
                  <a:close/>
                  <a:moveTo>
                    <a:pt x="109" y="326"/>
                  </a:moveTo>
                  <a:cubicBezTo>
                    <a:pt x="85" y="326"/>
                    <a:pt x="85" y="326"/>
                    <a:pt x="85" y="326"/>
                  </a:cubicBezTo>
                  <a:cubicBezTo>
                    <a:pt x="87" y="256"/>
                    <a:pt x="87" y="256"/>
                    <a:pt x="87" y="256"/>
                  </a:cubicBezTo>
                  <a:cubicBezTo>
                    <a:pt x="113" y="254"/>
                    <a:pt x="113" y="254"/>
                    <a:pt x="113" y="254"/>
                  </a:cubicBezTo>
                  <a:lnTo>
                    <a:pt x="109" y="326"/>
                  </a:lnTo>
                  <a:close/>
                  <a:moveTo>
                    <a:pt x="109" y="333"/>
                  </a:moveTo>
                  <a:cubicBezTo>
                    <a:pt x="103" y="446"/>
                    <a:pt x="103" y="446"/>
                    <a:pt x="103" y="446"/>
                  </a:cubicBezTo>
                  <a:cubicBezTo>
                    <a:pt x="81" y="444"/>
                    <a:pt x="81" y="444"/>
                    <a:pt x="81" y="444"/>
                  </a:cubicBezTo>
                  <a:cubicBezTo>
                    <a:pt x="85" y="333"/>
                    <a:pt x="85" y="333"/>
                    <a:pt x="85" y="333"/>
                  </a:cubicBezTo>
                  <a:lnTo>
                    <a:pt x="109" y="333"/>
                  </a:lnTo>
                  <a:close/>
                  <a:moveTo>
                    <a:pt x="82" y="326"/>
                  </a:moveTo>
                  <a:cubicBezTo>
                    <a:pt x="53" y="326"/>
                    <a:pt x="53" y="326"/>
                    <a:pt x="53" y="326"/>
                  </a:cubicBezTo>
                  <a:cubicBezTo>
                    <a:pt x="53" y="259"/>
                    <a:pt x="53" y="259"/>
                    <a:pt x="53" y="259"/>
                  </a:cubicBezTo>
                  <a:cubicBezTo>
                    <a:pt x="84" y="257"/>
                    <a:pt x="84" y="257"/>
                    <a:pt x="84" y="257"/>
                  </a:cubicBezTo>
                  <a:lnTo>
                    <a:pt x="82" y="326"/>
                  </a:lnTo>
                  <a:close/>
                  <a:moveTo>
                    <a:pt x="54" y="443"/>
                  </a:moveTo>
                  <a:cubicBezTo>
                    <a:pt x="53" y="333"/>
                    <a:pt x="53" y="333"/>
                    <a:pt x="53" y="333"/>
                  </a:cubicBezTo>
                  <a:cubicBezTo>
                    <a:pt x="82" y="333"/>
                    <a:pt x="82" y="333"/>
                    <a:pt x="82" y="333"/>
                  </a:cubicBezTo>
                  <a:cubicBezTo>
                    <a:pt x="78" y="444"/>
                    <a:pt x="78" y="444"/>
                    <a:pt x="78" y="444"/>
                  </a:cubicBezTo>
                  <a:lnTo>
                    <a:pt x="54" y="443"/>
                  </a:lnTo>
                  <a:close/>
                  <a:moveTo>
                    <a:pt x="78" y="451"/>
                  </a:moveTo>
                  <a:cubicBezTo>
                    <a:pt x="75" y="540"/>
                    <a:pt x="75" y="540"/>
                    <a:pt x="75" y="540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4" y="449"/>
                    <a:pt x="54" y="449"/>
                    <a:pt x="54" y="449"/>
                  </a:cubicBezTo>
                  <a:lnTo>
                    <a:pt x="78" y="451"/>
                  </a:lnTo>
                  <a:close/>
                  <a:moveTo>
                    <a:pt x="81" y="451"/>
                  </a:moveTo>
                  <a:cubicBezTo>
                    <a:pt x="103" y="452"/>
                    <a:pt x="103" y="452"/>
                    <a:pt x="103" y="452"/>
                  </a:cubicBezTo>
                  <a:cubicBezTo>
                    <a:pt x="99" y="542"/>
                    <a:pt x="99" y="542"/>
                    <a:pt x="99" y="542"/>
                  </a:cubicBezTo>
                  <a:cubicBezTo>
                    <a:pt x="78" y="540"/>
                    <a:pt x="78" y="540"/>
                    <a:pt x="78" y="540"/>
                  </a:cubicBezTo>
                  <a:lnTo>
                    <a:pt x="81" y="451"/>
                  </a:lnTo>
                  <a:close/>
                  <a:moveTo>
                    <a:pt x="106" y="453"/>
                  </a:moveTo>
                  <a:cubicBezTo>
                    <a:pt x="130" y="454"/>
                    <a:pt x="130" y="454"/>
                    <a:pt x="130" y="454"/>
                  </a:cubicBezTo>
                  <a:cubicBezTo>
                    <a:pt x="124" y="546"/>
                    <a:pt x="124" y="546"/>
                    <a:pt x="124" y="546"/>
                  </a:cubicBezTo>
                  <a:cubicBezTo>
                    <a:pt x="102" y="543"/>
                    <a:pt x="102" y="543"/>
                    <a:pt x="102" y="543"/>
                  </a:cubicBezTo>
                  <a:lnTo>
                    <a:pt x="106" y="453"/>
                  </a:lnTo>
                  <a:close/>
                  <a:moveTo>
                    <a:pt x="133" y="454"/>
                  </a:moveTo>
                  <a:cubicBezTo>
                    <a:pt x="156" y="456"/>
                    <a:pt x="156" y="456"/>
                    <a:pt x="156" y="456"/>
                  </a:cubicBezTo>
                  <a:cubicBezTo>
                    <a:pt x="149" y="548"/>
                    <a:pt x="149" y="548"/>
                    <a:pt x="149" y="548"/>
                  </a:cubicBezTo>
                  <a:cubicBezTo>
                    <a:pt x="128" y="546"/>
                    <a:pt x="128" y="546"/>
                    <a:pt x="128" y="546"/>
                  </a:cubicBezTo>
                  <a:lnTo>
                    <a:pt x="133" y="454"/>
                  </a:lnTo>
                  <a:close/>
                  <a:moveTo>
                    <a:pt x="160" y="456"/>
                  </a:moveTo>
                  <a:cubicBezTo>
                    <a:pt x="182" y="458"/>
                    <a:pt x="182" y="458"/>
                    <a:pt x="182" y="458"/>
                  </a:cubicBezTo>
                  <a:cubicBezTo>
                    <a:pt x="173" y="551"/>
                    <a:pt x="173" y="551"/>
                    <a:pt x="173" y="551"/>
                  </a:cubicBezTo>
                  <a:cubicBezTo>
                    <a:pt x="152" y="549"/>
                    <a:pt x="152" y="549"/>
                    <a:pt x="152" y="549"/>
                  </a:cubicBezTo>
                  <a:lnTo>
                    <a:pt x="160" y="456"/>
                  </a:lnTo>
                  <a:close/>
                  <a:moveTo>
                    <a:pt x="212" y="460"/>
                  </a:moveTo>
                  <a:cubicBezTo>
                    <a:pt x="235" y="461"/>
                    <a:pt x="235" y="461"/>
                    <a:pt x="235" y="461"/>
                  </a:cubicBezTo>
                  <a:cubicBezTo>
                    <a:pt x="222" y="557"/>
                    <a:pt x="222" y="557"/>
                    <a:pt x="222" y="557"/>
                  </a:cubicBezTo>
                  <a:cubicBezTo>
                    <a:pt x="201" y="555"/>
                    <a:pt x="201" y="555"/>
                    <a:pt x="201" y="555"/>
                  </a:cubicBezTo>
                  <a:lnTo>
                    <a:pt x="212" y="460"/>
                  </a:lnTo>
                  <a:close/>
                  <a:moveTo>
                    <a:pt x="238" y="461"/>
                  </a:moveTo>
                  <a:cubicBezTo>
                    <a:pt x="262" y="463"/>
                    <a:pt x="262" y="463"/>
                    <a:pt x="262" y="463"/>
                  </a:cubicBezTo>
                  <a:cubicBezTo>
                    <a:pt x="248" y="560"/>
                    <a:pt x="248" y="560"/>
                    <a:pt x="248" y="560"/>
                  </a:cubicBezTo>
                  <a:cubicBezTo>
                    <a:pt x="226" y="558"/>
                    <a:pt x="226" y="558"/>
                    <a:pt x="226" y="558"/>
                  </a:cubicBezTo>
                  <a:lnTo>
                    <a:pt x="238" y="461"/>
                  </a:lnTo>
                  <a:close/>
                  <a:moveTo>
                    <a:pt x="265" y="463"/>
                  </a:moveTo>
                  <a:cubicBezTo>
                    <a:pt x="289" y="465"/>
                    <a:pt x="289" y="465"/>
                    <a:pt x="289" y="465"/>
                  </a:cubicBezTo>
                  <a:cubicBezTo>
                    <a:pt x="274" y="563"/>
                    <a:pt x="274" y="563"/>
                    <a:pt x="274" y="563"/>
                  </a:cubicBezTo>
                  <a:cubicBezTo>
                    <a:pt x="251" y="561"/>
                    <a:pt x="251" y="561"/>
                    <a:pt x="251" y="561"/>
                  </a:cubicBezTo>
                  <a:lnTo>
                    <a:pt x="265" y="463"/>
                  </a:lnTo>
                  <a:close/>
                  <a:moveTo>
                    <a:pt x="292" y="465"/>
                  </a:moveTo>
                  <a:cubicBezTo>
                    <a:pt x="314" y="466"/>
                    <a:pt x="314" y="466"/>
                    <a:pt x="314" y="466"/>
                  </a:cubicBezTo>
                  <a:cubicBezTo>
                    <a:pt x="297" y="566"/>
                    <a:pt x="297" y="566"/>
                    <a:pt x="297" y="566"/>
                  </a:cubicBezTo>
                  <a:cubicBezTo>
                    <a:pt x="277" y="564"/>
                    <a:pt x="277" y="564"/>
                    <a:pt x="277" y="564"/>
                  </a:cubicBezTo>
                  <a:lnTo>
                    <a:pt x="292" y="465"/>
                  </a:lnTo>
                  <a:close/>
                  <a:moveTo>
                    <a:pt x="318" y="467"/>
                  </a:moveTo>
                  <a:cubicBezTo>
                    <a:pt x="342" y="468"/>
                    <a:pt x="342" y="468"/>
                    <a:pt x="342" y="468"/>
                  </a:cubicBezTo>
                  <a:cubicBezTo>
                    <a:pt x="323" y="569"/>
                    <a:pt x="323" y="569"/>
                    <a:pt x="323" y="569"/>
                  </a:cubicBezTo>
                  <a:cubicBezTo>
                    <a:pt x="300" y="567"/>
                    <a:pt x="300" y="567"/>
                    <a:pt x="300" y="567"/>
                  </a:cubicBezTo>
                  <a:lnTo>
                    <a:pt x="318" y="467"/>
                  </a:lnTo>
                  <a:close/>
                  <a:moveTo>
                    <a:pt x="345" y="468"/>
                  </a:moveTo>
                  <a:cubicBezTo>
                    <a:pt x="368" y="470"/>
                    <a:pt x="368" y="470"/>
                    <a:pt x="368" y="470"/>
                  </a:cubicBezTo>
                  <a:cubicBezTo>
                    <a:pt x="348" y="572"/>
                    <a:pt x="348" y="572"/>
                    <a:pt x="348" y="572"/>
                  </a:cubicBezTo>
                  <a:cubicBezTo>
                    <a:pt x="326" y="570"/>
                    <a:pt x="326" y="570"/>
                    <a:pt x="326" y="570"/>
                  </a:cubicBezTo>
                  <a:lnTo>
                    <a:pt x="345" y="468"/>
                  </a:lnTo>
                  <a:close/>
                  <a:moveTo>
                    <a:pt x="372" y="470"/>
                  </a:moveTo>
                  <a:cubicBezTo>
                    <a:pt x="395" y="472"/>
                    <a:pt x="395" y="472"/>
                    <a:pt x="395" y="472"/>
                  </a:cubicBezTo>
                  <a:cubicBezTo>
                    <a:pt x="373" y="575"/>
                    <a:pt x="373" y="575"/>
                    <a:pt x="373" y="575"/>
                  </a:cubicBezTo>
                  <a:cubicBezTo>
                    <a:pt x="351" y="573"/>
                    <a:pt x="351" y="573"/>
                    <a:pt x="351" y="573"/>
                  </a:cubicBezTo>
                  <a:lnTo>
                    <a:pt x="372" y="470"/>
                  </a:lnTo>
                  <a:close/>
                  <a:moveTo>
                    <a:pt x="398" y="472"/>
                  </a:moveTo>
                  <a:cubicBezTo>
                    <a:pt x="422" y="473"/>
                    <a:pt x="422" y="473"/>
                    <a:pt x="422" y="473"/>
                  </a:cubicBezTo>
                  <a:cubicBezTo>
                    <a:pt x="398" y="578"/>
                    <a:pt x="398" y="578"/>
                    <a:pt x="398" y="578"/>
                  </a:cubicBezTo>
                  <a:cubicBezTo>
                    <a:pt x="376" y="576"/>
                    <a:pt x="376" y="576"/>
                    <a:pt x="376" y="576"/>
                  </a:cubicBezTo>
                  <a:lnTo>
                    <a:pt x="398" y="472"/>
                  </a:lnTo>
                  <a:close/>
                  <a:moveTo>
                    <a:pt x="425" y="474"/>
                  </a:moveTo>
                  <a:cubicBezTo>
                    <a:pt x="449" y="475"/>
                    <a:pt x="449" y="475"/>
                    <a:pt x="449" y="475"/>
                  </a:cubicBezTo>
                  <a:cubicBezTo>
                    <a:pt x="424" y="581"/>
                    <a:pt x="424" y="581"/>
                    <a:pt x="424" y="581"/>
                  </a:cubicBezTo>
                  <a:cubicBezTo>
                    <a:pt x="402" y="579"/>
                    <a:pt x="402" y="579"/>
                    <a:pt x="402" y="579"/>
                  </a:cubicBezTo>
                  <a:lnTo>
                    <a:pt x="425" y="474"/>
                  </a:lnTo>
                  <a:close/>
                  <a:moveTo>
                    <a:pt x="452" y="475"/>
                  </a:moveTo>
                  <a:cubicBezTo>
                    <a:pt x="474" y="477"/>
                    <a:pt x="474" y="477"/>
                    <a:pt x="474" y="477"/>
                  </a:cubicBezTo>
                  <a:cubicBezTo>
                    <a:pt x="447" y="584"/>
                    <a:pt x="447" y="584"/>
                    <a:pt x="447" y="584"/>
                  </a:cubicBezTo>
                  <a:cubicBezTo>
                    <a:pt x="427" y="582"/>
                    <a:pt x="427" y="582"/>
                    <a:pt x="427" y="582"/>
                  </a:cubicBezTo>
                  <a:lnTo>
                    <a:pt x="452" y="475"/>
                  </a:lnTo>
                  <a:close/>
                  <a:moveTo>
                    <a:pt x="499" y="597"/>
                  </a:moveTo>
                  <a:cubicBezTo>
                    <a:pt x="520" y="600"/>
                    <a:pt x="520" y="600"/>
                    <a:pt x="520" y="600"/>
                  </a:cubicBezTo>
                  <a:cubicBezTo>
                    <a:pt x="519" y="601"/>
                    <a:pt x="519" y="601"/>
                    <a:pt x="519" y="601"/>
                  </a:cubicBezTo>
                  <a:cubicBezTo>
                    <a:pt x="512" y="600"/>
                    <a:pt x="505" y="600"/>
                    <a:pt x="499" y="599"/>
                  </a:cubicBezTo>
                  <a:lnTo>
                    <a:pt x="499" y="597"/>
                  </a:lnTo>
                  <a:close/>
                  <a:moveTo>
                    <a:pt x="548" y="603"/>
                  </a:moveTo>
                  <a:cubicBezTo>
                    <a:pt x="571" y="606"/>
                    <a:pt x="571" y="606"/>
                    <a:pt x="571" y="606"/>
                  </a:cubicBezTo>
                  <a:cubicBezTo>
                    <a:pt x="571" y="607"/>
                    <a:pt x="571" y="607"/>
                    <a:pt x="571" y="607"/>
                  </a:cubicBezTo>
                  <a:cubicBezTo>
                    <a:pt x="563" y="606"/>
                    <a:pt x="555" y="605"/>
                    <a:pt x="548" y="604"/>
                  </a:cubicBezTo>
                  <a:lnTo>
                    <a:pt x="548" y="603"/>
                  </a:lnTo>
                  <a:close/>
                  <a:moveTo>
                    <a:pt x="599" y="609"/>
                  </a:moveTo>
                  <a:cubicBezTo>
                    <a:pt x="605" y="610"/>
                    <a:pt x="605" y="610"/>
                    <a:pt x="605" y="610"/>
                  </a:cubicBezTo>
                  <a:cubicBezTo>
                    <a:pt x="606" y="610"/>
                    <a:pt x="606" y="611"/>
                    <a:pt x="607" y="611"/>
                  </a:cubicBezTo>
                  <a:cubicBezTo>
                    <a:pt x="607" y="611"/>
                    <a:pt x="608" y="611"/>
                    <a:pt x="608" y="612"/>
                  </a:cubicBezTo>
                  <a:cubicBezTo>
                    <a:pt x="605" y="611"/>
                    <a:pt x="602" y="611"/>
                    <a:pt x="599" y="610"/>
                  </a:cubicBezTo>
                  <a:lnTo>
                    <a:pt x="599" y="609"/>
                  </a:lnTo>
                  <a:close/>
                  <a:moveTo>
                    <a:pt x="612" y="611"/>
                  </a:moveTo>
                  <a:cubicBezTo>
                    <a:pt x="621" y="612"/>
                    <a:pt x="621" y="612"/>
                    <a:pt x="621" y="612"/>
                  </a:cubicBezTo>
                  <a:cubicBezTo>
                    <a:pt x="620" y="613"/>
                    <a:pt x="620" y="613"/>
                    <a:pt x="620" y="613"/>
                  </a:cubicBezTo>
                  <a:cubicBezTo>
                    <a:pt x="617" y="613"/>
                    <a:pt x="613" y="612"/>
                    <a:pt x="609" y="612"/>
                  </a:cubicBezTo>
                  <a:cubicBezTo>
                    <a:pt x="610" y="612"/>
                    <a:pt x="611" y="611"/>
                    <a:pt x="612" y="611"/>
                  </a:cubicBezTo>
                  <a:close/>
                  <a:moveTo>
                    <a:pt x="649" y="615"/>
                  </a:moveTo>
                  <a:cubicBezTo>
                    <a:pt x="667" y="617"/>
                    <a:pt x="667" y="617"/>
                    <a:pt x="667" y="617"/>
                  </a:cubicBezTo>
                  <a:cubicBezTo>
                    <a:pt x="666" y="619"/>
                    <a:pt x="666" y="619"/>
                    <a:pt x="666" y="619"/>
                  </a:cubicBezTo>
                  <a:cubicBezTo>
                    <a:pt x="661" y="618"/>
                    <a:pt x="655" y="617"/>
                    <a:pt x="648" y="616"/>
                  </a:cubicBezTo>
                  <a:lnTo>
                    <a:pt x="649" y="615"/>
                  </a:lnTo>
                  <a:close/>
                  <a:moveTo>
                    <a:pt x="651" y="609"/>
                  </a:moveTo>
                  <a:cubicBezTo>
                    <a:pt x="691" y="491"/>
                    <a:pt x="691" y="491"/>
                    <a:pt x="691" y="491"/>
                  </a:cubicBezTo>
                  <a:cubicBezTo>
                    <a:pt x="712" y="492"/>
                    <a:pt x="712" y="492"/>
                    <a:pt x="712" y="492"/>
                  </a:cubicBezTo>
                  <a:cubicBezTo>
                    <a:pt x="669" y="611"/>
                    <a:pt x="669" y="611"/>
                    <a:pt x="669" y="611"/>
                  </a:cubicBezTo>
                  <a:lnTo>
                    <a:pt x="651" y="609"/>
                  </a:lnTo>
                  <a:close/>
                  <a:moveTo>
                    <a:pt x="715" y="493"/>
                  </a:moveTo>
                  <a:cubicBezTo>
                    <a:pt x="725" y="493"/>
                    <a:pt x="725" y="493"/>
                    <a:pt x="725" y="493"/>
                  </a:cubicBezTo>
                  <a:cubicBezTo>
                    <a:pt x="682" y="612"/>
                    <a:pt x="682" y="612"/>
                    <a:pt x="682" y="612"/>
                  </a:cubicBezTo>
                  <a:cubicBezTo>
                    <a:pt x="673" y="611"/>
                    <a:pt x="673" y="611"/>
                    <a:pt x="673" y="611"/>
                  </a:cubicBezTo>
                  <a:lnTo>
                    <a:pt x="715" y="493"/>
                  </a:lnTo>
                  <a:close/>
                  <a:moveTo>
                    <a:pt x="717" y="486"/>
                  </a:moveTo>
                  <a:cubicBezTo>
                    <a:pt x="771" y="335"/>
                    <a:pt x="771" y="335"/>
                    <a:pt x="771" y="335"/>
                  </a:cubicBezTo>
                  <a:cubicBezTo>
                    <a:pt x="781" y="335"/>
                    <a:pt x="781" y="335"/>
                    <a:pt x="781" y="335"/>
                  </a:cubicBezTo>
                  <a:cubicBezTo>
                    <a:pt x="727" y="487"/>
                    <a:pt x="727" y="487"/>
                    <a:pt x="727" y="487"/>
                  </a:cubicBezTo>
                  <a:lnTo>
                    <a:pt x="717" y="486"/>
                  </a:lnTo>
                  <a:close/>
                  <a:moveTo>
                    <a:pt x="774" y="328"/>
                  </a:moveTo>
                  <a:cubicBezTo>
                    <a:pt x="819" y="200"/>
                    <a:pt x="819" y="200"/>
                    <a:pt x="819" y="200"/>
                  </a:cubicBezTo>
                  <a:cubicBezTo>
                    <a:pt x="830" y="199"/>
                    <a:pt x="830" y="199"/>
                    <a:pt x="830" y="199"/>
                  </a:cubicBezTo>
                  <a:cubicBezTo>
                    <a:pt x="784" y="328"/>
                    <a:pt x="784" y="328"/>
                    <a:pt x="784" y="328"/>
                  </a:cubicBezTo>
                  <a:lnTo>
                    <a:pt x="774" y="328"/>
                  </a:lnTo>
                  <a:close/>
                  <a:moveTo>
                    <a:pt x="789" y="196"/>
                  </a:moveTo>
                  <a:cubicBezTo>
                    <a:pt x="761" y="198"/>
                    <a:pt x="761" y="198"/>
                    <a:pt x="761" y="198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803" y="153"/>
                    <a:pt x="803" y="153"/>
                    <a:pt x="803" y="153"/>
                  </a:cubicBezTo>
                  <a:lnTo>
                    <a:pt x="789" y="196"/>
                  </a:lnTo>
                  <a:close/>
                  <a:moveTo>
                    <a:pt x="725" y="201"/>
                  </a:moveTo>
                  <a:cubicBezTo>
                    <a:pt x="697" y="203"/>
                    <a:pt x="697" y="203"/>
                    <a:pt x="697" y="203"/>
                  </a:cubicBezTo>
                  <a:cubicBezTo>
                    <a:pt x="709" y="162"/>
                    <a:pt x="709" y="162"/>
                    <a:pt x="709" y="162"/>
                  </a:cubicBezTo>
                  <a:cubicBezTo>
                    <a:pt x="738" y="159"/>
                    <a:pt x="738" y="159"/>
                    <a:pt x="738" y="159"/>
                  </a:cubicBezTo>
                  <a:lnTo>
                    <a:pt x="725" y="201"/>
                  </a:lnTo>
                  <a:close/>
                  <a:moveTo>
                    <a:pt x="664" y="205"/>
                  </a:moveTo>
                  <a:cubicBezTo>
                    <a:pt x="635" y="208"/>
                    <a:pt x="635" y="208"/>
                    <a:pt x="635" y="208"/>
                  </a:cubicBezTo>
                  <a:cubicBezTo>
                    <a:pt x="647" y="168"/>
                    <a:pt x="647" y="168"/>
                    <a:pt x="647" y="168"/>
                  </a:cubicBezTo>
                  <a:cubicBezTo>
                    <a:pt x="676" y="165"/>
                    <a:pt x="676" y="165"/>
                    <a:pt x="676" y="165"/>
                  </a:cubicBezTo>
                  <a:lnTo>
                    <a:pt x="664" y="205"/>
                  </a:lnTo>
                  <a:close/>
                  <a:moveTo>
                    <a:pt x="600" y="210"/>
                  </a:moveTo>
                  <a:cubicBezTo>
                    <a:pt x="574" y="212"/>
                    <a:pt x="574" y="212"/>
                    <a:pt x="574" y="212"/>
                  </a:cubicBezTo>
                  <a:cubicBezTo>
                    <a:pt x="585" y="173"/>
                    <a:pt x="585" y="173"/>
                    <a:pt x="585" y="173"/>
                  </a:cubicBezTo>
                  <a:cubicBezTo>
                    <a:pt x="611" y="171"/>
                    <a:pt x="611" y="171"/>
                    <a:pt x="611" y="171"/>
                  </a:cubicBezTo>
                  <a:lnTo>
                    <a:pt x="600" y="210"/>
                  </a:lnTo>
                  <a:close/>
                  <a:moveTo>
                    <a:pt x="539" y="215"/>
                  </a:moveTo>
                  <a:cubicBezTo>
                    <a:pt x="513" y="217"/>
                    <a:pt x="513" y="217"/>
                    <a:pt x="513" y="217"/>
                  </a:cubicBezTo>
                  <a:cubicBezTo>
                    <a:pt x="522" y="179"/>
                    <a:pt x="522" y="179"/>
                    <a:pt x="522" y="179"/>
                  </a:cubicBezTo>
                  <a:cubicBezTo>
                    <a:pt x="549" y="177"/>
                    <a:pt x="549" y="177"/>
                    <a:pt x="549" y="177"/>
                  </a:cubicBezTo>
                  <a:lnTo>
                    <a:pt x="539" y="215"/>
                  </a:lnTo>
                  <a:close/>
                  <a:moveTo>
                    <a:pt x="479" y="220"/>
                  </a:moveTo>
                  <a:cubicBezTo>
                    <a:pt x="451" y="222"/>
                    <a:pt x="451" y="222"/>
                    <a:pt x="451" y="222"/>
                  </a:cubicBezTo>
                  <a:cubicBezTo>
                    <a:pt x="459" y="185"/>
                    <a:pt x="459" y="185"/>
                    <a:pt x="459" y="185"/>
                  </a:cubicBezTo>
                  <a:cubicBezTo>
                    <a:pt x="488" y="182"/>
                    <a:pt x="488" y="182"/>
                    <a:pt x="488" y="182"/>
                  </a:cubicBezTo>
                  <a:lnTo>
                    <a:pt x="479" y="220"/>
                  </a:lnTo>
                  <a:close/>
                  <a:moveTo>
                    <a:pt x="417" y="224"/>
                  </a:moveTo>
                  <a:cubicBezTo>
                    <a:pt x="390" y="227"/>
                    <a:pt x="390" y="227"/>
                    <a:pt x="390" y="227"/>
                  </a:cubicBezTo>
                  <a:cubicBezTo>
                    <a:pt x="397" y="190"/>
                    <a:pt x="397" y="190"/>
                    <a:pt x="397" y="190"/>
                  </a:cubicBezTo>
                  <a:cubicBezTo>
                    <a:pt x="424" y="188"/>
                    <a:pt x="424" y="188"/>
                    <a:pt x="424" y="188"/>
                  </a:cubicBezTo>
                  <a:lnTo>
                    <a:pt x="417" y="224"/>
                  </a:lnTo>
                  <a:close/>
                  <a:moveTo>
                    <a:pt x="356" y="229"/>
                  </a:moveTo>
                  <a:cubicBezTo>
                    <a:pt x="329" y="231"/>
                    <a:pt x="329" y="231"/>
                    <a:pt x="329" y="231"/>
                  </a:cubicBezTo>
                  <a:cubicBezTo>
                    <a:pt x="335" y="196"/>
                    <a:pt x="335" y="196"/>
                    <a:pt x="335" y="196"/>
                  </a:cubicBezTo>
                  <a:cubicBezTo>
                    <a:pt x="362" y="194"/>
                    <a:pt x="362" y="194"/>
                    <a:pt x="362" y="194"/>
                  </a:cubicBezTo>
                  <a:lnTo>
                    <a:pt x="356" y="229"/>
                  </a:lnTo>
                  <a:close/>
                  <a:moveTo>
                    <a:pt x="294" y="234"/>
                  </a:moveTo>
                  <a:cubicBezTo>
                    <a:pt x="267" y="236"/>
                    <a:pt x="267" y="236"/>
                    <a:pt x="267" y="236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99" y="199"/>
                    <a:pt x="299" y="199"/>
                    <a:pt x="299" y="199"/>
                  </a:cubicBezTo>
                  <a:lnTo>
                    <a:pt x="294" y="234"/>
                  </a:lnTo>
                  <a:close/>
                  <a:moveTo>
                    <a:pt x="234" y="239"/>
                  </a:moveTo>
                  <a:cubicBezTo>
                    <a:pt x="207" y="241"/>
                    <a:pt x="207" y="241"/>
                    <a:pt x="207" y="241"/>
                  </a:cubicBezTo>
                  <a:cubicBezTo>
                    <a:pt x="210" y="208"/>
                    <a:pt x="210" y="208"/>
                    <a:pt x="210" y="208"/>
                  </a:cubicBezTo>
                  <a:cubicBezTo>
                    <a:pt x="238" y="205"/>
                    <a:pt x="238" y="205"/>
                    <a:pt x="238" y="205"/>
                  </a:cubicBezTo>
                  <a:lnTo>
                    <a:pt x="234" y="239"/>
                  </a:lnTo>
                  <a:close/>
                  <a:moveTo>
                    <a:pt x="173" y="243"/>
                  </a:moveTo>
                  <a:cubicBezTo>
                    <a:pt x="147" y="245"/>
                    <a:pt x="147" y="245"/>
                    <a:pt x="147" y="245"/>
                  </a:cubicBezTo>
                  <a:cubicBezTo>
                    <a:pt x="149" y="211"/>
                    <a:pt x="149" y="211"/>
                    <a:pt x="149" y="211"/>
                  </a:cubicBezTo>
                  <a:cubicBezTo>
                    <a:pt x="176" y="209"/>
                    <a:pt x="176" y="209"/>
                    <a:pt x="176" y="209"/>
                  </a:cubicBezTo>
                  <a:lnTo>
                    <a:pt x="173" y="243"/>
                  </a:lnTo>
                  <a:close/>
                  <a:moveTo>
                    <a:pt x="113" y="248"/>
                  </a:moveTo>
                  <a:cubicBezTo>
                    <a:pt x="87" y="250"/>
                    <a:pt x="87" y="250"/>
                    <a:pt x="87" y="250"/>
                  </a:cubicBezTo>
                  <a:cubicBezTo>
                    <a:pt x="89" y="217"/>
                    <a:pt x="89" y="217"/>
                    <a:pt x="89" y="217"/>
                  </a:cubicBezTo>
                  <a:cubicBezTo>
                    <a:pt x="115" y="214"/>
                    <a:pt x="115" y="214"/>
                    <a:pt x="115" y="214"/>
                  </a:cubicBezTo>
                  <a:lnTo>
                    <a:pt x="113" y="248"/>
                  </a:lnTo>
                  <a:close/>
                  <a:moveTo>
                    <a:pt x="85" y="217"/>
                  </a:moveTo>
                  <a:cubicBezTo>
                    <a:pt x="84" y="250"/>
                    <a:pt x="84" y="250"/>
                    <a:pt x="84" y="250"/>
                  </a:cubicBezTo>
                  <a:cubicBezTo>
                    <a:pt x="53" y="253"/>
                    <a:pt x="53" y="253"/>
                    <a:pt x="53" y="253"/>
                  </a:cubicBezTo>
                  <a:cubicBezTo>
                    <a:pt x="53" y="250"/>
                    <a:pt x="53" y="250"/>
                    <a:pt x="53" y="250"/>
                  </a:cubicBezTo>
                  <a:cubicBezTo>
                    <a:pt x="59" y="250"/>
                    <a:pt x="65" y="249"/>
                    <a:pt x="65" y="249"/>
                  </a:cubicBezTo>
                  <a:cubicBezTo>
                    <a:pt x="66" y="248"/>
                    <a:pt x="66" y="223"/>
                    <a:pt x="65" y="222"/>
                  </a:cubicBezTo>
                  <a:cubicBezTo>
                    <a:pt x="64" y="222"/>
                    <a:pt x="53" y="222"/>
                    <a:pt x="53" y="222"/>
                  </a:cubicBezTo>
                  <a:cubicBezTo>
                    <a:pt x="53" y="222"/>
                    <a:pt x="53" y="221"/>
                    <a:pt x="52" y="220"/>
                  </a:cubicBezTo>
                  <a:lnTo>
                    <a:pt x="85" y="217"/>
                  </a:lnTo>
                  <a:close/>
                  <a:moveTo>
                    <a:pt x="23" y="252"/>
                  </a:moveTo>
                  <a:cubicBezTo>
                    <a:pt x="30" y="251"/>
                    <a:pt x="36" y="251"/>
                    <a:pt x="36" y="251"/>
                  </a:cubicBezTo>
                  <a:cubicBezTo>
                    <a:pt x="36" y="251"/>
                    <a:pt x="42" y="251"/>
                    <a:pt x="49" y="250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4"/>
                    <a:pt x="23" y="253"/>
                    <a:pt x="23" y="252"/>
                  </a:cubicBezTo>
                  <a:close/>
                  <a:moveTo>
                    <a:pt x="24" y="272"/>
                  </a:moveTo>
                  <a:cubicBezTo>
                    <a:pt x="24" y="268"/>
                    <a:pt x="24" y="265"/>
                    <a:pt x="24" y="261"/>
                  </a:cubicBezTo>
                  <a:cubicBezTo>
                    <a:pt x="49" y="259"/>
                    <a:pt x="49" y="259"/>
                    <a:pt x="49" y="259"/>
                  </a:cubicBezTo>
                  <a:cubicBezTo>
                    <a:pt x="50" y="326"/>
                    <a:pt x="50" y="326"/>
                    <a:pt x="50" y="326"/>
                  </a:cubicBezTo>
                  <a:cubicBezTo>
                    <a:pt x="25" y="326"/>
                    <a:pt x="25" y="326"/>
                    <a:pt x="25" y="326"/>
                  </a:cubicBezTo>
                  <a:cubicBezTo>
                    <a:pt x="25" y="306"/>
                    <a:pt x="24" y="287"/>
                    <a:pt x="24" y="272"/>
                  </a:cubicBezTo>
                  <a:close/>
                  <a:moveTo>
                    <a:pt x="26" y="356"/>
                  </a:moveTo>
                  <a:cubicBezTo>
                    <a:pt x="26" y="348"/>
                    <a:pt x="26" y="340"/>
                    <a:pt x="25" y="333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1" y="442"/>
                    <a:pt x="51" y="442"/>
                    <a:pt x="51" y="442"/>
                  </a:cubicBezTo>
                  <a:cubicBezTo>
                    <a:pt x="28" y="441"/>
                    <a:pt x="28" y="441"/>
                    <a:pt x="28" y="441"/>
                  </a:cubicBezTo>
                  <a:cubicBezTo>
                    <a:pt x="28" y="413"/>
                    <a:pt x="27" y="384"/>
                    <a:pt x="26" y="356"/>
                  </a:cubicBezTo>
                  <a:close/>
                  <a:moveTo>
                    <a:pt x="32" y="533"/>
                  </a:moveTo>
                  <a:cubicBezTo>
                    <a:pt x="31" y="513"/>
                    <a:pt x="30" y="482"/>
                    <a:pt x="29" y="448"/>
                  </a:cubicBezTo>
                  <a:cubicBezTo>
                    <a:pt x="51" y="449"/>
                    <a:pt x="51" y="449"/>
                    <a:pt x="51" y="449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32" y="534"/>
                    <a:pt x="32" y="534"/>
                    <a:pt x="32" y="534"/>
                  </a:cubicBezTo>
                  <a:cubicBezTo>
                    <a:pt x="32" y="534"/>
                    <a:pt x="32" y="534"/>
                    <a:pt x="32" y="533"/>
                  </a:cubicBezTo>
                  <a:close/>
                  <a:moveTo>
                    <a:pt x="49" y="560"/>
                  </a:moveTo>
                  <a:cubicBezTo>
                    <a:pt x="44" y="559"/>
                    <a:pt x="40" y="558"/>
                    <a:pt x="37" y="558"/>
                  </a:cubicBezTo>
                  <a:cubicBezTo>
                    <a:pt x="36" y="557"/>
                    <a:pt x="34" y="557"/>
                    <a:pt x="34" y="557"/>
                  </a:cubicBezTo>
                  <a:cubicBezTo>
                    <a:pt x="34" y="557"/>
                    <a:pt x="33" y="557"/>
                    <a:pt x="33" y="557"/>
                  </a:cubicBezTo>
                  <a:cubicBezTo>
                    <a:pt x="33" y="557"/>
                    <a:pt x="33" y="556"/>
                    <a:pt x="33" y="555"/>
                  </a:cubicBezTo>
                  <a:cubicBezTo>
                    <a:pt x="33" y="553"/>
                    <a:pt x="32" y="548"/>
                    <a:pt x="32" y="541"/>
                  </a:cubicBezTo>
                  <a:cubicBezTo>
                    <a:pt x="51" y="543"/>
                    <a:pt x="51" y="543"/>
                    <a:pt x="51" y="543"/>
                  </a:cubicBezTo>
                  <a:cubicBezTo>
                    <a:pt x="51" y="560"/>
                    <a:pt x="51" y="560"/>
                    <a:pt x="51" y="560"/>
                  </a:cubicBezTo>
                  <a:cubicBezTo>
                    <a:pt x="51" y="560"/>
                    <a:pt x="50" y="560"/>
                    <a:pt x="49" y="560"/>
                  </a:cubicBezTo>
                  <a:close/>
                  <a:moveTo>
                    <a:pt x="55" y="560"/>
                  </a:moveTo>
                  <a:cubicBezTo>
                    <a:pt x="55" y="544"/>
                    <a:pt x="55" y="544"/>
                    <a:pt x="55" y="544"/>
                  </a:cubicBezTo>
                  <a:cubicBezTo>
                    <a:pt x="75" y="546"/>
                    <a:pt x="75" y="546"/>
                    <a:pt x="75" y="546"/>
                  </a:cubicBezTo>
                  <a:cubicBezTo>
                    <a:pt x="74" y="563"/>
                    <a:pt x="74" y="563"/>
                    <a:pt x="74" y="563"/>
                  </a:cubicBezTo>
                  <a:cubicBezTo>
                    <a:pt x="67" y="562"/>
                    <a:pt x="60" y="561"/>
                    <a:pt x="55" y="560"/>
                  </a:cubicBezTo>
                  <a:close/>
                  <a:moveTo>
                    <a:pt x="78" y="564"/>
                  </a:moveTo>
                  <a:cubicBezTo>
                    <a:pt x="78" y="547"/>
                    <a:pt x="78" y="547"/>
                    <a:pt x="78" y="547"/>
                  </a:cubicBezTo>
                  <a:cubicBezTo>
                    <a:pt x="98" y="549"/>
                    <a:pt x="98" y="549"/>
                    <a:pt x="98" y="549"/>
                  </a:cubicBezTo>
                  <a:cubicBezTo>
                    <a:pt x="97" y="566"/>
                    <a:pt x="97" y="566"/>
                    <a:pt x="97" y="566"/>
                  </a:cubicBezTo>
                  <a:cubicBezTo>
                    <a:pt x="96" y="566"/>
                    <a:pt x="95" y="566"/>
                    <a:pt x="93" y="566"/>
                  </a:cubicBezTo>
                  <a:cubicBezTo>
                    <a:pt x="88" y="565"/>
                    <a:pt x="83" y="564"/>
                    <a:pt x="78" y="564"/>
                  </a:cubicBezTo>
                  <a:close/>
                  <a:moveTo>
                    <a:pt x="102" y="549"/>
                  </a:moveTo>
                  <a:cubicBezTo>
                    <a:pt x="124" y="552"/>
                    <a:pt x="124" y="552"/>
                    <a:pt x="124" y="552"/>
                  </a:cubicBezTo>
                  <a:cubicBezTo>
                    <a:pt x="123" y="570"/>
                    <a:pt x="123" y="570"/>
                    <a:pt x="123" y="570"/>
                  </a:cubicBezTo>
                  <a:cubicBezTo>
                    <a:pt x="115" y="569"/>
                    <a:pt x="108" y="568"/>
                    <a:pt x="101" y="567"/>
                  </a:cubicBezTo>
                  <a:lnTo>
                    <a:pt x="102" y="549"/>
                  </a:lnTo>
                  <a:close/>
                  <a:moveTo>
                    <a:pt x="127" y="552"/>
                  </a:moveTo>
                  <a:cubicBezTo>
                    <a:pt x="148" y="555"/>
                    <a:pt x="148" y="555"/>
                    <a:pt x="148" y="555"/>
                  </a:cubicBezTo>
                  <a:cubicBezTo>
                    <a:pt x="147" y="573"/>
                    <a:pt x="147" y="573"/>
                    <a:pt x="147" y="573"/>
                  </a:cubicBezTo>
                  <a:cubicBezTo>
                    <a:pt x="140" y="572"/>
                    <a:pt x="133" y="571"/>
                    <a:pt x="126" y="570"/>
                  </a:cubicBezTo>
                  <a:lnTo>
                    <a:pt x="127" y="552"/>
                  </a:lnTo>
                  <a:close/>
                  <a:moveTo>
                    <a:pt x="152" y="555"/>
                  </a:moveTo>
                  <a:cubicBezTo>
                    <a:pt x="173" y="558"/>
                    <a:pt x="173" y="558"/>
                    <a:pt x="173" y="558"/>
                  </a:cubicBezTo>
                  <a:cubicBezTo>
                    <a:pt x="171" y="576"/>
                    <a:pt x="171" y="576"/>
                    <a:pt x="171" y="576"/>
                  </a:cubicBezTo>
                  <a:cubicBezTo>
                    <a:pt x="164" y="575"/>
                    <a:pt x="157" y="574"/>
                    <a:pt x="150" y="573"/>
                  </a:cubicBezTo>
                  <a:lnTo>
                    <a:pt x="152" y="555"/>
                  </a:lnTo>
                  <a:close/>
                  <a:moveTo>
                    <a:pt x="176" y="558"/>
                  </a:moveTo>
                  <a:cubicBezTo>
                    <a:pt x="197" y="561"/>
                    <a:pt x="197" y="561"/>
                    <a:pt x="197" y="561"/>
                  </a:cubicBezTo>
                  <a:cubicBezTo>
                    <a:pt x="195" y="579"/>
                    <a:pt x="195" y="579"/>
                    <a:pt x="195" y="579"/>
                  </a:cubicBezTo>
                  <a:cubicBezTo>
                    <a:pt x="188" y="578"/>
                    <a:pt x="181" y="578"/>
                    <a:pt x="174" y="577"/>
                  </a:cubicBezTo>
                  <a:lnTo>
                    <a:pt x="176" y="558"/>
                  </a:lnTo>
                  <a:close/>
                  <a:moveTo>
                    <a:pt x="200" y="561"/>
                  </a:moveTo>
                  <a:cubicBezTo>
                    <a:pt x="222" y="564"/>
                    <a:pt x="222" y="564"/>
                    <a:pt x="222" y="564"/>
                  </a:cubicBezTo>
                  <a:cubicBezTo>
                    <a:pt x="219" y="582"/>
                    <a:pt x="219" y="582"/>
                    <a:pt x="219" y="582"/>
                  </a:cubicBezTo>
                  <a:cubicBezTo>
                    <a:pt x="212" y="582"/>
                    <a:pt x="205" y="581"/>
                    <a:pt x="198" y="580"/>
                  </a:cubicBezTo>
                  <a:lnTo>
                    <a:pt x="200" y="561"/>
                  </a:lnTo>
                  <a:close/>
                  <a:moveTo>
                    <a:pt x="222" y="583"/>
                  </a:moveTo>
                  <a:cubicBezTo>
                    <a:pt x="225" y="564"/>
                    <a:pt x="225" y="564"/>
                    <a:pt x="225" y="564"/>
                  </a:cubicBezTo>
                  <a:cubicBezTo>
                    <a:pt x="247" y="567"/>
                    <a:pt x="247" y="567"/>
                    <a:pt x="247" y="567"/>
                  </a:cubicBezTo>
                  <a:cubicBezTo>
                    <a:pt x="245" y="586"/>
                    <a:pt x="245" y="586"/>
                    <a:pt x="245" y="586"/>
                  </a:cubicBezTo>
                  <a:cubicBezTo>
                    <a:pt x="239" y="585"/>
                    <a:pt x="234" y="584"/>
                    <a:pt x="229" y="584"/>
                  </a:cubicBezTo>
                  <a:cubicBezTo>
                    <a:pt x="227" y="583"/>
                    <a:pt x="225" y="583"/>
                    <a:pt x="222" y="583"/>
                  </a:cubicBezTo>
                  <a:close/>
                  <a:moveTo>
                    <a:pt x="250" y="567"/>
                  </a:moveTo>
                  <a:cubicBezTo>
                    <a:pt x="273" y="570"/>
                    <a:pt x="273" y="570"/>
                    <a:pt x="273" y="570"/>
                  </a:cubicBezTo>
                  <a:cubicBezTo>
                    <a:pt x="270" y="589"/>
                    <a:pt x="270" y="589"/>
                    <a:pt x="270" y="589"/>
                  </a:cubicBezTo>
                  <a:cubicBezTo>
                    <a:pt x="262" y="588"/>
                    <a:pt x="255" y="587"/>
                    <a:pt x="248" y="586"/>
                  </a:cubicBezTo>
                  <a:lnTo>
                    <a:pt x="250" y="567"/>
                  </a:lnTo>
                  <a:close/>
                  <a:moveTo>
                    <a:pt x="276" y="570"/>
                  </a:moveTo>
                  <a:cubicBezTo>
                    <a:pt x="296" y="573"/>
                    <a:pt x="296" y="573"/>
                    <a:pt x="296" y="573"/>
                  </a:cubicBezTo>
                  <a:cubicBezTo>
                    <a:pt x="293" y="592"/>
                    <a:pt x="293" y="592"/>
                    <a:pt x="293" y="592"/>
                  </a:cubicBezTo>
                  <a:cubicBezTo>
                    <a:pt x="286" y="591"/>
                    <a:pt x="279" y="590"/>
                    <a:pt x="273" y="589"/>
                  </a:cubicBezTo>
                  <a:lnTo>
                    <a:pt x="276" y="570"/>
                  </a:lnTo>
                  <a:close/>
                  <a:moveTo>
                    <a:pt x="299" y="573"/>
                  </a:moveTo>
                  <a:cubicBezTo>
                    <a:pt x="321" y="576"/>
                    <a:pt x="321" y="576"/>
                    <a:pt x="321" y="576"/>
                  </a:cubicBezTo>
                  <a:cubicBezTo>
                    <a:pt x="318" y="595"/>
                    <a:pt x="318" y="595"/>
                    <a:pt x="318" y="595"/>
                  </a:cubicBezTo>
                  <a:cubicBezTo>
                    <a:pt x="311" y="594"/>
                    <a:pt x="303" y="593"/>
                    <a:pt x="296" y="592"/>
                  </a:cubicBezTo>
                  <a:lnTo>
                    <a:pt x="299" y="573"/>
                  </a:lnTo>
                  <a:close/>
                  <a:moveTo>
                    <a:pt x="325" y="576"/>
                  </a:moveTo>
                  <a:cubicBezTo>
                    <a:pt x="347" y="579"/>
                    <a:pt x="347" y="579"/>
                    <a:pt x="347" y="579"/>
                  </a:cubicBezTo>
                  <a:cubicBezTo>
                    <a:pt x="343" y="598"/>
                    <a:pt x="343" y="598"/>
                    <a:pt x="343" y="598"/>
                  </a:cubicBezTo>
                  <a:cubicBezTo>
                    <a:pt x="336" y="598"/>
                    <a:pt x="329" y="597"/>
                    <a:pt x="321" y="596"/>
                  </a:cubicBezTo>
                  <a:lnTo>
                    <a:pt x="325" y="576"/>
                  </a:lnTo>
                  <a:close/>
                  <a:moveTo>
                    <a:pt x="350" y="579"/>
                  </a:moveTo>
                  <a:cubicBezTo>
                    <a:pt x="371" y="582"/>
                    <a:pt x="371" y="582"/>
                    <a:pt x="371" y="582"/>
                  </a:cubicBezTo>
                  <a:cubicBezTo>
                    <a:pt x="367" y="602"/>
                    <a:pt x="367" y="602"/>
                    <a:pt x="367" y="602"/>
                  </a:cubicBezTo>
                  <a:cubicBezTo>
                    <a:pt x="360" y="601"/>
                    <a:pt x="353" y="600"/>
                    <a:pt x="346" y="599"/>
                  </a:cubicBezTo>
                  <a:lnTo>
                    <a:pt x="350" y="579"/>
                  </a:lnTo>
                  <a:close/>
                  <a:moveTo>
                    <a:pt x="375" y="582"/>
                  </a:moveTo>
                  <a:cubicBezTo>
                    <a:pt x="397" y="585"/>
                    <a:pt x="397" y="585"/>
                    <a:pt x="397" y="585"/>
                  </a:cubicBezTo>
                  <a:cubicBezTo>
                    <a:pt x="392" y="605"/>
                    <a:pt x="392" y="605"/>
                    <a:pt x="392" y="605"/>
                  </a:cubicBezTo>
                  <a:cubicBezTo>
                    <a:pt x="385" y="604"/>
                    <a:pt x="378" y="603"/>
                    <a:pt x="370" y="602"/>
                  </a:cubicBezTo>
                  <a:lnTo>
                    <a:pt x="375" y="582"/>
                  </a:lnTo>
                  <a:close/>
                  <a:moveTo>
                    <a:pt x="400" y="585"/>
                  </a:moveTo>
                  <a:cubicBezTo>
                    <a:pt x="422" y="588"/>
                    <a:pt x="422" y="588"/>
                    <a:pt x="422" y="588"/>
                  </a:cubicBezTo>
                  <a:cubicBezTo>
                    <a:pt x="418" y="608"/>
                    <a:pt x="418" y="608"/>
                    <a:pt x="418" y="608"/>
                  </a:cubicBezTo>
                  <a:cubicBezTo>
                    <a:pt x="411" y="607"/>
                    <a:pt x="404" y="606"/>
                    <a:pt x="396" y="605"/>
                  </a:cubicBezTo>
                  <a:lnTo>
                    <a:pt x="400" y="585"/>
                  </a:lnTo>
                  <a:close/>
                  <a:moveTo>
                    <a:pt x="441" y="611"/>
                  </a:moveTo>
                  <a:cubicBezTo>
                    <a:pt x="435" y="610"/>
                    <a:pt x="428" y="609"/>
                    <a:pt x="421" y="608"/>
                  </a:cubicBezTo>
                  <a:cubicBezTo>
                    <a:pt x="426" y="588"/>
                    <a:pt x="426" y="588"/>
                    <a:pt x="426" y="588"/>
                  </a:cubicBezTo>
                  <a:cubicBezTo>
                    <a:pt x="446" y="591"/>
                    <a:pt x="446" y="591"/>
                    <a:pt x="446" y="591"/>
                  </a:cubicBezTo>
                  <a:cubicBezTo>
                    <a:pt x="445" y="593"/>
                    <a:pt x="445" y="593"/>
                    <a:pt x="445" y="593"/>
                  </a:cubicBezTo>
                  <a:cubicBezTo>
                    <a:pt x="441" y="593"/>
                    <a:pt x="438" y="593"/>
                    <a:pt x="438" y="593"/>
                  </a:cubicBezTo>
                  <a:cubicBezTo>
                    <a:pt x="437" y="593"/>
                    <a:pt x="440" y="597"/>
                    <a:pt x="443" y="602"/>
                  </a:cubicBezTo>
                  <a:lnTo>
                    <a:pt x="441" y="611"/>
                  </a:lnTo>
                  <a:close/>
                  <a:moveTo>
                    <a:pt x="444" y="611"/>
                  </a:moveTo>
                  <a:cubicBezTo>
                    <a:pt x="446" y="605"/>
                    <a:pt x="446" y="605"/>
                    <a:pt x="446" y="605"/>
                  </a:cubicBezTo>
                  <a:cubicBezTo>
                    <a:pt x="447" y="608"/>
                    <a:pt x="449" y="610"/>
                    <a:pt x="451" y="612"/>
                  </a:cubicBezTo>
                  <a:cubicBezTo>
                    <a:pt x="449" y="612"/>
                    <a:pt x="447" y="612"/>
                    <a:pt x="444" y="611"/>
                  </a:cubicBezTo>
                  <a:close/>
                  <a:moveTo>
                    <a:pt x="670" y="618"/>
                  </a:moveTo>
                  <a:cubicBezTo>
                    <a:pt x="680" y="619"/>
                    <a:pt x="680" y="619"/>
                    <a:pt x="680" y="619"/>
                  </a:cubicBezTo>
                  <a:cubicBezTo>
                    <a:pt x="680" y="620"/>
                    <a:pt x="680" y="620"/>
                    <a:pt x="680" y="620"/>
                  </a:cubicBezTo>
                  <a:cubicBezTo>
                    <a:pt x="677" y="620"/>
                    <a:pt x="673" y="620"/>
                    <a:pt x="670" y="619"/>
                  </a:cubicBezTo>
                  <a:lnTo>
                    <a:pt x="670" y="618"/>
                  </a:lnTo>
                  <a:close/>
                  <a:moveTo>
                    <a:pt x="695" y="622"/>
                  </a:moveTo>
                  <a:cubicBezTo>
                    <a:pt x="694" y="622"/>
                    <a:pt x="691" y="622"/>
                    <a:pt x="688" y="621"/>
                  </a:cubicBezTo>
                  <a:cubicBezTo>
                    <a:pt x="689" y="620"/>
                    <a:pt x="689" y="620"/>
                    <a:pt x="689" y="620"/>
                  </a:cubicBezTo>
                  <a:cubicBezTo>
                    <a:pt x="696" y="621"/>
                    <a:pt x="696" y="621"/>
                    <a:pt x="696" y="621"/>
                  </a:cubicBezTo>
                  <a:lnTo>
                    <a:pt x="695" y="622"/>
                  </a:lnTo>
                  <a:close/>
                  <a:moveTo>
                    <a:pt x="698" y="614"/>
                  </a:moveTo>
                  <a:cubicBezTo>
                    <a:pt x="691" y="613"/>
                    <a:pt x="691" y="613"/>
                    <a:pt x="691" y="613"/>
                  </a:cubicBezTo>
                  <a:cubicBezTo>
                    <a:pt x="733" y="494"/>
                    <a:pt x="733" y="494"/>
                    <a:pt x="733" y="494"/>
                  </a:cubicBezTo>
                  <a:cubicBezTo>
                    <a:pt x="739" y="494"/>
                    <a:pt x="739" y="494"/>
                    <a:pt x="739" y="494"/>
                  </a:cubicBezTo>
                  <a:lnTo>
                    <a:pt x="698" y="614"/>
                  </a:lnTo>
                  <a:close/>
                  <a:moveTo>
                    <a:pt x="741" y="488"/>
                  </a:moveTo>
                  <a:cubicBezTo>
                    <a:pt x="736" y="487"/>
                    <a:pt x="736" y="487"/>
                    <a:pt x="736" y="487"/>
                  </a:cubicBezTo>
                  <a:cubicBezTo>
                    <a:pt x="790" y="335"/>
                    <a:pt x="790" y="335"/>
                    <a:pt x="790" y="335"/>
                  </a:cubicBezTo>
                  <a:cubicBezTo>
                    <a:pt x="793" y="335"/>
                    <a:pt x="793" y="335"/>
                    <a:pt x="793" y="335"/>
                  </a:cubicBezTo>
                  <a:lnTo>
                    <a:pt x="741" y="488"/>
                  </a:lnTo>
                  <a:close/>
                  <a:moveTo>
                    <a:pt x="795" y="328"/>
                  </a:moveTo>
                  <a:cubicBezTo>
                    <a:pt x="792" y="328"/>
                    <a:pt x="792" y="328"/>
                    <a:pt x="792" y="328"/>
                  </a:cubicBezTo>
                  <a:cubicBezTo>
                    <a:pt x="839" y="199"/>
                    <a:pt x="839" y="199"/>
                    <a:pt x="839" y="199"/>
                  </a:cubicBezTo>
                  <a:cubicBezTo>
                    <a:pt x="839" y="199"/>
                    <a:pt x="839" y="199"/>
                    <a:pt x="839" y="199"/>
                  </a:cubicBezTo>
                  <a:lnTo>
                    <a:pt x="795" y="328"/>
                  </a:lnTo>
                  <a:close/>
                  <a:moveTo>
                    <a:pt x="878" y="197"/>
                  </a:moveTo>
                  <a:cubicBezTo>
                    <a:pt x="878" y="197"/>
                    <a:pt x="877" y="198"/>
                    <a:pt x="877" y="199"/>
                  </a:cubicBezTo>
                  <a:cubicBezTo>
                    <a:pt x="877" y="199"/>
                    <a:pt x="877" y="199"/>
                    <a:pt x="877" y="199"/>
                  </a:cubicBezTo>
                  <a:cubicBezTo>
                    <a:pt x="877" y="199"/>
                    <a:pt x="876" y="200"/>
                    <a:pt x="876" y="200"/>
                  </a:cubicBezTo>
                  <a:cubicBezTo>
                    <a:pt x="874" y="201"/>
                    <a:pt x="872" y="202"/>
                    <a:pt x="869" y="203"/>
                  </a:cubicBezTo>
                  <a:cubicBezTo>
                    <a:pt x="865" y="205"/>
                    <a:pt x="861" y="207"/>
                    <a:pt x="857" y="208"/>
                  </a:cubicBezTo>
                  <a:cubicBezTo>
                    <a:pt x="855" y="209"/>
                    <a:pt x="853" y="209"/>
                    <a:pt x="852" y="209"/>
                  </a:cubicBezTo>
                  <a:cubicBezTo>
                    <a:pt x="851" y="210"/>
                    <a:pt x="851" y="210"/>
                    <a:pt x="851" y="210"/>
                  </a:cubicBezTo>
                  <a:cubicBezTo>
                    <a:pt x="851" y="210"/>
                    <a:pt x="850" y="210"/>
                    <a:pt x="850" y="210"/>
                  </a:cubicBezTo>
                  <a:cubicBezTo>
                    <a:pt x="850" y="210"/>
                    <a:pt x="849" y="210"/>
                    <a:pt x="849" y="209"/>
                  </a:cubicBezTo>
                  <a:cubicBezTo>
                    <a:pt x="848" y="209"/>
                    <a:pt x="847" y="209"/>
                    <a:pt x="846" y="209"/>
                  </a:cubicBezTo>
                  <a:cubicBezTo>
                    <a:pt x="850" y="198"/>
                    <a:pt x="850" y="198"/>
                    <a:pt x="850" y="198"/>
                  </a:cubicBezTo>
                  <a:cubicBezTo>
                    <a:pt x="878" y="196"/>
                    <a:pt x="878" y="196"/>
                    <a:pt x="878" y="196"/>
                  </a:cubicBezTo>
                  <a:cubicBezTo>
                    <a:pt x="878" y="196"/>
                    <a:pt x="878" y="196"/>
                    <a:pt x="878" y="197"/>
                  </a:cubicBezTo>
                  <a:close/>
                  <a:moveTo>
                    <a:pt x="886" y="168"/>
                  </a:moveTo>
                  <a:cubicBezTo>
                    <a:pt x="883" y="176"/>
                    <a:pt x="881" y="183"/>
                    <a:pt x="880" y="189"/>
                  </a:cubicBezTo>
                  <a:cubicBezTo>
                    <a:pt x="852" y="191"/>
                    <a:pt x="852" y="191"/>
                    <a:pt x="852" y="191"/>
                  </a:cubicBezTo>
                  <a:cubicBezTo>
                    <a:pt x="867" y="146"/>
                    <a:pt x="867" y="146"/>
                    <a:pt x="867" y="146"/>
                  </a:cubicBezTo>
                  <a:cubicBezTo>
                    <a:pt x="892" y="143"/>
                    <a:pt x="892" y="143"/>
                    <a:pt x="892" y="143"/>
                  </a:cubicBezTo>
                  <a:cubicBezTo>
                    <a:pt x="890" y="152"/>
                    <a:pt x="888" y="160"/>
                    <a:pt x="886" y="168"/>
                  </a:cubicBezTo>
                  <a:close/>
                  <a:moveTo>
                    <a:pt x="931" y="70"/>
                  </a:moveTo>
                  <a:cubicBezTo>
                    <a:pt x="926" y="73"/>
                    <a:pt x="921" y="77"/>
                    <a:pt x="917" y="79"/>
                  </a:cubicBezTo>
                  <a:cubicBezTo>
                    <a:pt x="915" y="81"/>
                    <a:pt x="914" y="82"/>
                    <a:pt x="913" y="83"/>
                  </a:cubicBezTo>
                  <a:cubicBezTo>
                    <a:pt x="912" y="84"/>
                    <a:pt x="911" y="84"/>
                    <a:pt x="911" y="84"/>
                  </a:cubicBezTo>
                  <a:cubicBezTo>
                    <a:pt x="911" y="84"/>
                    <a:pt x="911" y="85"/>
                    <a:pt x="911" y="85"/>
                  </a:cubicBezTo>
                  <a:cubicBezTo>
                    <a:pt x="869" y="90"/>
                    <a:pt x="869" y="90"/>
                    <a:pt x="869" y="90"/>
                  </a:cubicBezTo>
                  <a:cubicBezTo>
                    <a:pt x="870" y="87"/>
                    <a:pt x="871" y="85"/>
                    <a:pt x="872" y="83"/>
                  </a:cubicBezTo>
                  <a:cubicBezTo>
                    <a:pt x="873" y="81"/>
                    <a:pt x="874" y="80"/>
                    <a:pt x="874" y="79"/>
                  </a:cubicBezTo>
                  <a:cubicBezTo>
                    <a:pt x="874" y="79"/>
                    <a:pt x="874" y="79"/>
                    <a:pt x="874" y="78"/>
                  </a:cubicBezTo>
                  <a:cubicBezTo>
                    <a:pt x="875" y="78"/>
                    <a:pt x="875" y="78"/>
                    <a:pt x="875" y="78"/>
                  </a:cubicBezTo>
                  <a:cubicBezTo>
                    <a:pt x="876" y="77"/>
                    <a:pt x="877" y="76"/>
                    <a:pt x="879" y="75"/>
                  </a:cubicBezTo>
                  <a:cubicBezTo>
                    <a:pt x="885" y="71"/>
                    <a:pt x="893" y="65"/>
                    <a:pt x="901" y="60"/>
                  </a:cubicBezTo>
                  <a:cubicBezTo>
                    <a:pt x="917" y="64"/>
                    <a:pt x="917" y="64"/>
                    <a:pt x="917" y="64"/>
                  </a:cubicBezTo>
                  <a:cubicBezTo>
                    <a:pt x="918" y="64"/>
                    <a:pt x="925" y="66"/>
                    <a:pt x="933" y="69"/>
                  </a:cubicBezTo>
                  <a:cubicBezTo>
                    <a:pt x="932" y="69"/>
                    <a:pt x="931" y="69"/>
                    <a:pt x="931" y="70"/>
                  </a:cubicBez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72" name="Shape 2671"/>
            <p:cNvSpPr/>
            <p:nvPr/>
          </p:nvSpPr>
          <p:spPr>
            <a:xfrm>
              <a:off x="1689171" y="3733660"/>
              <a:ext cx="882685" cy="124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rgbClr val="41495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>
            <a:spLocks noChangeAspect="1"/>
          </p:cNvSpPr>
          <p:nvPr/>
        </p:nvSpPr>
        <p:spPr>
          <a:xfrm>
            <a:off x="5255260" y="1683385"/>
            <a:ext cx="3261384" cy="2268000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41495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l" fontAlgn="auto">
              <a:lnSpc>
                <a:spcPct val="16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在此输入您的描述内容，在此输入您的描述内容在此输入您的描述内容，在此输入您的描述内容。在此输入您的描述内容，在此输入您的描述内容在此输入您的描述内容，在此输入您的描述内容。</a:t>
            </a: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3243580" y="163195"/>
            <a:ext cx="2451735" cy="5334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国外相关研究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7" name="图片 16" descr="\\DEOMV\share\我的资料\学习资料\图片素材\timg (2).jpgtimg (2)"/>
          <p:cNvPicPr>
            <a:picLocks noChangeAspect="1"/>
          </p:cNvPicPr>
          <p:nvPr/>
        </p:nvPicPr>
        <p:blipFill>
          <a:blip r:embed="rId1"/>
          <a:srcRect l="2020" r="2020"/>
          <a:stretch>
            <a:fillRect/>
          </a:stretch>
        </p:blipFill>
        <p:spPr>
          <a:xfrm>
            <a:off x="5846838" y="1672611"/>
            <a:ext cx="2587669" cy="1800000"/>
          </a:xfrm>
          <a:prstGeom prst="rect">
            <a:avLst/>
          </a:prstGeom>
        </p:spPr>
      </p:pic>
      <p:pic>
        <p:nvPicPr>
          <p:cNvPr id="2" name="图片 1" descr="\\DEOMV\share\我的资料\学习资料\图片素材\1544759734443115.png1544759734443115"/>
          <p:cNvPicPr>
            <a:picLocks noChangeAspect="1"/>
          </p:cNvPicPr>
          <p:nvPr/>
        </p:nvPicPr>
        <p:blipFill>
          <a:blip r:embed="rId2"/>
          <a:srcRect l="2134" r="2134"/>
          <a:stretch>
            <a:fillRect/>
          </a:stretch>
        </p:blipFill>
        <p:spPr>
          <a:xfrm>
            <a:off x="676668" y="1672611"/>
            <a:ext cx="2587669" cy="180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77870" y="1671320"/>
            <a:ext cx="2588400" cy="1800000"/>
          </a:xfrm>
          <a:prstGeom prst="rect">
            <a:avLst/>
          </a:prstGeom>
          <a:solidFill>
            <a:srgbClr val="414954"/>
          </a:solidFill>
          <a:ln w="38100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l" fontAlgn="auto">
              <a:lnSpc>
                <a:spcPct val="16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在此输入您的描述内容，在此输入您的描述内容在此输入您的描述内容，在此输入您的描述内容。在此输入您的描述内容，在此输入您的描述内容在此输入您的描述内容，在此输入您的描述内容。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2743200" y="163195"/>
            <a:ext cx="3494405" cy="5334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700" b="1" dirty="0">
                  <a:solidFill>
                    <a:srgbClr val="414954"/>
                  </a:solidFill>
                  <a:cs typeface="+mn-ea"/>
                  <a:sym typeface="+mn-lt"/>
                </a:rPr>
                <a:t>研究理论与文献综述</a:t>
              </a:r>
              <a:endParaRPr lang="zh-CN" altLang="en-US" sz="2700" b="1" dirty="0">
                <a:solidFill>
                  <a:srgbClr val="41495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982720" y="2305685"/>
            <a:ext cx="883920" cy="883920"/>
          </a:xfrm>
          <a:prstGeom prst="ellipse">
            <a:avLst/>
          </a:prstGeom>
          <a:solidFill>
            <a:srgbClr val="41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\\DEOMV\share\我的资料\学习资料\图片素材\timg.jpgtimg"/>
          <p:cNvPicPr>
            <a:picLocks noChangeAspect="1"/>
          </p:cNvPicPr>
          <p:nvPr/>
        </p:nvPicPr>
        <p:blipFill>
          <a:blip r:embed="rId1"/>
          <a:srcRect l="417" r="417"/>
          <a:stretch>
            <a:fillRect/>
          </a:stretch>
        </p:blipFill>
        <p:spPr>
          <a:xfrm>
            <a:off x="2285365" y="1250950"/>
            <a:ext cx="1811655" cy="1217930"/>
          </a:xfrm>
          <a:prstGeom prst="rect">
            <a:avLst/>
          </a:prstGeom>
        </p:spPr>
      </p:pic>
      <p:pic>
        <p:nvPicPr>
          <p:cNvPr id="17" name="图片 16" descr="\\DEOMV\share\我的资料\学习资料\图片素材\u=3554109155,1900162824&amp;fm=26&amp;gp=0.jpgu=3554109155,1900162824&amp;fm=26&amp;gp=0"/>
          <p:cNvPicPr/>
          <p:nvPr/>
        </p:nvPicPr>
        <p:blipFill>
          <a:blip r:embed="rId2"/>
          <a:srcRect t="-1753" b="7857"/>
          <a:stretch>
            <a:fillRect/>
          </a:stretch>
        </p:blipFill>
        <p:spPr>
          <a:xfrm>
            <a:off x="4787265" y="1252855"/>
            <a:ext cx="1800000" cy="12136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6"/>
          <a:stretch>
            <a:fillRect/>
          </a:stretch>
        </p:blipFill>
        <p:spPr>
          <a:xfrm>
            <a:off x="4721225" y="3060700"/>
            <a:ext cx="1833880" cy="12344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60" y="3060700"/>
            <a:ext cx="1774190" cy="1234440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H="1">
            <a:off x="2307590" y="2755265"/>
            <a:ext cx="4234180" cy="762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4424680" y="1177925"/>
            <a:ext cx="0" cy="313944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97020" y="2391410"/>
            <a:ext cx="262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435475" y="2380615"/>
            <a:ext cx="23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112260" y="2755900"/>
            <a:ext cx="23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425315" y="2755265"/>
            <a:ext cx="23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20205" y="1398905"/>
            <a:ext cx="2060575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20205" y="3216910"/>
            <a:ext cx="2060575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6045" y="1400175"/>
            <a:ext cx="2060575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6045" y="3218180"/>
            <a:ext cx="2060575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14954"/>
                </a:solidFill>
                <a:cs typeface="+mn-ea"/>
                <a:sym typeface="+mn-lt"/>
              </a:rPr>
              <a:t>在此输入您的描述内容，在此输入您的描述内容，在此输入您的描述内容。</a:t>
            </a:r>
            <a:endParaRPr lang="zh-CN" altLang="en-US" sz="1200" dirty="0">
              <a:solidFill>
                <a:srgbClr val="414954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2901211" y="2072774"/>
            <a:ext cx="187220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PART TWO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35475" y="2187575"/>
            <a:ext cx="42646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 eaLnBrk="1" hangingPunct="1"/>
            <a:r>
              <a:rPr lang="zh-CN" altLang="zh-CN" sz="4000" b="1" dirty="0">
                <a:solidFill>
                  <a:schemeClr val="bg1"/>
                </a:solidFill>
                <a:cs typeface="+mn-ea"/>
                <a:sym typeface="+mn-lt"/>
              </a:rPr>
              <a:t>研究思路与方法</a:t>
            </a:r>
            <a:endParaRPr lang="zh-CN" altLang="zh-CN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83510" y="3215005"/>
            <a:ext cx="2571750" cy="705485"/>
            <a:chOff x="5942" y="5071"/>
            <a:chExt cx="4050" cy="1111"/>
          </a:xfrm>
        </p:grpSpPr>
        <p:sp>
          <p:nvSpPr>
            <p:cNvPr id="37" name="Freeform 21"/>
            <p:cNvSpPr>
              <a:spLocks noEditPoints="1"/>
            </p:cNvSpPr>
            <p:nvPr/>
          </p:nvSpPr>
          <p:spPr bwMode="auto">
            <a:xfrm>
              <a:off x="5942" y="5151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07" y="5071"/>
              <a:ext cx="3585" cy="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理论基础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21"/>
            <p:cNvSpPr>
              <a:spLocks noEditPoints="1"/>
            </p:cNvSpPr>
            <p:nvPr/>
          </p:nvSpPr>
          <p:spPr bwMode="auto">
            <a:xfrm>
              <a:off x="5942" y="5731"/>
              <a:ext cx="420" cy="423"/>
            </a:xfrm>
            <a:custGeom>
              <a:avLst/>
              <a:gdLst>
                <a:gd name="T0" fmla="*/ 117 w 234"/>
                <a:gd name="T1" fmla="*/ 0 h 234"/>
                <a:gd name="T2" fmla="*/ 234 w 234"/>
                <a:gd name="T3" fmla="*/ 117 h 234"/>
                <a:gd name="T4" fmla="*/ 117 w 234"/>
                <a:gd name="T5" fmla="*/ 234 h 234"/>
                <a:gd name="T6" fmla="*/ 0 w 234"/>
                <a:gd name="T7" fmla="*/ 117 h 234"/>
                <a:gd name="T8" fmla="*/ 117 w 234"/>
                <a:gd name="T9" fmla="*/ 0 h 234"/>
                <a:gd name="T10" fmla="*/ 99 w 234"/>
                <a:gd name="T11" fmla="*/ 199 h 234"/>
                <a:gd name="T12" fmla="*/ 135 w 234"/>
                <a:gd name="T13" fmla="*/ 199 h 234"/>
                <a:gd name="T14" fmla="*/ 135 w 234"/>
                <a:gd name="T15" fmla="*/ 136 h 234"/>
                <a:gd name="T16" fmla="*/ 199 w 234"/>
                <a:gd name="T17" fmla="*/ 136 h 234"/>
                <a:gd name="T18" fmla="*/ 199 w 234"/>
                <a:gd name="T19" fmla="*/ 99 h 234"/>
                <a:gd name="T20" fmla="*/ 135 w 234"/>
                <a:gd name="T21" fmla="*/ 99 h 234"/>
                <a:gd name="T22" fmla="*/ 135 w 234"/>
                <a:gd name="T23" fmla="*/ 35 h 234"/>
                <a:gd name="T24" fmla="*/ 99 w 234"/>
                <a:gd name="T25" fmla="*/ 35 h 234"/>
                <a:gd name="T26" fmla="*/ 99 w 234"/>
                <a:gd name="T27" fmla="*/ 99 h 234"/>
                <a:gd name="T28" fmla="*/ 35 w 234"/>
                <a:gd name="T29" fmla="*/ 99 h 234"/>
                <a:gd name="T30" fmla="*/ 35 w 234"/>
                <a:gd name="T31" fmla="*/ 136 h 234"/>
                <a:gd name="T32" fmla="*/ 99 w 234"/>
                <a:gd name="T33" fmla="*/ 136 h 234"/>
                <a:gd name="T34" fmla="*/ 99 w 234"/>
                <a:gd name="T35" fmla="*/ 19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41495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7" y="5651"/>
              <a:ext cx="3585" cy="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rgbClr val="414954"/>
                  </a:solidFill>
                  <a:effectLst/>
                  <a:uLnTx/>
                  <a:uFillTx/>
                  <a:cs typeface="+mn-ea"/>
                  <a:sym typeface="+mn-lt"/>
                </a:rPr>
                <a:t>研究思路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TextBox 48"/>
          <p:cNvSpPr txBox="1"/>
          <p:nvPr/>
        </p:nvSpPr>
        <p:spPr>
          <a:xfrm>
            <a:off x="5182870" y="3215005"/>
            <a:ext cx="2276475" cy="33718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cs typeface="+mn-ea"/>
                <a:sym typeface="+mn-lt"/>
              </a:rPr>
              <a:t>可行性分析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Freeform 21"/>
          <p:cNvSpPr>
            <a:spLocks noEditPoints="1"/>
          </p:cNvSpPr>
          <p:nvPr/>
        </p:nvSpPr>
        <p:spPr bwMode="auto">
          <a:xfrm>
            <a:off x="4854575" y="3249295"/>
            <a:ext cx="266700" cy="268605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414954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14954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7" grpId="0"/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3156</Words>
  <Application>WPS 演示</Application>
  <PresentationFormat>全屏显示(16:9)</PresentationFormat>
  <Paragraphs>250</Paragraphs>
  <Slides>24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Helvetica Light</vt:lpstr>
      <vt:lpstr>微软雅黑</vt:lpstr>
      <vt:lpstr>Arial Unicode MS</vt:lpstr>
      <vt:lpstr>Calibri</vt:lpstr>
      <vt:lpstr>Raleway</vt:lpstr>
      <vt:lpstr>NumberOnly</vt:lpstr>
      <vt:lpstr>Helvetica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梁永锋</cp:lastModifiedBy>
  <cp:revision>51</cp:revision>
  <dcterms:created xsi:type="dcterms:W3CDTF">2019-05-08T03:20:00Z</dcterms:created>
  <dcterms:modified xsi:type="dcterms:W3CDTF">2019-05-31T01:42:19Z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2052-11.1.0.8751</vt:lpwstr>
  </property>
</Properties>
</file>