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331" r:id="rId5"/>
    <p:sldId id="332" r:id="rId6"/>
    <p:sldId id="333" r:id="rId7"/>
    <p:sldId id="334" r:id="rId8"/>
    <p:sldId id="328" r:id="rId9"/>
    <p:sldId id="335" r:id="rId10"/>
    <p:sldId id="336" r:id="rId11"/>
    <p:sldId id="329" r:id="rId12"/>
    <p:sldId id="337" r:id="rId13"/>
    <p:sldId id="338" r:id="rId14"/>
    <p:sldId id="330" r:id="rId15"/>
    <p:sldId id="339" r:id="rId16"/>
    <p:sldId id="341" r:id="rId17"/>
    <p:sldId id="340" r:id="rId18"/>
    <p:sldId id="260" r:id="rId19"/>
    <p:sldId id="257" r:id="rId20"/>
    <p:sldId id="262" r:id="rId21"/>
    <p:sldId id="32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A18B"/>
    <a:srgbClr val="1F4037"/>
    <a:srgbClr val="E0F0EC"/>
    <a:srgbClr val="D2E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BF8EA-F935-4989-AA62-016191BBF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3CCD40-4155-4451-A126-204F3FC93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BA0D6-B5F7-4BE6-B661-BFC54D60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85FC-EEFA-408F-AC5E-9D501E45A3C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776A3D-1436-4160-B387-121B3747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BFADDA-F9B1-4CAC-9302-48E6A86B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5A5-9E95-421D-A398-2B15E8093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50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DBD41-E988-4F46-9993-62AFFA63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61254E-1626-460B-BDA1-0C7089BA3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200C5-8A9D-49D8-9307-E1CEA306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85FC-EEFA-408F-AC5E-9D501E45A3C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E4315-0076-42BE-84AC-B9A19CBAD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9D9A65-825D-4644-B15A-1F786E19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5A5-9E95-421D-A398-2B15E8093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71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052E3E-41A2-4826-8B27-C9EDADE10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5827A0-CD99-40AD-BFE0-A144F01D3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37CCA-CE33-4E08-9150-12EAFD27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85FC-EEFA-408F-AC5E-9D501E45A3C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64E0F-C6C0-427F-852F-13207D93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FAE1D5-4A12-4C69-9902-5AE311D2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5A5-9E95-421D-A398-2B15E8093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363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2861-0023-4666-B5CA-EA317201D69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8A4A-0BA3-4F83-ABAB-AD36D3328E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08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4903F-6401-4827-A1EC-CCEAE0C5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914FA-2CB9-485C-8CA5-23EAE472C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DCDC1-5310-44FE-A3B0-BF0441A4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85FC-EEFA-408F-AC5E-9D501E45A3C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AA699-1454-4DD1-A35C-761D6A32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B78456-8EBB-48A1-8141-94DFAF24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5A5-9E95-421D-A398-2B15E8093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09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BF9B9-F4A2-4D9B-B9DB-94C49D0F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8A6E1F-1254-4B28-B5F4-649D8389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0A337-C399-4F54-A7A3-8EC28CDE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85FC-EEFA-408F-AC5E-9D501E45A3C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171E8-F940-4875-A845-32058432E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006A93-137C-4613-92E4-1C877717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5A5-9E95-421D-A398-2B15E8093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37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46604-A75B-474F-A44A-00995123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BC911-AEC7-4545-9BFA-B972AF1DE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CB6835-C452-4064-BBBA-A32BEF480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CF3171-31F7-4A66-B19C-547D79BF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85FC-EEFA-408F-AC5E-9D501E45A3C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139D5-1290-4619-83D7-9730715C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0522BF-B41F-40BA-AFCF-B22CAE6C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5A5-9E95-421D-A398-2B15E8093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49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5C68D-2C0C-4A45-8D60-EBBFE027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6068CE-C2C1-461A-8EAC-C8FB8F9D4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3BE41C-0C3A-47A1-89F1-66964749D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AC7F23-47BE-4714-A195-DB5D49818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FB82A1-676C-4DCA-AA34-D33F47528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98F450-949F-4CAC-B2A2-24D6E3E6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85FC-EEFA-408F-AC5E-9D501E45A3C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F8DB23-E25E-449E-9C18-4AC6072B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E2C507-79A7-4F14-8BE4-627DCFEE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5A5-9E95-421D-A398-2B15E8093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46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15155-C93A-4D83-BE19-1EE1BBE1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6F89FB-082B-4803-BD8A-8CE876CB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85FC-EEFA-408F-AC5E-9D501E45A3C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1BCF5C-7659-4F4C-9ADE-FFCC5340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9606BC-577F-4F42-9C01-EE176104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5A5-9E95-421D-A398-2B15E8093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12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7DB7EB-8A48-4371-B695-6BE11E81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85FC-EEFA-408F-AC5E-9D501E45A3C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BA3B14-C0CC-416A-8677-6CF7E335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AAEF64-32F5-4C00-A6F7-B9434146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5A5-9E95-421D-A398-2B15E8093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83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009EB-2E97-4F43-A7E0-2107D09A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DCE9DB-3628-41C1-ABA3-2B94E002C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374A47-9609-48EB-B05D-6AC1F7B00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036B50-76BB-4C02-92EF-320CDF51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85FC-EEFA-408F-AC5E-9D501E45A3C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3213D-E4BF-441E-B47A-91C43BCC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F111CC-D206-4599-BD33-FE9FE1A0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5A5-9E95-421D-A398-2B15E8093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46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84F7D-84F2-493B-8376-55431BA8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EA67BA-9FAE-4102-9754-36F1DC5E9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115585-D3BE-4ADD-8FE8-E8623EB8E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7C496A-3101-4C34-8207-6B5AA316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85FC-EEFA-408F-AC5E-9D501E45A3C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E87880-BEF6-4844-A7DE-6EDA82C4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87A71-8C1E-4B89-B49F-BBE42373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5A5-9E95-421D-A398-2B15E8093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29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2175B6-23B4-4DAF-9EBF-F6D923BB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48D27-3357-418E-A859-5169FB7EA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70866-04BD-4295-86D2-3D5813B9A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B85FC-EEFA-408F-AC5E-9D501E45A3C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E9E7E7-2067-49E6-B6CF-B5F193001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B17CD-21E9-44F4-947E-19B2F2C7C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A05A5-9E95-421D-A398-2B15E8093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13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chn.docer.com/works?userid=20693561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37E436F1-16E5-4BBB-8893-028663E0B277}"/>
              </a:ext>
            </a:extLst>
          </p:cNvPr>
          <p:cNvSpPr/>
          <p:nvPr/>
        </p:nvSpPr>
        <p:spPr>
          <a:xfrm>
            <a:off x="402431" y="2565000"/>
            <a:ext cx="11387138" cy="1728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05C78C-0A77-43EA-9AF0-D0BE406302F8}"/>
              </a:ext>
            </a:extLst>
          </p:cNvPr>
          <p:cNvSpPr/>
          <p:nvPr/>
        </p:nvSpPr>
        <p:spPr>
          <a:xfrm>
            <a:off x="402431" y="450056"/>
            <a:ext cx="11387138" cy="5957888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2D9184-72FA-47F9-B55E-A1A8B48F2AC1}"/>
              </a:ext>
            </a:extLst>
          </p:cNvPr>
          <p:cNvSpPr/>
          <p:nvPr/>
        </p:nvSpPr>
        <p:spPr>
          <a:xfrm>
            <a:off x="4260000" y="342056"/>
            <a:ext cx="3672000" cy="216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6CF58C-E1E1-4E35-970B-DDE1AB23389D}"/>
              </a:ext>
            </a:extLst>
          </p:cNvPr>
          <p:cNvSpPr/>
          <p:nvPr/>
        </p:nvSpPr>
        <p:spPr>
          <a:xfrm>
            <a:off x="4260000" y="6299944"/>
            <a:ext cx="3672000" cy="216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0ADF42-7D52-4677-917D-0E4B47369634}"/>
              </a:ext>
            </a:extLst>
          </p:cNvPr>
          <p:cNvSpPr txBox="1"/>
          <p:nvPr/>
        </p:nvSpPr>
        <p:spPr>
          <a:xfrm>
            <a:off x="2450844" y="2770628"/>
            <a:ext cx="7290312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简约风毕业答辩模板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02216D9-636D-4CB2-8785-1FCB4702079E}"/>
              </a:ext>
            </a:extLst>
          </p:cNvPr>
          <p:cNvSpPr/>
          <p:nvPr/>
        </p:nvSpPr>
        <p:spPr>
          <a:xfrm>
            <a:off x="2757371" y="4903354"/>
            <a:ext cx="2808000" cy="400110"/>
          </a:xfrm>
          <a:prstGeom prst="roundRect">
            <a:avLst>
              <a:gd name="adj" fmla="val 14291"/>
            </a:avLst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F4037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C3201E0-3524-4CCC-BAE1-3582E055B96B}"/>
              </a:ext>
            </a:extLst>
          </p:cNvPr>
          <p:cNvSpPr/>
          <p:nvPr/>
        </p:nvSpPr>
        <p:spPr>
          <a:xfrm>
            <a:off x="6626630" y="4903354"/>
            <a:ext cx="2808000" cy="400110"/>
          </a:xfrm>
          <a:prstGeom prst="roundRect">
            <a:avLst>
              <a:gd name="adj" fmla="val 14292"/>
            </a:avLst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F4037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44D976-2940-4DAC-98F9-820E69910B91}"/>
              </a:ext>
            </a:extLst>
          </p:cNvPr>
          <p:cNvSpPr txBox="1"/>
          <p:nvPr/>
        </p:nvSpPr>
        <p:spPr>
          <a:xfrm>
            <a:off x="3107874" y="4917642"/>
            <a:ext cx="2106994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F4037"/>
                </a:solidFill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答辩人：黄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1F4037"/>
                </a:solidFill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小葵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1F4037"/>
              </a:solidFill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4B7DA7B-F62D-40B6-AB1E-9C502CDC35D9}"/>
              </a:ext>
            </a:extLst>
          </p:cNvPr>
          <p:cNvSpPr txBox="1"/>
          <p:nvPr/>
        </p:nvSpPr>
        <p:spPr>
          <a:xfrm>
            <a:off x="6881883" y="4917642"/>
            <a:ext cx="2297494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1F4037"/>
                </a:solidFill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指导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F4037"/>
                </a:solidFill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老师：稻壳儿</a:t>
            </a:r>
          </a:p>
        </p:txBody>
      </p:sp>
      <p:sp>
        <p:nvSpPr>
          <p:cNvPr id="15" name="graduation-hat-front-view_27483">
            <a:extLst>
              <a:ext uri="{FF2B5EF4-FFF2-40B4-BE49-F238E27FC236}">
                <a16:creationId xmlns:a16="http://schemas.microsoft.com/office/drawing/2014/main" id="{28AE8F30-F351-4816-B537-DF16E5812FC8}"/>
              </a:ext>
            </a:extLst>
          </p:cNvPr>
          <p:cNvSpPr>
            <a:spLocks noChangeAspect="1"/>
          </p:cNvSpPr>
          <p:nvPr/>
        </p:nvSpPr>
        <p:spPr bwMode="auto">
          <a:xfrm>
            <a:off x="5293293" y="1239719"/>
            <a:ext cx="1605412" cy="1014432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rgbClr val="1F4037"/>
          </a:solidFill>
          <a:ln w="25400">
            <a:noFill/>
          </a:ln>
        </p:spPr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5CD97A6-4410-4CB8-B209-96F33D2C9AAD}"/>
              </a:ext>
            </a:extLst>
          </p:cNvPr>
          <p:cNvSpPr/>
          <p:nvPr/>
        </p:nvSpPr>
        <p:spPr>
          <a:xfrm>
            <a:off x="2450843" y="3658125"/>
            <a:ext cx="7290311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dist"/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Simple Wind Graduation Defense Template</a:t>
            </a:r>
          </a:p>
        </p:txBody>
      </p:sp>
    </p:spTree>
    <p:extLst>
      <p:ext uri="{BB962C8B-B14F-4D97-AF65-F5344CB8AC3E}">
        <p14:creationId xmlns:p14="http://schemas.microsoft.com/office/powerpoint/2010/main" val="179695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D346EF3-A85F-44D8-8770-D60B1619E9C3}"/>
              </a:ext>
            </a:extLst>
          </p:cNvPr>
          <p:cNvSpPr/>
          <p:nvPr/>
        </p:nvSpPr>
        <p:spPr>
          <a:xfrm>
            <a:off x="300111" y="327074"/>
            <a:ext cx="11591779" cy="6203853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75CEC1-7D5C-4C2C-A195-AEF250146B92}"/>
              </a:ext>
            </a:extLst>
          </p:cNvPr>
          <p:cNvSpPr/>
          <p:nvPr/>
        </p:nvSpPr>
        <p:spPr>
          <a:xfrm>
            <a:off x="700083" y="327074"/>
            <a:ext cx="756000" cy="144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AB0955-B866-436F-AFAE-AE53DACB64AF}"/>
              </a:ext>
            </a:extLst>
          </p:cNvPr>
          <p:cNvSpPr txBox="1"/>
          <p:nvPr/>
        </p:nvSpPr>
        <p:spPr>
          <a:xfrm>
            <a:off x="700084" y="542924"/>
            <a:ext cx="152876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研究思路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D868F03-7503-4DE0-A716-D17538CFBBA3}"/>
              </a:ext>
            </a:extLst>
          </p:cNvPr>
          <p:cNvSpPr/>
          <p:nvPr/>
        </p:nvSpPr>
        <p:spPr>
          <a:xfrm>
            <a:off x="2202815" y="2065655"/>
            <a:ext cx="1310005" cy="1310005"/>
          </a:xfrm>
          <a:prstGeom prst="ellipse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圆三角箭头">
            <a:extLst>
              <a:ext uri="{FF2B5EF4-FFF2-40B4-BE49-F238E27FC236}">
                <a16:creationId xmlns:a16="http://schemas.microsoft.com/office/drawing/2014/main" id="{09C0539E-DEED-440F-B2AA-EF080EC4E79D}"/>
              </a:ext>
            </a:extLst>
          </p:cNvPr>
          <p:cNvSpPr/>
          <p:nvPr/>
        </p:nvSpPr>
        <p:spPr>
          <a:xfrm>
            <a:off x="3649980" y="2430780"/>
            <a:ext cx="609600" cy="609600"/>
          </a:xfrm>
          <a:custGeom>
            <a:avLst/>
            <a:gdLst>
              <a:gd name="connsiteX0" fmla="*/ 11412 w 382092"/>
              <a:gd name="connsiteY0" fmla="*/ 2121 h 433925"/>
              <a:gd name="connsiteX1" fmla="*/ 35833 w 382092"/>
              <a:gd name="connsiteY1" fmla="*/ 5298 h 433925"/>
              <a:gd name="connsiteX2" fmla="*/ 56322 w 382092"/>
              <a:gd name="connsiteY2" fmla="*/ 17883 h 433925"/>
              <a:gd name="connsiteX3" fmla="*/ 205589 w 382092"/>
              <a:gd name="connsiteY3" fmla="*/ 115521 h 433925"/>
              <a:gd name="connsiteX4" fmla="*/ 361911 w 382092"/>
              <a:gd name="connsiteY4" fmla="*/ 194867 h 433925"/>
              <a:gd name="connsiteX5" fmla="*/ 367130 w 382092"/>
              <a:gd name="connsiteY5" fmla="*/ 197694 h 433925"/>
              <a:gd name="connsiteX6" fmla="*/ 381994 w 382092"/>
              <a:gd name="connsiteY6" fmla="*/ 217811 h 433925"/>
              <a:gd name="connsiteX7" fmla="*/ 382092 w 382092"/>
              <a:gd name="connsiteY7" fmla="*/ 218368 h 433925"/>
              <a:gd name="connsiteX8" fmla="*/ 367130 w 382092"/>
              <a:gd name="connsiteY8" fmla="*/ 237929 h 433925"/>
              <a:gd name="connsiteX9" fmla="*/ 345987 w 382092"/>
              <a:gd name="connsiteY9" fmla="*/ 249379 h 433925"/>
              <a:gd name="connsiteX10" fmla="*/ 186801 w 382092"/>
              <a:gd name="connsiteY10" fmla="*/ 329828 h 433925"/>
              <a:gd name="connsiteX11" fmla="*/ 39920 w 382092"/>
              <a:gd name="connsiteY11" fmla="*/ 425537 h 433925"/>
              <a:gd name="connsiteX12" fmla="*/ 34863 w 382092"/>
              <a:gd name="connsiteY12" fmla="*/ 428643 h 433925"/>
              <a:gd name="connsiteX13" fmla="*/ 10008 w 382092"/>
              <a:gd name="connsiteY13" fmla="*/ 431456 h 433925"/>
              <a:gd name="connsiteX14" fmla="*/ 9477 w 382092"/>
              <a:gd name="connsiteY14" fmla="*/ 431264 h 433925"/>
              <a:gd name="connsiteX15" fmla="*/ 18 w 382092"/>
              <a:gd name="connsiteY15" fmla="*/ 408526 h 433925"/>
              <a:gd name="connsiteX16" fmla="*/ 673 w 382092"/>
              <a:gd name="connsiteY16" fmla="*/ 384490 h 433925"/>
              <a:gd name="connsiteX17" fmla="*/ 10596 w 382092"/>
              <a:gd name="connsiteY17" fmla="*/ 206399 h 433925"/>
              <a:gd name="connsiteX18" fmla="*/ 1150 w 382092"/>
              <a:gd name="connsiteY18" fmla="*/ 31349 h 433925"/>
              <a:gd name="connsiteX19" fmla="*/ 989 w 382092"/>
              <a:gd name="connsiteY19" fmla="*/ 25415 h 433925"/>
              <a:gd name="connsiteX20" fmla="*/ 10979 w 382092"/>
              <a:gd name="connsiteY20" fmla="*/ 2485 h 433925"/>
              <a:gd name="connsiteX21" fmla="*/ 11412 w 382092"/>
              <a:gd name="connsiteY21" fmla="*/ 2121 h 43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2092" h="433925">
                <a:moveTo>
                  <a:pt x="11412" y="2121"/>
                </a:moveTo>
                <a:cubicBezTo>
                  <a:pt x="17544" y="-1419"/>
                  <a:pt x="26168" y="-640"/>
                  <a:pt x="35833" y="5298"/>
                </a:cubicBezTo>
                <a:lnTo>
                  <a:pt x="56322" y="17883"/>
                </a:lnTo>
                <a:cubicBezTo>
                  <a:pt x="84614" y="36254"/>
                  <a:pt x="154657" y="86023"/>
                  <a:pt x="205589" y="115521"/>
                </a:cubicBezTo>
                <a:cubicBezTo>
                  <a:pt x="256520" y="145018"/>
                  <a:pt x="334988" y="181171"/>
                  <a:pt x="361911" y="194867"/>
                </a:cubicBezTo>
                <a:lnTo>
                  <a:pt x="367130" y="197694"/>
                </a:lnTo>
                <a:cubicBezTo>
                  <a:pt x="377367" y="203236"/>
                  <a:pt x="382351" y="210548"/>
                  <a:pt x="381994" y="217811"/>
                </a:cubicBezTo>
                <a:cubicBezTo>
                  <a:pt x="382088" y="217995"/>
                  <a:pt x="382092" y="218182"/>
                  <a:pt x="382092" y="218368"/>
                </a:cubicBezTo>
                <a:cubicBezTo>
                  <a:pt x="382092" y="225447"/>
                  <a:pt x="377104" y="232527"/>
                  <a:pt x="367130" y="237929"/>
                </a:cubicBezTo>
                <a:lnTo>
                  <a:pt x="345987" y="249379"/>
                </a:lnTo>
                <a:cubicBezTo>
                  <a:pt x="315932" y="264696"/>
                  <a:pt x="237812" y="300468"/>
                  <a:pt x="186801" y="329828"/>
                </a:cubicBezTo>
                <a:cubicBezTo>
                  <a:pt x="135790" y="359187"/>
                  <a:pt x="65243" y="409068"/>
                  <a:pt x="39920" y="425537"/>
                </a:cubicBezTo>
                <a:lnTo>
                  <a:pt x="34863" y="428643"/>
                </a:lnTo>
                <a:cubicBezTo>
                  <a:pt x="24944" y="434737"/>
                  <a:pt x="16121" y="435397"/>
                  <a:pt x="10008" y="431456"/>
                </a:cubicBezTo>
                <a:cubicBezTo>
                  <a:pt x="9802" y="431446"/>
                  <a:pt x="9638" y="431357"/>
                  <a:pt x="9477" y="431264"/>
                </a:cubicBezTo>
                <a:cubicBezTo>
                  <a:pt x="3346" y="427724"/>
                  <a:pt x="-292" y="419865"/>
                  <a:pt x="18" y="408526"/>
                </a:cubicBezTo>
                <a:lnTo>
                  <a:pt x="673" y="384490"/>
                </a:lnTo>
                <a:cubicBezTo>
                  <a:pt x="2435" y="350802"/>
                  <a:pt x="10516" y="265256"/>
                  <a:pt x="10596" y="206399"/>
                </a:cubicBezTo>
                <a:cubicBezTo>
                  <a:pt x="10676" y="147542"/>
                  <a:pt x="2751" y="61513"/>
                  <a:pt x="1150" y="31349"/>
                </a:cubicBezTo>
                <a:lnTo>
                  <a:pt x="989" y="25415"/>
                </a:lnTo>
                <a:cubicBezTo>
                  <a:pt x="671" y="13779"/>
                  <a:pt x="4511" y="5807"/>
                  <a:pt x="10979" y="2485"/>
                </a:cubicBezTo>
                <a:cubicBezTo>
                  <a:pt x="11092" y="2310"/>
                  <a:pt x="11252" y="2214"/>
                  <a:pt x="11412" y="2121"/>
                </a:cubicBezTo>
                <a:close/>
              </a:path>
            </a:pathLst>
          </a:custGeom>
          <a:solidFill>
            <a:srgbClr val="4DA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D00224B-FC79-4221-9DEA-6D0CCC808603}"/>
              </a:ext>
            </a:extLst>
          </p:cNvPr>
          <p:cNvSpPr/>
          <p:nvPr/>
        </p:nvSpPr>
        <p:spPr>
          <a:xfrm>
            <a:off x="4366895" y="2065655"/>
            <a:ext cx="1310005" cy="1310005"/>
          </a:xfrm>
          <a:prstGeom prst="ellipse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圆三角箭头">
            <a:extLst>
              <a:ext uri="{FF2B5EF4-FFF2-40B4-BE49-F238E27FC236}">
                <a16:creationId xmlns:a16="http://schemas.microsoft.com/office/drawing/2014/main" id="{F63C34E4-5ADF-4BD8-B43D-40307589E4D6}"/>
              </a:ext>
            </a:extLst>
          </p:cNvPr>
          <p:cNvSpPr/>
          <p:nvPr/>
        </p:nvSpPr>
        <p:spPr>
          <a:xfrm>
            <a:off x="5814060" y="2430780"/>
            <a:ext cx="609600" cy="609600"/>
          </a:xfrm>
          <a:custGeom>
            <a:avLst/>
            <a:gdLst>
              <a:gd name="connsiteX0" fmla="*/ 11412 w 382092"/>
              <a:gd name="connsiteY0" fmla="*/ 2121 h 433925"/>
              <a:gd name="connsiteX1" fmla="*/ 35833 w 382092"/>
              <a:gd name="connsiteY1" fmla="*/ 5298 h 433925"/>
              <a:gd name="connsiteX2" fmla="*/ 56322 w 382092"/>
              <a:gd name="connsiteY2" fmla="*/ 17883 h 433925"/>
              <a:gd name="connsiteX3" fmla="*/ 205589 w 382092"/>
              <a:gd name="connsiteY3" fmla="*/ 115521 h 433925"/>
              <a:gd name="connsiteX4" fmla="*/ 361911 w 382092"/>
              <a:gd name="connsiteY4" fmla="*/ 194867 h 433925"/>
              <a:gd name="connsiteX5" fmla="*/ 367130 w 382092"/>
              <a:gd name="connsiteY5" fmla="*/ 197694 h 433925"/>
              <a:gd name="connsiteX6" fmla="*/ 381994 w 382092"/>
              <a:gd name="connsiteY6" fmla="*/ 217811 h 433925"/>
              <a:gd name="connsiteX7" fmla="*/ 382092 w 382092"/>
              <a:gd name="connsiteY7" fmla="*/ 218368 h 433925"/>
              <a:gd name="connsiteX8" fmla="*/ 367130 w 382092"/>
              <a:gd name="connsiteY8" fmla="*/ 237929 h 433925"/>
              <a:gd name="connsiteX9" fmla="*/ 345987 w 382092"/>
              <a:gd name="connsiteY9" fmla="*/ 249379 h 433925"/>
              <a:gd name="connsiteX10" fmla="*/ 186801 w 382092"/>
              <a:gd name="connsiteY10" fmla="*/ 329828 h 433925"/>
              <a:gd name="connsiteX11" fmla="*/ 39920 w 382092"/>
              <a:gd name="connsiteY11" fmla="*/ 425537 h 433925"/>
              <a:gd name="connsiteX12" fmla="*/ 34863 w 382092"/>
              <a:gd name="connsiteY12" fmla="*/ 428643 h 433925"/>
              <a:gd name="connsiteX13" fmla="*/ 10008 w 382092"/>
              <a:gd name="connsiteY13" fmla="*/ 431456 h 433925"/>
              <a:gd name="connsiteX14" fmla="*/ 9477 w 382092"/>
              <a:gd name="connsiteY14" fmla="*/ 431264 h 433925"/>
              <a:gd name="connsiteX15" fmla="*/ 18 w 382092"/>
              <a:gd name="connsiteY15" fmla="*/ 408526 h 433925"/>
              <a:gd name="connsiteX16" fmla="*/ 673 w 382092"/>
              <a:gd name="connsiteY16" fmla="*/ 384490 h 433925"/>
              <a:gd name="connsiteX17" fmla="*/ 10596 w 382092"/>
              <a:gd name="connsiteY17" fmla="*/ 206399 h 433925"/>
              <a:gd name="connsiteX18" fmla="*/ 1150 w 382092"/>
              <a:gd name="connsiteY18" fmla="*/ 31349 h 433925"/>
              <a:gd name="connsiteX19" fmla="*/ 989 w 382092"/>
              <a:gd name="connsiteY19" fmla="*/ 25415 h 433925"/>
              <a:gd name="connsiteX20" fmla="*/ 10979 w 382092"/>
              <a:gd name="connsiteY20" fmla="*/ 2485 h 433925"/>
              <a:gd name="connsiteX21" fmla="*/ 11412 w 382092"/>
              <a:gd name="connsiteY21" fmla="*/ 2121 h 43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2092" h="433925">
                <a:moveTo>
                  <a:pt x="11412" y="2121"/>
                </a:moveTo>
                <a:cubicBezTo>
                  <a:pt x="17544" y="-1419"/>
                  <a:pt x="26168" y="-640"/>
                  <a:pt x="35833" y="5298"/>
                </a:cubicBezTo>
                <a:lnTo>
                  <a:pt x="56322" y="17883"/>
                </a:lnTo>
                <a:cubicBezTo>
                  <a:pt x="84614" y="36254"/>
                  <a:pt x="154657" y="86023"/>
                  <a:pt x="205589" y="115521"/>
                </a:cubicBezTo>
                <a:cubicBezTo>
                  <a:pt x="256520" y="145018"/>
                  <a:pt x="334988" y="181171"/>
                  <a:pt x="361911" y="194867"/>
                </a:cubicBezTo>
                <a:lnTo>
                  <a:pt x="367130" y="197694"/>
                </a:lnTo>
                <a:cubicBezTo>
                  <a:pt x="377367" y="203236"/>
                  <a:pt x="382351" y="210548"/>
                  <a:pt x="381994" y="217811"/>
                </a:cubicBezTo>
                <a:cubicBezTo>
                  <a:pt x="382088" y="217995"/>
                  <a:pt x="382092" y="218182"/>
                  <a:pt x="382092" y="218368"/>
                </a:cubicBezTo>
                <a:cubicBezTo>
                  <a:pt x="382092" y="225447"/>
                  <a:pt x="377104" y="232527"/>
                  <a:pt x="367130" y="237929"/>
                </a:cubicBezTo>
                <a:lnTo>
                  <a:pt x="345987" y="249379"/>
                </a:lnTo>
                <a:cubicBezTo>
                  <a:pt x="315932" y="264696"/>
                  <a:pt x="237812" y="300468"/>
                  <a:pt x="186801" y="329828"/>
                </a:cubicBezTo>
                <a:cubicBezTo>
                  <a:pt x="135790" y="359187"/>
                  <a:pt x="65243" y="409068"/>
                  <a:pt x="39920" y="425537"/>
                </a:cubicBezTo>
                <a:lnTo>
                  <a:pt x="34863" y="428643"/>
                </a:lnTo>
                <a:cubicBezTo>
                  <a:pt x="24944" y="434737"/>
                  <a:pt x="16121" y="435397"/>
                  <a:pt x="10008" y="431456"/>
                </a:cubicBezTo>
                <a:cubicBezTo>
                  <a:pt x="9802" y="431446"/>
                  <a:pt x="9638" y="431357"/>
                  <a:pt x="9477" y="431264"/>
                </a:cubicBezTo>
                <a:cubicBezTo>
                  <a:pt x="3346" y="427724"/>
                  <a:pt x="-292" y="419865"/>
                  <a:pt x="18" y="408526"/>
                </a:cubicBezTo>
                <a:lnTo>
                  <a:pt x="673" y="384490"/>
                </a:lnTo>
                <a:cubicBezTo>
                  <a:pt x="2435" y="350802"/>
                  <a:pt x="10516" y="265256"/>
                  <a:pt x="10596" y="206399"/>
                </a:cubicBezTo>
                <a:cubicBezTo>
                  <a:pt x="10676" y="147542"/>
                  <a:pt x="2751" y="61513"/>
                  <a:pt x="1150" y="31349"/>
                </a:cubicBezTo>
                <a:lnTo>
                  <a:pt x="989" y="25415"/>
                </a:lnTo>
                <a:cubicBezTo>
                  <a:pt x="671" y="13779"/>
                  <a:pt x="4511" y="5807"/>
                  <a:pt x="10979" y="2485"/>
                </a:cubicBezTo>
                <a:cubicBezTo>
                  <a:pt x="11092" y="2310"/>
                  <a:pt x="11252" y="2214"/>
                  <a:pt x="11412" y="2121"/>
                </a:cubicBezTo>
                <a:close/>
              </a:path>
            </a:pathLst>
          </a:custGeom>
          <a:solidFill>
            <a:srgbClr val="4DA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446E742-7AB5-4A7F-81B5-B675D42C71CA}"/>
              </a:ext>
            </a:extLst>
          </p:cNvPr>
          <p:cNvSpPr/>
          <p:nvPr/>
        </p:nvSpPr>
        <p:spPr>
          <a:xfrm>
            <a:off x="6546215" y="2058035"/>
            <a:ext cx="1317625" cy="1317625"/>
          </a:xfrm>
          <a:prstGeom prst="ellipse">
            <a:avLst/>
          </a:prstGeom>
          <a:solidFill>
            <a:srgbClr val="4DA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三角箭头">
            <a:extLst>
              <a:ext uri="{FF2B5EF4-FFF2-40B4-BE49-F238E27FC236}">
                <a16:creationId xmlns:a16="http://schemas.microsoft.com/office/drawing/2014/main" id="{44BF1A72-E7CC-4758-B49E-CEF591CB4EF4}"/>
              </a:ext>
            </a:extLst>
          </p:cNvPr>
          <p:cNvSpPr/>
          <p:nvPr/>
        </p:nvSpPr>
        <p:spPr>
          <a:xfrm>
            <a:off x="7978140" y="2430780"/>
            <a:ext cx="609600" cy="609600"/>
          </a:xfrm>
          <a:custGeom>
            <a:avLst/>
            <a:gdLst>
              <a:gd name="connsiteX0" fmla="*/ 11412 w 382092"/>
              <a:gd name="connsiteY0" fmla="*/ 2121 h 433925"/>
              <a:gd name="connsiteX1" fmla="*/ 35833 w 382092"/>
              <a:gd name="connsiteY1" fmla="*/ 5298 h 433925"/>
              <a:gd name="connsiteX2" fmla="*/ 56322 w 382092"/>
              <a:gd name="connsiteY2" fmla="*/ 17883 h 433925"/>
              <a:gd name="connsiteX3" fmla="*/ 205589 w 382092"/>
              <a:gd name="connsiteY3" fmla="*/ 115521 h 433925"/>
              <a:gd name="connsiteX4" fmla="*/ 361911 w 382092"/>
              <a:gd name="connsiteY4" fmla="*/ 194867 h 433925"/>
              <a:gd name="connsiteX5" fmla="*/ 367130 w 382092"/>
              <a:gd name="connsiteY5" fmla="*/ 197694 h 433925"/>
              <a:gd name="connsiteX6" fmla="*/ 381994 w 382092"/>
              <a:gd name="connsiteY6" fmla="*/ 217811 h 433925"/>
              <a:gd name="connsiteX7" fmla="*/ 382092 w 382092"/>
              <a:gd name="connsiteY7" fmla="*/ 218368 h 433925"/>
              <a:gd name="connsiteX8" fmla="*/ 367130 w 382092"/>
              <a:gd name="connsiteY8" fmla="*/ 237929 h 433925"/>
              <a:gd name="connsiteX9" fmla="*/ 345987 w 382092"/>
              <a:gd name="connsiteY9" fmla="*/ 249379 h 433925"/>
              <a:gd name="connsiteX10" fmla="*/ 186801 w 382092"/>
              <a:gd name="connsiteY10" fmla="*/ 329828 h 433925"/>
              <a:gd name="connsiteX11" fmla="*/ 39920 w 382092"/>
              <a:gd name="connsiteY11" fmla="*/ 425537 h 433925"/>
              <a:gd name="connsiteX12" fmla="*/ 34863 w 382092"/>
              <a:gd name="connsiteY12" fmla="*/ 428643 h 433925"/>
              <a:gd name="connsiteX13" fmla="*/ 10008 w 382092"/>
              <a:gd name="connsiteY13" fmla="*/ 431456 h 433925"/>
              <a:gd name="connsiteX14" fmla="*/ 9477 w 382092"/>
              <a:gd name="connsiteY14" fmla="*/ 431264 h 433925"/>
              <a:gd name="connsiteX15" fmla="*/ 18 w 382092"/>
              <a:gd name="connsiteY15" fmla="*/ 408526 h 433925"/>
              <a:gd name="connsiteX16" fmla="*/ 673 w 382092"/>
              <a:gd name="connsiteY16" fmla="*/ 384490 h 433925"/>
              <a:gd name="connsiteX17" fmla="*/ 10596 w 382092"/>
              <a:gd name="connsiteY17" fmla="*/ 206399 h 433925"/>
              <a:gd name="connsiteX18" fmla="*/ 1150 w 382092"/>
              <a:gd name="connsiteY18" fmla="*/ 31349 h 433925"/>
              <a:gd name="connsiteX19" fmla="*/ 989 w 382092"/>
              <a:gd name="connsiteY19" fmla="*/ 25415 h 433925"/>
              <a:gd name="connsiteX20" fmla="*/ 10979 w 382092"/>
              <a:gd name="connsiteY20" fmla="*/ 2485 h 433925"/>
              <a:gd name="connsiteX21" fmla="*/ 11412 w 382092"/>
              <a:gd name="connsiteY21" fmla="*/ 2121 h 43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2092" h="433925">
                <a:moveTo>
                  <a:pt x="11412" y="2121"/>
                </a:moveTo>
                <a:cubicBezTo>
                  <a:pt x="17544" y="-1419"/>
                  <a:pt x="26168" y="-640"/>
                  <a:pt x="35833" y="5298"/>
                </a:cubicBezTo>
                <a:lnTo>
                  <a:pt x="56322" y="17883"/>
                </a:lnTo>
                <a:cubicBezTo>
                  <a:pt x="84614" y="36254"/>
                  <a:pt x="154657" y="86023"/>
                  <a:pt x="205589" y="115521"/>
                </a:cubicBezTo>
                <a:cubicBezTo>
                  <a:pt x="256520" y="145018"/>
                  <a:pt x="334988" y="181171"/>
                  <a:pt x="361911" y="194867"/>
                </a:cubicBezTo>
                <a:lnTo>
                  <a:pt x="367130" y="197694"/>
                </a:lnTo>
                <a:cubicBezTo>
                  <a:pt x="377367" y="203236"/>
                  <a:pt x="382351" y="210548"/>
                  <a:pt x="381994" y="217811"/>
                </a:cubicBezTo>
                <a:cubicBezTo>
                  <a:pt x="382088" y="217995"/>
                  <a:pt x="382092" y="218182"/>
                  <a:pt x="382092" y="218368"/>
                </a:cubicBezTo>
                <a:cubicBezTo>
                  <a:pt x="382092" y="225447"/>
                  <a:pt x="377104" y="232527"/>
                  <a:pt x="367130" y="237929"/>
                </a:cubicBezTo>
                <a:lnTo>
                  <a:pt x="345987" y="249379"/>
                </a:lnTo>
                <a:cubicBezTo>
                  <a:pt x="315932" y="264696"/>
                  <a:pt x="237812" y="300468"/>
                  <a:pt x="186801" y="329828"/>
                </a:cubicBezTo>
                <a:cubicBezTo>
                  <a:pt x="135790" y="359187"/>
                  <a:pt x="65243" y="409068"/>
                  <a:pt x="39920" y="425537"/>
                </a:cubicBezTo>
                <a:lnTo>
                  <a:pt x="34863" y="428643"/>
                </a:lnTo>
                <a:cubicBezTo>
                  <a:pt x="24944" y="434737"/>
                  <a:pt x="16121" y="435397"/>
                  <a:pt x="10008" y="431456"/>
                </a:cubicBezTo>
                <a:cubicBezTo>
                  <a:pt x="9802" y="431446"/>
                  <a:pt x="9638" y="431357"/>
                  <a:pt x="9477" y="431264"/>
                </a:cubicBezTo>
                <a:cubicBezTo>
                  <a:pt x="3346" y="427724"/>
                  <a:pt x="-292" y="419865"/>
                  <a:pt x="18" y="408526"/>
                </a:cubicBezTo>
                <a:lnTo>
                  <a:pt x="673" y="384490"/>
                </a:lnTo>
                <a:cubicBezTo>
                  <a:pt x="2435" y="350802"/>
                  <a:pt x="10516" y="265256"/>
                  <a:pt x="10596" y="206399"/>
                </a:cubicBezTo>
                <a:cubicBezTo>
                  <a:pt x="10676" y="147542"/>
                  <a:pt x="2751" y="61513"/>
                  <a:pt x="1150" y="31349"/>
                </a:cubicBezTo>
                <a:lnTo>
                  <a:pt x="989" y="25415"/>
                </a:lnTo>
                <a:cubicBezTo>
                  <a:pt x="671" y="13779"/>
                  <a:pt x="4511" y="5807"/>
                  <a:pt x="10979" y="2485"/>
                </a:cubicBezTo>
                <a:cubicBezTo>
                  <a:pt x="11092" y="2310"/>
                  <a:pt x="11252" y="2214"/>
                  <a:pt x="11412" y="2121"/>
                </a:cubicBezTo>
                <a:close/>
              </a:path>
            </a:pathLst>
          </a:custGeom>
          <a:solidFill>
            <a:srgbClr val="4DA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0B05291-9613-4926-82E1-CD0402B1EC57}"/>
              </a:ext>
            </a:extLst>
          </p:cNvPr>
          <p:cNvSpPr/>
          <p:nvPr/>
        </p:nvSpPr>
        <p:spPr>
          <a:xfrm>
            <a:off x="8709660" y="2095500"/>
            <a:ext cx="1280160" cy="1280160"/>
          </a:xfrm>
          <a:prstGeom prst="ellipse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FFDFE1-E9FE-4558-A355-2D27357199D1}"/>
              </a:ext>
            </a:extLst>
          </p:cNvPr>
          <p:cNvSpPr txBox="1"/>
          <p:nvPr/>
        </p:nvSpPr>
        <p:spPr>
          <a:xfrm>
            <a:off x="2331720" y="2247900"/>
            <a:ext cx="1051560" cy="97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644F7A-F8B6-451C-8401-27BE9795D0C5}"/>
              </a:ext>
            </a:extLst>
          </p:cNvPr>
          <p:cNvSpPr txBox="1"/>
          <p:nvPr/>
        </p:nvSpPr>
        <p:spPr>
          <a:xfrm>
            <a:off x="4495800" y="2247900"/>
            <a:ext cx="1051560" cy="97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8A8CA35-6100-44C1-9562-9951FD505923}"/>
              </a:ext>
            </a:extLst>
          </p:cNvPr>
          <p:cNvSpPr txBox="1"/>
          <p:nvPr/>
        </p:nvSpPr>
        <p:spPr>
          <a:xfrm>
            <a:off x="6678930" y="2247900"/>
            <a:ext cx="1051560" cy="97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03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009F70D-658F-4F55-8E68-73D281E786A7}"/>
              </a:ext>
            </a:extLst>
          </p:cNvPr>
          <p:cNvSpPr txBox="1"/>
          <p:nvPr/>
        </p:nvSpPr>
        <p:spPr>
          <a:xfrm>
            <a:off x="8823960" y="2247900"/>
            <a:ext cx="1051560" cy="97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04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12B6E4E-EBF0-41BF-BB7A-247EE04EE19D}"/>
              </a:ext>
            </a:extLst>
          </p:cNvPr>
          <p:cNvCxnSpPr/>
          <p:nvPr/>
        </p:nvCxnSpPr>
        <p:spPr>
          <a:xfrm>
            <a:off x="2858135" y="3528060"/>
            <a:ext cx="0" cy="556260"/>
          </a:xfrm>
          <a:prstGeom prst="line">
            <a:avLst/>
          </a:prstGeom>
          <a:ln>
            <a:solidFill>
              <a:srgbClr val="4DA18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54CC717-48C1-4944-8E2B-E8114BFDCD24}"/>
              </a:ext>
            </a:extLst>
          </p:cNvPr>
          <p:cNvCxnSpPr/>
          <p:nvPr/>
        </p:nvCxnSpPr>
        <p:spPr>
          <a:xfrm>
            <a:off x="5022215" y="3482340"/>
            <a:ext cx="0" cy="556260"/>
          </a:xfrm>
          <a:prstGeom prst="line">
            <a:avLst/>
          </a:prstGeom>
          <a:ln>
            <a:solidFill>
              <a:srgbClr val="4DA18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01B3ED9-4F2B-4943-B716-5F66F1F4A3D2}"/>
              </a:ext>
            </a:extLst>
          </p:cNvPr>
          <p:cNvCxnSpPr/>
          <p:nvPr/>
        </p:nvCxnSpPr>
        <p:spPr>
          <a:xfrm>
            <a:off x="7205345" y="3482340"/>
            <a:ext cx="0" cy="556260"/>
          </a:xfrm>
          <a:prstGeom prst="line">
            <a:avLst/>
          </a:prstGeom>
          <a:ln>
            <a:solidFill>
              <a:srgbClr val="4DA18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B541419-7F0E-4E22-981C-01A9E4F72DD7}"/>
              </a:ext>
            </a:extLst>
          </p:cNvPr>
          <p:cNvCxnSpPr/>
          <p:nvPr/>
        </p:nvCxnSpPr>
        <p:spPr>
          <a:xfrm>
            <a:off x="9349740" y="3482340"/>
            <a:ext cx="0" cy="556260"/>
          </a:xfrm>
          <a:prstGeom prst="line">
            <a:avLst/>
          </a:prstGeom>
          <a:ln>
            <a:solidFill>
              <a:srgbClr val="4DA18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1FA9F30-9C1D-4CF7-A897-E874A00A6341}"/>
              </a:ext>
            </a:extLst>
          </p:cNvPr>
          <p:cNvSpPr txBox="1"/>
          <p:nvPr/>
        </p:nvSpPr>
        <p:spPr>
          <a:xfrm>
            <a:off x="1757680" y="4175760"/>
            <a:ext cx="2199640" cy="1363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41F9818-5D1E-4DDF-8727-7A71398C1AF9}"/>
              </a:ext>
            </a:extLst>
          </p:cNvPr>
          <p:cNvSpPr txBox="1"/>
          <p:nvPr/>
        </p:nvSpPr>
        <p:spPr>
          <a:xfrm>
            <a:off x="3921760" y="4175760"/>
            <a:ext cx="2199640" cy="1363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7352C0C-9D73-42D9-A872-9DA6B9269DFC}"/>
              </a:ext>
            </a:extLst>
          </p:cNvPr>
          <p:cNvSpPr txBox="1"/>
          <p:nvPr/>
        </p:nvSpPr>
        <p:spPr>
          <a:xfrm>
            <a:off x="6085840" y="4175760"/>
            <a:ext cx="2199640" cy="1363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D4CFAF9-6944-4DBC-A087-A0C0E9343CAB}"/>
              </a:ext>
            </a:extLst>
          </p:cNvPr>
          <p:cNvSpPr txBox="1"/>
          <p:nvPr/>
        </p:nvSpPr>
        <p:spPr>
          <a:xfrm>
            <a:off x="8249920" y="4175760"/>
            <a:ext cx="2199640" cy="1363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</p:spTree>
    <p:extLst>
      <p:ext uri="{BB962C8B-B14F-4D97-AF65-F5344CB8AC3E}">
        <p14:creationId xmlns:p14="http://schemas.microsoft.com/office/powerpoint/2010/main" val="159415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05C78C-0A77-43EA-9AF0-D0BE406302F8}"/>
              </a:ext>
            </a:extLst>
          </p:cNvPr>
          <p:cNvSpPr/>
          <p:nvPr/>
        </p:nvSpPr>
        <p:spPr>
          <a:xfrm>
            <a:off x="402431" y="450056"/>
            <a:ext cx="11387138" cy="5957888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2D9184-72FA-47F9-B55E-A1A8B48F2AC1}"/>
              </a:ext>
            </a:extLst>
          </p:cNvPr>
          <p:cNvSpPr/>
          <p:nvPr/>
        </p:nvSpPr>
        <p:spPr>
          <a:xfrm>
            <a:off x="4260000" y="342056"/>
            <a:ext cx="3672000" cy="216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6CF58C-E1E1-4E35-970B-DDE1AB23389D}"/>
              </a:ext>
            </a:extLst>
          </p:cNvPr>
          <p:cNvSpPr/>
          <p:nvPr/>
        </p:nvSpPr>
        <p:spPr>
          <a:xfrm>
            <a:off x="4260000" y="6299944"/>
            <a:ext cx="3672000" cy="216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091DC4A-CBB7-474B-9460-23454DCA3CF4}"/>
              </a:ext>
            </a:extLst>
          </p:cNvPr>
          <p:cNvSpPr/>
          <p:nvPr/>
        </p:nvSpPr>
        <p:spPr>
          <a:xfrm>
            <a:off x="402431" y="3429000"/>
            <a:ext cx="11387138" cy="13081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E46E924-5417-4830-87E6-C8D4AD22BB00}"/>
              </a:ext>
            </a:extLst>
          </p:cNvPr>
          <p:cNvSpPr txBox="1"/>
          <p:nvPr/>
        </p:nvSpPr>
        <p:spPr>
          <a:xfrm>
            <a:off x="4884655" y="1775414"/>
            <a:ext cx="2432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solidFill>
                  <a:srgbClr val="1F403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3</a:t>
            </a:r>
            <a:endParaRPr lang="zh-CN" altLang="en-US" sz="4000" dirty="0">
              <a:solidFill>
                <a:srgbClr val="1F403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6E83840-2776-47E7-A026-9AFA77FCE88A}"/>
              </a:ext>
            </a:extLst>
          </p:cNvPr>
          <p:cNvSpPr txBox="1"/>
          <p:nvPr/>
        </p:nvSpPr>
        <p:spPr>
          <a:xfrm>
            <a:off x="3894974" y="3728370"/>
            <a:ext cx="4402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研究方法及过程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9D4A83C1-51AE-4523-B859-CAFD954155CB}"/>
              </a:ext>
            </a:extLst>
          </p:cNvPr>
          <p:cNvGrpSpPr/>
          <p:nvPr/>
        </p:nvGrpSpPr>
        <p:grpSpPr>
          <a:xfrm>
            <a:off x="4739182" y="1751357"/>
            <a:ext cx="2713636" cy="756000"/>
            <a:chOff x="1438802" y="1480458"/>
            <a:chExt cx="2713636" cy="1260000"/>
          </a:xfrm>
          <a:solidFill>
            <a:srgbClr val="1F4037"/>
          </a:solidFill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864B9425-6378-4260-A567-8BC701407BD5}"/>
                </a:ext>
              </a:extLst>
            </p:cNvPr>
            <p:cNvGrpSpPr/>
            <p:nvPr/>
          </p:nvGrpSpPr>
          <p:grpSpPr>
            <a:xfrm>
              <a:off x="3865925" y="1480458"/>
              <a:ext cx="286513" cy="1260000"/>
              <a:chOff x="9927780" y="1553029"/>
              <a:chExt cx="286513" cy="1200329"/>
            </a:xfrm>
            <a:grpFill/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C2B2F4A-D109-4147-A9FE-D3E04DE77539}"/>
                  </a:ext>
                </a:extLst>
              </p:cNvPr>
              <p:cNvSpPr/>
              <p:nvPr/>
            </p:nvSpPr>
            <p:spPr>
              <a:xfrm>
                <a:off x="9927780" y="1553029"/>
                <a:ext cx="10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F4037"/>
                  </a:solidFill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6E3D5E4-C433-4674-8F51-46F5DD4E361E}"/>
                  </a:ext>
                </a:extLst>
              </p:cNvPr>
              <p:cNvSpPr/>
              <p:nvPr/>
            </p:nvSpPr>
            <p:spPr>
              <a:xfrm>
                <a:off x="10196293" y="1553029"/>
                <a:ext cx="1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F4037"/>
                  </a:solidFill>
                </a:endParaRPr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38DD3655-959C-4B8E-87F7-FF9A4299CF0B}"/>
                </a:ext>
              </a:extLst>
            </p:cNvPr>
            <p:cNvGrpSpPr/>
            <p:nvPr/>
          </p:nvGrpSpPr>
          <p:grpSpPr>
            <a:xfrm>
              <a:off x="1438802" y="1480458"/>
              <a:ext cx="286513" cy="1260000"/>
              <a:chOff x="10421256" y="1553029"/>
              <a:chExt cx="286513" cy="1200329"/>
            </a:xfrm>
            <a:grpFill/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5F2A7873-BFCB-435D-87C8-2B5048CC8D5E}"/>
                  </a:ext>
                </a:extLst>
              </p:cNvPr>
              <p:cNvSpPr/>
              <p:nvPr/>
            </p:nvSpPr>
            <p:spPr>
              <a:xfrm>
                <a:off x="10421256" y="1553029"/>
                <a:ext cx="10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F4037"/>
                  </a:solidFill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C9BF31C9-306C-4E85-9925-E10656D62D16}"/>
                  </a:ext>
                </a:extLst>
              </p:cNvPr>
              <p:cNvSpPr/>
              <p:nvPr/>
            </p:nvSpPr>
            <p:spPr>
              <a:xfrm>
                <a:off x="10689769" y="1553029"/>
                <a:ext cx="1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F4037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964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D346EF3-A85F-44D8-8770-D60B1619E9C3}"/>
              </a:ext>
            </a:extLst>
          </p:cNvPr>
          <p:cNvSpPr/>
          <p:nvPr/>
        </p:nvSpPr>
        <p:spPr>
          <a:xfrm>
            <a:off x="300111" y="327074"/>
            <a:ext cx="11591779" cy="6203853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75CEC1-7D5C-4C2C-A195-AEF250146B92}"/>
              </a:ext>
            </a:extLst>
          </p:cNvPr>
          <p:cNvSpPr/>
          <p:nvPr/>
        </p:nvSpPr>
        <p:spPr>
          <a:xfrm>
            <a:off x="700083" y="327074"/>
            <a:ext cx="756000" cy="144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AB0955-B866-436F-AFAE-AE53DACB64AF}"/>
              </a:ext>
            </a:extLst>
          </p:cNvPr>
          <p:cNvSpPr txBox="1"/>
          <p:nvPr/>
        </p:nvSpPr>
        <p:spPr>
          <a:xfrm>
            <a:off x="700084" y="542924"/>
            <a:ext cx="152876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研究方法</a:t>
            </a:r>
          </a:p>
        </p:txBody>
      </p:sp>
      <p:sp>
        <p:nvSpPr>
          <p:cNvPr id="7" name="圆角矩形 1">
            <a:extLst>
              <a:ext uri="{FF2B5EF4-FFF2-40B4-BE49-F238E27FC236}">
                <a16:creationId xmlns:a16="http://schemas.microsoft.com/office/drawing/2014/main" id="{0DDD38DB-AA7A-4FA0-AC3E-26C0205E3B70}"/>
              </a:ext>
            </a:extLst>
          </p:cNvPr>
          <p:cNvSpPr/>
          <p:nvPr/>
        </p:nvSpPr>
        <p:spPr>
          <a:xfrm>
            <a:off x="1549400" y="1676400"/>
            <a:ext cx="2743200" cy="914400"/>
          </a:xfrm>
          <a:prstGeom prst="round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圆角矩形 2">
            <a:extLst>
              <a:ext uri="{FF2B5EF4-FFF2-40B4-BE49-F238E27FC236}">
                <a16:creationId xmlns:a16="http://schemas.microsoft.com/office/drawing/2014/main" id="{B3FA9A46-D780-493B-8C0E-D7AC6813DBB6}"/>
              </a:ext>
            </a:extLst>
          </p:cNvPr>
          <p:cNvSpPr/>
          <p:nvPr/>
        </p:nvSpPr>
        <p:spPr>
          <a:xfrm>
            <a:off x="1549400" y="3253740"/>
            <a:ext cx="2743200" cy="914400"/>
          </a:xfrm>
          <a:prstGeom prst="roundRect">
            <a:avLst/>
          </a:prstGeom>
          <a:solidFill>
            <a:srgbClr val="4DA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圆角矩形 6">
            <a:extLst>
              <a:ext uri="{FF2B5EF4-FFF2-40B4-BE49-F238E27FC236}">
                <a16:creationId xmlns:a16="http://schemas.microsoft.com/office/drawing/2014/main" id="{99F1E25B-5F60-4823-BDAC-28924FA6AE72}"/>
              </a:ext>
            </a:extLst>
          </p:cNvPr>
          <p:cNvSpPr/>
          <p:nvPr/>
        </p:nvSpPr>
        <p:spPr>
          <a:xfrm>
            <a:off x="1549400" y="4831080"/>
            <a:ext cx="2743200" cy="914400"/>
          </a:xfrm>
          <a:prstGeom prst="round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 141">
            <a:extLst>
              <a:ext uri="{FF2B5EF4-FFF2-40B4-BE49-F238E27FC236}">
                <a16:creationId xmlns:a16="http://schemas.microsoft.com/office/drawing/2014/main" id="{36058932-1803-41D4-8CB4-013A55B2F41D}"/>
              </a:ext>
            </a:extLst>
          </p:cNvPr>
          <p:cNvSpPr/>
          <p:nvPr/>
        </p:nvSpPr>
        <p:spPr>
          <a:xfrm rot="5400000">
            <a:off x="2715260" y="2716530"/>
            <a:ext cx="411480" cy="41148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rgbClr val="4DA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 141">
            <a:extLst>
              <a:ext uri="{FF2B5EF4-FFF2-40B4-BE49-F238E27FC236}">
                <a16:creationId xmlns:a16="http://schemas.microsoft.com/office/drawing/2014/main" id="{A4935D85-3C45-45E3-91E2-BF828C01E07A}"/>
              </a:ext>
            </a:extLst>
          </p:cNvPr>
          <p:cNvSpPr/>
          <p:nvPr/>
        </p:nvSpPr>
        <p:spPr>
          <a:xfrm rot="5400000">
            <a:off x="2715260" y="4293870"/>
            <a:ext cx="411480" cy="41148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rgbClr val="4DA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锁">
            <a:extLst>
              <a:ext uri="{FF2B5EF4-FFF2-40B4-BE49-F238E27FC236}">
                <a16:creationId xmlns:a16="http://schemas.microsoft.com/office/drawing/2014/main" id="{F01ECEEE-3CE4-4D4C-B0F9-83327B5B5561}"/>
              </a:ext>
            </a:extLst>
          </p:cNvPr>
          <p:cNvSpPr/>
          <p:nvPr/>
        </p:nvSpPr>
        <p:spPr bwMode="auto">
          <a:xfrm>
            <a:off x="1823720" y="1844040"/>
            <a:ext cx="396240" cy="533400"/>
          </a:xfrm>
          <a:custGeom>
            <a:avLst/>
            <a:gdLst>
              <a:gd name="T0" fmla="*/ 634032 w 5088572"/>
              <a:gd name="T1" fmla="*/ 934506 h 7224750"/>
              <a:gd name="T2" fmla="*/ 521290 w 5088572"/>
              <a:gd name="T3" fmla="*/ 1047764 h 7224750"/>
              <a:gd name="T4" fmla="*/ 521290 w 5088572"/>
              <a:gd name="T5" fmla="*/ 1361315 h 7224750"/>
              <a:gd name="T6" fmla="*/ 634032 w 5088572"/>
              <a:gd name="T7" fmla="*/ 1474014 h 7224750"/>
              <a:gd name="T8" fmla="*/ 746774 w 5088572"/>
              <a:gd name="T9" fmla="*/ 1361315 h 7224750"/>
              <a:gd name="T10" fmla="*/ 746774 w 5088572"/>
              <a:gd name="T11" fmla="*/ 1047764 h 7224750"/>
              <a:gd name="T12" fmla="*/ 634032 w 5088572"/>
              <a:gd name="T13" fmla="*/ 934506 h 7224750"/>
              <a:gd name="T14" fmla="*/ 125579 w 5088572"/>
              <a:gd name="T15" fmla="*/ 658336 h 7224750"/>
              <a:gd name="T16" fmla="*/ 1142485 w 5088572"/>
              <a:gd name="T17" fmla="*/ 658336 h 7224750"/>
              <a:gd name="T18" fmla="*/ 1268064 w 5088572"/>
              <a:gd name="T19" fmla="*/ 783868 h 7224750"/>
              <a:gd name="T20" fmla="*/ 1268064 w 5088572"/>
              <a:gd name="T21" fmla="*/ 1674865 h 7224750"/>
              <a:gd name="T22" fmla="*/ 1142485 w 5088572"/>
              <a:gd name="T23" fmla="*/ 1800397 h 7224750"/>
              <a:gd name="T24" fmla="*/ 125579 w 5088572"/>
              <a:gd name="T25" fmla="*/ 1800397 h 7224750"/>
              <a:gd name="T26" fmla="*/ 0 w 5088572"/>
              <a:gd name="T27" fmla="*/ 1674865 h 7224750"/>
              <a:gd name="T28" fmla="*/ 0 w 5088572"/>
              <a:gd name="T29" fmla="*/ 783868 h 7224750"/>
              <a:gd name="T30" fmla="*/ 125579 w 5088572"/>
              <a:gd name="T31" fmla="*/ 658336 h 7224750"/>
              <a:gd name="T32" fmla="*/ 634032 w 5088572"/>
              <a:gd name="T33" fmla="*/ 0 h 7224750"/>
              <a:gd name="T34" fmla="*/ 1086137 w 5088572"/>
              <a:gd name="T35" fmla="*/ 451427 h 7224750"/>
              <a:gd name="T36" fmla="*/ 1086137 w 5088572"/>
              <a:gd name="T37" fmla="*/ 608784 h 7224750"/>
              <a:gd name="T38" fmla="*/ 897481 w 5088572"/>
              <a:gd name="T39" fmla="*/ 608784 h 7224750"/>
              <a:gd name="T40" fmla="*/ 897481 w 5088572"/>
              <a:gd name="T41" fmla="*/ 451427 h 7224750"/>
              <a:gd name="T42" fmla="*/ 634032 w 5088572"/>
              <a:gd name="T43" fmla="*/ 188048 h 7224750"/>
              <a:gd name="T44" fmla="*/ 370583 w 5088572"/>
              <a:gd name="T45" fmla="*/ 451427 h 7224750"/>
              <a:gd name="T46" fmla="*/ 370583 w 5088572"/>
              <a:gd name="T47" fmla="*/ 608784 h 7224750"/>
              <a:gd name="T48" fmla="*/ 181927 w 5088572"/>
              <a:gd name="T49" fmla="*/ 608784 h 7224750"/>
              <a:gd name="T50" fmla="*/ 181927 w 5088572"/>
              <a:gd name="T51" fmla="*/ 451427 h 7224750"/>
              <a:gd name="T52" fmla="*/ 634032 w 5088572"/>
              <a:gd name="T53" fmla="*/ 0 h 722475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5088572" h="7224750">
                <a:moveTo>
                  <a:pt x="2544286" y="3750048"/>
                </a:moveTo>
                <a:cubicBezTo>
                  <a:pt x="2293441" y="3750048"/>
                  <a:pt x="2091869" y="3953784"/>
                  <a:pt x="2091869" y="4204536"/>
                </a:cubicBezTo>
                <a:cubicBezTo>
                  <a:pt x="2091869" y="4204536"/>
                  <a:pt x="2091869" y="4204536"/>
                  <a:pt x="2091869" y="5462772"/>
                </a:cubicBezTo>
                <a:cubicBezTo>
                  <a:pt x="2091869" y="5713523"/>
                  <a:pt x="2293441" y="5915020"/>
                  <a:pt x="2544286" y="5915020"/>
                </a:cubicBezTo>
                <a:cubicBezTo>
                  <a:pt x="2795131" y="5915020"/>
                  <a:pt x="2996703" y="5713523"/>
                  <a:pt x="2996703" y="5462772"/>
                </a:cubicBezTo>
                <a:lnTo>
                  <a:pt x="2996703" y="4204536"/>
                </a:lnTo>
                <a:cubicBezTo>
                  <a:pt x="2996703" y="3953784"/>
                  <a:pt x="2795131" y="3750048"/>
                  <a:pt x="2544286" y="3750048"/>
                </a:cubicBezTo>
                <a:close/>
                <a:moveTo>
                  <a:pt x="503930" y="2641815"/>
                </a:moveTo>
                <a:cubicBezTo>
                  <a:pt x="503930" y="2641815"/>
                  <a:pt x="503930" y="2641815"/>
                  <a:pt x="4584642" y="2641815"/>
                </a:cubicBezTo>
                <a:cubicBezTo>
                  <a:pt x="4862364" y="2641815"/>
                  <a:pt x="5088572" y="2867939"/>
                  <a:pt x="5088572" y="3145557"/>
                </a:cubicBezTo>
                <a:cubicBezTo>
                  <a:pt x="5088572" y="3145557"/>
                  <a:pt x="5088572" y="3145557"/>
                  <a:pt x="5088572" y="6721008"/>
                </a:cubicBezTo>
                <a:cubicBezTo>
                  <a:pt x="5088572" y="7000865"/>
                  <a:pt x="4862364" y="7224750"/>
                  <a:pt x="4584642" y="7224750"/>
                </a:cubicBezTo>
                <a:cubicBezTo>
                  <a:pt x="4584642" y="7224750"/>
                  <a:pt x="4584642" y="7224750"/>
                  <a:pt x="503930" y="7224750"/>
                </a:cubicBezTo>
                <a:cubicBezTo>
                  <a:pt x="226208" y="7224750"/>
                  <a:pt x="0" y="7000865"/>
                  <a:pt x="0" y="6721008"/>
                </a:cubicBezTo>
                <a:cubicBezTo>
                  <a:pt x="0" y="6721008"/>
                  <a:pt x="0" y="6721008"/>
                  <a:pt x="0" y="3145557"/>
                </a:cubicBezTo>
                <a:cubicBezTo>
                  <a:pt x="0" y="2867939"/>
                  <a:pt x="226208" y="2641815"/>
                  <a:pt x="503930" y="2641815"/>
                </a:cubicBezTo>
                <a:close/>
                <a:moveTo>
                  <a:pt x="2544286" y="0"/>
                </a:moveTo>
                <a:cubicBezTo>
                  <a:pt x="3543236" y="0"/>
                  <a:pt x="4358522" y="812830"/>
                  <a:pt x="4358522" y="1811514"/>
                </a:cubicBezTo>
                <a:cubicBezTo>
                  <a:pt x="4358522" y="1811514"/>
                  <a:pt x="4358522" y="1811514"/>
                  <a:pt x="4358522" y="2442969"/>
                </a:cubicBezTo>
                <a:cubicBezTo>
                  <a:pt x="4358522" y="2442969"/>
                  <a:pt x="4358522" y="2442969"/>
                  <a:pt x="3601471" y="2442969"/>
                </a:cubicBezTo>
                <a:cubicBezTo>
                  <a:pt x="3601471" y="2442969"/>
                  <a:pt x="3601471" y="2442969"/>
                  <a:pt x="3601471" y="1811514"/>
                </a:cubicBezTo>
                <a:cubicBezTo>
                  <a:pt x="3601471" y="1229322"/>
                  <a:pt x="3126633" y="754611"/>
                  <a:pt x="2544286" y="754611"/>
                </a:cubicBezTo>
                <a:cubicBezTo>
                  <a:pt x="1959699" y="754611"/>
                  <a:pt x="1487102" y="1229322"/>
                  <a:pt x="1487102" y="1811514"/>
                </a:cubicBezTo>
                <a:cubicBezTo>
                  <a:pt x="1487102" y="1811514"/>
                  <a:pt x="1487102" y="1811514"/>
                  <a:pt x="1487102" y="2442969"/>
                </a:cubicBezTo>
                <a:lnTo>
                  <a:pt x="730050" y="2442969"/>
                </a:lnTo>
                <a:cubicBezTo>
                  <a:pt x="730050" y="2442969"/>
                  <a:pt x="730050" y="2442969"/>
                  <a:pt x="730050" y="1811514"/>
                </a:cubicBezTo>
                <a:cubicBezTo>
                  <a:pt x="730050" y="812830"/>
                  <a:pt x="1543097" y="0"/>
                  <a:pt x="25442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开锁">
            <a:extLst>
              <a:ext uri="{FF2B5EF4-FFF2-40B4-BE49-F238E27FC236}">
                <a16:creationId xmlns:a16="http://schemas.microsoft.com/office/drawing/2014/main" id="{895DA3E6-0987-42CE-A4E0-8C0F080DDAE7}"/>
              </a:ext>
            </a:extLst>
          </p:cNvPr>
          <p:cNvSpPr/>
          <p:nvPr/>
        </p:nvSpPr>
        <p:spPr bwMode="auto">
          <a:xfrm>
            <a:off x="1823720" y="4998720"/>
            <a:ext cx="396240" cy="579120"/>
          </a:xfrm>
          <a:custGeom>
            <a:avLst/>
            <a:gdLst>
              <a:gd name="T0" fmla="*/ 619079 w 2880569"/>
              <a:gd name="T1" fmla="*/ 953678 h 4188619"/>
              <a:gd name="T2" fmla="*/ 508809 w 2880569"/>
              <a:gd name="T3" fmla="*/ 1063998 h 4188619"/>
              <a:gd name="T4" fmla="*/ 508809 w 2880569"/>
              <a:gd name="T5" fmla="*/ 1370878 h 4188619"/>
              <a:gd name="T6" fmla="*/ 619079 w 2880569"/>
              <a:gd name="T7" fmla="*/ 1481197 h 4188619"/>
              <a:gd name="T8" fmla="*/ 729348 w 2880569"/>
              <a:gd name="T9" fmla="*/ 1370878 h 4188619"/>
              <a:gd name="T10" fmla="*/ 729348 w 2880569"/>
              <a:gd name="T11" fmla="*/ 1063998 h 4188619"/>
              <a:gd name="T12" fmla="*/ 619079 w 2880569"/>
              <a:gd name="T13" fmla="*/ 953678 h 4188619"/>
              <a:gd name="T14" fmla="*/ 122584 w 2880569"/>
              <a:gd name="T15" fmla="*/ 683758 h 4188619"/>
              <a:gd name="T16" fmla="*/ 1115573 w 2880569"/>
              <a:gd name="T17" fmla="*/ 683758 h 4188619"/>
              <a:gd name="T18" fmla="*/ 1238157 w 2880569"/>
              <a:gd name="T19" fmla="*/ 806398 h 4188619"/>
              <a:gd name="T20" fmla="*/ 1238157 w 2880569"/>
              <a:gd name="T21" fmla="*/ 1677197 h 4188619"/>
              <a:gd name="T22" fmla="*/ 1115573 w 2880569"/>
              <a:gd name="T23" fmla="*/ 1800397 h 4188619"/>
              <a:gd name="T24" fmla="*/ 122584 w 2880569"/>
              <a:gd name="T25" fmla="*/ 1800397 h 4188619"/>
              <a:gd name="T26" fmla="*/ 0 w 2880569"/>
              <a:gd name="T27" fmla="*/ 1677197 h 4188619"/>
              <a:gd name="T28" fmla="*/ 0 w 2880569"/>
              <a:gd name="T29" fmla="*/ 806398 h 4188619"/>
              <a:gd name="T30" fmla="*/ 122584 w 2880569"/>
              <a:gd name="T31" fmla="*/ 683758 h 4188619"/>
              <a:gd name="T32" fmla="*/ 640909 w 2880569"/>
              <a:gd name="T33" fmla="*/ 0 h 4188619"/>
              <a:gd name="T34" fmla="*/ 953132 w 2880569"/>
              <a:gd name="T35" fmla="*/ 128944 h 4188619"/>
              <a:gd name="T36" fmla="*/ 1040439 w 2880569"/>
              <a:gd name="T37" fmla="*/ 629039 h 4188619"/>
              <a:gd name="T38" fmla="*/ 817693 w 2880569"/>
              <a:gd name="T39" fmla="*/ 629039 h 4188619"/>
              <a:gd name="T40" fmla="*/ 822730 w 2880569"/>
              <a:gd name="T41" fmla="*/ 623439 h 4188619"/>
              <a:gd name="T42" fmla="*/ 822730 w 2880569"/>
              <a:gd name="T43" fmla="*/ 259428 h 4188619"/>
              <a:gd name="T44" fmla="*/ 458949 w 2880569"/>
              <a:gd name="T45" fmla="*/ 259428 h 4188619"/>
              <a:gd name="T46" fmla="*/ 350374 w 2880569"/>
              <a:gd name="T47" fmla="*/ 367511 h 4188619"/>
              <a:gd name="T48" fmla="*/ 220532 w 2880569"/>
              <a:gd name="T49" fmla="*/ 237587 h 4188619"/>
              <a:gd name="T50" fmla="*/ 329107 w 2880569"/>
              <a:gd name="T51" fmla="*/ 128944 h 4188619"/>
              <a:gd name="T52" fmla="*/ 640909 w 2880569"/>
              <a:gd name="T53" fmla="*/ 0 h 41886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880569" h="4188619">
                <a:moveTo>
                  <a:pt x="1440285" y="2218729"/>
                </a:moveTo>
                <a:cubicBezTo>
                  <a:pt x="1298340" y="2218729"/>
                  <a:pt x="1183742" y="2333379"/>
                  <a:pt x="1183742" y="2475388"/>
                </a:cubicBezTo>
                <a:cubicBezTo>
                  <a:pt x="1183742" y="2475388"/>
                  <a:pt x="1183742" y="2475388"/>
                  <a:pt x="1183742" y="3189343"/>
                </a:cubicBezTo>
                <a:cubicBezTo>
                  <a:pt x="1183742" y="3331352"/>
                  <a:pt x="1298340" y="3446002"/>
                  <a:pt x="1440285" y="3446002"/>
                </a:cubicBezTo>
                <a:cubicBezTo>
                  <a:pt x="1582230" y="3446002"/>
                  <a:pt x="1696827" y="3331352"/>
                  <a:pt x="1696827" y="3189343"/>
                </a:cubicBezTo>
                <a:lnTo>
                  <a:pt x="1696827" y="2475388"/>
                </a:lnTo>
                <a:cubicBezTo>
                  <a:pt x="1696827" y="2333379"/>
                  <a:pt x="1582230" y="2218729"/>
                  <a:pt x="1440285" y="2218729"/>
                </a:cubicBezTo>
                <a:close/>
                <a:moveTo>
                  <a:pt x="285192" y="1590761"/>
                </a:moveTo>
                <a:cubicBezTo>
                  <a:pt x="285192" y="1590761"/>
                  <a:pt x="285192" y="1590761"/>
                  <a:pt x="2595377" y="1590761"/>
                </a:cubicBezTo>
                <a:cubicBezTo>
                  <a:pt x="2752949" y="1590761"/>
                  <a:pt x="2880569" y="1718439"/>
                  <a:pt x="2880569" y="1876083"/>
                </a:cubicBezTo>
                <a:cubicBezTo>
                  <a:pt x="2880569" y="1876083"/>
                  <a:pt x="2880569" y="1876083"/>
                  <a:pt x="2880569" y="3901995"/>
                </a:cubicBezTo>
                <a:cubicBezTo>
                  <a:pt x="2880569" y="4059638"/>
                  <a:pt x="2752949" y="4188619"/>
                  <a:pt x="2595377" y="4188619"/>
                </a:cubicBezTo>
                <a:cubicBezTo>
                  <a:pt x="2595377" y="4188619"/>
                  <a:pt x="2595377" y="4188619"/>
                  <a:pt x="285192" y="4188619"/>
                </a:cubicBezTo>
                <a:cubicBezTo>
                  <a:pt x="127620" y="4188619"/>
                  <a:pt x="0" y="4059638"/>
                  <a:pt x="0" y="3901995"/>
                </a:cubicBezTo>
                <a:cubicBezTo>
                  <a:pt x="0" y="3901995"/>
                  <a:pt x="0" y="3901995"/>
                  <a:pt x="0" y="1876083"/>
                </a:cubicBezTo>
                <a:cubicBezTo>
                  <a:pt x="0" y="1718439"/>
                  <a:pt x="127620" y="1590761"/>
                  <a:pt x="285192" y="1590761"/>
                </a:cubicBezTo>
                <a:close/>
                <a:moveTo>
                  <a:pt x="1491074" y="0"/>
                </a:moveTo>
                <a:cubicBezTo>
                  <a:pt x="1753927" y="0"/>
                  <a:pt x="2016942" y="99996"/>
                  <a:pt x="2217458" y="299988"/>
                </a:cubicBezTo>
                <a:cubicBezTo>
                  <a:pt x="2531253" y="613982"/>
                  <a:pt x="2598960" y="1083018"/>
                  <a:pt x="2420579" y="1463458"/>
                </a:cubicBezTo>
                <a:cubicBezTo>
                  <a:pt x="2420579" y="1463458"/>
                  <a:pt x="2420579" y="1463458"/>
                  <a:pt x="1902361" y="1463458"/>
                </a:cubicBezTo>
                <a:cubicBezTo>
                  <a:pt x="1902361" y="1463458"/>
                  <a:pt x="1902361" y="1463458"/>
                  <a:pt x="1914079" y="1450429"/>
                </a:cubicBezTo>
                <a:cubicBezTo>
                  <a:pt x="2148449" y="1217214"/>
                  <a:pt x="2148449" y="836774"/>
                  <a:pt x="1914079" y="603559"/>
                </a:cubicBezTo>
                <a:cubicBezTo>
                  <a:pt x="1681011" y="369040"/>
                  <a:pt x="1300811" y="369040"/>
                  <a:pt x="1067744" y="603559"/>
                </a:cubicBezTo>
                <a:lnTo>
                  <a:pt x="815145" y="855014"/>
                </a:lnTo>
                <a:cubicBezTo>
                  <a:pt x="815145" y="855014"/>
                  <a:pt x="815145" y="855014"/>
                  <a:pt x="513068" y="552746"/>
                </a:cubicBezTo>
                <a:cubicBezTo>
                  <a:pt x="513068" y="552746"/>
                  <a:pt x="513068" y="552746"/>
                  <a:pt x="765667" y="299988"/>
                </a:cubicBezTo>
                <a:cubicBezTo>
                  <a:pt x="965532" y="99996"/>
                  <a:pt x="1228222" y="0"/>
                  <a:pt x="14910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钥匙">
            <a:extLst>
              <a:ext uri="{FF2B5EF4-FFF2-40B4-BE49-F238E27FC236}">
                <a16:creationId xmlns:a16="http://schemas.microsoft.com/office/drawing/2014/main" id="{CC1798C0-F2EA-448A-A9DE-DC7CAB515CAA}"/>
              </a:ext>
            </a:extLst>
          </p:cNvPr>
          <p:cNvSpPr/>
          <p:nvPr/>
        </p:nvSpPr>
        <p:spPr bwMode="auto">
          <a:xfrm>
            <a:off x="1778000" y="3406140"/>
            <a:ext cx="487680" cy="609600"/>
          </a:xfrm>
          <a:custGeom>
            <a:avLst/>
            <a:gdLst>
              <a:gd name="T0" fmla="*/ 992362 w 3360"/>
              <a:gd name="T1" fmla="*/ 999163 h 3231"/>
              <a:gd name="T2" fmla="*/ 312390 w 3360"/>
              <a:gd name="T3" fmla="*/ 1679387 h 3231"/>
              <a:gd name="T4" fmla="*/ 121634 w 3360"/>
              <a:gd name="T5" fmla="*/ 1678851 h 3231"/>
              <a:gd name="T6" fmla="*/ 121634 w 3360"/>
              <a:gd name="T7" fmla="*/ 1488024 h 3231"/>
              <a:gd name="T8" fmla="*/ 173074 w 3360"/>
              <a:gd name="T9" fmla="*/ 1436565 h 3231"/>
              <a:gd name="T10" fmla="*/ 26792 w 3360"/>
              <a:gd name="T11" fmla="*/ 1289692 h 3231"/>
              <a:gd name="T12" fmla="*/ 26256 w 3360"/>
              <a:gd name="T13" fmla="*/ 1194278 h 3231"/>
              <a:gd name="T14" fmla="*/ 121634 w 3360"/>
              <a:gd name="T15" fmla="*/ 1194278 h 3231"/>
              <a:gd name="T16" fmla="*/ 268452 w 3360"/>
              <a:gd name="T17" fmla="*/ 1341151 h 3231"/>
              <a:gd name="T18" fmla="*/ 316141 w 3360"/>
              <a:gd name="T19" fmla="*/ 1292908 h 3231"/>
              <a:gd name="T20" fmla="*/ 265237 w 3360"/>
              <a:gd name="T21" fmla="*/ 1242521 h 3231"/>
              <a:gd name="T22" fmla="*/ 265237 w 3360"/>
              <a:gd name="T23" fmla="*/ 1147108 h 3231"/>
              <a:gd name="T24" fmla="*/ 360615 w 3360"/>
              <a:gd name="T25" fmla="*/ 1147108 h 3231"/>
              <a:gd name="T26" fmla="*/ 411519 w 3360"/>
              <a:gd name="T27" fmla="*/ 1198031 h 3231"/>
              <a:gd name="T28" fmla="*/ 459208 w 3360"/>
              <a:gd name="T29" fmla="*/ 1150324 h 3231"/>
              <a:gd name="T30" fmla="*/ 312390 w 3360"/>
              <a:gd name="T31" fmla="*/ 1003451 h 3231"/>
              <a:gd name="T32" fmla="*/ 312390 w 3360"/>
              <a:gd name="T33" fmla="*/ 908037 h 3231"/>
              <a:gd name="T34" fmla="*/ 407768 w 3360"/>
              <a:gd name="T35" fmla="*/ 908037 h 3231"/>
              <a:gd name="T36" fmla="*/ 554587 w 3360"/>
              <a:gd name="T37" fmla="*/ 1054910 h 3231"/>
              <a:gd name="T38" fmla="*/ 801069 w 3360"/>
              <a:gd name="T39" fmla="*/ 807800 h 3231"/>
              <a:gd name="T40" fmla="*/ 768920 w 3360"/>
              <a:gd name="T41" fmla="*/ 171530 h 3231"/>
              <a:gd name="T42" fmla="*/ 1508904 w 3360"/>
              <a:gd name="T43" fmla="*/ 292137 h 3231"/>
              <a:gd name="T44" fmla="*/ 1629466 w 3360"/>
              <a:gd name="T45" fmla="*/ 1032397 h 3231"/>
              <a:gd name="T46" fmla="*/ 992362 w 3360"/>
              <a:gd name="T47" fmla="*/ 999163 h 3231"/>
              <a:gd name="T48" fmla="*/ 1364765 w 3360"/>
              <a:gd name="T49" fmla="*/ 435258 h 3231"/>
              <a:gd name="T50" fmla="*/ 1054518 w 3360"/>
              <a:gd name="T51" fmla="*/ 362893 h 3231"/>
              <a:gd name="T52" fmla="*/ 1126856 w 3360"/>
              <a:gd name="T53" fmla="*/ 673256 h 3231"/>
              <a:gd name="T54" fmla="*/ 1437103 w 3360"/>
              <a:gd name="T55" fmla="*/ 745620 h 3231"/>
              <a:gd name="T56" fmla="*/ 1364765 w 3360"/>
              <a:gd name="T57" fmla="*/ 435258 h 3231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360" h="3231">
                <a:moveTo>
                  <a:pt x="1852" y="1864"/>
                </a:moveTo>
                <a:cubicBezTo>
                  <a:pt x="583" y="3133"/>
                  <a:pt x="583" y="3133"/>
                  <a:pt x="583" y="3133"/>
                </a:cubicBezTo>
                <a:cubicBezTo>
                  <a:pt x="485" y="3231"/>
                  <a:pt x="326" y="3231"/>
                  <a:pt x="227" y="3132"/>
                </a:cubicBezTo>
                <a:cubicBezTo>
                  <a:pt x="129" y="3034"/>
                  <a:pt x="128" y="2874"/>
                  <a:pt x="227" y="2776"/>
                </a:cubicBezTo>
                <a:cubicBezTo>
                  <a:pt x="323" y="2680"/>
                  <a:pt x="323" y="2680"/>
                  <a:pt x="323" y="2680"/>
                </a:cubicBezTo>
                <a:cubicBezTo>
                  <a:pt x="50" y="2406"/>
                  <a:pt x="50" y="2406"/>
                  <a:pt x="50" y="2406"/>
                </a:cubicBezTo>
                <a:cubicBezTo>
                  <a:pt x="0" y="2357"/>
                  <a:pt x="0" y="2277"/>
                  <a:pt x="49" y="2228"/>
                </a:cubicBezTo>
                <a:cubicBezTo>
                  <a:pt x="98" y="2179"/>
                  <a:pt x="178" y="2179"/>
                  <a:pt x="227" y="2228"/>
                </a:cubicBezTo>
                <a:cubicBezTo>
                  <a:pt x="501" y="2502"/>
                  <a:pt x="501" y="2502"/>
                  <a:pt x="501" y="2502"/>
                </a:cubicBezTo>
                <a:cubicBezTo>
                  <a:pt x="590" y="2412"/>
                  <a:pt x="590" y="2412"/>
                  <a:pt x="590" y="2412"/>
                </a:cubicBezTo>
                <a:cubicBezTo>
                  <a:pt x="495" y="2318"/>
                  <a:pt x="495" y="2318"/>
                  <a:pt x="495" y="2318"/>
                </a:cubicBezTo>
                <a:cubicBezTo>
                  <a:pt x="446" y="2268"/>
                  <a:pt x="446" y="2189"/>
                  <a:pt x="495" y="2140"/>
                </a:cubicBezTo>
                <a:cubicBezTo>
                  <a:pt x="544" y="2090"/>
                  <a:pt x="623" y="2090"/>
                  <a:pt x="673" y="2140"/>
                </a:cubicBezTo>
                <a:cubicBezTo>
                  <a:pt x="768" y="2235"/>
                  <a:pt x="768" y="2235"/>
                  <a:pt x="768" y="2235"/>
                </a:cubicBezTo>
                <a:cubicBezTo>
                  <a:pt x="857" y="2146"/>
                  <a:pt x="857" y="2146"/>
                  <a:pt x="857" y="2146"/>
                </a:cubicBezTo>
                <a:cubicBezTo>
                  <a:pt x="583" y="1872"/>
                  <a:pt x="583" y="1872"/>
                  <a:pt x="583" y="1872"/>
                </a:cubicBezTo>
                <a:cubicBezTo>
                  <a:pt x="534" y="1823"/>
                  <a:pt x="534" y="1743"/>
                  <a:pt x="583" y="1694"/>
                </a:cubicBezTo>
                <a:cubicBezTo>
                  <a:pt x="632" y="1645"/>
                  <a:pt x="712" y="1645"/>
                  <a:pt x="761" y="1694"/>
                </a:cubicBezTo>
                <a:cubicBezTo>
                  <a:pt x="1035" y="1968"/>
                  <a:pt x="1035" y="1968"/>
                  <a:pt x="1035" y="1968"/>
                </a:cubicBezTo>
                <a:cubicBezTo>
                  <a:pt x="1495" y="1507"/>
                  <a:pt x="1495" y="1507"/>
                  <a:pt x="1495" y="1507"/>
                </a:cubicBezTo>
                <a:cubicBezTo>
                  <a:pt x="1197" y="1091"/>
                  <a:pt x="1160" y="595"/>
                  <a:pt x="1435" y="320"/>
                </a:cubicBezTo>
                <a:cubicBezTo>
                  <a:pt x="1754" y="0"/>
                  <a:pt x="2372" y="101"/>
                  <a:pt x="2816" y="545"/>
                </a:cubicBezTo>
                <a:cubicBezTo>
                  <a:pt x="3260" y="989"/>
                  <a:pt x="3360" y="1607"/>
                  <a:pt x="3041" y="1926"/>
                </a:cubicBezTo>
                <a:cubicBezTo>
                  <a:pt x="2766" y="2202"/>
                  <a:pt x="2268" y="2164"/>
                  <a:pt x="1852" y="1864"/>
                </a:cubicBezTo>
                <a:close/>
                <a:moveTo>
                  <a:pt x="2547" y="812"/>
                </a:moveTo>
                <a:cubicBezTo>
                  <a:pt x="2350" y="615"/>
                  <a:pt x="2091" y="554"/>
                  <a:pt x="1968" y="677"/>
                </a:cubicBezTo>
                <a:cubicBezTo>
                  <a:pt x="1845" y="800"/>
                  <a:pt x="1906" y="1060"/>
                  <a:pt x="2103" y="1256"/>
                </a:cubicBezTo>
                <a:cubicBezTo>
                  <a:pt x="2300" y="1454"/>
                  <a:pt x="2559" y="1514"/>
                  <a:pt x="2682" y="1391"/>
                </a:cubicBezTo>
                <a:cubicBezTo>
                  <a:pt x="2805" y="1268"/>
                  <a:pt x="2745" y="1009"/>
                  <a:pt x="2547" y="8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4A581E-FC2B-4229-B22F-EE8BE0EF219C}"/>
              </a:ext>
            </a:extLst>
          </p:cNvPr>
          <p:cNvSpPr txBox="1"/>
          <p:nvPr/>
        </p:nvSpPr>
        <p:spPr>
          <a:xfrm>
            <a:off x="2433320" y="1894205"/>
            <a:ext cx="166116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提出问题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983C71-383E-4EBB-BA6E-2EF5B1BC8AA3}"/>
              </a:ext>
            </a:extLst>
          </p:cNvPr>
          <p:cNvSpPr txBox="1"/>
          <p:nvPr/>
        </p:nvSpPr>
        <p:spPr>
          <a:xfrm>
            <a:off x="2433320" y="3469005"/>
            <a:ext cx="166116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分析问题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3AC2DF2-6B23-4D30-B310-4072CAB2C0FC}"/>
              </a:ext>
            </a:extLst>
          </p:cNvPr>
          <p:cNvSpPr txBox="1"/>
          <p:nvPr/>
        </p:nvSpPr>
        <p:spPr>
          <a:xfrm>
            <a:off x="2433320" y="5046980"/>
            <a:ext cx="166116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解决问题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24E5A1-1572-42E6-BA74-425496363ECE}"/>
              </a:ext>
            </a:extLst>
          </p:cNvPr>
          <p:cNvSpPr txBox="1"/>
          <p:nvPr/>
        </p:nvSpPr>
        <p:spPr>
          <a:xfrm>
            <a:off x="4755515" y="1645920"/>
            <a:ext cx="6141085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09A2D4B-5297-4AAA-97C6-2DD1CEF1D546}"/>
              </a:ext>
            </a:extLst>
          </p:cNvPr>
          <p:cNvSpPr txBox="1"/>
          <p:nvPr/>
        </p:nvSpPr>
        <p:spPr>
          <a:xfrm>
            <a:off x="4755515" y="3223260"/>
            <a:ext cx="6141085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862DF8-319C-4182-A07A-73F13FEB7D98}"/>
              </a:ext>
            </a:extLst>
          </p:cNvPr>
          <p:cNvSpPr txBox="1"/>
          <p:nvPr/>
        </p:nvSpPr>
        <p:spPr>
          <a:xfrm>
            <a:off x="4755515" y="4800600"/>
            <a:ext cx="6141085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单击此处添加本章节的简要内容。</a:t>
            </a:r>
          </a:p>
        </p:txBody>
      </p:sp>
    </p:spTree>
    <p:extLst>
      <p:ext uri="{BB962C8B-B14F-4D97-AF65-F5344CB8AC3E}">
        <p14:creationId xmlns:p14="http://schemas.microsoft.com/office/powerpoint/2010/main" val="193531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D346EF3-A85F-44D8-8770-D60B1619E9C3}"/>
              </a:ext>
            </a:extLst>
          </p:cNvPr>
          <p:cNvSpPr/>
          <p:nvPr/>
        </p:nvSpPr>
        <p:spPr>
          <a:xfrm>
            <a:off x="300111" y="327074"/>
            <a:ext cx="11591779" cy="6203853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75CEC1-7D5C-4C2C-A195-AEF250146B92}"/>
              </a:ext>
            </a:extLst>
          </p:cNvPr>
          <p:cNvSpPr/>
          <p:nvPr/>
        </p:nvSpPr>
        <p:spPr>
          <a:xfrm>
            <a:off x="700083" y="327074"/>
            <a:ext cx="756000" cy="144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AB0955-B866-436F-AFAE-AE53DACB64AF}"/>
              </a:ext>
            </a:extLst>
          </p:cNvPr>
          <p:cNvSpPr txBox="1"/>
          <p:nvPr/>
        </p:nvSpPr>
        <p:spPr>
          <a:xfrm>
            <a:off x="700084" y="542924"/>
            <a:ext cx="152876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研究过程</a:t>
            </a:r>
          </a:p>
        </p:txBody>
      </p:sp>
      <p:sp>
        <p:nvSpPr>
          <p:cNvPr id="7" name="五边形 6">
            <a:extLst>
              <a:ext uri="{FF2B5EF4-FFF2-40B4-BE49-F238E27FC236}">
                <a16:creationId xmlns:a16="http://schemas.microsoft.com/office/drawing/2014/main" id="{A6BB32EA-FB15-42F2-8AF0-0EDBDB87D90F}"/>
              </a:ext>
            </a:extLst>
          </p:cNvPr>
          <p:cNvSpPr/>
          <p:nvPr/>
        </p:nvSpPr>
        <p:spPr>
          <a:xfrm>
            <a:off x="825500" y="1951909"/>
            <a:ext cx="1654291" cy="1575516"/>
          </a:xfrm>
          <a:prstGeom prst="pentagon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五边形 7">
            <a:extLst>
              <a:ext uri="{FF2B5EF4-FFF2-40B4-BE49-F238E27FC236}">
                <a16:creationId xmlns:a16="http://schemas.microsoft.com/office/drawing/2014/main" id="{CAFD7396-DFEC-4D4B-A823-229DD19BC5E9}"/>
              </a:ext>
            </a:extLst>
          </p:cNvPr>
          <p:cNvSpPr/>
          <p:nvPr/>
        </p:nvSpPr>
        <p:spPr>
          <a:xfrm flipV="1">
            <a:off x="3086980" y="1367882"/>
            <a:ext cx="1654291" cy="1575516"/>
          </a:xfrm>
          <a:prstGeom prst="pentagon">
            <a:avLst/>
          </a:prstGeom>
          <a:solidFill>
            <a:srgbClr val="4DA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五边形 8">
            <a:extLst>
              <a:ext uri="{FF2B5EF4-FFF2-40B4-BE49-F238E27FC236}">
                <a16:creationId xmlns:a16="http://schemas.microsoft.com/office/drawing/2014/main" id="{827E8192-4419-4FA2-96BB-AD8B71BD602F}"/>
              </a:ext>
            </a:extLst>
          </p:cNvPr>
          <p:cNvSpPr/>
          <p:nvPr/>
        </p:nvSpPr>
        <p:spPr>
          <a:xfrm>
            <a:off x="5348460" y="1951909"/>
            <a:ext cx="1654291" cy="1575516"/>
          </a:xfrm>
          <a:prstGeom prst="pentagon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五边形 9">
            <a:extLst>
              <a:ext uri="{FF2B5EF4-FFF2-40B4-BE49-F238E27FC236}">
                <a16:creationId xmlns:a16="http://schemas.microsoft.com/office/drawing/2014/main" id="{F4109A54-CDAD-4435-8272-799609B82F31}"/>
              </a:ext>
            </a:extLst>
          </p:cNvPr>
          <p:cNvSpPr/>
          <p:nvPr/>
        </p:nvSpPr>
        <p:spPr>
          <a:xfrm flipV="1">
            <a:off x="7609940" y="1367882"/>
            <a:ext cx="1654291" cy="1575516"/>
          </a:xfrm>
          <a:prstGeom prst="pentagon">
            <a:avLst/>
          </a:prstGeom>
          <a:solidFill>
            <a:srgbClr val="4DA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五边形 10">
            <a:extLst>
              <a:ext uri="{FF2B5EF4-FFF2-40B4-BE49-F238E27FC236}">
                <a16:creationId xmlns:a16="http://schemas.microsoft.com/office/drawing/2014/main" id="{36F193B5-E3CB-4746-85C5-01695467FD8F}"/>
              </a:ext>
            </a:extLst>
          </p:cNvPr>
          <p:cNvSpPr/>
          <p:nvPr/>
        </p:nvSpPr>
        <p:spPr>
          <a:xfrm>
            <a:off x="9871421" y="2057042"/>
            <a:ext cx="1654291" cy="1575516"/>
          </a:xfrm>
          <a:prstGeom prst="pentagon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curved-arrow_154719">
            <a:extLst>
              <a:ext uri="{FF2B5EF4-FFF2-40B4-BE49-F238E27FC236}">
                <a16:creationId xmlns:a16="http://schemas.microsoft.com/office/drawing/2014/main" id="{EF6EFFB4-3557-47D3-9913-A17BF767272D}"/>
              </a:ext>
            </a:extLst>
          </p:cNvPr>
          <p:cNvSpPr>
            <a:spLocks noChangeAspect="1"/>
          </p:cNvSpPr>
          <p:nvPr/>
        </p:nvSpPr>
        <p:spPr bwMode="auto">
          <a:xfrm rot="6118294" flipH="1">
            <a:off x="2663404" y="2314195"/>
            <a:ext cx="507898" cy="850943"/>
          </a:xfrm>
          <a:custGeom>
            <a:avLst/>
            <a:gdLst>
              <a:gd name="T0" fmla="*/ 2418 w 2418"/>
              <a:gd name="T1" fmla="*/ 1062 h 4058"/>
              <a:gd name="T2" fmla="*/ 2418 w 2418"/>
              <a:gd name="T3" fmla="*/ 1053 h 4058"/>
              <a:gd name="T4" fmla="*/ 2418 w 2418"/>
              <a:gd name="T5" fmla="*/ 1039 h 4058"/>
              <a:gd name="T6" fmla="*/ 2417 w 2418"/>
              <a:gd name="T7" fmla="*/ 1034 h 4058"/>
              <a:gd name="T8" fmla="*/ 2416 w 2418"/>
              <a:gd name="T9" fmla="*/ 1021 h 4058"/>
              <a:gd name="T10" fmla="*/ 2415 w 2418"/>
              <a:gd name="T11" fmla="*/ 1014 h 4058"/>
              <a:gd name="T12" fmla="*/ 2412 w 2418"/>
              <a:gd name="T13" fmla="*/ 1003 h 4058"/>
              <a:gd name="T14" fmla="*/ 2410 w 2418"/>
              <a:gd name="T15" fmla="*/ 995 h 4058"/>
              <a:gd name="T16" fmla="*/ 2407 w 2418"/>
              <a:gd name="T17" fmla="*/ 987 h 4058"/>
              <a:gd name="T18" fmla="*/ 2403 w 2418"/>
              <a:gd name="T19" fmla="*/ 977 h 4058"/>
              <a:gd name="T20" fmla="*/ 2400 w 2418"/>
              <a:gd name="T21" fmla="*/ 970 h 4058"/>
              <a:gd name="T22" fmla="*/ 2395 w 2418"/>
              <a:gd name="T23" fmla="*/ 959 h 4058"/>
              <a:gd name="T24" fmla="*/ 2392 w 2418"/>
              <a:gd name="T25" fmla="*/ 954 h 4058"/>
              <a:gd name="T26" fmla="*/ 2385 w 2418"/>
              <a:gd name="T27" fmla="*/ 942 h 4058"/>
              <a:gd name="T28" fmla="*/ 2379 w 2418"/>
              <a:gd name="T29" fmla="*/ 934 h 4058"/>
              <a:gd name="T30" fmla="*/ 2373 w 2418"/>
              <a:gd name="T31" fmla="*/ 927 h 4058"/>
              <a:gd name="T32" fmla="*/ 2360 w 2418"/>
              <a:gd name="T33" fmla="*/ 912 h 4058"/>
              <a:gd name="T34" fmla="*/ 2360 w 2418"/>
              <a:gd name="T35" fmla="*/ 912 h 4058"/>
              <a:gd name="T36" fmla="*/ 1527 w 2418"/>
              <a:gd name="T37" fmla="*/ 79 h 4058"/>
              <a:gd name="T38" fmla="*/ 1244 w 2418"/>
              <a:gd name="T39" fmla="*/ 79 h 4058"/>
              <a:gd name="T40" fmla="*/ 1244 w 2418"/>
              <a:gd name="T41" fmla="*/ 361 h 4058"/>
              <a:gd name="T42" fmla="*/ 1712 w 2418"/>
              <a:gd name="T43" fmla="*/ 830 h 4058"/>
              <a:gd name="T44" fmla="*/ 63 w 2418"/>
              <a:gd name="T45" fmla="*/ 2323 h 4058"/>
              <a:gd name="T46" fmla="*/ 118 w 2418"/>
              <a:gd name="T47" fmla="*/ 3262 h 4058"/>
              <a:gd name="T48" fmla="*/ 122 w 2418"/>
              <a:gd name="T49" fmla="*/ 3276 h 4058"/>
              <a:gd name="T50" fmla="*/ 565 w 2418"/>
              <a:gd name="T51" fmla="*/ 3998 h 4058"/>
              <a:gd name="T52" fmla="*/ 591 w 2418"/>
              <a:gd name="T53" fmla="*/ 4020 h 4058"/>
              <a:gd name="T54" fmla="*/ 707 w 2418"/>
              <a:gd name="T55" fmla="*/ 4058 h 4058"/>
              <a:gd name="T56" fmla="*/ 726 w 2418"/>
              <a:gd name="T57" fmla="*/ 4057 h 4058"/>
              <a:gd name="T58" fmla="*/ 847 w 2418"/>
              <a:gd name="T59" fmla="*/ 4000 h 4058"/>
              <a:gd name="T60" fmla="*/ 850 w 2418"/>
              <a:gd name="T61" fmla="*/ 3717 h 4058"/>
              <a:gd name="T62" fmla="*/ 717 w 2418"/>
              <a:gd name="T63" fmla="*/ 3563 h 4058"/>
              <a:gd name="T64" fmla="*/ 455 w 2418"/>
              <a:gd name="T65" fmla="*/ 2401 h 4058"/>
              <a:gd name="T66" fmla="*/ 1762 w 2418"/>
              <a:gd name="T67" fmla="*/ 1227 h 4058"/>
              <a:gd name="T68" fmla="*/ 1244 w 2418"/>
              <a:gd name="T69" fmla="*/ 1745 h 4058"/>
              <a:gd name="T70" fmla="*/ 1244 w 2418"/>
              <a:gd name="T71" fmla="*/ 2028 h 4058"/>
              <a:gd name="T72" fmla="*/ 1385 w 2418"/>
              <a:gd name="T73" fmla="*/ 2086 h 4058"/>
              <a:gd name="T74" fmla="*/ 1527 w 2418"/>
              <a:gd name="T75" fmla="*/ 2028 h 4058"/>
              <a:gd name="T76" fmla="*/ 2359 w 2418"/>
              <a:gd name="T77" fmla="*/ 1196 h 4058"/>
              <a:gd name="T78" fmla="*/ 2360 w 2418"/>
              <a:gd name="T79" fmla="*/ 1195 h 4058"/>
              <a:gd name="T80" fmla="*/ 2360 w 2418"/>
              <a:gd name="T81" fmla="*/ 1195 h 4058"/>
              <a:gd name="T82" fmla="*/ 2360 w 2418"/>
              <a:gd name="T83" fmla="*/ 1194 h 4058"/>
              <a:gd name="T84" fmla="*/ 2373 w 2418"/>
              <a:gd name="T85" fmla="*/ 1180 h 4058"/>
              <a:gd name="T86" fmla="*/ 2376 w 2418"/>
              <a:gd name="T87" fmla="*/ 1175 h 4058"/>
              <a:gd name="T88" fmla="*/ 2385 w 2418"/>
              <a:gd name="T89" fmla="*/ 1164 h 4058"/>
              <a:gd name="T90" fmla="*/ 2389 w 2418"/>
              <a:gd name="T91" fmla="*/ 1157 h 4058"/>
              <a:gd name="T92" fmla="*/ 2395 w 2418"/>
              <a:gd name="T93" fmla="*/ 1147 h 4058"/>
              <a:gd name="T94" fmla="*/ 2399 w 2418"/>
              <a:gd name="T95" fmla="*/ 1138 h 4058"/>
              <a:gd name="T96" fmla="*/ 2403 w 2418"/>
              <a:gd name="T97" fmla="*/ 1130 h 4058"/>
              <a:gd name="T98" fmla="*/ 2408 w 2418"/>
              <a:gd name="T99" fmla="*/ 1117 h 4058"/>
              <a:gd name="T100" fmla="*/ 2410 w 2418"/>
              <a:gd name="T101" fmla="*/ 1111 h 4058"/>
              <a:gd name="T102" fmla="*/ 2414 w 2418"/>
              <a:gd name="T103" fmla="*/ 1094 h 4058"/>
              <a:gd name="T104" fmla="*/ 2415 w 2418"/>
              <a:gd name="T105" fmla="*/ 1092 h 4058"/>
              <a:gd name="T106" fmla="*/ 2415 w 2418"/>
              <a:gd name="T107" fmla="*/ 1092 h 4058"/>
              <a:gd name="T108" fmla="*/ 2418 w 2418"/>
              <a:gd name="T109" fmla="*/ 1072 h 4058"/>
              <a:gd name="T110" fmla="*/ 2418 w 2418"/>
              <a:gd name="T111" fmla="*/ 1062 h 4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18" h="4058">
                <a:moveTo>
                  <a:pt x="2418" y="1062"/>
                </a:moveTo>
                <a:cubicBezTo>
                  <a:pt x="2418" y="1059"/>
                  <a:pt x="2418" y="1056"/>
                  <a:pt x="2418" y="1053"/>
                </a:cubicBezTo>
                <a:cubicBezTo>
                  <a:pt x="2418" y="1048"/>
                  <a:pt x="2418" y="1044"/>
                  <a:pt x="2418" y="1039"/>
                </a:cubicBezTo>
                <a:cubicBezTo>
                  <a:pt x="2418" y="1037"/>
                  <a:pt x="2418" y="1035"/>
                  <a:pt x="2417" y="1034"/>
                </a:cubicBezTo>
                <a:cubicBezTo>
                  <a:pt x="2417" y="1029"/>
                  <a:pt x="2416" y="1025"/>
                  <a:pt x="2416" y="1021"/>
                </a:cubicBezTo>
                <a:cubicBezTo>
                  <a:pt x="2415" y="1019"/>
                  <a:pt x="2415" y="1016"/>
                  <a:pt x="2415" y="1014"/>
                </a:cubicBezTo>
                <a:cubicBezTo>
                  <a:pt x="2414" y="1011"/>
                  <a:pt x="2413" y="1007"/>
                  <a:pt x="2412" y="1003"/>
                </a:cubicBezTo>
                <a:cubicBezTo>
                  <a:pt x="2411" y="1001"/>
                  <a:pt x="2411" y="998"/>
                  <a:pt x="2410" y="995"/>
                </a:cubicBezTo>
                <a:cubicBezTo>
                  <a:pt x="2409" y="992"/>
                  <a:pt x="2408" y="990"/>
                  <a:pt x="2407" y="987"/>
                </a:cubicBezTo>
                <a:cubicBezTo>
                  <a:pt x="2406" y="983"/>
                  <a:pt x="2405" y="980"/>
                  <a:pt x="2403" y="977"/>
                </a:cubicBezTo>
                <a:cubicBezTo>
                  <a:pt x="2402" y="974"/>
                  <a:pt x="2401" y="972"/>
                  <a:pt x="2400" y="970"/>
                </a:cubicBezTo>
                <a:cubicBezTo>
                  <a:pt x="2399" y="967"/>
                  <a:pt x="2397" y="963"/>
                  <a:pt x="2395" y="959"/>
                </a:cubicBezTo>
                <a:cubicBezTo>
                  <a:pt x="2394" y="957"/>
                  <a:pt x="2393" y="955"/>
                  <a:pt x="2392" y="954"/>
                </a:cubicBezTo>
                <a:cubicBezTo>
                  <a:pt x="2390" y="950"/>
                  <a:pt x="2387" y="946"/>
                  <a:pt x="2385" y="942"/>
                </a:cubicBezTo>
                <a:cubicBezTo>
                  <a:pt x="2383" y="939"/>
                  <a:pt x="2381" y="937"/>
                  <a:pt x="2379" y="934"/>
                </a:cubicBezTo>
                <a:cubicBezTo>
                  <a:pt x="2377" y="932"/>
                  <a:pt x="2375" y="929"/>
                  <a:pt x="2373" y="927"/>
                </a:cubicBezTo>
                <a:cubicBezTo>
                  <a:pt x="2369" y="922"/>
                  <a:pt x="2365" y="917"/>
                  <a:pt x="2360" y="912"/>
                </a:cubicBezTo>
                <a:cubicBezTo>
                  <a:pt x="2360" y="912"/>
                  <a:pt x="2360" y="912"/>
                  <a:pt x="2360" y="912"/>
                </a:cubicBezTo>
                <a:lnTo>
                  <a:pt x="1527" y="79"/>
                </a:lnTo>
                <a:cubicBezTo>
                  <a:pt x="1449" y="0"/>
                  <a:pt x="1322" y="0"/>
                  <a:pt x="1244" y="79"/>
                </a:cubicBezTo>
                <a:cubicBezTo>
                  <a:pt x="1166" y="157"/>
                  <a:pt x="1166" y="283"/>
                  <a:pt x="1244" y="361"/>
                </a:cubicBezTo>
                <a:lnTo>
                  <a:pt x="1712" y="830"/>
                </a:lnTo>
                <a:cubicBezTo>
                  <a:pt x="915" y="908"/>
                  <a:pt x="227" y="1498"/>
                  <a:pt x="63" y="2323"/>
                </a:cubicBezTo>
                <a:cubicBezTo>
                  <a:pt x="0" y="2641"/>
                  <a:pt x="21" y="2964"/>
                  <a:pt x="118" y="3262"/>
                </a:cubicBezTo>
                <a:cubicBezTo>
                  <a:pt x="119" y="3267"/>
                  <a:pt x="121" y="3272"/>
                  <a:pt x="122" y="3276"/>
                </a:cubicBezTo>
                <a:cubicBezTo>
                  <a:pt x="211" y="3543"/>
                  <a:pt x="361" y="3791"/>
                  <a:pt x="565" y="3998"/>
                </a:cubicBezTo>
                <a:cubicBezTo>
                  <a:pt x="573" y="4006"/>
                  <a:pt x="582" y="4013"/>
                  <a:pt x="591" y="4020"/>
                </a:cubicBezTo>
                <a:cubicBezTo>
                  <a:pt x="625" y="4045"/>
                  <a:pt x="666" y="4058"/>
                  <a:pt x="707" y="4058"/>
                </a:cubicBezTo>
                <a:cubicBezTo>
                  <a:pt x="713" y="4058"/>
                  <a:pt x="720" y="4057"/>
                  <a:pt x="726" y="4057"/>
                </a:cubicBezTo>
                <a:cubicBezTo>
                  <a:pt x="770" y="4052"/>
                  <a:pt x="813" y="4034"/>
                  <a:pt x="847" y="4000"/>
                </a:cubicBezTo>
                <a:cubicBezTo>
                  <a:pt x="926" y="3923"/>
                  <a:pt x="927" y="3796"/>
                  <a:pt x="850" y="3717"/>
                </a:cubicBezTo>
                <a:cubicBezTo>
                  <a:pt x="801" y="3668"/>
                  <a:pt x="757" y="3617"/>
                  <a:pt x="717" y="3563"/>
                </a:cubicBezTo>
                <a:cubicBezTo>
                  <a:pt x="471" y="3232"/>
                  <a:pt x="374" y="2811"/>
                  <a:pt x="455" y="2401"/>
                </a:cubicBezTo>
                <a:cubicBezTo>
                  <a:pt x="585" y="1750"/>
                  <a:pt x="1131" y="1284"/>
                  <a:pt x="1762" y="1227"/>
                </a:cubicBezTo>
                <a:lnTo>
                  <a:pt x="1244" y="1745"/>
                </a:lnTo>
                <a:cubicBezTo>
                  <a:pt x="1166" y="1823"/>
                  <a:pt x="1166" y="1950"/>
                  <a:pt x="1244" y="2028"/>
                </a:cubicBezTo>
                <a:cubicBezTo>
                  <a:pt x="1283" y="2067"/>
                  <a:pt x="1334" y="2086"/>
                  <a:pt x="1385" y="2086"/>
                </a:cubicBezTo>
                <a:cubicBezTo>
                  <a:pt x="1437" y="2086"/>
                  <a:pt x="1488" y="2067"/>
                  <a:pt x="1527" y="2028"/>
                </a:cubicBezTo>
                <a:lnTo>
                  <a:pt x="2359" y="1196"/>
                </a:lnTo>
                <a:cubicBezTo>
                  <a:pt x="2359" y="1195"/>
                  <a:pt x="2359" y="1195"/>
                  <a:pt x="2360" y="1195"/>
                </a:cubicBezTo>
                <a:lnTo>
                  <a:pt x="2360" y="1195"/>
                </a:lnTo>
                <a:cubicBezTo>
                  <a:pt x="2360" y="1194"/>
                  <a:pt x="2360" y="1194"/>
                  <a:pt x="2360" y="1194"/>
                </a:cubicBezTo>
                <a:cubicBezTo>
                  <a:pt x="2365" y="1189"/>
                  <a:pt x="2369" y="1185"/>
                  <a:pt x="2373" y="1180"/>
                </a:cubicBezTo>
                <a:cubicBezTo>
                  <a:pt x="2374" y="1178"/>
                  <a:pt x="2375" y="1177"/>
                  <a:pt x="2376" y="1175"/>
                </a:cubicBezTo>
                <a:cubicBezTo>
                  <a:pt x="2379" y="1172"/>
                  <a:pt x="2382" y="1168"/>
                  <a:pt x="2385" y="1164"/>
                </a:cubicBezTo>
                <a:cubicBezTo>
                  <a:pt x="2386" y="1162"/>
                  <a:pt x="2388" y="1159"/>
                  <a:pt x="2389" y="1157"/>
                </a:cubicBezTo>
                <a:cubicBezTo>
                  <a:pt x="2391" y="1154"/>
                  <a:pt x="2393" y="1151"/>
                  <a:pt x="2395" y="1147"/>
                </a:cubicBezTo>
                <a:cubicBezTo>
                  <a:pt x="2397" y="1144"/>
                  <a:pt x="2398" y="1141"/>
                  <a:pt x="2399" y="1138"/>
                </a:cubicBezTo>
                <a:cubicBezTo>
                  <a:pt x="2401" y="1135"/>
                  <a:pt x="2402" y="1133"/>
                  <a:pt x="2403" y="1130"/>
                </a:cubicBezTo>
                <a:cubicBezTo>
                  <a:pt x="2405" y="1126"/>
                  <a:pt x="2406" y="1121"/>
                  <a:pt x="2408" y="1117"/>
                </a:cubicBezTo>
                <a:cubicBezTo>
                  <a:pt x="2408" y="1115"/>
                  <a:pt x="2409" y="1113"/>
                  <a:pt x="2410" y="1111"/>
                </a:cubicBezTo>
                <a:cubicBezTo>
                  <a:pt x="2411" y="1106"/>
                  <a:pt x="2413" y="1100"/>
                  <a:pt x="2414" y="1094"/>
                </a:cubicBezTo>
                <a:cubicBezTo>
                  <a:pt x="2414" y="1094"/>
                  <a:pt x="2414" y="1093"/>
                  <a:pt x="2415" y="1092"/>
                </a:cubicBezTo>
                <a:cubicBezTo>
                  <a:pt x="2415" y="1092"/>
                  <a:pt x="2415" y="1092"/>
                  <a:pt x="2415" y="1092"/>
                </a:cubicBezTo>
                <a:cubicBezTo>
                  <a:pt x="2416" y="1085"/>
                  <a:pt x="2417" y="1079"/>
                  <a:pt x="2418" y="1072"/>
                </a:cubicBezTo>
                <a:cubicBezTo>
                  <a:pt x="2418" y="1069"/>
                  <a:pt x="2418" y="1065"/>
                  <a:pt x="2418" y="106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</p:sp>
      <p:sp>
        <p:nvSpPr>
          <p:cNvPr id="13" name="curved-arrow_154719">
            <a:extLst>
              <a:ext uri="{FF2B5EF4-FFF2-40B4-BE49-F238E27FC236}">
                <a16:creationId xmlns:a16="http://schemas.microsoft.com/office/drawing/2014/main" id="{517B7943-7B13-4AEB-9B63-A9240EF5BFEB}"/>
              </a:ext>
            </a:extLst>
          </p:cNvPr>
          <p:cNvSpPr>
            <a:spLocks noChangeAspect="1"/>
          </p:cNvSpPr>
          <p:nvPr/>
        </p:nvSpPr>
        <p:spPr bwMode="auto">
          <a:xfrm rot="6118294" flipH="1">
            <a:off x="7236132" y="2314193"/>
            <a:ext cx="507898" cy="850943"/>
          </a:xfrm>
          <a:custGeom>
            <a:avLst/>
            <a:gdLst>
              <a:gd name="T0" fmla="*/ 2418 w 2418"/>
              <a:gd name="T1" fmla="*/ 1062 h 4058"/>
              <a:gd name="T2" fmla="*/ 2418 w 2418"/>
              <a:gd name="T3" fmla="*/ 1053 h 4058"/>
              <a:gd name="T4" fmla="*/ 2418 w 2418"/>
              <a:gd name="T5" fmla="*/ 1039 h 4058"/>
              <a:gd name="T6" fmla="*/ 2417 w 2418"/>
              <a:gd name="T7" fmla="*/ 1034 h 4058"/>
              <a:gd name="T8" fmla="*/ 2416 w 2418"/>
              <a:gd name="T9" fmla="*/ 1021 h 4058"/>
              <a:gd name="T10" fmla="*/ 2415 w 2418"/>
              <a:gd name="T11" fmla="*/ 1014 h 4058"/>
              <a:gd name="T12" fmla="*/ 2412 w 2418"/>
              <a:gd name="T13" fmla="*/ 1003 h 4058"/>
              <a:gd name="T14" fmla="*/ 2410 w 2418"/>
              <a:gd name="T15" fmla="*/ 995 h 4058"/>
              <a:gd name="T16" fmla="*/ 2407 w 2418"/>
              <a:gd name="T17" fmla="*/ 987 h 4058"/>
              <a:gd name="T18" fmla="*/ 2403 w 2418"/>
              <a:gd name="T19" fmla="*/ 977 h 4058"/>
              <a:gd name="T20" fmla="*/ 2400 w 2418"/>
              <a:gd name="T21" fmla="*/ 970 h 4058"/>
              <a:gd name="T22" fmla="*/ 2395 w 2418"/>
              <a:gd name="T23" fmla="*/ 959 h 4058"/>
              <a:gd name="T24" fmla="*/ 2392 w 2418"/>
              <a:gd name="T25" fmla="*/ 954 h 4058"/>
              <a:gd name="T26" fmla="*/ 2385 w 2418"/>
              <a:gd name="T27" fmla="*/ 942 h 4058"/>
              <a:gd name="T28" fmla="*/ 2379 w 2418"/>
              <a:gd name="T29" fmla="*/ 934 h 4058"/>
              <a:gd name="T30" fmla="*/ 2373 w 2418"/>
              <a:gd name="T31" fmla="*/ 927 h 4058"/>
              <a:gd name="T32" fmla="*/ 2360 w 2418"/>
              <a:gd name="T33" fmla="*/ 912 h 4058"/>
              <a:gd name="T34" fmla="*/ 2360 w 2418"/>
              <a:gd name="T35" fmla="*/ 912 h 4058"/>
              <a:gd name="T36" fmla="*/ 1527 w 2418"/>
              <a:gd name="T37" fmla="*/ 79 h 4058"/>
              <a:gd name="T38" fmla="*/ 1244 w 2418"/>
              <a:gd name="T39" fmla="*/ 79 h 4058"/>
              <a:gd name="T40" fmla="*/ 1244 w 2418"/>
              <a:gd name="T41" fmla="*/ 361 h 4058"/>
              <a:gd name="T42" fmla="*/ 1712 w 2418"/>
              <a:gd name="T43" fmla="*/ 830 h 4058"/>
              <a:gd name="T44" fmla="*/ 63 w 2418"/>
              <a:gd name="T45" fmla="*/ 2323 h 4058"/>
              <a:gd name="T46" fmla="*/ 118 w 2418"/>
              <a:gd name="T47" fmla="*/ 3262 h 4058"/>
              <a:gd name="T48" fmla="*/ 122 w 2418"/>
              <a:gd name="T49" fmla="*/ 3276 h 4058"/>
              <a:gd name="T50" fmla="*/ 565 w 2418"/>
              <a:gd name="T51" fmla="*/ 3998 h 4058"/>
              <a:gd name="T52" fmla="*/ 591 w 2418"/>
              <a:gd name="T53" fmla="*/ 4020 h 4058"/>
              <a:gd name="T54" fmla="*/ 707 w 2418"/>
              <a:gd name="T55" fmla="*/ 4058 h 4058"/>
              <a:gd name="T56" fmla="*/ 726 w 2418"/>
              <a:gd name="T57" fmla="*/ 4057 h 4058"/>
              <a:gd name="T58" fmla="*/ 847 w 2418"/>
              <a:gd name="T59" fmla="*/ 4000 h 4058"/>
              <a:gd name="T60" fmla="*/ 850 w 2418"/>
              <a:gd name="T61" fmla="*/ 3717 h 4058"/>
              <a:gd name="T62" fmla="*/ 717 w 2418"/>
              <a:gd name="T63" fmla="*/ 3563 h 4058"/>
              <a:gd name="T64" fmla="*/ 455 w 2418"/>
              <a:gd name="T65" fmla="*/ 2401 h 4058"/>
              <a:gd name="T66" fmla="*/ 1762 w 2418"/>
              <a:gd name="T67" fmla="*/ 1227 h 4058"/>
              <a:gd name="T68" fmla="*/ 1244 w 2418"/>
              <a:gd name="T69" fmla="*/ 1745 h 4058"/>
              <a:gd name="T70" fmla="*/ 1244 w 2418"/>
              <a:gd name="T71" fmla="*/ 2028 h 4058"/>
              <a:gd name="T72" fmla="*/ 1385 w 2418"/>
              <a:gd name="T73" fmla="*/ 2086 h 4058"/>
              <a:gd name="T74" fmla="*/ 1527 w 2418"/>
              <a:gd name="T75" fmla="*/ 2028 h 4058"/>
              <a:gd name="T76" fmla="*/ 2359 w 2418"/>
              <a:gd name="T77" fmla="*/ 1196 h 4058"/>
              <a:gd name="T78" fmla="*/ 2360 w 2418"/>
              <a:gd name="T79" fmla="*/ 1195 h 4058"/>
              <a:gd name="T80" fmla="*/ 2360 w 2418"/>
              <a:gd name="T81" fmla="*/ 1195 h 4058"/>
              <a:gd name="T82" fmla="*/ 2360 w 2418"/>
              <a:gd name="T83" fmla="*/ 1194 h 4058"/>
              <a:gd name="T84" fmla="*/ 2373 w 2418"/>
              <a:gd name="T85" fmla="*/ 1180 h 4058"/>
              <a:gd name="T86" fmla="*/ 2376 w 2418"/>
              <a:gd name="T87" fmla="*/ 1175 h 4058"/>
              <a:gd name="T88" fmla="*/ 2385 w 2418"/>
              <a:gd name="T89" fmla="*/ 1164 h 4058"/>
              <a:gd name="T90" fmla="*/ 2389 w 2418"/>
              <a:gd name="T91" fmla="*/ 1157 h 4058"/>
              <a:gd name="T92" fmla="*/ 2395 w 2418"/>
              <a:gd name="T93" fmla="*/ 1147 h 4058"/>
              <a:gd name="T94" fmla="*/ 2399 w 2418"/>
              <a:gd name="T95" fmla="*/ 1138 h 4058"/>
              <a:gd name="T96" fmla="*/ 2403 w 2418"/>
              <a:gd name="T97" fmla="*/ 1130 h 4058"/>
              <a:gd name="T98" fmla="*/ 2408 w 2418"/>
              <a:gd name="T99" fmla="*/ 1117 h 4058"/>
              <a:gd name="T100" fmla="*/ 2410 w 2418"/>
              <a:gd name="T101" fmla="*/ 1111 h 4058"/>
              <a:gd name="T102" fmla="*/ 2414 w 2418"/>
              <a:gd name="T103" fmla="*/ 1094 h 4058"/>
              <a:gd name="T104" fmla="*/ 2415 w 2418"/>
              <a:gd name="T105" fmla="*/ 1092 h 4058"/>
              <a:gd name="T106" fmla="*/ 2415 w 2418"/>
              <a:gd name="T107" fmla="*/ 1092 h 4058"/>
              <a:gd name="T108" fmla="*/ 2418 w 2418"/>
              <a:gd name="T109" fmla="*/ 1072 h 4058"/>
              <a:gd name="T110" fmla="*/ 2418 w 2418"/>
              <a:gd name="T111" fmla="*/ 1062 h 4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18" h="4058">
                <a:moveTo>
                  <a:pt x="2418" y="1062"/>
                </a:moveTo>
                <a:cubicBezTo>
                  <a:pt x="2418" y="1059"/>
                  <a:pt x="2418" y="1056"/>
                  <a:pt x="2418" y="1053"/>
                </a:cubicBezTo>
                <a:cubicBezTo>
                  <a:pt x="2418" y="1048"/>
                  <a:pt x="2418" y="1044"/>
                  <a:pt x="2418" y="1039"/>
                </a:cubicBezTo>
                <a:cubicBezTo>
                  <a:pt x="2418" y="1037"/>
                  <a:pt x="2418" y="1035"/>
                  <a:pt x="2417" y="1034"/>
                </a:cubicBezTo>
                <a:cubicBezTo>
                  <a:pt x="2417" y="1029"/>
                  <a:pt x="2416" y="1025"/>
                  <a:pt x="2416" y="1021"/>
                </a:cubicBezTo>
                <a:cubicBezTo>
                  <a:pt x="2415" y="1019"/>
                  <a:pt x="2415" y="1016"/>
                  <a:pt x="2415" y="1014"/>
                </a:cubicBezTo>
                <a:cubicBezTo>
                  <a:pt x="2414" y="1011"/>
                  <a:pt x="2413" y="1007"/>
                  <a:pt x="2412" y="1003"/>
                </a:cubicBezTo>
                <a:cubicBezTo>
                  <a:pt x="2411" y="1001"/>
                  <a:pt x="2411" y="998"/>
                  <a:pt x="2410" y="995"/>
                </a:cubicBezTo>
                <a:cubicBezTo>
                  <a:pt x="2409" y="992"/>
                  <a:pt x="2408" y="990"/>
                  <a:pt x="2407" y="987"/>
                </a:cubicBezTo>
                <a:cubicBezTo>
                  <a:pt x="2406" y="983"/>
                  <a:pt x="2405" y="980"/>
                  <a:pt x="2403" y="977"/>
                </a:cubicBezTo>
                <a:cubicBezTo>
                  <a:pt x="2402" y="974"/>
                  <a:pt x="2401" y="972"/>
                  <a:pt x="2400" y="970"/>
                </a:cubicBezTo>
                <a:cubicBezTo>
                  <a:pt x="2399" y="967"/>
                  <a:pt x="2397" y="963"/>
                  <a:pt x="2395" y="959"/>
                </a:cubicBezTo>
                <a:cubicBezTo>
                  <a:pt x="2394" y="957"/>
                  <a:pt x="2393" y="955"/>
                  <a:pt x="2392" y="954"/>
                </a:cubicBezTo>
                <a:cubicBezTo>
                  <a:pt x="2390" y="950"/>
                  <a:pt x="2387" y="946"/>
                  <a:pt x="2385" y="942"/>
                </a:cubicBezTo>
                <a:cubicBezTo>
                  <a:pt x="2383" y="939"/>
                  <a:pt x="2381" y="937"/>
                  <a:pt x="2379" y="934"/>
                </a:cubicBezTo>
                <a:cubicBezTo>
                  <a:pt x="2377" y="932"/>
                  <a:pt x="2375" y="929"/>
                  <a:pt x="2373" y="927"/>
                </a:cubicBezTo>
                <a:cubicBezTo>
                  <a:pt x="2369" y="922"/>
                  <a:pt x="2365" y="917"/>
                  <a:pt x="2360" y="912"/>
                </a:cubicBezTo>
                <a:cubicBezTo>
                  <a:pt x="2360" y="912"/>
                  <a:pt x="2360" y="912"/>
                  <a:pt x="2360" y="912"/>
                </a:cubicBezTo>
                <a:lnTo>
                  <a:pt x="1527" y="79"/>
                </a:lnTo>
                <a:cubicBezTo>
                  <a:pt x="1449" y="0"/>
                  <a:pt x="1322" y="0"/>
                  <a:pt x="1244" y="79"/>
                </a:cubicBezTo>
                <a:cubicBezTo>
                  <a:pt x="1166" y="157"/>
                  <a:pt x="1166" y="283"/>
                  <a:pt x="1244" y="361"/>
                </a:cubicBezTo>
                <a:lnTo>
                  <a:pt x="1712" y="830"/>
                </a:lnTo>
                <a:cubicBezTo>
                  <a:pt x="915" y="908"/>
                  <a:pt x="227" y="1498"/>
                  <a:pt x="63" y="2323"/>
                </a:cubicBezTo>
                <a:cubicBezTo>
                  <a:pt x="0" y="2641"/>
                  <a:pt x="21" y="2964"/>
                  <a:pt x="118" y="3262"/>
                </a:cubicBezTo>
                <a:cubicBezTo>
                  <a:pt x="119" y="3267"/>
                  <a:pt x="121" y="3272"/>
                  <a:pt x="122" y="3276"/>
                </a:cubicBezTo>
                <a:cubicBezTo>
                  <a:pt x="211" y="3543"/>
                  <a:pt x="361" y="3791"/>
                  <a:pt x="565" y="3998"/>
                </a:cubicBezTo>
                <a:cubicBezTo>
                  <a:pt x="573" y="4006"/>
                  <a:pt x="582" y="4013"/>
                  <a:pt x="591" y="4020"/>
                </a:cubicBezTo>
                <a:cubicBezTo>
                  <a:pt x="625" y="4045"/>
                  <a:pt x="666" y="4058"/>
                  <a:pt x="707" y="4058"/>
                </a:cubicBezTo>
                <a:cubicBezTo>
                  <a:pt x="713" y="4058"/>
                  <a:pt x="720" y="4057"/>
                  <a:pt x="726" y="4057"/>
                </a:cubicBezTo>
                <a:cubicBezTo>
                  <a:pt x="770" y="4052"/>
                  <a:pt x="813" y="4034"/>
                  <a:pt x="847" y="4000"/>
                </a:cubicBezTo>
                <a:cubicBezTo>
                  <a:pt x="926" y="3923"/>
                  <a:pt x="927" y="3796"/>
                  <a:pt x="850" y="3717"/>
                </a:cubicBezTo>
                <a:cubicBezTo>
                  <a:pt x="801" y="3668"/>
                  <a:pt x="757" y="3617"/>
                  <a:pt x="717" y="3563"/>
                </a:cubicBezTo>
                <a:cubicBezTo>
                  <a:pt x="471" y="3232"/>
                  <a:pt x="374" y="2811"/>
                  <a:pt x="455" y="2401"/>
                </a:cubicBezTo>
                <a:cubicBezTo>
                  <a:pt x="585" y="1750"/>
                  <a:pt x="1131" y="1284"/>
                  <a:pt x="1762" y="1227"/>
                </a:cubicBezTo>
                <a:lnTo>
                  <a:pt x="1244" y="1745"/>
                </a:lnTo>
                <a:cubicBezTo>
                  <a:pt x="1166" y="1823"/>
                  <a:pt x="1166" y="1950"/>
                  <a:pt x="1244" y="2028"/>
                </a:cubicBezTo>
                <a:cubicBezTo>
                  <a:pt x="1283" y="2067"/>
                  <a:pt x="1334" y="2086"/>
                  <a:pt x="1385" y="2086"/>
                </a:cubicBezTo>
                <a:cubicBezTo>
                  <a:pt x="1437" y="2086"/>
                  <a:pt x="1488" y="2067"/>
                  <a:pt x="1527" y="2028"/>
                </a:cubicBezTo>
                <a:lnTo>
                  <a:pt x="2359" y="1196"/>
                </a:lnTo>
                <a:cubicBezTo>
                  <a:pt x="2359" y="1195"/>
                  <a:pt x="2359" y="1195"/>
                  <a:pt x="2360" y="1195"/>
                </a:cubicBezTo>
                <a:lnTo>
                  <a:pt x="2360" y="1195"/>
                </a:lnTo>
                <a:cubicBezTo>
                  <a:pt x="2360" y="1194"/>
                  <a:pt x="2360" y="1194"/>
                  <a:pt x="2360" y="1194"/>
                </a:cubicBezTo>
                <a:cubicBezTo>
                  <a:pt x="2365" y="1189"/>
                  <a:pt x="2369" y="1185"/>
                  <a:pt x="2373" y="1180"/>
                </a:cubicBezTo>
                <a:cubicBezTo>
                  <a:pt x="2374" y="1178"/>
                  <a:pt x="2375" y="1177"/>
                  <a:pt x="2376" y="1175"/>
                </a:cubicBezTo>
                <a:cubicBezTo>
                  <a:pt x="2379" y="1172"/>
                  <a:pt x="2382" y="1168"/>
                  <a:pt x="2385" y="1164"/>
                </a:cubicBezTo>
                <a:cubicBezTo>
                  <a:pt x="2386" y="1162"/>
                  <a:pt x="2388" y="1159"/>
                  <a:pt x="2389" y="1157"/>
                </a:cubicBezTo>
                <a:cubicBezTo>
                  <a:pt x="2391" y="1154"/>
                  <a:pt x="2393" y="1151"/>
                  <a:pt x="2395" y="1147"/>
                </a:cubicBezTo>
                <a:cubicBezTo>
                  <a:pt x="2397" y="1144"/>
                  <a:pt x="2398" y="1141"/>
                  <a:pt x="2399" y="1138"/>
                </a:cubicBezTo>
                <a:cubicBezTo>
                  <a:pt x="2401" y="1135"/>
                  <a:pt x="2402" y="1133"/>
                  <a:pt x="2403" y="1130"/>
                </a:cubicBezTo>
                <a:cubicBezTo>
                  <a:pt x="2405" y="1126"/>
                  <a:pt x="2406" y="1121"/>
                  <a:pt x="2408" y="1117"/>
                </a:cubicBezTo>
                <a:cubicBezTo>
                  <a:pt x="2408" y="1115"/>
                  <a:pt x="2409" y="1113"/>
                  <a:pt x="2410" y="1111"/>
                </a:cubicBezTo>
                <a:cubicBezTo>
                  <a:pt x="2411" y="1106"/>
                  <a:pt x="2413" y="1100"/>
                  <a:pt x="2414" y="1094"/>
                </a:cubicBezTo>
                <a:cubicBezTo>
                  <a:pt x="2414" y="1094"/>
                  <a:pt x="2414" y="1093"/>
                  <a:pt x="2415" y="1092"/>
                </a:cubicBezTo>
                <a:cubicBezTo>
                  <a:pt x="2415" y="1092"/>
                  <a:pt x="2415" y="1092"/>
                  <a:pt x="2415" y="1092"/>
                </a:cubicBezTo>
                <a:cubicBezTo>
                  <a:pt x="2416" y="1085"/>
                  <a:pt x="2417" y="1079"/>
                  <a:pt x="2418" y="1072"/>
                </a:cubicBezTo>
                <a:cubicBezTo>
                  <a:pt x="2418" y="1069"/>
                  <a:pt x="2418" y="1065"/>
                  <a:pt x="2418" y="106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</p:sp>
      <p:sp>
        <p:nvSpPr>
          <p:cNvPr id="14" name="curved-arrow_154719">
            <a:extLst>
              <a:ext uri="{FF2B5EF4-FFF2-40B4-BE49-F238E27FC236}">
                <a16:creationId xmlns:a16="http://schemas.microsoft.com/office/drawing/2014/main" id="{686785AD-55FA-4925-A583-27091FE08CA0}"/>
              </a:ext>
            </a:extLst>
          </p:cNvPr>
          <p:cNvSpPr>
            <a:spLocks noChangeAspect="1"/>
          </p:cNvSpPr>
          <p:nvPr/>
        </p:nvSpPr>
        <p:spPr bwMode="auto">
          <a:xfrm rot="15481706" flipH="1" flipV="1">
            <a:off x="4949768" y="1764028"/>
            <a:ext cx="507898" cy="850943"/>
          </a:xfrm>
          <a:custGeom>
            <a:avLst/>
            <a:gdLst>
              <a:gd name="T0" fmla="*/ 2418 w 2418"/>
              <a:gd name="T1" fmla="*/ 1062 h 4058"/>
              <a:gd name="T2" fmla="*/ 2418 w 2418"/>
              <a:gd name="T3" fmla="*/ 1053 h 4058"/>
              <a:gd name="T4" fmla="*/ 2418 w 2418"/>
              <a:gd name="T5" fmla="*/ 1039 h 4058"/>
              <a:gd name="T6" fmla="*/ 2417 w 2418"/>
              <a:gd name="T7" fmla="*/ 1034 h 4058"/>
              <a:gd name="T8" fmla="*/ 2416 w 2418"/>
              <a:gd name="T9" fmla="*/ 1021 h 4058"/>
              <a:gd name="T10" fmla="*/ 2415 w 2418"/>
              <a:gd name="T11" fmla="*/ 1014 h 4058"/>
              <a:gd name="T12" fmla="*/ 2412 w 2418"/>
              <a:gd name="T13" fmla="*/ 1003 h 4058"/>
              <a:gd name="T14" fmla="*/ 2410 w 2418"/>
              <a:gd name="T15" fmla="*/ 995 h 4058"/>
              <a:gd name="T16" fmla="*/ 2407 w 2418"/>
              <a:gd name="T17" fmla="*/ 987 h 4058"/>
              <a:gd name="T18" fmla="*/ 2403 w 2418"/>
              <a:gd name="T19" fmla="*/ 977 h 4058"/>
              <a:gd name="T20" fmla="*/ 2400 w 2418"/>
              <a:gd name="T21" fmla="*/ 970 h 4058"/>
              <a:gd name="T22" fmla="*/ 2395 w 2418"/>
              <a:gd name="T23" fmla="*/ 959 h 4058"/>
              <a:gd name="T24" fmla="*/ 2392 w 2418"/>
              <a:gd name="T25" fmla="*/ 954 h 4058"/>
              <a:gd name="T26" fmla="*/ 2385 w 2418"/>
              <a:gd name="T27" fmla="*/ 942 h 4058"/>
              <a:gd name="T28" fmla="*/ 2379 w 2418"/>
              <a:gd name="T29" fmla="*/ 934 h 4058"/>
              <a:gd name="T30" fmla="*/ 2373 w 2418"/>
              <a:gd name="T31" fmla="*/ 927 h 4058"/>
              <a:gd name="T32" fmla="*/ 2360 w 2418"/>
              <a:gd name="T33" fmla="*/ 912 h 4058"/>
              <a:gd name="T34" fmla="*/ 2360 w 2418"/>
              <a:gd name="T35" fmla="*/ 912 h 4058"/>
              <a:gd name="T36" fmla="*/ 1527 w 2418"/>
              <a:gd name="T37" fmla="*/ 79 h 4058"/>
              <a:gd name="T38" fmla="*/ 1244 w 2418"/>
              <a:gd name="T39" fmla="*/ 79 h 4058"/>
              <a:gd name="T40" fmla="*/ 1244 w 2418"/>
              <a:gd name="T41" fmla="*/ 361 h 4058"/>
              <a:gd name="T42" fmla="*/ 1712 w 2418"/>
              <a:gd name="T43" fmla="*/ 830 h 4058"/>
              <a:gd name="T44" fmla="*/ 63 w 2418"/>
              <a:gd name="T45" fmla="*/ 2323 h 4058"/>
              <a:gd name="T46" fmla="*/ 118 w 2418"/>
              <a:gd name="T47" fmla="*/ 3262 h 4058"/>
              <a:gd name="T48" fmla="*/ 122 w 2418"/>
              <a:gd name="T49" fmla="*/ 3276 h 4058"/>
              <a:gd name="T50" fmla="*/ 565 w 2418"/>
              <a:gd name="T51" fmla="*/ 3998 h 4058"/>
              <a:gd name="T52" fmla="*/ 591 w 2418"/>
              <a:gd name="T53" fmla="*/ 4020 h 4058"/>
              <a:gd name="T54" fmla="*/ 707 w 2418"/>
              <a:gd name="T55" fmla="*/ 4058 h 4058"/>
              <a:gd name="T56" fmla="*/ 726 w 2418"/>
              <a:gd name="T57" fmla="*/ 4057 h 4058"/>
              <a:gd name="T58" fmla="*/ 847 w 2418"/>
              <a:gd name="T59" fmla="*/ 4000 h 4058"/>
              <a:gd name="T60" fmla="*/ 850 w 2418"/>
              <a:gd name="T61" fmla="*/ 3717 h 4058"/>
              <a:gd name="T62" fmla="*/ 717 w 2418"/>
              <a:gd name="T63" fmla="*/ 3563 h 4058"/>
              <a:gd name="T64" fmla="*/ 455 w 2418"/>
              <a:gd name="T65" fmla="*/ 2401 h 4058"/>
              <a:gd name="T66" fmla="*/ 1762 w 2418"/>
              <a:gd name="T67" fmla="*/ 1227 h 4058"/>
              <a:gd name="T68" fmla="*/ 1244 w 2418"/>
              <a:gd name="T69" fmla="*/ 1745 h 4058"/>
              <a:gd name="T70" fmla="*/ 1244 w 2418"/>
              <a:gd name="T71" fmla="*/ 2028 h 4058"/>
              <a:gd name="T72" fmla="*/ 1385 w 2418"/>
              <a:gd name="T73" fmla="*/ 2086 h 4058"/>
              <a:gd name="T74" fmla="*/ 1527 w 2418"/>
              <a:gd name="T75" fmla="*/ 2028 h 4058"/>
              <a:gd name="T76" fmla="*/ 2359 w 2418"/>
              <a:gd name="T77" fmla="*/ 1196 h 4058"/>
              <a:gd name="T78" fmla="*/ 2360 w 2418"/>
              <a:gd name="T79" fmla="*/ 1195 h 4058"/>
              <a:gd name="T80" fmla="*/ 2360 w 2418"/>
              <a:gd name="T81" fmla="*/ 1195 h 4058"/>
              <a:gd name="T82" fmla="*/ 2360 w 2418"/>
              <a:gd name="T83" fmla="*/ 1194 h 4058"/>
              <a:gd name="T84" fmla="*/ 2373 w 2418"/>
              <a:gd name="T85" fmla="*/ 1180 h 4058"/>
              <a:gd name="T86" fmla="*/ 2376 w 2418"/>
              <a:gd name="T87" fmla="*/ 1175 h 4058"/>
              <a:gd name="T88" fmla="*/ 2385 w 2418"/>
              <a:gd name="T89" fmla="*/ 1164 h 4058"/>
              <a:gd name="T90" fmla="*/ 2389 w 2418"/>
              <a:gd name="T91" fmla="*/ 1157 h 4058"/>
              <a:gd name="T92" fmla="*/ 2395 w 2418"/>
              <a:gd name="T93" fmla="*/ 1147 h 4058"/>
              <a:gd name="T94" fmla="*/ 2399 w 2418"/>
              <a:gd name="T95" fmla="*/ 1138 h 4058"/>
              <a:gd name="T96" fmla="*/ 2403 w 2418"/>
              <a:gd name="T97" fmla="*/ 1130 h 4058"/>
              <a:gd name="T98" fmla="*/ 2408 w 2418"/>
              <a:gd name="T99" fmla="*/ 1117 h 4058"/>
              <a:gd name="T100" fmla="*/ 2410 w 2418"/>
              <a:gd name="T101" fmla="*/ 1111 h 4058"/>
              <a:gd name="T102" fmla="*/ 2414 w 2418"/>
              <a:gd name="T103" fmla="*/ 1094 h 4058"/>
              <a:gd name="T104" fmla="*/ 2415 w 2418"/>
              <a:gd name="T105" fmla="*/ 1092 h 4058"/>
              <a:gd name="T106" fmla="*/ 2415 w 2418"/>
              <a:gd name="T107" fmla="*/ 1092 h 4058"/>
              <a:gd name="T108" fmla="*/ 2418 w 2418"/>
              <a:gd name="T109" fmla="*/ 1072 h 4058"/>
              <a:gd name="T110" fmla="*/ 2418 w 2418"/>
              <a:gd name="T111" fmla="*/ 1062 h 4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18" h="4058">
                <a:moveTo>
                  <a:pt x="2418" y="1062"/>
                </a:moveTo>
                <a:cubicBezTo>
                  <a:pt x="2418" y="1059"/>
                  <a:pt x="2418" y="1056"/>
                  <a:pt x="2418" y="1053"/>
                </a:cubicBezTo>
                <a:cubicBezTo>
                  <a:pt x="2418" y="1048"/>
                  <a:pt x="2418" y="1044"/>
                  <a:pt x="2418" y="1039"/>
                </a:cubicBezTo>
                <a:cubicBezTo>
                  <a:pt x="2418" y="1037"/>
                  <a:pt x="2418" y="1035"/>
                  <a:pt x="2417" y="1034"/>
                </a:cubicBezTo>
                <a:cubicBezTo>
                  <a:pt x="2417" y="1029"/>
                  <a:pt x="2416" y="1025"/>
                  <a:pt x="2416" y="1021"/>
                </a:cubicBezTo>
                <a:cubicBezTo>
                  <a:pt x="2415" y="1019"/>
                  <a:pt x="2415" y="1016"/>
                  <a:pt x="2415" y="1014"/>
                </a:cubicBezTo>
                <a:cubicBezTo>
                  <a:pt x="2414" y="1011"/>
                  <a:pt x="2413" y="1007"/>
                  <a:pt x="2412" y="1003"/>
                </a:cubicBezTo>
                <a:cubicBezTo>
                  <a:pt x="2411" y="1001"/>
                  <a:pt x="2411" y="998"/>
                  <a:pt x="2410" y="995"/>
                </a:cubicBezTo>
                <a:cubicBezTo>
                  <a:pt x="2409" y="992"/>
                  <a:pt x="2408" y="990"/>
                  <a:pt x="2407" y="987"/>
                </a:cubicBezTo>
                <a:cubicBezTo>
                  <a:pt x="2406" y="983"/>
                  <a:pt x="2405" y="980"/>
                  <a:pt x="2403" y="977"/>
                </a:cubicBezTo>
                <a:cubicBezTo>
                  <a:pt x="2402" y="974"/>
                  <a:pt x="2401" y="972"/>
                  <a:pt x="2400" y="970"/>
                </a:cubicBezTo>
                <a:cubicBezTo>
                  <a:pt x="2399" y="967"/>
                  <a:pt x="2397" y="963"/>
                  <a:pt x="2395" y="959"/>
                </a:cubicBezTo>
                <a:cubicBezTo>
                  <a:pt x="2394" y="957"/>
                  <a:pt x="2393" y="955"/>
                  <a:pt x="2392" y="954"/>
                </a:cubicBezTo>
                <a:cubicBezTo>
                  <a:pt x="2390" y="950"/>
                  <a:pt x="2387" y="946"/>
                  <a:pt x="2385" y="942"/>
                </a:cubicBezTo>
                <a:cubicBezTo>
                  <a:pt x="2383" y="939"/>
                  <a:pt x="2381" y="937"/>
                  <a:pt x="2379" y="934"/>
                </a:cubicBezTo>
                <a:cubicBezTo>
                  <a:pt x="2377" y="932"/>
                  <a:pt x="2375" y="929"/>
                  <a:pt x="2373" y="927"/>
                </a:cubicBezTo>
                <a:cubicBezTo>
                  <a:pt x="2369" y="922"/>
                  <a:pt x="2365" y="917"/>
                  <a:pt x="2360" y="912"/>
                </a:cubicBezTo>
                <a:cubicBezTo>
                  <a:pt x="2360" y="912"/>
                  <a:pt x="2360" y="912"/>
                  <a:pt x="2360" y="912"/>
                </a:cubicBezTo>
                <a:lnTo>
                  <a:pt x="1527" y="79"/>
                </a:lnTo>
                <a:cubicBezTo>
                  <a:pt x="1449" y="0"/>
                  <a:pt x="1322" y="0"/>
                  <a:pt x="1244" y="79"/>
                </a:cubicBezTo>
                <a:cubicBezTo>
                  <a:pt x="1166" y="157"/>
                  <a:pt x="1166" y="283"/>
                  <a:pt x="1244" y="361"/>
                </a:cubicBezTo>
                <a:lnTo>
                  <a:pt x="1712" y="830"/>
                </a:lnTo>
                <a:cubicBezTo>
                  <a:pt x="915" y="908"/>
                  <a:pt x="227" y="1498"/>
                  <a:pt x="63" y="2323"/>
                </a:cubicBezTo>
                <a:cubicBezTo>
                  <a:pt x="0" y="2641"/>
                  <a:pt x="21" y="2964"/>
                  <a:pt x="118" y="3262"/>
                </a:cubicBezTo>
                <a:cubicBezTo>
                  <a:pt x="119" y="3267"/>
                  <a:pt x="121" y="3272"/>
                  <a:pt x="122" y="3276"/>
                </a:cubicBezTo>
                <a:cubicBezTo>
                  <a:pt x="211" y="3543"/>
                  <a:pt x="361" y="3791"/>
                  <a:pt x="565" y="3998"/>
                </a:cubicBezTo>
                <a:cubicBezTo>
                  <a:pt x="573" y="4006"/>
                  <a:pt x="582" y="4013"/>
                  <a:pt x="591" y="4020"/>
                </a:cubicBezTo>
                <a:cubicBezTo>
                  <a:pt x="625" y="4045"/>
                  <a:pt x="666" y="4058"/>
                  <a:pt x="707" y="4058"/>
                </a:cubicBezTo>
                <a:cubicBezTo>
                  <a:pt x="713" y="4058"/>
                  <a:pt x="720" y="4057"/>
                  <a:pt x="726" y="4057"/>
                </a:cubicBezTo>
                <a:cubicBezTo>
                  <a:pt x="770" y="4052"/>
                  <a:pt x="813" y="4034"/>
                  <a:pt x="847" y="4000"/>
                </a:cubicBezTo>
                <a:cubicBezTo>
                  <a:pt x="926" y="3923"/>
                  <a:pt x="927" y="3796"/>
                  <a:pt x="850" y="3717"/>
                </a:cubicBezTo>
                <a:cubicBezTo>
                  <a:pt x="801" y="3668"/>
                  <a:pt x="757" y="3617"/>
                  <a:pt x="717" y="3563"/>
                </a:cubicBezTo>
                <a:cubicBezTo>
                  <a:pt x="471" y="3232"/>
                  <a:pt x="374" y="2811"/>
                  <a:pt x="455" y="2401"/>
                </a:cubicBezTo>
                <a:cubicBezTo>
                  <a:pt x="585" y="1750"/>
                  <a:pt x="1131" y="1284"/>
                  <a:pt x="1762" y="1227"/>
                </a:cubicBezTo>
                <a:lnTo>
                  <a:pt x="1244" y="1745"/>
                </a:lnTo>
                <a:cubicBezTo>
                  <a:pt x="1166" y="1823"/>
                  <a:pt x="1166" y="1950"/>
                  <a:pt x="1244" y="2028"/>
                </a:cubicBezTo>
                <a:cubicBezTo>
                  <a:pt x="1283" y="2067"/>
                  <a:pt x="1334" y="2086"/>
                  <a:pt x="1385" y="2086"/>
                </a:cubicBezTo>
                <a:cubicBezTo>
                  <a:pt x="1437" y="2086"/>
                  <a:pt x="1488" y="2067"/>
                  <a:pt x="1527" y="2028"/>
                </a:cubicBezTo>
                <a:lnTo>
                  <a:pt x="2359" y="1196"/>
                </a:lnTo>
                <a:cubicBezTo>
                  <a:pt x="2359" y="1195"/>
                  <a:pt x="2359" y="1195"/>
                  <a:pt x="2360" y="1195"/>
                </a:cubicBezTo>
                <a:lnTo>
                  <a:pt x="2360" y="1195"/>
                </a:lnTo>
                <a:cubicBezTo>
                  <a:pt x="2360" y="1194"/>
                  <a:pt x="2360" y="1194"/>
                  <a:pt x="2360" y="1194"/>
                </a:cubicBezTo>
                <a:cubicBezTo>
                  <a:pt x="2365" y="1189"/>
                  <a:pt x="2369" y="1185"/>
                  <a:pt x="2373" y="1180"/>
                </a:cubicBezTo>
                <a:cubicBezTo>
                  <a:pt x="2374" y="1178"/>
                  <a:pt x="2375" y="1177"/>
                  <a:pt x="2376" y="1175"/>
                </a:cubicBezTo>
                <a:cubicBezTo>
                  <a:pt x="2379" y="1172"/>
                  <a:pt x="2382" y="1168"/>
                  <a:pt x="2385" y="1164"/>
                </a:cubicBezTo>
                <a:cubicBezTo>
                  <a:pt x="2386" y="1162"/>
                  <a:pt x="2388" y="1159"/>
                  <a:pt x="2389" y="1157"/>
                </a:cubicBezTo>
                <a:cubicBezTo>
                  <a:pt x="2391" y="1154"/>
                  <a:pt x="2393" y="1151"/>
                  <a:pt x="2395" y="1147"/>
                </a:cubicBezTo>
                <a:cubicBezTo>
                  <a:pt x="2397" y="1144"/>
                  <a:pt x="2398" y="1141"/>
                  <a:pt x="2399" y="1138"/>
                </a:cubicBezTo>
                <a:cubicBezTo>
                  <a:pt x="2401" y="1135"/>
                  <a:pt x="2402" y="1133"/>
                  <a:pt x="2403" y="1130"/>
                </a:cubicBezTo>
                <a:cubicBezTo>
                  <a:pt x="2405" y="1126"/>
                  <a:pt x="2406" y="1121"/>
                  <a:pt x="2408" y="1117"/>
                </a:cubicBezTo>
                <a:cubicBezTo>
                  <a:pt x="2408" y="1115"/>
                  <a:pt x="2409" y="1113"/>
                  <a:pt x="2410" y="1111"/>
                </a:cubicBezTo>
                <a:cubicBezTo>
                  <a:pt x="2411" y="1106"/>
                  <a:pt x="2413" y="1100"/>
                  <a:pt x="2414" y="1094"/>
                </a:cubicBezTo>
                <a:cubicBezTo>
                  <a:pt x="2414" y="1094"/>
                  <a:pt x="2414" y="1093"/>
                  <a:pt x="2415" y="1092"/>
                </a:cubicBezTo>
                <a:cubicBezTo>
                  <a:pt x="2415" y="1092"/>
                  <a:pt x="2415" y="1092"/>
                  <a:pt x="2415" y="1092"/>
                </a:cubicBezTo>
                <a:cubicBezTo>
                  <a:pt x="2416" y="1085"/>
                  <a:pt x="2417" y="1079"/>
                  <a:pt x="2418" y="1072"/>
                </a:cubicBezTo>
                <a:cubicBezTo>
                  <a:pt x="2418" y="1069"/>
                  <a:pt x="2418" y="1065"/>
                  <a:pt x="2418" y="106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</p:sp>
      <p:sp>
        <p:nvSpPr>
          <p:cNvPr id="15" name="curved-arrow_154719">
            <a:extLst>
              <a:ext uri="{FF2B5EF4-FFF2-40B4-BE49-F238E27FC236}">
                <a16:creationId xmlns:a16="http://schemas.microsoft.com/office/drawing/2014/main" id="{892D30F8-6AA9-4841-A010-EFC3CE5562B6}"/>
              </a:ext>
            </a:extLst>
          </p:cNvPr>
          <p:cNvSpPr>
            <a:spLocks noChangeAspect="1"/>
          </p:cNvSpPr>
          <p:nvPr/>
        </p:nvSpPr>
        <p:spPr bwMode="auto">
          <a:xfrm rot="15481706" flipH="1" flipV="1">
            <a:off x="9522496" y="1764028"/>
            <a:ext cx="507898" cy="850943"/>
          </a:xfrm>
          <a:custGeom>
            <a:avLst/>
            <a:gdLst>
              <a:gd name="T0" fmla="*/ 2418 w 2418"/>
              <a:gd name="T1" fmla="*/ 1062 h 4058"/>
              <a:gd name="T2" fmla="*/ 2418 w 2418"/>
              <a:gd name="T3" fmla="*/ 1053 h 4058"/>
              <a:gd name="T4" fmla="*/ 2418 w 2418"/>
              <a:gd name="T5" fmla="*/ 1039 h 4058"/>
              <a:gd name="T6" fmla="*/ 2417 w 2418"/>
              <a:gd name="T7" fmla="*/ 1034 h 4058"/>
              <a:gd name="T8" fmla="*/ 2416 w 2418"/>
              <a:gd name="T9" fmla="*/ 1021 h 4058"/>
              <a:gd name="T10" fmla="*/ 2415 w 2418"/>
              <a:gd name="T11" fmla="*/ 1014 h 4058"/>
              <a:gd name="T12" fmla="*/ 2412 w 2418"/>
              <a:gd name="T13" fmla="*/ 1003 h 4058"/>
              <a:gd name="T14" fmla="*/ 2410 w 2418"/>
              <a:gd name="T15" fmla="*/ 995 h 4058"/>
              <a:gd name="T16" fmla="*/ 2407 w 2418"/>
              <a:gd name="T17" fmla="*/ 987 h 4058"/>
              <a:gd name="T18" fmla="*/ 2403 w 2418"/>
              <a:gd name="T19" fmla="*/ 977 h 4058"/>
              <a:gd name="T20" fmla="*/ 2400 w 2418"/>
              <a:gd name="T21" fmla="*/ 970 h 4058"/>
              <a:gd name="T22" fmla="*/ 2395 w 2418"/>
              <a:gd name="T23" fmla="*/ 959 h 4058"/>
              <a:gd name="T24" fmla="*/ 2392 w 2418"/>
              <a:gd name="T25" fmla="*/ 954 h 4058"/>
              <a:gd name="T26" fmla="*/ 2385 w 2418"/>
              <a:gd name="T27" fmla="*/ 942 h 4058"/>
              <a:gd name="T28" fmla="*/ 2379 w 2418"/>
              <a:gd name="T29" fmla="*/ 934 h 4058"/>
              <a:gd name="T30" fmla="*/ 2373 w 2418"/>
              <a:gd name="T31" fmla="*/ 927 h 4058"/>
              <a:gd name="T32" fmla="*/ 2360 w 2418"/>
              <a:gd name="T33" fmla="*/ 912 h 4058"/>
              <a:gd name="T34" fmla="*/ 2360 w 2418"/>
              <a:gd name="T35" fmla="*/ 912 h 4058"/>
              <a:gd name="T36" fmla="*/ 1527 w 2418"/>
              <a:gd name="T37" fmla="*/ 79 h 4058"/>
              <a:gd name="T38" fmla="*/ 1244 w 2418"/>
              <a:gd name="T39" fmla="*/ 79 h 4058"/>
              <a:gd name="T40" fmla="*/ 1244 w 2418"/>
              <a:gd name="T41" fmla="*/ 361 h 4058"/>
              <a:gd name="T42" fmla="*/ 1712 w 2418"/>
              <a:gd name="T43" fmla="*/ 830 h 4058"/>
              <a:gd name="T44" fmla="*/ 63 w 2418"/>
              <a:gd name="T45" fmla="*/ 2323 h 4058"/>
              <a:gd name="T46" fmla="*/ 118 w 2418"/>
              <a:gd name="T47" fmla="*/ 3262 h 4058"/>
              <a:gd name="T48" fmla="*/ 122 w 2418"/>
              <a:gd name="T49" fmla="*/ 3276 h 4058"/>
              <a:gd name="T50" fmla="*/ 565 w 2418"/>
              <a:gd name="T51" fmla="*/ 3998 h 4058"/>
              <a:gd name="T52" fmla="*/ 591 w 2418"/>
              <a:gd name="T53" fmla="*/ 4020 h 4058"/>
              <a:gd name="T54" fmla="*/ 707 w 2418"/>
              <a:gd name="T55" fmla="*/ 4058 h 4058"/>
              <a:gd name="T56" fmla="*/ 726 w 2418"/>
              <a:gd name="T57" fmla="*/ 4057 h 4058"/>
              <a:gd name="T58" fmla="*/ 847 w 2418"/>
              <a:gd name="T59" fmla="*/ 4000 h 4058"/>
              <a:gd name="T60" fmla="*/ 850 w 2418"/>
              <a:gd name="T61" fmla="*/ 3717 h 4058"/>
              <a:gd name="T62" fmla="*/ 717 w 2418"/>
              <a:gd name="T63" fmla="*/ 3563 h 4058"/>
              <a:gd name="T64" fmla="*/ 455 w 2418"/>
              <a:gd name="T65" fmla="*/ 2401 h 4058"/>
              <a:gd name="T66" fmla="*/ 1762 w 2418"/>
              <a:gd name="T67" fmla="*/ 1227 h 4058"/>
              <a:gd name="T68" fmla="*/ 1244 w 2418"/>
              <a:gd name="T69" fmla="*/ 1745 h 4058"/>
              <a:gd name="T70" fmla="*/ 1244 w 2418"/>
              <a:gd name="T71" fmla="*/ 2028 h 4058"/>
              <a:gd name="T72" fmla="*/ 1385 w 2418"/>
              <a:gd name="T73" fmla="*/ 2086 h 4058"/>
              <a:gd name="T74" fmla="*/ 1527 w 2418"/>
              <a:gd name="T75" fmla="*/ 2028 h 4058"/>
              <a:gd name="T76" fmla="*/ 2359 w 2418"/>
              <a:gd name="T77" fmla="*/ 1196 h 4058"/>
              <a:gd name="T78" fmla="*/ 2360 w 2418"/>
              <a:gd name="T79" fmla="*/ 1195 h 4058"/>
              <a:gd name="T80" fmla="*/ 2360 w 2418"/>
              <a:gd name="T81" fmla="*/ 1195 h 4058"/>
              <a:gd name="T82" fmla="*/ 2360 w 2418"/>
              <a:gd name="T83" fmla="*/ 1194 h 4058"/>
              <a:gd name="T84" fmla="*/ 2373 w 2418"/>
              <a:gd name="T85" fmla="*/ 1180 h 4058"/>
              <a:gd name="T86" fmla="*/ 2376 w 2418"/>
              <a:gd name="T87" fmla="*/ 1175 h 4058"/>
              <a:gd name="T88" fmla="*/ 2385 w 2418"/>
              <a:gd name="T89" fmla="*/ 1164 h 4058"/>
              <a:gd name="T90" fmla="*/ 2389 w 2418"/>
              <a:gd name="T91" fmla="*/ 1157 h 4058"/>
              <a:gd name="T92" fmla="*/ 2395 w 2418"/>
              <a:gd name="T93" fmla="*/ 1147 h 4058"/>
              <a:gd name="T94" fmla="*/ 2399 w 2418"/>
              <a:gd name="T95" fmla="*/ 1138 h 4058"/>
              <a:gd name="T96" fmla="*/ 2403 w 2418"/>
              <a:gd name="T97" fmla="*/ 1130 h 4058"/>
              <a:gd name="T98" fmla="*/ 2408 w 2418"/>
              <a:gd name="T99" fmla="*/ 1117 h 4058"/>
              <a:gd name="T100" fmla="*/ 2410 w 2418"/>
              <a:gd name="T101" fmla="*/ 1111 h 4058"/>
              <a:gd name="T102" fmla="*/ 2414 w 2418"/>
              <a:gd name="T103" fmla="*/ 1094 h 4058"/>
              <a:gd name="T104" fmla="*/ 2415 w 2418"/>
              <a:gd name="T105" fmla="*/ 1092 h 4058"/>
              <a:gd name="T106" fmla="*/ 2415 w 2418"/>
              <a:gd name="T107" fmla="*/ 1092 h 4058"/>
              <a:gd name="T108" fmla="*/ 2418 w 2418"/>
              <a:gd name="T109" fmla="*/ 1072 h 4058"/>
              <a:gd name="T110" fmla="*/ 2418 w 2418"/>
              <a:gd name="T111" fmla="*/ 1062 h 4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18" h="4058">
                <a:moveTo>
                  <a:pt x="2418" y="1062"/>
                </a:moveTo>
                <a:cubicBezTo>
                  <a:pt x="2418" y="1059"/>
                  <a:pt x="2418" y="1056"/>
                  <a:pt x="2418" y="1053"/>
                </a:cubicBezTo>
                <a:cubicBezTo>
                  <a:pt x="2418" y="1048"/>
                  <a:pt x="2418" y="1044"/>
                  <a:pt x="2418" y="1039"/>
                </a:cubicBezTo>
                <a:cubicBezTo>
                  <a:pt x="2418" y="1037"/>
                  <a:pt x="2418" y="1035"/>
                  <a:pt x="2417" y="1034"/>
                </a:cubicBezTo>
                <a:cubicBezTo>
                  <a:pt x="2417" y="1029"/>
                  <a:pt x="2416" y="1025"/>
                  <a:pt x="2416" y="1021"/>
                </a:cubicBezTo>
                <a:cubicBezTo>
                  <a:pt x="2415" y="1019"/>
                  <a:pt x="2415" y="1016"/>
                  <a:pt x="2415" y="1014"/>
                </a:cubicBezTo>
                <a:cubicBezTo>
                  <a:pt x="2414" y="1011"/>
                  <a:pt x="2413" y="1007"/>
                  <a:pt x="2412" y="1003"/>
                </a:cubicBezTo>
                <a:cubicBezTo>
                  <a:pt x="2411" y="1001"/>
                  <a:pt x="2411" y="998"/>
                  <a:pt x="2410" y="995"/>
                </a:cubicBezTo>
                <a:cubicBezTo>
                  <a:pt x="2409" y="992"/>
                  <a:pt x="2408" y="990"/>
                  <a:pt x="2407" y="987"/>
                </a:cubicBezTo>
                <a:cubicBezTo>
                  <a:pt x="2406" y="983"/>
                  <a:pt x="2405" y="980"/>
                  <a:pt x="2403" y="977"/>
                </a:cubicBezTo>
                <a:cubicBezTo>
                  <a:pt x="2402" y="974"/>
                  <a:pt x="2401" y="972"/>
                  <a:pt x="2400" y="970"/>
                </a:cubicBezTo>
                <a:cubicBezTo>
                  <a:pt x="2399" y="967"/>
                  <a:pt x="2397" y="963"/>
                  <a:pt x="2395" y="959"/>
                </a:cubicBezTo>
                <a:cubicBezTo>
                  <a:pt x="2394" y="957"/>
                  <a:pt x="2393" y="955"/>
                  <a:pt x="2392" y="954"/>
                </a:cubicBezTo>
                <a:cubicBezTo>
                  <a:pt x="2390" y="950"/>
                  <a:pt x="2387" y="946"/>
                  <a:pt x="2385" y="942"/>
                </a:cubicBezTo>
                <a:cubicBezTo>
                  <a:pt x="2383" y="939"/>
                  <a:pt x="2381" y="937"/>
                  <a:pt x="2379" y="934"/>
                </a:cubicBezTo>
                <a:cubicBezTo>
                  <a:pt x="2377" y="932"/>
                  <a:pt x="2375" y="929"/>
                  <a:pt x="2373" y="927"/>
                </a:cubicBezTo>
                <a:cubicBezTo>
                  <a:pt x="2369" y="922"/>
                  <a:pt x="2365" y="917"/>
                  <a:pt x="2360" y="912"/>
                </a:cubicBezTo>
                <a:cubicBezTo>
                  <a:pt x="2360" y="912"/>
                  <a:pt x="2360" y="912"/>
                  <a:pt x="2360" y="912"/>
                </a:cubicBezTo>
                <a:lnTo>
                  <a:pt x="1527" y="79"/>
                </a:lnTo>
                <a:cubicBezTo>
                  <a:pt x="1449" y="0"/>
                  <a:pt x="1322" y="0"/>
                  <a:pt x="1244" y="79"/>
                </a:cubicBezTo>
                <a:cubicBezTo>
                  <a:pt x="1166" y="157"/>
                  <a:pt x="1166" y="283"/>
                  <a:pt x="1244" y="361"/>
                </a:cubicBezTo>
                <a:lnTo>
                  <a:pt x="1712" y="830"/>
                </a:lnTo>
                <a:cubicBezTo>
                  <a:pt x="915" y="908"/>
                  <a:pt x="227" y="1498"/>
                  <a:pt x="63" y="2323"/>
                </a:cubicBezTo>
                <a:cubicBezTo>
                  <a:pt x="0" y="2641"/>
                  <a:pt x="21" y="2964"/>
                  <a:pt x="118" y="3262"/>
                </a:cubicBezTo>
                <a:cubicBezTo>
                  <a:pt x="119" y="3267"/>
                  <a:pt x="121" y="3272"/>
                  <a:pt x="122" y="3276"/>
                </a:cubicBezTo>
                <a:cubicBezTo>
                  <a:pt x="211" y="3543"/>
                  <a:pt x="361" y="3791"/>
                  <a:pt x="565" y="3998"/>
                </a:cubicBezTo>
                <a:cubicBezTo>
                  <a:pt x="573" y="4006"/>
                  <a:pt x="582" y="4013"/>
                  <a:pt x="591" y="4020"/>
                </a:cubicBezTo>
                <a:cubicBezTo>
                  <a:pt x="625" y="4045"/>
                  <a:pt x="666" y="4058"/>
                  <a:pt x="707" y="4058"/>
                </a:cubicBezTo>
                <a:cubicBezTo>
                  <a:pt x="713" y="4058"/>
                  <a:pt x="720" y="4057"/>
                  <a:pt x="726" y="4057"/>
                </a:cubicBezTo>
                <a:cubicBezTo>
                  <a:pt x="770" y="4052"/>
                  <a:pt x="813" y="4034"/>
                  <a:pt x="847" y="4000"/>
                </a:cubicBezTo>
                <a:cubicBezTo>
                  <a:pt x="926" y="3923"/>
                  <a:pt x="927" y="3796"/>
                  <a:pt x="850" y="3717"/>
                </a:cubicBezTo>
                <a:cubicBezTo>
                  <a:pt x="801" y="3668"/>
                  <a:pt x="757" y="3617"/>
                  <a:pt x="717" y="3563"/>
                </a:cubicBezTo>
                <a:cubicBezTo>
                  <a:pt x="471" y="3232"/>
                  <a:pt x="374" y="2811"/>
                  <a:pt x="455" y="2401"/>
                </a:cubicBezTo>
                <a:cubicBezTo>
                  <a:pt x="585" y="1750"/>
                  <a:pt x="1131" y="1284"/>
                  <a:pt x="1762" y="1227"/>
                </a:cubicBezTo>
                <a:lnTo>
                  <a:pt x="1244" y="1745"/>
                </a:lnTo>
                <a:cubicBezTo>
                  <a:pt x="1166" y="1823"/>
                  <a:pt x="1166" y="1950"/>
                  <a:pt x="1244" y="2028"/>
                </a:cubicBezTo>
                <a:cubicBezTo>
                  <a:pt x="1283" y="2067"/>
                  <a:pt x="1334" y="2086"/>
                  <a:pt x="1385" y="2086"/>
                </a:cubicBezTo>
                <a:cubicBezTo>
                  <a:pt x="1437" y="2086"/>
                  <a:pt x="1488" y="2067"/>
                  <a:pt x="1527" y="2028"/>
                </a:cubicBezTo>
                <a:lnTo>
                  <a:pt x="2359" y="1196"/>
                </a:lnTo>
                <a:cubicBezTo>
                  <a:pt x="2359" y="1195"/>
                  <a:pt x="2359" y="1195"/>
                  <a:pt x="2360" y="1195"/>
                </a:cubicBezTo>
                <a:lnTo>
                  <a:pt x="2360" y="1195"/>
                </a:lnTo>
                <a:cubicBezTo>
                  <a:pt x="2360" y="1194"/>
                  <a:pt x="2360" y="1194"/>
                  <a:pt x="2360" y="1194"/>
                </a:cubicBezTo>
                <a:cubicBezTo>
                  <a:pt x="2365" y="1189"/>
                  <a:pt x="2369" y="1185"/>
                  <a:pt x="2373" y="1180"/>
                </a:cubicBezTo>
                <a:cubicBezTo>
                  <a:pt x="2374" y="1178"/>
                  <a:pt x="2375" y="1177"/>
                  <a:pt x="2376" y="1175"/>
                </a:cubicBezTo>
                <a:cubicBezTo>
                  <a:pt x="2379" y="1172"/>
                  <a:pt x="2382" y="1168"/>
                  <a:pt x="2385" y="1164"/>
                </a:cubicBezTo>
                <a:cubicBezTo>
                  <a:pt x="2386" y="1162"/>
                  <a:pt x="2388" y="1159"/>
                  <a:pt x="2389" y="1157"/>
                </a:cubicBezTo>
                <a:cubicBezTo>
                  <a:pt x="2391" y="1154"/>
                  <a:pt x="2393" y="1151"/>
                  <a:pt x="2395" y="1147"/>
                </a:cubicBezTo>
                <a:cubicBezTo>
                  <a:pt x="2397" y="1144"/>
                  <a:pt x="2398" y="1141"/>
                  <a:pt x="2399" y="1138"/>
                </a:cubicBezTo>
                <a:cubicBezTo>
                  <a:pt x="2401" y="1135"/>
                  <a:pt x="2402" y="1133"/>
                  <a:pt x="2403" y="1130"/>
                </a:cubicBezTo>
                <a:cubicBezTo>
                  <a:pt x="2405" y="1126"/>
                  <a:pt x="2406" y="1121"/>
                  <a:pt x="2408" y="1117"/>
                </a:cubicBezTo>
                <a:cubicBezTo>
                  <a:pt x="2408" y="1115"/>
                  <a:pt x="2409" y="1113"/>
                  <a:pt x="2410" y="1111"/>
                </a:cubicBezTo>
                <a:cubicBezTo>
                  <a:pt x="2411" y="1106"/>
                  <a:pt x="2413" y="1100"/>
                  <a:pt x="2414" y="1094"/>
                </a:cubicBezTo>
                <a:cubicBezTo>
                  <a:pt x="2414" y="1094"/>
                  <a:pt x="2414" y="1093"/>
                  <a:pt x="2415" y="1092"/>
                </a:cubicBezTo>
                <a:cubicBezTo>
                  <a:pt x="2415" y="1092"/>
                  <a:pt x="2415" y="1092"/>
                  <a:pt x="2415" y="1092"/>
                </a:cubicBezTo>
                <a:cubicBezTo>
                  <a:pt x="2416" y="1085"/>
                  <a:pt x="2417" y="1079"/>
                  <a:pt x="2418" y="1072"/>
                </a:cubicBezTo>
                <a:cubicBezTo>
                  <a:pt x="2418" y="1069"/>
                  <a:pt x="2418" y="1065"/>
                  <a:pt x="2418" y="106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</p:sp>
      <p:sp>
        <p:nvSpPr>
          <p:cNvPr id="16" name="文本框 22">
            <a:extLst>
              <a:ext uri="{FF2B5EF4-FFF2-40B4-BE49-F238E27FC236}">
                <a16:creationId xmlns:a16="http://schemas.microsoft.com/office/drawing/2014/main" id="{CD40E217-21FD-4DF3-B185-0C4D796B53EF}"/>
              </a:ext>
            </a:extLst>
          </p:cNvPr>
          <p:cNvSpPr txBox="1"/>
          <p:nvPr/>
        </p:nvSpPr>
        <p:spPr>
          <a:xfrm flipH="1">
            <a:off x="690778" y="4402050"/>
            <a:ext cx="1789014" cy="162307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5BE4BB5-0153-4DBA-9F4D-3F68E09B19EF}"/>
              </a:ext>
            </a:extLst>
          </p:cNvPr>
          <p:cNvSpPr txBox="1"/>
          <p:nvPr/>
        </p:nvSpPr>
        <p:spPr>
          <a:xfrm flipH="1">
            <a:off x="690779" y="3978502"/>
            <a:ext cx="1789012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文本框 22">
            <a:extLst>
              <a:ext uri="{FF2B5EF4-FFF2-40B4-BE49-F238E27FC236}">
                <a16:creationId xmlns:a16="http://schemas.microsoft.com/office/drawing/2014/main" id="{39100524-76E3-489A-92AF-52562C7364C4}"/>
              </a:ext>
            </a:extLst>
          </p:cNvPr>
          <p:cNvSpPr txBox="1"/>
          <p:nvPr/>
        </p:nvSpPr>
        <p:spPr>
          <a:xfrm flipH="1">
            <a:off x="2945809" y="3533312"/>
            <a:ext cx="1789014" cy="162307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81F1B16-2EB4-4E47-BF6C-26C343F83967}"/>
              </a:ext>
            </a:extLst>
          </p:cNvPr>
          <p:cNvSpPr txBox="1"/>
          <p:nvPr/>
        </p:nvSpPr>
        <p:spPr>
          <a:xfrm flipH="1">
            <a:off x="2945810" y="3109764"/>
            <a:ext cx="1789012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0" name="文本框 22">
            <a:extLst>
              <a:ext uri="{FF2B5EF4-FFF2-40B4-BE49-F238E27FC236}">
                <a16:creationId xmlns:a16="http://schemas.microsoft.com/office/drawing/2014/main" id="{41378E44-585D-44B5-B86E-F128E0390FF1}"/>
              </a:ext>
            </a:extLst>
          </p:cNvPr>
          <p:cNvSpPr txBox="1"/>
          <p:nvPr/>
        </p:nvSpPr>
        <p:spPr>
          <a:xfrm flipH="1">
            <a:off x="5281098" y="4384500"/>
            <a:ext cx="1789014" cy="162307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A24616-85ED-4E06-9764-FCDFF19BCB2F}"/>
              </a:ext>
            </a:extLst>
          </p:cNvPr>
          <p:cNvSpPr txBox="1"/>
          <p:nvPr/>
        </p:nvSpPr>
        <p:spPr>
          <a:xfrm flipH="1">
            <a:off x="5281099" y="3960952"/>
            <a:ext cx="1789012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文本框 22">
            <a:extLst>
              <a:ext uri="{FF2B5EF4-FFF2-40B4-BE49-F238E27FC236}">
                <a16:creationId xmlns:a16="http://schemas.microsoft.com/office/drawing/2014/main" id="{C6CD865D-A2A4-44B8-92CE-962B3B47CE02}"/>
              </a:ext>
            </a:extLst>
          </p:cNvPr>
          <p:cNvSpPr txBox="1"/>
          <p:nvPr/>
        </p:nvSpPr>
        <p:spPr>
          <a:xfrm flipH="1">
            <a:off x="7536129" y="3533312"/>
            <a:ext cx="1789014" cy="162307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01EF659-BAB6-40ED-A487-E4586FD6B8AE}"/>
              </a:ext>
            </a:extLst>
          </p:cNvPr>
          <p:cNvSpPr txBox="1"/>
          <p:nvPr/>
        </p:nvSpPr>
        <p:spPr>
          <a:xfrm flipH="1">
            <a:off x="7536130" y="3109764"/>
            <a:ext cx="1789012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4" name="文本框 22">
            <a:extLst>
              <a:ext uri="{FF2B5EF4-FFF2-40B4-BE49-F238E27FC236}">
                <a16:creationId xmlns:a16="http://schemas.microsoft.com/office/drawing/2014/main" id="{B99B9CEA-9BCE-4B67-B2E9-25D524148F97}"/>
              </a:ext>
            </a:extLst>
          </p:cNvPr>
          <p:cNvSpPr txBox="1"/>
          <p:nvPr/>
        </p:nvSpPr>
        <p:spPr>
          <a:xfrm flipH="1">
            <a:off x="9871417" y="4378612"/>
            <a:ext cx="1789014" cy="162307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014302D-36CC-4E53-9EC3-5EC58D49FA1F}"/>
              </a:ext>
            </a:extLst>
          </p:cNvPr>
          <p:cNvSpPr txBox="1"/>
          <p:nvPr/>
        </p:nvSpPr>
        <p:spPr>
          <a:xfrm flipH="1">
            <a:off x="9871418" y="3955064"/>
            <a:ext cx="1789012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6" name="vintage-hand-phone_75252">
            <a:extLst>
              <a:ext uri="{FF2B5EF4-FFF2-40B4-BE49-F238E27FC236}">
                <a16:creationId xmlns:a16="http://schemas.microsoft.com/office/drawing/2014/main" id="{944B43E9-F2E4-4A70-A638-B63DBC45EAE6}"/>
              </a:ext>
            </a:extLst>
          </p:cNvPr>
          <p:cNvSpPr>
            <a:spLocks noChangeAspect="1"/>
          </p:cNvSpPr>
          <p:nvPr/>
        </p:nvSpPr>
        <p:spPr bwMode="auto">
          <a:xfrm>
            <a:off x="1215628" y="2478974"/>
            <a:ext cx="876600" cy="70678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  <a:gd name="connsiteX107" fmla="*/ 373273 h 605239"/>
              <a:gd name="connsiteY107" fmla="*/ 373273 h 605239"/>
              <a:gd name="connsiteX108" fmla="*/ 373273 h 605239"/>
              <a:gd name="connsiteY108" fmla="*/ 373273 h 605239"/>
              <a:gd name="connsiteX109" fmla="*/ 373273 h 605239"/>
              <a:gd name="connsiteY109" fmla="*/ 373273 h 605239"/>
              <a:gd name="connsiteX110" fmla="*/ 373273 h 605239"/>
              <a:gd name="connsiteY110" fmla="*/ 373273 h 605239"/>
              <a:gd name="connsiteX111" fmla="*/ 373273 h 605239"/>
              <a:gd name="connsiteY111" fmla="*/ 373273 h 605239"/>
              <a:gd name="connsiteX112" fmla="*/ 373273 h 605239"/>
              <a:gd name="connsiteY112" fmla="*/ 373273 h 605239"/>
              <a:gd name="connsiteX113" fmla="*/ 373273 h 605239"/>
              <a:gd name="connsiteY113" fmla="*/ 373273 h 605239"/>
              <a:gd name="connsiteX114" fmla="*/ 373273 h 605239"/>
              <a:gd name="connsiteY114" fmla="*/ 373273 h 605239"/>
              <a:gd name="connsiteX115" fmla="*/ 373273 h 605239"/>
              <a:gd name="connsiteY115" fmla="*/ 373273 h 605239"/>
              <a:gd name="connsiteX116" fmla="*/ 373273 h 605239"/>
              <a:gd name="connsiteY116" fmla="*/ 373273 h 605239"/>
              <a:gd name="connsiteX117" fmla="*/ 373273 h 605239"/>
              <a:gd name="connsiteY117" fmla="*/ 373273 h 605239"/>
              <a:gd name="connsiteX118" fmla="*/ 373273 h 605239"/>
              <a:gd name="connsiteY118" fmla="*/ 373273 h 605239"/>
              <a:gd name="connsiteX119" fmla="*/ 373273 h 605239"/>
              <a:gd name="connsiteY119" fmla="*/ 373273 h 605239"/>
              <a:gd name="connsiteX120" fmla="*/ 373273 h 605239"/>
              <a:gd name="connsiteY120" fmla="*/ 373273 h 605239"/>
              <a:gd name="connsiteX121" fmla="*/ 373273 h 605239"/>
              <a:gd name="connsiteY121" fmla="*/ 373273 h 605239"/>
              <a:gd name="connsiteX122" fmla="*/ 373273 h 605239"/>
              <a:gd name="connsiteY122" fmla="*/ 373273 h 605239"/>
              <a:gd name="connsiteX123" fmla="*/ 373273 h 605239"/>
              <a:gd name="connsiteY123" fmla="*/ 373273 h 605239"/>
              <a:gd name="connsiteX124" fmla="*/ 373273 h 605239"/>
              <a:gd name="connsiteY124" fmla="*/ 373273 h 605239"/>
              <a:gd name="connsiteX125" fmla="*/ 373273 h 605239"/>
              <a:gd name="connsiteY125" fmla="*/ 373273 h 605239"/>
              <a:gd name="connsiteX126" fmla="*/ 373273 h 605239"/>
              <a:gd name="connsiteY126" fmla="*/ 373273 h 605239"/>
              <a:gd name="connsiteX127" fmla="*/ 373273 h 605239"/>
              <a:gd name="connsiteY127" fmla="*/ 373273 h 605239"/>
              <a:gd name="connsiteX128" fmla="*/ 373273 h 605239"/>
              <a:gd name="connsiteY128" fmla="*/ 373273 h 605239"/>
              <a:gd name="connsiteX129" fmla="*/ 373273 h 605239"/>
              <a:gd name="connsiteY129" fmla="*/ 373273 h 605239"/>
              <a:gd name="connsiteX130" fmla="*/ 373273 h 605239"/>
              <a:gd name="connsiteY130" fmla="*/ 373273 h 605239"/>
              <a:gd name="connsiteX131" fmla="*/ 373273 h 605239"/>
              <a:gd name="connsiteY131" fmla="*/ 373273 h 605239"/>
              <a:gd name="connsiteX132" fmla="*/ 373273 h 605239"/>
              <a:gd name="connsiteY132" fmla="*/ 373273 h 605239"/>
              <a:gd name="connsiteX133" fmla="*/ 373273 h 605239"/>
              <a:gd name="connsiteY133" fmla="*/ 373273 h 605239"/>
              <a:gd name="connsiteX134" fmla="*/ 373273 h 605239"/>
              <a:gd name="connsiteY134" fmla="*/ 373273 h 605239"/>
              <a:gd name="connsiteX135" fmla="*/ 373273 h 605239"/>
              <a:gd name="connsiteY135" fmla="*/ 373273 h 605239"/>
              <a:gd name="connsiteX136" fmla="*/ 373273 h 605239"/>
              <a:gd name="connsiteY136" fmla="*/ 373273 h 605239"/>
              <a:gd name="connsiteX137" fmla="*/ 373273 h 605239"/>
              <a:gd name="connsiteY137" fmla="*/ 373273 h 605239"/>
              <a:gd name="connsiteX138" fmla="*/ 373273 h 605239"/>
              <a:gd name="connsiteY138" fmla="*/ 373273 h 605239"/>
              <a:gd name="connsiteX139" fmla="*/ 373273 h 605239"/>
              <a:gd name="connsiteY139" fmla="*/ 373273 h 605239"/>
              <a:gd name="connsiteX140" fmla="*/ 373273 h 605239"/>
              <a:gd name="connsiteY140" fmla="*/ 373273 h 605239"/>
              <a:gd name="connsiteX141" fmla="*/ 373273 h 605239"/>
              <a:gd name="connsiteY141" fmla="*/ 373273 h 605239"/>
              <a:gd name="connsiteX142" fmla="*/ 373273 h 605239"/>
              <a:gd name="connsiteY142" fmla="*/ 373273 h 605239"/>
              <a:gd name="connsiteX143" fmla="*/ 373273 h 605239"/>
              <a:gd name="connsiteY143" fmla="*/ 373273 h 605239"/>
              <a:gd name="connsiteX144" fmla="*/ 373273 h 605239"/>
              <a:gd name="connsiteY144" fmla="*/ 373273 h 605239"/>
              <a:gd name="connsiteX145" fmla="*/ 373273 h 605239"/>
              <a:gd name="connsiteY145" fmla="*/ 373273 h 605239"/>
              <a:gd name="connsiteX146" fmla="*/ 373273 h 605239"/>
              <a:gd name="connsiteY146" fmla="*/ 373273 h 605239"/>
              <a:gd name="connsiteX147" fmla="*/ 373273 h 605239"/>
              <a:gd name="connsiteY147" fmla="*/ 373273 h 605239"/>
              <a:gd name="connsiteX148" fmla="*/ 373273 h 605239"/>
              <a:gd name="connsiteY148" fmla="*/ 373273 h 605239"/>
              <a:gd name="connsiteX149" fmla="*/ 373273 h 605239"/>
              <a:gd name="connsiteY149" fmla="*/ 373273 h 605239"/>
              <a:gd name="connsiteX150" fmla="*/ 373273 h 605239"/>
              <a:gd name="connsiteY150" fmla="*/ 373273 h 605239"/>
              <a:gd name="connsiteX151" fmla="*/ 373273 h 605239"/>
              <a:gd name="connsiteY151" fmla="*/ 373273 h 605239"/>
              <a:gd name="connsiteX152" fmla="*/ 373273 h 605239"/>
              <a:gd name="connsiteY152" fmla="*/ 373273 h 605239"/>
              <a:gd name="connsiteX153" fmla="*/ 373273 h 605239"/>
              <a:gd name="connsiteY153" fmla="*/ 373273 h 605239"/>
              <a:gd name="connsiteX154" fmla="*/ 373273 h 605239"/>
              <a:gd name="connsiteY154" fmla="*/ 373273 h 605239"/>
              <a:gd name="connsiteX155" fmla="*/ 373273 h 605239"/>
              <a:gd name="connsiteY155" fmla="*/ 373273 h 605239"/>
              <a:gd name="connsiteX156" fmla="*/ 373273 h 605239"/>
              <a:gd name="connsiteY156" fmla="*/ 373273 h 605239"/>
              <a:gd name="connsiteX157" fmla="*/ 373273 h 605239"/>
              <a:gd name="connsiteY157" fmla="*/ 373273 h 605239"/>
              <a:gd name="connsiteX158" fmla="*/ 373273 h 605239"/>
              <a:gd name="connsiteY158" fmla="*/ 373273 h 605239"/>
              <a:gd name="connsiteX159" fmla="*/ 373273 h 605239"/>
              <a:gd name="connsiteY159" fmla="*/ 373273 h 605239"/>
              <a:gd name="connsiteX160" fmla="*/ 373273 h 605239"/>
              <a:gd name="connsiteY160" fmla="*/ 373273 h 605239"/>
              <a:gd name="connsiteX161" fmla="*/ 373273 h 605239"/>
              <a:gd name="connsiteY161" fmla="*/ 373273 h 605239"/>
              <a:gd name="connsiteX162" fmla="*/ 373273 h 605239"/>
              <a:gd name="connsiteY162" fmla="*/ 373273 h 605239"/>
              <a:gd name="connsiteX163" fmla="*/ 373273 h 605239"/>
              <a:gd name="connsiteY163" fmla="*/ 373273 h 605239"/>
              <a:gd name="connsiteX164" fmla="*/ 373273 h 605239"/>
              <a:gd name="connsiteY164" fmla="*/ 373273 h 605239"/>
              <a:gd name="connsiteX165" fmla="*/ 373273 h 605239"/>
              <a:gd name="connsiteY165" fmla="*/ 373273 h 605239"/>
              <a:gd name="connsiteX166" fmla="*/ 373273 h 605239"/>
              <a:gd name="connsiteY166" fmla="*/ 373273 h 605239"/>
              <a:gd name="connsiteX167" fmla="*/ 373273 h 605239"/>
              <a:gd name="connsiteY167" fmla="*/ 373273 h 605239"/>
              <a:gd name="connsiteX168" fmla="*/ 373273 h 605239"/>
              <a:gd name="connsiteY168" fmla="*/ 373273 h 605239"/>
              <a:gd name="connsiteX169" fmla="*/ 373273 h 605239"/>
              <a:gd name="connsiteY169" fmla="*/ 373273 h 605239"/>
              <a:gd name="connsiteX170" fmla="*/ 373273 h 605239"/>
              <a:gd name="connsiteY170" fmla="*/ 373273 h 605239"/>
              <a:gd name="connsiteX171" fmla="*/ 373273 h 605239"/>
              <a:gd name="connsiteY171" fmla="*/ 373273 h 605239"/>
              <a:gd name="connsiteX172" fmla="*/ 373273 h 605239"/>
              <a:gd name="connsiteY172" fmla="*/ 373273 h 605239"/>
              <a:gd name="connsiteX173" fmla="*/ 373273 h 605239"/>
              <a:gd name="connsiteY173" fmla="*/ 373273 h 605239"/>
              <a:gd name="connsiteX174" fmla="*/ 373273 h 605239"/>
              <a:gd name="connsiteY174" fmla="*/ 373273 h 605239"/>
              <a:gd name="connsiteX175" fmla="*/ 373273 h 605239"/>
              <a:gd name="connsiteY175" fmla="*/ 373273 h 605239"/>
              <a:gd name="connsiteX176" fmla="*/ 373273 h 605239"/>
              <a:gd name="connsiteY176" fmla="*/ 373273 h 605239"/>
              <a:gd name="connsiteX177" fmla="*/ 373273 h 605239"/>
              <a:gd name="connsiteY177" fmla="*/ 373273 h 605239"/>
              <a:gd name="connsiteX178" fmla="*/ 373273 h 605239"/>
              <a:gd name="connsiteY178" fmla="*/ 373273 h 605239"/>
              <a:gd name="connsiteX179" fmla="*/ 373273 h 605239"/>
              <a:gd name="connsiteY179" fmla="*/ 373273 h 605239"/>
              <a:gd name="connsiteX180" fmla="*/ 373273 h 605239"/>
              <a:gd name="connsiteY180" fmla="*/ 373273 h 605239"/>
              <a:gd name="connsiteX181" fmla="*/ 373273 h 605239"/>
              <a:gd name="connsiteY181" fmla="*/ 373273 h 605239"/>
              <a:gd name="connsiteX182" fmla="*/ 373273 h 605239"/>
              <a:gd name="connsiteY182" fmla="*/ 373273 h 605239"/>
              <a:gd name="connsiteX183" fmla="*/ 373273 h 605239"/>
              <a:gd name="connsiteY183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605028" h="487819">
                <a:moveTo>
                  <a:pt x="301773" y="359908"/>
                </a:moveTo>
                <a:cubicBezTo>
                  <a:pt x="298517" y="359908"/>
                  <a:pt x="295863" y="362559"/>
                  <a:pt x="295863" y="365811"/>
                </a:cubicBezTo>
                <a:cubicBezTo>
                  <a:pt x="295863" y="369064"/>
                  <a:pt x="298517" y="371835"/>
                  <a:pt x="301773" y="371835"/>
                </a:cubicBezTo>
                <a:cubicBezTo>
                  <a:pt x="305150" y="371835"/>
                  <a:pt x="307803" y="369064"/>
                  <a:pt x="307803" y="365811"/>
                </a:cubicBezTo>
                <a:cubicBezTo>
                  <a:pt x="307803" y="362559"/>
                  <a:pt x="305150" y="359908"/>
                  <a:pt x="301773" y="359908"/>
                </a:cubicBezTo>
                <a:close/>
                <a:moveTo>
                  <a:pt x="301773" y="334127"/>
                </a:moveTo>
                <a:cubicBezTo>
                  <a:pt x="319261" y="334127"/>
                  <a:pt x="333492" y="348343"/>
                  <a:pt x="333492" y="365811"/>
                </a:cubicBezTo>
                <a:cubicBezTo>
                  <a:pt x="333492" y="383280"/>
                  <a:pt x="319261" y="397495"/>
                  <a:pt x="301773" y="397495"/>
                </a:cubicBezTo>
                <a:cubicBezTo>
                  <a:pt x="284285" y="397495"/>
                  <a:pt x="270054" y="383280"/>
                  <a:pt x="270054" y="365811"/>
                </a:cubicBezTo>
                <a:cubicBezTo>
                  <a:pt x="270054" y="348343"/>
                  <a:pt x="284285" y="334127"/>
                  <a:pt x="301773" y="334127"/>
                </a:cubicBezTo>
                <a:close/>
                <a:moveTo>
                  <a:pt x="368589" y="321330"/>
                </a:moveTo>
                <a:cubicBezTo>
                  <a:pt x="366418" y="321330"/>
                  <a:pt x="364489" y="322414"/>
                  <a:pt x="363404" y="324341"/>
                </a:cubicBezTo>
                <a:cubicBezTo>
                  <a:pt x="361716" y="327233"/>
                  <a:pt x="362680" y="330847"/>
                  <a:pt x="365574" y="332534"/>
                </a:cubicBezTo>
                <a:cubicBezTo>
                  <a:pt x="366418" y="333015"/>
                  <a:pt x="367504" y="333256"/>
                  <a:pt x="368468" y="333256"/>
                </a:cubicBezTo>
                <a:cubicBezTo>
                  <a:pt x="370639" y="333256"/>
                  <a:pt x="372568" y="332172"/>
                  <a:pt x="373653" y="330245"/>
                </a:cubicBezTo>
                <a:cubicBezTo>
                  <a:pt x="375341" y="327474"/>
                  <a:pt x="374377" y="323739"/>
                  <a:pt x="371483" y="322173"/>
                </a:cubicBezTo>
                <a:cubicBezTo>
                  <a:pt x="370639" y="321571"/>
                  <a:pt x="369553" y="321330"/>
                  <a:pt x="368589" y="321330"/>
                </a:cubicBezTo>
                <a:close/>
                <a:moveTo>
                  <a:pt x="235089" y="321330"/>
                </a:moveTo>
                <a:cubicBezTo>
                  <a:pt x="234004" y="321330"/>
                  <a:pt x="233040" y="321571"/>
                  <a:pt x="232075" y="322173"/>
                </a:cubicBezTo>
                <a:cubicBezTo>
                  <a:pt x="229303" y="323739"/>
                  <a:pt x="228218" y="327474"/>
                  <a:pt x="229905" y="330245"/>
                </a:cubicBezTo>
                <a:cubicBezTo>
                  <a:pt x="230990" y="332172"/>
                  <a:pt x="232919" y="333256"/>
                  <a:pt x="235089" y="333256"/>
                </a:cubicBezTo>
                <a:cubicBezTo>
                  <a:pt x="236174" y="333256"/>
                  <a:pt x="237138" y="333015"/>
                  <a:pt x="238103" y="332534"/>
                </a:cubicBezTo>
                <a:cubicBezTo>
                  <a:pt x="240875" y="330847"/>
                  <a:pt x="241960" y="327233"/>
                  <a:pt x="240273" y="324341"/>
                </a:cubicBezTo>
                <a:cubicBezTo>
                  <a:pt x="239188" y="322414"/>
                  <a:pt x="237259" y="321330"/>
                  <a:pt x="235089" y="321330"/>
                </a:cubicBezTo>
                <a:close/>
                <a:moveTo>
                  <a:pt x="368589" y="295669"/>
                </a:moveTo>
                <a:cubicBezTo>
                  <a:pt x="374136" y="295669"/>
                  <a:pt x="379562" y="297115"/>
                  <a:pt x="384385" y="299886"/>
                </a:cubicBezTo>
                <a:cubicBezTo>
                  <a:pt x="399458" y="308560"/>
                  <a:pt x="404764" y="328076"/>
                  <a:pt x="395961" y="343135"/>
                </a:cubicBezTo>
                <a:cubicBezTo>
                  <a:pt x="390294" y="352893"/>
                  <a:pt x="379803" y="359037"/>
                  <a:pt x="368468" y="359037"/>
                </a:cubicBezTo>
                <a:cubicBezTo>
                  <a:pt x="362921" y="359037"/>
                  <a:pt x="357495" y="357471"/>
                  <a:pt x="352672" y="354700"/>
                </a:cubicBezTo>
                <a:cubicBezTo>
                  <a:pt x="337478" y="346026"/>
                  <a:pt x="332293" y="326630"/>
                  <a:pt x="341096" y="311451"/>
                </a:cubicBezTo>
                <a:cubicBezTo>
                  <a:pt x="346763" y="301693"/>
                  <a:pt x="357254" y="295669"/>
                  <a:pt x="368589" y="295669"/>
                </a:cubicBezTo>
                <a:close/>
                <a:moveTo>
                  <a:pt x="235089" y="295669"/>
                </a:moveTo>
                <a:cubicBezTo>
                  <a:pt x="246421" y="295669"/>
                  <a:pt x="256909" y="301693"/>
                  <a:pt x="262574" y="311451"/>
                </a:cubicBezTo>
                <a:cubicBezTo>
                  <a:pt x="271254" y="326630"/>
                  <a:pt x="266070" y="346026"/>
                  <a:pt x="250881" y="354700"/>
                </a:cubicBezTo>
                <a:cubicBezTo>
                  <a:pt x="246180" y="357471"/>
                  <a:pt x="240634" y="359037"/>
                  <a:pt x="235089" y="359037"/>
                </a:cubicBezTo>
                <a:cubicBezTo>
                  <a:pt x="223757" y="359037"/>
                  <a:pt x="213269" y="352893"/>
                  <a:pt x="207604" y="343135"/>
                </a:cubicBezTo>
                <a:cubicBezTo>
                  <a:pt x="198924" y="328076"/>
                  <a:pt x="204108" y="308560"/>
                  <a:pt x="219297" y="299886"/>
                </a:cubicBezTo>
                <a:cubicBezTo>
                  <a:pt x="224119" y="297115"/>
                  <a:pt x="229544" y="295669"/>
                  <a:pt x="235089" y="295669"/>
                </a:cubicBezTo>
                <a:close/>
                <a:moveTo>
                  <a:pt x="301783" y="282430"/>
                </a:moveTo>
                <a:cubicBezTo>
                  <a:pt x="298283" y="282430"/>
                  <a:pt x="295507" y="285200"/>
                  <a:pt x="295507" y="288694"/>
                </a:cubicBezTo>
                <a:cubicBezTo>
                  <a:pt x="295507" y="292188"/>
                  <a:pt x="298283" y="295079"/>
                  <a:pt x="301783" y="295079"/>
                </a:cubicBezTo>
                <a:cubicBezTo>
                  <a:pt x="305283" y="295079"/>
                  <a:pt x="308179" y="292188"/>
                  <a:pt x="308179" y="288694"/>
                </a:cubicBezTo>
                <a:cubicBezTo>
                  <a:pt x="308179" y="285200"/>
                  <a:pt x="305283" y="282430"/>
                  <a:pt x="301783" y="282430"/>
                </a:cubicBezTo>
                <a:close/>
                <a:moveTo>
                  <a:pt x="301783" y="269419"/>
                </a:moveTo>
                <a:cubicBezTo>
                  <a:pt x="312524" y="269419"/>
                  <a:pt x="321213" y="278093"/>
                  <a:pt x="321213" y="288694"/>
                </a:cubicBezTo>
                <a:cubicBezTo>
                  <a:pt x="321213" y="299416"/>
                  <a:pt x="312524" y="308089"/>
                  <a:pt x="301783" y="308089"/>
                </a:cubicBezTo>
                <a:cubicBezTo>
                  <a:pt x="291162" y="308089"/>
                  <a:pt x="282473" y="299416"/>
                  <a:pt x="282473" y="288694"/>
                </a:cubicBezTo>
                <a:cubicBezTo>
                  <a:pt x="282473" y="278093"/>
                  <a:pt x="291162" y="269419"/>
                  <a:pt x="301783" y="269419"/>
                </a:cubicBezTo>
                <a:close/>
                <a:moveTo>
                  <a:pt x="368468" y="244414"/>
                </a:moveTo>
                <a:cubicBezTo>
                  <a:pt x="367504" y="244414"/>
                  <a:pt x="366418" y="244775"/>
                  <a:pt x="365574" y="245257"/>
                </a:cubicBezTo>
                <a:cubicBezTo>
                  <a:pt x="362680" y="246944"/>
                  <a:pt x="361716" y="250558"/>
                  <a:pt x="363404" y="253449"/>
                </a:cubicBezTo>
                <a:cubicBezTo>
                  <a:pt x="364368" y="255256"/>
                  <a:pt x="366418" y="256340"/>
                  <a:pt x="368589" y="256340"/>
                </a:cubicBezTo>
                <a:cubicBezTo>
                  <a:pt x="369553" y="256340"/>
                  <a:pt x="370639" y="256099"/>
                  <a:pt x="371483" y="255618"/>
                </a:cubicBezTo>
                <a:cubicBezTo>
                  <a:pt x="373412" y="254533"/>
                  <a:pt x="374015" y="252847"/>
                  <a:pt x="374256" y="252003"/>
                </a:cubicBezTo>
                <a:cubicBezTo>
                  <a:pt x="374497" y="251040"/>
                  <a:pt x="374739" y="249353"/>
                  <a:pt x="373653" y="247425"/>
                </a:cubicBezTo>
                <a:cubicBezTo>
                  <a:pt x="372568" y="245618"/>
                  <a:pt x="370639" y="244414"/>
                  <a:pt x="368468" y="244414"/>
                </a:cubicBezTo>
                <a:close/>
                <a:moveTo>
                  <a:pt x="235089" y="244414"/>
                </a:moveTo>
                <a:cubicBezTo>
                  <a:pt x="232919" y="244414"/>
                  <a:pt x="230990" y="245618"/>
                  <a:pt x="229905" y="247425"/>
                </a:cubicBezTo>
                <a:cubicBezTo>
                  <a:pt x="228218" y="250317"/>
                  <a:pt x="229303" y="253931"/>
                  <a:pt x="232075" y="255618"/>
                </a:cubicBezTo>
                <a:cubicBezTo>
                  <a:pt x="233040" y="256099"/>
                  <a:pt x="234004" y="256340"/>
                  <a:pt x="235089" y="256340"/>
                </a:cubicBezTo>
                <a:cubicBezTo>
                  <a:pt x="237259" y="256340"/>
                  <a:pt x="239188" y="255256"/>
                  <a:pt x="240273" y="253449"/>
                </a:cubicBezTo>
                <a:cubicBezTo>
                  <a:pt x="241960" y="250558"/>
                  <a:pt x="240875" y="246944"/>
                  <a:pt x="238103" y="245257"/>
                </a:cubicBezTo>
                <a:cubicBezTo>
                  <a:pt x="237138" y="244775"/>
                  <a:pt x="236174" y="244414"/>
                  <a:pt x="235089" y="244414"/>
                </a:cubicBezTo>
                <a:close/>
                <a:moveTo>
                  <a:pt x="368468" y="218753"/>
                </a:moveTo>
                <a:cubicBezTo>
                  <a:pt x="379803" y="218753"/>
                  <a:pt x="390294" y="224777"/>
                  <a:pt x="395961" y="234535"/>
                </a:cubicBezTo>
                <a:cubicBezTo>
                  <a:pt x="404764" y="249714"/>
                  <a:pt x="399458" y="269110"/>
                  <a:pt x="384385" y="277905"/>
                </a:cubicBezTo>
                <a:cubicBezTo>
                  <a:pt x="379562" y="280676"/>
                  <a:pt x="374136" y="282121"/>
                  <a:pt x="368589" y="282121"/>
                </a:cubicBezTo>
                <a:cubicBezTo>
                  <a:pt x="357254" y="282121"/>
                  <a:pt x="346763" y="275977"/>
                  <a:pt x="341096" y="266219"/>
                </a:cubicBezTo>
                <a:cubicBezTo>
                  <a:pt x="332293" y="251160"/>
                  <a:pt x="337478" y="231764"/>
                  <a:pt x="352672" y="222970"/>
                </a:cubicBezTo>
                <a:cubicBezTo>
                  <a:pt x="357495" y="220199"/>
                  <a:pt x="362921" y="218753"/>
                  <a:pt x="368468" y="218753"/>
                </a:cubicBezTo>
                <a:close/>
                <a:moveTo>
                  <a:pt x="235089" y="218753"/>
                </a:moveTo>
                <a:cubicBezTo>
                  <a:pt x="240634" y="218753"/>
                  <a:pt x="246059" y="220199"/>
                  <a:pt x="250881" y="222970"/>
                </a:cubicBezTo>
                <a:cubicBezTo>
                  <a:pt x="266070" y="231764"/>
                  <a:pt x="271254" y="251160"/>
                  <a:pt x="262574" y="266219"/>
                </a:cubicBezTo>
                <a:cubicBezTo>
                  <a:pt x="256909" y="275977"/>
                  <a:pt x="246421" y="282121"/>
                  <a:pt x="235089" y="282121"/>
                </a:cubicBezTo>
                <a:cubicBezTo>
                  <a:pt x="229544" y="282121"/>
                  <a:pt x="224119" y="280676"/>
                  <a:pt x="219297" y="277784"/>
                </a:cubicBezTo>
                <a:cubicBezTo>
                  <a:pt x="204108" y="269110"/>
                  <a:pt x="198924" y="249714"/>
                  <a:pt x="207604" y="234535"/>
                </a:cubicBezTo>
                <a:cubicBezTo>
                  <a:pt x="213269" y="224777"/>
                  <a:pt x="223757" y="218753"/>
                  <a:pt x="235089" y="218753"/>
                </a:cubicBezTo>
                <a:close/>
                <a:moveTo>
                  <a:pt x="301773" y="205947"/>
                </a:moveTo>
                <a:cubicBezTo>
                  <a:pt x="298517" y="205947"/>
                  <a:pt x="295863" y="208597"/>
                  <a:pt x="295863" y="211849"/>
                </a:cubicBezTo>
                <a:cubicBezTo>
                  <a:pt x="295863" y="215221"/>
                  <a:pt x="298517" y="217870"/>
                  <a:pt x="301773" y="217870"/>
                </a:cubicBezTo>
                <a:cubicBezTo>
                  <a:pt x="305150" y="217870"/>
                  <a:pt x="307803" y="215221"/>
                  <a:pt x="307803" y="211849"/>
                </a:cubicBezTo>
                <a:cubicBezTo>
                  <a:pt x="307803" y="208597"/>
                  <a:pt x="305150" y="205947"/>
                  <a:pt x="301773" y="205947"/>
                </a:cubicBezTo>
                <a:close/>
                <a:moveTo>
                  <a:pt x="301773" y="180295"/>
                </a:moveTo>
                <a:cubicBezTo>
                  <a:pt x="319261" y="180295"/>
                  <a:pt x="333492" y="194506"/>
                  <a:pt x="333492" y="211849"/>
                </a:cubicBezTo>
                <a:cubicBezTo>
                  <a:pt x="333492" y="229311"/>
                  <a:pt x="319261" y="243522"/>
                  <a:pt x="301773" y="243522"/>
                </a:cubicBezTo>
                <a:cubicBezTo>
                  <a:pt x="284285" y="243522"/>
                  <a:pt x="270054" y="229311"/>
                  <a:pt x="270054" y="211849"/>
                </a:cubicBezTo>
                <a:cubicBezTo>
                  <a:pt x="270054" y="194506"/>
                  <a:pt x="284285" y="180295"/>
                  <a:pt x="301773" y="180295"/>
                </a:cubicBezTo>
                <a:close/>
                <a:moveTo>
                  <a:pt x="64390" y="179589"/>
                </a:moveTo>
                <a:lnTo>
                  <a:pt x="90160" y="179589"/>
                </a:lnTo>
                <a:lnTo>
                  <a:pt x="76850" y="416881"/>
                </a:lnTo>
                <a:cubicBezTo>
                  <a:pt x="77091" y="441811"/>
                  <a:pt x="96389" y="462166"/>
                  <a:pt x="120150" y="462166"/>
                </a:cubicBezTo>
                <a:lnTo>
                  <a:pt x="484878" y="462166"/>
                </a:lnTo>
                <a:cubicBezTo>
                  <a:pt x="508639" y="462166"/>
                  <a:pt x="527937" y="441811"/>
                  <a:pt x="528178" y="416881"/>
                </a:cubicBezTo>
                <a:lnTo>
                  <a:pt x="514868" y="179589"/>
                </a:lnTo>
                <a:lnTo>
                  <a:pt x="540638" y="179589"/>
                </a:lnTo>
                <a:lnTo>
                  <a:pt x="553868" y="415797"/>
                </a:lnTo>
                <a:cubicBezTo>
                  <a:pt x="553868" y="416038"/>
                  <a:pt x="553868" y="416278"/>
                  <a:pt x="553868" y="416519"/>
                </a:cubicBezTo>
                <a:cubicBezTo>
                  <a:pt x="553868" y="455903"/>
                  <a:pt x="522871" y="487819"/>
                  <a:pt x="484878" y="487819"/>
                </a:cubicBezTo>
                <a:lnTo>
                  <a:pt x="120150" y="487819"/>
                </a:lnTo>
                <a:cubicBezTo>
                  <a:pt x="82037" y="487819"/>
                  <a:pt x="51160" y="455903"/>
                  <a:pt x="51160" y="416519"/>
                </a:cubicBezTo>
                <a:cubicBezTo>
                  <a:pt x="51160" y="416278"/>
                  <a:pt x="51160" y="416038"/>
                  <a:pt x="51160" y="415797"/>
                </a:cubicBezTo>
                <a:close/>
                <a:moveTo>
                  <a:pt x="301783" y="166362"/>
                </a:moveTo>
                <a:cubicBezTo>
                  <a:pt x="234240" y="166362"/>
                  <a:pt x="179241" y="221283"/>
                  <a:pt x="179241" y="288730"/>
                </a:cubicBezTo>
                <a:cubicBezTo>
                  <a:pt x="179241" y="356297"/>
                  <a:pt x="234240" y="411097"/>
                  <a:pt x="301783" y="411097"/>
                </a:cubicBezTo>
                <a:cubicBezTo>
                  <a:pt x="369447" y="411097"/>
                  <a:pt x="424326" y="356297"/>
                  <a:pt x="424326" y="288730"/>
                </a:cubicBezTo>
                <a:cubicBezTo>
                  <a:pt x="424326" y="221283"/>
                  <a:pt x="369447" y="166362"/>
                  <a:pt x="301783" y="166362"/>
                </a:cubicBezTo>
                <a:close/>
                <a:moveTo>
                  <a:pt x="301783" y="140708"/>
                </a:moveTo>
                <a:cubicBezTo>
                  <a:pt x="383559" y="140708"/>
                  <a:pt x="450137" y="207071"/>
                  <a:pt x="450137" y="288730"/>
                </a:cubicBezTo>
                <a:cubicBezTo>
                  <a:pt x="450137" y="370388"/>
                  <a:pt x="383559" y="436871"/>
                  <a:pt x="301783" y="436871"/>
                </a:cubicBezTo>
                <a:cubicBezTo>
                  <a:pt x="220008" y="436871"/>
                  <a:pt x="153550" y="370388"/>
                  <a:pt x="153550" y="288730"/>
                </a:cubicBezTo>
                <a:cubicBezTo>
                  <a:pt x="153550" y="207071"/>
                  <a:pt x="220008" y="140708"/>
                  <a:pt x="301783" y="140708"/>
                </a:cubicBezTo>
                <a:close/>
                <a:moveTo>
                  <a:pt x="436908" y="102673"/>
                </a:moveTo>
                <a:lnTo>
                  <a:pt x="539053" y="102673"/>
                </a:lnTo>
                <a:cubicBezTo>
                  <a:pt x="546172" y="102673"/>
                  <a:pt x="551963" y="108446"/>
                  <a:pt x="551963" y="115541"/>
                </a:cubicBezTo>
                <a:cubicBezTo>
                  <a:pt x="551963" y="122636"/>
                  <a:pt x="546172" y="128288"/>
                  <a:pt x="539053" y="128288"/>
                </a:cubicBezTo>
                <a:lnTo>
                  <a:pt x="436957" y="128288"/>
                </a:lnTo>
                <a:close/>
                <a:moveTo>
                  <a:pt x="27316" y="102673"/>
                </a:moveTo>
                <a:lnTo>
                  <a:pt x="127362" y="102673"/>
                </a:lnTo>
                <a:cubicBezTo>
                  <a:pt x="134355" y="102673"/>
                  <a:pt x="140143" y="108446"/>
                  <a:pt x="140143" y="115541"/>
                </a:cubicBezTo>
                <a:cubicBezTo>
                  <a:pt x="140143" y="122636"/>
                  <a:pt x="134355" y="128288"/>
                  <a:pt x="127362" y="128288"/>
                </a:cubicBezTo>
                <a:lnTo>
                  <a:pt x="25692" y="128288"/>
                </a:lnTo>
                <a:lnTo>
                  <a:pt x="25692" y="109609"/>
                </a:lnTo>
                <a:close/>
                <a:moveTo>
                  <a:pt x="306374" y="25656"/>
                </a:moveTo>
                <a:cubicBezTo>
                  <a:pt x="213738" y="25656"/>
                  <a:pt x="122911" y="34569"/>
                  <a:pt x="50660" y="50709"/>
                </a:cubicBezTo>
                <a:cubicBezTo>
                  <a:pt x="43664" y="52275"/>
                  <a:pt x="38598" y="55286"/>
                  <a:pt x="37633" y="58177"/>
                </a:cubicBezTo>
                <a:cubicBezTo>
                  <a:pt x="37452" y="59261"/>
                  <a:pt x="36050" y="65359"/>
                  <a:pt x="31442" y="85058"/>
                </a:cubicBezTo>
                <a:lnTo>
                  <a:pt x="27316" y="102673"/>
                </a:lnTo>
                <a:lnTo>
                  <a:pt x="14384" y="102673"/>
                </a:lnTo>
                <a:cubicBezTo>
                  <a:pt x="7270" y="102673"/>
                  <a:pt x="1482" y="108446"/>
                  <a:pt x="1482" y="115541"/>
                </a:cubicBezTo>
                <a:cubicBezTo>
                  <a:pt x="1482" y="122636"/>
                  <a:pt x="7270" y="128288"/>
                  <a:pt x="14384" y="128288"/>
                </a:cubicBezTo>
                <a:lnTo>
                  <a:pt x="25692" y="128288"/>
                </a:lnTo>
                <a:lnTo>
                  <a:pt x="25692" y="153813"/>
                </a:lnTo>
                <a:lnTo>
                  <a:pt x="166938" y="153813"/>
                </a:lnTo>
                <a:lnTo>
                  <a:pt x="166938" y="91059"/>
                </a:lnTo>
                <a:lnTo>
                  <a:pt x="166938" y="83953"/>
                </a:lnTo>
                <a:cubicBezTo>
                  <a:pt x="166938" y="77569"/>
                  <a:pt x="171762" y="72029"/>
                  <a:pt x="178276" y="71306"/>
                </a:cubicBezTo>
                <a:cubicBezTo>
                  <a:pt x="220372" y="66127"/>
                  <a:pt x="263795" y="63477"/>
                  <a:pt x="307339" y="63477"/>
                </a:cubicBezTo>
                <a:cubicBezTo>
                  <a:pt x="348349" y="63477"/>
                  <a:pt x="388154" y="65765"/>
                  <a:pt x="425667" y="70463"/>
                </a:cubicBezTo>
                <a:cubicBezTo>
                  <a:pt x="432059" y="71185"/>
                  <a:pt x="436884" y="76726"/>
                  <a:pt x="436884" y="83230"/>
                </a:cubicBezTo>
                <a:lnTo>
                  <a:pt x="436884" y="89855"/>
                </a:lnTo>
                <a:cubicBezTo>
                  <a:pt x="436884" y="89855"/>
                  <a:pt x="436884" y="89975"/>
                  <a:pt x="436884" y="90096"/>
                </a:cubicBezTo>
                <a:lnTo>
                  <a:pt x="436908" y="102673"/>
                </a:lnTo>
                <a:lnTo>
                  <a:pt x="425879" y="102673"/>
                </a:lnTo>
                <a:cubicBezTo>
                  <a:pt x="418881" y="102673"/>
                  <a:pt x="413090" y="108446"/>
                  <a:pt x="413090" y="115541"/>
                </a:cubicBezTo>
                <a:cubicBezTo>
                  <a:pt x="413090" y="122636"/>
                  <a:pt x="418881" y="128288"/>
                  <a:pt x="425879" y="128288"/>
                </a:cubicBezTo>
                <a:lnTo>
                  <a:pt x="436957" y="128288"/>
                </a:lnTo>
                <a:lnTo>
                  <a:pt x="437005" y="153813"/>
                </a:lnTo>
                <a:lnTo>
                  <a:pt x="579215" y="153813"/>
                </a:lnTo>
                <a:lnTo>
                  <a:pt x="579215" y="115511"/>
                </a:lnTo>
                <a:cubicBezTo>
                  <a:pt x="568480" y="69138"/>
                  <a:pt x="566309" y="59622"/>
                  <a:pt x="565947" y="58297"/>
                </a:cubicBezTo>
                <a:cubicBezTo>
                  <a:pt x="564017" y="51191"/>
                  <a:pt x="562811" y="50830"/>
                  <a:pt x="562087" y="50709"/>
                </a:cubicBezTo>
                <a:cubicBezTo>
                  <a:pt x="489836" y="34569"/>
                  <a:pt x="399010" y="25656"/>
                  <a:pt x="306374" y="25656"/>
                </a:cubicBezTo>
                <a:close/>
                <a:moveTo>
                  <a:pt x="306374" y="0"/>
                </a:moveTo>
                <a:cubicBezTo>
                  <a:pt x="400819" y="0"/>
                  <a:pt x="493696" y="9034"/>
                  <a:pt x="567757" y="25656"/>
                </a:cubicBezTo>
                <a:cubicBezTo>
                  <a:pt x="584643" y="29510"/>
                  <a:pt x="588986" y="44928"/>
                  <a:pt x="590795" y="51552"/>
                </a:cubicBezTo>
                <a:cubicBezTo>
                  <a:pt x="590915" y="52034"/>
                  <a:pt x="591036" y="52636"/>
                  <a:pt x="604666" y="111174"/>
                </a:cubicBezTo>
                <a:cubicBezTo>
                  <a:pt x="604907" y="112138"/>
                  <a:pt x="605028" y="113102"/>
                  <a:pt x="605028" y="114065"/>
                </a:cubicBezTo>
                <a:lnTo>
                  <a:pt x="605028" y="166701"/>
                </a:lnTo>
                <a:cubicBezTo>
                  <a:pt x="605028" y="173808"/>
                  <a:pt x="599238" y="179589"/>
                  <a:pt x="592122" y="179589"/>
                </a:cubicBezTo>
                <a:lnTo>
                  <a:pt x="540638" y="179589"/>
                </a:lnTo>
                <a:lnTo>
                  <a:pt x="539877" y="166006"/>
                </a:lnTo>
                <a:cubicBezTo>
                  <a:pt x="539395" y="158900"/>
                  <a:pt x="533364" y="153480"/>
                  <a:pt x="526248" y="153842"/>
                </a:cubicBezTo>
                <a:cubicBezTo>
                  <a:pt x="519132" y="154323"/>
                  <a:pt x="513704" y="160345"/>
                  <a:pt x="514187" y="167451"/>
                </a:cubicBezTo>
                <a:lnTo>
                  <a:pt x="514868" y="179589"/>
                </a:lnTo>
                <a:lnTo>
                  <a:pt x="424099" y="179589"/>
                </a:lnTo>
                <a:cubicBezTo>
                  <a:pt x="417103" y="179589"/>
                  <a:pt x="411313" y="173808"/>
                  <a:pt x="411313" y="166701"/>
                </a:cubicBezTo>
                <a:lnTo>
                  <a:pt x="411192" y="94673"/>
                </a:lnTo>
                <a:cubicBezTo>
                  <a:pt x="378143" y="91059"/>
                  <a:pt x="343163" y="89132"/>
                  <a:pt x="307339" y="89132"/>
                </a:cubicBezTo>
                <a:cubicBezTo>
                  <a:pt x="268741" y="89132"/>
                  <a:pt x="230263" y="91300"/>
                  <a:pt x="192630" y="95396"/>
                </a:cubicBezTo>
                <a:lnTo>
                  <a:pt x="192750" y="165738"/>
                </a:lnTo>
                <a:cubicBezTo>
                  <a:pt x="192750" y="166099"/>
                  <a:pt x="192750" y="166340"/>
                  <a:pt x="192750" y="166701"/>
                </a:cubicBezTo>
                <a:cubicBezTo>
                  <a:pt x="192750" y="173808"/>
                  <a:pt x="186960" y="179589"/>
                  <a:pt x="179844" y="179589"/>
                </a:cubicBezTo>
                <a:lnTo>
                  <a:pt x="90160" y="179589"/>
                </a:lnTo>
                <a:lnTo>
                  <a:pt x="90841" y="167451"/>
                </a:lnTo>
                <a:cubicBezTo>
                  <a:pt x="91203" y="160345"/>
                  <a:pt x="85775" y="154323"/>
                  <a:pt x="78659" y="153842"/>
                </a:cubicBezTo>
                <a:cubicBezTo>
                  <a:pt x="71664" y="153480"/>
                  <a:pt x="65513" y="158900"/>
                  <a:pt x="65151" y="166006"/>
                </a:cubicBezTo>
                <a:lnTo>
                  <a:pt x="64390" y="179589"/>
                </a:lnTo>
                <a:lnTo>
                  <a:pt x="12906" y="179589"/>
                </a:lnTo>
                <a:cubicBezTo>
                  <a:pt x="5790" y="179589"/>
                  <a:pt x="0" y="173808"/>
                  <a:pt x="0" y="166701"/>
                </a:cubicBezTo>
                <a:lnTo>
                  <a:pt x="0" y="108163"/>
                </a:lnTo>
                <a:cubicBezTo>
                  <a:pt x="0" y="107200"/>
                  <a:pt x="121" y="106236"/>
                  <a:pt x="362" y="105272"/>
                </a:cubicBezTo>
                <a:cubicBezTo>
                  <a:pt x="12544" y="52636"/>
                  <a:pt x="12665" y="52155"/>
                  <a:pt x="12786" y="51673"/>
                </a:cubicBezTo>
                <a:cubicBezTo>
                  <a:pt x="16163" y="38785"/>
                  <a:pt x="27622" y="29510"/>
                  <a:pt x="44991" y="25656"/>
                </a:cubicBezTo>
                <a:cubicBezTo>
                  <a:pt x="119052" y="9034"/>
                  <a:pt x="211929" y="0"/>
                  <a:pt x="30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7" name="share_302377">
            <a:extLst>
              <a:ext uri="{FF2B5EF4-FFF2-40B4-BE49-F238E27FC236}">
                <a16:creationId xmlns:a16="http://schemas.microsoft.com/office/drawing/2014/main" id="{02FC7729-E1F4-4E98-BD05-E8B1AE534836}"/>
              </a:ext>
            </a:extLst>
          </p:cNvPr>
          <p:cNvSpPr>
            <a:spLocks noChangeAspect="1"/>
          </p:cNvSpPr>
          <p:nvPr/>
        </p:nvSpPr>
        <p:spPr bwMode="auto">
          <a:xfrm>
            <a:off x="3551504" y="1701615"/>
            <a:ext cx="762042" cy="760891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  <a:gd name="connsiteX107" fmla="*/ 373273 h 605239"/>
              <a:gd name="connsiteY107" fmla="*/ 373273 h 605239"/>
              <a:gd name="connsiteX108" fmla="*/ 373273 h 605239"/>
              <a:gd name="connsiteY108" fmla="*/ 373273 h 605239"/>
              <a:gd name="connsiteX109" fmla="*/ 373273 h 605239"/>
              <a:gd name="connsiteY109" fmla="*/ 373273 h 605239"/>
              <a:gd name="connsiteX110" fmla="*/ 373273 h 605239"/>
              <a:gd name="connsiteY110" fmla="*/ 373273 h 605239"/>
              <a:gd name="connsiteX111" fmla="*/ 373273 h 605239"/>
              <a:gd name="connsiteY111" fmla="*/ 373273 h 605239"/>
              <a:gd name="connsiteX112" fmla="*/ 373273 h 605239"/>
              <a:gd name="connsiteY112" fmla="*/ 373273 h 605239"/>
              <a:gd name="connsiteX113" fmla="*/ 373273 h 605239"/>
              <a:gd name="connsiteY113" fmla="*/ 373273 h 605239"/>
              <a:gd name="connsiteX114" fmla="*/ 373273 h 605239"/>
              <a:gd name="connsiteY114" fmla="*/ 373273 h 605239"/>
              <a:gd name="connsiteX115" fmla="*/ 373273 h 605239"/>
              <a:gd name="connsiteY115" fmla="*/ 373273 h 605239"/>
              <a:gd name="connsiteX116" fmla="*/ 373273 h 605239"/>
              <a:gd name="connsiteY116" fmla="*/ 373273 h 605239"/>
              <a:gd name="connsiteX117" fmla="*/ 373273 h 605239"/>
              <a:gd name="connsiteY117" fmla="*/ 373273 h 605239"/>
              <a:gd name="connsiteX118" fmla="*/ 373273 h 605239"/>
              <a:gd name="connsiteY118" fmla="*/ 373273 h 605239"/>
              <a:gd name="connsiteX119" fmla="*/ 373273 h 605239"/>
              <a:gd name="connsiteY119" fmla="*/ 373273 h 605239"/>
              <a:gd name="connsiteX120" fmla="*/ 373273 h 605239"/>
              <a:gd name="connsiteY120" fmla="*/ 373273 h 605239"/>
              <a:gd name="connsiteX121" fmla="*/ 373273 h 605239"/>
              <a:gd name="connsiteY121" fmla="*/ 373273 h 605239"/>
              <a:gd name="connsiteX122" fmla="*/ 373273 h 605239"/>
              <a:gd name="connsiteY122" fmla="*/ 373273 h 605239"/>
              <a:gd name="connsiteX123" fmla="*/ 373273 h 605239"/>
              <a:gd name="connsiteY123" fmla="*/ 373273 h 605239"/>
              <a:gd name="connsiteX124" fmla="*/ 373273 h 605239"/>
              <a:gd name="connsiteY124" fmla="*/ 373273 h 605239"/>
              <a:gd name="connsiteX125" fmla="*/ 373273 h 605239"/>
              <a:gd name="connsiteY125" fmla="*/ 373273 h 605239"/>
              <a:gd name="connsiteX126" fmla="*/ 373273 h 605239"/>
              <a:gd name="connsiteY126" fmla="*/ 373273 h 605239"/>
              <a:gd name="connsiteX127" fmla="*/ 373273 h 605239"/>
              <a:gd name="connsiteY127" fmla="*/ 373273 h 605239"/>
              <a:gd name="connsiteX128" fmla="*/ 373273 h 605239"/>
              <a:gd name="connsiteY128" fmla="*/ 373273 h 605239"/>
              <a:gd name="connsiteX129" fmla="*/ 373273 h 605239"/>
              <a:gd name="connsiteY129" fmla="*/ 373273 h 605239"/>
              <a:gd name="connsiteX130" fmla="*/ 373273 h 605239"/>
              <a:gd name="connsiteY130" fmla="*/ 373273 h 605239"/>
              <a:gd name="connsiteX131" fmla="*/ 373273 h 605239"/>
              <a:gd name="connsiteY131" fmla="*/ 373273 h 605239"/>
              <a:gd name="connsiteX132" fmla="*/ 373273 h 605239"/>
              <a:gd name="connsiteY132" fmla="*/ 373273 h 605239"/>
              <a:gd name="connsiteX133" fmla="*/ 373273 h 605239"/>
              <a:gd name="connsiteY133" fmla="*/ 373273 h 605239"/>
              <a:gd name="connsiteX134" fmla="*/ 373273 h 605239"/>
              <a:gd name="connsiteY134" fmla="*/ 373273 h 605239"/>
              <a:gd name="connsiteX135" fmla="*/ 373273 h 605239"/>
              <a:gd name="connsiteY135" fmla="*/ 373273 h 605239"/>
              <a:gd name="connsiteX136" fmla="*/ 373273 h 605239"/>
              <a:gd name="connsiteY136" fmla="*/ 373273 h 605239"/>
              <a:gd name="connsiteX137" fmla="*/ 373273 h 605239"/>
              <a:gd name="connsiteY137" fmla="*/ 373273 h 605239"/>
              <a:gd name="connsiteX138" fmla="*/ 373273 h 605239"/>
              <a:gd name="connsiteY138" fmla="*/ 373273 h 605239"/>
              <a:gd name="connsiteX139" fmla="*/ 373273 h 605239"/>
              <a:gd name="connsiteY139" fmla="*/ 373273 h 605239"/>
              <a:gd name="connsiteX140" fmla="*/ 373273 h 605239"/>
              <a:gd name="connsiteY140" fmla="*/ 373273 h 605239"/>
              <a:gd name="connsiteX141" fmla="*/ 373273 h 605239"/>
              <a:gd name="connsiteY141" fmla="*/ 373273 h 605239"/>
              <a:gd name="connsiteX142" fmla="*/ 373273 h 605239"/>
              <a:gd name="connsiteY142" fmla="*/ 373273 h 605239"/>
              <a:gd name="connsiteX143" fmla="*/ 373273 h 605239"/>
              <a:gd name="connsiteY143" fmla="*/ 373273 h 605239"/>
              <a:gd name="connsiteX144" fmla="*/ 373273 h 605239"/>
              <a:gd name="connsiteY144" fmla="*/ 373273 h 605239"/>
              <a:gd name="connsiteX145" fmla="*/ 373273 h 605239"/>
              <a:gd name="connsiteY145" fmla="*/ 373273 h 605239"/>
              <a:gd name="connsiteX146" fmla="*/ 373273 h 605239"/>
              <a:gd name="connsiteY146" fmla="*/ 373273 h 605239"/>
              <a:gd name="connsiteX147" fmla="*/ 373273 h 605239"/>
              <a:gd name="connsiteY147" fmla="*/ 373273 h 605239"/>
              <a:gd name="connsiteX148" fmla="*/ 373273 h 605239"/>
              <a:gd name="connsiteY148" fmla="*/ 373273 h 605239"/>
              <a:gd name="connsiteX149" fmla="*/ 373273 h 605239"/>
              <a:gd name="connsiteY149" fmla="*/ 373273 h 605239"/>
              <a:gd name="connsiteX150" fmla="*/ 373273 h 605239"/>
              <a:gd name="connsiteY150" fmla="*/ 373273 h 605239"/>
              <a:gd name="connsiteX151" fmla="*/ 373273 h 605239"/>
              <a:gd name="connsiteY151" fmla="*/ 373273 h 605239"/>
              <a:gd name="connsiteX152" fmla="*/ 373273 h 605239"/>
              <a:gd name="connsiteY152" fmla="*/ 373273 h 605239"/>
              <a:gd name="connsiteX153" fmla="*/ 373273 h 605239"/>
              <a:gd name="connsiteY153" fmla="*/ 373273 h 605239"/>
              <a:gd name="connsiteX154" fmla="*/ 373273 h 605239"/>
              <a:gd name="connsiteY154" fmla="*/ 373273 h 605239"/>
              <a:gd name="connsiteX155" fmla="*/ 373273 h 605239"/>
              <a:gd name="connsiteY155" fmla="*/ 373273 h 605239"/>
              <a:gd name="connsiteX156" fmla="*/ 373273 h 605239"/>
              <a:gd name="connsiteY156" fmla="*/ 373273 h 605239"/>
              <a:gd name="connsiteX157" fmla="*/ 373273 h 605239"/>
              <a:gd name="connsiteY157" fmla="*/ 373273 h 605239"/>
              <a:gd name="connsiteX158" fmla="*/ 373273 h 605239"/>
              <a:gd name="connsiteY158" fmla="*/ 373273 h 605239"/>
              <a:gd name="connsiteX159" fmla="*/ 373273 h 605239"/>
              <a:gd name="connsiteY159" fmla="*/ 373273 h 605239"/>
              <a:gd name="connsiteX160" fmla="*/ 373273 h 605239"/>
              <a:gd name="connsiteY160" fmla="*/ 373273 h 605239"/>
              <a:gd name="connsiteX161" fmla="*/ 373273 h 605239"/>
              <a:gd name="connsiteY161" fmla="*/ 373273 h 605239"/>
              <a:gd name="connsiteX162" fmla="*/ 373273 h 605239"/>
              <a:gd name="connsiteY162" fmla="*/ 373273 h 605239"/>
              <a:gd name="connsiteX163" fmla="*/ 373273 h 605239"/>
              <a:gd name="connsiteY163" fmla="*/ 373273 h 605239"/>
              <a:gd name="connsiteX164" fmla="*/ 373273 h 605239"/>
              <a:gd name="connsiteY164" fmla="*/ 373273 h 605239"/>
              <a:gd name="connsiteX165" fmla="*/ 373273 h 605239"/>
              <a:gd name="connsiteY165" fmla="*/ 373273 h 605239"/>
              <a:gd name="connsiteX166" fmla="*/ 373273 h 605239"/>
              <a:gd name="connsiteY166" fmla="*/ 373273 h 605239"/>
              <a:gd name="connsiteX167" fmla="*/ 373273 h 605239"/>
              <a:gd name="connsiteY167" fmla="*/ 373273 h 605239"/>
              <a:gd name="connsiteX168" fmla="*/ 373273 h 605239"/>
              <a:gd name="connsiteY168" fmla="*/ 373273 h 605239"/>
              <a:gd name="connsiteX169" fmla="*/ 373273 h 605239"/>
              <a:gd name="connsiteY169" fmla="*/ 373273 h 605239"/>
              <a:gd name="connsiteX170" fmla="*/ 373273 h 605239"/>
              <a:gd name="connsiteY170" fmla="*/ 373273 h 605239"/>
              <a:gd name="connsiteX171" fmla="*/ 373273 h 605239"/>
              <a:gd name="connsiteY171" fmla="*/ 373273 h 605239"/>
              <a:gd name="connsiteX172" fmla="*/ 373273 h 605239"/>
              <a:gd name="connsiteY172" fmla="*/ 373273 h 605239"/>
              <a:gd name="connsiteX173" fmla="*/ 373273 h 605239"/>
              <a:gd name="connsiteY173" fmla="*/ 373273 h 605239"/>
              <a:gd name="connsiteX174" fmla="*/ 373273 h 605239"/>
              <a:gd name="connsiteY174" fmla="*/ 373273 h 605239"/>
              <a:gd name="connsiteX175" fmla="*/ 373273 h 605239"/>
              <a:gd name="connsiteY175" fmla="*/ 373273 h 605239"/>
              <a:gd name="connsiteX176" fmla="*/ 373273 h 605239"/>
              <a:gd name="connsiteY176" fmla="*/ 373273 h 605239"/>
              <a:gd name="connsiteX177" fmla="*/ 373273 h 605239"/>
              <a:gd name="connsiteY177" fmla="*/ 373273 h 605239"/>
              <a:gd name="connsiteX178" fmla="*/ 373273 h 605239"/>
              <a:gd name="connsiteY178" fmla="*/ 373273 h 605239"/>
              <a:gd name="connsiteX179" fmla="*/ 373273 h 605239"/>
              <a:gd name="connsiteY179" fmla="*/ 373273 h 605239"/>
              <a:gd name="connsiteX180" fmla="*/ 373273 h 605239"/>
              <a:gd name="connsiteY180" fmla="*/ 373273 h 605239"/>
              <a:gd name="connsiteX181" fmla="*/ 373273 h 605239"/>
              <a:gd name="connsiteY181" fmla="*/ 373273 h 605239"/>
              <a:gd name="connsiteX182" fmla="*/ 373273 h 605239"/>
              <a:gd name="connsiteY182" fmla="*/ 373273 h 605239"/>
              <a:gd name="connsiteX183" fmla="*/ 373273 h 605239"/>
              <a:gd name="connsiteY183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607639" h="606722">
                <a:moveTo>
                  <a:pt x="394921" y="535874"/>
                </a:moveTo>
                <a:lnTo>
                  <a:pt x="475998" y="535874"/>
                </a:lnTo>
                <a:cubicBezTo>
                  <a:pt x="482050" y="535874"/>
                  <a:pt x="486055" y="539975"/>
                  <a:pt x="486055" y="546036"/>
                </a:cubicBezTo>
                <a:cubicBezTo>
                  <a:pt x="486055" y="552097"/>
                  <a:pt x="482050" y="556197"/>
                  <a:pt x="475998" y="556197"/>
                </a:cubicBezTo>
                <a:lnTo>
                  <a:pt x="394921" y="556197"/>
                </a:lnTo>
                <a:cubicBezTo>
                  <a:pt x="388869" y="556197"/>
                  <a:pt x="384864" y="552097"/>
                  <a:pt x="384864" y="546036"/>
                </a:cubicBezTo>
                <a:cubicBezTo>
                  <a:pt x="384864" y="539975"/>
                  <a:pt x="388869" y="535874"/>
                  <a:pt x="394921" y="535874"/>
                </a:cubicBezTo>
                <a:close/>
                <a:moveTo>
                  <a:pt x="220740" y="524793"/>
                </a:moveTo>
                <a:cubicBezTo>
                  <a:pt x="227852" y="526838"/>
                  <a:pt x="234964" y="528882"/>
                  <a:pt x="241986" y="530838"/>
                </a:cubicBezTo>
                <a:cubicBezTo>
                  <a:pt x="247054" y="531905"/>
                  <a:pt x="251143" y="537950"/>
                  <a:pt x="250076" y="543017"/>
                </a:cubicBezTo>
                <a:cubicBezTo>
                  <a:pt x="247054" y="547017"/>
                  <a:pt x="243053" y="550128"/>
                  <a:pt x="238964" y="550128"/>
                </a:cubicBezTo>
                <a:lnTo>
                  <a:pt x="236919" y="550128"/>
                </a:lnTo>
                <a:cubicBezTo>
                  <a:pt x="228830" y="548084"/>
                  <a:pt x="220740" y="546039"/>
                  <a:pt x="213717" y="543995"/>
                </a:cubicBezTo>
                <a:cubicBezTo>
                  <a:pt x="208650" y="541950"/>
                  <a:pt x="205628" y="536972"/>
                  <a:pt x="207583" y="530838"/>
                </a:cubicBezTo>
                <a:cubicBezTo>
                  <a:pt x="209628" y="525771"/>
                  <a:pt x="214695" y="522749"/>
                  <a:pt x="220740" y="524793"/>
                </a:cubicBezTo>
                <a:close/>
                <a:moveTo>
                  <a:pt x="169111" y="500513"/>
                </a:moveTo>
                <a:cubicBezTo>
                  <a:pt x="175165" y="504607"/>
                  <a:pt x="182288" y="508612"/>
                  <a:pt x="188343" y="511639"/>
                </a:cubicBezTo>
                <a:cubicBezTo>
                  <a:pt x="193418" y="513686"/>
                  <a:pt x="195466" y="519738"/>
                  <a:pt x="192439" y="524811"/>
                </a:cubicBezTo>
                <a:cubicBezTo>
                  <a:pt x="190391" y="528906"/>
                  <a:pt x="187363" y="530864"/>
                  <a:pt x="183268" y="530864"/>
                </a:cubicBezTo>
                <a:cubicBezTo>
                  <a:pt x="181309" y="530864"/>
                  <a:pt x="180240" y="530864"/>
                  <a:pt x="179261" y="529885"/>
                </a:cubicBezTo>
                <a:cubicBezTo>
                  <a:pt x="172138" y="525790"/>
                  <a:pt x="165104" y="521785"/>
                  <a:pt x="157981" y="517691"/>
                </a:cubicBezTo>
                <a:cubicBezTo>
                  <a:pt x="152906" y="514665"/>
                  <a:pt x="151927" y="508612"/>
                  <a:pt x="154954" y="503539"/>
                </a:cubicBezTo>
                <a:cubicBezTo>
                  <a:pt x="157981" y="498466"/>
                  <a:pt x="164036" y="497487"/>
                  <a:pt x="169111" y="500513"/>
                </a:cubicBezTo>
                <a:close/>
                <a:moveTo>
                  <a:pt x="374693" y="495440"/>
                </a:moveTo>
                <a:lnTo>
                  <a:pt x="415216" y="495440"/>
                </a:lnTo>
                <a:cubicBezTo>
                  <a:pt x="421272" y="495440"/>
                  <a:pt x="425368" y="499540"/>
                  <a:pt x="425368" y="505601"/>
                </a:cubicBezTo>
                <a:cubicBezTo>
                  <a:pt x="425368" y="511662"/>
                  <a:pt x="421272" y="515763"/>
                  <a:pt x="415216" y="515763"/>
                </a:cubicBezTo>
                <a:lnTo>
                  <a:pt x="374693" y="515763"/>
                </a:lnTo>
                <a:cubicBezTo>
                  <a:pt x="368637" y="515763"/>
                  <a:pt x="364541" y="511662"/>
                  <a:pt x="364541" y="505601"/>
                </a:cubicBezTo>
                <a:cubicBezTo>
                  <a:pt x="364541" y="499540"/>
                  <a:pt x="368637" y="495440"/>
                  <a:pt x="374693" y="495440"/>
                </a:cubicBezTo>
                <a:close/>
                <a:moveTo>
                  <a:pt x="112403" y="464086"/>
                </a:moveTo>
                <a:cubicBezTo>
                  <a:pt x="116408" y="460087"/>
                  <a:pt x="122549" y="461064"/>
                  <a:pt x="126554" y="465152"/>
                </a:cubicBezTo>
                <a:cubicBezTo>
                  <a:pt x="131627" y="470217"/>
                  <a:pt x="136700" y="476259"/>
                  <a:pt x="142753" y="481325"/>
                </a:cubicBezTo>
                <a:cubicBezTo>
                  <a:pt x="146847" y="485323"/>
                  <a:pt x="146847" y="491455"/>
                  <a:pt x="143821" y="495453"/>
                </a:cubicBezTo>
                <a:cubicBezTo>
                  <a:pt x="140795" y="497497"/>
                  <a:pt x="137680" y="498475"/>
                  <a:pt x="135721" y="498475"/>
                </a:cubicBezTo>
                <a:cubicBezTo>
                  <a:pt x="133674" y="498475"/>
                  <a:pt x="130648" y="497497"/>
                  <a:pt x="128601" y="495453"/>
                </a:cubicBezTo>
                <a:cubicBezTo>
                  <a:pt x="122549" y="490388"/>
                  <a:pt x="116408" y="484346"/>
                  <a:pt x="111424" y="478303"/>
                </a:cubicBezTo>
                <a:cubicBezTo>
                  <a:pt x="107330" y="474216"/>
                  <a:pt x="108309" y="468173"/>
                  <a:pt x="112403" y="464086"/>
                </a:cubicBezTo>
                <a:close/>
                <a:moveTo>
                  <a:pt x="374689" y="455006"/>
                </a:moveTo>
                <a:lnTo>
                  <a:pt x="475996" y="455006"/>
                </a:lnTo>
                <a:cubicBezTo>
                  <a:pt x="482049" y="455006"/>
                  <a:pt x="486055" y="459092"/>
                  <a:pt x="486055" y="465132"/>
                </a:cubicBezTo>
                <a:cubicBezTo>
                  <a:pt x="486055" y="471172"/>
                  <a:pt x="482049" y="475258"/>
                  <a:pt x="475996" y="475258"/>
                </a:cubicBezTo>
                <a:lnTo>
                  <a:pt x="374689" y="475258"/>
                </a:lnTo>
                <a:cubicBezTo>
                  <a:pt x="368636" y="475258"/>
                  <a:pt x="364541" y="471172"/>
                  <a:pt x="364541" y="465132"/>
                </a:cubicBezTo>
                <a:cubicBezTo>
                  <a:pt x="364541" y="459092"/>
                  <a:pt x="368636" y="455006"/>
                  <a:pt x="374689" y="455006"/>
                </a:cubicBezTo>
                <a:close/>
                <a:moveTo>
                  <a:pt x="405034" y="414572"/>
                </a:moveTo>
                <a:lnTo>
                  <a:pt x="516499" y="414572"/>
                </a:lnTo>
                <a:cubicBezTo>
                  <a:pt x="522553" y="414572"/>
                  <a:pt x="526559" y="418573"/>
                  <a:pt x="526559" y="424707"/>
                </a:cubicBezTo>
                <a:cubicBezTo>
                  <a:pt x="526559" y="430753"/>
                  <a:pt x="522553" y="434754"/>
                  <a:pt x="516499" y="434754"/>
                </a:cubicBezTo>
                <a:lnTo>
                  <a:pt x="405034" y="434754"/>
                </a:lnTo>
                <a:cubicBezTo>
                  <a:pt x="398980" y="434754"/>
                  <a:pt x="394884" y="430753"/>
                  <a:pt x="394884" y="424707"/>
                </a:cubicBezTo>
                <a:cubicBezTo>
                  <a:pt x="394884" y="418573"/>
                  <a:pt x="398980" y="414572"/>
                  <a:pt x="405034" y="414572"/>
                </a:cubicBezTo>
                <a:close/>
                <a:moveTo>
                  <a:pt x="80992" y="414569"/>
                </a:moveTo>
                <a:cubicBezTo>
                  <a:pt x="86065" y="412526"/>
                  <a:pt x="92118" y="414569"/>
                  <a:pt x="94165" y="418568"/>
                </a:cubicBezTo>
                <a:cubicBezTo>
                  <a:pt x="97191" y="425676"/>
                  <a:pt x="101285" y="431717"/>
                  <a:pt x="105291" y="437848"/>
                </a:cubicBezTo>
                <a:cubicBezTo>
                  <a:pt x="108317" y="442824"/>
                  <a:pt x="107338" y="448954"/>
                  <a:pt x="102264" y="451975"/>
                </a:cubicBezTo>
                <a:cubicBezTo>
                  <a:pt x="101285" y="452953"/>
                  <a:pt x="99238" y="454019"/>
                  <a:pt x="97191" y="454019"/>
                </a:cubicBezTo>
                <a:cubicBezTo>
                  <a:pt x="94165" y="454019"/>
                  <a:pt x="90160" y="451975"/>
                  <a:pt x="89092" y="448954"/>
                </a:cubicBezTo>
                <a:cubicBezTo>
                  <a:pt x="85086" y="441846"/>
                  <a:pt x="80992" y="434738"/>
                  <a:pt x="76987" y="427719"/>
                </a:cubicBezTo>
                <a:cubicBezTo>
                  <a:pt x="74940" y="422655"/>
                  <a:pt x="76987" y="416613"/>
                  <a:pt x="80992" y="414569"/>
                </a:cubicBezTo>
                <a:close/>
                <a:moveTo>
                  <a:pt x="374689" y="374138"/>
                </a:moveTo>
                <a:lnTo>
                  <a:pt x="475996" y="374138"/>
                </a:lnTo>
                <a:cubicBezTo>
                  <a:pt x="482049" y="374138"/>
                  <a:pt x="486055" y="378139"/>
                  <a:pt x="486055" y="384273"/>
                </a:cubicBezTo>
                <a:cubicBezTo>
                  <a:pt x="486055" y="390319"/>
                  <a:pt x="482049" y="394320"/>
                  <a:pt x="475996" y="394320"/>
                </a:cubicBezTo>
                <a:lnTo>
                  <a:pt x="374689" y="394320"/>
                </a:lnTo>
                <a:cubicBezTo>
                  <a:pt x="368636" y="394320"/>
                  <a:pt x="364541" y="390319"/>
                  <a:pt x="364541" y="384273"/>
                </a:cubicBezTo>
                <a:cubicBezTo>
                  <a:pt x="364541" y="378139"/>
                  <a:pt x="368636" y="374138"/>
                  <a:pt x="374689" y="374138"/>
                </a:cubicBezTo>
                <a:close/>
                <a:moveTo>
                  <a:pt x="64820" y="358957"/>
                </a:moveTo>
                <a:cubicBezTo>
                  <a:pt x="69891" y="357979"/>
                  <a:pt x="75939" y="361001"/>
                  <a:pt x="77007" y="367046"/>
                </a:cubicBezTo>
                <a:cubicBezTo>
                  <a:pt x="78964" y="374157"/>
                  <a:pt x="81010" y="381179"/>
                  <a:pt x="83056" y="388291"/>
                </a:cubicBezTo>
                <a:cubicBezTo>
                  <a:pt x="85102" y="393358"/>
                  <a:pt x="82077" y="399402"/>
                  <a:pt x="77007" y="401447"/>
                </a:cubicBezTo>
                <a:cubicBezTo>
                  <a:pt x="74961" y="400469"/>
                  <a:pt x="73982" y="401447"/>
                  <a:pt x="72915" y="401447"/>
                </a:cubicBezTo>
                <a:cubicBezTo>
                  <a:pt x="68912" y="401447"/>
                  <a:pt x="64820" y="398424"/>
                  <a:pt x="62774" y="394335"/>
                </a:cubicBezTo>
                <a:cubicBezTo>
                  <a:pt x="60817" y="386246"/>
                  <a:pt x="57793" y="379224"/>
                  <a:pt x="56725" y="371135"/>
                </a:cubicBezTo>
                <a:cubicBezTo>
                  <a:pt x="55747" y="366068"/>
                  <a:pt x="58771" y="359934"/>
                  <a:pt x="64820" y="358957"/>
                </a:cubicBezTo>
                <a:close/>
                <a:moveTo>
                  <a:pt x="354390" y="343784"/>
                </a:moveTo>
                <a:cubicBezTo>
                  <a:pt x="348337" y="343784"/>
                  <a:pt x="344242" y="347872"/>
                  <a:pt x="344242" y="353914"/>
                </a:cubicBezTo>
                <a:lnTo>
                  <a:pt x="344242" y="576332"/>
                </a:lnTo>
                <a:cubicBezTo>
                  <a:pt x="344242" y="582463"/>
                  <a:pt x="348337" y="586462"/>
                  <a:pt x="354390" y="586462"/>
                </a:cubicBezTo>
                <a:lnTo>
                  <a:pt x="577196" y="586462"/>
                </a:lnTo>
                <a:cubicBezTo>
                  <a:pt x="583338" y="586462"/>
                  <a:pt x="587344" y="582463"/>
                  <a:pt x="587344" y="576332"/>
                </a:cubicBezTo>
                <a:lnTo>
                  <a:pt x="587344" y="353914"/>
                </a:lnTo>
                <a:cubicBezTo>
                  <a:pt x="587344" y="347872"/>
                  <a:pt x="583338" y="343784"/>
                  <a:pt x="577196" y="343784"/>
                </a:cubicBezTo>
                <a:close/>
                <a:moveTo>
                  <a:pt x="354390" y="323613"/>
                </a:moveTo>
                <a:lnTo>
                  <a:pt x="577196" y="323613"/>
                </a:lnTo>
                <a:cubicBezTo>
                  <a:pt x="594465" y="323613"/>
                  <a:pt x="607639" y="336764"/>
                  <a:pt x="607639" y="353914"/>
                </a:cubicBezTo>
                <a:lnTo>
                  <a:pt x="607639" y="576332"/>
                </a:lnTo>
                <a:cubicBezTo>
                  <a:pt x="607639" y="593571"/>
                  <a:pt x="594465" y="606722"/>
                  <a:pt x="577196" y="606722"/>
                </a:cubicBezTo>
                <a:lnTo>
                  <a:pt x="354390" y="606722"/>
                </a:lnTo>
                <a:cubicBezTo>
                  <a:pt x="337210" y="606722"/>
                  <a:pt x="324036" y="593571"/>
                  <a:pt x="324036" y="576332"/>
                </a:cubicBezTo>
                <a:lnTo>
                  <a:pt x="324036" y="353914"/>
                </a:lnTo>
                <a:cubicBezTo>
                  <a:pt x="324036" y="336764"/>
                  <a:pt x="337210" y="323613"/>
                  <a:pt x="354390" y="323613"/>
                </a:cubicBezTo>
                <a:close/>
                <a:moveTo>
                  <a:pt x="70821" y="212332"/>
                </a:moveTo>
                <a:lnTo>
                  <a:pt x="151954" y="212332"/>
                </a:lnTo>
                <a:cubicBezTo>
                  <a:pt x="158010" y="212332"/>
                  <a:pt x="162018" y="216418"/>
                  <a:pt x="162018" y="222458"/>
                </a:cubicBezTo>
                <a:cubicBezTo>
                  <a:pt x="162018" y="228498"/>
                  <a:pt x="158010" y="232584"/>
                  <a:pt x="151954" y="232584"/>
                </a:cubicBezTo>
                <a:lnTo>
                  <a:pt x="70821" y="232584"/>
                </a:lnTo>
                <a:cubicBezTo>
                  <a:pt x="64764" y="232584"/>
                  <a:pt x="60757" y="228498"/>
                  <a:pt x="60757" y="222458"/>
                </a:cubicBezTo>
                <a:cubicBezTo>
                  <a:pt x="60757" y="216418"/>
                  <a:pt x="64764" y="212332"/>
                  <a:pt x="70821" y="212332"/>
                </a:cubicBezTo>
                <a:close/>
                <a:moveTo>
                  <a:pt x="530629" y="206261"/>
                </a:moveTo>
                <a:cubicBezTo>
                  <a:pt x="535698" y="204217"/>
                  <a:pt x="541745" y="207239"/>
                  <a:pt x="543790" y="212304"/>
                </a:cubicBezTo>
                <a:cubicBezTo>
                  <a:pt x="545836" y="220392"/>
                  <a:pt x="548859" y="227502"/>
                  <a:pt x="549837" y="235590"/>
                </a:cubicBezTo>
                <a:cubicBezTo>
                  <a:pt x="550904" y="240656"/>
                  <a:pt x="547792" y="246700"/>
                  <a:pt x="541745" y="247766"/>
                </a:cubicBezTo>
                <a:cubicBezTo>
                  <a:pt x="542723" y="248744"/>
                  <a:pt x="541745" y="248744"/>
                  <a:pt x="540767" y="248744"/>
                </a:cubicBezTo>
                <a:cubicBezTo>
                  <a:pt x="535698" y="248744"/>
                  <a:pt x="531608" y="245722"/>
                  <a:pt x="530629" y="240656"/>
                </a:cubicBezTo>
                <a:cubicBezTo>
                  <a:pt x="528584" y="233546"/>
                  <a:pt x="526539" y="226525"/>
                  <a:pt x="524583" y="219415"/>
                </a:cubicBezTo>
                <a:cubicBezTo>
                  <a:pt x="522537" y="214349"/>
                  <a:pt x="525561" y="208305"/>
                  <a:pt x="530629" y="206261"/>
                </a:cubicBezTo>
                <a:close/>
                <a:moveTo>
                  <a:pt x="50646" y="171898"/>
                </a:moveTo>
                <a:lnTo>
                  <a:pt x="91121" y="171898"/>
                </a:lnTo>
                <a:cubicBezTo>
                  <a:pt x="97170" y="171898"/>
                  <a:pt x="101262" y="175984"/>
                  <a:pt x="101262" y="182024"/>
                </a:cubicBezTo>
                <a:cubicBezTo>
                  <a:pt x="101262" y="188064"/>
                  <a:pt x="97170" y="192150"/>
                  <a:pt x="91121" y="192150"/>
                </a:cubicBezTo>
                <a:lnTo>
                  <a:pt x="50646" y="192150"/>
                </a:lnTo>
                <a:cubicBezTo>
                  <a:pt x="44597" y="192150"/>
                  <a:pt x="40505" y="188064"/>
                  <a:pt x="40505" y="182024"/>
                </a:cubicBezTo>
                <a:cubicBezTo>
                  <a:pt x="40505" y="175984"/>
                  <a:pt x="44597" y="171898"/>
                  <a:pt x="50646" y="171898"/>
                </a:cubicBezTo>
                <a:close/>
                <a:moveTo>
                  <a:pt x="504314" y="153678"/>
                </a:moveTo>
                <a:cubicBezTo>
                  <a:pt x="509386" y="150657"/>
                  <a:pt x="515437" y="151723"/>
                  <a:pt x="518462" y="156789"/>
                </a:cubicBezTo>
                <a:cubicBezTo>
                  <a:pt x="522555" y="163810"/>
                  <a:pt x="526559" y="170919"/>
                  <a:pt x="530653" y="177940"/>
                </a:cubicBezTo>
                <a:cubicBezTo>
                  <a:pt x="532699" y="183006"/>
                  <a:pt x="530653" y="189138"/>
                  <a:pt x="526559" y="191093"/>
                </a:cubicBezTo>
                <a:cubicBezTo>
                  <a:pt x="524602" y="193137"/>
                  <a:pt x="523534" y="193137"/>
                  <a:pt x="521577" y="193137"/>
                </a:cubicBezTo>
                <a:cubicBezTo>
                  <a:pt x="517483" y="193137"/>
                  <a:pt x="514458" y="191093"/>
                  <a:pt x="512411" y="187094"/>
                </a:cubicBezTo>
                <a:cubicBezTo>
                  <a:pt x="509386" y="179984"/>
                  <a:pt x="505382" y="173941"/>
                  <a:pt x="501289" y="167898"/>
                </a:cubicBezTo>
                <a:cubicBezTo>
                  <a:pt x="498263" y="162832"/>
                  <a:pt x="499242" y="156789"/>
                  <a:pt x="504314" y="153678"/>
                </a:cubicBezTo>
                <a:close/>
                <a:moveTo>
                  <a:pt x="50653" y="131463"/>
                </a:moveTo>
                <a:lnTo>
                  <a:pt x="151959" y="131463"/>
                </a:lnTo>
                <a:cubicBezTo>
                  <a:pt x="158013" y="131463"/>
                  <a:pt x="162019" y="135549"/>
                  <a:pt x="162019" y="141589"/>
                </a:cubicBezTo>
                <a:cubicBezTo>
                  <a:pt x="162019" y="147629"/>
                  <a:pt x="158013" y="151715"/>
                  <a:pt x="151959" y="151715"/>
                </a:cubicBezTo>
                <a:lnTo>
                  <a:pt x="50653" y="151715"/>
                </a:lnTo>
                <a:cubicBezTo>
                  <a:pt x="44600" y="151715"/>
                  <a:pt x="40505" y="147629"/>
                  <a:pt x="40505" y="141589"/>
                </a:cubicBezTo>
                <a:cubicBezTo>
                  <a:pt x="40505" y="135549"/>
                  <a:pt x="44600" y="131463"/>
                  <a:pt x="50653" y="131463"/>
                </a:cubicBezTo>
                <a:close/>
                <a:moveTo>
                  <a:pt x="479043" y="111286"/>
                </a:moveTo>
                <a:cubicBezTo>
                  <a:pt x="485093" y="116261"/>
                  <a:pt x="491144" y="122391"/>
                  <a:pt x="496216" y="128431"/>
                </a:cubicBezTo>
                <a:cubicBezTo>
                  <a:pt x="500309" y="132429"/>
                  <a:pt x="499241" y="138559"/>
                  <a:pt x="495237" y="142556"/>
                </a:cubicBezTo>
                <a:cubicBezTo>
                  <a:pt x="493191" y="144600"/>
                  <a:pt x="491144" y="145577"/>
                  <a:pt x="489098" y="145577"/>
                </a:cubicBezTo>
                <a:cubicBezTo>
                  <a:pt x="486072" y="145577"/>
                  <a:pt x="484115" y="144600"/>
                  <a:pt x="482068" y="142556"/>
                </a:cubicBezTo>
                <a:cubicBezTo>
                  <a:pt x="476996" y="137493"/>
                  <a:pt x="471924" y="131452"/>
                  <a:pt x="465873" y="126388"/>
                </a:cubicBezTo>
                <a:cubicBezTo>
                  <a:pt x="461780" y="122391"/>
                  <a:pt x="461780" y="116261"/>
                  <a:pt x="464806" y="112263"/>
                </a:cubicBezTo>
                <a:cubicBezTo>
                  <a:pt x="468899" y="108177"/>
                  <a:pt x="474950" y="108177"/>
                  <a:pt x="479043" y="111286"/>
                </a:cubicBezTo>
                <a:close/>
                <a:moveTo>
                  <a:pt x="80996" y="91029"/>
                </a:moveTo>
                <a:lnTo>
                  <a:pt x="192446" y="91029"/>
                </a:lnTo>
                <a:cubicBezTo>
                  <a:pt x="198499" y="91029"/>
                  <a:pt x="202594" y="95115"/>
                  <a:pt x="202594" y="101155"/>
                </a:cubicBezTo>
                <a:cubicBezTo>
                  <a:pt x="202594" y="107195"/>
                  <a:pt x="198499" y="111281"/>
                  <a:pt x="192446" y="111281"/>
                </a:cubicBezTo>
                <a:lnTo>
                  <a:pt x="80996" y="111281"/>
                </a:lnTo>
                <a:cubicBezTo>
                  <a:pt x="74943" y="111281"/>
                  <a:pt x="70848" y="107195"/>
                  <a:pt x="70848" y="101155"/>
                </a:cubicBezTo>
                <a:cubicBezTo>
                  <a:pt x="70848" y="95115"/>
                  <a:pt x="74943" y="91029"/>
                  <a:pt x="80996" y="91029"/>
                </a:cubicBezTo>
                <a:close/>
                <a:moveTo>
                  <a:pt x="428378" y="76902"/>
                </a:moveTo>
                <a:cubicBezTo>
                  <a:pt x="435412" y="80898"/>
                  <a:pt x="442535" y="84984"/>
                  <a:pt x="449658" y="88981"/>
                </a:cubicBezTo>
                <a:cubicBezTo>
                  <a:pt x="454733" y="92001"/>
                  <a:pt x="455712" y="98129"/>
                  <a:pt x="452685" y="103192"/>
                </a:cubicBezTo>
                <a:cubicBezTo>
                  <a:pt x="450637" y="106212"/>
                  <a:pt x="447610" y="107189"/>
                  <a:pt x="444583" y="107189"/>
                </a:cubicBezTo>
                <a:cubicBezTo>
                  <a:pt x="442535" y="107189"/>
                  <a:pt x="440487" y="106212"/>
                  <a:pt x="439508" y="105146"/>
                </a:cubicBezTo>
                <a:cubicBezTo>
                  <a:pt x="433453" y="101149"/>
                  <a:pt x="426330" y="97063"/>
                  <a:pt x="420276" y="94044"/>
                </a:cubicBezTo>
                <a:cubicBezTo>
                  <a:pt x="414221" y="92001"/>
                  <a:pt x="412173" y="85961"/>
                  <a:pt x="415201" y="80898"/>
                </a:cubicBezTo>
                <a:cubicBezTo>
                  <a:pt x="417248" y="75836"/>
                  <a:pt x="423303" y="73882"/>
                  <a:pt x="428378" y="76902"/>
                </a:cubicBezTo>
                <a:close/>
                <a:moveTo>
                  <a:pt x="371652" y="56584"/>
                </a:moveTo>
                <a:cubicBezTo>
                  <a:pt x="378687" y="58630"/>
                  <a:pt x="386791" y="60676"/>
                  <a:pt x="394895" y="62633"/>
                </a:cubicBezTo>
                <a:cubicBezTo>
                  <a:pt x="399971" y="64679"/>
                  <a:pt x="402999" y="69749"/>
                  <a:pt x="401040" y="75798"/>
                </a:cubicBezTo>
                <a:cubicBezTo>
                  <a:pt x="399971" y="79890"/>
                  <a:pt x="395964" y="82915"/>
                  <a:pt x="391867" y="82915"/>
                </a:cubicBezTo>
                <a:lnTo>
                  <a:pt x="388840" y="82915"/>
                </a:lnTo>
                <a:cubicBezTo>
                  <a:pt x="381715" y="80869"/>
                  <a:pt x="374680" y="78823"/>
                  <a:pt x="367555" y="76866"/>
                </a:cubicBezTo>
                <a:cubicBezTo>
                  <a:pt x="362479" y="75798"/>
                  <a:pt x="358472" y="69749"/>
                  <a:pt x="359451" y="64679"/>
                </a:cubicBezTo>
                <a:cubicBezTo>
                  <a:pt x="360431" y="59609"/>
                  <a:pt x="365507" y="55606"/>
                  <a:pt x="371652" y="56584"/>
                </a:cubicBezTo>
                <a:close/>
                <a:moveTo>
                  <a:pt x="50653" y="50595"/>
                </a:moveTo>
                <a:lnTo>
                  <a:pt x="151959" y="50595"/>
                </a:lnTo>
                <a:cubicBezTo>
                  <a:pt x="158013" y="50595"/>
                  <a:pt x="162019" y="54596"/>
                  <a:pt x="162019" y="60730"/>
                </a:cubicBezTo>
                <a:cubicBezTo>
                  <a:pt x="162019" y="66776"/>
                  <a:pt x="158013" y="70777"/>
                  <a:pt x="151959" y="70777"/>
                </a:cubicBezTo>
                <a:lnTo>
                  <a:pt x="50653" y="70777"/>
                </a:lnTo>
                <a:cubicBezTo>
                  <a:pt x="44600" y="70777"/>
                  <a:pt x="40505" y="66776"/>
                  <a:pt x="40505" y="60730"/>
                </a:cubicBezTo>
                <a:cubicBezTo>
                  <a:pt x="40505" y="54596"/>
                  <a:pt x="44600" y="50595"/>
                  <a:pt x="50653" y="50595"/>
                </a:cubicBezTo>
                <a:close/>
                <a:moveTo>
                  <a:pt x="30354" y="20265"/>
                </a:moveTo>
                <a:cubicBezTo>
                  <a:pt x="24301" y="20265"/>
                  <a:pt x="20295" y="24265"/>
                  <a:pt x="20295" y="30309"/>
                </a:cubicBezTo>
                <a:lnTo>
                  <a:pt x="20295" y="252781"/>
                </a:lnTo>
                <a:cubicBezTo>
                  <a:pt x="20295" y="258914"/>
                  <a:pt x="24301" y="262914"/>
                  <a:pt x="30354" y="262914"/>
                </a:cubicBezTo>
                <a:lnTo>
                  <a:pt x="253159" y="262914"/>
                </a:lnTo>
                <a:cubicBezTo>
                  <a:pt x="259302" y="262914"/>
                  <a:pt x="263307" y="258914"/>
                  <a:pt x="263307" y="252781"/>
                </a:cubicBezTo>
                <a:lnTo>
                  <a:pt x="263307" y="30309"/>
                </a:lnTo>
                <a:cubicBezTo>
                  <a:pt x="263307" y="24265"/>
                  <a:pt x="259302" y="20265"/>
                  <a:pt x="253159" y="20265"/>
                </a:cubicBezTo>
                <a:close/>
                <a:moveTo>
                  <a:pt x="30354" y="0"/>
                </a:moveTo>
                <a:lnTo>
                  <a:pt x="253159" y="0"/>
                </a:lnTo>
                <a:cubicBezTo>
                  <a:pt x="270428" y="0"/>
                  <a:pt x="283603" y="13154"/>
                  <a:pt x="283603" y="30309"/>
                </a:cubicBezTo>
                <a:lnTo>
                  <a:pt x="283603" y="252781"/>
                </a:lnTo>
                <a:cubicBezTo>
                  <a:pt x="283603" y="270024"/>
                  <a:pt x="270428" y="283179"/>
                  <a:pt x="253159" y="283179"/>
                </a:cubicBezTo>
                <a:lnTo>
                  <a:pt x="30354" y="283179"/>
                </a:lnTo>
                <a:cubicBezTo>
                  <a:pt x="13174" y="283179"/>
                  <a:pt x="0" y="270024"/>
                  <a:pt x="0" y="252781"/>
                </a:cubicBezTo>
                <a:lnTo>
                  <a:pt x="0" y="30309"/>
                </a:lnTo>
                <a:cubicBezTo>
                  <a:pt x="0" y="13154"/>
                  <a:pt x="13174" y="0"/>
                  <a:pt x="303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8" name="shared-folder_115794">
            <a:extLst>
              <a:ext uri="{FF2B5EF4-FFF2-40B4-BE49-F238E27FC236}">
                <a16:creationId xmlns:a16="http://schemas.microsoft.com/office/drawing/2014/main" id="{77FF648D-5776-419F-B39B-239D43332748}"/>
              </a:ext>
            </a:extLst>
          </p:cNvPr>
          <p:cNvSpPr>
            <a:spLocks noChangeAspect="1"/>
          </p:cNvSpPr>
          <p:nvPr/>
        </p:nvSpPr>
        <p:spPr bwMode="auto">
          <a:xfrm>
            <a:off x="5816007" y="2536192"/>
            <a:ext cx="719196" cy="617216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608133" h="521902">
                <a:moveTo>
                  <a:pt x="304032" y="341857"/>
                </a:moveTo>
                <a:cubicBezTo>
                  <a:pt x="259974" y="341857"/>
                  <a:pt x="223485" y="375178"/>
                  <a:pt x="218633" y="417992"/>
                </a:cubicBezTo>
                <a:lnTo>
                  <a:pt x="389527" y="417992"/>
                </a:lnTo>
                <a:cubicBezTo>
                  <a:pt x="384675" y="375178"/>
                  <a:pt x="348187" y="341857"/>
                  <a:pt x="304032" y="341857"/>
                </a:cubicBezTo>
                <a:close/>
                <a:moveTo>
                  <a:pt x="304032" y="322484"/>
                </a:moveTo>
                <a:cubicBezTo>
                  <a:pt x="362161" y="322484"/>
                  <a:pt x="409421" y="369657"/>
                  <a:pt x="409421" y="427679"/>
                </a:cubicBezTo>
                <a:cubicBezTo>
                  <a:pt x="409421" y="433006"/>
                  <a:pt x="405151" y="437365"/>
                  <a:pt x="399717" y="437365"/>
                </a:cubicBezTo>
                <a:lnTo>
                  <a:pt x="208347" y="437365"/>
                </a:lnTo>
                <a:cubicBezTo>
                  <a:pt x="203009" y="437365"/>
                  <a:pt x="198642" y="433006"/>
                  <a:pt x="198642" y="427679"/>
                </a:cubicBezTo>
                <a:cubicBezTo>
                  <a:pt x="198642" y="369657"/>
                  <a:pt x="245903" y="322484"/>
                  <a:pt x="304032" y="322484"/>
                </a:cubicBezTo>
                <a:close/>
                <a:moveTo>
                  <a:pt x="436242" y="318956"/>
                </a:moveTo>
                <a:cubicBezTo>
                  <a:pt x="480396" y="318956"/>
                  <a:pt x="516398" y="354803"/>
                  <a:pt x="516398" y="398886"/>
                </a:cubicBezTo>
                <a:cubicBezTo>
                  <a:pt x="516398" y="404214"/>
                  <a:pt x="512031" y="408574"/>
                  <a:pt x="506694" y="408574"/>
                </a:cubicBezTo>
                <a:lnTo>
                  <a:pt x="436242" y="408574"/>
                </a:lnTo>
                <a:cubicBezTo>
                  <a:pt x="430905" y="408574"/>
                  <a:pt x="426538" y="404214"/>
                  <a:pt x="426538" y="398886"/>
                </a:cubicBezTo>
                <a:cubicBezTo>
                  <a:pt x="426538" y="393557"/>
                  <a:pt x="430905" y="389197"/>
                  <a:pt x="436242" y="389197"/>
                </a:cubicBezTo>
                <a:lnTo>
                  <a:pt x="496214" y="389197"/>
                </a:lnTo>
                <a:cubicBezTo>
                  <a:pt x="491556" y="360326"/>
                  <a:pt x="466422" y="338333"/>
                  <a:pt x="436242" y="338333"/>
                </a:cubicBezTo>
                <a:cubicBezTo>
                  <a:pt x="426247" y="338333"/>
                  <a:pt x="416349" y="340755"/>
                  <a:pt x="407615" y="345406"/>
                </a:cubicBezTo>
                <a:cubicBezTo>
                  <a:pt x="402957" y="347925"/>
                  <a:pt x="397037" y="346181"/>
                  <a:pt x="394514" y="341433"/>
                </a:cubicBezTo>
                <a:cubicBezTo>
                  <a:pt x="391991" y="336783"/>
                  <a:pt x="393738" y="330873"/>
                  <a:pt x="398493" y="328354"/>
                </a:cubicBezTo>
                <a:cubicBezTo>
                  <a:pt x="410041" y="322153"/>
                  <a:pt x="423044" y="318956"/>
                  <a:pt x="436242" y="318956"/>
                </a:cubicBezTo>
                <a:close/>
                <a:moveTo>
                  <a:pt x="171724" y="318956"/>
                </a:moveTo>
                <a:cubicBezTo>
                  <a:pt x="184921" y="318956"/>
                  <a:pt x="198022" y="322153"/>
                  <a:pt x="209570" y="328354"/>
                </a:cubicBezTo>
                <a:cubicBezTo>
                  <a:pt x="214228" y="330873"/>
                  <a:pt x="216072" y="336783"/>
                  <a:pt x="213549" y="341433"/>
                </a:cubicBezTo>
                <a:cubicBezTo>
                  <a:pt x="210929" y="346181"/>
                  <a:pt x="205107" y="347925"/>
                  <a:pt x="200352" y="345406"/>
                </a:cubicBezTo>
                <a:cubicBezTo>
                  <a:pt x="191617" y="340755"/>
                  <a:pt x="181719" y="338333"/>
                  <a:pt x="171724" y="338333"/>
                </a:cubicBezTo>
                <a:cubicBezTo>
                  <a:pt x="141641" y="338333"/>
                  <a:pt x="116507" y="360326"/>
                  <a:pt x="111849" y="389197"/>
                </a:cubicBezTo>
                <a:lnTo>
                  <a:pt x="172597" y="389197"/>
                </a:lnTo>
                <a:cubicBezTo>
                  <a:pt x="178032" y="389197"/>
                  <a:pt x="182301" y="393557"/>
                  <a:pt x="182301" y="398886"/>
                </a:cubicBezTo>
                <a:cubicBezTo>
                  <a:pt x="182301" y="404214"/>
                  <a:pt x="178032" y="408574"/>
                  <a:pt x="172597" y="408574"/>
                </a:cubicBezTo>
                <a:lnTo>
                  <a:pt x="101369" y="408574"/>
                </a:lnTo>
                <a:cubicBezTo>
                  <a:pt x="96032" y="408574"/>
                  <a:pt x="91665" y="404214"/>
                  <a:pt x="91665" y="398886"/>
                </a:cubicBezTo>
                <a:cubicBezTo>
                  <a:pt x="91665" y="354803"/>
                  <a:pt x="127570" y="318956"/>
                  <a:pt x="171724" y="318956"/>
                </a:cubicBezTo>
                <a:close/>
                <a:moveTo>
                  <a:pt x="436271" y="221979"/>
                </a:moveTo>
                <a:cubicBezTo>
                  <a:pt x="420261" y="221979"/>
                  <a:pt x="407163" y="235064"/>
                  <a:pt x="407163" y="251058"/>
                </a:cubicBezTo>
                <a:cubicBezTo>
                  <a:pt x="407163" y="267148"/>
                  <a:pt x="420261" y="280234"/>
                  <a:pt x="436271" y="280234"/>
                </a:cubicBezTo>
                <a:cubicBezTo>
                  <a:pt x="452377" y="280234"/>
                  <a:pt x="465379" y="267148"/>
                  <a:pt x="465379" y="251058"/>
                </a:cubicBezTo>
                <a:cubicBezTo>
                  <a:pt x="465379" y="235064"/>
                  <a:pt x="452377" y="221979"/>
                  <a:pt x="436271" y="221979"/>
                </a:cubicBezTo>
                <a:close/>
                <a:moveTo>
                  <a:pt x="171743" y="221979"/>
                </a:moveTo>
                <a:cubicBezTo>
                  <a:pt x="155726" y="221979"/>
                  <a:pt x="142621" y="235064"/>
                  <a:pt x="142621" y="251058"/>
                </a:cubicBezTo>
                <a:cubicBezTo>
                  <a:pt x="142621" y="267148"/>
                  <a:pt x="155726" y="280234"/>
                  <a:pt x="171743" y="280234"/>
                </a:cubicBezTo>
                <a:cubicBezTo>
                  <a:pt x="187857" y="280234"/>
                  <a:pt x="200962" y="267148"/>
                  <a:pt x="200962" y="251058"/>
                </a:cubicBezTo>
                <a:cubicBezTo>
                  <a:pt x="200962" y="235064"/>
                  <a:pt x="187857" y="221979"/>
                  <a:pt x="171743" y="221979"/>
                </a:cubicBezTo>
                <a:close/>
                <a:moveTo>
                  <a:pt x="436271" y="202593"/>
                </a:moveTo>
                <a:cubicBezTo>
                  <a:pt x="463050" y="202593"/>
                  <a:pt x="484784" y="224305"/>
                  <a:pt x="484784" y="251058"/>
                </a:cubicBezTo>
                <a:cubicBezTo>
                  <a:pt x="484784" y="277810"/>
                  <a:pt x="463050" y="299620"/>
                  <a:pt x="436271" y="299620"/>
                </a:cubicBezTo>
                <a:cubicBezTo>
                  <a:pt x="409491" y="299620"/>
                  <a:pt x="387757" y="277810"/>
                  <a:pt x="387757" y="251058"/>
                </a:cubicBezTo>
                <a:cubicBezTo>
                  <a:pt x="387757" y="224305"/>
                  <a:pt x="409491" y="202593"/>
                  <a:pt x="436271" y="202593"/>
                </a:cubicBezTo>
                <a:close/>
                <a:moveTo>
                  <a:pt x="171743" y="202593"/>
                </a:moveTo>
                <a:cubicBezTo>
                  <a:pt x="198535" y="202593"/>
                  <a:pt x="220376" y="224305"/>
                  <a:pt x="220376" y="251058"/>
                </a:cubicBezTo>
                <a:cubicBezTo>
                  <a:pt x="220376" y="277810"/>
                  <a:pt x="198535" y="299620"/>
                  <a:pt x="171743" y="299620"/>
                </a:cubicBezTo>
                <a:cubicBezTo>
                  <a:pt x="145048" y="299620"/>
                  <a:pt x="123207" y="277810"/>
                  <a:pt x="123207" y="251058"/>
                </a:cubicBezTo>
                <a:cubicBezTo>
                  <a:pt x="123207" y="224305"/>
                  <a:pt x="145048" y="202593"/>
                  <a:pt x="171743" y="202593"/>
                </a:cubicBezTo>
                <a:close/>
                <a:moveTo>
                  <a:pt x="304032" y="197691"/>
                </a:moveTo>
                <a:cubicBezTo>
                  <a:pt x="280260" y="197691"/>
                  <a:pt x="260952" y="216967"/>
                  <a:pt x="260952" y="240699"/>
                </a:cubicBezTo>
                <a:cubicBezTo>
                  <a:pt x="260952" y="264333"/>
                  <a:pt x="280260" y="283706"/>
                  <a:pt x="304032" y="283706"/>
                </a:cubicBezTo>
                <a:cubicBezTo>
                  <a:pt x="327803" y="283706"/>
                  <a:pt x="347112" y="264333"/>
                  <a:pt x="347112" y="240699"/>
                </a:cubicBezTo>
                <a:cubicBezTo>
                  <a:pt x="347112" y="216967"/>
                  <a:pt x="327803" y="197691"/>
                  <a:pt x="304032" y="197691"/>
                </a:cubicBezTo>
                <a:close/>
                <a:moveTo>
                  <a:pt x="304032" y="178319"/>
                </a:moveTo>
                <a:cubicBezTo>
                  <a:pt x="338476" y="178319"/>
                  <a:pt x="366517" y="206215"/>
                  <a:pt x="366517" y="240699"/>
                </a:cubicBezTo>
                <a:cubicBezTo>
                  <a:pt x="366517" y="275085"/>
                  <a:pt x="338476" y="303079"/>
                  <a:pt x="304032" y="303079"/>
                </a:cubicBezTo>
                <a:cubicBezTo>
                  <a:pt x="269587" y="303079"/>
                  <a:pt x="241546" y="275085"/>
                  <a:pt x="241546" y="240699"/>
                </a:cubicBezTo>
                <a:cubicBezTo>
                  <a:pt x="241546" y="206215"/>
                  <a:pt x="269587" y="178319"/>
                  <a:pt x="304032" y="178319"/>
                </a:cubicBezTo>
                <a:close/>
                <a:moveTo>
                  <a:pt x="51721" y="19380"/>
                </a:moveTo>
                <a:cubicBezTo>
                  <a:pt x="33963" y="19380"/>
                  <a:pt x="19407" y="33915"/>
                  <a:pt x="19407" y="51744"/>
                </a:cubicBezTo>
                <a:lnTo>
                  <a:pt x="19407" y="502522"/>
                </a:lnTo>
                <a:lnTo>
                  <a:pt x="588726" y="502522"/>
                </a:lnTo>
                <a:lnTo>
                  <a:pt x="588726" y="145349"/>
                </a:lnTo>
                <a:cubicBezTo>
                  <a:pt x="588726" y="127617"/>
                  <a:pt x="574170" y="113082"/>
                  <a:pt x="556315" y="113082"/>
                </a:cubicBezTo>
                <a:lnTo>
                  <a:pt x="304018" y="113082"/>
                </a:lnTo>
                <a:cubicBezTo>
                  <a:pt x="298681" y="113082"/>
                  <a:pt x="294314" y="108721"/>
                  <a:pt x="294314" y="103392"/>
                </a:cubicBezTo>
                <a:lnTo>
                  <a:pt x="294314" y="51744"/>
                </a:lnTo>
                <a:cubicBezTo>
                  <a:pt x="294314" y="33915"/>
                  <a:pt x="279856" y="19380"/>
                  <a:pt x="262001" y="19380"/>
                </a:cubicBezTo>
                <a:close/>
                <a:moveTo>
                  <a:pt x="51721" y="0"/>
                </a:moveTo>
                <a:lnTo>
                  <a:pt x="262001" y="0"/>
                </a:lnTo>
                <a:cubicBezTo>
                  <a:pt x="290530" y="0"/>
                  <a:pt x="313722" y="23256"/>
                  <a:pt x="313722" y="51744"/>
                </a:cubicBezTo>
                <a:lnTo>
                  <a:pt x="313722" y="93702"/>
                </a:lnTo>
                <a:lnTo>
                  <a:pt x="556315" y="93702"/>
                </a:lnTo>
                <a:cubicBezTo>
                  <a:pt x="568542" y="93702"/>
                  <a:pt x="579798" y="97965"/>
                  <a:pt x="588726" y="105039"/>
                </a:cubicBezTo>
                <a:lnTo>
                  <a:pt x="588726" y="93702"/>
                </a:lnTo>
                <a:cubicBezTo>
                  <a:pt x="588726" y="75872"/>
                  <a:pt x="574170" y="61434"/>
                  <a:pt x="556315" y="61434"/>
                </a:cubicBezTo>
                <a:lnTo>
                  <a:pt x="342833" y="61434"/>
                </a:lnTo>
                <a:cubicBezTo>
                  <a:pt x="337496" y="61434"/>
                  <a:pt x="333129" y="57074"/>
                  <a:pt x="333129" y="51744"/>
                </a:cubicBezTo>
                <a:cubicBezTo>
                  <a:pt x="333129" y="46318"/>
                  <a:pt x="337496" y="42054"/>
                  <a:pt x="342833" y="42054"/>
                </a:cubicBezTo>
                <a:lnTo>
                  <a:pt x="556315" y="42054"/>
                </a:lnTo>
                <a:cubicBezTo>
                  <a:pt x="584844" y="42054"/>
                  <a:pt x="608133" y="65213"/>
                  <a:pt x="608133" y="93702"/>
                </a:cubicBezTo>
                <a:lnTo>
                  <a:pt x="608133" y="512212"/>
                </a:lnTo>
                <a:cubicBezTo>
                  <a:pt x="608133" y="517639"/>
                  <a:pt x="603767" y="521902"/>
                  <a:pt x="598429" y="521902"/>
                </a:cubicBezTo>
                <a:lnTo>
                  <a:pt x="9703" y="521902"/>
                </a:lnTo>
                <a:cubicBezTo>
                  <a:pt x="4366" y="521902"/>
                  <a:pt x="0" y="517639"/>
                  <a:pt x="0" y="512212"/>
                </a:cubicBezTo>
                <a:lnTo>
                  <a:pt x="0" y="51744"/>
                </a:lnTo>
                <a:cubicBezTo>
                  <a:pt x="0" y="23256"/>
                  <a:pt x="23192" y="0"/>
                  <a:pt x="517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9" name="social-connections_23057">
            <a:extLst>
              <a:ext uri="{FF2B5EF4-FFF2-40B4-BE49-F238E27FC236}">
                <a16:creationId xmlns:a16="http://schemas.microsoft.com/office/drawing/2014/main" id="{E7700AFE-248E-47D0-AEAE-42F12464103B}"/>
              </a:ext>
            </a:extLst>
          </p:cNvPr>
          <p:cNvSpPr>
            <a:spLocks noChangeAspect="1"/>
          </p:cNvSpPr>
          <p:nvPr/>
        </p:nvSpPr>
        <p:spPr bwMode="auto">
          <a:xfrm>
            <a:off x="8071038" y="1663254"/>
            <a:ext cx="719196" cy="876829"/>
          </a:xfrm>
          <a:custGeom>
            <a:avLst/>
            <a:gdLst>
              <a:gd name="T0" fmla="*/ 472622 w 604011"/>
              <a:gd name="T1" fmla="*/ 472622 w 604011"/>
              <a:gd name="T2" fmla="*/ 472622 w 604011"/>
              <a:gd name="T3" fmla="*/ 472622 w 604011"/>
              <a:gd name="T4" fmla="*/ 472622 w 604011"/>
              <a:gd name="T5" fmla="*/ 472622 w 604011"/>
              <a:gd name="T6" fmla="*/ 472622 w 604011"/>
              <a:gd name="T7" fmla="*/ 472622 w 604011"/>
              <a:gd name="T8" fmla="*/ 472622 w 604011"/>
              <a:gd name="T9" fmla="*/ 472622 w 604011"/>
              <a:gd name="T10" fmla="*/ 472622 w 604011"/>
              <a:gd name="T11" fmla="*/ 472622 w 604011"/>
              <a:gd name="T12" fmla="*/ 472622 w 604011"/>
              <a:gd name="T13" fmla="*/ 472622 w 604011"/>
              <a:gd name="T14" fmla="*/ 472622 w 604011"/>
              <a:gd name="T15" fmla="*/ 472622 w 604011"/>
              <a:gd name="T16" fmla="*/ 472622 w 604011"/>
              <a:gd name="T17" fmla="*/ 472622 w 604011"/>
              <a:gd name="T18" fmla="*/ 472622 w 604011"/>
              <a:gd name="T19" fmla="*/ 472622 w 604011"/>
              <a:gd name="T20" fmla="*/ 472622 w 604011"/>
              <a:gd name="T21" fmla="*/ 472622 w 604011"/>
              <a:gd name="T22" fmla="*/ 472622 w 604011"/>
              <a:gd name="T23" fmla="*/ 472622 w 604011"/>
              <a:gd name="T24" fmla="*/ 472622 w 604011"/>
              <a:gd name="T25" fmla="*/ 472622 w 604011"/>
              <a:gd name="T26" fmla="*/ 472622 w 604011"/>
              <a:gd name="T27" fmla="*/ 472622 w 604011"/>
              <a:gd name="T28" fmla="*/ 472622 w 604011"/>
              <a:gd name="T29" fmla="*/ 472622 w 604011"/>
              <a:gd name="T30" fmla="*/ 472622 w 604011"/>
              <a:gd name="T31" fmla="*/ 472622 w 604011"/>
              <a:gd name="T32" fmla="*/ 472622 w 604011"/>
              <a:gd name="T33" fmla="*/ 472622 w 604011"/>
              <a:gd name="T34" fmla="*/ 472622 w 604011"/>
              <a:gd name="T35" fmla="*/ 472622 w 604011"/>
              <a:gd name="T36" fmla="*/ 472622 w 604011"/>
              <a:gd name="T37" fmla="*/ 472622 w 604011"/>
              <a:gd name="T38" fmla="*/ 472622 w 604011"/>
              <a:gd name="T39" fmla="*/ 472622 w 604011"/>
              <a:gd name="T40" fmla="*/ 472622 w 604011"/>
              <a:gd name="T41" fmla="*/ 472622 w 604011"/>
              <a:gd name="T42" fmla="*/ 472622 w 604011"/>
              <a:gd name="T43" fmla="*/ 472622 w 604011"/>
              <a:gd name="T44" fmla="*/ 472622 w 604011"/>
              <a:gd name="T45" fmla="*/ 472622 w 604011"/>
              <a:gd name="T46" fmla="*/ 472622 w 604011"/>
              <a:gd name="T47" fmla="*/ 472622 w 604011"/>
              <a:gd name="T48" fmla="*/ 472622 w 604011"/>
              <a:gd name="T49" fmla="*/ 472622 w 604011"/>
              <a:gd name="T50" fmla="*/ 472622 w 604011"/>
              <a:gd name="T51" fmla="*/ 472622 w 604011"/>
              <a:gd name="T52" fmla="*/ 472622 w 604011"/>
              <a:gd name="T53" fmla="*/ 472622 w 604011"/>
              <a:gd name="T54" fmla="*/ 472622 w 604011"/>
              <a:gd name="T55" fmla="*/ 472622 w 604011"/>
              <a:gd name="T56" fmla="*/ 472622 w 604011"/>
              <a:gd name="T57" fmla="*/ 472622 w 604011"/>
              <a:gd name="T58" fmla="*/ 472622 w 604011"/>
              <a:gd name="T59" fmla="*/ 472622 w 604011"/>
              <a:gd name="T60" fmla="*/ 472622 w 604011"/>
              <a:gd name="T61" fmla="*/ 472622 w 604011"/>
              <a:gd name="T62" fmla="*/ 472622 w 604011"/>
              <a:gd name="T63" fmla="*/ 472622 w 604011"/>
              <a:gd name="T64" fmla="*/ 472622 w 604011"/>
              <a:gd name="T65" fmla="*/ 472622 w 604011"/>
              <a:gd name="T66" fmla="*/ 472622 w 604011"/>
              <a:gd name="T67" fmla="*/ 472622 w 604011"/>
              <a:gd name="T68" fmla="*/ 472622 w 604011"/>
              <a:gd name="T69" fmla="*/ 472622 w 604011"/>
              <a:gd name="T70" fmla="*/ 472622 w 604011"/>
              <a:gd name="T71" fmla="*/ 472622 w 604011"/>
              <a:gd name="T72" fmla="*/ 472622 w 604011"/>
              <a:gd name="T73" fmla="*/ 472622 w 604011"/>
              <a:gd name="T74" fmla="*/ 472622 w 604011"/>
              <a:gd name="T75" fmla="*/ 472622 w 604011"/>
              <a:gd name="T76" fmla="*/ 472622 w 604011"/>
              <a:gd name="T77" fmla="*/ 472622 w 604011"/>
              <a:gd name="T78" fmla="*/ 472622 w 604011"/>
              <a:gd name="T79" fmla="*/ 472622 w 604011"/>
              <a:gd name="T80" fmla="*/ 472622 w 604011"/>
              <a:gd name="T81" fmla="*/ 472622 w 604011"/>
              <a:gd name="T82" fmla="*/ 472622 w 604011"/>
              <a:gd name="T83" fmla="*/ 472622 w 604011"/>
              <a:gd name="T84" fmla="*/ 472622 w 604011"/>
              <a:gd name="T85" fmla="*/ 472622 w 604011"/>
              <a:gd name="T86" fmla="*/ 472622 w 604011"/>
              <a:gd name="T87" fmla="*/ 472622 w 604011"/>
              <a:gd name="T88" fmla="*/ 472622 w 604011"/>
              <a:gd name="T89" fmla="*/ 472622 w 604011"/>
              <a:gd name="T90" fmla="*/ 472622 w 604011"/>
              <a:gd name="T91" fmla="*/ 472622 w 604011"/>
              <a:gd name="T92" fmla="*/ 472622 w 604011"/>
              <a:gd name="T93" fmla="*/ 472622 w 604011"/>
              <a:gd name="T94" fmla="*/ 472622 w 604011"/>
              <a:gd name="T95" fmla="*/ 472622 w 604011"/>
              <a:gd name="T96" fmla="*/ 472622 w 604011"/>
              <a:gd name="T97" fmla="*/ 472622 w 604011"/>
              <a:gd name="T98" fmla="*/ 472622 w 604011"/>
              <a:gd name="T99" fmla="*/ 472622 w 604011"/>
              <a:gd name="T100" fmla="*/ 472622 w 604011"/>
              <a:gd name="T101" fmla="*/ 472622 w 604011"/>
              <a:gd name="T102" fmla="*/ 472622 w 604011"/>
              <a:gd name="T103" fmla="*/ 472622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39" h="414">
                <a:moveTo>
                  <a:pt x="239" y="215"/>
                </a:moveTo>
                <a:cubicBezTo>
                  <a:pt x="209" y="215"/>
                  <a:pt x="183" y="227"/>
                  <a:pt x="165" y="247"/>
                </a:cubicBezTo>
                <a:lnTo>
                  <a:pt x="132" y="221"/>
                </a:lnTo>
                <a:cubicBezTo>
                  <a:pt x="143" y="208"/>
                  <a:pt x="150" y="191"/>
                  <a:pt x="150" y="173"/>
                </a:cubicBezTo>
                <a:cubicBezTo>
                  <a:pt x="150" y="152"/>
                  <a:pt x="142" y="134"/>
                  <a:pt x="129" y="120"/>
                </a:cubicBezTo>
                <a:cubicBezTo>
                  <a:pt x="148" y="106"/>
                  <a:pt x="168" y="91"/>
                  <a:pt x="173" y="88"/>
                </a:cubicBezTo>
                <a:cubicBezTo>
                  <a:pt x="183" y="102"/>
                  <a:pt x="200" y="112"/>
                  <a:pt x="218" y="112"/>
                </a:cubicBezTo>
                <a:cubicBezTo>
                  <a:pt x="249" y="112"/>
                  <a:pt x="274" y="87"/>
                  <a:pt x="274" y="56"/>
                </a:cubicBezTo>
                <a:cubicBezTo>
                  <a:pt x="274" y="25"/>
                  <a:pt x="249" y="0"/>
                  <a:pt x="218" y="0"/>
                </a:cubicBezTo>
                <a:cubicBezTo>
                  <a:pt x="187" y="0"/>
                  <a:pt x="162" y="25"/>
                  <a:pt x="162" y="56"/>
                </a:cubicBezTo>
                <a:cubicBezTo>
                  <a:pt x="162" y="66"/>
                  <a:pt x="165" y="74"/>
                  <a:pt x="170" y="82"/>
                </a:cubicBezTo>
                <a:cubicBezTo>
                  <a:pt x="161" y="87"/>
                  <a:pt x="135" y="107"/>
                  <a:pt x="124" y="116"/>
                </a:cubicBezTo>
                <a:cubicBezTo>
                  <a:pt x="110" y="105"/>
                  <a:pt x="94" y="98"/>
                  <a:pt x="75" y="98"/>
                </a:cubicBezTo>
                <a:cubicBezTo>
                  <a:pt x="34" y="98"/>
                  <a:pt x="0" y="131"/>
                  <a:pt x="0" y="173"/>
                </a:cubicBezTo>
                <a:cubicBezTo>
                  <a:pt x="0" y="214"/>
                  <a:pt x="34" y="248"/>
                  <a:pt x="75" y="248"/>
                </a:cubicBezTo>
                <a:cubicBezTo>
                  <a:pt x="95" y="248"/>
                  <a:pt x="113" y="240"/>
                  <a:pt x="127" y="227"/>
                </a:cubicBezTo>
                <a:lnTo>
                  <a:pt x="125" y="229"/>
                </a:lnTo>
                <a:lnTo>
                  <a:pt x="158" y="256"/>
                </a:lnTo>
                <a:cubicBezTo>
                  <a:pt x="146" y="272"/>
                  <a:pt x="139" y="293"/>
                  <a:pt x="139" y="315"/>
                </a:cubicBezTo>
                <a:cubicBezTo>
                  <a:pt x="139" y="370"/>
                  <a:pt x="184" y="414"/>
                  <a:pt x="239" y="414"/>
                </a:cubicBezTo>
                <a:cubicBezTo>
                  <a:pt x="294" y="414"/>
                  <a:pt x="339" y="370"/>
                  <a:pt x="339" y="315"/>
                </a:cubicBezTo>
                <a:cubicBezTo>
                  <a:pt x="339" y="259"/>
                  <a:pt x="294" y="215"/>
                  <a:pt x="239" y="215"/>
                </a:cubicBezTo>
                <a:close/>
                <a:moveTo>
                  <a:pt x="169" y="56"/>
                </a:moveTo>
                <a:cubicBezTo>
                  <a:pt x="169" y="28"/>
                  <a:pt x="191" y="6"/>
                  <a:pt x="218" y="6"/>
                </a:cubicBezTo>
                <a:cubicBezTo>
                  <a:pt x="246" y="6"/>
                  <a:pt x="268" y="28"/>
                  <a:pt x="268" y="56"/>
                </a:cubicBezTo>
                <a:cubicBezTo>
                  <a:pt x="268" y="83"/>
                  <a:pt x="246" y="105"/>
                  <a:pt x="218" y="105"/>
                </a:cubicBezTo>
                <a:cubicBezTo>
                  <a:pt x="191" y="105"/>
                  <a:pt x="169" y="83"/>
                  <a:pt x="169" y="56"/>
                </a:cubicBezTo>
                <a:close/>
                <a:moveTo>
                  <a:pt x="75" y="240"/>
                </a:moveTo>
                <a:cubicBezTo>
                  <a:pt x="38" y="240"/>
                  <a:pt x="8" y="210"/>
                  <a:pt x="8" y="173"/>
                </a:cubicBezTo>
                <a:cubicBezTo>
                  <a:pt x="8" y="136"/>
                  <a:pt x="38" y="106"/>
                  <a:pt x="75" y="106"/>
                </a:cubicBezTo>
                <a:cubicBezTo>
                  <a:pt x="112" y="106"/>
                  <a:pt x="142" y="136"/>
                  <a:pt x="142" y="173"/>
                </a:cubicBezTo>
                <a:cubicBezTo>
                  <a:pt x="142" y="210"/>
                  <a:pt x="112" y="240"/>
                  <a:pt x="75" y="240"/>
                </a:cubicBezTo>
                <a:close/>
                <a:moveTo>
                  <a:pt x="239" y="403"/>
                </a:moveTo>
                <a:cubicBezTo>
                  <a:pt x="190" y="403"/>
                  <a:pt x="150" y="364"/>
                  <a:pt x="150" y="315"/>
                </a:cubicBezTo>
                <a:cubicBezTo>
                  <a:pt x="150" y="266"/>
                  <a:pt x="190" y="226"/>
                  <a:pt x="239" y="226"/>
                </a:cubicBezTo>
                <a:cubicBezTo>
                  <a:pt x="288" y="226"/>
                  <a:pt x="328" y="266"/>
                  <a:pt x="328" y="315"/>
                </a:cubicBezTo>
                <a:cubicBezTo>
                  <a:pt x="328" y="364"/>
                  <a:pt x="288" y="403"/>
                  <a:pt x="239" y="403"/>
                </a:cubicBezTo>
                <a:close/>
                <a:moveTo>
                  <a:pt x="247" y="88"/>
                </a:moveTo>
                <a:cubicBezTo>
                  <a:pt x="247" y="81"/>
                  <a:pt x="245" y="75"/>
                  <a:pt x="241" y="70"/>
                </a:cubicBezTo>
                <a:lnTo>
                  <a:pt x="241" y="45"/>
                </a:lnTo>
                <a:cubicBezTo>
                  <a:pt x="241" y="26"/>
                  <a:pt x="231" y="19"/>
                  <a:pt x="219" y="19"/>
                </a:cubicBezTo>
                <a:cubicBezTo>
                  <a:pt x="206" y="19"/>
                  <a:pt x="196" y="26"/>
                  <a:pt x="196" y="45"/>
                </a:cubicBezTo>
                <a:lnTo>
                  <a:pt x="196" y="70"/>
                </a:lnTo>
                <a:cubicBezTo>
                  <a:pt x="192" y="75"/>
                  <a:pt x="190" y="81"/>
                  <a:pt x="190" y="88"/>
                </a:cubicBezTo>
                <a:lnTo>
                  <a:pt x="190" y="89"/>
                </a:lnTo>
                <a:lnTo>
                  <a:pt x="247" y="89"/>
                </a:lnTo>
                <a:lnTo>
                  <a:pt x="247" y="88"/>
                </a:lnTo>
                <a:lnTo>
                  <a:pt x="247" y="88"/>
                </a:lnTo>
                <a:close/>
                <a:moveTo>
                  <a:pt x="203" y="47"/>
                </a:moveTo>
                <a:cubicBezTo>
                  <a:pt x="203" y="46"/>
                  <a:pt x="204" y="47"/>
                  <a:pt x="204" y="47"/>
                </a:cubicBezTo>
                <a:lnTo>
                  <a:pt x="204" y="45"/>
                </a:lnTo>
                <a:lnTo>
                  <a:pt x="206" y="45"/>
                </a:lnTo>
                <a:cubicBezTo>
                  <a:pt x="213" y="45"/>
                  <a:pt x="219" y="42"/>
                  <a:pt x="222" y="37"/>
                </a:cubicBezTo>
                <a:cubicBezTo>
                  <a:pt x="225" y="40"/>
                  <a:pt x="229" y="43"/>
                  <a:pt x="233" y="44"/>
                </a:cubicBezTo>
                <a:lnTo>
                  <a:pt x="233" y="47"/>
                </a:lnTo>
                <a:cubicBezTo>
                  <a:pt x="234" y="47"/>
                  <a:pt x="234" y="46"/>
                  <a:pt x="234" y="47"/>
                </a:cubicBezTo>
                <a:cubicBezTo>
                  <a:pt x="235" y="47"/>
                  <a:pt x="235" y="49"/>
                  <a:pt x="235" y="50"/>
                </a:cubicBezTo>
                <a:cubicBezTo>
                  <a:pt x="235" y="52"/>
                  <a:pt x="232" y="54"/>
                  <a:pt x="231" y="53"/>
                </a:cubicBezTo>
                <a:cubicBezTo>
                  <a:pt x="231" y="56"/>
                  <a:pt x="229" y="58"/>
                  <a:pt x="227" y="60"/>
                </a:cubicBezTo>
                <a:cubicBezTo>
                  <a:pt x="227" y="61"/>
                  <a:pt x="227" y="61"/>
                  <a:pt x="227" y="61"/>
                </a:cubicBezTo>
                <a:cubicBezTo>
                  <a:pt x="226" y="62"/>
                  <a:pt x="226" y="62"/>
                  <a:pt x="226" y="62"/>
                </a:cubicBezTo>
                <a:cubicBezTo>
                  <a:pt x="228" y="63"/>
                  <a:pt x="230" y="64"/>
                  <a:pt x="232" y="65"/>
                </a:cubicBezTo>
                <a:lnTo>
                  <a:pt x="226" y="72"/>
                </a:lnTo>
                <a:lnTo>
                  <a:pt x="221" y="77"/>
                </a:lnTo>
                <a:lnTo>
                  <a:pt x="220" y="72"/>
                </a:lnTo>
                <a:lnTo>
                  <a:pt x="220" y="69"/>
                </a:lnTo>
                <a:lnTo>
                  <a:pt x="222" y="67"/>
                </a:lnTo>
                <a:lnTo>
                  <a:pt x="220" y="66"/>
                </a:lnTo>
                <a:lnTo>
                  <a:pt x="219" y="64"/>
                </a:lnTo>
                <a:lnTo>
                  <a:pt x="217" y="66"/>
                </a:lnTo>
                <a:lnTo>
                  <a:pt x="215" y="67"/>
                </a:lnTo>
                <a:lnTo>
                  <a:pt x="217" y="69"/>
                </a:lnTo>
                <a:lnTo>
                  <a:pt x="217" y="72"/>
                </a:lnTo>
                <a:lnTo>
                  <a:pt x="216" y="77"/>
                </a:lnTo>
                <a:lnTo>
                  <a:pt x="211" y="72"/>
                </a:lnTo>
                <a:lnTo>
                  <a:pt x="205" y="65"/>
                </a:lnTo>
                <a:cubicBezTo>
                  <a:pt x="207" y="64"/>
                  <a:pt x="209" y="63"/>
                  <a:pt x="211" y="62"/>
                </a:cubicBezTo>
                <a:cubicBezTo>
                  <a:pt x="211" y="62"/>
                  <a:pt x="211" y="62"/>
                  <a:pt x="210" y="61"/>
                </a:cubicBezTo>
                <a:cubicBezTo>
                  <a:pt x="210" y="61"/>
                  <a:pt x="210" y="61"/>
                  <a:pt x="209" y="60"/>
                </a:cubicBezTo>
                <a:cubicBezTo>
                  <a:pt x="208" y="58"/>
                  <a:pt x="206" y="56"/>
                  <a:pt x="206" y="53"/>
                </a:cubicBezTo>
                <a:cubicBezTo>
                  <a:pt x="205" y="54"/>
                  <a:pt x="202" y="52"/>
                  <a:pt x="202" y="50"/>
                </a:cubicBezTo>
                <a:cubicBezTo>
                  <a:pt x="202" y="49"/>
                  <a:pt x="202" y="47"/>
                  <a:pt x="203" y="47"/>
                </a:cubicBezTo>
                <a:close/>
                <a:moveTo>
                  <a:pt x="192" y="86"/>
                </a:moveTo>
                <a:cubicBezTo>
                  <a:pt x="193" y="81"/>
                  <a:pt x="194" y="76"/>
                  <a:pt x="197" y="72"/>
                </a:cubicBezTo>
                <a:cubicBezTo>
                  <a:pt x="199" y="70"/>
                  <a:pt x="201" y="68"/>
                  <a:pt x="203" y="66"/>
                </a:cubicBezTo>
                <a:lnTo>
                  <a:pt x="208" y="72"/>
                </a:lnTo>
                <a:lnTo>
                  <a:pt x="218" y="83"/>
                </a:lnTo>
                <a:cubicBezTo>
                  <a:pt x="218" y="83"/>
                  <a:pt x="218" y="84"/>
                  <a:pt x="219" y="84"/>
                </a:cubicBezTo>
                <a:lnTo>
                  <a:pt x="219" y="84"/>
                </a:lnTo>
                <a:cubicBezTo>
                  <a:pt x="219" y="84"/>
                  <a:pt x="219" y="83"/>
                  <a:pt x="220" y="83"/>
                </a:cubicBezTo>
                <a:lnTo>
                  <a:pt x="229" y="72"/>
                </a:lnTo>
                <a:lnTo>
                  <a:pt x="234" y="66"/>
                </a:lnTo>
                <a:cubicBezTo>
                  <a:pt x="236" y="68"/>
                  <a:pt x="238" y="70"/>
                  <a:pt x="240" y="72"/>
                </a:cubicBezTo>
                <a:cubicBezTo>
                  <a:pt x="243" y="76"/>
                  <a:pt x="245" y="81"/>
                  <a:pt x="245" y="86"/>
                </a:cubicBezTo>
                <a:lnTo>
                  <a:pt x="192" y="86"/>
                </a:lnTo>
                <a:close/>
                <a:moveTo>
                  <a:pt x="105" y="154"/>
                </a:moveTo>
                <a:cubicBezTo>
                  <a:pt x="105" y="129"/>
                  <a:pt x="91" y="119"/>
                  <a:pt x="75" y="119"/>
                </a:cubicBezTo>
                <a:cubicBezTo>
                  <a:pt x="58" y="119"/>
                  <a:pt x="44" y="129"/>
                  <a:pt x="44" y="154"/>
                </a:cubicBezTo>
                <a:lnTo>
                  <a:pt x="44" y="188"/>
                </a:lnTo>
                <a:cubicBezTo>
                  <a:pt x="39" y="195"/>
                  <a:pt x="36" y="203"/>
                  <a:pt x="36" y="211"/>
                </a:cubicBezTo>
                <a:lnTo>
                  <a:pt x="36" y="213"/>
                </a:lnTo>
                <a:lnTo>
                  <a:pt x="113" y="213"/>
                </a:lnTo>
                <a:lnTo>
                  <a:pt x="113" y="211"/>
                </a:lnTo>
                <a:cubicBezTo>
                  <a:pt x="113" y="203"/>
                  <a:pt x="110" y="195"/>
                  <a:pt x="105" y="188"/>
                </a:cubicBezTo>
                <a:lnTo>
                  <a:pt x="105" y="154"/>
                </a:lnTo>
                <a:lnTo>
                  <a:pt x="105" y="154"/>
                </a:lnTo>
                <a:close/>
                <a:moveTo>
                  <a:pt x="54" y="156"/>
                </a:moveTo>
                <a:cubicBezTo>
                  <a:pt x="54" y="156"/>
                  <a:pt x="54" y="156"/>
                  <a:pt x="55" y="156"/>
                </a:cubicBezTo>
                <a:lnTo>
                  <a:pt x="55" y="154"/>
                </a:lnTo>
                <a:lnTo>
                  <a:pt x="57" y="154"/>
                </a:lnTo>
                <a:cubicBezTo>
                  <a:pt x="67" y="154"/>
                  <a:pt x="75" y="150"/>
                  <a:pt x="80" y="144"/>
                </a:cubicBezTo>
                <a:cubicBezTo>
                  <a:pt x="83" y="148"/>
                  <a:pt x="88" y="151"/>
                  <a:pt x="94" y="153"/>
                </a:cubicBezTo>
                <a:lnTo>
                  <a:pt x="94" y="156"/>
                </a:lnTo>
                <a:cubicBezTo>
                  <a:pt x="95" y="156"/>
                  <a:pt x="95" y="156"/>
                  <a:pt x="96" y="156"/>
                </a:cubicBezTo>
                <a:cubicBezTo>
                  <a:pt x="97" y="157"/>
                  <a:pt x="98" y="159"/>
                  <a:pt x="97" y="161"/>
                </a:cubicBezTo>
                <a:cubicBezTo>
                  <a:pt x="96" y="164"/>
                  <a:pt x="93" y="166"/>
                  <a:pt x="92" y="165"/>
                </a:cubicBezTo>
                <a:cubicBezTo>
                  <a:pt x="91" y="169"/>
                  <a:pt x="89" y="172"/>
                  <a:pt x="87" y="175"/>
                </a:cubicBezTo>
                <a:cubicBezTo>
                  <a:pt x="86" y="175"/>
                  <a:pt x="86" y="176"/>
                  <a:pt x="86" y="176"/>
                </a:cubicBezTo>
                <a:cubicBezTo>
                  <a:pt x="85" y="177"/>
                  <a:pt x="85" y="177"/>
                  <a:pt x="84" y="177"/>
                </a:cubicBezTo>
                <a:cubicBezTo>
                  <a:pt x="87" y="178"/>
                  <a:pt x="90" y="179"/>
                  <a:pt x="93" y="181"/>
                </a:cubicBezTo>
                <a:lnTo>
                  <a:pt x="85" y="191"/>
                </a:lnTo>
                <a:lnTo>
                  <a:pt x="79" y="198"/>
                </a:lnTo>
                <a:lnTo>
                  <a:pt x="77" y="191"/>
                </a:lnTo>
                <a:lnTo>
                  <a:pt x="76" y="187"/>
                </a:lnTo>
                <a:lnTo>
                  <a:pt x="79" y="184"/>
                </a:lnTo>
                <a:lnTo>
                  <a:pt x="77" y="182"/>
                </a:lnTo>
                <a:lnTo>
                  <a:pt x="75" y="180"/>
                </a:lnTo>
                <a:lnTo>
                  <a:pt x="72" y="182"/>
                </a:lnTo>
                <a:lnTo>
                  <a:pt x="70" y="184"/>
                </a:lnTo>
                <a:lnTo>
                  <a:pt x="73" y="187"/>
                </a:lnTo>
                <a:lnTo>
                  <a:pt x="72" y="191"/>
                </a:lnTo>
                <a:lnTo>
                  <a:pt x="71" y="197"/>
                </a:lnTo>
                <a:lnTo>
                  <a:pt x="65" y="191"/>
                </a:lnTo>
                <a:lnTo>
                  <a:pt x="56" y="181"/>
                </a:lnTo>
                <a:cubicBezTo>
                  <a:pt x="59" y="180"/>
                  <a:pt x="62" y="178"/>
                  <a:pt x="65" y="177"/>
                </a:cubicBezTo>
                <a:cubicBezTo>
                  <a:pt x="64" y="177"/>
                  <a:pt x="64" y="177"/>
                  <a:pt x="64" y="176"/>
                </a:cubicBezTo>
                <a:cubicBezTo>
                  <a:pt x="63" y="176"/>
                  <a:pt x="63" y="175"/>
                  <a:pt x="62" y="175"/>
                </a:cubicBezTo>
                <a:cubicBezTo>
                  <a:pt x="60" y="172"/>
                  <a:pt x="58" y="169"/>
                  <a:pt x="57" y="165"/>
                </a:cubicBezTo>
                <a:cubicBezTo>
                  <a:pt x="56" y="166"/>
                  <a:pt x="53" y="164"/>
                  <a:pt x="52" y="161"/>
                </a:cubicBezTo>
                <a:cubicBezTo>
                  <a:pt x="52" y="159"/>
                  <a:pt x="52" y="157"/>
                  <a:pt x="54" y="156"/>
                </a:cubicBezTo>
                <a:close/>
                <a:moveTo>
                  <a:pt x="110" y="210"/>
                </a:moveTo>
                <a:lnTo>
                  <a:pt x="39" y="210"/>
                </a:lnTo>
                <a:cubicBezTo>
                  <a:pt x="40" y="203"/>
                  <a:pt x="42" y="196"/>
                  <a:pt x="46" y="191"/>
                </a:cubicBezTo>
                <a:cubicBezTo>
                  <a:pt x="48" y="188"/>
                  <a:pt x="51" y="185"/>
                  <a:pt x="54" y="183"/>
                </a:cubicBezTo>
                <a:lnTo>
                  <a:pt x="61" y="191"/>
                </a:lnTo>
                <a:lnTo>
                  <a:pt x="74" y="205"/>
                </a:lnTo>
                <a:cubicBezTo>
                  <a:pt x="74" y="206"/>
                  <a:pt x="75" y="206"/>
                  <a:pt x="75" y="206"/>
                </a:cubicBezTo>
                <a:lnTo>
                  <a:pt x="75" y="206"/>
                </a:lnTo>
                <a:cubicBezTo>
                  <a:pt x="75" y="206"/>
                  <a:pt x="76" y="206"/>
                  <a:pt x="76" y="205"/>
                </a:cubicBezTo>
                <a:lnTo>
                  <a:pt x="89" y="191"/>
                </a:lnTo>
                <a:lnTo>
                  <a:pt x="95" y="183"/>
                </a:lnTo>
                <a:cubicBezTo>
                  <a:pt x="98" y="185"/>
                  <a:pt x="101" y="188"/>
                  <a:pt x="103" y="191"/>
                </a:cubicBezTo>
                <a:cubicBezTo>
                  <a:pt x="107" y="196"/>
                  <a:pt x="110" y="203"/>
                  <a:pt x="110" y="210"/>
                </a:cubicBezTo>
                <a:close/>
                <a:moveTo>
                  <a:pt x="285" y="292"/>
                </a:moveTo>
                <a:cubicBezTo>
                  <a:pt x="285" y="254"/>
                  <a:pt x="265" y="240"/>
                  <a:pt x="240" y="240"/>
                </a:cubicBezTo>
                <a:cubicBezTo>
                  <a:pt x="216" y="240"/>
                  <a:pt x="196" y="254"/>
                  <a:pt x="196" y="292"/>
                </a:cubicBezTo>
                <a:lnTo>
                  <a:pt x="196" y="341"/>
                </a:lnTo>
                <a:cubicBezTo>
                  <a:pt x="189" y="350"/>
                  <a:pt x="185" y="362"/>
                  <a:pt x="185" y="375"/>
                </a:cubicBezTo>
                <a:lnTo>
                  <a:pt x="185" y="377"/>
                </a:lnTo>
                <a:lnTo>
                  <a:pt x="296" y="377"/>
                </a:lnTo>
                <a:lnTo>
                  <a:pt x="296" y="375"/>
                </a:lnTo>
                <a:cubicBezTo>
                  <a:pt x="296" y="362"/>
                  <a:pt x="292" y="350"/>
                  <a:pt x="285" y="341"/>
                </a:cubicBezTo>
                <a:lnTo>
                  <a:pt x="285" y="292"/>
                </a:lnTo>
                <a:lnTo>
                  <a:pt x="285" y="292"/>
                </a:lnTo>
                <a:close/>
                <a:moveTo>
                  <a:pt x="210" y="294"/>
                </a:moveTo>
                <a:cubicBezTo>
                  <a:pt x="210" y="294"/>
                  <a:pt x="211" y="294"/>
                  <a:pt x="212" y="294"/>
                </a:cubicBezTo>
                <a:lnTo>
                  <a:pt x="212" y="291"/>
                </a:lnTo>
                <a:lnTo>
                  <a:pt x="215" y="290"/>
                </a:lnTo>
                <a:cubicBezTo>
                  <a:pt x="229" y="290"/>
                  <a:pt x="241" y="285"/>
                  <a:pt x="248" y="276"/>
                </a:cubicBezTo>
                <a:cubicBezTo>
                  <a:pt x="253" y="282"/>
                  <a:pt x="260" y="287"/>
                  <a:pt x="269" y="289"/>
                </a:cubicBezTo>
                <a:lnTo>
                  <a:pt x="269" y="294"/>
                </a:lnTo>
                <a:cubicBezTo>
                  <a:pt x="270" y="294"/>
                  <a:pt x="270" y="294"/>
                  <a:pt x="271" y="294"/>
                </a:cubicBezTo>
                <a:cubicBezTo>
                  <a:pt x="273" y="295"/>
                  <a:pt x="274" y="298"/>
                  <a:pt x="273" y="302"/>
                </a:cubicBezTo>
                <a:cubicBezTo>
                  <a:pt x="272" y="306"/>
                  <a:pt x="268" y="308"/>
                  <a:pt x="266" y="308"/>
                </a:cubicBezTo>
                <a:cubicBezTo>
                  <a:pt x="265" y="312"/>
                  <a:pt x="262" y="317"/>
                  <a:pt x="258" y="322"/>
                </a:cubicBezTo>
                <a:cubicBezTo>
                  <a:pt x="258" y="322"/>
                  <a:pt x="257" y="323"/>
                  <a:pt x="257" y="323"/>
                </a:cubicBezTo>
                <a:cubicBezTo>
                  <a:pt x="256" y="324"/>
                  <a:pt x="255" y="325"/>
                  <a:pt x="255" y="325"/>
                </a:cubicBezTo>
                <a:cubicBezTo>
                  <a:pt x="259" y="326"/>
                  <a:pt x="263" y="328"/>
                  <a:pt x="267" y="331"/>
                </a:cubicBezTo>
                <a:lnTo>
                  <a:pt x="255" y="344"/>
                </a:lnTo>
                <a:lnTo>
                  <a:pt x="246" y="355"/>
                </a:lnTo>
                <a:lnTo>
                  <a:pt x="244" y="344"/>
                </a:lnTo>
                <a:lnTo>
                  <a:pt x="243" y="339"/>
                </a:lnTo>
                <a:lnTo>
                  <a:pt x="247" y="335"/>
                </a:lnTo>
                <a:lnTo>
                  <a:pt x="244" y="332"/>
                </a:lnTo>
                <a:lnTo>
                  <a:pt x="240" y="328"/>
                </a:lnTo>
                <a:lnTo>
                  <a:pt x="237" y="332"/>
                </a:lnTo>
                <a:lnTo>
                  <a:pt x="234" y="335"/>
                </a:lnTo>
                <a:lnTo>
                  <a:pt x="238" y="339"/>
                </a:lnTo>
                <a:lnTo>
                  <a:pt x="237" y="344"/>
                </a:lnTo>
                <a:lnTo>
                  <a:pt x="235" y="354"/>
                </a:lnTo>
                <a:lnTo>
                  <a:pt x="226" y="344"/>
                </a:lnTo>
                <a:lnTo>
                  <a:pt x="214" y="331"/>
                </a:lnTo>
                <a:cubicBezTo>
                  <a:pt x="218" y="328"/>
                  <a:pt x="222" y="326"/>
                  <a:pt x="226" y="325"/>
                </a:cubicBezTo>
                <a:cubicBezTo>
                  <a:pt x="225" y="325"/>
                  <a:pt x="225" y="324"/>
                  <a:pt x="224" y="323"/>
                </a:cubicBezTo>
                <a:cubicBezTo>
                  <a:pt x="224" y="323"/>
                  <a:pt x="223" y="322"/>
                  <a:pt x="223" y="322"/>
                </a:cubicBezTo>
                <a:cubicBezTo>
                  <a:pt x="219" y="317"/>
                  <a:pt x="217" y="312"/>
                  <a:pt x="215" y="308"/>
                </a:cubicBezTo>
                <a:cubicBezTo>
                  <a:pt x="213" y="308"/>
                  <a:pt x="209" y="306"/>
                  <a:pt x="208" y="302"/>
                </a:cubicBezTo>
                <a:cubicBezTo>
                  <a:pt x="207" y="298"/>
                  <a:pt x="208" y="295"/>
                  <a:pt x="210" y="294"/>
                </a:cubicBezTo>
                <a:close/>
                <a:moveTo>
                  <a:pt x="292" y="372"/>
                </a:moveTo>
                <a:lnTo>
                  <a:pt x="189" y="372"/>
                </a:lnTo>
                <a:cubicBezTo>
                  <a:pt x="190" y="362"/>
                  <a:pt x="193" y="352"/>
                  <a:pt x="199" y="344"/>
                </a:cubicBezTo>
                <a:cubicBezTo>
                  <a:pt x="202" y="340"/>
                  <a:pt x="206" y="336"/>
                  <a:pt x="210" y="333"/>
                </a:cubicBezTo>
                <a:lnTo>
                  <a:pt x="220" y="344"/>
                </a:lnTo>
                <a:lnTo>
                  <a:pt x="239" y="366"/>
                </a:lnTo>
                <a:cubicBezTo>
                  <a:pt x="240" y="366"/>
                  <a:pt x="240" y="367"/>
                  <a:pt x="241" y="367"/>
                </a:cubicBezTo>
                <a:lnTo>
                  <a:pt x="241" y="367"/>
                </a:lnTo>
                <a:cubicBezTo>
                  <a:pt x="242" y="367"/>
                  <a:pt x="242" y="366"/>
                  <a:pt x="243" y="366"/>
                </a:cubicBezTo>
                <a:lnTo>
                  <a:pt x="261" y="344"/>
                </a:lnTo>
                <a:lnTo>
                  <a:pt x="271" y="333"/>
                </a:lnTo>
                <a:cubicBezTo>
                  <a:pt x="275" y="336"/>
                  <a:pt x="279" y="340"/>
                  <a:pt x="282" y="344"/>
                </a:cubicBezTo>
                <a:cubicBezTo>
                  <a:pt x="288" y="352"/>
                  <a:pt x="291" y="362"/>
                  <a:pt x="292" y="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0" name="newspaper_91016">
            <a:extLst>
              <a:ext uri="{FF2B5EF4-FFF2-40B4-BE49-F238E27FC236}">
                <a16:creationId xmlns:a16="http://schemas.microsoft.com/office/drawing/2014/main" id="{CB932547-89DE-46E5-814B-895DC39B591C}"/>
              </a:ext>
            </a:extLst>
          </p:cNvPr>
          <p:cNvSpPr>
            <a:spLocks noChangeAspect="1"/>
          </p:cNvSpPr>
          <p:nvPr/>
        </p:nvSpPr>
        <p:spPr bwMode="auto">
          <a:xfrm>
            <a:off x="10338968" y="2574724"/>
            <a:ext cx="719195" cy="737347"/>
          </a:xfrm>
          <a:custGeom>
            <a:avLst/>
            <a:gdLst>
              <a:gd name="T0" fmla="*/ 472622 w 604011"/>
              <a:gd name="T1" fmla="*/ 472622 w 604011"/>
              <a:gd name="T2" fmla="*/ 472622 w 604011"/>
              <a:gd name="T3" fmla="*/ 472622 w 604011"/>
              <a:gd name="T4" fmla="*/ 472622 w 604011"/>
              <a:gd name="T5" fmla="*/ 472622 w 604011"/>
              <a:gd name="T6" fmla="*/ 472622 w 604011"/>
              <a:gd name="T7" fmla="*/ 472622 w 604011"/>
              <a:gd name="T8" fmla="*/ 472622 w 604011"/>
              <a:gd name="T9" fmla="*/ 472622 w 604011"/>
              <a:gd name="T10" fmla="*/ 472622 w 604011"/>
              <a:gd name="T11" fmla="*/ 472622 w 604011"/>
              <a:gd name="T12" fmla="*/ 472622 w 604011"/>
              <a:gd name="T13" fmla="*/ 472622 w 604011"/>
              <a:gd name="T14" fmla="*/ 472622 w 604011"/>
              <a:gd name="T15" fmla="*/ 472622 w 604011"/>
              <a:gd name="T16" fmla="*/ 472622 w 604011"/>
              <a:gd name="T17" fmla="*/ 472622 w 604011"/>
              <a:gd name="T18" fmla="*/ 472622 w 604011"/>
              <a:gd name="T19" fmla="*/ 472622 w 604011"/>
              <a:gd name="T20" fmla="*/ 472622 w 604011"/>
              <a:gd name="T21" fmla="*/ 472622 w 604011"/>
              <a:gd name="T22" fmla="*/ 472622 w 604011"/>
              <a:gd name="T23" fmla="*/ 472622 w 604011"/>
              <a:gd name="T24" fmla="*/ 472622 w 604011"/>
              <a:gd name="T25" fmla="*/ 472622 w 604011"/>
              <a:gd name="T26" fmla="*/ 472622 w 604011"/>
              <a:gd name="T27" fmla="*/ 472622 w 604011"/>
              <a:gd name="T28" fmla="*/ 472622 w 604011"/>
              <a:gd name="T29" fmla="*/ 472622 w 604011"/>
              <a:gd name="T30" fmla="*/ 472622 w 604011"/>
              <a:gd name="T31" fmla="*/ 472622 w 604011"/>
              <a:gd name="T32" fmla="*/ 472622 w 604011"/>
              <a:gd name="T33" fmla="*/ 472622 w 604011"/>
              <a:gd name="T34" fmla="*/ 472622 w 604011"/>
              <a:gd name="T35" fmla="*/ 472622 w 604011"/>
              <a:gd name="T36" fmla="*/ 472622 w 604011"/>
              <a:gd name="T37" fmla="*/ 472622 w 604011"/>
              <a:gd name="T38" fmla="*/ 472622 w 604011"/>
              <a:gd name="T39" fmla="*/ 472622 w 604011"/>
              <a:gd name="T40" fmla="*/ 472622 w 604011"/>
              <a:gd name="T41" fmla="*/ 472622 w 604011"/>
              <a:gd name="T42" fmla="*/ 472622 w 604011"/>
              <a:gd name="T43" fmla="*/ 472622 w 604011"/>
              <a:gd name="T44" fmla="*/ 472622 w 604011"/>
              <a:gd name="T45" fmla="*/ 472622 w 604011"/>
              <a:gd name="T46" fmla="*/ 472622 w 604011"/>
              <a:gd name="T47" fmla="*/ 472622 w 604011"/>
              <a:gd name="T48" fmla="*/ 472622 w 604011"/>
              <a:gd name="T49" fmla="*/ 472622 w 604011"/>
              <a:gd name="T50" fmla="*/ 472622 w 604011"/>
              <a:gd name="T51" fmla="*/ 472622 w 604011"/>
              <a:gd name="T52" fmla="*/ 472622 w 604011"/>
              <a:gd name="T53" fmla="*/ 472622 w 604011"/>
              <a:gd name="T54" fmla="*/ 472622 w 604011"/>
              <a:gd name="T55" fmla="*/ 472622 w 604011"/>
              <a:gd name="T56" fmla="*/ 472622 w 604011"/>
              <a:gd name="T57" fmla="*/ 472622 w 604011"/>
              <a:gd name="T58" fmla="*/ 472622 w 604011"/>
              <a:gd name="T59" fmla="*/ 472622 w 604011"/>
              <a:gd name="T60" fmla="*/ 472622 w 604011"/>
              <a:gd name="T61" fmla="*/ 472622 w 604011"/>
              <a:gd name="T62" fmla="*/ 472622 w 604011"/>
              <a:gd name="T63" fmla="*/ 472622 w 604011"/>
              <a:gd name="T64" fmla="*/ 472622 w 604011"/>
              <a:gd name="T65" fmla="*/ 472622 w 604011"/>
              <a:gd name="T66" fmla="*/ 472622 w 604011"/>
              <a:gd name="T67" fmla="*/ 472622 w 604011"/>
              <a:gd name="T68" fmla="*/ 472622 w 604011"/>
              <a:gd name="T69" fmla="*/ 472622 w 604011"/>
              <a:gd name="T70" fmla="*/ 472622 w 604011"/>
              <a:gd name="T71" fmla="*/ 472622 w 604011"/>
              <a:gd name="T72" fmla="*/ 472622 w 604011"/>
              <a:gd name="T73" fmla="*/ 472622 w 604011"/>
              <a:gd name="T74" fmla="*/ 472622 w 604011"/>
              <a:gd name="T75" fmla="*/ 472622 w 604011"/>
              <a:gd name="T76" fmla="*/ 472622 w 604011"/>
              <a:gd name="T77" fmla="*/ 472622 w 604011"/>
              <a:gd name="T78" fmla="*/ 472622 w 604011"/>
              <a:gd name="T79" fmla="*/ 472622 w 604011"/>
              <a:gd name="T80" fmla="*/ 472622 w 604011"/>
              <a:gd name="T81" fmla="*/ 472622 w 604011"/>
              <a:gd name="T82" fmla="*/ 472622 w 604011"/>
              <a:gd name="T83" fmla="*/ 472622 w 604011"/>
              <a:gd name="T84" fmla="*/ 472622 w 604011"/>
              <a:gd name="T85" fmla="*/ 472622 w 604011"/>
              <a:gd name="T86" fmla="*/ 472622 w 604011"/>
              <a:gd name="T87" fmla="*/ 472622 w 604011"/>
              <a:gd name="T88" fmla="*/ 472622 w 604011"/>
              <a:gd name="T89" fmla="*/ 472622 w 604011"/>
              <a:gd name="T90" fmla="*/ 472622 w 604011"/>
              <a:gd name="T91" fmla="*/ 472622 w 604011"/>
              <a:gd name="T92" fmla="*/ 472622 w 604011"/>
              <a:gd name="T93" fmla="*/ 472622 w 604011"/>
              <a:gd name="T94" fmla="*/ 472622 w 604011"/>
              <a:gd name="T95" fmla="*/ 472622 w 604011"/>
              <a:gd name="T96" fmla="*/ 472622 w 604011"/>
              <a:gd name="T97" fmla="*/ 472622 w 604011"/>
              <a:gd name="T98" fmla="*/ 472622 w 604011"/>
              <a:gd name="T99" fmla="*/ 472622 w 604011"/>
              <a:gd name="T100" fmla="*/ 472622 w 604011"/>
              <a:gd name="T101" fmla="*/ 472622 w 604011"/>
              <a:gd name="T102" fmla="*/ 472622 w 604011"/>
              <a:gd name="T103" fmla="*/ 472622 w 604011"/>
              <a:gd name="T104" fmla="*/ 472622 w 604011"/>
              <a:gd name="T105" fmla="*/ 472622 w 604011"/>
              <a:gd name="T106" fmla="*/ 472622 w 604011"/>
              <a:gd name="T107" fmla="*/ 472622 w 604011"/>
              <a:gd name="T108" fmla="*/ 472622 w 604011"/>
              <a:gd name="T109" fmla="*/ 472622 w 604011"/>
              <a:gd name="T110" fmla="*/ 472622 w 604011"/>
              <a:gd name="T111" fmla="*/ 472622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028" h="5163">
                <a:moveTo>
                  <a:pt x="3140" y="3600"/>
                </a:moveTo>
                <a:cubicBezTo>
                  <a:pt x="3074" y="3600"/>
                  <a:pt x="3020" y="3547"/>
                  <a:pt x="3020" y="3480"/>
                </a:cubicBezTo>
                <a:lnTo>
                  <a:pt x="3020" y="2102"/>
                </a:lnTo>
                <a:cubicBezTo>
                  <a:pt x="3020" y="2047"/>
                  <a:pt x="2976" y="2002"/>
                  <a:pt x="2921" y="2002"/>
                </a:cubicBezTo>
                <a:lnTo>
                  <a:pt x="2701" y="2002"/>
                </a:lnTo>
                <a:cubicBezTo>
                  <a:pt x="2635" y="2002"/>
                  <a:pt x="2581" y="1948"/>
                  <a:pt x="2581" y="1882"/>
                </a:cubicBezTo>
                <a:cubicBezTo>
                  <a:pt x="2581" y="1816"/>
                  <a:pt x="2635" y="1762"/>
                  <a:pt x="2701" y="1762"/>
                </a:cubicBezTo>
                <a:lnTo>
                  <a:pt x="2921" y="1762"/>
                </a:lnTo>
                <a:cubicBezTo>
                  <a:pt x="3108" y="1762"/>
                  <a:pt x="3260" y="1915"/>
                  <a:pt x="3260" y="2102"/>
                </a:cubicBezTo>
                <a:lnTo>
                  <a:pt x="3260" y="3480"/>
                </a:lnTo>
                <a:cubicBezTo>
                  <a:pt x="3260" y="3547"/>
                  <a:pt x="3207" y="3600"/>
                  <a:pt x="3140" y="3600"/>
                </a:cubicBezTo>
                <a:close/>
                <a:moveTo>
                  <a:pt x="4908" y="1061"/>
                </a:moveTo>
                <a:lnTo>
                  <a:pt x="4462" y="1061"/>
                </a:lnTo>
                <a:cubicBezTo>
                  <a:pt x="4396" y="1061"/>
                  <a:pt x="4342" y="1114"/>
                  <a:pt x="4342" y="1181"/>
                </a:cubicBezTo>
                <a:cubicBezTo>
                  <a:pt x="4342" y="1247"/>
                  <a:pt x="4396" y="1301"/>
                  <a:pt x="4462" y="1301"/>
                </a:cubicBezTo>
                <a:lnTo>
                  <a:pt x="4788" y="1301"/>
                </a:lnTo>
                <a:lnTo>
                  <a:pt x="4788" y="3714"/>
                </a:lnTo>
                <a:cubicBezTo>
                  <a:pt x="4788" y="3914"/>
                  <a:pt x="4625" y="4078"/>
                  <a:pt x="4424" y="4078"/>
                </a:cubicBezTo>
                <a:cubicBezTo>
                  <a:pt x="4223" y="4078"/>
                  <a:pt x="4060" y="3914"/>
                  <a:pt x="4060" y="3714"/>
                </a:cubicBezTo>
                <a:lnTo>
                  <a:pt x="4060" y="757"/>
                </a:lnTo>
                <a:cubicBezTo>
                  <a:pt x="4060" y="339"/>
                  <a:pt x="3720" y="0"/>
                  <a:pt x="3303" y="0"/>
                </a:cubicBezTo>
                <a:lnTo>
                  <a:pt x="120" y="0"/>
                </a:lnTo>
                <a:cubicBezTo>
                  <a:pt x="54" y="0"/>
                  <a:pt x="0" y="54"/>
                  <a:pt x="0" y="120"/>
                </a:cubicBezTo>
                <a:lnTo>
                  <a:pt x="0" y="3561"/>
                </a:lnTo>
                <a:cubicBezTo>
                  <a:pt x="0" y="3978"/>
                  <a:pt x="340" y="4318"/>
                  <a:pt x="757" y="4318"/>
                </a:cubicBezTo>
                <a:lnTo>
                  <a:pt x="2118" y="4318"/>
                </a:lnTo>
                <a:cubicBezTo>
                  <a:pt x="2184" y="4318"/>
                  <a:pt x="2238" y="4264"/>
                  <a:pt x="2238" y="4198"/>
                </a:cubicBezTo>
                <a:cubicBezTo>
                  <a:pt x="2238" y="4132"/>
                  <a:pt x="2184" y="4078"/>
                  <a:pt x="2118" y="4078"/>
                </a:cubicBezTo>
                <a:lnTo>
                  <a:pt x="757" y="4078"/>
                </a:lnTo>
                <a:cubicBezTo>
                  <a:pt x="472" y="4078"/>
                  <a:pt x="240" y="3846"/>
                  <a:pt x="240" y="3561"/>
                </a:cubicBezTo>
                <a:lnTo>
                  <a:pt x="240" y="240"/>
                </a:lnTo>
                <a:lnTo>
                  <a:pt x="3303" y="240"/>
                </a:lnTo>
                <a:cubicBezTo>
                  <a:pt x="3588" y="240"/>
                  <a:pt x="3820" y="472"/>
                  <a:pt x="3820" y="757"/>
                </a:cubicBezTo>
                <a:lnTo>
                  <a:pt x="3820" y="3714"/>
                </a:lnTo>
                <a:cubicBezTo>
                  <a:pt x="3820" y="3850"/>
                  <a:pt x="3865" y="3976"/>
                  <a:pt x="3942" y="4078"/>
                </a:cubicBezTo>
                <a:lnTo>
                  <a:pt x="3280" y="4078"/>
                </a:lnTo>
                <a:cubicBezTo>
                  <a:pt x="3214" y="4078"/>
                  <a:pt x="3160" y="4132"/>
                  <a:pt x="3160" y="4198"/>
                </a:cubicBezTo>
                <a:cubicBezTo>
                  <a:pt x="3160" y="4264"/>
                  <a:pt x="3214" y="4318"/>
                  <a:pt x="3280" y="4318"/>
                </a:cubicBezTo>
                <a:lnTo>
                  <a:pt x="4424" y="4318"/>
                </a:lnTo>
                <a:cubicBezTo>
                  <a:pt x="4757" y="4318"/>
                  <a:pt x="5028" y="4047"/>
                  <a:pt x="5028" y="3714"/>
                </a:cubicBezTo>
                <a:lnTo>
                  <a:pt x="5028" y="1181"/>
                </a:lnTo>
                <a:cubicBezTo>
                  <a:pt x="5028" y="1114"/>
                  <a:pt x="4974" y="1061"/>
                  <a:pt x="4908" y="1061"/>
                </a:cubicBezTo>
                <a:close/>
                <a:moveTo>
                  <a:pt x="2701" y="2200"/>
                </a:moveTo>
                <a:cubicBezTo>
                  <a:pt x="2635" y="2200"/>
                  <a:pt x="2581" y="2254"/>
                  <a:pt x="2581" y="2320"/>
                </a:cubicBezTo>
                <a:lnTo>
                  <a:pt x="2581" y="4616"/>
                </a:lnTo>
                <a:cubicBezTo>
                  <a:pt x="2581" y="4682"/>
                  <a:pt x="2635" y="4736"/>
                  <a:pt x="2701" y="4736"/>
                </a:cubicBezTo>
                <a:cubicBezTo>
                  <a:pt x="2767" y="4736"/>
                  <a:pt x="2821" y="4682"/>
                  <a:pt x="2821" y="4616"/>
                </a:cubicBezTo>
                <a:lnTo>
                  <a:pt x="2821" y="2320"/>
                </a:lnTo>
                <a:cubicBezTo>
                  <a:pt x="2821" y="2254"/>
                  <a:pt x="2767" y="2200"/>
                  <a:pt x="2701" y="2200"/>
                </a:cubicBezTo>
                <a:close/>
                <a:moveTo>
                  <a:pt x="2701" y="4901"/>
                </a:moveTo>
                <a:cubicBezTo>
                  <a:pt x="2635" y="4901"/>
                  <a:pt x="2581" y="4955"/>
                  <a:pt x="2581" y="5021"/>
                </a:cubicBezTo>
                <a:lnTo>
                  <a:pt x="2581" y="5043"/>
                </a:lnTo>
                <a:cubicBezTo>
                  <a:pt x="2581" y="5109"/>
                  <a:pt x="2635" y="5163"/>
                  <a:pt x="2701" y="5163"/>
                </a:cubicBezTo>
                <a:cubicBezTo>
                  <a:pt x="2767" y="5163"/>
                  <a:pt x="2821" y="5109"/>
                  <a:pt x="2821" y="5043"/>
                </a:cubicBezTo>
                <a:lnTo>
                  <a:pt x="2821" y="5021"/>
                </a:lnTo>
                <a:cubicBezTo>
                  <a:pt x="2821" y="4955"/>
                  <a:pt x="2767" y="4901"/>
                  <a:pt x="2701" y="4901"/>
                </a:cubicBezTo>
                <a:close/>
                <a:moveTo>
                  <a:pt x="2070" y="845"/>
                </a:moveTo>
                <a:lnTo>
                  <a:pt x="3120" y="845"/>
                </a:lnTo>
                <a:cubicBezTo>
                  <a:pt x="3186" y="845"/>
                  <a:pt x="3240" y="791"/>
                  <a:pt x="3240" y="725"/>
                </a:cubicBezTo>
                <a:cubicBezTo>
                  <a:pt x="3240" y="659"/>
                  <a:pt x="3186" y="605"/>
                  <a:pt x="3120" y="605"/>
                </a:cubicBezTo>
                <a:lnTo>
                  <a:pt x="2070" y="605"/>
                </a:lnTo>
                <a:cubicBezTo>
                  <a:pt x="2003" y="605"/>
                  <a:pt x="1950" y="659"/>
                  <a:pt x="1950" y="725"/>
                </a:cubicBezTo>
                <a:cubicBezTo>
                  <a:pt x="1950" y="791"/>
                  <a:pt x="2003" y="845"/>
                  <a:pt x="2070" y="845"/>
                </a:cubicBezTo>
                <a:close/>
                <a:moveTo>
                  <a:pt x="2070" y="1349"/>
                </a:moveTo>
                <a:lnTo>
                  <a:pt x="2621" y="1349"/>
                </a:lnTo>
                <a:cubicBezTo>
                  <a:pt x="2687" y="1349"/>
                  <a:pt x="2741" y="1295"/>
                  <a:pt x="2741" y="1229"/>
                </a:cubicBezTo>
                <a:cubicBezTo>
                  <a:pt x="2741" y="1162"/>
                  <a:pt x="2687" y="1109"/>
                  <a:pt x="2621" y="1109"/>
                </a:cubicBezTo>
                <a:lnTo>
                  <a:pt x="2070" y="1109"/>
                </a:lnTo>
                <a:cubicBezTo>
                  <a:pt x="2003" y="1109"/>
                  <a:pt x="1950" y="1162"/>
                  <a:pt x="1950" y="1229"/>
                </a:cubicBezTo>
                <a:cubicBezTo>
                  <a:pt x="1950" y="1295"/>
                  <a:pt x="2003" y="1349"/>
                  <a:pt x="2070" y="1349"/>
                </a:cubicBezTo>
                <a:close/>
                <a:moveTo>
                  <a:pt x="544" y="1290"/>
                </a:moveTo>
                <a:lnTo>
                  <a:pt x="544" y="664"/>
                </a:lnTo>
                <a:cubicBezTo>
                  <a:pt x="544" y="597"/>
                  <a:pt x="598" y="544"/>
                  <a:pt x="664" y="544"/>
                </a:cubicBezTo>
                <a:lnTo>
                  <a:pt x="1291" y="544"/>
                </a:lnTo>
                <a:cubicBezTo>
                  <a:pt x="1357" y="544"/>
                  <a:pt x="1411" y="597"/>
                  <a:pt x="1411" y="664"/>
                </a:cubicBezTo>
                <a:lnTo>
                  <a:pt x="1411" y="1290"/>
                </a:lnTo>
                <a:cubicBezTo>
                  <a:pt x="1411" y="1356"/>
                  <a:pt x="1357" y="1410"/>
                  <a:pt x="1291" y="1410"/>
                </a:cubicBezTo>
                <a:lnTo>
                  <a:pt x="664" y="1410"/>
                </a:lnTo>
                <a:cubicBezTo>
                  <a:pt x="598" y="1410"/>
                  <a:pt x="544" y="1356"/>
                  <a:pt x="544" y="1290"/>
                </a:cubicBezTo>
                <a:close/>
                <a:moveTo>
                  <a:pt x="784" y="1170"/>
                </a:moveTo>
                <a:lnTo>
                  <a:pt x="1171" y="1170"/>
                </a:lnTo>
                <a:lnTo>
                  <a:pt x="1171" y="784"/>
                </a:lnTo>
                <a:lnTo>
                  <a:pt x="784" y="784"/>
                </a:lnTo>
                <a:lnTo>
                  <a:pt x="784" y="1170"/>
                </a:lnTo>
                <a:close/>
                <a:moveTo>
                  <a:pt x="1714" y="1762"/>
                </a:moveTo>
                <a:lnTo>
                  <a:pt x="664" y="1762"/>
                </a:lnTo>
                <a:cubicBezTo>
                  <a:pt x="598" y="1762"/>
                  <a:pt x="544" y="1816"/>
                  <a:pt x="544" y="1882"/>
                </a:cubicBezTo>
                <a:cubicBezTo>
                  <a:pt x="544" y="1949"/>
                  <a:pt x="598" y="2002"/>
                  <a:pt x="664" y="2002"/>
                </a:cubicBezTo>
                <a:lnTo>
                  <a:pt x="1714" y="2002"/>
                </a:lnTo>
                <a:cubicBezTo>
                  <a:pt x="1781" y="2002"/>
                  <a:pt x="1834" y="1949"/>
                  <a:pt x="1834" y="1882"/>
                </a:cubicBezTo>
                <a:cubicBezTo>
                  <a:pt x="1834" y="1816"/>
                  <a:pt x="1781" y="1762"/>
                  <a:pt x="1714" y="1762"/>
                </a:cubicBezTo>
                <a:close/>
                <a:moveTo>
                  <a:pt x="1834" y="2978"/>
                </a:moveTo>
                <a:cubicBezTo>
                  <a:pt x="1834" y="2911"/>
                  <a:pt x="1781" y="2858"/>
                  <a:pt x="1714" y="2858"/>
                </a:cubicBezTo>
                <a:lnTo>
                  <a:pt x="664" y="2858"/>
                </a:lnTo>
                <a:cubicBezTo>
                  <a:pt x="598" y="2858"/>
                  <a:pt x="544" y="2911"/>
                  <a:pt x="544" y="2978"/>
                </a:cubicBezTo>
                <a:cubicBezTo>
                  <a:pt x="544" y="3044"/>
                  <a:pt x="598" y="3098"/>
                  <a:pt x="664" y="3098"/>
                </a:cubicBezTo>
                <a:lnTo>
                  <a:pt x="1714" y="3098"/>
                </a:lnTo>
                <a:cubicBezTo>
                  <a:pt x="1781" y="3098"/>
                  <a:pt x="1834" y="3044"/>
                  <a:pt x="1834" y="2978"/>
                </a:cubicBezTo>
                <a:close/>
                <a:moveTo>
                  <a:pt x="664" y="3361"/>
                </a:moveTo>
                <a:cubicBezTo>
                  <a:pt x="598" y="3361"/>
                  <a:pt x="544" y="3415"/>
                  <a:pt x="544" y="3481"/>
                </a:cubicBezTo>
                <a:cubicBezTo>
                  <a:pt x="544" y="3548"/>
                  <a:pt x="598" y="3601"/>
                  <a:pt x="664" y="3601"/>
                </a:cubicBezTo>
                <a:lnTo>
                  <a:pt x="1215" y="3601"/>
                </a:lnTo>
                <a:cubicBezTo>
                  <a:pt x="1282" y="3601"/>
                  <a:pt x="1335" y="3548"/>
                  <a:pt x="1335" y="3481"/>
                </a:cubicBezTo>
                <a:cubicBezTo>
                  <a:pt x="1335" y="3415"/>
                  <a:pt x="1282" y="3361"/>
                  <a:pt x="1215" y="3361"/>
                </a:cubicBezTo>
                <a:lnTo>
                  <a:pt x="664" y="3361"/>
                </a:lnTo>
                <a:close/>
                <a:moveTo>
                  <a:pt x="664" y="2506"/>
                </a:moveTo>
                <a:lnTo>
                  <a:pt x="1215" y="2506"/>
                </a:lnTo>
                <a:cubicBezTo>
                  <a:pt x="1282" y="2506"/>
                  <a:pt x="1335" y="2452"/>
                  <a:pt x="1335" y="2386"/>
                </a:cubicBezTo>
                <a:cubicBezTo>
                  <a:pt x="1335" y="2320"/>
                  <a:pt x="1282" y="2266"/>
                  <a:pt x="1215" y="2266"/>
                </a:cubicBezTo>
                <a:lnTo>
                  <a:pt x="664" y="2266"/>
                </a:lnTo>
                <a:cubicBezTo>
                  <a:pt x="598" y="2266"/>
                  <a:pt x="544" y="2320"/>
                  <a:pt x="544" y="2386"/>
                </a:cubicBezTo>
                <a:cubicBezTo>
                  <a:pt x="544" y="2452"/>
                  <a:pt x="598" y="2506"/>
                  <a:pt x="664" y="25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2631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05C78C-0A77-43EA-9AF0-D0BE406302F8}"/>
              </a:ext>
            </a:extLst>
          </p:cNvPr>
          <p:cNvSpPr/>
          <p:nvPr/>
        </p:nvSpPr>
        <p:spPr>
          <a:xfrm>
            <a:off x="402431" y="450056"/>
            <a:ext cx="11387138" cy="5957888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2D9184-72FA-47F9-B55E-A1A8B48F2AC1}"/>
              </a:ext>
            </a:extLst>
          </p:cNvPr>
          <p:cNvSpPr/>
          <p:nvPr/>
        </p:nvSpPr>
        <p:spPr>
          <a:xfrm>
            <a:off x="4260000" y="342056"/>
            <a:ext cx="3672000" cy="216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6CF58C-E1E1-4E35-970B-DDE1AB23389D}"/>
              </a:ext>
            </a:extLst>
          </p:cNvPr>
          <p:cNvSpPr/>
          <p:nvPr/>
        </p:nvSpPr>
        <p:spPr>
          <a:xfrm>
            <a:off x="4260000" y="6299944"/>
            <a:ext cx="3672000" cy="216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091DC4A-CBB7-474B-9460-23454DCA3CF4}"/>
              </a:ext>
            </a:extLst>
          </p:cNvPr>
          <p:cNvSpPr/>
          <p:nvPr/>
        </p:nvSpPr>
        <p:spPr>
          <a:xfrm>
            <a:off x="402431" y="3429000"/>
            <a:ext cx="11387138" cy="13081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E46E924-5417-4830-87E6-C8D4AD22BB00}"/>
              </a:ext>
            </a:extLst>
          </p:cNvPr>
          <p:cNvSpPr txBox="1"/>
          <p:nvPr/>
        </p:nvSpPr>
        <p:spPr>
          <a:xfrm>
            <a:off x="4884655" y="1775414"/>
            <a:ext cx="2432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solidFill>
                  <a:srgbClr val="1F403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4</a:t>
            </a:r>
            <a:endParaRPr lang="zh-CN" altLang="en-US" sz="4000" dirty="0">
              <a:solidFill>
                <a:srgbClr val="1F403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6E83840-2776-47E7-A026-9AFA77FCE88A}"/>
              </a:ext>
            </a:extLst>
          </p:cNvPr>
          <p:cNvSpPr txBox="1"/>
          <p:nvPr/>
        </p:nvSpPr>
        <p:spPr>
          <a:xfrm>
            <a:off x="4622254" y="3728370"/>
            <a:ext cx="2947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论文总结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9D4A83C1-51AE-4523-B859-CAFD954155CB}"/>
              </a:ext>
            </a:extLst>
          </p:cNvPr>
          <p:cNvGrpSpPr/>
          <p:nvPr/>
        </p:nvGrpSpPr>
        <p:grpSpPr>
          <a:xfrm>
            <a:off x="4739182" y="1751357"/>
            <a:ext cx="2713636" cy="756000"/>
            <a:chOff x="1438802" y="1480458"/>
            <a:chExt cx="2713636" cy="1260000"/>
          </a:xfrm>
          <a:solidFill>
            <a:srgbClr val="1F4037"/>
          </a:solidFill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864B9425-6378-4260-A567-8BC701407BD5}"/>
                </a:ext>
              </a:extLst>
            </p:cNvPr>
            <p:cNvGrpSpPr/>
            <p:nvPr/>
          </p:nvGrpSpPr>
          <p:grpSpPr>
            <a:xfrm>
              <a:off x="3865925" y="1480458"/>
              <a:ext cx="286513" cy="1260000"/>
              <a:chOff x="9927780" y="1553029"/>
              <a:chExt cx="286513" cy="1200329"/>
            </a:xfrm>
            <a:grpFill/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C2B2F4A-D109-4147-A9FE-D3E04DE77539}"/>
                  </a:ext>
                </a:extLst>
              </p:cNvPr>
              <p:cNvSpPr/>
              <p:nvPr/>
            </p:nvSpPr>
            <p:spPr>
              <a:xfrm>
                <a:off x="9927780" y="1553029"/>
                <a:ext cx="10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F4037"/>
                  </a:solidFill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6E3D5E4-C433-4674-8F51-46F5DD4E361E}"/>
                  </a:ext>
                </a:extLst>
              </p:cNvPr>
              <p:cNvSpPr/>
              <p:nvPr/>
            </p:nvSpPr>
            <p:spPr>
              <a:xfrm>
                <a:off x="10196293" y="1553029"/>
                <a:ext cx="1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F4037"/>
                  </a:solidFill>
                </a:endParaRPr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38DD3655-959C-4B8E-87F7-FF9A4299CF0B}"/>
                </a:ext>
              </a:extLst>
            </p:cNvPr>
            <p:cNvGrpSpPr/>
            <p:nvPr/>
          </p:nvGrpSpPr>
          <p:grpSpPr>
            <a:xfrm>
              <a:off x="1438802" y="1480458"/>
              <a:ext cx="286513" cy="1260000"/>
              <a:chOff x="10421256" y="1553029"/>
              <a:chExt cx="286513" cy="1200329"/>
            </a:xfrm>
            <a:grpFill/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5F2A7873-BFCB-435D-87C8-2B5048CC8D5E}"/>
                  </a:ext>
                </a:extLst>
              </p:cNvPr>
              <p:cNvSpPr/>
              <p:nvPr/>
            </p:nvSpPr>
            <p:spPr>
              <a:xfrm>
                <a:off x="10421256" y="1553029"/>
                <a:ext cx="10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F4037"/>
                  </a:solidFill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C9BF31C9-306C-4E85-9925-E10656D62D16}"/>
                  </a:ext>
                </a:extLst>
              </p:cNvPr>
              <p:cNvSpPr/>
              <p:nvPr/>
            </p:nvSpPr>
            <p:spPr>
              <a:xfrm>
                <a:off x="10689769" y="1553029"/>
                <a:ext cx="1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F4037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964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D346EF3-A85F-44D8-8770-D60B1619E9C3}"/>
              </a:ext>
            </a:extLst>
          </p:cNvPr>
          <p:cNvSpPr/>
          <p:nvPr/>
        </p:nvSpPr>
        <p:spPr>
          <a:xfrm>
            <a:off x="300111" y="327074"/>
            <a:ext cx="11591779" cy="6203853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75CEC1-7D5C-4C2C-A195-AEF250146B92}"/>
              </a:ext>
            </a:extLst>
          </p:cNvPr>
          <p:cNvSpPr/>
          <p:nvPr/>
        </p:nvSpPr>
        <p:spPr>
          <a:xfrm>
            <a:off x="700083" y="327074"/>
            <a:ext cx="756000" cy="144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AB0955-B866-436F-AFAE-AE53DACB64AF}"/>
              </a:ext>
            </a:extLst>
          </p:cNvPr>
          <p:cNvSpPr txBox="1"/>
          <p:nvPr/>
        </p:nvSpPr>
        <p:spPr>
          <a:xfrm>
            <a:off x="700084" y="542924"/>
            <a:ext cx="152876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论文总结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C2A71275-C5EB-4885-B64C-B943D793B72E}"/>
              </a:ext>
            </a:extLst>
          </p:cNvPr>
          <p:cNvSpPr/>
          <p:nvPr/>
        </p:nvSpPr>
        <p:spPr>
          <a:xfrm>
            <a:off x="1346798" y="1346859"/>
            <a:ext cx="1987033" cy="2485675"/>
          </a:xfrm>
          <a:custGeom>
            <a:avLst/>
            <a:gdLst>
              <a:gd name="connsiteX0" fmla="*/ 344272 w 1987033"/>
              <a:gd name="connsiteY0" fmla="*/ 0 h 2485675"/>
              <a:gd name="connsiteX1" fmla="*/ 688544 w 1987033"/>
              <a:gd name="connsiteY1" fmla="*/ 344272 h 2485675"/>
              <a:gd name="connsiteX2" fmla="*/ 629748 w 1987033"/>
              <a:gd name="connsiteY2" fmla="*/ 536758 h 2485675"/>
              <a:gd name="connsiteX3" fmla="*/ 593961 w 1987033"/>
              <a:gd name="connsiteY3" fmla="*/ 580131 h 2485675"/>
              <a:gd name="connsiteX4" fmla="*/ 770570 w 1987033"/>
              <a:gd name="connsiteY4" fmla="*/ 756740 h 2485675"/>
              <a:gd name="connsiteX5" fmla="*/ 908654 w 1987033"/>
              <a:gd name="connsiteY5" fmla="*/ 618657 h 2485675"/>
              <a:gd name="connsiteX6" fmla="*/ 1148683 w 1987033"/>
              <a:gd name="connsiteY6" fmla="*/ 618657 h 2485675"/>
              <a:gd name="connsiteX7" fmla="*/ 1937322 w 1987033"/>
              <a:gd name="connsiteY7" fmla="*/ 1407296 h 2485675"/>
              <a:gd name="connsiteX8" fmla="*/ 1937322 w 1987033"/>
              <a:gd name="connsiteY8" fmla="*/ 1647325 h 2485675"/>
              <a:gd name="connsiteX9" fmla="*/ 1148683 w 1987033"/>
              <a:gd name="connsiteY9" fmla="*/ 2435964 h 2485675"/>
              <a:gd name="connsiteX10" fmla="*/ 908654 w 1987033"/>
              <a:gd name="connsiteY10" fmla="*/ 2435964 h 2485675"/>
              <a:gd name="connsiteX11" fmla="*/ 120015 w 1987033"/>
              <a:gd name="connsiteY11" fmla="*/ 1647325 h 2485675"/>
              <a:gd name="connsiteX12" fmla="*/ 120015 w 1987033"/>
              <a:gd name="connsiteY12" fmla="*/ 1407296 h 2485675"/>
              <a:gd name="connsiteX13" fmla="*/ 694203 w 1987033"/>
              <a:gd name="connsiteY13" fmla="*/ 833108 h 2485675"/>
              <a:gd name="connsiteX14" fmla="*/ 506997 w 1987033"/>
              <a:gd name="connsiteY14" fmla="*/ 645902 h 2485675"/>
              <a:gd name="connsiteX15" fmla="*/ 478278 w 1987033"/>
              <a:gd name="connsiteY15" fmla="*/ 661489 h 2485675"/>
              <a:gd name="connsiteX16" fmla="*/ 344272 w 1987033"/>
              <a:gd name="connsiteY16" fmla="*/ 688544 h 2485675"/>
              <a:gd name="connsiteX17" fmla="*/ 0 w 1987033"/>
              <a:gd name="connsiteY17" fmla="*/ 344272 h 2485675"/>
              <a:gd name="connsiteX18" fmla="*/ 344272 w 1987033"/>
              <a:gd name="connsiteY18" fmla="*/ 0 h 248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7033" h="2485675">
                <a:moveTo>
                  <a:pt x="344272" y="0"/>
                </a:moveTo>
                <a:cubicBezTo>
                  <a:pt x="534408" y="0"/>
                  <a:pt x="688544" y="154136"/>
                  <a:pt x="688544" y="344272"/>
                </a:cubicBezTo>
                <a:cubicBezTo>
                  <a:pt x="688544" y="415573"/>
                  <a:pt x="666869" y="481812"/>
                  <a:pt x="629748" y="536758"/>
                </a:cubicBezTo>
                <a:lnTo>
                  <a:pt x="593961" y="580131"/>
                </a:lnTo>
                <a:lnTo>
                  <a:pt x="770570" y="756740"/>
                </a:lnTo>
                <a:lnTo>
                  <a:pt x="908654" y="618657"/>
                </a:lnTo>
                <a:cubicBezTo>
                  <a:pt x="974936" y="552375"/>
                  <a:pt x="1082400" y="552375"/>
                  <a:pt x="1148683" y="618657"/>
                </a:cubicBezTo>
                <a:lnTo>
                  <a:pt x="1937322" y="1407296"/>
                </a:lnTo>
                <a:cubicBezTo>
                  <a:pt x="2003604" y="1473578"/>
                  <a:pt x="2003604" y="1581042"/>
                  <a:pt x="1937322" y="1647325"/>
                </a:cubicBezTo>
                <a:lnTo>
                  <a:pt x="1148683" y="2435964"/>
                </a:lnTo>
                <a:cubicBezTo>
                  <a:pt x="1082400" y="2502246"/>
                  <a:pt x="974936" y="2502246"/>
                  <a:pt x="908654" y="2435964"/>
                </a:cubicBezTo>
                <a:lnTo>
                  <a:pt x="120015" y="1647325"/>
                </a:lnTo>
                <a:cubicBezTo>
                  <a:pt x="53733" y="1581042"/>
                  <a:pt x="53733" y="1473578"/>
                  <a:pt x="120015" y="1407296"/>
                </a:cubicBezTo>
                <a:lnTo>
                  <a:pt x="694203" y="833108"/>
                </a:lnTo>
                <a:lnTo>
                  <a:pt x="506997" y="645902"/>
                </a:lnTo>
                <a:lnTo>
                  <a:pt x="478278" y="661489"/>
                </a:lnTo>
                <a:cubicBezTo>
                  <a:pt x="437090" y="678911"/>
                  <a:pt x="391806" y="688544"/>
                  <a:pt x="344272" y="688544"/>
                </a:cubicBezTo>
                <a:cubicBezTo>
                  <a:pt x="154136" y="688544"/>
                  <a:pt x="0" y="534408"/>
                  <a:pt x="0" y="344272"/>
                </a:cubicBezTo>
                <a:cubicBezTo>
                  <a:pt x="0" y="154136"/>
                  <a:pt x="154136" y="0"/>
                  <a:pt x="344272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09F9DE4A-ADFE-4EE2-AFC8-1BCA2EF4F22F}"/>
              </a:ext>
            </a:extLst>
          </p:cNvPr>
          <p:cNvSpPr/>
          <p:nvPr/>
        </p:nvSpPr>
        <p:spPr>
          <a:xfrm>
            <a:off x="3937394" y="1346859"/>
            <a:ext cx="1987033" cy="2485675"/>
          </a:xfrm>
          <a:custGeom>
            <a:avLst/>
            <a:gdLst>
              <a:gd name="connsiteX0" fmla="*/ 344272 w 1987033"/>
              <a:gd name="connsiteY0" fmla="*/ 0 h 2485675"/>
              <a:gd name="connsiteX1" fmla="*/ 688544 w 1987033"/>
              <a:gd name="connsiteY1" fmla="*/ 344272 h 2485675"/>
              <a:gd name="connsiteX2" fmla="*/ 629748 w 1987033"/>
              <a:gd name="connsiteY2" fmla="*/ 536758 h 2485675"/>
              <a:gd name="connsiteX3" fmla="*/ 593961 w 1987033"/>
              <a:gd name="connsiteY3" fmla="*/ 580131 h 2485675"/>
              <a:gd name="connsiteX4" fmla="*/ 770570 w 1987033"/>
              <a:gd name="connsiteY4" fmla="*/ 756740 h 2485675"/>
              <a:gd name="connsiteX5" fmla="*/ 908654 w 1987033"/>
              <a:gd name="connsiteY5" fmla="*/ 618657 h 2485675"/>
              <a:gd name="connsiteX6" fmla="*/ 1148683 w 1987033"/>
              <a:gd name="connsiteY6" fmla="*/ 618657 h 2485675"/>
              <a:gd name="connsiteX7" fmla="*/ 1937322 w 1987033"/>
              <a:gd name="connsiteY7" fmla="*/ 1407296 h 2485675"/>
              <a:gd name="connsiteX8" fmla="*/ 1937322 w 1987033"/>
              <a:gd name="connsiteY8" fmla="*/ 1647325 h 2485675"/>
              <a:gd name="connsiteX9" fmla="*/ 1148683 w 1987033"/>
              <a:gd name="connsiteY9" fmla="*/ 2435964 h 2485675"/>
              <a:gd name="connsiteX10" fmla="*/ 908654 w 1987033"/>
              <a:gd name="connsiteY10" fmla="*/ 2435964 h 2485675"/>
              <a:gd name="connsiteX11" fmla="*/ 120015 w 1987033"/>
              <a:gd name="connsiteY11" fmla="*/ 1647325 h 2485675"/>
              <a:gd name="connsiteX12" fmla="*/ 120015 w 1987033"/>
              <a:gd name="connsiteY12" fmla="*/ 1407296 h 2485675"/>
              <a:gd name="connsiteX13" fmla="*/ 694203 w 1987033"/>
              <a:gd name="connsiteY13" fmla="*/ 833108 h 2485675"/>
              <a:gd name="connsiteX14" fmla="*/ 506997 w 1987033"/>
              <a:gd name="connsiteY14" fmla="*/ 645902 h 2485675"/>
              <a:gd name="connsiteX15" fmla="*/ 478278 w 1987033"/>
              <a:gd name="connsiteY15" fmla="*/ 661489 h 2485675"/>
              <a:gd name="connsiteX16" fmla="*/ 344272 w 1987033"/>
              <a:gd name="connsiteY16" fmla="*/ 688544 h 2485675"/>
              <a:gd name="connsiteX17" fmla="*/ 0 w 1987033"/>
              <a:gd name="connsiteY17" fmla="*/ 344272 h 2485675"/>
              <a:gd name="connsiteX18" fmla="*/ 344272 w 1987033"/>
              <a:gd name="connsiteY18" fmla="*/ 0 h 248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7033" h="2485675">
                <a:moveTo>
                  <a:pt x="344272" y="0"/>
                </a:moveTo>
                <a:cubicBezTo>
                  <a:pt x="534408" y="0"/>
                  <a:pt x="688544" y="154136"/>
                  <a:pt x="688544" y="344272"/>
                </a:cubicBezTo>
                <a:cubicBezTo>
                  <a:pt x="688544" y="415573"/>
                  <a:pt x="666869" y="481812"/>
                  <a:pt x="629748" y="536758"/>
                </a:cubicBezTo>
                <a:lnTo>
                  <a:pt x="593961" y="580131"/>
                </a:lnTo>
                <a:lnTo>
                  <a:pt x="770570" y="756740"/>
                </a:lnTo>
                <a:lnTo>
                  <a:pt x="908654" y="618657"/>
                </a:lnTo>
                <a:cubicBezTo>
                  <a:pt x="974936" y="552375"/>
                  <a:pt x="1082401" y="552375"/>
                  <a:pt x="1148683" y="618657"/>
                </a:cubicBezTo>
                <a:lnTo>
                  <a:pt x="1937322" y="1407296"/>
                </a:lnTo>
                <a:cubicBezTo>
                  <a:pt x="2003604" y="1473578"/>
                  <a:pt x="2003604" y="1581042"/>
                  <a:pt x="1937322" y="1647325"/>
                </a:cubicBezTo>
                <a:lnTo>
                  <a:pt x="1148683" y="2435964"/>
                </a:lnTo>
                <a:cubicBezTo>
                  <a:pt x="1082401" y="2502246"/>
                  <a:pt x="974936" y="2502246"/>
                  <a:pt x="908654" y="2435964"/>
                </a:cubicBezTo>
                <a:lnTo>
                  <a:pt x="120015" y="1647325"/>
                </a:lnTo>
                <a:cubicBezTo>
                  <a:pt x="53733" y="1581042"/>
                  <a:pt x="53733" y="1473578"/>
                  <a:pt x="120015" y="1407296"/>
                </a:cubicBezTo>
                <a:lnTo>
                  <a:pt x="694203" y="833108"/>
                </a:lnTo>
                <a:lnTo>
                  <a:pt x="506997" y="645902"/>
                </a:lnTo>
                <a:lnTo>
                  <a:pt x="478278" y="661489"/>
                </a:lnTo>
                <a:cubicBezTo>
                  <a:pt x="437090" y="678911"/>
                  <a:pt x="391806" y="688544"/>
                  <a:pt x="344272" y="688544"/>
                </a:cubicBezTo>
                <a:cubicBezTo>
                  <a:pt x="154136" y="688544"/>
                  <a:pt x="0" y="534408"/>
                  <a:pt x="0" y="344272"/>
                </a:cubicBezTo>
                <a:cubicBezTo>
                  <a:pt x="0" y="154136"/>
                  <a:pt x="154136" y="0"/>
                  <a:pt x="344272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4DA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99F9D569-81C7-4255-B3A3-88CECA288E91}"/>
              </a:ext>
            </a:extLst>
          </p:cNvPr>
          <p:cNvSpPr/>
          <p:nvPr/>
        </p:nvSpPr>
        <p:spPr>
          <a:xfrm>
            <a:off x="6527990" y="1346859"/>
            <a:ext cx="1987032" cy="2485675"/>
          </a:xfrm>
          <a:custGeom>
            <a:avLst/>
            <a:gdLst>
              <a:gd name="connsiteX0" fmla="*/ 344272 w 1987032"/>
              <a:gd name="connsiteY0" fmla="*/ 0 h 2485675"/>
              <a:gd name="connsiteX1" fmla="*/ 688544 w 1987032"/>
              <a:gd name="connsiteY1" fmla="*/ 344272 h 2485675"/>
              <a:gd name="connsiteX2" fmla="*/ 629748 w 1987032"/>
              <a:gd name="connsiteY2" fmla="*/ 536758 h 2485675"/>
              <a:gd name="connsiteX3" fmla="*/ 593961 w 1987032"/>
              <a:gd name="connsiteY3" fmla="*/ 580131 h 2485675"/>
              <a:gd name="connsiteX4" fmla="*/ 770570 w 1987032"/>
              <a:gd name="connsiteY4" fmla="*/ 756740 h 2485675"/>
              <a:gd name="connsiteX5" fmla="*/ 908654 w 1987032"/>
              <a:gd name="connsiteY5" fmla="*/ 618657 h 2485675"/>
              <a:gd name="connsiteX6" fmla="*/ 1148683 w 1987032"/>
              <a:gd name="connsiteY6" fmla="*/ 618657 h 2485675"/>
              <a:gd name="connsiteX7" fmla="*/ 1937321 w 1987032"/>
              <a:gd name="connsiteY7" fmla="*/ 1407296 h 2485675"/>
              <a:gd name="connsiteX8" fmla="*/ 1937321 w 1987032"/>
              <a:gd name="connsiteY8" fmla="*/ 1647325 h 2485675"/>
              <a:gd name="connsiteX9" fmla="*/ 1148683 w 1987032"/>
              <a:gd name="connsiteY9" fmla="*/ 2435964 h 2485675"/>
              <a:gd name="connsiteX10" fmla="*/ 908654 w 1987032"/>
              <a:gd name="connsiteY10" fmla="*/ 2435964 h 2485675"/>
              <a:gd name="connsiteX11" fmla="*/ 120015 w 1987032"/>
              <a:gd name="connsiteY11" fmla="*/ 1647325 h 2485675"/>
              <a:gd name="connsiteX12" fmla="*/ 120015 w 1987032"/>
              <a:gd name="connsiteY12" fmla="*/ 1407296 h 2485675"/>
              <a:gd name="connsiteX13" fmla="*/ 694203 w 1987032"/>
              <a:gd name="connsiteY13" fmla="*/ 833108 h 2485675"/>
              <a:gd name="connsiteX14" fmla="*/ 506997 w 1987032"/>
              <a:gd name="connsiteY14" fmla="*/ 645902 h 2485675"/>
              <a:gd name="connsiteX15" fmla="*/ 478278 w 1987032"/>
              <a:gd name="connsiteY15" fmla="*/ 661489 h 2485675"/>
              <a:gd name="connsiteX16" fmla="*/ 344272 w 1987032"/>
              <a:gd name="connsiteY16" fmla="*/ 688544 h 2485675"/>
              <a:gd name="connsiteX17" fmla="*/ 0 w 1987032"/>
              <a:gd name="connsiteY17" fmla="*/ 344272 h 2485675"/>
              <a:gd name="connsiteX18" fmla="*/ 344272 w 1987032"/>
              <a:gd name="connsiteY18" fmla="*/ 0 h 248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7032" h="2485675">
                <a:moveTo>
                  <a:pt x="344272" y="0"/>
                </a:moveTo>
                <a:cubicBezTo>
                  <a:pt x="534408" y="0"/>
                  <a:pt x="688544" y="154136"/>
                  <a:pt x="688544" y="344272"/>
                </a:cubicBezTo>
                <a:cubicBezTo>
                  <a:pt x="688544" y="415573"/>
                  <a:pt x="666869" y="481812"/>
                  <a:pt x="629748" y="536758"/>
                </a:cubicBezTo>
                <a:lnTo>
                  <a:pt x="593961" y="580131"/>
                </a:lnTo>
                <a:lnTo>
                  <a:pt x="770570" y="756740"/>
                </a:lnTo>
                <a:lnTo>
                  <a:pt x="908654" y="618657"/>
                </a:lnTo>
                <a:cubicBezTo>
                  <a:pt x="974936" y="552375"/>
                  <a:pt x="1082401" y="552375"/>
                  <a:pt x="1148683" y="618657"/>
                </a:cubicBezTo>
                <a:lnTo>
                  <a:pt x="1937321" y="1407296"/>
                </a:lnTo>
                <a:cubicBezTo>
                  <a:pt x="2003603" y="1473578"/>
                  <a:pt x="2003603" y="1581042"/>
                  <a:pt x="1937321" y="1647325"/>
                </a:cubicBezTo>
                <a:lnTo>
                  <a:pt x="1148683" y="2435964"/>
                </a:lnTo>
                <a:cubicBezTo>
                  <a:pt x="1082401" y="2502246"/>
                  <a:pt x="974936" y="2502246"/>
                  <a:pt x="908654" y="2435964"/>
                </a:cubicBezTo>
                <a:lnTo>
                  <a:pt x="120015" y="1647325"/>
                </a:lnTo>
                <a:cubicBezTo>
                  <a:pt x="53733" y="1581042"/>
                  <a:pt x="53733" y="1473578"/>
                  <a:pt x="120015" y="1407296"/>
                </a:cubicBezTo>
                <a:lnTo>
                  <a:pt x="694203" y="833108"/>
                </a:lnTo>
                <a:lnTo>
                  <a:pt x="506997" y="645902"/>
                </a:lnTo>
                <a:lnTo>
                  <a:pt x="478278" y="661489"/>
                </a:lnTo>
                <a:cubicBezTo>
                  <a:pt x="437090" y="678911"/>
                  <a:pt x="391806" y="688544"/>
                  <a:pt x="344272" y="688544"/>
                </a:cubicBezTo>
                <a:cubicBezTo>
                  <a:pt x="154136" y="688544"/>
                  <a:pt x="0" y="534408"/>
                  <a:pt x="0" y="344272"/>
                </a:cubicBezTo>
                <a:cubicBezTo>
                  <a:pt x="0" y="154136"/>
                  <a:pt x="154136" y="0"/>
                  <a:pt x="344272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608861C-6E6F-419E-A03B-9E3B7497829E}"/>
              </a:ext>
            </a:extLst>
          </p:cNvPr>
          <p:cNvSpPr/>
          <p:nvPr/>
        </p:nvSpPr>
        <p:spPr>
          <a:xfrm rot="2700000">
            <a:off x="8619782" y="1815381"/>
            <a:ext cx="2392125" cy="1454756"/>
          </a:xfrm>
          <a:custGeom>
            <a:avLst/>
            <a:gdLst>
              <a:gd name="connsiteX0" fmla="*/ 100835 w 2392125"/>
              <a:gd name="connsiteY0" fmla="*/ 131348 h 1454756"/>
              <a:gd name="connsiteX1" fmla="*/ 587709 w 2392125"/>
              <a:gd name="connsiteY1" fmla="*/ 131348 h 1454756"/>
              <a:gd name="connsiteX2" fmla="*/ 682242 w 2392125"/>
              <a:gd name="connsiteY2" fmla="*/ 309031 h 1454756"/>
              <a:gd name="connsiteX3" fmla="*/ 687606 w 2392125"/>
              <a:gd name="connsiteY3" fmla="*/ 365006 h 1454756"/>
              <a:gd name="connsiteX4" fmla="*/ 937369 w 2392125"/>
              <a:gd name="connsiteY4" fmla="*/ 365006 h 1454756"/>
              <a:gd name="connsiteX5" fmla="*/ 937369 w 2392125"/>
              <a:gd name="connsiteY5" fmla="*/ 169726 h 1454756"/>
              <a:gd name="connsiteX6" fmla="*/ 1107095 w 2392125"/>
              <a:gd name="connsiteY6" fmla="*/ 0 h 1454756"/>
              <a:gd name="connsiteX7" fmla="*/ 2222399 w 2392125"/>
              <a:gd name="connsiteY7" fmla="*/ 0 h 1454756"/>
              <a:gd name="connsiteX8" fmla="*/ 2392125 w 2392125"/>
              <a:gd name="connsiteY8" fmla="*/ 169726 h 1454756"/>
              <a:gd name="connsiteX9" fmla="*/ 2392125 w 2392125"/>
              <a:gd name="connsiteY9" fmla="*/ 1285030 h 1454756"/>
              <a:gd name="connsiteX10" fmla="*/ 2222399 w 2392125"/>
              <a:gd name="connsiteY10" fmla="*/ 1454756 h 1454756"/>
              <a:gd name="connsiteX11" fmla="*/ 1107095 w 2392125"/>
              <a:gd name="connsiteY11" fmla="*/ 1454756 h 1454756"/>
              <a:gd name="connsiteX12" fmla="*/ 937369 w 2392125"/>
              <a:gd name="connsiteY12" fmla="*/ 1285030 h 1454756"/>
              <a:gd name="connsiteX13" fmla="*/ 937370 w 2392125"/>
              <a:gd name="connsiteY13" fmla="*/ 473005 h 1454756"/>
              <a:gd name="connsiteX14" fmla="*/ 672620 w 2392125"/>
              <a:gd name="connsiteY14" fmla="*/ 473006 h 1454756"/>
              <a:gd name="connsiteX15" fmla="*/ 663335 w 2392125"/>
              <a:gd name="connsiteY15" fmla="*/ 504335 h 1454756"/>
              <a:gd name="connsiteX16" fmla="*/ 587709 w 2392125"/>
              <a:gd name="connsiteY16" fmla="*/ 618222 h 1454756"/>
              <a:gd name="connsiteX17" fmla="*/ 100835 w 2392125"/>
              <a:gd name="connsiteY17" fmla="*/ 618222 h 1454756"/>
              <a:gd name="connsiteX18" fmla="*/ 100835 w 2392125"/>
              <a:gd name="connsiteY18" fmla="*/ 131348 h 145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92125" h="1454756">
                <a:moveTo>
                  <a:pt x="100835" y="131348"/>
                </a:moveTo>
                <a:cubicBezTo>
                  <a:pt x="235281" y="-3099"/>
                  <a:pt x="453262" y="-3099"/>
                  <a:pt x="587709" y="131348"/>
                </a:cubicBezTo>
                <a:cubicBezTo>
                  <a:pt x="638126" y="181765"/>
                  <a:pt x="669638" y="243930"/>
                  <a:pt x="682242" y="309031"/>
                </a:cubicBezTo>
                <a:lnTo>
                  <a:pt x="687606" y="365006"/>
                </a:lnTo>
                <a:lnTo>
                  <a:pt x="937369" y="365006"/>
                </a:lnTo>
                <a:lnTo>
                  <a:pt x="937369" y="169726"/>
                </a:lnTo>
                <a:cubicBezTo>
                  <a:pt x="937369" y="75989"/>
                  <a:pt x="1013358" y="0"/>
                  <a:pt x="1107095" y="0"/>
                </a:cubicBezTo>
                <a:lnTo>
                  <a:pt x="2222399" y="0"/>
                </a:lnTo>
                <a:cubicBezTo>
                  <a:pt x="2316136" y="0"/>
                  <a:pt x="2392125" y="75989"/>
                  <a:pt x="2392125" y="169726"/>
                </a:cubicBezTo>
                <a:lnTo>
                  <a:pt x="2392125" y="1285030"/>
                </a:lnTo>
                <a:cubicBezTo>
                  <a:pt x="2392125" y="1378767"/>
                  <a:pt x="2316136" y="1454756"/>
                  <a:pt x="2222399" y="1454756"/>
                </a:cubicBezTo>
                <a:lnTo>
                  <a:pt x="1107095" y="1454756"/>
                </a:lnTo>
                <a:cubicBezTo>
                  <a:pt x="1013358" y="1454756"/>
                  <a:pt x="937369" y="1378767"/>
                  <a:pt x="937369" y="1285030"/>
                </a:cubicBezTo>
                <a:lnTo>
                  <a:pt x="937370" y="473005"/>
                </a:lnTo>
                <a:lnTo>
                  <a:pt x="672620" y="473006"/>
                </a:lnTo>
                <a:lnTo>
                  <a:pt x="663335" y="504335"/>
                </a:lnTo>
                <a:cubicBezTo>
                  <a:pt x="646529" y="545778"/>
                  <a:pt x="621320" y="584610"/>
                  <a:pt x="587709" y="618222"/>
                </a:cubicBezTo>
                <a:cubicBezTo>
                  <a:pt x="453262" y="752668"/>
                  <a:pt x="235281" y="752668"/>
                  <a:pt x="100835" y="618222"/>
                </a:cubicBezTo>
                <a:cubicBezTo>
                  <a:pt x="-33612" y="483775"/>
                  <a:pt x="-33612" y="265794"/>
                  <a:pt x="100835" y="131348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4DA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22">
            <a:extLst>
              <a:ext uri="{FF2B5EF4-FFF2-40B4-BE49-F238E27FC236}">
                <a16:creationId xmlns:a16="http://schemas.microsoft.com/office/drawing/2014/main" id="{4CDA98F3-DF10-4305-A9E9-5CCD1A6684D8}"/>
              </a:ext>
            </a:extLst>
          </p:cNvPr>
          <p:cNvSpPr txBox="1"/>
          <p:nvPr/>
        </p:nvSpPr>
        <p:spPr>
          <a:xfrm flipH="1">
            <a:off x="1329214" y="4525376"/>
            <a:ext cx="1791215" cy="162307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9BF4B3-DEE1-4FDB-8191-F64F5446582B}"/>
              </a:ext>
            </a:extLst>
          </p:cNvPr>
          <p:cNvSpPr txBox="1"/>
          <p:nvPr/>
        </p:nvSpPr>
        <p:spPr>
          <a:xfrm flipH="1">
            <a:off x="1329214" y="4083546"/>
            <a:ext cx="1791214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3" name="文本框 22">
            <a:extLst>
              <a:ext uri="{FF2B5EF4-FFF2-40B4-BE49-F238E27FC236}">
                <a16:creationId xmlns:a16="http://schemas.microsoft.com/office/drawing/2014/main" id="{2790B918-8496-457F-A04E-A009CE65394B}"/>
              </a:ext>
            </a:extLst>
          </p:cNvPr>
          <p:cNvSpPr txBox="1"/>
          <p:nvPr/>
        </p:nvSpPr>
        <p:spPr>
          <a:xfrm flipH="1">
            <a:off x="3919810" y="4525376"/>
            <a:ext cx="1791215" cy="162307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7E8AF21-5527-4392-ADB3-00DA1556C5D1}"/>
              </a:ext>
            </a:extLst>
          </p:cNvPr>
          <p:cNvSpPr txBox="1"/>
          <p:nvPr/>
        </p:nvSpPr>
        <p:spPr>
          <a:xfrm flipH="1">
            <a:off x="3919810" y="4083546"/>
            <a:ext cx="1791214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5" name="文本框 22">
            <a:extLst>
              <a:ext uri="{FF2B5EF4-FFF2-40B4-BE49-F238E27FC236}">
                <a16:creationId xmlns:a16="http://schemas.microsoft.com/office/drawing/2014/main" id="{1DBD7EE7-544E-4B93-B979-811479829745}"/>
              </a:ext>
            </a:extLst>
          </p:cNvPr>
          <p:cNvSpPr txBox="1"/>
          <p:nvPr/>
        </p:nvSpPr>
        <p:spPr>
          <a:xfrm flipH="1">
            <a:off x="6510406" y="4525376"/>
            <a:ext cx="1791215" cy="162307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E0626C-FA65-41DB-B0DE-3F74EEBB0CFE}"/>
              </a:ext>
            </a:extLst>
          </p:cNvPr>
          <p:cNvSpPr txBox="1"/>
          <p:nvPr/>
        </p:nvSpPr>
        <p:spPr>
          <a:xfrm flipH="1">
            <a:off x="6510406" y="4083546"/>
            <a:ext cx="1791214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7" name="文本框 22">
            <a:extLst>
              <a:ext uri="{FF2B5EF4-FFF2-40B4-BE49-F238E27FC236}">
                <a16:creationId xmlns:a16="http://schemas.microsoft.com/office/drawing/2014/main" id="{A479D34C-736B-48A6-9E7B-E9334BBDC315}"/>
              </a:ext>
            </a:extLst>
          </p:cNvPr>
          <p:cNvSpPr txBox="1"/>
          <p:nvPr/>
        </p:nvSpPr>
        <p:spPr>
          <a:xfrm flipH="1">
            <a:off x="9101002" y="4525376"/>
            <a:ext cx="1791215" cy="162307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508D4D5-70F9-4789-B9AF-02FCD6858C49}"/>
              </a:ext>
            </a:extLst>
          </p:cNvPr>
          <p:cNvSpPr txBox="1"/>
          <p:nvPr/>
        </p:nvSpPr>
        <p:spPr>
          <a:xfrm flipH="1">
            <a:off x="9101002" y="4083546"/>
            <a:ext cx="1791214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56AC54D-E209-4616-BACC-2B2F909D4C8F}"/>
              </a:ext>
            </a:extLst>
          </p:cNvPr>
          <p:cNvSpPr/>
          <p:nvPr/>
        </p:nvSpPr>
        <p:spPr>
          <a:xfrm rot="2700000">
            <a:off x="9485650" y="2214110"/>
            <a:ext cx="1330804" cy="1330804"/>
          </a:xfrm>
          <a:prstGeom prst="roundRect">
            <a:avLst>
              <a:gd name="adj" fmla="val 7483"/>
            </a:avLst>
          </a:prstGeom>
          <a:solidFill>
            <a:srgbClr val="4DA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C3E1323-A8F7-45E3-99E4-5356C7F15CA5}"/>
              </a:ext>
            </a:extLst>
          </p:cNvPr>
          <p:cNvSpPr/>
          <p:nvPr/>
        </p:nvSpPr>
        <p:spPr>
          <a:xfrm rot="2700000">
            <a:off x="6895899" y="2214109"/>
            <a:ext cx="1330804" cy="1330804"/>
          </a:xfrm>
          <a:prstGeom prst="roundRect">
            <a:avLst>
              <a:gd name="adj" fmla="val 7483"/>
            </a:avLst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DD64C74-7FFB-46A0-A118-9C0C15BB21FD}"/>
              </a:ext>
            </a:extLst>
          </p:cNvPr>
          <p:cNvSpPr/>
          <p:nvPr/>
        </p:nvSpPr>
        <p:spPr>
          <a:xfrm rot="2700000">
            <a:off x="4310810" y="2214111"/>
            <a:ext cx="1330804" cy="1330804"/>
          </a:xfrm>
          <a:prstGeom prst="roundRect">
            <a:avLst>
              <a:gd name="adj" fmla="val 7483"/>
            </a:avLst>
          </a:prstGeom>
          <a:solidFill>
            <a:srgbClr val="4DA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7CE88B7-26F8-4D2E-A44E-0F5A51292D9C}"/>
              </a:ext>
            </a:extLst>
          </p:cNvPr>
          <p:cNvSpPr/>
          <p:nvPr/>
        </p:nvSpPr>
        <p:spPr>
          <a:xfrm rot="2700000">
            <a:off x="1721059" y="2214110"/>
            <a:ext cx="1330804" cy="1330804"/>
          </a:xfrm>
          <a:prstGeom prst="roundRect">
            <a:avLst>
              <a:gd name="adj" fmla="val 7483"/>
            </a:avLst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share_302377">
            <a:extLst>
              <a:ext uri="{FF2B5EF4-FFF2-40B4-BE49-F238E27FC236}">
                <a16:creationId xmlns:a16="http://schemas.microsoft.com/office/drawing/2014/main" id="{DBC52D60-4C68-4DBC-8CE0-638DCE458962}"/>
              </a:ext>
            </a:extLst>
          </p:cNvPr>
          <p:cNvSpPr>
            <a:spLocks noChangeAspect="1"/>
          </p:cNvSpPr>
          <p:nvPr/>
        </p:nvSpPr>
        <p:spPr bwMode="auto">
          <a:xfrm>
            <a:off x="2120349" y="2677754"/>
            <a:ext cx="551376" cy="390768"/>
          </a:xfrm>
          <a:custGeom>
            <a:avLst/>
            <a:gdLst>
              <a:gd name="connsiteX0" fmla="*/ 304032 w 608062"/>
              <a:gd name="connsiteY0" fmla="*/ 356779 h 430943"/>
              <a:gd name="connsiteX1" fmla="*/ 351777 w 608062"/>
              <a:gd name="connsiteY1" fmla="*/ 376570 h 430943"/>
              <a:gd name="connsiteX2" fmla="*/ 351777 w 608062"/>
              <a:gd name="connsiteY2" fmla="*/ 385965 h 430943"/>
              <a:gd name="connsiteX3" fmla="*/ 308736 w 608062"/>
              <a:gd name="connsiteY3" fmla="*/ 428944 h 430943"/>
              <a:gd name="connsiteX4" fmla="*/ 304032 w 608062"/>
              <a:gd name="connsiteY4" fmla="*/ 430943 h 430943"/>
              <a:gd name="connsiteX5" fmla="*/ 299327 w 608062"/>
              <a:gd name="connsiteY5" fmla="*/ 428944 h 430943"/>
              <a:gd name="connsiteX6" fmla="*/ 256286 w 608062"/>
              <a:gd name="connsiteY6" fmla="*/ 385965 h 430943"/>
              <a:gd name="connsiteX7" fmla="*/ 256286 w 608062"/>
              <a:gd name="connsiteY7" fmla="*/ 376570 h 430943"/>
              <a:gd name="connsiteX8" fmla="*/ 304032 w 608062"/>
              <a:gd name="connsiteY8" fmla="*/ 356779 h 430943"/>
              <a:gd name="connsiteX9" fmla="*/ 304013 w 608062"/>
              <a:gd name="connsiteY9" fmla="*/ 233219 h 430943"/>
              <a:gd name="connsiteX10" fmla="*/ 440761 w 608062"/>
              <a:gd name="connsiteY10" fmla="*/ 289982 h 430943"/>
              <a:gd name="connsiteX11" fmla="*/ 440761 w 608062"/>
              <a:gd name="connsiteY11" fmla="*/ 299376 h 430943"/>
              <a:gd name="connsiteX12" fmla="*/ 396746 w 608062"/>
              <a:gd name="connsiteY12" fmla="*/ 343348 h 430943"/>
              <a:gd name="connsiteX13" fmla="*/ 392044 w 608062"/>
              <a:gd name="connsiteY13" fmla="*/ 345347 h 430943"/>
              <a:gd name="connsiteX14" fmla="*/ 387342 w 608062"/>
              <a:gd name="connsiteY14" fmla="*/ 343348 h 430943"/>
              <a:gd name="connsiteX15" fmla="*/ 304013 w 608062"/>
              <a:gd name="connsiteY15" fmla="*/ 308770 h 430943"/>
              <a:gd name="connsiteX16" fmla="*/ 220684 w 608062"/>
              <a:gd name="connsiteY16" fmla="*/ 343348 h 430943"/>
              <a:gd name="connsiteX17" fmla="*/ 215982 w 608062"/>
              <a:gd name="connsiteY17" fmla="*/ 345347 h 430943"/>
              <a:gd name="connsiteX18" fmla="*/ 211280 w 608062"/>
              <a:gd name="connsiteY18" fmla="*/ 343348 h 430943"/>
              <a:gd name="connsiteX19" fmla="*/ 167165 w 608062"/>
              <a:gd name="connsiteY19" fmla="*/ 299376 h 430943"/>
              <a:gd name="connsiteX20" fmla="*/ 165264 w 608062"/>
              <a:gd name="connsiteY20" fmla="*/ 294679 h 430943"/>
              <a:gd name="connsiteX21" fmla="*/ 167165 w 608062"/>
              <a:gd name="connsiteY21" fmla="*/ 289982 h 430943"/>
              <a:gd name="connsiteX22" fmla="*/ 304013 w 608062"/>
              <a:gd name="connsiteY22" fmla="*/ 233219 h 430943"/>
              <a:gd name="connsiteX23" fmla="*/ 304064 w 608062"/>
              <a:gd name="connsiteY23" fmla="*/ 116645 h 430943"/>
              <a:gd name="connsiteX24" fmla="*/ 523459 w 608062"/>
              <a:gd name="connsiteY24" fmla="*/ 207446 h 430943"/>
              <a:gd name="connsiteX25" fmla="*/ 525360 w 608062"/>
              <a:gd name="connsiteY25" fmla="*/ 212141 h 430943"/>
              <a:gd name="connsiteX26" fmla="*/ 523459 w 608062"/>
              <a:gd name="connsiteY26" fmla="*/ 216936 h 430943"/>
              <a:gd name="connsiteX27" fmla="*/ 479440 w 608062"/>
              <a:gd name="connsiteY27" fmla="*/ 260888 h 430943"/>
              <a:gd name="connsiteX28" fmla="*/ 474638 w 608062"/>
              <a:gd name="connsiteY28" fmla="*/ 262786 h 430943"/>
              <a:gd name="connsiteX29" fmla="*/ 469936 w 608062"/>
              <a:gd name="connsiteY29" fmla="*/ 260888 h 430943"/>
              <a:gd name="connsiteX30" fmla="*/ 304064 w 608062"/>
              <a:gd name="connsiteY30" fmla="*/ 192163 h 430943"/>
              <a:gd name="connsiteX31" fmla="*/ 138192 w 608062"/>
              <a:gd name="connsiteY31" fmla="*/ 260888 h 430943"/>
              <a:gd name="connsiteX32" fmla="*/ 133390 w 608062"/>
              <a:gd name="connsiteY32" fmla="*/ 262786 h 430943"/>
              <a:gd name="connsiteX33" fmla="*/ 128688 w 608062"/>
              <a:gd name="connsiteY33" fmla="*/ 260888 h 430943"/>
              <a:gd name="connsiteX34" fmla="*/ 84669 w 608062"/>
              <a:gd name="connsiteY34" fmla="*/ 216936 h 430943"/>
              <a:gd name="connsiteX35" fmla="*/ 84669 w 608062"/>
              <a:gd name="connsiteY35" fmla="*/ 207446 h 430943"/>
              <a:gd name="connsiteX36" fmla="*/ 304064 w 608062"/>
              <a:gd name="connsiteY36" fmla="*/ 116645 h 430943"/>
              <a:gd name="connsiteX37" fmla="*/ 304031 w 608062"/>
              <a:gd name="connsiteY37" fmla="*/ 0 h 430943"/>
              <a:gd name="connsiteX38" fmla="*/ 606061 w 608062"/>
              <a:gd name="connsiteY38" fmla="*/ 124937 h 430943"/>
              <a:gd name="connsiteX39" fmla="*/ 606862 w 608062"/>
              <a:gd name="connsiteY39" fmla="*/ 125836 h 430943"/>
              <a:gd name="connsiteX40" fmla="*/ 608062 w 608062"/>
              <a:gd name="connsiteY40" fmla="*/ 129631 h 430943"/>
              <a:gd name="connsiteX41" fmla="*/ 606061 w 608062"/>
              <a:gd name="connsiteY41" fmla="*/ 134325 h 430943"/>
              <a:gd name="connsiteX42" fmla="*/ 561942 w 608062"/>
              <a:gd name="connsiteY42" fmla="*/ 178367 h 430943"/>
              <a:gd name="connsiteX43" fmla="*/ 557240 w 608062"/>
              <a:gd name="connsiteY43" fmla="*/ 180365 h 430943"/>
              <a:gd name="connsiteX44" fmla="*/ 552538 w 608062"/>
              <a:gd name="connsiteY44" fmla="*/ 178367 h 430943"/>
              <a:gd name="connsiteX45" fmla="*/ 304031 w 608062"/>
              <a:gd name="connsiteY45" fmla="*/ 75501 h 430943"/>
              <a:gd name="connsiteX46" fmla="*/ 55524 w 608062"/>
              <a:gd name="connsiteY46" fmla="*/ 178367 h 430943"/>
              <a:gd name="connsiteX47" fmla="*/ 50822 w 608062"/>
              <a:gd name="connsiteY47" fmla="*/ 180365 h 430943"/>
              <a:gd name="connsiteX48" fmla="*/ 46120 w 608062"/>
              <a:gd name="connsiteY48" fmla="*/ 178367 h 430943"/>
              <a:gd name="connsiteX49" fmla="*/ 2001 w 608062"/>
              <a:gd name="connsiteY49" fmla="*/ 134325 h 430943"/>
              <a:gd name="connsiteX50" fmla="*/ 0 w 608062"/>
              <a:gd name="connsiteY50" fmla="*/ 129631 h 430943"/>
              <a:gd name="connsiteX51" fmla="*/ 2001 w 608062"/>
              <a:gd name="connsiteY51" fmla="*/ 124837 h 430943"/>
              <a:gd name="connsiteX52" fmla="*/ 304031 w 608062"/>
              <a:gd name="connsiteY52" fmla="*/ 0 h 43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062" h="430943">
                <a:moveTo>
                  <a:pt x="304032" y="356779"/>
                </a:moveTo>
                <a:cubicBezTo>
                  <a:pt x="322049" y="356779"/>
                  <a:pt x="339065" y="363876"/>
                  <a:pt x="351777" y="376570"/>
                </a:cubicBezTo>
                <a:cubicBezTo>
                  <a:pt x="354380" y="379168"/>
                  <a:pt x="354380" y="383366"/>
                  <a:pt x="351777" y="385965"/>
                </a:cubicBezTo>
                <a:lnTo>
                  <a:pt x="308736" y="428944"/>
                </a:lnTo>
                <a:cubicBezTo>
                  <a:pt x="307535" y="430244"/>
                  <a:pt x="305833" y="430943"/>
                  <a:pt x="304032" y="430943"/>
                </a:cubicBezTo>
                <a:cubicBezTo>
                  <a:pt x="302230" y="430943"/>
                  <a:pt x="300528" y="430244"/>
                  <a:pt x="299327" y="428944"/>
                </a:cubicBezTo>
                <a:lnTo>
                  <a:pt x="256286" y="385965"/>
                </a:lnTo>
                <a:cubicBezTo>
                  <a:pt x="253683" y="383366"/>
                  <a:pt x="253683" y="379168"/>
                  <a:pt x="256286" y="376570"/>
                </a:cubicBezTo>
                <a:cubicBezTo>
                  <a:pt x="268998" y="363876"/>
                  <a:pt x="286014" y="356779"/>
                  <a:pt x="304032" y="356779"/>
                </a:cubicBezTo>
                <a:close/>
                <a:moveTo>
                  <a:pt x="304013" y="233219"/>
                </a:moveTo>
                <a:cubicBezTo>
                  <a:pt x="355631" y="233219"/>
                  <a:pt x="404248" y="253406"/>
                  <a:pt x="440761" y="289982"/>
                </a:cubicBezTo>
                <a:cubicBezTo>
                  <a:pt x="443362" y="292581"/>
                  <a:pt x="443362" y="296778"/>
                  <a:pt x="440761" y="299376"/>
                </a:cubicBezTo>
                <a:lnTo>
                  <a:pt x="396746" y="343348"/>
                </a:lnTo>
                <a:cubicBezTo>
                  <a:pt x="395545" y="344547"/>
                  <a:pt x="393845" y="345347"/>
                  <a:pt x="392044" y="345347"/>
                </a:cubicBezTo>
                <a:cubicBezTo>
                  <a:pt x="390343" y="345347"/>
                  <a:pt x="388643" y="344547"/>
                  <a:pt x="387342" y="343348"/>
                </a:cubicBezTo>
                <a:cubicBezTo>
                  <a:pt x="365034" y="321062"/>
                  <a:pt x="335424" y="308770"/>
                  <a:pt x="304013" y="308770"/>
                </a:cubicBezTo>
                <a:cubicBezTo>
                  <a:pt x="272602" y="308770"/>
                  <a:pt x="242991" y="321062"/>
                  <a:pt x="220684" y="343348"/>
                </a:cubicBezTo>
                <a:cubicBezTo>
                  <a:pt x="219383" y="344547"/>
                  <a:pt x="217682" y="345347"/>
                  <a:pt x="215982" y="345347"/>
                </a:cubicBezTo>
                <a:cubicBezTo>
                  <a:pt x="214181" y="345347"/>
                  <a:pt x="212481" y="344547"/>
                  <a:pt x="211280" y="343348"/>
                </a:cubicBezTo>
                <a:lnTo>
                  <a:pt x="167165" y="299376"/>
                </a:lnTo>
                <a:cubicBezTo>
                  <a:pt x="165964" y="298077"/>
                  <a:pt x="165264" y="296378"/>
                  <a:pt x="165264" y="294679"/>
                </a:cubicBezTo>
                <a:cubicBezTo>
                  <a:pt x="165264" y="292880"/>
                  <a:pt x="165964" y="291182"/>
                  <a:pt x="167165" y="289982"/>
                </a:cubicBezTo>
                <a:cubicBezTo>
                  <a:pt x="203778" y="253406"/>
                  <a:pt x="252395" y="233219"/>
                  <a:pt x="304013" y="233219"/>
                </a:cubicBezTo>
                <a:close/>
                <a:moveTo>
                  <a:pt x="304064" y="116645"/>
                </a:moveTo>
                <a:cubicBezTo>
                  <a:pt x="386800" y="116645"/>
                  <a:pt x="464734" y="148910"/>
                  <a:pt x="523459" y="207446"/>
                </a:cubicBezTo>
                <a:cubicBezTo>
                  <a:pt x="524660" y="208745"/>
                  <a:pt x="525360" y="210443"/>
                  <a:pt x="525360" y="212141"/>
                </a:cubicBezTo>
                <a:cubicBezTo>
                  <a:pt x="525360" y="213939"/>
                  <a:pt x="524660" y="215637"/>
                  <a:pt x="523459" y="216936"/>
                </a:cubicBezTo>
                <a:lnTo>
                  <a:pt x="479440" y="260888"/>
                </a:lnTo>
                <a:cubicBezTo>
                  <a:pt x="478140" y="262087"/>
                  <a:pt x="476439" y="262786"/>
                  <a:pt x="474638" y="262786"/>
                </a:cubicBezTo>
                <a:cubicBezTo>
                  <a:pt x="472937" y="262786"/>
                  <a:pt x="471237" y="262087"/>
                  <a:pt x="469936" y="260888"/>
                </a:cubicBezTo>
                <a:cubicBezTo>
                  <a:pt x="425617" y="216536"/>
                  <a:pt x="366691" y="192163"/>
                  <a:pt x="304064" y="192163"/>
                </a:cubicBezTo>
                <a:cubicBezTo>
                  <a:pt x="241437" y="192163"/>
                  <a:pt x="182512" y="216536"/>
                  <a:pt x="138192" y="260888"/>
                </a:cubicBezTo>
                <a:cubicBezTo>
                  <a:pt x="136892" y="262087"/>
                  <a:pt x="135191" y="262786"/>
                  <a:pt x="133390" y="262786"/>
                </a:cubicBezTo>
                <a:cubicBezTo>
                  <a:pt x="131689" y="262786"/>
                  <a:pt x="129989" y="262087"/>
                  <a:pt x="128688" y="260888"/>
                </a:cubicBezTo>
                <a:lnTo>
                  <a:pt x="84669" y="216936"/>
                </a:lnTo>
                <a:cubicBezTo>
                  <a:pt x="82068" y="214338"/>
                  <a:pt x="82068" y="210043"/>
                  <a:pt x="84669" y="207446"/>
                </a:cubicBezTo>
                <a:cubicBezTo>
                  <a:pt x="143395" y="148910"/>
                  <a:pt x="221328" y="116645"/>
                  <a:pt x="304064" y="116645"/>
                </a:cubicBezTo>
                <a:close/>
                <a:moveTo>
                  <a:pt x="304031" y="0"/>
                </a:moveTo>
                <a:cubicBezTo>
                  <a:pt x="418080" y="0"/>
                  <a:pt x="525426" y="44342"/>
                  <a:pt x="606061" y="124937"/>
                </a:cubicBezTo>
                <a:cubicBezTo>
                  <a:pt x="606361" y="125237"/>
                  <a:pt x="606661" y="125536"/>
                  <a:pt x="606862" y="125836"/>
                </a:cubicBezTo>
                <a:cubicBezTo>
                  <a:pt x="607662" y="126934"/>
                  <a:pt x="608062" y="128233"/>
                  <a:pt x="608062" y="129631"/>
                </a:cubicBezTo>
                <a:cubicBezTo>
                  <a:pt x="608062" y="131429"/>
                  <a:pt x="607362" y="133026"/>
                  <a:pt x="606061" y="134325"/>
                </a:cubicBezTo>
                <a:lnTo>
                  <a:pt x="561942" y="178367"/>
                </a:lnTo>
                <a:cubicBezTo>
                  <a:pt x="560642" y="179666"/>
                  <a:pt x="558941" y="180365"/>
                  <a:pt x="557240" y="180365"/>
                </a:cubicBezTo>
                <a:cubicBezTo>
                  <a:pt x="555439" y="180365"/>
                  <a:pt x="553739" y="179666"/>
                  <a:pt x="552538" y="178367"/>
                </a:cubicBezTo>
                <a:cubicBezTo>
                  <a:pt x="486009" y="112054"/>
                  <a:pt x="397771" y="75501"/>
                  <a:pt x="304031" y="75501"/>
                </a:cubicBezTo>
                <a:cubicBezTo>
                  <a:pt x="210291" y="75501"/>
                  <a:pt x="122053" y="112054"/>
                  <a:pt x="55524" y="178367"/>
                </a:cubicBezTo>
                <a:cubicBezTo>
                  <a:pt x="54323" y="179666"/>
                  <a:pt x="52623" y="180365"/>
                  <a:pt x="50822" y="180365"/>
                </a:cubicBezTo>
                <a:cubicBezTo>
                  <a:pt x="49021" y="180365"/>
                  <a:pt x="47420" y="179666"/>
                  <a:pt x="46120" y="178367"/>
                </a:cubicBezTo>
                <a:lnTo>
                  <a:pt x="2001" y="134325"/>
                </a:lnTo>
                <a:cubicBezTo>
                  <a:pt x="700" y="133026"/>
                  <a:pt x="0" y="131429"/>
                  <a:pt x="0" y="129631"/>
                </a:cubicBezTo>
                <a:cubicBezTo>
                  <a:pt x="0" y="127833"/>
                  <a:pt x="700" y="126135"/>
                  <a:pt x="2001" y="124837"/>
                </a:cubicBezTo>
                <a:cubicBezTo>
                  <a:pt x="82636" y="44342"/>
                  <a:pt x="189882" y="0"/>
                  <a:pt x="3040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share_302377">
            <a:extLst>
              <a:ext uri="{FF2B5EF4-FFF2-40B4-BE49-F238E27FC236}">
                <a16:creationId xmlns:a16="http://schemas.microsoft.com/office/drawing/2014/main" id="{6844046A-2E4A-48E7-88AF-F2AAB8AFF2A4}"/>
              </a:ext>
            </a:extLst>
          </p:cNvPr>
          <p:cNvSpPr>
            <a:spLocks noChangeAspect="1"/>
          </p:cNvSpPr>
          <p:nvPr/>
        </p:nvSpPr>
        <p:spPr bwMode="auto">
          <a:xfrm>
            <a:off x="7262335" y="2611589"/>
            <a:ext cx="551376" cy="523098"/>
          </a:xfrm>
          <a:custGeom>
            <a:avLst/>
            <a:gdLst>
              <a:gd name="connsiteX0" fmla="*/ 408423 w 606792"/>
              <a:gd name="connsiteY0" fmla="*/ 222069 h 575673"/>
              <a:gd name="connsiteX1" fmla="*/ 455147 w 606792"/>
              <a:gd name="connsiteY1" fmla="*/ 269992 h 575673"/>
              <a:gd name="connsiteX2" fmla="*/ 264516 w 606792"/>
              <a:gd name="connsiteY2" fmla="*/ 454441 h 575673"/>
              <a:gd name="connsiteX3" fmla="*/ 146212 w 606792"/>
              <a:gd name="connsiteY3" fmla="*/ 336338 h 575673"/>
              <a:gd name="connsiteX4" fmla="*/ 186216 w 606792"/>
              <a:gd name="connsiteY4" fmla="*/ 295977 h 575673"/>
              <a:gd name="connsiteX5" fmla="*/ 261849 w 606792"/>
              <a:gd name="connsiteY5" fmla="*/ 371481 h 575673"/>
              <a:gd name="connsiteX6" fmla="*/ 60690 w 606792"/>
              <a:gd name="connsiteY6" fmla="*/ 121206 h 575673"/>
              <a:gd name="connsiteX7" fmla="*/ 60690 w 606792"/>
              <a:gd name="connsiteY7" fmla="*/ 515070 h 575673"/>
              <a:gd name="connsiteX8" fmla="*/ 546102 w 606792"/>
              <a:gd name="connsiteY8" fmla="*/ 515070 h 575673"/>
              <a:gd name="connsiteX9" fmla="*/ 546102 w 606792"/>
              <a:gd name="connsiteY9" fmla="*/ 121206 h 575673"/>
              <a:gd name="connsiteX10" fmla="*/ 515811 w 606792"/>
              <a:gd name="connsiteY10" fmla="*/ 121206 h 575673"/>
              <a:gd name="connsiteX11" fmla="*/ 515811 w 606792"/>
              <a:gd name="connsiteY11" fmla="*/ 151454 h 575673"/>
              <a:gd name="connsiteX12" fmla="*/ 455121 w 606792"/>
              <a:gd name="connsiteY12" fmla="*/ 151454 h 575673"/>
              <a:gd name="connsiteX13" fmla="*/ 455121 w 606792"/>
              <a:gd name="connsiteY13" fmla="*/ 121206 h 575673"/>
              <a:gd name="connsiteX14" fmla="*/ 394431 w 606792"/>
              <a:gd name="connsiteY14" fmla="*/ 121206 h 575673"/>
              <a:gd name="connsiteX15" fmla="*/ 394431 w 606792"/>
              <a:gd name="connsiteY15" fmla="*/ 151454 h 575673"/>
              <a:gd name="connsiteX16" fmla="*/ 333741 w 606792"/>
              <a:gd name="connsiteY16" fmla="*/ 151454 h 575673"/>
              <a:gd name="connsiteX17" fmla="*/ 333741 w 606792"/>
              <a:gd name="connsiteY17" fmla="*/ 121206 h 575673"/>
              <a:gd name="connsiteX18" fmla="*/ 273051 w 606792"/>
              <a:gd name="connsiteY18" fmla="*/ 121206 h 575673"/>
              <a:gd name="connsiteX19" fmla="*/ 273051 w 606792"/>
              <a:gd name="connsiteY19" fmla="*/ 151454 h 575673"/>
              <a:gd name="connsiteX20" fmla="*/ 212361 w 606792"/>
              <a:gd name="connsiteY20" fmla="*/ 151454 h 575673"/>
              <a:gd name="connsiteX21" fmla="*/ 212361 w 606792"/>
              <a:gd name="connsiteY21" fmla="*/ 121206 h 575673"/>
              <a:gd name="connsiteX22" fmla="*/ 151671 w 606792"/>
              <a:gd name="connsiteY22" fmla="*/ 121206 h 575673"/>
              <a:gd name="connsiteX23" fmla="*/ 151671 w 606792"/>
              <a:gd name="connsiteY23" fmla="*/ 151454 h 575673"/>
              <a:gd name="connsiteX24" fmla="*/ 90981 w 606792"/>
              <a:gd name="connsiteY24" fmla="*/ 151454 h 575673"/>
              <a:gd name="connsiteX25" fmla="*/ 90981 w 606792"/>
              <a:gd name="connsiteY25" fmla="*/ 121206 h 575673"/>
              <a:gd name="connsiteX26" fmla="*/ 90981 w 606792"/>
              <a:gd name="connsiteY26" fmla="*/ 0 h 575673"/>
              <a:gd name="connsiteX27" fmla="*/ 151671 w 606792"/>
              <a:gd name="connsiteY27" fmla="*/ 0 h 575673"/>
              <a:gd name="connsiteX28" fmla="*/ 151671 w 606792"/>
              <a:gd name="connsiteY28" fmla="*/ 60603 h 575673"/>
              <a:gd name="connsiteX29" fmla="*/ 212361 w 606792"/>
              <a:gd name="connsiteY29" fmla="*/ 60603 h 575673"/>
              <a:gd name="connsiteX30" fmla="*/ 212361 w 606792"/>
              <a:gd name="connsiteY30" fmla="*/ 0 h 575673"/>
              <a:gd name="connsiteX31" fmla="*/ 273051 w 606792"/>
              <a:gd name="connsiteY31" fmla="*/ 0 h 575673"/>
              <a:gd name="connsiteX32" fmla="*/ 273051 w 606792"/>
              <a:gd name="connsiteY32" fmla="*/ 60603 h 575673"/>
              <a:gd name="connsiteX33" fmla="*/ 333741 w 606792"/>
              <a:gd name="connsiteY33" fmla="*/ 60603 h 575673"/>
              <a:gd name="connsiteX34" fmla="*/ 333741 w 606792"/>
              <a:gd name="connsiteY34" fmla="*/ 0 h 575673"/>
              <a:gd name="connsiteX35" fmla="*/ 394431 w 606792"/>
              <a:gd name="connsiteY35" fmla="*/ 0 h 575673"/>
              <a:gd name="connsiteX36" fmla="*/ 394431 w 606792"/>
              <a:gd name="connsiteY36" fmla="*/ 60603 h 575673"/>
              <a:gd name="connsiteX37" fmla="*/ 455121 w 606792"/>
              <a:gd name="connsiteY37" fmla="*/ 60603 h 575673"/>
              <a:gd name="connsiteX38" fmla="*/ 455121 w 606792"/>
              <a:gd name="connsiteY38" fmla="*/ 0 h 575673"/>
              <a:gd name="connsiteX39" fmla="*/ 515811 w 606792"/>
              <a:gd name="connsiteY39" fmla="*/ 0 h 575673"/>
              <a:gd name="connsiteX40" fmla="*/ 515811 w 606792"/>
              <a:gd name="connsiteY40" fmla="*/ 60603 h 575673"/>
              <a:gd name="connsiteX41" fmla="*/ 606792 w 606792"/>
              <a:gd name="connsiteY41" fmla="*/ 60603 h 575673"/>
              <a:gd name="connsiteX42" fmla="*/ 606792 w 606792"/>
              <a:gd name="connsiteY42" fmla="*/ 575673 h 575673"/>
              <a:gd name="connsiteX43" fmla="*/ 0 w 606792"/>
              <a:gd name="connsiteY43" fmla="*/ 575673 h 575673"/>
              <a:gd name="connsiteX44" fmla="*/ 0 w 606792"/>
              <a:gd name="connsiteY44" fmla="*/ 60603 h 575673"/>
              <a:gd name="connsiteX45" fmla="*/ 90981 w 606792"/>
              <a:gd name="connsiteY45" fmla="*/ 60603 h 57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06792" h="575673">
                <a:moveTo>
                  <a:pt x="408423" y="222069"/>
                </a:moveTo>
                <a:lnTo>
                  <a:pt x="455147" y="269992"/>
                </a:lnTo>
                <a:lnTo>
                  <a:pt x="264516" y="454441"/>
                </a:lnTo>
                <a:lnTo>
                  <a:pt x="146212" y="336338"/>
                </a:lnTo>
                <a:lnTo>
                  <a:pt x="186216" y="295977"/>
                </a:lnTo>
                <a:lnTo>
                  <a:pt x="261849" y="371481"/>
                </a:lnTo>
                <a:close/>
                <a:moveTo>
                  <a:pt x="60690" y="121206"/>
                </a:moveTo>
                <a:lnTo>
                  <a:pt x="60690" y="515070"/>
                </a:lnTo>
                <a:lnTo>
                  <a:pt x="546102" y="515070"/>
                </a:lnTo>
                <a:lnTo>
                  <a:pt x="546102" y="121206"/>
                </a:lnTo>
                <a:lnTo>
                  <a:pt x="515811" y="121206"/>
                </a:lnTo>
                <a:lnTo>
                  <a:pt x="515811" y="151454"/>
                </a:lnTo>
                <a:lnTo>
                  <a:pt x="455121" y="151454"/>
                </a:lnTo>
                <a:lnTo>
                  <a:pt x="455121" y="121206"/>
                </a:lnTo>
                <a:lnTo>
                  <a:pt x="394431" y="121206"/>
                </a:lnTo>
                <a:lnTo>
                  <a:pt x="394431" y="151454"/>
                </a:lnTo>
                <a:lnTo>
                  <a:pt x="333741" y="151454"/>
                </a:lnTo>
                <a:lnTo>
                  <a:pt x="333741" y="121206"/>
                </a:lnTo>
                <a:lnTo>
                  <a:pt x="273051" y="121206"/>
                </a:lnTo>
                <a:lnTo>
                  <a:pt x="273051" y="151454"/>
                </a:lnTo>
                <a:lnTo>
                  <a:pt x="212361" y="151454"/>
                </a:lnTo>
                <a:lnTo>
                  <a:pt x="212361" y="121206"/>
                </a:lnTo>
                <a:lnTo>
                  <a:pt x="151671" y="121206"/>
                </a:lnTo>
                <a:lnTo>
                  <a:pt x="151671" y="151454"/>
                </a:lnTo>
                <a:lnTo>
                  <a:pt x="90981" y="151454"/>
                </a:lnTo>
                <a:lnTo>
                  <a:pt x="90981" y="121206"/>
                </a:lnTo>
                <a:close/>
                <a:moveTo>
                  <a:pt x="90981" y="0"/>
                </a:moveTo>
                <a:lnTo>
                  <a:pt x="151671" y="0"/>
                </a:lnTo>
                <a:lnTo>
                  <a:pt x="151671" y="60603"/>
                </a:lnTo>
                <a:lnTo>
                  <a:pt x="212361" y="60603"/>
                </a:lnTo>
                <a:lnTo>
                  <a:pt x="212361" y="0"/>
                </a:lnTo>
                <a:lnTo>
                  <a:pt x="273051" y="0"/>
                </a:lnTo>
                <a:lnTo>
                  <a:pt x="273051" y="60603"/>
                </a:lnTo>
                <a:lnTo>
                  <a:pt x="333741" y="60603"/>
                </a:lnTo>
                <a:lnTo>
                  <a:pt x="333741" y="0"/>
                </a:lnTo>
                <a:lnTo>
                  <a:pt x="394431" y="0"/>
                </a:lnTo>
                <a:lnTo>
                  <a:pt x="394431" y="60603"/>
                </a:lnTo>
                <a:lnTo>
                  <a:pt x="455121" y="60603"/>
                </a:lnTo>
                <a:lnTo>
                  <a:pt x="455121" y="0"/>
                </a:lnTo>
                <a:lnTo>
                  <a:pt x="515811" y="0"/>
                </a:lnTo>
                <a:lnTo>
                  <a:pt x="515811" y="60603"/>
                </a:lnTo>
                <a:lnTo>
                  <a:pt x="606792" y="60603"/>
                </a:lnTo>
                <a:lnTo>
                  <a:pt x="606792" y="575673"/>
                </a:lnTo>
                <a:lnTo>
                  <a:pt x="0" y="575673"/>
                </a:lnTo>
                <a:lnTo>
                  <a:pt x="0" y="60603"/>
                </a:lnTo>
                <a:lnTo>
                  <a:pt x="90981" y="606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share_302377">
            <a:extLst>
              <a:ext uri="{FF2B5EF4-FFF2-40B4-BE49-F238E27FC236}">
                <a16:creationId xmlns:a16="http://schemas.microsoft.com/office/drawing/2014/main" id="{4944CC65-2689-4054-9B81-AF0B21FF91A4}"/>
              </a:ext>
            </a:extLst>
          </p:cNvPr>
          <p:cNvSpPr>
            <a:spLocks noChangeAspect="1"/>
          </p:cNvSpPr>
          <p:nvPr/>
        </p:nvSpPr>
        <p:spPr bwMode="auto">
          <a:xfrm>
            <a:off x="9928247" y="2597450"/>
            <a:ext cx="501851" cy="551376"/>
          </a:xfrm>
          <a:custGeom>
            <a:avLst/>
            <a:gdLst>
              <a:gd name="T0" fmla="*/ 461 w 536"/>
              <a:gd name="T1" fmla="*/ 441 h 590"/>
              <a:gd name="T2" fmla="*/ 404 w 536"/>
              <a:gd name="T3" fmla="*/ 467 h 590"/>
              <a:gd name="T4" fmla="*/ 175 w 536"/>
              <a:gd name="T5" fmla="*/ 427 h 590"/>
              <a:gd name="T6" fmla="*/ 339 w 536"/>
              <a:gd name="T7" fmla="*/ 337 h 590"/>
              <a:gd name="T8" fmla="*/ 381 w 536"/>
              <a:gd name="T9" fmla="*/ 350 h 590"/>
              <a:gd name="T10" fmla="*/ 456 w 536"/>
              <a:gd name="T11" fmla="*/ 275 h 590"/>
              <a:gd name="T12" fmla="*/ 381 w 536"/>
              <a:gd name="T13" fmla="*/ 201 h 590"/>
              <a:gd name="T14" fmla="*/ 362 w 536"/>
              <a:gd name="T15" fmla="*/ 203 h 590"/>
              <a:gd name="T16" fmla="*/ 260 w 536"/>
              <a:gd name="T17" fmla="*/ 105 h 590"/>
              <a:gd name="T18" fmla="*/ 267 w 536"/>
              <a:gd name="T19" fmla="*/ 75 h 590"/>
              <a:gd name="T20" fmla="*/ 192 w 536"/>
              <a:gd name="T21" fmla="*/ 0 h 590"/>
              <a:gd name="T22" fmla="*/ 117 w 536"/>
              <a:gd name="T23" fmla="*/ 75 h 590"/>
              <a:gd name="T24" fmla="*/ 192 w 536"/>
              <a:gd name="T25" fmla="*/ 150 h 590"/>
              <a:gd name="T26" fmla="*/ 209 w 536"/>
              <a:gd name="T27" fmla="*/ 148 h 590"/>
              <a:gd name="T28" fmla="*/ 312 w 536"/>
              <a:gd name="T29" fmla="*/ 248 h 590"/>
              <a:gd name="T30" fmla="*/ 307 w 536"/>
              <a:gd name="T31" fmla="*/ 275 h 590"/>
              <a:gd name="T32" fmla="*/ 307 w 536"/>
              <a:gd name="T33" fmla="*/ 279 h 590"/>
              <a:gd name="T34" fmla="*/ 114 w 536"/>
              <a:gd name="T35" fmla="*/ 385 h 590"/>
              <a:gd name="T36" fmla="*/ 75 w 536"/>
              <a:gd name="T37" fmla="*/ 374 h 590"/>
              <a:gd name="T38" fmla="*/ 0 w 536"/>
              <a:gd name="T39" fmla="*/ 449 h 590"/>
              <a:gd name="T40" fmla="*/ 75 w 536"/>
              <a:gd name="T41" fmla="*/ 524 h 590"/>
              <a:gd name="T42" fmla="*/ 138 w 536"/>
              <a:gd name="T43" fmla="*/ 489 h 590"/>
              <a:gd name="T44" fmla="*/ 389 w 536"/>
              <a:gd name="T45" fmla="*/ 532 h 590"/>
              <a:gd name="T46" fmla="*/ 462 w 536"/>
              <a:gd name="T47" fmla="*/ 590 h 590"/>
              <a:gd name="T48" fmla="*/ 536 w 536"/>
              <a:gd name="T49" fmla="*/ 515 h 590"/>
              <a:gd name="T50" fmla="*/ 461 w 536"/>
              <a:gd name="T51" fmla="*/ 441 h 590"/>
              <a:gd name="T52" fmla="*/ 416 w 536"/>
              <a:gd name="T53" fmla="*/ 275 h 590"/>
              <a:gd name="T54" fmla="*/ 381 w 536"/>
              <a:gd name="T55" fmla="*/ 310 h 590"/>
              <a:gd name="T56" fmla="*/ 347 w 536"/>
              <a:gd name="T57" fmla="*/ 275 h 590"/>
              <a:gd name="T58" fmla="*/ 381 w 536"/>
              <a:gd name="T59" fmla="*/ 241 h 590"/>
              <a:gd name="T60" fmla="*/ 416 w 536"/>
              <a:gd name="T61" fmla="*/ 275 h 590"/>
              <a:gd name="T62" fmla="*/ 157 w 536"/>
              <a:gd name="T63" fmla="*/ 75 h 590"/>
              <a:gd name="T64" fmla="*/ 192 w 536"/>
              <a:gd name="T65" fmla="*/ 40 h 590"/>
              <a:gd name="T66" fmla="*/ 227 w 536"/>
              <a:gd name="T67" fmla="*/ 75 h 590"/>
              <a:gd name="T68" fmla="*/ 192 w 536"/>
              <a:gd name="T69" fmla="*/ 110 h 590"/>
              <a:gd name="T70" fmla="*/ 157 w 536"/>
              <a:gd name="T71" fmla="*/ 75 h 590"/>
              <a:gd name="T72" fmla="*/ 75 w 536"/>
              <a:gd name="T73" fmla="*/ 484 h 590"/>
              <a:gd name="T74" fmla="*/ 40 w 536"/>
              <a:gd name="T75" fmla="*/ 449 h 590"/>
              <a:gd name="T76" fmla="*/ 75 w 536"/>
              <a:gd name="T77" fmla="*/ 414 h 590"/>
              <a:gd name="T78" fmla="*/ 110 w 536"/>
              <a:gd name="T79" fmla="*/ 449 h 590"/>
              <a:gd name="T80" fmla="*/ 75 w 536"/>
              <a:gd name="T81" fmla="*/ 484 h 590"/>
              <a:gd name="T82" fmla="*/ 461 w 536"/>
              <a:gd name="T83" fmla="*/ 550 h 590"/>
              <a:gd name="T84" fmla="*/ 427 w 536"/>
              <a:gd name="T85" fmla="*/ 515 h 590"/>
              <a:gd name="T86" fmla="*/ 461 w 536"/>
              <a:gd name="T87" fmla="*/ 481 h 590"/>
              <a:gd name="T88" fmla="*/ 496 w 536"/>
              <a:gd name="T89" fmla="*/ 515 h 590"/>
              <a:gd name="T90" fmla="*/ 461 w 536"/>
              <a:gd name="T91" fmla="*/ 55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36" h="590">
                <a:moveTo>
                  <a:pt x="461" y="441"/>
                </a:moveTo>
                <a:cubicBezTo>
                  <a:pt x="439" y="441"/>
                  <a:pt x="418" y="451"/>
                  <a:pt x="404" y="467"/>
                </a:cubicBezTo>
                <a:lnTo>
                  <a:pt x="175" y="427"/>
                </a:lnTo>
                <a:lnTo>
                  <a:pt x="339" y="337"/>
                </a:lnTo>
                <a:cubicBezTo>
                  <a:pt x="351" y="346"/>
                  <a:pt x="366" y="350"/>
                  <a:pt x="381" y="350"/>
                </a:cubicBezTo>
                <a:cubicBezTo>
                  <a:pt x="423" y="350"/>
                  <a:pt x="456" y="317"/>
                  <a:pt x="456" y="275"/>
                </a:cubicBezTo>
                <a:cubicBezTo>
                  <a:pt x="456" y="234"/>
                  <a:pt x="423" y="201"/>
                  <a:pt x="381" y="201"/>
                </a:cubicBezTo>
                <a:cubicBezTo>
                  <a:pt x="375" y="201"/>
                  <a:pt x="368" y="202"/>
                  <a:pt x="362" y="203"/>
                </a:cubicBezTo>
                <a:lnTo>
                  <a:pt x="260" y="105"/>
                </a:lnTo>
                <a:cubicBezTo>
                  <a:pt x="264" y="96"/>
                  <a:pt x="267" y="86"/>
                  <a:pt x="267" y="75"/>
                </a:cubicBezTo>
                <a:cubicBezTo>
                  <a:pt x="267" y="34"/>
                  <a:pt x="233" y="0"/>
                  <a:pt x="192" y="0"/>
                </a:cubicBezTo>
                <a:cubicBezTo>
                  <a:pt x="150" y="0"/>
                  <a:pt x="117" y="34"/>
                  <a:pt x="117" y="75"/>
                </a:cubicBezTo>
                <a:cubicBezTo>
                  <a:pt x="117" y="116"/>
                  <a:pt x="150" y="150"/>
                  <a:pt x="192" y="150"/>
                </a:cubicBezTo>
                <a:cubicBezTo>
                  <a:pt x="198" y="150"/>
                  <a:pt x="203" y="149"/>
                  <a:pt x="209" y="148"/>
                </a:cubicBezTo>
                <a:lnTo>
                  <a:pt x="312" y="248"/>
                </a:lnTo>
                <a:cubicBezTo>
                  <a:pt x="308" y="256"/>
                  <a:pt x="307" y="266"/>
                  <a:pt x="307" y="275"/>
                </a:cubicBezTo>
                <a:cubicBezTo>
                  <a:pt x="307" y="277"/>
                  <a:pt x="307" y="278"/>
                  <a:pt x="307" y="279"/>
                </a:cubicBezTo>
                <a:lnTo>
                  <a:pt x="114" y="385"/>
                </a:lnTo>
                <a:cubicBezTo>
                  <a:pt x="102" y="378"/>
                  <a:pt x="89" y="374"/>
                  <a:pt x="75" y="374"/>
                </a:cubicBezTo>
                <a:cubicBezTo>
                  <a:pt x="34" y="374"/>
                  <a:pt x="0" y="407"/>
                  <a:pt x="0" y="449"/>
                </a:cubicBezTo>
                <a:cubicBezTo>
                  <a:pt x="0" y="490"/>
                  <a:pt x="34" y="524"/>
                  <a:pt x="75" y="524"/>
                </a:cubicBezTo>
                <a:cubicBezTo>
                  <a:pt x="101" y="524"/>
                  <a:pt x="125" y="510"/>
                  <a:pt x="138" y="489"/>
                </a:cubicBezTo>
                <a:lnTo>
                  <a:pt x="389" y="532"/>
                </a:lnTo>
                <a:cubicBezTo>
                  <a:pt x="396" y="565"/>
                  <a:pt x="426" y="590"/>
                  <a:pt x="462" y="590"/>
                </a:cubicBezTo>
                <a:cubicBezTo>
                  <a:pt x="503" y="590"/>
                  <a:pt x="536" y="557"/>
                  <a:pt x="536" y="515"/>
                </a:cubicBezTo>
                <a:cubicBezTo>
                  <a:pt x="536" y="474"/>
                  <a:pt x="503" y="441"/>
                  <a:pt x="461" y="441"/>
                </a:cubicBezTo>
                <a:close/>
                <a:moveTo>
                  <a:pt x="416" y="275"/>
                </a:moveTo>
                <a:cubicBezTo>
                  <a:pt x="416" y="295"/>
                  <a:pt x="401" y="310"/>
                  <a:pt x="381" y="310"/>
                </a:cubicBezTo>
                <a:cubicBezTo>
                  <a:pt x="362" y="310"/>
                  <a:pt x="347" y="295"/>
                  <a:pt x="347" y="275"/>
                </a:cubicBezTo>
                <a:cubicBezTo>
                  <a:pt x="347" y="256"/>
                  <a:pt x="362" y="241"/>
                  <a:pt x="381" y="241"/>
                </a:cubicBezTo>
                <a:cubicBezTo>
                  <a:pt x="401" y="241"/>
                  <a:pt x="416" y="256"/>
                  <a:pt x="416" y="275"/>
                </a:cubicBezTo>
                <a:close/>
                <a:moveTo>
                  <a:pt x="157" y="75"/>
                </a:moveTo>
                <a:cubicBezTo>
                  <a:pt x="157" y="56"/>
                  <a:pt x="172" y="40"/>
                  <a:pt x="192" y="40"/>
                </a:cubicBezTo>
                <a:cubicBezTo>
                  <a:pt x="211" y="40"/>
                  <a:pt x="227" y="56"/>
                  <a:pt x="227" y="75"/>
                </a:cubicBezTo>
                <a:cubicBezTo>
                  <a:pt x="227" y="94"/>
                  <a:pt x="211" y="110"/>
                  <a:pt x="192" y="110"/>
                </a:cubicBezTo>
                <a:cubicBezTo>
                  <a:pt x="172" y="110"/>
                  <a:pt x="157" y="94"/>
                  <a:pt x="157" y="75"/>
                </a:cubicBezTo>
                <a:close/>
                <a:moveTo>
                  <a:pt x="75" y="484"/>
                </a:moveTo>
                <a:cubicBezTo>
                  <a:pt x="56" y="484"/>
                  <a:pt x="40" y="468"/>
                  <a:pt x="40" y="449"/>
                </a:cubicBezTo>
                <a:cubicBezTo>
                  <a:pt x="40" y="430"/>
                  <a:pt x="56" y="414"/>
                  <a:pt x="75" y="414"/>
                </a:cubicBezTo>
                <a:cubicBezTo>
                  <a:pt x="94" y="414"/>
                  <a:pt x="110" y="430"/>
                  <a:pt x="110" y="449"/>
                </a:cubicBezTo>
                <a:cubicBezTo>
                  <a:pt x="110" y="468"/>
                  <a:pt x="94" y="484"/>
                  <a:pt x="75" y="484"/>
                </a:cubicBezTo>
                <a:close/>
                <a:moveTo>
                  <a:pt x="461" y="550"/>
                </a:moveTo>
                <a:cubicBezTo>
                  <a:pt x="442" y="550"/>
                  <a:pt x="427" y="535"/>
                  <a:pt x="427" y="515"/>
                </a:cubicBezTo>
                <a:cubicBezTo>
                  <a:pt x="427" y="496"/>
                  <a:pt x="442" y="481"/>
                  <a:pt x="461" y="481"/>
                </a:cubicBezTo>
                <a:cubicBezTo>
                  <a:pt x="481" y="481"/>
                  <a:pt x="496" y="496"/>
                  <a:pt x="496" y="515"/>
                </a:cubicBezTo>
                <a:cubicBezTo>
                  <a:pt x="496" y="535"/>
                  <a:pt x="481" y="550"/>
                  <a:pt x="461" y="5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share_302377">
            <a:extLst>
              <a:ext uri="{FF2B5EF4-FFF2-40B4-BE49-F238E27FC236}">
                <a16:creationId xmlns:a16="http://schemas.microsoft.com/office/drawing/2014/main" id="{652EE4C4-868E-44C2-B949-8A58B4CB0D2E}"/>
              </a:ext>
            </a:extLst>
          </p:cNvPr>
          <p:cNvSpPr>
            <a:spLocks noChangeAspect="1"/>
          </p:cNvSpPr>
          <p:nvPr/>
        </p:nvSpPr>
        <p:spPr bwMode="auto">
          <a:xfrm>
            <a:off x="4701156" y="2602984"/>
            <a:ext cx="551376" cy="540308"/>
          </a:xfrm>
          <a:custGeom>
            <a:avLst/>
            <a:gdLst>
              <a:gd name="connsiteX0" fmla="*/ 436090 w 559242"/>
              <a:gd name="connsiteY0" fmla="*/ 280414 h 548017"/>
              <a:gd name="connsiteX1" fmla="*/ 447396 w 559242"/>
              <a:gd name="connsiteY1" fmla="*/ 283638 h 548017"/>
              <a:gd name="connsiteX2" fmla="*/ 555609 w 559242"/>
              <a:gd name="connsiteY2" fmla="*/ 378750 h 548017"/>
              <a:gd name="connsiteX3" fmla="*/ 555609 w 559242"/>
              <a:gd name="connsiteY3" fmla="*/ 393259 h 548017"/>
              <a:gd name="connsiteX4" fmla="*/ 447396 w 559242"/>
              <a:gd name="connsiteY4" fmla="*/ 489983 h 548017"/>
              <a:gd name="connsiteX5" fmla="*/ 440935 w 559242"/>
              <a:gd name="connsiteY5" fmla="*/ 493207 h 548017"/>
              <a:gd name="connsiteX6" fmla="*/ 436090 w 559242"/>
              <a:gd name="connsiteY6" fmla="*/ 493207 h 548017"/>
              <a:gd name="connsiteX7" fmla="*/ 431245 w 559242"/>
              <a:gd name="connsiteY7" fmla="*/ 483534 h 548017"/>
              <a:gd name="connsiteX8" fmla="*/ 431245 w 559242"/>
              <a:gd name="connsiteY8" fmla="*/ 430336 h 548017"/>
              <a:gd name="connsiteX9" fmla="*/ 269733 w 559242"/>
              <a:gd name="connsiteY9" fmla="*/ 548017 h 548017"/>
              <a:gd name="connsiteX10" fmla="*/ 431245 w 559242"/>
              <a:gd name="connsiteY10" fmla="*/ 343285 h 548017"/>
              <a:gd name="connsiteX11" fmla="*/ 431245 w 559242"/>
              <a:gd name="connsiteY11" fmla="*/ 290086 h 548017"/>
              <a:gd name="connsiteX12" fmla="*/ 436090 w 559242"/>
              <a:gd name="connsiteY12" fmla="*/ 280414 h 548017"/>
              <a:gd name="connsiteX13" fmla="*/ 64615 w 559242"/>
              <a:gd name="connsiteY13" fmla="*/ 0 h 548017"/>
              <a:gd name="connsiteX14" fmla="*/ 452309 w 559242"/>
              <a:gd name="connsiteY14" fmla="*/ 0 h 548017"/>
              <a:gd name="connsiteX15" fmla="*/ 516924 w 559242"/>
              <a:gd name="connsiteY15" fmla="*/ 64473 h 548017"/>
              <a:gd name="connsiteX16" fmla="*/ 516924 w 559242"/>
              <a:gd name="connsiteY16" fmla="*/ 278847 h 548017"/>
              <a:gd name="connsiteX17" fmla="*/ 513693 w 559242"/>
              <a:gd name="connsiteY17" fmla="*/ 298189 h 548017"/>
              <a:gd name="connsiteX18" fmla="*/ 470078 w 559242"/>
              <a:gd name="connsiteY18" fmla="*/ 259505 h 548017"/>
              <a:gd name="connsiteX19" fmla="*/ 424847 w 559242"/>
              <a:gd name="connsiteY19" fmla="*/ 251446 h 548017"/>
              <a:gd name="connsiteX20" fmla="*/ 345693 w 559242"/>
              <a:gd name="connsiteY20" fmla="*/ 170854 h 548017"/>
              <a:gd name="connsiteX21" fmla="*/ 495924 w 559242"/>
              <a:gd name="connsiteY21" fmla="*/ 53190 h 548017"/>
              <a:gd name="connsiteX22" fmla="*/ 258462 w 559242"/>
              <a:gd name="connsiteY22" fmla="*/ 180525 h 548017"/>
              <a:gd name="connsiteX23" fmla="*/ 21000 w 559242"/>
              <a:gd name="connsiteY23" fmla="*/ 53190 h 548017"/>
              <a:gd name="connsiteX24" fmla="*/ 171231 w 559242"/>
              <a:gd name="connsiteY24" fmla="*/ 170854 h 548017"/>
              <a:gd name="connsiteX25" fmla="*/ 46846 w 559242"/>
              <a:gd name="connsiteY25" fmla="*/ 296577 h 548017"/>
              <a:gd name="connsiteX26" fmla="*/ 198693 w 559242"/>
              <a:gd name="connsiteY26" fmla="*/ 188584 h 548017"/>
              <a:gd name="connsiteX27" fmla="*/ 258462 w 559242"/>
              <a:gd name="connsiteY27" fmla="*/ 227268 h 548017"/>
              <a:gd name="connsiteX28" fmla="*/ 318231 w 559242"/>
              <a:gd name="connsiteY28" fmla="*/ 188584 h 548017"/>
              <a:gd name="connsiteX29" fmla="*/ 413539 w 559242"/>
              <a:gd name="connsiteY29" fmla="*/ 257893 h 548017"/>
              <a:gd name="connsiteX30" fmla="*/ 399001 w 559242"/>
              <a:gd name="connsiteY30" fmla="*/ 290130 h 548017"/>
              <a:gd name="connsiteX31" fmla="*/ 399001 w 559242"/>
              <a:gd name="connsiteY31" fmla="*/ 312695 h 548017"/>
              <a:gd name="connsiteX32" fmla="*/ 318231 w 559242"/>
              <a:gd name="connsiteY32" fmla="*/ 343320 h 548017"/>
              <a:gd name="connsiteX33" fmla="*/ 64615 w 559242"/>
              <a:gd name="connsiteY33" fmla="*/ 343320 h 548017"/>
              <a:gd name="connsiteX34" fmla="*/ 0 w 559242"/>
              <a:gd name="connsiteY34" fmla="*/ 278847 h 548017"/>
              <a:gd name="connsiteX35" fmla="*/ 0 w 559242"/>
              <a:gd name="connsiteY35" fmla="*/ 64473 h 548017"/>
              <a:gd name="connsiteX36" fmla="*/ 64615 w 559242"/>
              <a:gd name="connsiteY36" fmla="*/ 0 h 548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59242" h="548017">
                <a:moveTo>
                  <a:pt x="436090" y="280414"/>
                </a:moveTo>
                <a:cubicBezTo>
                  <a:pt x="440935" y="278802"/>
                  <a:pt x="444166" y="280414"/>
                  <a:pt x="447396" y="283638"/>
                </a:cubicBezTo>
                <a:lnTo>
                  <a:pt x="555609" y="378750"/>
                </a:lnTo>
                <a:cubicBezTo>
                  <a:pt x="560454" y="383586"/>
                  <a:pt x="560454" y="390035"/>
                  <a:pt x="555609" y="393259"/>
                </a:cubicBezTo>
                <a:lnTo>
                  <a:pt x="447396" y="489983"/>
                </a:lnTo>
                <a:cubicBezTo>
                  <a:pt x="445781" y="491595"/>
                  <a:pt x="442551" y="493207"/>
                  <a:pt x="440935" y="493207"/>
                </a:cubicBezTo>
                <a:cubicBezTo>
                  <a:pt x="439320" y="493207"/>
                  <a:pt x="437705" y="493207"/>
                  <a:pt x="436090" y="493207"/>
                </a:cubicBezTo>
                <a:cubicBezTo>
                  <a:pt x="432860" y="491595"/>
                  <a:pt x="431245" y="486759"/>
                  <a:pt x="431245" y="483534"/>
                </a:cubicBezTo>
                <a:lnTo>
                  <a:pt x="431245" y="430336"/>
                </a:lnTo>
                <a:cubicBezTo>
                  <a:pt x="340798" y="430336"/>
                  <a:pt x="298805" y="438397"/>
                  <a:pt x="269733" y="548017"/>
                </a:cubicBezTo>
                <a:cubicBezTo>
                  <a:pt x="269733" y="377138"/>
                  <a:pt x="361795" y="343285"/>
                  <a:pt x="431245" y="343285"/>
                </a:cubicBezTo>
                <a:lnTo>
                  <a:pt x="431245" y="290086"/>
                </a:lnTo>
                <a:cubicBezTo>
                  <a:pt x="431245" y="286862"/>
                  <a:pt x="432860" y="282026"/>
                  <a:pt x="436090" y="280414"/>
                </a:cubicBezTo>
                <a:close/>
                <a:moveTo>
                  <a:pt x="64615" y="0"/>
                </a:moveTo>
                <a:lnTo>
                  <a:pt x="452309" y="0"/>
                </a:lnTo>
                <a:cubicBezTo>
                  <a:pt x="487847" y="0"/>
                  <a:pt x="516924" y="29013"/>
                  <a:pt x="516924" y="64473"/>
                </a:cubicBezTo>
                <a:lnTo>
                  <a:pt x="516924" y="278847"/>
                </a:lnTo>
                <a:cubicBezTo>
                  <a:pt x="516924" y="286906"/>
                  <a:pt x="515309" y="291741"/>
                  <a:pt x="513693" y="298189"/>
                </a:cubicBezTo>
                <a:lnTo>
                  <a:pt x="470078" y="259505"/>
                </a:lnTo>
                <a:cubicBezTo>
                  <a:pt x="460386" y="249834"/>
                  <a:pt x="439385" y="244998"/>
                  <a:pt x="424847" y="251446"/>
                </a:cubicBezTo>
                <a:lnTo>
                  <a:pt x="345693" y="170854"/>
                </a:lnTo>
                <a:lnTo>
                  <a:pt x="495924" y="53190"/>
                </a:lnTo>
                <a:lnTo>
                  <a:pt x="258462" y="180525"/>
                </a:lnTo>
                <a:lnTo>
                  <a:pt x="21000" y="53190"/>
                </a:lnTo>
                <a:lnTo>
                  <a:pt x="171231" y="170854"/>
                </a:lnTo>
                <a:lnTo>
                  <a:pt x="46846" y="296577"/>
                </a:lnTo>
                <a:lnTo>
                  <a:pt x="198693" y="188584"/>
                </a:lnTo>
                <a:lnTo>
                  <a:pt x="258462" y="227268"/>
                </a:lnTo>
                <a:lnTo>
                  <a:pt x="318231" y="188584"/>
                </a:lnTo>
                <a:lnTo>
                  <a:pt x="413539" y="257893"/>
                </a:lnTo>
                <a:cubicBezTo>
                  <a:pt x="403847" y="265952"/>
                  <a:pt x="399001" y="277235"/>
                  <a:pt x="399001" y="290130"/>
                </a:cubicBezTo>
                <a:lnTo>
                  <a:pt x="399001" y="312695"/>
                </a:lnTo>
                <a:cubicBezTo>
                  <a:pt x="374770" y="315919"/>
                  <a:pt x="345693" y="325590"/>
                  <a:pt x="318231" y="343320"/>
                </a:cubicBezTo>
                <a:lnTo>
                  <a:pt x="64615" y="343320"/>
                </a:lnTo>
                <a:cubicBezTo>
                  <a:pt x="29077" y="343320"/>
                  <a:pt x="0" y="314307"/>
                  <a:pt x="0" y="278847"/>
                </a:cubicBezTo>
                <a:lnTo>
                  <a:pt x="0" y="64473"/>
                </a:lnTo>
                <a:cubicBezTo>
                  <a:pt x="0" y="29013"/>
                  <a:pt x="29077" y="0"/>
                  <a:pt x="646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3B29687-22D6-4201-8F7F-0E58DE4E45E4}"/>
              </a:ext>
            </a:extLst>
          </p:cNvPr>
          <p:cNvSpPr txBox="1"/>
          <p:nvPr/>
        </p:nvSpPr>
        <p:spPr>
          <a:xfrm flipH="1">
            <a:off x="1306737" y="1382404"/>
            <a:ext cx="698932" cy="5847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1.</a:t>
            </a:r>
            <a:endParaRPr kumimoji="0" lang="en-US" altLang="zh-CN" sz="3200" b="1" i="1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BE28D96-D377-4537-B833-262573BBA976}"/>
              </a:ext>
            </a:extLst>
          </p:cNvPr>
          <p:cNvSpPr txBox="1"/>
          <p:nvPr/>
        </p:nvSpPr>
        <p:spPr>
          <a:xfrm flipH="1">
            <a:off x="3912318" y="1382404"/>
            <a:ext cx="698932" cy="5847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2.</a:t>
            </a:r>
            <a:endParaRPr kumimoji="0" lang="en-US" altLang="zh-CN" sz="3200" b="1" i="1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F3CBF11-256F-4B8D-B109-7F45EA6C82B7}"/>
              </a:ext>
            </a:extLst>
          </p:cNvPr>
          <p:cNvSpPr txBox="1"/>
          <p:nvPr/>
        </p:nvSpPr>
        <p:spPr>
          <a:xfrm flipH="1">
            <a:off x="6517899" y="1382404"/>
            <a:ext cx="698932" cy="5847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3.</a:t>
            </a:r>
            <a:endParaRPr kumimoji="0" lang="en-US" altLang="zh-CN" sz="3200" b="1" i="1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38145BD-EB74-4F27-A5A3-6FBC17E9A4A5}"/>
              </a:ext>
            </a:extLst>
          </p:cNvPr>
          <p:cNvSpPr txBox="1"/>
          <p:nvPr/>
        </p:nvSpPr>
        <p:spPr>
          <a:xfrm flipH="1">
            <a:off x="9123479" y="1382404"/>
            <a:ext cx="698932" cy="5847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4.</a:t>
            </a:r>
            <a:endParaRPr kumimoji="0" lang="en-US" altLang="zh-CN" sz="3200" b="1" i="1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5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D346EF3-A85F-44D8-8770-D60B1619E9C3}"/>
              </a:ext>
            </a:extLst>
          </p:cNvPr>
          <p:cNvSpPr/>
          <p:nvPr/>
        </p:nvSpPr>
        <p:spPr>
          <a:xfrm>
            <a:off x="300111" y="327074"/>
            <a:ext cx="11591779" cy="6203853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75CEC1-7D5C-4C2C-A195-AEF250146B92}"/>
              </a:ext>
            </a:extLst>
          </p:cNvPr>
          <p:cNvSpPr/>
          <p:nvPr/>
        </p:nvSpPr>
        <p:spPr>
          <a:xfrm>
            <a:off x="700083" y="327074"/>
            <a:ext cx="756000" cy="144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AB0955-B866-436F-AFAE-AE53DACB64AF}"/>
              </a:ext>
            </a:extLst>
          </p:cNvPr>
          <p:cNvSpPr txBox="1"/>
          <p:nvPr/>
        </p:nvSpPr>
        <p:spPr>
          <a:xfrm>
            <a:off x="700084" y="542924"/>
            <a:ext cx="152876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论文总结</a:t>
            </a:r>
          </a:p>
        </p:txBody>
      </p:sp>
      <p:sp>
        <p:nvSpPr>
          <p:cNvPr id="7" name="文本框 22">
            <a:extLst>
              <a:ext uri="{FF2B5EF4-FFF2-40B4-BE49-F238E27FC236}">
                <a16:creationId xmlns:a16="http://schemas.microsoft.com/office/drawing/2014/main" id="{6D0A66C2-6E29-4950-8C4D-BF3FA7D30F48}"/>
              </a:ext>
            </a:extLst>
          </p:cNvPr>
          <p:cNvSpPr txBox="1"/>
          <p:nvPr/>
        </p:nvSpPr>
        <p:spPr>
          <a:xfrm flipH="1">
            <a:off x="1677035" y="1302385"/>
            <a:ext cx="2233930" cy="60971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本模板精心设计，模板所有素材均可自由编辑替换移动。</a:t>
            </a:r>
          </a:p>
        </p:txBody>
      </p:sp>
      <p:sp>
        <p:nvSpPr>
          <p:cNvPr id="8" name="正五边形 8">
            <a:extLst>
              <a:ext uri="{FF2B5EF4-FFF2-40B4-BE49-F238E27FC236}">
                <a16:creationId xmlns:a16="http://schemas.microsoft.com/office/drawing/2014/main" id="{8EBF3D84-7A39-486E-8C82-844F1C29AF0F}"/>
              </a:ext>
            </a:extLst>
          </p:cNvPr>
          <p:cNvSpPr/>
          <p:nvPr/>
        </p:nvSpPr>
        <p:spPr>
          <a:xfrm rot="19380000" flipH="1">
            <a:off x="3786505" y="1925955"/>
            <a:ext cx="2162810" cy="2162810"/>
          </a:xfrm>
          <a:prstGeom prst="pentagon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正五边形 9">
            <a:extLst>
              <a:ext uri="{FF2B5EF4-FFF2-40B4-BE49-F238E27FC236}">
                <a16:creationId xmlns:a16="http://schemas.microsoft.com/office/drawing/2014/main" id="{5CB6EC16-E370-4748-9090-EE419C6D511F}"/>
              </a:ext>
            </a:extLst>
          </p:cNvPr>
          <p:cNvSpPr/>
          <p:nvPr/>
        </p:nvSpPr>
        <p:spPr>
          <a:xfrm rot="19380000" flipH="1">
            <a:off x="4075221" y="2214671"/>
            <a:ext cx="1585378" cy="1585378"/>
          </a:xfrm>
          <a:prstGeom prst="pentagon">
            <a:avLst/>
          </a:pr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+mn-ea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51980AF-0ED7-4DC0-9C98-EE8E7FA433F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987800" y="1927860"/>
            <a:ext cx="229235" cy="276860"/>
          </a:xfrm>
          <a:prstGeom prst="line">
            <a:avLst/>
          </a:prstGeom>
          <a:ln>
            <a:solidFill>
              <a:srgbClr val="1F4037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009B72E-6A2B-44A5-927A-56B0BE22BAF1}"/>
              </a:ext>
            </a:extLst>
          </p:cNvPr>
          <p:cNvCxnSpPr/>
          <p:nvPr/>
        </p:nvCxnSpPr>
        <p:spPr>
          <a:xfrm rot="17280000">
            <a:off x="3570583" y="3367314"/>
            <a:ext cx="229235" cy="276860"/>
          </a:xfrm>
          <a:prstGeom prst="line">
            <a:avLst/>
          </a:prstGeom>
          <a:ln>
            <a:solidFill>
              <a:srgbClr val="1F4037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五边形 4">
            <a:extLst>
              <a:ext uri="{FF2B5EF4-FFF2-40B4-BE49-F238E27FC236}">
                <a16:creationId xmlns:a16="http://schemas.microsoft.com/office/drawing/2014/main" id="{0C7D137C-DB61-4535-8DD1-41AAEDFAACCC}"/>
              </a:ext>
            </a:extLst>
          </p:cNvPr>
          <p:cNvSpPr/>
          <p:nvPr/>
        </p:nvSpPr>
        <p:spPr>
          <a:xfrm rot="2220000">
            <a:off x="6242685" y="1925955"/>
            <a:ext cx="2162810" cy="2162810"/>
          </a:xfrm>
          <a:prstGeom prst="pentagon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正五边形 5">
            <a:extLst>
              <a:ext uri="{FF2B5EF4-FFF2-40B4-BE49-F238E27FC236}">
                <a16:creationId xmlns:a16="http://schemas.microsoft.com/office/drawing/2014/main" id="{28E64187-71CB-4ABD-8E8C-1639C238C1EE}"/>
              </a:ext>
            </a:extLst>
          </p:cNvPr>
          <p:cNvSpPr/>
          <p:nvPr/>
        </p:nvSpPr>
        <p:spPr>
          <a:xfrm rot="2220000">
            <a:off x="6531401" y="2214671"/>
            <a:ext cx="1585378" cy="1585378"/>
          </a:xfrm>
          <a:prstGeom prst="pentagon">
            <a:avLst/>
          </a:pr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+mn-ea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6E08491-E8A9-46D9-96C5-74870820C44D}"/>
              </a:ext>
            </a:extLst>
          </p:cNvPr>
          <p:cNvCxnSpPr/>
          <p:nvPr/>
        </p:nvCxnSpPr>
        <p:spPr>
          <a:xfrm rot="4980000">
            <a:off x="7967577" y="1899979"/>
            <a:ext cx="229235" cy="276860"/>
          </a:xfrm>
          <a:prstGeom prst="line">
            <a:avLst/>
          </a:prstGeom>
          <a:ln>
            <a:solidFill>
              <a:srgbClr val="1F4037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FB87FC-597A-4BF7-A7C7-EE810E705CF5}"/>
              </a:ext>
            </a:extLst>
          </p:cNvPr>
          <p:cNvCxnSpPr/>
          <p:nvPr/>
        </p:nvCxnSpPr>
        <p:spPr>
          <a:xfrm rot="4320000" flipH="1">
            <a:off x="8357257" y="3387634"/>
            <a:ext cx="229235" cy="276860"/>
          </a:xfrm>
          <a:prstGeom prst="line">
            <a:avLst/>
          </a:prstGeom>
          <a:ln>
            <a:solidFill>
              <a:srgbClr val="1F4037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五边形 2">
            <a:extLst>
              <a:ext uri="{FF2B5EF4-FFF2-40B4-BE49-F238E27FC236}">
                <a16:creationId xmlns:a16="http://schemas.microsoft.com/office/drawing/2014/main" id="{B7AF0C25-DE36-449E-BB47-FC3DF0B9BCE3}"/>
              </a:ext>
            </a:extLst>
          </p:cNvPr>
          <p:cNvSpPr/>
          <p:nvPr/>
        </p:nvSpPr>
        <p:spPr>
          <a:xfrm>
            <a:off x="5008880" y="3541395"/>
            <a:ext cx="2162810" cy="2162810"/>
          </a:xfrm>
          <a:prstGeom prst="pentagon">
            <a:avLst/>
          </a:prstGeom>
          <a:solidFill>
            <a:srgbClr val="4DA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正五边形 6">
            <a:extLst>
              <a:ext uri="{FF2B5EF4-FFF2-40B4-BE49-F238E27FC236}">
                <a16:creationId xmlns:a16="http://schemas.microsoft.com/office/drawing/2014/main" id="{15349523-49C3-4959-A21C-40502C01E05C}"/>
              </a:ext>
            </a:extLst>
          </p:cNvPr>
          <p:cNvSpPr/>
          <p:nvPr/>
        </p:nvSpPr>
        <p:spPr>
          <a:xfrm>
            <a:off x="5297596" y="3830111"/>
            <a:ext cx="1585378" cy="1585378"/>
          </a:xfrm>
          <a:prstGeom prst="pentagon">
            <a:avLst/>
          </a:pr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+mn-ea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B1913A5-7103-4698-B681-45E58A41994A}"/>
              </a:ext>
            </a:extLst>
          </p:cNvPr>
          <p:cNvCxnSpPr/>
          <p:nvPr/>
        </p:nvCxnSpPr>
        <p:spPr>
          <a:xfrm rot="6000000" flipH="1">
            <a:off x="6746245" y="5692114"/>
            <a:ext cx="229235" cy="276860"/>
          </a:xfrm>
          <a:prstGeom prst="line">
            <a:avLst/>
          </a:prstGeom>
          <a:ln>
            <a:solidFill>
              <a:srgbClr val="4DA18B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06190E5-1A6C-4287-82B4-023F5B4DFC20}"/>
              </a:ext>
            </a:extLst>
          </p:cNvPr>
          <p:cNvCxnSpPr/>
          <p:nvPr/>
        </p:nvCxnSpPr>
        <p:spPr>
          <a:xfrm rot="15600000">
            <a:off x="5205725" y="5692114"/>
            <a:ext cx="229235" cy="276860"/>
          </a:xfrm>
          <a:prstGeom prst="line">
            <a:avLst/>
          </a:prstGeom>
          <a:ln>
            <a:solidFill>
              <a:srgbClr val="4DA18B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22">
            <a:extLst>
              <a:ext uri="{FF2B5EF4-FFF2-40B4-BE49-F238E27FC236}">
                <a16:creationId xmlns:a16="http://schemas.microsoft.com/office/drawing/2014/main" id="{8BC0BFAB-5E35-41FF-880F-0D5FBC5D9C5E}"/>
              </a:ext>
            </a:extLst>
          </p:cNvPr>
          <p:cNvSpPr txBox="1"/>
          <p:nvPr/>
        </p:nvSpPr>
        <p:spPr>
          <a:xfrm flipH="1">
            <a:off x="8287385" y="1291590"/>
            <a:ext cx="2233930" cy="60971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本模板精心设计，模板所有素材均可自由编辑替换移动。</a:t>
            </a:r>
          </a:p>
        </p:txBody>
      </p:sp>
      <p:sp>
        <p:nvSpPr>
          <p:cNvPr id="21" name="文本框 22">
            <a:extLst>
              <a:ext uri="{FF2B5EF4-FFF2-40B4-BE49-F238E27FC236}">
                <a16:creationId xmlns:a16="http://schemas.microsoft.com/office/drawing/2014/main" id="{69C93336-79BD-4F57-956D-860AD6D5AA48}"/>
              </a:ext>
            </a:extLst>
          </p:cNvPr>
          <p:cNvSpPr txBox="1"/>
          <p:nvPr/>
        </p:nvSpPr>
        <p:spPr>
          <a:xfrm flipH="1">
            <a:off x="8837295" y="3382010"/>
            <a:ext cx="2233930" cy="60971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本模板精心设计，模板所有素材均可自由编辑替换移动。</a:t>
            </a:r>
          </a:p>
        </p:txBody>
      </p:sp>
      <p:sp>
        <p:nvSpPr>
          <p:cNvPr id="22" name="文本框 22">
            <a:extLst>
              <a:ext uri="{FF2B5EF4-FFF2-40B4-BE49-F238E27FC236}">
                <a16:creationId xmlns:a16="http://schemas.microsoft.com/office/drawing/2014/main" id="{1657EA82-569B-4413-8CCA-0CDD101EB173}"/>
              </a:ext>
            </a:extLst>
          </p:cNvPr>
          <p:cNvSpPr txBox="1"/>
          <p:nvPr/>
        </p:nvSpPr>
        <p:spPr>
          <a:xfrm flipH="1">
            <a:off x="1119505" y="3374390"/>
            <a:ext cx="2233930" cy="60971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本模板精心设计，模板所有素材均可自由编辑替换移动。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3FC244B-93C9-4F49-80FF-4243FA63CB97}"/>
              </a:ext>
            </a:extLst>
          </p:cNvPr>
          <p:cNvSpPr txBox="1"/>
          <p:nvPr/>
        </p:nvSpPr>
        <p:spPr>
          <a:xfrm flipH="1">
            <a:off x="2465705" y="5752775"/>
            <a:ext cx="2595245" cy="60971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本模板精心设计，模板所有素材均可自由编辑替换移动。</a:t>
            </a:r>
          </a:p>
        </p:txBody>
      </p:sp>
      <p:sp>
        <p:nvSpPr>
          <p:cNvPr id="24" name="文本框 22">
            <a:extLst>
              <a:ext uri="{FF2B5EF4-FFF2-40B4-BE49-F238E27FC236}">
                <a16:creationId xmlns:a16="http://schemas.microsoft.com/office/drawing/2014/main" id="{C7A625E2-6ECB-48F5-B3DF-DA88C0AB4C20}"/>
              </a:ext>
            </a:extLst>
          </p:cNvPr>
          <p:cNvSpPr txBox="1"/>
          <p:nvPr/>
        </p:nvSpPr>
        <p:spPr>
          <a:xfrm flipH="1">
            <a:off x="7354570" y="5752775"/>
            <a:ext cx="2595245" cy="60971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本模板精心设计，模板所有素材均可自由编辑替换移动。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290DF2D-0453-4418-9AE5-88F4844D1072}"/>
              </a:ext>
            </a:extLst>
          </p:cNvPr>
          <p:cNvSpPr txBox="1"/>
          <p:nvPr/>
        </p:nvSpPr>
        <p:spPr>
          <a:xfrm flipH="1">
            <a:off x="1677035" y="882650"/>
            <a:ext cx="2012950" cy="3400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26" name="文本框 20">
            <a:extLst>
              <a:ext uri="{FF2B5EF4-FFF2-40B4-BE49-F238E27FC236}">
                <a16:creationId xmlns:a16="http://schemas.microsoft.com/office/drawing/2014/main" id="{FE3FF5F6-E80D-4ACF-A8CC-A103325510F7}"/>
              </a:ext>
            </a:extLst>
          </p:cNvPr>
          <p:cNvSpPr txBox="1"/>
          <p:nvPr/>
        </p:nvSpPr>
        <p:spPr>
          <a:xfrm flipH="1">
            <a:off x="1119505" y="2929890"/>
            <a:ext cx="2012950" cy="3400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27" name="文本框 20">
            <a:extLst>
              <a:ext uri="{FF2B5EF4-FFF2-40B4-BE49-F238E27FC236}">
                <a16:creationId xmlns:a16="http://schemas.microsoft.com/office/drawing/2014/main" id="{5DFB5275-10F7-4CB0-9EE9-4E369D32BE58}"/>
              </a:ext>
            </a:extLst>
          </p:cNvPr>
          <p:cNvSpPr txBox="1"/>
          <p:nvPr/>
        </p:nvSpPr>
        <p:spPr>
          <a:xfrm flipH="1">
            <a:off x="2465705" y="5302560"/>
            <a:ext cx="2012950" cy="3400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28" name="文本框 20">
            <a:extLst>
              <a:ext uri="{FF2B5EF4-FFF2-40B4-BE49-F238E27FC236}">
                <a16:creationId xmlns:a16="http://schemas.microsoft.com/office/drawing/2014/main" id="{0CCDD73A-FA40-465D-8507-A719D4C918DA}"/>
              </a:ext>
            </a:extLst>
          </p:cNvPr>
          <p:cNvSpPr txBox="1"/>
          <p:nvPr/>
        </p:nvSpPr>
        <p:spPr>
          <a:xfrm flipH="1">
            <a:off x="8287385" y="889000"/>
            <a:ext cx="2012950" cy="3400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29" name="文本框 20">
            <a:extLst>
              <a:ext uri="{FF2B5EF4-FFF2-40B4-BE49-F238E27FC236}">
                <a16:creationId xmlns:a16="http://schemas.microsoft.com/office/drawing/2014/main" id="{0BC154E6-ED1B-467F-B7C6-20EB7558E6B7}"/>
              </a:ext>
            </a:extLst>
          </p:cNvPr>
          <p:cNvSpPr txBox="1"/>
          <p:nvPr/>
        </p:nvSpPr>
        <p:spPr>
          <a:xfrm flipH="1">
            <a:off x="8837295" y="2950210"/>
            <a:ext cx="2012950" cy="3400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30" name="文本框 20">
            <a:extLst>
              <a:ext uri="{FF2B5EF4-FFF2-40B4-BE49-F238E27FC236}">
                <a16:creationId xmlns:a16="http://schemas.microsoft.com/office/drawing/2014/main" id="{CE186F2F-569E-4E51-BFC9-9F62D7AE94B4}"/>
              </a:ext>
            </a:extLst>
          </p:cNvPr>
          <p:cNvSpPr txBox="1"/>
          <p:nvPr/>
        </p:nvSpPr>
        <p:spPr>
          <a:xfrm flipH="1">
            <a:off x="7354570" y="5302560"/>
            <a:ext cx="2012950" cy="3400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31" name="文本框 20">
            <a:extLst>
              <a:ext uri="{FF2B5EF4-FFF2-40B4-BE49-F238E27FC236}">
                <a16:creationId xmlns:a16="http://schemas.microsoft.com/office/drawing/2014/main" id="{991C8EB0-BFB7-45E5-8AE3-20965FBA56C4}"/>
              </a:ext>
            </a:extLst>
          </p:cNvPr>
          <p:cNvSpPr txBox="1"/>
          <p:nvPr/>
        </p:nvSpPr>
        <p:spPr>
          <a:xfrm flipH="1">
            <a:off x="4168140" y="2797175"/>
            <a:ext cx="1541145" cy="8299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KEY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WORDS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32" name="文本框 20">
            <a:extLst>
              <a:ext uri="{FF2B5EF4-FFF2-40B4-BE49-F238E27FC236}">
                <a16:creationId xmlns:a16="http://schemas.microsoft.com/office/drawing/2014/main" id="{EB931FC2-4241-4453-9B0D-0F43010F08BF}"/>
              </a:ext>
            </a:extLst>
          </p:cNvPr>
          <p:cNvSpPr txBox="1"/>
          <p:nvPr/>
        </p:nvSpPr>
        <p:spPr>
          <a:xfrm flipH="1">
            <a:off x="6471920" y="2797175"/>
            <a:ext cx="1541145" cy="8299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KEY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WORDS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33" name="文本框 20">
            <a:extLst>
              <a:ext uri="{FF2B5EF4-FFF2-40B4-BE49-F238E27FC236}">
                <a16:creationId xmlns:a16="http://schemas.microsoft.com/office/drawing/2014/main" id="{5AAB62E1-A2DC-4197-94D2-4D3A5BDB2154}"/>
              </a:ext>
            </a:extLst>
          </p:cNvPr>
          <p:cNvSpPr txBox="1"/>
          <p:nvPr/>
        </p:nvSpPr>
        <p:spPr>
          <a:xfrm flipH="1">
            <a:off x="5311775" y="4511675"/>
            <a:ext cx="1541145" cy="8299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KEY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WORDS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34" name="病历">
            <a:extLst>
              <a:ext uri="{FF2B5EF4-FFF2-40B4-BE49-F238E27FC236}">
                <a16:creationId xmlns:a16="http://schemas.microsoft.com/office/drawing/2014/main" id="{6CF9081B-A4BC-4896-8755-B0F3205FB71B}"/>
              </a:ext>
            </a:extLst>
          </p:cNvPr>
          <p:cNvSpPr/>
          <p:nvPr/>
        </p:nvSpPr>
        <p:spPr bwMode="auto">
          <a:xfrm>
            <a:off x="4761865" y="2430145"/>
            <a:ext cx="315595" cy="448945"/>
          </a:xfrm>
          <a:custGeom>
            <a:avLst/>
            <a:gdLst>
              <a:gd name="T0" fmla="*/ 1652585 w 5505447"/>
              <a:gd name="T1" fmla="*/ 4997450 h 6858000"/>
              <a:gd name="T2" fmla="*/ 1652586 w 5505447"/>
              <a:gd name="T3" fmla="*/ 4335463 h 6858000"/>
              <a:gd name="T4" fmla="*/ 4694235 w 5505447"/>
              <a:gd name="T5" fmla="*/ 4089400 h 6858000"/>
              <a:gd name="T6" fmla="*/ 3722685 w 5505447"/>
              <a:gd name="T7" fmla="*/ 3795713 h 6858000"/>
              <a:gd name="T8" fmla="*/ 2624135 w 5505447"/>
              <a:gd name="T9" fmla="*/ 3611563 h 6858000"/>
              <a:gd name="T10" fmla="*/ 2881310 w 5505447"/>
              <a:gd name="T11" fmla="*/ 4089401 h 6858000"/>
              <a:gd name="T12" fmla="*/ 3722685 w 5505447"/>
              <a:gd name="T13" fmla="*/ 3071816 h 6858000"/>
              <a:gd name="T14" fmla="*/ 2624135 w 5505447"/>
              <a:gd name="T15" fmla="*/ 2995616 h 6858000"/>
              <a:gd name="T16" fmla="*/ 3722685 w 5505447"/>
              <a:gd name="T17" fmla="*/ 2703514 h 6858000"/>
              <a:gd name="T18" fmla="*/ 3544885 w 5505447"/>
              <a:gd name="T19" fmla="*/ 2517776 h 6858000"/>
              <a:gd name="T20" fmla="*/ 811212 w 5505447"/>
              <a:gd name="T21" fmla="*/ 3181354 h 6858000"/>
              <a:gd name="T22" fmla="*/ 1652588 w 5505447"/>
              <a:gd name="T23" fmla="*/ 1979617 h 6858000"/>
              <a:gd name="T24" fmla="*/ 2624135 w 5505447"/>
              <a:gd name="T25" fmla="*/ 1903417 h 6858000"/>
              <a:gd name="T26" fmla="*/ 1652588 w 5505447"/>
              <a:gd name="T27" fmla="*/ 1609729 h 6858000"/>
              <a:gd name="T28" fmla="*/ 3544885 w 5505447"/>
              <a:gd name="T29" fmla="*/ 1609728 h 6858000"/>
              <a:gd name="T30" fmla="*/ 4728059 w 5505447"/>
              <a:gd name="T31" fmla="*/ 5365062 h 6858000"/>
              <a:gd name="T32" fmla="*/ 550863 w 5505447"/>
              <a:gd name="T33" fmla="*/ 830266 h 6858000"/>
              <a:gd name="T34" fmla="*/ 3519813 w 5505447"/>
              <a:gd name="T35" fmla="*/ 482329 h 6858000"/>
              <a:gd name="T36" fmla="*/ 3474335 w 5505447"/>
              <a:gd name="T37" fmla="*/ 533264 h 6858000"/>
              <a:gd name="T38" fmla="*/ 3463913 w 5505447"/>
              <a:gd name="T39" fmla="*/ 603618 h 6858000"/>
              <a:gd name="T40" fmla="*/ 3493284 w 5505447"/>
              <a:gd name="T41" fmla="*/ 665695 h 6858000"/>
              <a:gd name="T42" fmla="*/ 3551394 w 5505447"/>
              <a:gd name="T43" fmla="*/ 701349 h 6858000"/>
              <a:gd name="T44" fmla="*/ 3622453 w 5505447"/>
              <a:gd name="T45" fmla="*/ 697848 h 6858000"/>
              <a:gd name="T46" fmla="*/ 3676773 w 5505447"/>
              <a:gd name="T47" fmla="*/ 656781 h 6858000"/>
              <a:gd name="T48" fmla="*/ 3700143 w 5505447"/>
              <a:gd name="T49" fmla="*/ 591521 h 6858000"/>
              <a:gd name="T50" fmla="*/ 3683405 w 5505447"/>
              <a:gd name="T51" fmla="*/ 523077 h 6858000"/>
              <a:gd name="T52" fmla="*/ 3632875 w 5505447"/>
              <a:gd name="T53" fmla="*/ 477235 h 6858000"/>
              <a:gd name="T54" fmla="*/ 1963242 w 5505447"/>
              <a:gd name="T55" fmla="*/ 465775 h 6858000"/>
              <a:gd name="T56" fmla="*/ 1899340 w 5505447"/>
              <a:gd name="T57" fmla="*/ 492516 h 6858000"/>
              <a:gd name="T58" fmla="*/ 1861189 w 5505447"/>
              <a:gd name="T59" fmla="*/ 549499 h 6858000"/>
              <a:gd name="T60" fmla="*/ 1861189 w 5505447"/>
              <a:gd name="T61" fmla="*/ 620808 h 6858000"/>
              <a:gd name="T62" fmla="*/ 1899340 w 5505447"/>
              <a:gd name="T63" fmla="*/ 677792 h 6858000"/>
              <a:gd name="T64" fmla="*/ 1963242 w 5505447"/>
              <a:gd name="T65" fmla="*/ 704533 h 6858000"/>
              <a:gd name="T66" fmla="*/ 2032549 w 5505447"/>
              <a:gd name="T67" fmla="*/ 690526 h 6858000"/>
              <a:gd name="T68" fmla="*/ 2080873 w 5505447"/>
              <a:gd name="T69" fmla="*/ 642456 h 6858000"/>
              <a:gd name="T70" fmla="*/ 2094861 w 5505447"/>
              <a:gd name="T71" fmla="*/ 572739 h 6858000"/>
              <a:gd name="T72" fmla="*/ 2067838 w 5505447"/>
              <a:gd name="T73" fmla="*/ 509070 h 6858000"/>
              <a:gd name="T74" fmla="*/ 2010930 w 5505447"/>
              <a:gd name="T75" fmla="*/ 470550 h 6858000"/>
              <a:gd name="T76" fmla="*/ 4885370 w 5505447"/>
              <a:gd name="T77" fmla="*/ 295278 h 6858000"/>
              <a:gd name="T78" fmla="*/ 5069837 w 5505447"/>
              <a:gd name="T79" fmla="*/ 323534 h 6858000"/>
              <a:gd name="T80" fmla="*/ 5232080 w 5505447"/>
              <a:gd name="T81" fmla="*/ 401318 h 6858000"/>
              <a:gd name="T82" fmla="*/ 5363842 w 5505447"/>
              <a:gd name="T83" fmla="*/ 521327 h 6858000"/>
              <a:gd name="T84" fmla="*/ 5456552 w 5505447"/>
              <a:gd name="T85" fmla="*/ 674037 h 6858000"/>
              <a:gd name="T86" fmla="*/ 5502272 w 5505447"/>
              <a:gd name="T87" fmla="*/ 852146 h 6858000"/>
              <a:gd name="T88" fmla="*/ 5495605 w 5505447"/>
              <a:gd name="T89" fmla="*/ 6347485 h 6858000"/>
              <a:gd name="T90" fmla="*/ 5437502 w 5505447"/>
              <a:gd name="T91" fmla="*/ 6520197 h 6858000"/>
              <a:gd name="T92" fmla="*/ 5333997 w 5505447"/>
              <a:gd name="T93" fmla="*/ 6665922 h 6858000"/>
              <a:gd name="T94" fmla="*/ 5193980 w 5505447"/>
              <a:gd name="T95" fmla="*/ 6775772 h 6858000"/>
              <a:gd name="T96" fmla="*/ 5025387 w 5505447"/>
              <a:gd name="T97" fmla="*/ 6842126 h 6858000"/>
              <a:gd name="T98" fmla="*/ 588010 w 5505447"/>
              <a:gd name="T99" fmla="*/ 6857048 h 6858000"/>
              <a:gd name="T100" fmla="*/ 406718 w 5505447"/>
              <a:gd name="T101" fmla="*/ 6820220 h 6858000"/>
              <a:gd name="T102" fmla="*/ 248920 w 5505447"/>
              <a:gd name="T103" fmla="*/ 6734499 h 6858000"/>
              <a:gd name="T104" fmla="*/ 123190 w 5505447"/>
              <a:gd name="T105" fmla="*/ 6609092 h 6858000"/>
              <a:gd name="T106" fmla="*/ 37465 w 5505447"/>
              <a:gd name="T107" fmla="*/ 6450985 h 6858000"/>
              <a:gd name="T108" fmla="*/ 953 w 5505447"/>
              <a:gd name="T109" fmla="*/ 6270019 h 6858000"/>
              <a:gd name="T110" fmla="*/ 15875 w 5505447"/>
              <a:gd name="T111" fmla="*/ 775315 h 6858000"/>
              <a:gd name="T112" fmla="*/ 82233 w 5505447"/>
              <a:gd name="T113" fmla="*/ 606731 h 6858000"/>
              <a:gd name="T114" fmla="*/ 192088 w 5505447"/>
              <a:gd name="T115" fmla="*/ 466720 h 6858000"/>
              <a:gd name="T116" fmla="*/ 337820 w 5505447"/>
              <a:gd name="T117" fmla="*/ 363220 h 6858000"/>
              <a:gd name="T118" fmla="*/ 510223 w 5505447"/>
              <a:gd name="T119" fmla="*/ 30512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505447" h="6858000">
                <a:moveTo>
                  <a:pt x="4951951" y="5119688"/>
                </a:moveTo>
                <a:lnTo>
                  <a:pt x="4954585" y="5119688"/>
                </a:lnTo>
                <a:lnTo>
                  <a:pt x="4953367" y="5121008"/>
                </a:lnTo>
                <a:lnTo>
                  <a:pt x="4951951" y="5119688"/>
                </a:lnTo>
                <a:close/>
                <a:moveTo>
                  <a:pt x="3981447" y="5119688"/>
                </a:moveTo>
                <a:lnTo>
                  <a:pt x="4951950" y="5119688"/>
                </a:lnTo>
                <a:lnTo>
                  <a:pt x="3981447" y="6160425"/>
                </a:lnTo>
                <a:lnTo>
                  <a:pt x="3981447" y="5119688"/>
                </a:lnTo>
                <a:close/>
                <a:moveTo>
                  <a:pt x="1652585" y="4889500"/>
                </a:moveTo>
                <a:lnTo>
                  <a:pt x="2624135" y="4889500"/>
                </a:lnTo>
                <a:lnTo>
                  <a:pt x="2624135" y="4997450"/>
                </a:lnTo>
                <a:lnTo>
                  <a:pt x="1652585" y="4997450"/>
                </a:lnTo>
                <a:lnTo>
                  <a:pt x="1652585" y="4889500"/>
                </a:lnTo>
                <a:close/>
                <a:moveTo>
                  <a:pt x="1652585" y="4705350"/>
                </a:moveTo>
                <a:lnTo>
                  <a:pt x="2624135" y="4705350"/>
                </a:lnTo>
                <a:lnTo>
                  <a:pt x="2624135" y="4813300"/>
                </a:lnTo>
                <a:lnTo>
                  <a:pt x="1652585" y="4813300"/>
                </a:lnTo>
                <a:lnTo>
                  <a:pt x="1652585" y="4705350"/>
                </a:lnTo>
                <a:close/>
                <a:moveTo>
                  <a:pt x="1652585" y="4519613"/>
                </a:moveTo>
                <a:lnTo>
                  <a:pt x="2624135" y="4519613"/>
                </a:lnTo>
                <a:lnTo>
                  <a:pt x="2624135" y="4629151"/>
                </a:lnTo>
                <a:lnTo>
                  <a:pt x="1652585" y="4629151"/>
                </a:lnTo>
                <a:lnTo>
                  <a:pt x="1652585" y="4519613"/>
                </a:lnTo>
                <a:close/>
                <a:moveTo>
                  <a:pt x="1652586" y="4335463"/>
                </a:moveTo>
                <a:lnTo>
                  <a:pt x="2624135" y="4335463"/>
                </a:lnTo>
                <a:lnTo>
                  <a:pt x="2624135" y="4443413"/>
                </a:lnTo>
                <a:lnTo>
                  <a:pt x="1652586" y="4443413"/>
                </a:lnTo>
                <a:lnTo>
                  <a:pt x="1652586" y="4335463"/>
                </a:lnTo>
                <a:close/>
                <a:moveTo>
                  <a:pt x="811210" y="4335463"/>
                </a:moveTo>
                <a:lnTo>
                  <a:pt x="1474786" y="4335463"/>
                </a:lnTo>
                <a:lnTo>
                  <a:pt x="1474786" y="4997451"/>
                </a:lnTo>
                <a:lnTo>
                  <a:pt x="811210" y="4997451"/>
                </a:lnTo>
                <a:lnTo>
                  <a:pt x="811210" y="4335463"/>
                </a:lnTo>
                <a:close/>
                <a:moveTo>
                  <a:pt x="3722685" y="3981450"/>
                </a:moveTo>
                <a:lnTo>
                  <a:pt x="4694235" y="3981450"/>
                </a:lnTo>
                <a:lnTo>
                  <a:pt x="4694235" y="4089400"/>
                </a:lnTo>
                <a:lnTo>
                  <a:pt x="3722685" y="4089400"/>
                </a:lnTo>
                <a:lnTo>
                  <a:pt x="3722685" y="3981450"/>
                </a:lnTo>
                <a:close/>
                <a:moveTo>
                  <a:pt x="1652586" y="3981450"/>
                </a:moveTo>
                <a:lnTo>
                  <a:pt x="2624135" y="3981450"/>
                </a:lnTo>
                <a:lnTo>
                  <a:pt x="2624135" y="4089400"/>
                </a:lnTo>
                <a:lnTo>
                  <a:pt x="1652586" y="4089400"/>
                </a:lnTo>
                <a:lnTo>
                  <a:pt x="1652586" y="3981450"/>
                </a:lnTo>
                <a:close/>
                <a:moveTo>
                  <a:pt x="3722685" y="3795713"/>
                </a:moveTo>
                <a:lnTo>
                  <a:pt x="4694235" y="3795713"/>
                </a:lnTo>
                <a:lnTo>
                  <a:pt x="4694235" y="3905251"/>
                </a:lnTo>
                <a:lnTo>
                  <a:pt x="3722685" y="3905251"/>
                </a:lnTo>
                <a:lnTo>
                  <a:pt x="3722685" y="3795713"/>
                </a:lnTo>
                <a:close/>
                <a:moveTo>
                  <a:pt x="1652586" y="3795713"/>
                </a:moveTo>
                <a:lnTo>
                  <a:pt x="2624135" y="3795713"/>
                </a:lnTo>
                <a:lnTo>
                  <a:pt x="2624135" y="3905251"/>
                </a:lnTo>
                <a:lnTo>
                  <a:pt x="1652586" y="3905251"/>
                </a:lnTo>
                <a:lnTo>
                  <a:pt x="1652586" y="3795713"/>
                </a:lnTo>
                <a:close/>
                <a:moveTo>
                  <a:pt x="3722685" y="3611563"/>
                </a:moveTo>
                <a:lnTo>
                  <a:pt x="4694235" y="3611563"/>
                </a:lnTo>
                <a:lnTo>
                  <a:pt x="4694235" y="3719513"/>
                </a:lnTo>
                <a:lnTo>
                  <a:pt x="3722685" y="3719513"/>
                </a:lnTo>
                <a:lnTo>
                  <a:pt x="3722685" y="3611563"/>
                </a:lnTo>
                <a:close/>
                <a:moveTo>
                  <a:pt x="1652586" y="3611563"/>
                </a:moveTo>
                <a:lnTo>
                  <a:pt x="2624135" y="3611563"/>
                </a:lnTo>
                <a:lnTo>
                  <a:pt x="2624135" y="3719513"/>
                </a:lnTo>
                <a:lnTo>
                  <a:pt x="1652586" y="3719513"/>
                </a:lnTo>
                <a:lnTo>
                  <a:pt x="1652586" y="3611563"/>
                </a:lnTo>
                <a:close/>
                <a:moveTo>
                  <a:pt x="3722685" y="3427415"/>
                </a:moveTo>
                <a:lnTo>
                  <a:pt x="4694235" y="3427415"/>
                </a:lnTo>
                <a:lnTo>
                  <a:pt x="4694235" y="3535363"/>
                </a:lnTo>
                <a:lnTo>
                  <a:pt x="3722685" y="3535363"/>
                </a:lnTo>
                <a:lnTo>
                  <a:pt x="3722685" y="3427415"/>
                </a:lnTo>
                <a:close/>
                <a:moveTo>
                  <a:pt x="2881310" y="3427415"/>
                </a:moveTo>
                <a:lnTo>
                  <a:pt x="3544885" y="3427415"/>
                </a:lnTo>
                <a:lnTo>
                  <a:pt x="3544885" y="4089401"/>
                </a:lnTo>
                <a:lnTo>
                  <a:pt x="2881310" y="4089401"/>
                </a:lnTo>
                <a:lnTo>
                  <a:pt x="2881310" y="3427415"/>
                </a:lnTo>
                <a:close/>
                <a:moveTo>
                  <a:pt x="1652586" y="3427415"/>
                </a:moveTo>
                <a:lnTo>
                  <a:pt x="2624135" y="3427415"/>
                </a:lnTo>
                <a:lnTo>
                  <a:pt x="2624135" y="3535365"/>
                </a:lnTo>
                <a:lnTo>
                  <a:pt x="1652586" y="3535365"/>
                </a:lnTo>
                <a:lnTo>
                  <a:pt x="1652586" y="3427415"/>
                </a:lnTo>
                <a:close/>
                <a:moveTo>
                  <a:pt x="811211" y="3427415"/>
                </a:moveTo>
                <a:lnTo>
                  <a:pt x="1474786" y="3427415"/>
                </a:lnTo>
                <a:lnTo>
                  <a:pt x="1474786" y="4089401"/>
                </a:lnTo>
                <a:lnTo>
                  <a:pt x="811211" y="4089401"/>
                </a:lnTo>
                <a:lnTo>
                  <a:pt x="811211" y="3427415"/>
                </a:lnTo>
                <a:close/>
                <a:moveTo>
                  <a:pt x="3722685" y="3071816"/>
                </a:moveTo>
                <a:lnTo>
                  <a:pt x="4694235" y="3071816"/>
                </a:lnTo>
                <a:lnTo>
                  <a:pt x="4694235" y="3181354"/>
                </a:lnTo>
                <a:lnTo>
                  <a:pt x="3722685" y="3181354"/>
                </a:lnTo>
                <a:lnTo>
                  <a:pt x="3722685" y="3071816"/>
                </a:lnTo>
                <a:close/>
                <a:moveTo>
                  <a:pt x="1652587" y="3071816"/>
                </a:moveTo>
                <a:lnTo>
                  <a:pt x="2624135" y="3071816"/>
                </a:lnTo>
                <a:lnTo>
                  <a:pt x="2624135" y="3181354"/>
                </a:lnTo>
                <a:lnTo>
                  <a:pt x="1652587" y="3181354"/>
                </a:lnTo>
                <a:lnTo>
                  <a:pt x="1652587" y="3071816"/>
                </a:lnTo>
                <a:close/>
                <a:moveTo>
                  <a:pt x="1652587" y="2887666"/>
                </a:moveTo>
                <a:lnTo>
                  <a:pt x="2624135" y="2887666"/>
                </a:lnTo>
                <a:lnTo>
                  <a:pt x="2624135" y="2995616"/>
                </a:lnTo>
                <a:lnTo>
                  <a:pt x="1652587" y="2995616"/>
                </a:lnTo>
                <a:lnTo>
                  <a:pt x="1652587" y="2887666"/>
                </a:lnTo>
                <a:close/>
                <a:moveTo>
                  <a:pt x="3722685" y="2887665"/>
                </a:moveTo>
                <a:lnTo>
                  <a:pt x="4694235" y="2887665"/>
                </a:lnTo>
                <a:lnTo>
                  <a:pt x="4694235" y="2995615"/>
                </a:lnTo>
                <a:lnTo>
                  <a:pt x="3722685" y="2995615"/>
                </a:lnTo>
                <a:lnTo>
                  <a:pt x="3722685" y="2887665"/>
                </a:lnTo>
                <a:close/>
                <a:moveTo>
                  <a:pt x="3722685" y="2703514"/>
                </a:moveTo>
                <a:lnTo>
                  <a:pt x="4694235" y="2703514"/>
                </a:lnTo>
                <a:lnTo>
                  <a:pt x="4694235" y="2811465"/>
                </a:lnTo>
                <a:lnTo>
                  <a:pt x="3722685" y="2811465"/>
                </a:lnTo>
                <a:lnTo>
                  <a:pt x="3722685" y="2703514"/>
                </a:lnTo>
                <a:close/>
                <a:moveTo>
                  <a:pt x="1652587" y="2703514"/>
                </a:moveTo>
                <a:lnTo>
                  <a:pt x="2624135" y="2703514"/>
                </a:lnTo>
                <a:lnTo>
                  <a:pt x="2624135" y="2811465"/>
                </a:lnTo>
                <a:lnTo>
                  <a:pt x="1652587" y="2811465"/>
                </a:lnTo>
                <a:lnTo>
                  <a:pt x="1652587" y="2703514"/>
                </a:lnTo>
                <a:close/>
                <a:moveTo>
                  <a:pt x="3722685" y="2517776"/>
                </a:moveTo>
                <a:lnTo>
                  <a:pt x="4694235" y="2517776"/>
                </a:lnTo>
                <a:lnTo>
                  <a:pt x="4694235" y="2627315"/>
                </a:lnTo>
                <a:lnTo>
                  <a:pt x="3722685" y="2627315"/>
                </a:lnTo>
                <a:lnTo>
                  <a:pt x="3722685" y="2517776"/>
                </a:lnTo>
                <a:close/>
                <a:moveTo>
                  <a:pt x="2881310" y="2517776"/>
                </a:moveTo>
                <a:lnTo>
                  <a:pt x="3544885" y="2517776"/>
                </a:lnTo>
                <a:lnTo>
                  <a:pt x="3544885" y="3181354"/>
                </a:lnTo>
                <a:lnTo>
                  <a:pt x="2881310" y="3181354"/>
                </a:lnTo>
                <a:lnTo>
                  <a:pt x="2881310" y="2517776"/>
                </a:lnTo>
                <a:close/>
                <a:moveTo>
                  <a:pt x="1652587" y="2517776"/>
                </a:moveTo>
                <a:lnTo>
                  <a:pt x="2624135" y="2517776"/>
                </a:lnTo>
                <a:lnTo>
                  <a:pt x="2624135" y="2627315"/>
                </a:lnTo>
                <a:lnTo>
                  <a:pt x="1652587" y="2627315"/>
                </a:lnTo>
                <a:lnTo>
                  <a:pt x="1652587" y="2517776"/>
                </a:lnTo>
                <a:close/>
                <a:moveTo>
                  <a:pt x="811212" y="2517776"/>
                </a:moveTo>
                <a:lnTo>
                  <a:pt x="1474787" y="2517776"/>
                </a:lnTo>
                <a:lnTo>
                  <a:pt x="1474787" y="3181354"/>
                </a:lnTo>
                <a:lnTo>
                  <a:pt x="811212" y="3181354"/>
                </a:lnTo>
                <a:lnTo>
                  <a:pt x="811212" y="2517776"/>
                </a:lnTo>
                <a:close/>
                <a:moveTo>
                  <a:pt x="3722685" y="2163766"/>
                </a:moveTo>
                <a:lnTo>
                  <a:pt x="4694235" y="2163766"/>
                </a:lnTo>
                <a:lnTo>
                  <a:pt x="4694235" y="2273303"/>
                </a:lnTo>
                <a:lnTo>
                  <a:pt x="3722685" y="2273303"/>
                </a:lnTo>
                <a:lnTo>
                  <a:pt x="3722685" y="2163766"/>
                </a:lnTo>
                <a:close/>
                <a:moveTo>
                  <a:pt x="1652588" y="2163766"/>
                </a:moveTo>
                <a:lnTo>
                  <a:pt x="2624135" y="2163766"/>
                </a:lnTo>
                <a:lnTo>
                  <a:pt x="2624135" y="2273304"/>
                </a:lnTo>
                <a:lnTo>
                  <a:pt x="1652588" y="2273304"/>
                </a:lnTo>
                <a:lnTo>
                  <a:pt x="1652588" y="2163766"/>
                </a:lnTo>
                <a:close/>
                <a:moveTo>
                  <a:pt x="1652588" y="1979617"/>
                </a:moveTo>
                <a:lnTo>
                  <a:pt x="2624135" y="1979617"/>
                </a:lnTo>
                <a:lnTo>
                  <a:pt x="2624135" y="2087566"/>
                </a:lnTo>
                <a:lnTo>
                  <a:pt x="1652588" y="2087566"/>
                </a:lnTo>
                <a:lnTo>
                  <a:pt x="1652588" y="1979617"/>
                </a:lnTo>
                <a:close/>
                <a:moveTo>
                  <a:pt x="3722685" y="1979616"/>
                </a:moveTo>
                <a:lnTo>
                  <a:pt x="4694235" y="1979616"/>
                </a:lnTo>
                <a:lnTo>
                  <a:pt x="4694235" y="2087566"/>
                </a:lnTo>
                <a:lnTo>
                  <a:pt x="3722685" y="2087566"/>
                </a:lnTo>
                <a:lnTo>
                  <a:pt x="3722685" y="1979616"/>
                </a:lnTo>
                <a:close/>
                <a:moveTo>
                  <a:pt x="1652588" y="1793879"/>
                </a:moveTo>
                <a:lnTo>
                  <a:pt x="2624135" y="1793879"/>
                </a:lnTo>
                <a:lnTo>
                  <a:pt x="2624135" y="1903417"/>
                </a:lnTo>
                <a:lnTo>
                  <a:pt x="1652588" y="1903417"/>
                </a:lnTo>
                <a:lnTo>
                  <a:pt x="1652588" y="1793879"/>
                </a:lnTo>
                <a:close/>
                <a:moveTo>
                  <a:pt x="3722685" y="1793878"/>
                </a:moveTo>
                <a:lnTo>
                  <a:pt x="4694235" y="1793878"/>
                </a:lnTo>
                <a:lnTo>
                  <a:pt x="4694235" y="1903416"/>
                </a:lnTo>
                <a:lnTo>
                  <a:pt x="3722685" y="1903416"/>
                </a:lnTo>
                <a:lnTo>
                  <a:pt x="3722685" y="1793878"/>
                </a:lnTo>
                <a:close/>
                <a:moveTo>
                  <a:pt x="1652588" y="1609729"/>
                </a:moveTo>
                <a:lnTo>
                  <a:pt x="2624135" y="1609729"/>
                </a:lnTo>
                <a:lnTo>
                  <a:pt x="2624135" y="1719267"/>
                </a:lnTo>
                <a:lnTo>
                  <a:pt x="1652588" y="1719267"/>
                </a:lnTo>
                <a:lnTo>
                  <a:pt x="1652588" y="1609729"/>
                </a:lnTo>
                <a:close/>
                <a:moveTo>
                  <a:pt x="811213" y="1609729"/>
                </a:moveTo>
                <a:lnTo>
                  <a:pt x="1474788" y="1609729"/>
                </a:lnTo>
                <a:lnTo>
                  <a:pt x="1474788" y="2273303"/>
                </a:lnTo>
                <a:lnTo>
                  <a:pt x="811213" y="2273303"/>
                </a:lnTo>
                <a:lnTo>
                  <a:pt x="811213" y="1609729"/>
                </a:lnTo>
                <a:close/>
                <a:moveTo>
                  <a:pt x="3722685" y="1609728"/>
                </a:moveTo>
                <a:lnTo>
                  <a:pt x="4694235" y="1609728"/>
                </a:lnTo>
                <a:lnTo>
                  <a:pt x="4694235" y="1719266"/>
                </a:lnTo>
                <a:lnTo>
                  <a:pt x="3722685" y="1719266"/>
                </a:lnTo>
                <a:lnTo>
                  <a:pt x="3722685" y="1609728"/>
                </a:lnTo>
                <a:close/>
                <a:moveTo>
                  <a:pt x="2881310" y="1609728"/>
                </a:moveTo>
                <a:lnTo>
                  <a:pt x="3544885" y="1609728"/>
                </a:lnTo>
                <a:lnTo>
                  <a:pt x="3544885" y="2273303"/>
                </a:lnTo>
                <a:lnTo>
                  <a:pt x="2881310" y="2273303"/>
                </a:lnTo>
                <a:lnTo>
                  <a:pt x="2881310" y="1609728"/>
                </a:lnTo>
                <a:close/>
                <a:moveTo>
                  <a:pt x="550863" y="830266"/>
                </a:moveTo>
                <a:lnTo>
                  <a:pt x="550863" y="6173788"/>
                </a:lnTo>
                <a:lnTo>
                  <a:pt x="3970893" y="6173788"/>
                </a:lnTo>
                <a:lnTo>
                  <a:pt x="3972506" y="6175293"/>
                </a:lnTo>
                <a:lnTo>
                  <a:pt x="3973909" y="6173788"/>
                </a:lnTo>
                <a:lnTo>
                  <a:pt x="3981237" y="6173788"/>
                </a:lnTo>
                <a:lnTo>
                  <a:pt x="3981447" y="6173561"/>
                </a:lnTo>
                <a:lnTo>
                  <a:pt x="3981447" y="6165704"/>
                </a:lnTo>
                <a:lnTo>
                  <a:pt x="4728059" y="5365062"/>
                </a:lnTo>
                <a:lnTo>
                  <a:pt x="4609280" y="5493722"/>
                </a:lnTo>
                <a:lnTo>
                  <a:pt x="4732169" y="5360654"/>
                </a:lnTo>
                <a:lnTo>
                  <a:pt x="4954584" y="5122143"/>
                </a:lnTo>
                <a:lnTo>
                  <a:pt x="4953428" y="5121066"/>
                </a:lnTo>
                <a:lnTo>
                  <a:pt x="4954585" y="5119813"/>
                </a:lnTo>
                <a:lnTo>
                  <a:pt x="4954585" y="5119688"/>
                </a:lnTo>
                <a:lnTo>
                  <a:pt x="4954585" y="830266"/>
                </a:lnTo>
                <a:lnTo>
                  <a:pt x="3916359" y="830266"/>
                </a:lnTo>
                <a:lnTo>
                  <a:pt x="3916359" y="990601"/>
                </a:lnTo>
                <a:lnTo>
                  <a:pt x="1639884" y="990601"/>
                </a:lnTo>
                <a:lnTo>
                  <a:pt x="1639884" y="830266"/>
                </a:lnTo>
                <a:lnTo>
                  <a:pt x="550863" y="830266"/>
                </a:lnTo>
                <a:close/>
                <a:moveTo>
                  <a:pt x="3581397" y="465138"/>
                </a:moveTo>
                <a:lnTo>
                  <a:pt x="3575396" y="465456"/>
                </a:lnTo>
                <a:lnTo>
                  <a:pt x="3569396" y="465775"/>
                </a:lnTo>
                <a:lnTo>
                  <a:pt x="3563079" y="466730"/>
                </a:lnTo>
                <a:lnTo>
                  <a:pt x="3557395" y="467685"/>
                </a:lnTo>
                <a:lnTo>
                  <a:pt x="3551394" y="468958"/>
                </a:lnTo>
                <a:lnTo>
                  <a:pt x="3546025" y="470550"/>
                </a:lnTo>
                <a:lnTo>
                  <a:pt x="3540656" y="472460"/>
                </a:lnTo>
                <a:lnTo>
                  <a:pt x="3534972" y="474688"/>
                </a:lnTo>
                <a:lnTo>
                  <a:pt x="3529919" y="477235"/>
                </a:lnTo>
                <a:lnTo>
                  <a:pt x="3524550" y="479782"/>
                </a:lnTo>
                <a:lnTo>
                  <a:pt x="3519813" y="482329"/>
                </a:lnTo>
                <a:lnTo>
                  <a:pt x="3514760" y="485831"/>
                </a:lnTo>
                <a:lnTo>
                  <a:pt x="3510338" y="489014"/>
                </a:lnTo>
                <a:lnTo>
                  <a:pt x="3505917" y="492516"/>
                </a:lnTo>
                <a:lnTo>
                  <a:pt x="3501495" y="496654"/>
                </a:lnTo>
                <a:lnTo>
                  <a:pt x="3497390" y="500474"/>
                </a:lnTo>
                <a:lnTo>
                  <a:pt x="3493284" y="504294"/>
                </a:lnTo>
                <a:lnTo>
                  <a:pt x="3489494" y="509070"/>
                </a:lnTo>
                <a:lnTo>
                  <a:pt x="3486020" y="513526"/>
                </a:lnTo>
                <a:lnTo>
                  <a:pt x="3482862" y="517983"/>
                </a:lnTo>
                <a:lnTo>
                  <a:pt x="3479388" y="523077"/>
                </a:lnTo>
                <a:lnTo>
                  <a:pt x="3476862" y="527852"/>
                </a:lnTo>
                <a:lnTo>
                  <a:pt x="3474335" y="533264"/>
                </a:lnTo>
                <a:lnTo>
                  <a:pt x="3471809" y="538357"/>
                </a:lnTo>
                <a:lnTo>
                  <a:pt x="3469598" y="544087"/>
                </a:lnTo>
                <a:lnTo>
                  <a:pt x="3467703" y="549499"/>
                </a:lnTo>
                <a:lnTo>
                  <a:pt x="3466124" y="555229"/>
                </a:lnTo>
                <a:lnTo>
                  <a:pt x="3464861" y="560960"/>
                </a:lnTo>
                <a:lnTo>
                  <a:pt x="3463913" y="567008"/>
                </a:lnTo>
                <a:lnTo>
                  <a:pt x="3462966" y="572738"/>
                </a:lnTo>
                <a:lnTo>
                  <a:pt x="3462650" y="579105"/>
                </a:lnTo>
                <a:lnTo>
                  <a:pt x="3462334" y="585154"/>
                </a:lnTo>
                <a:lnTo>
                  <a:pt x="3462650" y="591521"/>
                </a:lnTo>
                <a:lnTo>
                  <a:pt x="3462966" y="597251"/>
                </a:lnTo>
                <a:lnTo>
                  <a:pt x="3463913" y="603618"/>
                </a:lnTo>
                <a:lnTo>
                  <a:pt x="3464861" y="609348"/>
                </a:lnTo>
                <a:lnTo>
                  <a:pt x="3466124" y="615397"/>
                </a:lnTo>
                <a:lnTo>
                  <a:pt x="3467703" y="620808"/>
                </a:lnTo>
                <a:lnTo>
                  <a:pt x="3469598" y="626539"/>
                </a:lnTo>
                <a:lnTo>
                  <a:pt x="3471809" y="631950"/>
                </a:lnTo>
                <a:lnTo>
                  <a:pt x="3474335" y="637362"/>
                </a:lnTo>
                <a:lnTo>
                  <a:pt x="3476862" y="642456"/>
                </a:lnTo>
                <a:lnTo>
                  <a:pt x="3479388" y="647231"/>
                </a:lnTo>
                <a:lnTo>
                  <a:pt x="3482862" y="652324"/>
                </a:lnTo>
                <a:lnTo>
                  <a:pt x="3486020" y="656781"/>
                </a:lnTo>
                <a:lnTo>
                  <a:pt x="3489494" y="661556"/>
                </a:lnTo>
                <a:lnTo>
                  <a:pt x="3493284" y="665695"/>
                </a:lnTo>
                <a:lnTo>
                  <a:pt x="3497390" y="669833"/>
                </a:lnTo>
                <a:lnTo>
                  <a:pt x="3501495" y="673972"/>
                </a:lnTo>
                <a:lnTo>
                  <a:pt x="3505917" y="677792"/>
                </a:lnTo>
                <a:lnTo>
                  <a:pt x="3510338" y="681294"/>
                </a:lnTo>
                <a:lnTo>
                  <a:pt x="3514760" y="684795"/>
                </a:lnTo>
                <a:lnTo>
                  <a:pt x="3519813" y="687661"/>
                </a:lnTo>
                <a:lnTo>
                  <a:pt x="3524550" y="690526"/>
                </a:lnTo>
                <a:lnTo>
                  <a:pt x="3529919" y="693072"/>
                </a:lnTo>
                <a:lnTo>
                  <a:pt x="3534972" y="695938"/>
                </a:lnTo>
                <a:lnTo>
                  <a:pt x="3540656" y="697848"/>
                </a:lnTo>
                <a:lnTo>
                  <a:pt x="3546025" y="699758"/>
                </a:lnTo>
                <a:lnTo>
                  <a:pt x="3551394" y="701349"/>
                </a:lnTo>
                <a:lnTo>
                  <a:pt x="3557395" y="702623"/>
                </a:lnTo>
                <a:lnTo>
                  <a:pt x="3563079" y="703578"/>
                </a:lnTo>
                <a:lnTo>
                  <a:pt x="3569396" y="704533"/>
                </a:lnTo>
                <a:lnTo>
                  <a:pt x="3575396" y="704851"/>
                </a:lnTo>
                <a:lnTo>
                  <a:pt x="3581397" y="704851"/>
                </a:lnTo>
                <a:lnTo>
                  <a:pt x="3587713" y="704851"/>
                </a:lnTo>
                <a:lnTo>
                  <a:pt x="3593713" y="704533"/>
                </a:lnTo>
                <a:lnTo>
                  <a:pt x="3599714" y="703578"/>
                </a:lnTo>
                <a:lnTo>
                  <a:pt x="3605399" y="702623"/>
                </a:lnTo>
                <a:lnTo>
                  <a:pt x="3611399" y="701349"/>
                </a:lnTo>
                <a:lnTo>
                  <a:pt x="3616768" y="699758"/>
                </a:lnTo>
                <a:lnTo>
                  <a:pt x="3622453" y="697848"/>
                </a:lnTo>
                <a:lnTo>
                  <a:pt x="3627822" y="695938"/>
                </a:lnTo>
                <a:lnTo>
                  <a:pt x="3632875" y="693072"/>
                </a:lnTo>
                <a:lnTo>
                  <a:pt x="3638243" y="690526"/>
                </a:lnTo>
                <a:lnTo>
                  <a:pt x="3642981" y="687661"/>
                </a:lnTo>
                <a:lnTo>
                  <a:pt x="3648034" y="684795"/>
                </a:lnTo>
                <a:lnTo>
                  <a:pt x="3652455" y="681294"/>
                </a:lnTo>
                <a:lnTo>
                  <a:pt x="3657192" y="677792"/>
                </a:lnTo>
                <a:lnTo>
                  <a:pt x="3661614" y="673972"/>
                </a:lnTo>
                <a:lnTo>
                  <a:pt x="3665404" y="669833"/>
                </a:lnTo>
                <a:lnTo>
                  <a:pt x="3669509" y="665695"/>
                </a:lnTo>
                <a:lnTo>
                  <a:pt x="3673299" y="661556"/>
                </a:lnTo>
                <a:lnTo>
                  <a:pt x="3676773" y="656781"/>
                </a:lnTo>
                <a:lnTo>
                  <a:pt x="3680247" y="652324"/>
                </a:lnTo>
                <a:lnTo>
                  <a:pt x="3683405" y="647231"/>
                </a:lnTo>
                <a:lnTo>
                  <a:pt x="3685932" y="642456"/>
                </a:lnTo>
                <a:lnTo>
                  <a:pt x="3688458" y="637362"/>
                </a:lnTo>
                <a:lnTo>
                  <a:pt x="3691300" y="631950"/>
                </a:lnTo>
                <a:lnTo>
                  <a:pt x="3693195" y="626539"/>
                </a:lnTo>
                <a:lnTo>
                  <a:pt x="3695090" y="620808"/>
                </a:lnTo>
                <a:lnTo>
                  <a:pt x="3696669" y="615397"/>
                </a:lnTo>
                <a:lnTo>
                  <a:pt x="3697933" y="609348"/>
                </a:lnTo>
                <a:lnTo>
                  <a:pt x="3698880" y="603618"/>
                </a:lnTo>
                <a:lnTo>
                  <a:pt x="3699828" y="597251"/>
                </a:lnTo>
                <a:lnTo>
                  <a:pt x="3700143" y="591521"/>
                </a:lnTo>
                <a:lnTo>
                  <a:pt x="3700459" y="585154"/>
                </a:lnTo>
                <a:lnTo>
                  <a:pt x="3700143" y="579105"/>
                </a:lnTo>
                <a:lnTo>
                  <a:pt x="3699828" y="572738"/>
                </a:lnTo>
                <a:lnTo>
                  <a:pt x="3698880" y="567008"/>
                </a:lnTo>
                <a:lnTo>
                  <a:pt x="3697933" y="560960"/>
                </a:lnTo>
                <a:lnTo>
                  <a:pt x="3696669" y="555229"/>
                </a:lnTo>
                <a:lnTo>
                  <a:pt x="3695090" y="549499"/>
                </a:lnTo>
                <a:lnTo>
                  <a:pt x="3693195" y="544087"/>
                </a:lnTo>
                <a:lnTo>
                  <a:pt x="3691300" y="538357"/>
                </a:lnTo>
                <a:lnTo>
                  <a:pt x="3688458" y="533264"/>
                </a:lnTo>
                <a:lnTo>
                  <a:pt x="3685932" y="527852"/>
                </a:lnTo>
                <a:lnTo>
                  <a:pt x="3683405" y="523077"/>
                </a:lnTo>
                <a:lnTo>
                  <a:pt x="3680247" y="517983"/>
                </a:lnTo>
                <a:lnTo>
                  <a:pt x="3676773" y="513526"/>
                </a:lnTo>
                <a:lnTo>
                  <a:pt x="3673299" y="509070"/>
                </a:lnTo>
                <a:lnTo>
                  <a:pt x="3669509" y="504294"/>
                </a:lnTo>
                <a:lnTo>
                  <a:pt x="3665404" y="500474"/>
                </a:lnTo>
                <a:lnTo>
                  <a:pt x="3661614" y="496654"/>
                </a:lnTo>
                <a:lnTo>
                  <a:pt x="3657192" y="492516"/>
                </a:lnTo>
                <a:lnTo>
                  <a:pt x="3652455" y="489014"/>
                </a:lnTo>
                <a:lnTo>
                  <a:pt x="3648034" y="485831"/>
                </a:lnTo>
                <a:lnTo>
                  <a:pt x="3642981" y="482329"/>
                </a:lnTo>
                <a:lnTo>
                  <a:pt x="3638243" y="479782"/>
                </a:lnTo>
                <a:lnTo>
                  <a:pt x="3632875" y="477235"/>
                </a:lnTo>
                <a:lnTo>
                  <a:pt x="3627822" y="474688"/>
                </a:lnTo>
                <a:lnTo>
                  <a:pt x="3622453" y="472460"/>
                </a:lnTo>
                <a:lnTo>
                  <a:pt x="3616768" y="470550"/>
                </a:lnTo>
                <a:lnTo>
                  <a:pt x="3611399" y="468958"/>
                </a:lnTo>
                <a:lnTo>
                  <a:pt x="3605399" y="467685"/>
                </a:lnTo>
                <a:lnTo>
                  <a:pt x="3599714" y="466730"/>
                </a:lnTo>
                <a:lnTo>
                  <a:pt x="3593713" y="465775"/>
                </a:lnTo>
                <a:lnTo>
                  <a:pt x="3587713" y="465456"/>
                </a:lnTo>
                <a:lnTo>
                  <a:pt x="3581397" y="465138"/>
                </a:lnTo>
                <a:close/>
                <a:moveTo>
                  <a:pt x="1975323" y="465138"/>
                </a:moveTo>
                <a:lnTo>
                  <a:pt x="1969282" y="465457"/>
                </a:lnTo>
                <a:lnTo>
                  <a:pt x="1963242" y="465775"/>
                </a:lnTo>
                <a:lnTo>
                  <a:pt x="1957201" y="466730"/>
                </a:lnTo>
                <a:lnTo>
                  <a:pt x="1951161" y="467685"/>
                </a:lnTo>
                <a:lnTo>
                  <a:pt x="1945756" y="468958"/>
                </a:lnTo>
                <a:lnTo>
                  <a:pt x="1939716" y="470550"/>
                </a:lnTo>
                <a:lnTo>
                  <a:pt x="1934311" y="472460"/>
                </a:lnTo>
                <a:lnTo>
                  <a:pt x="1928588" y="474689"/>
                </a:lnTo>
                <a:lnTo>
                  <a:pt x="1923502" y="477235"/>
                </a:lnTo>
                <a:lnTo>
                  <a:pt x="1918415" y="479782"/>
                </a:lnTo>
                <a:lnTo>
                  <a:pt x="1913328" y="482329"/>
                </a:lnTo>
                <a:lnTo>
                  <a:pt x="1908559" y="485831"/>
                </a:lnTo>
                <a:lnTo>
                  <a:pt x="1903790" y="489014"/>
                </a:lnTo>
                <a:lnTo>
                  <a:pt x="1899340" y="492516"/>
                </a:lnTo>
                <a:lnTo>
                  <a:pt x="1895206" y="496654"/>
                </a:lnTo>
                <a:lnTo>
                  <a:pt x="1890756" y="500474"/>
                </a:lnTo>
                <a:lnTo>
                  <a:pt x="1886941" y="504294"/>
                </a:lnTo>
                <a:lnTo>
                  <a:pt x="1882808" y="509070"/>
                </a:lnTo>
                <a:lnTo>
                  <a:pt x="1879310" y="513527"/>
                </a:lnTo>
                <a:lnTo>
                  <a:pt x="1876131" y="517983"/>
                </a:lnTo>
                <a:lnTo>
                  <a:pt x="1873270" y="523077"/>
                </a:lnTo>
                <a:lnTo>
                  <a:pt x="1870091" y="527852"/>
                </a:lnTo>
                <a:lnTo>
                  <a:pt x="1867547" y="533264"/>
                </a:lnTo>
                <a:lnTo>
                  <a:pt x="1865004" y="538357"/>
                </a:lnTo>
                <a:lnTo>
                  <a:pt x="1863097" y="544088"/>
                </a:lnTo>
                <a:lnTo>
                  <a:pt x="1861189" y="549499"/>
                </a:lnTo>
                <a:lnTo>
                  <a:pt x="1859281" y="555230"/>
                </a:lnTo>
                <a:lnTo>
                  <a:pt x="1858010" y="560960"/>
                </a:lnTo>
                <a:lnTo>
                  <a:pt x="1857056" y="567008"/>
                </a:lnTo>
                <a:lnTo>
                  <a:pt x="1856102" y="572739"/>
                </a:lnTo>
                <a:lnTo>
                  <a:pt x="1855784" y="579105"/>
                </a:lnTo>
                <a:lnTo>
                  <a:pt x="1855784" y="585154"/>
                </a:lnTo>
                <a:lnTo>
                  <a:pt x="1855784" y="591521"/>
                </a:lnTo>
                <a:lnTo>
                  <a:pt x="1856102" y="597251"/>
                </a:lnTo>
                <a:lnTo>
                  <a:pt x="1857056" y="603618"/>
                </a:lnTo>
                <a:lnTo>
                  <a:pt x="1858010" y="609348"/>
                </a:lnTo>
                <a:lnTo>
                  <a:pt x="1859281" y="615397"/>
                </a:lnTo>
                <a:lnTo>
                  <a:pt x="1861189" y="620808"/>
                </a:lnTo>
                <a:lnTo>
                  <a:pt x="1863097" y="626539"/>
                </a:lnTo>
                <a:lnTo>
                  <a:pt x="1865004" y="631951"/>
                </a:lnTo>
                <a:lnTo>
                  <a:pt x="1867547" y="637362"/>
                </a:lnTo>
                <a:lnTo>
                  <a:pt x="1870091" y="642456"/>
                </a:lnTo>
                <a:lnTo>
                  <a:pt x="1873270" y="647231"/>
                </a:lnTo>
                <a:lnTo>
                  <a:pt x="1876131" y="652324"/>
                </a:lnTo>
                <a:lnTo>
                  <a:pt x="1879310" y="656781"/>
                </a:lnTo>
                <a:lnTo>
                  <a:pt x="1882808" y="661556"/>
                </a:lnTo>
                <a:lnTo>
                  <a:pt x="1886941" y="665695"/>
                </a:lnTo>
                <a:lnTo>
                  <a:pt x="1890756" y="669833"/>
                </a:lnTo>
                <a:lnTo>
                  <a:pt x="1895206" y="673972"/>
                </a:lnTo>
                <a:lnTo>
                  <a:pt x="1899340" y="677792"/>
                </a:lnTo>
                <a:lnTo>
                  <a:pt x="1903790" y="681294"/>
                </a:lnTo>
                <a:lnTo>
                  <a:pt x="1908559" y="684796"/>
                </a:lnTo>
                <a:lnTo>
                  <a:pt x="1913328" y="687661"/>
                </a:lnTo>
                <a:lnTo>
                  <a:pt x="1918415" y="690526"/>
                </a:lnTo>
                <a:lnTo>
                  <a:pt x="1923502" y="693073"/>
                </a:lnTo>
                <a:lnTo>
                  <a:pt x="1928588" y="695938"/>
                </a:lnTo>
                <a:lnTo>
                  <a:pt x="1934311" y="697848"/>
                </a:lnTo>
                <a:lnTo>
                  <a:pt x="1939716" y="699758"/>
                </a:lnTo>
                <a:lnTo>
                  <a:pt x="1945756" y="701349"/>
                </a:lnTo>
                <a:lnTo>
                  <a:pt x="1951161" y="702623"/>
                </a:lnTo>
                <a:lnTo>
                  <a:pt x="1957201" y="703578"/>
                </a:lnTo>
                <a:lnTo>
                  <a:pt x="1963242" y="704533"/>
                </a:lnTo>
                <a:lnTo>
                  <a:pt x="1969282" y="704851"/>
                </a:lnTo>
                <a:lnTo>
                  <a:pt x="1975323" y="704851"/>
                </a:lnTo>
                <a:lnTo>
                  <a:pt x="1981681" y="704851"/>
                </a:lnTo>
                <a:lnTo>
                  <a:pt x="1987722" y="704533"/>
                </a:lnTo>
                <a:lnTo>
                  <a:pt x="1993762" y="703578"/>
                </a:lnTo>
                <a:lnTo>
                  <a:pt x="1999485" y="702623"/>
                </a:lnTo>
                <a:lnTo>
                  <a:pt x="2005525" y="701349"/>
                </a:lnTo>
                <a:lnTo>
                  <a:pt x="2010930" y="699758"/>
                </a:lnTo>
                <a:lnTo>
                  <a:pt x="2016653" y="697848"/>
                </a:lnTo>
                <a:lnTo>
                  <a:pt x="2022057" y="695938"/>
                </a:lnTo>
                <a:lnTo>
                  <a:pt x="2027462" y="693073"/>
                </a:lnTo>
                <a:lnTo>
                  <a:pt x="2032549" y="690526"/>
                </a:lnTo>
                <a:lnTo>
                  <a:pt x="2037635" y="687661"/>
                </a:lnTo>
                <a:lnTo>
                  <a:pt x="2042404" y="684796"/>
                </a:lnTo>
                <a:lnTo>
                  <a:pt x="2047491" y="681294"/>
                </a:lnTo>
                <a:lnTo>
                  <a:pt x="2051624" y="677792"/>
                </a:lnTo>
                <a:lnTo>
                  <a:pt x="2056075" y="673972"/>
                </a:lnTo>
                <a:lnTo>
                  <a:pt x="2060208" y="669833"/>
                </a:lnTo>
                <a:lnTo>
                  <a:pt x="2064341" y="665695"/>
                </a:lnTo>
                <a:lnTo>
                  <a:pt x="2067838" y="661556"/>
                </a:lnTo>
                <a:lnTo>
                  <a:pt x="2071653" y="656781"/>
                </a:lnTo>
                <a:lnTo>
                  <a:pt x="2074832" y="652324"/>
                </a:lnTo>
                <a:lnTo>
                  <a:pt x="2078012" y="647231"/>
                </a:lnTo>
                <a:lnTo>
                  <a:pt x="2080873" y="642456"/>
                </a:lnTo>
                <a:lnTo>
                  <a:pt x="2083734" y="637362"/>
                </a:lnTo>
                <a:lnTo>
                  <a:pt x="2085960" y="631951"/>
                </a:lnTo>
                <a:lnTo>
                  <a:pt x="2088185" y="626539"/>
                </a:lnTo>
                <a:lnTo>
                  <a:pt x="2089775" y="620808"/>
                </a:lnTo>
                <a:lnTo>
                  <a:pt x="2091364" y="615397"/>
                </a:lnTo>
                <a:lnTo>
                  <a:pt x="2092636" y="609348"/>
                </a:lnTo>
                <a:lnTo>
                  <a:pt x="2094225" y="603618"/>
                </a:lnTo>
                <a:lnTo>
                  <a:pt x="2094861" y="597251"/>
                </a:lnTo>
                <a:lnTo>
                  <a:pt x="2095179" y="591521"/>
                </a:lnTo>
                <a:lnTo>
                  <a:pt x="2095497" y="585154"/>
                </a:lnTo>
                <a:lnTo>
                  <a:pt x="2095179" y="579105"/>
                </a:lnTo>
                <a:lnTo>
                  <a:pt x="2094861" y="572739"/>
                </a:lnTo>
                <a:lnTo>
                  <a:pt x="2094225" y="567008"/>
                </a:lnTo>
                <a:lnTo>
                  <a:pt x="2092636" y="560960"/>
                </a:lnTo>
                <a:lnTo>
                  <a:pt x="2091364" y="555230"/>
                </a:lnTo>
                <a:lnTo>
                  <a:pt x="2089775" y="549499"/>
                </a:lnTo>
                <a:lnTo>
                  <a:pt x="2088185" y="544088"/>
                </a:lnTo>
                <a:lnTo>
                  <a:pt x="2085960" y="538357"/>
                </a:lnTo>
                <a:lnTo>
                  <a:pt x="2083734" y="533264"/>
                </a:lnTo>
                <a:lnTo>
                  <a:pt x="2080873" y="527852"/>
                </a:lnTo>
                <a:lnTo>
                  <a:pt x="2078012" y="523077"/>
                </a:lnTo>
                <a:lnTo>
                  <a:pt x="2074832" y="517983"/>
                </a:lnTo>
                <a:lnTo>
                  <a:pt x="2071653" y="513527"/>
                </a:lnTo>
                <a:lnTo>
                  <a:pt x="2067838" y="509070"/>
                </a:lnTo>
                <a:lnTo>
                  <a:pt x="2064341" y="504294"/>
                </a:lnTo>
                <a:lnTo>
                  <a:pt x="2060208" y="500474"/>
                </a:lnTo>
                <a:lnTo>
                  <a:pt x="2056075" y="496654"/>
                </a:lnTo>
                <a:lnTo>
                  <a:pt x="2051624" y="492516"/>
                </a:lnTo>
                <a:lnTo>
                  <a:pt x="2047491" y="489014"/>
                </a:lnTo>
                <a:lnTo>
                  <a:pt x="2042404" y="485831"/>
                </a:lnTo>
                <a:lnTo>
                  <a:pt x="2037635" y="482329"/>
                </a:lnTo>
                <a:lnTo>
                  <a:pt x="2032549" y="479782"/>
                </a:lnTo>
                <a:lnTo>
                  <a:pt x="2027462" y="477235"/>
                </a:lnTo>
                <a:lnTo>
                  <a:pt x="2022057" y="474689"/>
                </a:lnTo>
                <a:lnTo>
                  <a:pt x="2016653" y="472460"/>
                </a:lnTo>
                <a:lnTo>
                  <a:pt x="2010930" y="470550"/>
                </a:lnTo>
                <a:lnTo>
                  <a:pt x="2005525" y="468958"/>
                </a:lnTo>
                <a:lnTo>
                  <a:pt x="1999485" y="467685"/>
                </a:lnTo>
                <a:lnTo>
                  <a:pt x="1993762" y="466730"/>
                </a:lnTo>
                <a:lnTo>
                  <a:pt x="1987722" y="465775"/>
                </a:lnTo>
                <a:lnTo>
                  <a:pt x="1981681" y="465457"/>
                </a:lnTo>
                <a:lnTo>
                  <a:pt x="1975323" y="465138"/>
                </a:lnTo>
                <a:close/>
                <a:moveTo>
                  <a:pt x="2038346" y="0"/>
                </a:moveTo>
                <a:lnTo>
                  <a:pt x="3519484" y="0"/>
                </a:lnTo>
                <a:lnTo>
                  <a:pt x="3431641" y="179388"/>
                </a:lnTo>
                <a:lnTo>
                  <a:pt x="3916359" y="179388"/>
                </a:lnTo>
                <a:lnTo>
                  <a:pt x="3916359" y="295278"/>
                </a:lnTo>
                <a:lnTo>
                  <a:pt x="4885370" y="295278"/>
                </a:lnTo>
                <a:lnTo>
                  <a:pt x="4901245" y="295596"/>
                </a:lnTo>
                <a:lnTo>
                  <a:pt x="4917437" y="296231"/>
                </a:lnTo>
                <a:lnTo>
                  <a:pt x="4932995" y="297183"/>
                </a:lnTo>
                <a:lnTo>
                  <a:pt x="4948552" y="298771"/>
                </a:lnTo>
                <a:lnTo>
                  <a:pt x="4964427" y="300676"/>
                </a:lnTo>
                <a:lnTo>
                  <a:pt x="4979667" y="302581"/>
                </a:lnTo>
                <a:lnTo>
                  <a:pt x="4994907" y="305120"/>
                </a:lnTo>
                <a:lnTo>
                  <a:pt x="5010465" y="307977"/>
                </a:lnTo>
                <a:lnTo>
                  <a:pt x="5025387" y="311471"/>
                </a:lnTo>
                <a:lnTo>
                  <a:pt x="5040310" y="314962"/>
                </a:lnTo>
                <a:lnTo>
                  <a:pt x="5054915" y="318772"/>
                </a:lnTo>
                <a:lnTo>
                  <a:pt x="5069837" y="323534"/>
                </a:lnTo>
                <a:lnTo>
                  <a:pt x="5084125" y="327979"/>
                </a:lnTo>
                <a:lnTo>
                  <a:pt x="5098412" y="333059"/>
                </a:lnTo>
                <a:lnTo>
                  <a:pt x="5112700" y="338456"/>
                </a:lnTo>
                <a:lnTo>
                  <a:pt x="5126987" y="344171"/>
                </a:lnTo>
                <a:lnTo>
                  <a:pt x="5140640" y="350203"/>
                </a:lnTo>
                <a:lnTo>
                  <a:pt x="5154292" y="356870"/>
                </a:lnTo>
                <a:lnTo>
                  <a:pt x="5167627" y="363220"/>
                </a:lnTo>
                <a:lnTo>
                  <a:pt x="5180962" y="370522"/>
                </a:lnTo>
                <a:lnTo>
                  <a:pt x="5193980" y="377507"/>
                </a:lnTo>
                <a:lnTo>
                  <a:pt x="5206680" y="385126"/>
                </a:lnTo>
                <a:lnTo>
                  <a:pt x="5219380" y="393381"/>
                </a:lnTo>
                <a:lnTo>
                  <a:pt x="5232080" y="401318"/>
                </a:lnTo>
                <a:lnTo>
                  <a:pt x="5244462" y="409890"/>
                </a:lnTo>
                <a:lnTo>
                  <a:pt x="5256527" y="418780"/>
                </a:lnTo>
                <a:lnTo>
                  <a:pt x="5268275" y="427669"/>
                </a:lnTo>
                <a:lnTo>
                  <a:pt x="5279705" y="436876"/>
                </a:lnTo>
                <a:lnTo>
                  <a:pt x="5291135" y="446718"/>
                </a:lnTo>
                <a:lnTo>
                  <a:pt x="5302247" y="456560"/>
                </a:lnTo>
                <a:lnTo>
                  <a:pt x="5313360" y="466720"/>
                </a:lnTo>
                <a:lnTo>
                  <a:pt x="5323520" y="477197"/>
                </a:lnTo>
                <a:lnTo>
                  <a:pt x="5333997" y="487674"/>
                </a:lnTo>
                <a:lnTo>
                  <a:pt x="5344157" y="498786"/>
                </a:lnTo>
                <a:lnTo>
                  <a:pt x="5354000" y="509898"/>
                </a:lnTo>
                <a:lnTo>
                  <a:pt x="5363842" y="521327"/>
                </a:lnTo>
                <a:lnTo>
                  <a:pt x="5373367" y="532757"/>
                </a:lnTo>
                <a:lnTo>
                  <a:pt x="5381940" y="544504"/>
                </a:lnTo>
                <a:lnTo>
                  <a:pt x="5390830" y="556568"/>
                </a:lnTo>
                <a:lnTo>
                  <a:pt x="5399402" y="568950"/>
                </a:lnTo>
                <a:lnTo>
                  <a:pt x="5407657" y="581332"/>
                </a:lnTo>
                <a:lnTo>
                  <a:pt x="5415595" y="594031"/>
                </a:lnTo>
                <a:lnTo>
                  <a:pt x="5423215" y="606731"/>
                </a:lnTo>
                <a:lnTo>
                  <a:pt x="5430517" y="619747"/>
                </a:lnTo>
                <a:lnTo>
                  <a:pt x="5437502" y="633082"/>
                </a:lnTo>
                <a:lnTo>
                  <a:pt x="5444170" y="646416"/>
                </a:lnTo>
                <a:lnTo>
                  <a:pt x="5450520" y="660068"/>
                </a:lnTo>
                <a:lnTo>
                  <a:pt x="5456552" y="674037"/>
                </a:lnTo>
                <a:lnTo>
                  <a:pt x="5462267" y="688007"/>
                </a:lnTo>
                <a:lnTo>
                  <a:pt x="5467665" y="702293"/>
                </a:lnTo>
                <a:lnTo>
                  <a:pt x="5472745" y="716580"/>
                </a:lnTo>
                <a:lnTo>
                  <a:pt x="5477507" y="731184"/>
                </a:lnTo>
                <a:lnTo>
                  <a:pt x="5481952" y="745789"/>
                </a:lnTo>
                <a:lnTo>
                  <a:pt x="5485762" y="760393"/>
                </a:lnTo>
                <a:lnTo>
                  <a:pt x="5489572" y="775315"/>
                </a:lnTo>
                <a:lnTo>
                  <a:pt x="5492747" y="790554"/>
                </a:lnTo>
                <a:lnTo>
                  <a:pt x="5495605" y="805793"/>
                </a:lnTo>
                <a:lnTo>
                  <a:pt x="5498145" y="821033"/>
                </a:lnTo>
                <a:lnTo>
                  <a:pt x="5500367" y="836589"/>
                </a:lnTo>
                <a:lnTo>
                  <a:pt x="5502272" y="852146"/>
                </a:lnTo>
                <a:lnTo>
                  <a:pt x="5503542" y="867703"/>
                </a:lnTo>
                <a:lnTo>
                  <a:pt x="5504495" y="883577"/>
                </a:lnTo>
                <a:lnTo>
                  <a:pt x="5505130" y="899451"/>
                </a:lnTo>
                <a:lnTo>
                  <a:pt x="5505447" y="915326"/>
                </a:lnTo>
                <a:lnTo>
                  <a:pt x="5505447" y="6237953"/>
                </a:lnTo>
                <a:lnTo>
                  <a:pt x="5505130" y="6253827"/>
                </a:lnTo>
                <a:lnTo>
                  <a:pt x="5504495" y="6270019"/>
                </a:lnTo>
                <a:lnTo>
                  <a:pt x="5503542" y="6285575"/>
                </a:lnTo>
                <a:lnTo>
                  <a:pt x="5502272" y="6301132"/>
                </a:lnTo>
                <a:lnTo>
                  <a:pt x="5500367" y="6317006"/>
                </a:lnTo>
                <a:lnTo>
                  <a:pt x="5498145" y="6332246"/>
                </a:lnTo>
                <a:lnTo>
                  <a:pt x="5495605" y="6347485"/>
                </a:lnTo>
                <a:lnTo>
                  <a:pt x="5492747" y="6363042"/>
                </a:lnTo>
                <a:lnTo>
                  <a:pt x="5489572" y="6377963"/>
                </a:lnTo>
                <a:lnTo>
                  <a:pt x="5485762" y="6392885"/>
                </a:lnTo>
                <a:lnTo>
                  <a:pt x="5481952" y="6407490"/>
                </a:lnTo>
                <a:lnTo>
                  <a:pt x="5477507" y="6422411"/>
                </a:lnTo>
                <a:lnTo>
                  <a:pt x="5472745" y="6436698"/>
                </a:lnTo>
                <a:lnTo>
                  <a:pt x="5467665" y="6450985"/>
                </a:lnTo>
                <a:lnTo>
                  <a:pt x="5462267" y="6465272"/>
                </a:lnTo>
                <a:lnTo>
                  <a:pt x="5456552" y="6479241"/>
                </a:lnTo>
                <a:lnTo>
                  <a:pt x="5450520" y="6493210"/>
                </a:lnTo>
                <a:lnTo>
                  <a:pt x="5444170" y="6506862"/>
                </a:lnTo>
                <a:lnTo>
                  <a:pt x="5437502" y="6520197"/>
                </a:lnTo>
                <a:lnTo>
                  <a:pt x="5430517" y="6533531"/>
                </a:lnTo>
                <a:lnTo>
                  <a:pt x="5423215" y="6546548"/>
                </a:lnTo>
                <a:lnTo>
                  <a:pt x="5415595" y="6559247"/>
                </a:lnTo>
                <a:lnTo>
                  <a:pt x="5407657" y="6572264"/>
                </a:lnTo>
                <a:lnTo>
                  <a:pt x="5399402" y="6584646"/>
                </a:lnTo>
                <a:lnTo>
                  <a:pt x="5390830" y="6597028"/>
                </a:lnTo>
                <a:lnTo>
                  <a:pt x="5381940" y="6609092"/>
                </a:lnTo>
                <a:lnTo>
                  <a:pt x="5373367" y="6620839"/>
                </a:lnTo>
                <a:lnTo>
                  <a:pt x="5363842" y="6632269"/>
                </a:lnTo>
                <a:lnTo>
                  <a:pt x="5354000" y="6643698"/>
                </a:lnTo>
                <a:lnTo>
                  <a:pt x="5344157" y="6654810"/>
                </a:lnTo>
                <a:lnTo>
                  <a:pt x="5333997" y="6665922"/>
                </a:lnTo>
                <a:lnTo>
                  <a:pt x="5323520" y="6676082"/>
                </a:lnTo>
                <a:lnTo>
                  <a:pt x="5313360" y="6686559"/>
                </a:lnTo>
                <a:lnTo>
                  <a:pt x="5302247" y="6696718"/>
                </a:lnTo>
                <a:lnTo>
                  <a:pt x="5291135" y="6706560"/>
                </a:lnTo>
                <a:lnTo>
                  <a:pt x="5279705" y="6716402"/>
                </a:lnTo>
                <a:lnTo>
                  <a:pt x="5268275" y="6725609"/>
                </a:lnTo>
                <a:lnTo>
                  <a:pt x="5256527" y="6734499"/>
                </a:lnTo>
                <a:lnTo>
                  <a:pt x="5244462" y="6743388"/>
                </a:lnTo>
                <a:lnTo>
                  <a:pt x="5232080" y="6751960"/>
                </a:lnTo>
                <a:lnTo>
                  <a:pt x="5219380" y="6760215"/>
                </a:lnTo>
                <a:lnTo>
                  <a:pt x="5206680" y="6768152"/>
                </a:lnTo>
                <a:lnTo>
                  <a:pt x="5193980" y="6775772"/>
                </a:lnTo>
                <a:lnTo>
                  <a:pt x="5180962" y="6783074"/>
                </a:lnTo>
                <a:lnTo>
                  <a:pt x="5167627" y="6790059"/>
                </a:lnTo>
                <a:lnTo>
                  <a:pt x="5154292" y="6796726"/>
                </a:lnTo>
                <a:lnTo>
                  <a:pt x="5140640" y="6803075"/>
                </a:lnTo>
                <a:lnTo>
                  <a:pt x="5126987" y="6809108"/>
                </a:lnTo>
                <a:lnTo>
                  <a:pt x="5112700" y="6814822"/>
                </a:lnTo>
                <a:lnTo>
                  <a:pt x="5098412" y="6820220"/>
                </a:lnTo>
                <a:lnTo>
                  <a:pt x="5084125" y="6825299"/>
                </a:lnTo>
                <a:lnTo>
                  <a:pt x="5069837" y="6830062"/>
                </a:lnTo>
                <a:lnTo>
                  <a:pt x="5054915" y="6834506"/>
                </a:lnTo>
                <a:lnTo>
                  <a:pt x="5040310" y="6838316"/>
                </a:lnTo>
                <a:lnTo>
                  <a:pt x="5025387" y="6842126"/>
                </a:lnTo>
                <a:lnTo>
                  <a:pt x="5010465" y="6845301"/>
                </a:lnTo>
                <a:lnTo>
                  <a:pt x="4994907" y="6848158"/>
                </a:lnTo>
                <a:lnTo>
                  <a:pt x="4979667" y="6850698"/>
                </a:lnTo>
                <a:lnTo>
                  <a:pt x="4964427" y="6852920"/>
                </a:lnTo>
                <a:lnTo>
                  <a:pt x="4948552" y="6854825"/>
                </a:lnTo>
                <a:lnTo>
                  <a:pt x="4932995" y="6856095"/>
                </a:lnTo>
                <a:lnTo>
                  <a:pt x="4917437" y="6857048"/>
                </a:lnTo>
                <a:lnTo>
                  <a:pt x="4901245" y="6857683"/>
                </a:lnTo>
                <a:lnTo>
                  <a:pt x="4885370" y="6858000"/>
                </a:lnTo>
                <a:lnTo>
                  <a:pt x="619760" y="6858000"/>
                </a:lnTo>
                <a:lnTo>
                  <a:pt x="603885" y="6857683"/>
                </a:lnTo>
                <a:lnTo>
                  <a:pt x="588010" y="6857048"/>
                </a:lnTo>
                <a:lnTo>
                  <a:pt x="572135" y="6856095"/>
                </a:lnTo>
                <a:lnTo>
                  <a:pt x="556578" y="6854825"/>
                </a:lnTo>
                <a:lnTo>
                  <a:pt x="541020" y="6852920"/>
                </a:lnTo>
                <a:lnTo>
                  <a:pt x="525463" y="6850698"/>
                </a:lnTo>
                <a:lnTo>
                  <a:pt x="510223" y="6848158"/>
                </a:lnTo>
                <a:lnTo>
                  <a:pt x="494983" y="6845301"/>
                </a:lnTo>
                <a:lnTo>
                  <a:pt x="479743" y="6842126"/>
                </a:lnTo>
                <a:lnTo>
                  <a:pt x="465138" y="6838316"/>
                </a:lnTo>
                <a:lnTo>
                  <a:pt x="450215" y="6834506"/>
                </a:lnTo>
                <a:lnTo>
                  <a:pt x="435610" y="6830062"/>
                </a:lnTo>
                <a:lnTo>
                  <a:pt x="421005" y="6825299"/>
                </a:lnTo>
                <a:lnTo>
                  <a:pt x="406718" y="6820220"/>
                </a:lnTo>
                <a:lnTo>
                  <a:pt x="392748" y="6814822"/>
                </a:lnTo>
                <a:lnTo>
                  <a:pt x="378460" y="6809108"/>
                </a:lnTo>
                <a:lnTo>
                  <a:pt x="364808" y="6803075"/>
                </a:lnTo>
                <a:lnTo>
                  <a:pt x="351155" y="6796726"/>
                </a:lnTo>
                <a:lnTo>
                  <a:pt x="337820" y="6790059"/>
                </a:lnTo>
                <a:lnTo>
                  <a:pt x="324485" y="6783074"/>
                </a:lnTo>
                <a:lnTo>
                  <a:pt x="311468" y="6775772"/>
                </a:lnTo>
                <a:lnTo>
                  <a:pt x="298768" y="6768152"/>
                </a:lnTo>
                <a:lnTo>
                  <a:pt x="286068" y="6760215"/>
                </a:lnTo>
                <a:lnTo>
                  <a:pt x="273050" y="6751960"/>
                </a:lnTo>
                <a:lnTo>
                  <a:pt x="260985" y="6743388"/>
                </a:lnTo>
                <a:lnTo>
                  <a:pt x="248920" y="6734499"/>
                </a:lnTo>
                <a:lnTo>
                  <a:pt x="237173" y="6725609"/>
                </a:lnTo>
                <a:lnTo>
                  <a:pt x="225425" y="6716402"/>
                </a:lnTo>
                <a:lnTo>
                  <a:pt x="213995" y="6706560"/>
                </a:lnTo>
                <a:lnTo>
                  <a:pt x="202883" y="6696718"/>
                </a:lnTo>
                <a:lnTo>
                  <a:pt x="192088" y="6686559"/>
                </a:lnTo>
                <a:lnTo>
                  <a:pt x="181610" y="6676082"/>
                </a:lnTo>
                <a:lnTo>
                  <a:pt x="171450" y="6665922"/>
                </a:lnTo>
                <a:lnTo>
                  <a:pt x="160973" y="6654810"/>
                </a:lnTo>
                <a:lnTo>
                  <a:pt x="151130" y="6643698"/>
                </a:lnTo>
                <a:lnTo>
                  <a:pt x="141605" y="6632269"/>
                </a:lnTo>
                <a:lnTo>
                  <a:pt x="132080" y="6620839"/>
                </a:lnTo>
                <a:lnTo>
                  <a:pt x="123190" y="6609092"/>
                </a:lnTo>
                <a:lnTo>
                  <a:pt x="114300" y="6597028"/>
                </a:lnTo>
                <a:lnTo>
                  <a:pt x="105728" y="6584646"/>
                </a:lnTo>
                <a:lnTo>
                  <a:pt x="97473" y="6572264"/>
                </a:lnTo>
                <a:lnTo>
                  <a:pt x="89853" y="6559247"/>
                </a:lnTo>
                <a:lnTo>
                  <a:pt x="82233" y="6546548"/>
                </a:lnTo>
                <a:lnTo>
                  <a:pt x="74613" y="6533531"/>
                </a:lnTo>
                <a:lnTo>
                  <a:pt x="67945" y="6520197"/>
                </a:lnTo>
                <a:lnTo>
                  <a:pt x="60960" y="6506862"/>
                </a:lnTo>
                <a:lnTo>
                  <a:pt x="54928" y="6493210"/>
                </a:lnTo>
                <a:lnTo>
                  <a:pt x="48578" y="6479241"/>
                </a:lnTo>
                <a:lnTo>
                  <a:pt x="43180" y="6465272"/>
                </a:lnTo>
                <a:lnTo>
                  <a:pt x="37465" y="6450985"/>
                </a:lnTo>
                <a:lnTo>
                  <a:pt x="32703" y="6436698"/>
                </a:lnTo>
                <a:lnTo>
                  <a:pt x="27623" y="6422411"/>
                </a:lnTo>
                <a:lnTo>
                  <a:pt x="23495" y="6407490"/>
                </a:lnTo>
                <a:lnTo>
                  <a:pt x="19685" y="6392885"/>
                </a:lnTo>
                <a:lnTo>
                  <a:pt x="15875" y="6377963"/>
                </a:lnTo>
                <a:lnTo>
                  <a:pt x="12700" y="6363042"/>
                </a:lnTo>
                <a:lnTo>
                  <a:pt x="9843" y="6347485"/>
                </a:lnTo>
                <a:lnTo>
                  <a:pt x="7303" y="6332246"/>
                </a:lnTo>
                <a:lnTo>
                  <a:pt x="4763" y="6317006"/>
                </a:lnTo>
                <a:lnTo>
                  <a:pt x="3175" y="6301132"/>
                </a:lnTo>
                <a:lnTo>
                  <a:pt x="1905" y="6285575"/>
                </a:lnTo>
                <a:lnTo>
                  <a:pt x="953" y="6270019"/>
                </a:lnTo>
                <a:lnTo>
                  <a:pt x="318" y="6253827"/>
                </a:lnTo>
                <a:lnTo>
                  <a:pt x="0" y="6237953"/>
                </a:lnTo>
                <a:lnTo>
                  <a:pt x="0" y="915326"/>
                </a:lnTo>
                <a:lnTo>
                  <a:pt x="318" y="899451"/>
                </a:lnTo>
                <a:lnTo>
                  <a:pt x="953" y="883577"/>
                </a:lnTo>
                <a:lnTo>
                  <a:pt x="1905" y="867703"/>
                </a:lnTo>
                <a:lnTo>
                  <a:pt x="3175" y="852146"/>
                </a:lnTo>
                <a:lnTo>
                  <a:pt x="4763" y="836589"/>
                </a:lnTo>
                <a:lnTo>
                  <a:pt x="7303" y="821033"/>
                </a:lnTo>
                <a:lnTo>
                  <a:pt x="9843" y="805793"/>
                </a:lnTo>
                <a:lnTo>
                  <a:pt x="12700" y="790554"/>
                </a:lnTo>
                <a:lnTo>
                  <a:pt x="15875" y="775315"/>
                </a:lnTo>
                <a:lnTo>
                  <a:pt x="19685" y="760393"/>
                </a:lnTo>
                <a:lnTo>
                  <a:pt x="23495" y="745789"/>
                </a:lnTo>
                <a:lnTo>
                  <a:pt x="27623" y="731184"/>
                </a:lnTo>
                <a:lnTo>
                  <a:pt x="32703" y="716580"/>
                </a:lnTo>
                <a:lnTo>
                  <a:pt x="37465" y="702293"/>
                </a:lnTo>
                <a:lnTo>
                  <a:pt x="43180" y="688007"/>
                </a:lnTo>
                <a:lnTo>
                  <a:pt x="48578" y="674037"/>
                </a:lnTo>
                <a:lnTo>
                  <a:pt x="54928" y="660068"/>
                </a:lnTo>
                <a:lnTo>
                  <a:pt x="60960" y="646416"/>
                </a:lnTo>
                <a:lnTo>
                  <a:pt x="67945" y="633082"/>
                </a:lnTo>
                <a:lnTo>
                  <a:pt x="74613" y="619747"/>
                </a:lnTo>
                <a:lnTo>
                  <a:pt x="82233" y="606731"/>
                </a:lnTo>
                <a:lnTo>
                  <a:pt x="89853" y="594031"/>
                </a:lnTo>
                <a:lnTo>
                  <a:pt x="97473" y="581332"/>
                </a:lnTo>
                <a:lnTo>
                  <a:pt x="105728" y="568950"/>
                </a:lnTo>
                <a:lnTo>
                  <a:pt x="114300" y="556568"/>
                </a:lnTo>
                <a:lnTo>
                  <a:pt x="123190" y="544504"/>
                </a:lnTo>
                <a:lnTo>
                  <a:pt x="132080" y="532757"/>
                </a:lnTo>
                <a:lnTo>
                  <a:pt x="141605" y="521327"/>
                </a:lnTo>
                <a:lnTo>
                  <a:pt x="151130" y="509898"/>
                </a:lnTo>
                <a:lnTo>
                  <a:pt x="160973" y="498786"/>
                </a:lnTo>
                <a:lnTo>
                  <a:pt x="171450" y="487674"/>
                </a:lnTo>
                <a:lnTo>
                  <a:pt x="181610" y="477197"/>
                </a:lnTo>
                <a:lnTo>
                  <a:pt x="192088" y="466720"/>
                </a:lnTo>
                <a:lnTo>
                  <a:pt x="202883" y="456560"/>
                </a:lnTo>
                <a:lnTo>
                  <a:pt x="213995" y="446718"/>
                </a:lnTo>
                <a:lnTo>
                  <a:pt x="225425" y="436876"/>
                </a:lnTo>
                <a:lnTo>
                  <a:pt x="237173" y="427669"/>
                </a:lnTo>
                <a:lnTo>
                  <a:pt x="248920" y="418780"/>
                </a:lnTo>
                <a:lnTo>
                  <a:pt x="260985" y="409890"/>
                </a:lnTo>
                <a:lnTo>
                  <a:pt x="273050" y="401318"/>
                </a:lnTo>
                <a:lnTo>
                  <a:pt x="286068" y="393381"/>
                </a:lnTo>
                <a:lnTo>
                  <a:pt x="298768" y="385126"/>
                </a:lnTo>
                <a:lnTo>
                  <a:pt x="311468" y="377507"/>
                </a:lnTo>
                <a:lnTo>
                  <a:pt x="324485" y="370522"/>
                </a:lnTo>
                <a:lnTo>
                  <a:pt x="337820" y="363220"/>
                </a:lnTo>
                <a:lnTo>
                  <a:pt x="351155" y="356870"/>
                </a:lnTo>
                <a:lnTo>
                  <a:pt x="364808" y="350203"/>
                </a:lnTo>
                <a:lnTo>
                  <a:pt x="378460" y="344171"/>
                </a:lnTo>
                <a:lnTo>
                  <a:pt x="392748" y="338456"/>
                </a:lnTo>
                <a:lnTo>
                  <a:pt x="406718" y="333059"/>
                </a:lnTo>
                <a:lnTo>
                  <a:pt x="421005" y="327979"/>
                </a:lnTo>
                <a:lnTo>
                  <a:pt x="435610" y="323534"/>
                </a:lnTo>
                <a:lnTo>
                  <a:pt x="450215" y="318772"/>
                </a:lnTo>
                <a:lnTo>
                  <a:pt x="465138" y="314962"/>
                </a:lnTo>
                <a:lnTo>
                  <a:pt x="479743" y="311471"/>
                </a:lnTo>
                <a:lnTo>
                  <a:pt x="494983" y="307977"/>
                </a:lnTo>
                <a:lnTo>
                  <a:pt x="510223" y="305120"/>
                </a:lnTo>
                <a:lnTo>
                  <a:pt x="525463" y="302581"/>
                </a:lnTo>
                <a:lnTo>
                  <a:pt x="541020" y="300676"/>
                </a:lnTo>
                <a:lnTo>
                  <a:pt x="556578" y="298771"/>
                </a:lnTo>
                <a:lnTo>
                  <a:pt x="572135" y="297183"/>
                </a:lnTo>
                <a:lnTo>
                  <a:pt x="588010" y="296231"/>
                </a:lnTo>
                <a:lnTo>
                  <a:pt x="603885" y="295596"/>
                </a:lnTo>
                <a:lnTo>
                  <a:pt x="619760" y="295278"/>
                </a:lnTo>
                <a:lnTo>
                  <a:pt x="1639884" y="295278"/>
                </a:lnTo>
                <a:lnTo>
                  <a:pt x="1639884" y="179388"/>
                </a:lnTo>
                <a:lnTo>
                  <a:pt x="2125900" y="179388"/>
                </a:lnTo>
                <a:lnTo>
                  <a:pt x="2038346" y="0"/>
                </a:lnTo>
                <a:close/>
              </a:path>
            </a:pathLst>
          </a:custGeom>
          <a:solidFill>
            <a:srgbClr val="1F4037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回收">
            <a:extLst>
              <a:ext uri="{FF2B5EF4-FFF2-40B4-BE49-F238E27FC236}">
                <a16:creationId xmlns:a16="http://schemas.microsoft.com/office/drawing/2014/main" id="{29401930-378F-429B-A54B-0D611747049E}"/>
              </a:ext>
            </a:extLst>
          </p:cNvPr>
          <p:cNvSpPr/>
          <p:nvPr/>
        </p:nvSpPr>
        <p:spPr bwMode="auto">
          <a:xfrm>
            <a:off x="7033895" y="2461895"/>
            <a:ext cx="437515" cy="437515"/>
          </a:xfrm>
          <a:custGeom>
            <a:avLst/>
            <a:gdLst>
              <a:gd name="T0" fmla="*/ 186247 w 2959101"/>
              <a:gd name="T1" fmla="*/ 1226349 h 2789237"/>
              <a:gd name="T2" fmla="*/ 230689 w 2959101"/>
              <a:gd name="T3" fmla="*/ 1237612 h 2789237"/>
              <a:gd name="T4" fmla="*/ 288413 w 2959101"/>
              <a:gd name="T5" fmla="*/ 1242988 h 2789237"/>
              <a:gd name="T6" fmla="*/ 479719 w 2959101"/>
              <a:gd name="T7" fmla="*/ 1671247 h 2789237"/>
              <a:gd name="T8" fmla="*/ 447792 w 2959101"/>
              <a:gd name="T9" fmla="*/ 1667919 h 2789237"/>
              <a:gd name="T10" fmla="*/ 425571 w 2959101"/>
              <a:gd name="T11" fmla="*/ 1655632 h 2789237"/>
              <a:gd name="T12" fmla="*/ 406415 w 2959101"/>
              <a:gd name="T13" fmla="*/ 1632337 h 2789237"/>
              <a:gd name="T14" fmla="*/ 1684037 w 2959101"/>
              <a:gd name="T15" fmla="*/ 1235155 h 2789237"/>
              <a:gd name="T16" fmla="*/ 1739462 w 2959101"/>
              <a:gd name="T17" fmla="*/ 1231059 h 2789237"/>
              <a:gd name="T18" fmla="*/ 1778540 w 2959101"/>
              <a:gd name="T19" fmla="*/ 1219540 h 2789237"/>
              <a:gd name="T20" fmla="*/ 1816086 w 2959101"/>
              <a:gd name="T21" fmla="*/ 1198804 h 2789237"/>
              <a:gd name="T22" fmla="*/ 1573698 w 2959101"/>
              <a:gd name="T23" fmla="*/ 1645505 h 2789237"/>
              <a:gd name="T24" fmla="*/ 1560927 w 2959101"/>
              <a:gd name="T25" fmla="*/ 1659840 h 2789237"/>
              <a:gd name="T26" fmla="*/ 1547390 w 2959101"/>
              <a:gd name="T27" fmla="*/ 1666496 h 2789237"/>
              <a:gd name="T28" fmla="*/ 1509589 w 2959101"/>
              <a:gd name="T29" fmla="*/ 1671104 h 2789237"/>
              <a:gd name="T30" fmla="*/ 1044479 w 2959101"/>
              <a:gd name="T31" fmla="*/ 1465033 h 2789237"/>
              <a:gd name="T32" fmla="*/ 653055 w 2959101"/>
              <a:gd name="T33" fmla="*/ 989868 h 2789237"/>
              <a:gd name="T34" fmla="*/ 262244 w 2959101"/>
              <a:gd name="T35" fmla="*/ 1208432 h 2789237"/>
              <a:gd name="T36" fmla="*/ 203201 w 2959101"/>
              <a:gd name="T37" fmla="*/ 1197683 h 2789237"/>
              <a:gd name="T38" fmla="*/ 151059 w 2959101"/>
              <a:gd name="T39" fmla="*/ 1173369 h 2789237"/>
              <a:gd name="T40" fmla="*/ 106841 w 2959101"/>
              <a:gd name="T41" fmla="*/ 1139075 h 2789237"/>
              <a:gd name="T42" fmla="*/ 72846 w 2959101"/>
              <a:gd name="T43" fmla="*/ 1097359 h 2789237"/>
              <a:gd name="T44" fmla="*/ 49586 w 2959101"/>
              <a:gd name="T45" fmla="*/ 1051547 h 2789237"/>
              <a:gd name="T46" fmla="*/ 39874 w 2959101"/>
              <a:gd name="T47" fmla="*/ 1004712 h 2789237"/>
              <a:gd name="T48" fmla="*/ 44474 w 2959101"/>
              <a:gd name="T49" fmla="*/ 953782 h 2789237"/>
              <a:gd name="T50" fmla="*/ 156427 w 2959101"/>
              <a:gd name="T51" fmla="*/ 723445 h 2789237"/>
              <a:gd name="T52" fmla="*/ 1881769 w 2959101"/>
              <a:gd name="T53" fmla="*/ 891877 h 2789237"/>
              <a:gd name="T54" fmla="*/ 1894788 w 2959101"/>
              <a:gd name="T55" fmla="*/ 923328 h 2789237"/>
              <a:gd name="T56" fmla="*/ 1902958 w 2959101"/>
              <a:gd name="T57" fmla="*/ 957080 h 2789237"/>
              <a:gd name="T58" fmla="*/ 1904745 w 2959101"/>
              <a:gd name="T59" fmla="*/ 994156 h 2789237"/>
              <a:gd name="T60" fmla="*/ 1893767 w 2959101"/>
              <a:gd name="T61" fmla="*/ 1047342 h 2789237"/>
              <a:gd name="T62" fmla="*/ 1869771 w 2959101"/>
              <a:gd name="T63" fmla="*/ 1095413 h 2789237"/>
              <a:gd name="T64" fmla="*/ 1834797 w 2959101"/>
              <a:gd name="T65" fmla="*/ 1136069 h 2789237"/>
              <a:gd name="T66" fmla="*/ 1792164 w 2959101"/>
              <a:gd name="T67" fmla="*/ 1167520 h 2789237"/>
              <a:gd name="T68" fmla="*/ 1744425 w 2959101"/>
              <a:gd name="T69" fmla="*/ 1188999 h 2789237"/>
              <a:gd name="T70" fmla="*/ 1694645 w 2959101"/>
              <a:gd name="T71" fmla="*/ 1198460 h 2789237"/>
              <a:gd name="T72" fmla="*/ 1531517 w 2959101"/>
              <a:gd name="T73" fmla="*/ 727463 h 2789237"/>
              <a:gd name="T74" fmla="*/ 1310612 w 2959101"/>
              <a:gd name="T75" fmla="*/ 512 h 2789237"/>
              <a:gd name="T76" fmla="*/ 1333869 w 2959101"/>
              <a:gd name="T77" fmla="*/ 7934 h 2789237"/>
              <a:gd name="T78" fmla="*/ 1352526 w 2959101"/>
              <a:gd name="T79" fmla="*/ 26874 h 2789237"/>
              <a:gd name="T80" fmla="*/ 1493861 w 2959101"/>
              <a:gd name="T81" fmla="*/ 264384 h 2789237"/>
              <a:gd name="T82" fmla="*/ 892487 w 2959101"/>
              <a:gd name="T83" fmla="*/ 95976 h 2789237"/>
              <a:gd name="T84" fmla="*/ 832682 w 2959101"/>
              <a:gd name="T85" fmla="*/ 21499 h 2789237"/>
              <a:gd name="T86" fmla="*/ 658932 w 2959101"/>
              <a:gd name="T87" fmla="*/ 0 h 2789237"/>
              <a:gd name="T88" fmla="*/ 706710 w 2959101"/>
              <a:gd name="T89" fmla="*/ 3069 h 2789237"/>
              <a:gd name="T90" fmla="*/ 746568 w 2959101"/>
              <a:gd name="T91" fmla="*/ 12022 h 2789237"/>
              <a:gd name="T92" fmla="*/ 779783 w 2959101"/>
              <a:gd name="T93" fmla="*/ 26347 h 2789237"/>
              <a:gd name="T94" fmla="*/ 807888 w 2959101"/>
              <a:gd name="T95" fmla="*/ 45788 h 2789237"/>
              <a:gd name="T96" fmla="*/ 831905 w 2959101"/>
              <a:gd name="T97" fmla="*/ 69578 h 2789237"/>
              <a:gd name="T98" fmla="*/ 862565 w 2959101"/>
              <a:gd name="T99" fmla="*/ 112553 h 2789237"/>
              <a:gd name="T100" fmla="*/ 861798 w 2959101"/>
              <a:gd name="T101" fmla="*/ 328704 h 2789237"/>
              <a:gd name="T102" fmla="*/ 501800 w 2959101"/>
              <a:gd name="T103" fmla="*/ 83903 h 2789237"/>
              <a:gd name="T104" fmla="*/ 531183 w 2959101"/>
              <a:gd name="T105" fmla="*/ 43998 h 2789237"/>
              <a:gd name="T106" fmla="*/ 566697 w 2959101"/>
              <a:gd name="T107" fmla="*/ 17394 h 2789237"/>
              <a:gd name="T108" fmla="*/ 612431 w 2959101"/>
              <a:gd name="T109" fmla="*/ 3325 h 2789237"/>
              <a:gd name="T110" fmla="*/ 658932 w 2959101"/>
              <a:gd name="T111" fmla="*/ 0 h 278923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959101" h="2789237">
                <a:moveTo>
                  <a:pt x="230188" y="1878012"/>
                </a:moveTo>
                <a:lnTo>
                  <a:pt x="253199" y="1889137"/>
                </a:lnTo>
                <a:lnTo>
                  <a:pt x="265102" y="1894302"/>
                </a:lnTo>
                <a:lnTo>
                  <a:pt x="277004" y="1898673"/>
                </a:lnTo>
                <a:lnTo>
                  <a:pt x="289303" y="1903440"/>
                </a:lnTo>
                <a:lnTo>
                  <a:pt x="301999" y="1907414"/>
                </a:lnTo>
                <a:lnTo>
                  <a:pt x="315092" y="1911387"/>
                </a:lnTo>
                <a:lnTo>
                  <a:pt x="328978" y="1914963"/>
                </a:lnTo>
                <a:lnTo>
                  <a:pt x="343657" y="1918538"/>
                </a:lnTo>
                <a:lnTo>
                  <a:pt x="358337" y="1920922"/>
                </a:lnTo>
                <a:lnTo>
                  <a:pt x="374207" y="1923704"/>
                </a:lnTo>
                <a:lnTo>
                  <a:pt x="391267" y="1925690"/>
                </a:lnTo>
                <a:lnTo>
                  <a:pt x="408724" y="1927279"/>
                </a:lnTo>
                <a:lnTo>
                  <a:pt x="427767" y="1928471"/>
                </a:lnTo>
                <a:lnTo>
                  <a:pt x="448001" y="1929266"/>
                </a:lnTo>
                <a:lnTo>
                  <a:pt x="469029" y="1929266"/>
                </a:lnTo>
                <a:lnTo>
                  <a:pt x="1446213" y="1929266"/>
                </a:lnTo>
                <a:lnTo>
                  <a:pt x="1293069" y="2273739"/>
                </a:lnTo>
                <a:lnTo>
                  <a:pt x="1446213" y="2593975"/>
                </a:lnTo>
                <a:lnTo>
                  <a:pt x="745164" y="2593975"/>
                </a:lnTo>
                <a:lnTo>
                  <a:pt x="733261" y="2593975"/>
                </a:lnTo>
                <a:lnTo>
                  <a:pt x="722946" y="2593181"/>
                </a:lnTo>
                <a:lnTo>
                  <a:pt x="713424" y="2591989"/>
                </a:lnTo>
                <a:lnTo>
                  <a:pt x="703902" y="2590399"/>
                </a:lnTo>
                <a:lnTo>
                  <a:pt x="695571" y="2588810"/>
                </a:lnTo>
                <a:lnTo>
                  <a:pt x="688032" y="2586029"/>
                </a:lnTo>
                <a:lnTo>
                  <a:pt x="680891" y="2582850"/>
                </a:lnTo>
                <a:lnTo>
                  <a:pt x="673750" y="2578877"/>
                </a:lnTo>
                <a:lnTo>
                  <a:pt x="667402" y="2574507"/>
                </a:lnTo>
                <a:lnTo>
                  <a:pt x="661054" y="2569739"/>
                </a:lnTo>
                <a:lnTo>
                  <a:pt x="655103" y="2564177"/>
                </a:lnTo>
                <a:lnTo>
                  <a:pt x="649151" y="2557422"/>
                </a:lnTo>
                <a:lnTo>
                  <a:pt x="643200" y="2550668"/>
                </a:lnTo>
                <a:lnTo>
                  <a:pt x="637646" y="2542324"/>
                </a:lnTo>
                <a:lnTo>
                  <a:pt x="631298" y="2533583"/>
                </a:lnTo>
                <a:lnTo>
                  <a:pt x="625347" y="2523650"/>
                </a:lnTo>
                <a:lnTo>
                  <a:pt x="230188" y="1878012"/>
                </a:lnTo>
                <a:close/>
                <a:moveTo>
                  <a:pt x="1932679" y="1738312"/>
                </a:moveTo>
                <a:lnTo>
                  <a:pt x="1932679" y="1917109"/>
                </a:lnTo>
                <a:lnTo>
                  <a:pt x="2615872" y="1917109"/>
                </a:lnTo>
                <a:lnTo>
                  <a:pt x="2636106" y="1916711"/>
                </a:lnTo>
                <a:lnTo>
                  <a:pt x="2654356" y="1915917"/>
                </a:lnTo>
                <a:lnTo>
                  <a:pt x="2671416" y="1914725"/>
                </a:lnTo>
                <a:lnTo>
                  <a:pt x="2687286" y="1912738"/>
                </a:lnTo>
                <a:lnTo>
                  <a:pt x="2701965" y="1910751"/>
                </a:lnTo>
                <a:lnTo>
                  <a:pt x="2715851" y="1907970"/>
                </a:lnTo>
                <a:lnTo>
                  <a:pt x="2728547" y="1904791"/>
                </a:lnTo>
                <a:lnTo>
                  <a:pt x="2740449" y="1901216"/>
                </a:lnTo>
                <a:lnTo>
                  <a:pt x="2751955" y="1897640"/>
                </a:lnTo>
                <a:lnTo>
                  <a:pt x="2762667" y="1892872"/>
                </a:lnTo>
                <a:lnTo>
                  <a:pt x="2772982" y="1888104"/>
                </a:lnTo>
                <a:lnTo>
                  <a:pt x="2782901" y="1883336"/>
                </a:lnTo>
                <a:lnTo>
                  <a:pt x="2792423" y="1878171"/>
                </a:lnTo>
                <a:lnTo>
                  <a:pt x="2802341" y="1872608"/>
                </a:lnTo>
                <a:lnTo>
                  <a:pt x="2820988" y="1860688"/>
                </a:lnTo>
                <a:lnTo>
                  <a:pt x="2473441" y="2504355"/>
                </a:lnTo>
                <a:lnTo>
                  <a:pt x="2465506" y="2519056"/>
                </a:lnTo>
                <a:lnTo>
                  <a:pt x="2458364" y="2532168"/>
                </a:lnTo>
                <a:lnTo>
                  <a:pt x="2451223" y="2544088"/>
                </a:lnTo>
                <a:lnTo>
                  <a:pt x="2444478" y="2554021"/>
                </a:lnTo>
                <a:lnTo>
                  <a:pt x="2438130" y="2562365"/>
                </a:lnTo>
                <a:lnTo>
                  <a:pt x="2434956" y="2566338"/>
                </a:lnTo>
                <a:lnTo>
                  <a:pt x="2431386" y="2569914"/>
                </a:lnTo>
                <a:lnTo>
                  <a:pt x="2428212" y="2573092"/>
                </a:lnTo>
                <a:lnTo>
                  <a:pt x="2424641" y="2576271"/>
                </a:lnTo>
                <a:lnTo>
                  <a:pt x="2420674" y="2578655"/>
                </a:lnTo>
                <a:lnTo>
                  <a:pt x="2416706" y="2581039"/>
                </a:lnTo>
                <a:lnTo>
                  <a:pt x="2412342" y="2583025"/>
                </a:lnTo>
                <a:lnTo>
                  <a:pt x="2407978" y="2585012"/>
                </a:lnTo>
                <a:lnTo>
                  <a:pt x="2403614" y="2586601"/>
                </a:lnTo>
                <a:lnTo>
                  <a:pt x="2398059" y="2587793"/>
                </a:lnTo>
                <a:lnTo>
                  <a:pt x="2387347" y="2590575"/>
                </a:lnTo>
                <a:lnTo>
                  <a:pt x="2375048" y="2591767"/>
                </a:lnTo>
                <a:lnTo>
                  <a:pt x="2361162" y="2593356"/>
                </a:lnTo>
                <a:lnTo>
                  <a:pt x="2344896" y="2593753"/>
                </a:lnTo>
                <a:lnTo>
                  <a:pt x="2326645" y="2594151"/>
                </a:lnTo>
                <a:lnTo>
                  <a:pt x="2306411" y="2594151"/>
                </a:lnTo>
                <a:lnTo>
                  <a:pt x="1958864" y="2594151"/>
                </a:lnTo>
                <a:lnTo>
                  <a:pt x="1958864" y="2789237"/>
                </a:lnTo>
                <a:lnTo>
                  <a:pt x="1622425" y="2273907"/>
                </a:lnTo>
                <a:lnTo>
                  <a:pt x="1932679" y="1738312"/>
                </a:lnTo>
                <a:close/>
                <a:moveTo>
                  <a:pt x="0" y="995362"/>
                </a:moveTo>
                <a:lnTo>
                  <a:pt x="674158" y="995362"/>
                </a:lnTo>
                <a:lnTo>
                  <a:pt x="950888" y="1437085"/>
                </a:lnTo>
                <a:lnTo>
                  <a:pt x="1014413" y="1536394"/>
                </a:lnTo>
                <a:lnTo>
                  <a:pt x="950888" y="1504615"/>
                </a:lnTo>
                <a:lnTo>
                  <a:pt x="840911" y="1449797"/>
                </a:lnTo>
                <a:lnTo>
                  <a:pt x="608251" y="1876425"/>
                </a:lnTo>
                <a:lnTo>
                  <a:pt x="426411" y="1876425"/>
                </a:lnTo>
                <a:lnTo>
                  <a:pt x="407353" y="1875631"/>
                </a:lnTo>
                <a:lnTo>
                  <a:pt x="388296" y="1874439"/>
                </a:lnTo>
                <a:lnTo>
                  <a:pt x="369635" y="1871658"/>
                </a:lnTo>
                <a:lnTo>
                  <a:pt x="350975" y="1868083"/>
                </a:lnTo>
                <a:lnTo>
                  <a:pt x="333506" y="1864111"/>
                </a:lnTo>
                <a:lnTo>
                  <a:pt x="315639" y="1858947"/>
                </a:lnTo>
                <a:lnTo>
                  <a:pt x="298567" y="1852988"/>
                </a:lnTo>
                <a:lnTo>
                  <a:pt x="281892" y="1845838"/>
                </a:lnTo>
                <a:lnTo>
                  <a:pt x="265614" y="1838291"/>
                </a:lnTo>
                <a:lnTo>
                  <a:pt x="249732" y="1829949"/>
                </a:lnTo>
                <a:lnTo>
                  <a:pt x="234645" y="1821210"/>
                </a:lnTo>
                <a:lnTo>
                  <a:pt x="219955" y="1811676"/>
                </a:lnTo>
                <a:lnTo>
                  <a:pt x="205662" y="1801745"/>
                </a:lnTo>
                <a:lnTo>
                  <a:pt x="192163" y="1791020"/>
                </a:lnTo>
                <a:lnTo>
                  <a:pt x="179061" y="1779500"/>
                </a:lnTo>
                <a:lnTo>
                  <a:pt x="165959" y="1767981"/>
                </a:lnTo>
                <a:lnTo>
                  <a:pt x="154445" y="1755666"/>
                </a:lnTo>
                <a:lnTo>
                  <a:pt x="142931" y="1743352"/>
                </a:lnTo>
                <a:lnTo>
                  <a:pt x="132211" y="1730243"/>
                </a:lnTo>
                <a:lnTo>
                  <a:pt x="122285" y="1716738"/>
                </a:lnTo>
                <a:lnTo>
                  <a:pt x="113154" y="1703232"/>
                </a:lnTo>
                <a:lnTo>
                  <a:pt x="104419" y="1689328"/>
                </a:lnTo>
                <a:lnTo>
                  <a:pt x="96479" y="1675425"/>
                </a:lnTo>
                <a:lnTo>
                  <a:pt x="89332" y="1661125"/>
                </a:lnTo>
                <a:lnTo>
                  <a:pt x="82979" y="1646824"/>
                </a:lnTo>
                <a:lnTo>
                  <a:pt x="77024" y="1632127"/>
                </a:lnTo>
                <a:lnTo>
                  <a:pt x="72657" y="1617826"/>
                </a:lnTo>
                <a:lnTo>
                  <a:pt x="68289" y="1602732"/>
                </a:lnTo>
                <a:lnTo>
                  <a:pt x="65510" y="1588431"/>
                </a:lnTo>
                <a:lnTo>
                  <a:pt x="63128" y="1574131"/>
                </a:lnTo>
                <a:lnTo>
                  <a:pt x="61937" y="1559433"/>
                </a:lnTo>
                <a:lnTo>
                  <a:pt x="61540" y="1545133"/>
                </a:lnTo>
                <a:lnTo>
                  <a:pt x="61937" y="1528846"/>
                </a:lnTo>
                <a:lnTo>
                  <a:pt x="63128" y="1512560"/>
                </a:lnTo>
                <a:lnTo>
                  <a:pt x="65907" y="1496273"/>
                </a:lnTo>
                <a:lnTo>
                  <a:pt x="69083" y="1480384"/>
                </a:lnTo>
                <a:lnTo>
                  <a:pt x="73848" y="1465289"/>
                </a:lnTo>
                <a:lnTo>
                  <a:pt x="79009" y="1449400"/>
                </a:lnTo>
                <a:lnTo>
                  <a:pt x="85362" y="1433908"/>
                </a:lnTo>
                <a:lnTo>
                  <a:pt x="92508" y="1418813"/>
                </a:lnTo>
                <a:lnTo>
                  <a:pt x="242983" y="1122874"/>
                </a:lnTo>
                <a:lnTo>
                  <a:pt x="0" y="995362"/>
                </a:lnTo>
                <a:close/>
                <a:moveTo>
                  <a:pt x="2574057" y="833437"/>
                </a:moveTo>
                <a:lnTo>
                  <a:pt x="2912705" y="1366837"/>
                </a:lnTo>
                <a:lnTo>
                  <a:pt x="2917861" y="1375172"/>
                </a:lnTo>
                <a:lnTo>
                  <a:pt x="2923016" y="1384300"/>
                </a:lnTo>
                <a:lnTo>
                  <a:pt x="2927378" y="1393428"/>
                </a:lnTo>
                <a:lnTo>
                  <a:pt x="2931740" y="1402953"/>
                </a:lnTo>
                <a:lnTo>
                  <a:pt x="2936102" y="1412478"/>
                </a:lnTo>
                <a:lnTo>
                  <a:pt x="2940067" y="1422797"/>
                </a:lnTo>
                <a:lnTo>
                  <a:pt x="2943239" y="1433116"/>
                </a:lnTo>
                <a:lnTo>
                  <a:pt x="2946808" y="1443434"/>
                </a:lnTo>
                <a:lnTo>
                  <a:pt x="2949188" y="1453753"/>
                </a:lnTo>
                <a:lnTo>
                  <a:pt x="2951963" y="1464469"/>
                </a:lnTo>
                <a:lnTo>
                  <a:pt x="2954343" y="1474788"/>
                </a:lnTo>
                <a:lnTo>
                  <a:pt x="2955929" y="1485503"/>
                </a:lnTo>
                <a:lnTo>
                  <a:pt x="2957118" y="1495822"/>
                </a:lnTo>
                <a:lnTo>
                  <a:pt x="2958308" y="1505744"/>
                </a:lnTo>
                <a:lnTo>
                  <a:pt x="2958705" y="1516063"/>
                </a:lnTo>
                <a:lnTo>
                  <a:pt x="2959101" y="1525588"/>
                </a:lnTo>
                <a:lnTo>
                  <a:pt x="2958705" y="1543050"/>
                </a:lnTo>
                <a:lnTo>
                  <a:pt x="2956722" y="1560116"/>
                </a:lnTo>
                <a:lnTo>
                  <a:pt x="2954739" y="1576784"/>
                </a:lnTo>
                <a:lnTo>
                  <a:pt x="2951170" y="1593453"/>
                </a:lnTo>
                <a:lnTo>
                  <a:pt x="2946808" y="1609725"/>
                </a:lnTo>
                <a:lnTo>
                  <a:pt x="2941653" y="1625600"/>
                </a:lnTo>
                <a:lnTo>
                  <a:pt x="2935705" y="1641475"/>
                </a:lnTo>
                <a:lnTo>
                  <a:pt x="2928964" y="1656556"/>
                </a:lnTo>
                <a:lnTo>
                  <a:pt x="2921429" y="1671638"/>
                </a:lnTo>
                <a:lnTo>
                  <a:pt x="2913102" y="1685925"/>
                </a:lnTo>
                <a:lnTo>
                  <a:pt x="2904378" y="1700213"/>
                </a:lnTo>
                <a:lnTo>
                  <a:pt x="2894464" y="1713706"/>
                </a:lnTo>
                <a:lnTo>
                  <a:pt x="2884154" y="1726803"/>
                </a:lnTo>
                <a:lnTo>
                  <a:pt x="2873448" y="1739106"/>
                </a:lnTo>
                <a:lnTo>
                  <a:pt x="2862344" y="1751410"/>
                </a:lnTo>
                <a:lnTo>
                  <a:pt x="2850052" y="1763316"/>
                </a:lnTo>
                <a:lnTo>
                  <a:pt x="2837759" y="1774031"/>
                </a:lnTo>
                <a:lnTo>
                  <a:pt x="2825069" y="1784747"/>
                </a:lnTo>
                <a:lnTo>
                  <a:pt x="2811983" y="1794272"/>
                </a:lnTo>
                <a:lnTo>
                  <a:pt x="2797708" y="1803797"/>
                </a:lnTo>
                <a:lnTo>
                  <a:pt x="2783829" y="1812131"/>
                </a:lnTo>
                <a:lnTo>
                  <a:pt x="2769950" y="1820466"/>
                </a:lnTo>
                <a:lnTo>
                  <a:pt x="2754881" y="1827610"/>
                </a:lnTo>
                <a:lnTo>
                  <a:pt x="2740209" y="1834753"/>
                </a:lnTo>
                <a:lnTo>
                  <a:pt x="2725140" y="1840310"/>
                </a:lnTo>
                <a:lnTo>
                  <a:pt x="2709675" y="1845469"/>
                </a:lnTo>
                <a:lnTo>
                  <a:pt x="2694606" y="1849835"/>
                </a:lnTo>
                <a:lnTo>
                  <a:pt x="2679141" y="1853803"/>
                </a:lnTo>
                <a:lnTo>
                  <a:pt x="2663279" y="1856978"/>
                </a:lnTo>
                <a:lnTo>
                  <a:pt x="2648211" y="1858566"/>
                </a:lnTo>
                <a:lnTo>
                  <a:pt x="2632349" y="1860153"/>
                </a:lnTo>
                <a:lnTo>
                  <a:pt x="2616487" y="1860550"/>
                </a:lnTo>
                <a:lnTo>
                  <a:pt x="2418215" y="1860550"/>
                </a:lnTo>
                <a:lnTo>
                  <a:pt x="2078376" y="1290637"/>
                </a:lnTo>
                <a:lnTo>
                  <a:pt x="2008188" y="1171972"/>
                </a:lnTo>
                <a:lnTo>
                  <a:pt x="2378957" y="1129109"/>
                </a:lnTo>
                <a:lnTo>
                  <a:pt x="2574057" y="833437"/>
                </a:lnTo>
                <a:close/>
                <a:moveTo>
                  <a:pt x="1239838" y="0"/>
                </a:moveTo>
                <a:lnTo>
                  <a:pt x="2017953" y="0"/>
                </a:lnTo>
                <a:lnTo>
                  <a:pt x="2027084" y="397"/>
                </a:lnTo>
                <a:lnTo>
                  <a:pt x="2035818" y="794"/>
                </a:lnTo>
                <a:lnTo>
                  <a:pt x="2044155" y="1986"/>
                </a:lnTo>
                <a:lnTo>
                  <a:pt x="2051697" y="3178"/>
                </a:lnTo>
                <a:lnTo>
                  <a:pt x="2058843" y="5561"/>
                </a:lnTo>
                <a:lnTo>
                  <a:pt x="2065195" y="8739"/>
                </a:lnTo>
                <a:lnTo>
                  <a:pt x="2071944" y="12314"/>
                </a:lnTo>
                <a:lnTo>
                  <a:pt x="2077899" y="16684"/>
                </a:lnTo>
                <a:lnTo>
                  <a:pt x="2083854" y="21451"/>
                </a:lnTo>
                <a:lnTo>
                  <a:pt x="2089015" y="27013"/>
                </a:lnTo>
                <a:lnTo>
                  <a:pt x="2094970" y="34163"/>
                </a:lnTo>
                <a:lnTo>
                  <a:pt x="2100925" y="41711"/>
                </a:lnTo>
                <a:lnTo>
                  <a:pt x="2106880" y="50053"/>
                </a:lnTo>
                <a:lnTo>
                  <a:pt x="2112835" y="59587"/>
                </a:lnTo>
                <a:lnTo>
                  <a:pt x="2119584" y="69518"/>
                </a:lnTo>
                <a:lnTo>
                  <a:pt x="2126730" y="81435"/>
                </a:lnTo>
                <a:lnTo>
                  <a:pt x="2320465" y="410355"/>
                </a:lnTo>
                <a:lnTo>
                  <a:pt x="2530476" y="296742"/>
                </a:lnTo>
                <a:lnTo>
                  <a:pt x="2219230" y="850900"/>
                </a:lnTo>
                <a:lnTo>
                  <a:pt x="1584035" y="850900"/>
                </a:lnTo>
                <a:lnTo>
                  <a:pt x="1749979" y="743246"/>
                </a:lnTo>
                <a:lnTo>
                  <a:pt x="1386330" y="148967"/>
                </a:lnTo>
                <a:lnTo>
                  <a:pt x="1337499" y="76668"/>
                </a:lnTo>
                <a:lnTo>
                  <a:pt x="1327177" y="64354"/>
                </a:lnTo>
                <a:lnTo>
                  <a:pt x="1316061" y="52834"/>
                </a:lnTo>
                <a:lnTo>
                  <a:pt x="1304945" y="42902"/>
                </a:lnTo>
                <a:lnTo>
                  <a:pt x="1293433" y="33369"/>
                </a:lnTo>
                <a:lnTo>
                  <a:pt x="1281126" y="23835"/>
                </a:lnTo>
                <a:lnTo>
                  <a:pt x="1268422" y="15492"/>
                </a:lnTo>
                <a:lnTo>
                  <a:pt x="1254527" y="7945"/>
                </a:lnTo>
                <a:lnTo>
                  <a:pt x="1239838" y="0"/>
                </a:lnTo>
                <a:close/>
                <a:moveTo>
                  <a:pt x="1023541" y="0"/>
                </a:moveTo>
                <a:lnTo>
                  <a:pt x="1039416" y="397"/>
                </a:lnTo>
                <a:lnTo>
                  <a:pt x="1054895" y="794"/>
                </a:lnTo>
                <a:lnTo>
                  <a:pt x="1069579" y="1588"/>
                </a:lnTo>
                <a:lnTo>
                  <a:pt x="1084263" y="2779"/>
                </a:lnTo>
                <a:lnTo>
                  <a:pt x="1097757" y="4764"/>
                </a:lnTo>
                <a:lnTo>
                  <a:pt x="1110854" y="6749"/>
                </a:lnTo>
                <a:lnTo>
                  <a:pt x="1123951" y="9132"/>
                </a:lnTo>
                <a:lnTo>
                  <a:pt x="1136254" y="12308"/>
                </a:lnTo>
                <a:lnTo>
                  <a:pt x="1148160" y="15087"/>
                </a:lnTo>
                <a:lnTo>
                  <a:pt x="1159670" y="18660"/>
                </a:lnTo>
                <a:lnTo>
                  <a:pt x="1170385" y="22234"/>
                </a:lnTo>
                <a:lnTo>
                  <a:pt x="1181498" y="26601"/>
                </a:lnTo>
                <a:lnTo>
                  <a:pt x="1191420" y="30968"/>
                </a:lnTo>
                <a:lnTo>
                  <a:pt x="1201738" y="35733"/>
                </a:lnTo>
                <a:lnTo>
                  <a:pt x="1211263" y="40894"/>
                </a:lnTo>
                <a:lnTo>
                  <a:pt x="1220391" y="46453"/>
                </a:lnTo>
                <a:lnTo>
                  <a:pt x="1229520" y="52011"/>
                </a:lnTo>
                <a:lnTo>
                  <a:pt x="1238251" y="57967"/>
                </a:lnTo>
                <a:lnTo>
                  <a:pt x="1246585" y="64319"/>
                </a:lnTo>
                <a:lnTo>
                  <a:pt x="1254920" y="71069"/>
                </a:lnTo>
                <a:lnTo>
                  <a:pt x="1262857" y="77818"/>
                </a:lnTo>
                <a:lnTo>
                  <a:pt x="1270398" y="85362"/>
                </a:lnTo>
                <a:lnTo>
                  <a:pt x="1277938" y="92906"/>
                </a:lnTo>
                <a:lnTo>
                  <a:pt x="1285082" y="100052"/>
                </a:lnTo>
                <a:lnTo>
                  <a:pt x="1292226" y="107993"/>
                </a:lnTo>
                <a:lnTo>
                  <a:pt x="1299370" y="116331"/>
                </a:lnTo>
                <a:lnTo>
                  <a:pt x="1312863" y="133800"/>
                </a:lnTo>
                <a:lnTo>
                  <a:pt x="1325960" y="152064"/>
                </a:lnTo>
                <a:lnTo>
                  <a:pt x="1338660" y="171121"/>
                </a:lnTo>
                <a:lnTo>
                  <a:pt x="1339851" y="174695"/>
                </a:lnTo>
                <a:lnTo>
                  <a:pt x="1341835" y="178268"/>
                </a:lnTo>
                <a:lnTo>
                  <a:pt x="1343423" y="181047"/>
                </a:lnTo>
                <a:lnTo>
                  <a:pt x="1345010" y="183826"/>
                </a:lnTo>
                <a:lnTo>
                  <a:pt x="1435101" y="335096"/>
                </a:lnTo>
                <a:lnTo>
                  <a:pt x="1338660" y="510188"/>
                </a:lnTo>
                <a:lnTo>
                  <a:pt x="1069579" y="995363"/>
                </a:lnTo>
                <a:lnTo>
                  <a:pt x="835820" y="696397"/>
                </a:lnTo>
                <a:lnTo>
                  <a:pt x="481013" y="681706"/>
                </a:lnTo>
                <a:lnTo>
                  <a:pt x="771129" y="144917"/>
                </a:lnTo>
                <a:lnTo>
                  <a:pt x="779463" y="130227"/>
                </a:lnTo>
                <a:lnTo>
                  <a:pt x="788194" y="115934"/>
                </a:lnTo>
                <a:lnTo>
                  <a:pt x="796926" y="102832"/>
                </a:lnTo>
                <a:lnTo>
                  <a:pt x="806451" y="90524"/>
                </a:lnTo>
                <a:lnTo>
                  <a:pt x="815579" y="78613"/>
                </a:lnTo>
                <a:lnTo>
                  <a:pt x="825104" y="68290"/>
                </a:lnTo>
                <a:lnTo>
                  <a:pt x="835026" y="57967"/>
                </a:lnTo>
                <a:lnTo>
                  <a:pt x="845741" y="49232"/>
                </a:lnTo>
                <a:lnTo>
                  <a:pt x="856854" y="40894"/>
                </a:lnTo>
                <a:lnTo>
                  <a:pt x="867966" y="33748"/>
                </a:lnTo>
                <a:lnTo>
                  <a:pt x="880269" y="26998"/>
                </a:lnTo>
                <a:lnTo>
                  <a:pt x="892970" y="21440"/>
                </a:lnTo>
                <a:lnTo>
                  <a:pt x="906066" y="15881"/>
                </a:lnTo>
                <a:lnTo>
                  <a:pt x="920751" y="11514"/>
                </a:lnTo>
                <a:lnTo>
                  <a:pt x="935435" y="8338"/>
                </a:lnTo>
                <a:lnTo>
                  <a:pt x="951310" y="5161"/>
                </a:lnTo>
                <a:lnTo>
                  <a:pt x="959248" y="3970"/>
                </a:lnTo>
                <a:lnTo>
                  <a:pt x="967582" y="2779"/>
                </a:lnTo>
                <a:lnTo>
                  <a:pt x="985441" y="1191"/>
                </a:lnTo>
                <a:lnTo>
                  <a:pt x="1004491" y="397"/>
                </a:lnTo>
                <a:lnTo>
                  <a:pt x="1023541" y="0"/>
                </a:lnTo>
                <a:close/>
              </a:path>
            </a:pathLst>
          </a:custGeom>
          <a:solidFill>
            <a:srgbClr val="1F4037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叶子">
            <a:extLst>
              <a:ext uri="{FF2B5EF4-FFF2-40B4-BE49-F238E27FC236}">
                <a16:creationId xmlns:a16="http://schemas.microsoft.com/office/drawing/2014/main" id="{3B5DC38C-F261-4EBB-84D4-3AF447EBBA60}"/>
              </a:ext>
            </a:extLst>
          </p:cNvPr>
          <p:cNvSpPr/>
          <p:nvPr/>
        </p:nvSpPr>
        <p:spPr bwMode="auto">
          <a:xfrm>
            <a:off x="5894070" y="4076700"/>
            <a:ext cx="403860" cy="494030"/>
          </a:xfrm>
          <a:custGeom>
            <a:avLst/>
            <a:gdLst>
              <a:gd name="T0" fmla="*/ 224337307 w 5545"/>
              <a:gd name="T1" fmla="*/ 14634273 h 8243"/>
              <a:gd name="T2" fmla="*/ 221565041 w 5545"/>
              <a:gd name="T3" fmla="*/ 33167291 h 8243"/>
              <a:gd name="T4" fmla="*/ 217086819 w 5545"/>
              <a:gd name="T5" fmla="*/ 49670974 h 8243"/>
              <a:gd name="T6" fmla="*/ 211009248 w 5545"/>
              <a:gd name="T7" fmla="*/ 64465403 h 8243"/>
              <a:gd name="T8" fmla="*/ 202425932 w 5545"/>
              <a:gd name="T9" fmla="*/ 79687146 h 8243"/>
              <a:gd name="T10" fmla="*/ 184406435 w 5545"/>
              <a:gd name="T11" fmla="*/ 102920381 h 8243"/>
              <a:gd name="T12" fmla="*/ 155351411 w 5545"/>
              <a:gd name="T13" fmla="*/ 132883168 h 8243"/>
              <a:gd name="T14" fmla="*/ 135359438 w 5545"/>
              <a:gd name="T15" fmla="*/ 154620690 h 8243"/>
              <a:gd name="T16" fmla="*/ 119099202 w 5545"/>
              <a:gd name="T17" fmla="*/ 177640383 h 8243"/>
              <a:gd name="T18" fmla="*/ 111848714 w 5545"/>
              <a:gd name="T19" fmla="*/ 191847343 h 8243"/>
              <a:gd name="T20" fmla="*/ 105877752 w 5545"/>
              <a:gd name="T21" fmla="*/ 207603170 h 8243"/>
              <a:gd name="T22" fmla="*/ 101452833 w 5545"/>
              <a:gd name="T23" fmla="*/ 225281792 h 8243"/>
              <a:gd name="T24" fmla="*/ 98894014 w 5545"/>
              <a:gd name="T25" fmla="*/ 245096750 h 8243"/>
              <a:gd name="T26" fmla="*/ 98414048 w 5545"/>
              <a:gd name="T27" fmla="*/ 265125249 h 8243"/>
              <a:gd name="T28" fmla="*/ 100386755 w 5545"/>
              <a:gd name="T29" fmla="*/ 287557243 h 8243"/>
              <a:gd name="T30" fmla="*/ 103798668 w 5545"/>
              <a:gd name="T31" fmla="*/ 303152913 h 8243"/>
              <a:gd name="T32" fmla="*/ 109503111 w 5545"/>
              <a:gd name="T33" fmla="*/ 317893957 h 8243"/>
              <a:gd name="T34" fmla="*/ 116326937 w 5545"/>
              <a:gd name="T35" fmla="*/ 329323726 h 8243"/>
              <a:gd name="T36" fmla="*/ 81247645 w 5545"/>
              <a:gd name="T37" fmla="*/ 360034138 h 8243"/>
              <a:gd name="T38" fmla="*/ 41156862 w 5545"/>
              <a:gd name="T39" fmla="*/ 392613960 h 8243"/>
              <a:gd name="T40" fmla="*/ 0 w 5545"/>
              <a:gd name="T41" fmla="*/ 423644914 h 8243"/>
              <a:gd name="T42" fmla="*/ 40943646 w 5545"/>
              <a:gd name="T43" fmla="*/ 415366496 h 8243"/>
              <a:gd name="T44" fmla="*/ 78741899 w 5545"/>
              <a:gd name="T45" fmla="*/ 379315012 h 8243"/>
              <a:gd name="T46" fmla="*/ 109982846 w 5545"/>
              <a:gd name="T47" fmla="*/ 347429430 h 8243"/>
              <a:gd name="T48" fmla="*/ 140157484 w 5545"/>
              <a:gd name="T49" fmla="*/ 314529066 h 8243"/>
              <a:gd name="T50" fmla="*/ 155937754 w 5545"/>
              <a:gd name="T51" fmla="*/ 295996048 h 8243"/>
              <a:gd name="T52" fmla="*/ 180354875 w 5545"/>
              <a:gd name="T53" fmla="*/ 263843540 h 8243"/>
              <a:gd name="T54" fmla="*/ 201786284 w 5545"/>
              <a:gd name="T55" fmla="*/ 230302321 h 8243"/>
              <a:gd name="T56" fmla="*/ 219859085 w 5545"/>
              <a:gd name="T57" fmla="*/ 194624534 h 8243"/>
              <a:gd name="T58" fmla="*/ 232227442 w 5545"/>
              <a:gd name="T59" fmla="*/ 162472026 h 8243"/>
              <a:gd name="T60" fmla="*/ 242463411 w 5545"/>
              <a:gd name="T61" fmla="*/ 123322808 h 8243"/>
              <a:gd name="T62" fmla="*/ 246835025 w 5545"/>
              <a:gd name="T63" fmla="*/ 100356731 h 8243"/>
              <a:gd name="T64" fmla="*/ 245129069 w 5545"/>
              <a:gd name="T65" fmla="*/ 141482129 h 8243"/>
              <a:gd name="T66" fmla="*/ 238251709 w 5545"/>
              <a:gd name="T67" fmla="*/ 182340369 h 8243"/>
              <a:gd name="T68" fmla="*/ 228549009 w 5545"/>
              <a:gd name="T69" fmla="*/ 216789601 h 8243"/>
              <a:gd name="T70" fmla="*/ 213354852 w 5545"/>
              <a:gd name="T71" fmla="*/ 255832048 h 8243"/>
              <a:gd name="T72" fmla="*/ 197681190 w 5545"/>
              <a:gd name="T73" fmla="*/ 287397087 h 8243"/>
              <a:gd name="T74" fmla="*/ 177689217 w 5545"/>
              <a:gd name="T75" fmla="*/ 321151847 h 8243"/>
              <a:gd name="T76" fmla="*/ 155244803 w 5545"/>
              <a:gd name="T77" fmla="*/ 353411357 h 8243"/>
              <a:gd name="T78" fmla="*/ 171345127 w 5545"/>
              <a:gd name="T79" fmla="*/ 354906839 h 8243"/>
              <a:gd name="T80" fmla="*/ 190643918 w 5545"/>
              <a:gd name="T81" fmla="*/ 353304586 h 8243"/>
              <a:gd name="T82" fmla="*/ 209409900 w 5545"/>
              <a:gd name="T83" fmla="*/ 348390828 h 8243"/>
              <a:gd name="T84" fmla="*/ 226576303 w 5545"/>
              <a:gd name="T85" fmla="*/ 340860035 h 8243"/>
              <a:gd name="T86" fmla="*/ 239477930 w 5545"/>
              <a:gd name="T87" fmla="*/ 332261073 h 8243"/>
              <a:gd name="T88" fmla="*/ 254565248 w 5545"/>
              <a:gd name="T89" fmla="*/ 317573414 h 8243"/>
              <a:gd name="T90" fmla="*/ 266720390 w 5545"/>
              <a:gd name="T91" fmla="*/ 300322106 h 8243"/>
              <a:gd name="T92" fmla="*/ 276529697 w 5545"/>
              <a:gd name="T93" fmla="*/ 279759523 h 8243"/>
              <a:gd name="T94" fmla="*/ 286179323 w 5545"/>
              <a:gd name="T95" fmla="*/ 251238832 h 8243"/>
              <a:gd name="T96" fmla="*/ 292683325 w 5545"/>
              <a:gd name="T97" fmla="*/ 219673794 h 8243"/>
              <a:gd name="T98" fmla="*/ 295508895 w 5545"/>
              <a:gd name="T99" fmla="*/ 185918802 h 8243"/>
              <a:gd name="T100" fmla="*/ 294229370 w 5545"/>
              <a:gd name="T101" fmla="*/ 150721945 h 8243"/>
              <a:gd name="T102" fmla="*/ 288258407 w 5545"/>
              <a:gd name="T103" fmla="*/ 115044390 h 8243"/>
              <a:gd name="T104" fmla="*/ 277062967 w 5545"/>
              <a:gd name="T105" fmla="*/ 79633761 h 8243"/>
              <a:gd name="T106" fmla="*/ 261548986 w 5545"/>
              <a:gd name="T107" fmla="*/ 47694794 h 8243"/>
              <a:gd name="T108" fmla="*/ 250993193 w 5545"/>
              <a:gd name="T109" fmla="*/ 31244727 h 8243"/>
              <a:gd name="T110" fmla="*/ 238838052 w 5545"/>
              <a:gd name="T111" fmla="*/ 15275128 h 8243"/>
              <a:gd name="T112" fmla="*/ 225030258 w 5545"/>
              <a:gd name="T113" fmla="*/ 0 h 824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545" h="8243">
                <a:moveTo>
                  <a:pt x="4221" y="0"/>
                </a:moveTo>
                <a:lnTo>
                  <a:pt x="4221" y="0"/>
                </a:lnTo>
                <a:lnTo>
                  <a:pt x="4220" y="56"/>
                </a:lnTo>
                <a:lnTo>
                  <a:pt x="4218" y="112"/>
                </a:lnTo>
                <a:lnTo>
                  <a:pt x="4215" y="167"/>
                </a:lnTo>
                <a:lnTo>
                  <a:pt x="4212" y="221"/>
                </a:lnTo>
                <a:lnTo>
                  <a:pt x="4208" y="274"/>
                </a:lnTo>
                <a:lnTo>
                  <a:pt x="4203" y="325"/>
                </a:lnTo>
                <a:lnTo>
                  <a:pt x="4197" y="377"/>
                </a:lnTo>
                <a:lnTo>
                  <a:pt x="4190" y="427"/>
                </a:lnTo>
                <a:lnTo>
                  <a:pt x="4183" y="477"/>
                </a:lnTo>
                <a:lnTo>
                  <a:pt x="4175" y="525"/>
                </a:lnTo>
                <a:lnTo>
                  <a:pt x="4166" y="574"/>
                </a:lnTo>
                <a:lnTo>
                  <a:pt x="4156" y="621"/>
                </a:lnTo>
                <a:lnTo>
                  <a:pt x="4146" y="667"/>
                </a:lnTo>
                <a:lnTo>
                  <a:pt x="4135" y="713"/>
                </a:lnTo>
                <a:lnTo>
                  <a:pt x="4124" y="757"/>
                </a:lnTo>
                <a:lnTo>
                  <a:pt x="4112" y="802"/>
                </a:lnTo>
                <a:lnTo>
                  <a:pt x="4099" y="845"/>
                </a:lnTo>
                <a:lnTo>
                  <a:pt x="4086" y="888"/>
                </a:lnTo>
                <a:lnTo>
                  <a:pt x="4072" y="930"/>
                </a:lnTo>
                <a:lnTo>
                  <a:pt x="4057" y="971"/>
                </a:lnTo>
                <a:lnTo>
                  <a:pt x="4042" y="1012"/>
                </a:lnTo>
                <a:lnTo>
                  <a:pt x="4026" y="1053"/>
                </a:lnTo>
                <a:lnTo>
                  <a:pt x="4010" y="1092"/>
                </a:lnTo>
                <a:lnTo>
                  <a:pt x="3993" y="1131"/>
                </a:lnTo>
                <a:lnTo>
                  <a:pt x="3976" y="1170"/>
                </a:lnTo>
                <a:lnTo>
                  <a:pt x="3958" y="1207"/>
                </a:lnTo>
                <a:lnTo>
                  <a:pt x="3939" y="1244"/>
                </a:lnTo>
                <a:lnTo>
                  <a:pt x="3920" y="1282"/>
                </a:lnTo>
                <a:lnTo>
                  <a:pt x="3901" y="1318"/>
                </a:lnTo>
                <a:lnTo>
                  <a:pt x="3881" y="1353"/>
                </a:lnTo>
                <a:lnTo>
                  <a:pt x="3861" y="1389"/>
                </a:lnTo>
                <a:lnTo>
                  <a:pt x="3840" y="1423"/>
                </a:lnTo>
                <a:lnTo>
                  <a:pt x="3797" y="1492"/>
                </a:lnTo>
                <a:lnTo>
                  <a:pt x="3753" y="1558"/>
                </a:lnTo>
                <a:lnTo>
                  <a:pt x="3706" y="1623"/>
                </a:lnTo>
                <a:lnTo>
                  <a:pt x="3660" y="1686"/>
                </a:lnTo>
                <a:lnTo>
                  <a:pt x="3611" y="1748"/>
                </a:lnTo>
                <a:lnTo>
                  <a:pt x="3561" y="1809"/>
                </a:lnTo>
                <a:lnTo>
                  <a:pt x="3511" y="1869"/>
                </a:lnTo>
                <a:lnTo>
                  <a:pt x="3459" y="1927"/>
                </a:lnTo>
                <a:lnTo>
                  <a:pt x="3407" y="1985"/>
                </a:lnTo>
                <a:lnTo>
                  <a:pt x="3353" y="2042"/>
                </a:lnTo>
                <a:lnTo>
                  <a:pt x="3299" y="2099"/>
                </a:lnTo>
                <a:lnTo>
                  <a:pt x="3245" y="2155"/>
                </a:lnTo>
                <a:lnTo>
                  <a:pt x="3136" y="2266"/>
                </a:lnTo>
                <a:lnTo>
                  <a:pt x="3025" y="2377"/>
                </a:lnTo>
                <a:lnTo>
                  <a:pt x="2914" y="2488"/>
                </a:lnTo>
                <a:lnTo>
                  <a:pt x="2859" y="2544"/>
                </a:lnTo>
                <a:lnTo>
                  <a:pt x="2804" y="2600"/>
                </a:lnTo>
                <a:lnTo>
                  <a:pt x="2750" y="2658"/>
                </a:lnTo>
                <a:lnTo>
                  <a:pt x="2696" y="2716"/>
                </a:lnTo>
                <a:lnTo>
                  <a:pt x="2643" y="2775"/>
                </a:lnTo>
                <a:lnTo>
                  <a:pt x="2591" y="2834"/>
                </a:lnTo>
                <a:lnTo>
                  <a:pt x="2539" y="2895"/>
                </a:lnTo>
                <a:lnTo>
                  <a:pt x="2489" y="2957"/>
                </a:lnTo>
                <a:lnTo>
                  <a:pt x="2440" y="3021"/>
                </a:lnTo>
                <a:lnTo>
                  <a:pt x="2391" y="3085"/>
                </a:lnTo>
                <a:lnTo>
                  <a:pt x="2345" y="3152"/>
                </a:lnTo>
                <a:lnTo>
                  <a:pt x="2299" y="3220"/>
                </a:lnTo>
                <a:lnTo>
                  <a:pt x="2255" y="3290"/>
                </a:lnTo>
                <a:lnTo>
                  <a:pt x="2234" y="3326"/>
                </a:lnTo>
                <a:lnTo>
                  <a:pt x="2214" y="3363"/>
                </a:lnTo>
                <a:lnTo>
                  <a:pt x="2192" y="3399"/>
                </a:lnTo>
                <a:lnTo>
                  <a:pt x="2172" y="3436"/>
                </a:lnTo>
                <a:lnTo>
                  <a:pt x="2153" y="3475"/>
                </a:lnTo>
                <a:lnTo>
                  <a:pt x="2134" y="3513"/>
                </a:lnTo>
                <a:lnTo>
                  <a:pt x="2116" y="3552"/>
                </a:lnTo>
                <a:lnTo>
                  <a:pt x="2098" y="3592"/>
                </a:lnTo>
                <a:lnTo>
                  <a:pt x="2079" y="3632"/>
                </a:lnTo>
                <a:lnTo>
                  <a:pt x="2062" y="3672"/>
                </a:lnTo>
                <a:lnTo>
                  <a:pt x="2046" y="3715"/>
                </a:lnTo>
                <a:lnTo>
                  <a:pt x="2030" y="3756"/>
                </a:lnTo>
                <a:lnTo>
                  <a:pt x="2015" y="3799"/>
                </a:lnTo>
                <a:lnTo>
                  <a:pt x="2000" y="3843"/>
                </a:lnTo>
                <a:lnTo>
                  <a:pt x="1986" y="3887"/>
                </a:lnTo>
                <a:lnTo>
                  <a:pt x="1971" y="3932"/>
                </a:lnTo>
                <a:lnTo>
                  <a:pt x="1958" y="3978"/>
                </a:lnTo>
                <a:lnTo>
                  <a:pt x="1946" y="4024"/>
                </a:lnTo>
                <a:lnTo>
                  <a:pt x="1934" y="4072"/>
                </a:lnTo>
                <a:lnTo>
                  <a:pt x="1923" y="4119"/>
                </a:lnTo>
                <a:lnTo>
                  <a:pt x="1913" y="4169"/>
                </a:lnTo>
                <a:lnTo>
                  <a:pt x="1903" y="4218"/>
                </a:lnTo>
                <a:lnTo>
                  <a:pt x="1894" y="4268"/>
                </a:lnTo>
                <a:lnTo>
                  <a:pt x="1886" y="4320"/>
                </a:lnTo>
                <a:lnTo>
                  <a:pt x="1879" y="4371"/>
                </a:lnTo>
                <a:lnTo>
                  <a:pt x="1872" y="4425"/>
                </a:lnTo>
                <a:lnTo>
                  <a:pt x="1866" y="4479"/>
                </a:lnTo>
                <a:lnTo>
                  <a:pt x="1861" y="4534"/>
                </a:lnTo>
                <a:lnTo>
                  <a:pt x="1855" y="4589"/>
                </a:lnTo>
                <a:lnTo>
                  <a:pt x="1851" y="4646"/>
                </a:lnTo>
                <a:lnTo>
                  <a:pt x="1849" y="4703"/>
                </a:lnTo>
                <a:lnTo>
                  <a:pt x="1846" y="4763"/>
                </a:lnTo>
                <a:lnTo>
                  <a:pt x="1845" y="4822"/>
                </a:lnTo>
                <a:lnTo>
                  <a:pt x="1845" y="4883"/>
                </a:lnTo>
                <a:lnTo>
                  <a:pt x="1846" y="4964"/>
                </a:lnTo>
                <a:lnTo>
                  <a:pt x="1848" y="5047"/>
                </a:lnTo>
                <a:lnTo>
                  <a:pt x="1853" y="5131"/>
                </a:lnTo>
                <a:lnTo>
                  <a:pt x="1861" y="5215"/>
                </a:lnTo>
                <a:lnTo>
                  <a:pt x="1866" y="5257"/>
                </a:lnTo>
                <a:lnTo>
                  <a:pt x="1871" y="5299"/>
                </a:lnTo>
                <a:lnTo>
                  <a:pt x="1876" y="5342"/>
                </a:lnTo>
                <a:lnTo>
                  <a:pt x="1883" y="5384"/>
                </a:lnTo>
                <a:lnTo>
                  <a:pt x="1890" y="5426"/>
                </a:lnTo>
                <a:lnTo>
                  <a:pt x="1898" y="5469"/>
                </a:lnTo>
                <a:lnTo>
                  <a:pt x="1906" y="5510"/>
                </a:lnTo>
                <a:lnTo>
                  <a:pt x="1915" y="5553"/>
                </a:lnTo>
                <a:lnTo>
                  <a:pt x="1925" y="5594"/>
                </a:lnTo>
                <a:lnTo>
                  <a:pt x="1936" y="5635"/>
                </a:lnTo>
                <a:lnTo>
                  <a:pt x="1947" y="5676"/>
                </a:lnTo>
                <a:lnTo>
                  <a:pt x="1960" y="5717"/>
                </a:lnTo>
                <a:lnTo>
                  <a:pt x="1973" y="5757"/>
                </a:lnTo>
                <a:lnTo>
                  <a:pt x="1988" y="5797"/>
                </a:lnTo>
                <a:lnTo>
                  <a:pt x="2003" y="5837"/>
                </a:lnTo>
                <a:lnTo>
                  <a:pt x="2019" y="5875"/>
                </a:lnTo>
                <a:lnTo>
                  <a:pt x="2036" y="5914"/>
                </a:lnTo>
                <a:lnTo>
                  <a:pt x="2054" y="5952"/>
                </a:lnTo>
                <a:lnTo>
                  <a:pt x="2072" y="5989"/>
                </a:lnTo>
                <a:lnTo>
                  <a:pt x="2093" y="6026"/>
                </a:lnTo>
                <a:lnTo>
                  <a:pt x="2114" y="6062"/>
                </a:lnTo>
                <a:lnTo>
                  <a:pt x="2136" y="6097"/>
                </a:lnTo>
                <a:lnTo>
                  <a:pt x="2158" y="6133"/>
                </a:lnTo>
                <a:lnTo>
                  <a:pt x="2182" y="6166"/>
                </a:lnTo>
                <a:lnTo>
                  <a:pt x="2071" y="6266"/>
                </a:lnTo>
                <a:lnTo>
                  <a:pt x="1959" y="6366"/>
                </a:lnTo>
                <a:lnTo>
                  <a:pt x="1847" y="6463"/>
                </a:lnTo>
                <a:lnTo>
                  <a:pt x="1734" y="6561"/>
                </a:lnTo>
                <a:lnTo>
                  <a:pt x="1629" y="6652"/>
                </a:lnTo>
                <a:lnTo>
                  <a:pt x="1524" y="6741"/>
                </a:lnTo>
                <a:lnTo>
                  <a:pt x="1418" y="6831"/>
                </a:lnTo>
                <a:lnTo>
                  <a:pt x="1311" y="6918"/>
                </a:lnTo>
                <a:lnTo>
                  <a:pt x="1204" y="7006"/>
                </a:lnTo>
                <a:lnTo>
                  <a:pt x="1097" y="7094"/>
                </a:lnTo>
                <a:lnTo>
                  <a:pt x="989" y="7180"/>
                </a:lnTo>
                <a:lnTo>
                  <a:pt x="881" y="7266"/>
                </a:lnTo>
                <a:lnTo>
                  <a:pt x="772" y="7351"/>
                </a:lnTo>
                <a:lnTo>
                  <a:pt x="663" y="7436"/>
                </a:lnTo>
                <a:lnTo>
                  <a:pt x="554" y="7521"/>
                </a:lnTo>
                <a:lnTo>
                  <a:pt x="444" y="7604"/>
                </a:lnTo>
                <a:lnTo>
                  <a:pt x="333" y="7687"/>
                </a:lnTo>
                <a:lnTo>
                  <a:pt x="223" y="7770"/>
                </a:lnTo>
                <a:lnTo>
                  <a:pt x="111" y="7851"/>
                </a:lnTo>
                <a:lnTo>
                  <a:pt x="0" y="7932"/>
                </a:lnTo>
                <a:lnTo>
                  <a:pt x="247" y="8243"/>
                </a:lnTo>
                <a:lnTo>
                  <a:pt x="352" y="8150"/>
                </a:lnTo>
                <a:lnTo>
                  <a:pt x="457" y="8057"/>
                </a:lnTo>
                <a:lnTo>
                  <a:pt x="561" y="7964"/>
                </a:lnTo>
                <a:lnTo>
                  <a:pt x="665" y="7871"/>
                </a:lnTo>
                <a:lnTo>
                  <a:pt x="768" y="7777"/>
                </a:lnTo>
                <a:lnTo>
                  <a:pt x="871" y="7682"/>
                </a:lnTo>
                <a:lnTo>
                  <a:pt x="974" y="7586"/>
                </a:lnTo>
                <a:lnTo>
                  <a:pt x="1075" y="7490"/>
                </a:lnTo>
                <a:lnTo>
                  <a:pt x="1177" y="7394"/>
                </a:lnTo>
                <a:lnTo>
                  <a:pt x="1277" y="7298"/>
                </a:lnTo>
                <a:lnTo>
                  <a:pt x="1377" y="7200"/>
                </a:lnTo>
                <a:lnTo>
                  <a:pt x="1477" y="7102"/>
                </a:lnTo>
                <a:lnTo>
                  <a:pt x="1576" y="7004"/>
                </a:lnTo>
                <a:lnTo>
                  <a:pt x="1674" y="6905"/>
                </a:lnTo>
                <a:lnTo>
                  <a:pt x="1773" y="6805"/>
                </a:lnTo>
                <a:lnTo>
                  <a:pt x="1870" y="6705"/>
                </a:lnTo>
                <a:lnTo>
                  <a:pt x="1966" y="6606"/>
                </a:lnTo>
                <a:lnTo>
                  <a:pt x="2063" y="6505"/>
                </a:lnTo>
                <a:lnTo>
                  <a:pt x="2159" y="6404"/>
                </a:lnTo>
                <a:lnTo>
                  <a:pt x="2254" y="6302"/>
                </a:lnTo>
                <a:lnTo>
                  <a:pt x="2349" y="6199"/>
                </a:lnTo>
                <a:lnTo>
                  <a:pt x="2443" y="6096"/>
                </a:lnTo>
                <a:lnTo>
                  <a:pt x="2536" y="5993"/>
                </a:lnTo>
                <a:lnTo>
                  <a:pt x="2629" y="5889"/>
                </a:lnTo>
                <a:lnTo>
                  <a:pt x="2661" y="5852"/>
                </a:lnTo>
                <a:lnTo>
                  <a:pt x="2694" y="5815"/>
                </a:lnTo>
                <a:lnTo>
                  <a:pt x="2726" y="5774"/>
                </a:lnTo>
                <a:lnTo>
                  <a:pt x="2759" y="5734"/>
                </a:lnTo>
                <a:lnTo>
                  <a:pt x="2843" y="5639"/>
                </a:lnTo>
                <a:lnTo>
                  <a:pt x="2925" y="5542"/>
                </a:lnTo>
                <a:lnTo>
                  <a:pt x="3004" y="5445"/>
                </a:lnTo>
                <a:lnTo>
                  <a:pt x="3082" y="5347"/>
                </a:lnTo>
                <a:lnTo>
                  <a:pt x="3159" y="5247"/>
                </a:lnTo>
                <a:lnTo>
                  <a:pt x="3234" y="5146"/>
                </a:lnTo>
                <a:lnTo>
                  <a:pt x="3309" y="5043"/>
                </a:lnTo>
                <a:lnTo>
                  <a:pt x="3383" y="4940"/>
                </a:lnTo>
                <a:lnTo>
                  <a:pt x="3444" y="4853"/>
                </a:lnTo>
                <a:lnTo>
                  <a:pt x="3504" y="4765"/>
                </a:lnTo>
                <a:lnTo>
                  <a:pt x="3562" y="4676"/>
                </a:lnTo>
                <a:lnTo>
                  <a:pt x="3620" y="4586"/>
                </a:lnTo>
                <a:lnTo>
                  <a:pt x="3676" y="4495"/>
                </a:lnTo>
                <a:lnTo>
                  <a:pt x="3731" y="4404"/>
                </a:lnTo>
                <a:lnTo>
                  <a:pt x="3785" y="4312"/>
                </a:lnTo>
                <a:lnTo>
                  <a:pt x="3838" y="4219"/>
                </a:lnTo>
                <a:lnTo>
                  <a:pt x="3889" y="4125"/>
                </a:lnTo>
                <a:lnTo>
                  <a:pt x="3938" y="4030"/>
                </a:lnTo>
                <a:lnTo>
                  <a:pt x="3987" y="3936"/>
                </a:lnTo>
                <a:lnTo>
                  <a:pt x="4034" y="3839"/>
                </a:lnTo>
                <a:lnTo>
                  <a:pt x="4080" y="3742"/>
                </a:lnTo>
                <a:lnTo>
                  <a:pt x="4124" y="3644"/>
                </a:lnTo>
                <a:lnTo>
                  <a:pt x="4166" y="3546"/>
                </a:lnTo>
                <a:lnTo>
                  <a:pt x="4208" y="3446"/>
                </a:lnTo>
                <a:lnTo>
                  <a:pt x="4247" y="3347"/>
                </a:lnTo>
                <a:lnTo>
                  <a:pt x="4285" y="3246"/>
                </a:lnTo>
                <a:lnTo>
                  <a:pt x="4322" y="3145"/>
                </a:lnTo>
                <a:lnTo>
                  <a:pt x="4356" y="3042"/>
                </a:lnTo>
                <a:lnTo>
                  <a:pt x="4388" y="2939"/>
                </a:lnTo>
                <a:lnTo>
                  <a:pt x="4420" y="2836"/>
                </a:lnTo>
                <a:lnTo>
                  <a:pt x="4449" y="2731"/>
                </a:lnTo>
                <a:lnTo>
                  <a:pt x="4476" y="2627"/>
                </a:lnTo>
                <a:lnTo>
                  <a:pt x="4502" y="2521"/>
                </a:lnTo>
                <a:lnTo>
                  <a:pt x="4526" y="2415"/>
                </a:lnTo>
                <a:lnTo>
                  <a:pt x="4548" y="2309"/>
                </a:lnTo>
                <a:lnTo>
                  <a:pt x="4567" y="2202"/>
                </a:lnTo>
                <a:lnTo>
                  <a:pt x="4585" y="2095"/>
                </a:lnTo>
                <a:lnTo>
                  <a:pt x="4601" y="1987"/>
                </a:lnTo>
                <a:lnTo>
                  <a:pt x="4615" y="1878"/>
                </a:lnTo>
                <a:lnTo>
                  <a:pt x="4626" y="1769"/>
                </a:lnTo>
                <a:lnTo>
                  <a:pt x="4630" y="1879"/>
                </a:lnTo>
                <a:lnTo>
                  <a:pt x="4632" y="1989"/>
                </a:lnTo>
                <a:lnTo>
                  <a:pt x="4631" y="2099"/>
                </a:lnTo>
                <a:lnTo>
                  <a:pt x="4628" y="2209"/>
                </a:lnTo>
                <a:lnTo>
                  <a:pt x="4624" y="2319"/>
                </a:lnTo>
                <a:lnTo>
                  <a:pt x="4617" y="2429"/>
                </a:lnTo>
                <a:lnTo>
                  <a:pt x="4609" y="2539"/>
                </a:lnTo>
                <a:lnTo>
                  <a:pt x="4598" y="2649"/>
                </a:lnTo>
                <a:lnTo>
                  <a:pt x="4586" y="2758"/>
                </a:lnTo>
                <a:lnTo>
                  <a:pt x="4571" y="2868"/>
                </a:lnTo>
                <a:lnTo>
                  <a:pt x="4555" y="2978"/>
                </a:lnTo>
                <a:lnTo>
                  <a:pt x="4536" y="3087"/>
                </a:lnTo>
                <a:lnTo>
                  <a:pt x="4515" y="3196"/>
                </a:lnTo>
                <a:lnTo>
                  <a:pt x="4493" y="3305"/>
                </a:lnTo>
                <a:lnTo>
                  <a:pt x="4469" y="3414"/>
                </a:lnTo>
                <a:lnTo>
                  <a:pt x="4443" y="3523"/>
                </a:lnTo>
                <a:lnTo>
                  <a:pt x="4416" y="3631"/>
                </a:lnTo>
                <a:lnTo>
                  <a:pt x="4386" y="3738"/>
                </a:lnTo>
                <a:lnTo>
                  <a:pt x="4355" y="3846"/>
                </a:lnTo>
                <a:lnTo>
                  <a:pt x="4322" y="3953"/>
                </a:lnTo>
                <a:lnTo>
                  <a:pt x="4287" y="4059"/>
                </a:lnTo>
                <a:lnTo>
                  <a:pt x="4251" y="4165"/>
                </a:lnTo>
                <a:lnTo>
                  <a:pt x="4214" y="4270"/>
                </a:lnTo>
                <a:lnTo>
                  <a:pt x="4175" y="4375"/>
                </a:lnTo>
                <a:lnTo>
                  <a:pt x="4133" y="4479"/>
                </a:lnTo>
                <a:lnTo>
                  <a:pt x="4091" y="4583"/>
                </a:lnTo>
                <a:lnTo>
                  <a:pt x="4047" y="4687"/>
                </a:lnTo>
                <a:lnTo>
                  <a:pt x="4002" y="4790"/>
                </a:lnTo>
                <a:lnTo>
                  <a:pt x="3955" y="4892"/>
                </a:lnTo>
                <a:lnTo>
                  <a:pt x="3907" y="4994"/>
                </a:lnTo>
                <a:lnTo>
                  <a:pt x="3858" y="5095"/>
                </a:lnTo>
                <a:lnTo>
                  <a:pt x="3806" y="5195"/>
                </a:lnTo>
                <a:lnTo>
                  <a:pt x="3758" y="5288"/>
                </a:lnTo>
                <a:lnTo>
                  <a:pt x="3708" y="5381"/>
                </a:lnTo>
                <a:lnTo>
                  <a:pt x="3658" y="5473"/>
                </a:lnTo>
                <a:lnTo>
                  <a:pt x="3607" y="5564"/>
                </a:lnTo>
                <a:lnTo>
                  <a:pt x="3554" y="5654"/>
                </a:lnTo>
                <a:lnTo>
                  <a:pt x="3500" y="5745"/>
                </a:lnTo>
                <a:lnTo>
                  <a:pt x="3445" y="5835"/>
                </a:lnTo>
                <a:lnTo>
                  <a:pt x="3390" y="5924"/>
                </a:lnTo>
                <a:lnTo>
                  <a:pt x="3333" y="6013"/>
                </a:lnTo>
                <a:lnTo>
                  <a:pt x="3276" y="6100"/>
                </a:lnTo>
                <a:lnTo>
                  <a:pt x="3217" y="6188"/>
                </a:lnTo>
                <a:lnTo>
                  <a:pt x="3158" y="6275"/>
                </a:lnTo>
                <a:lnTo>
                  <a:pt x="3097" y="6361"/>
                </a:lnTo>
                <a:lnTo>
                  <a:pt x="3037" y="6446"/>
                </a:lnTo>
                <a:lnTo>
                  <a:pt x="2974" y="6532"/>
                </a:lnTo>
                <a:lnTo>
                  <a:pt x="2912" y="6617"/>
                </a:lnTo>
                <a:lnTo>
                  <a:pt x="2961" y="6625"/>
                </a:lnTo>
                <a:lnTo>
                  <a:pt x="3010" y="6632"/>
                </a:lnTo>
                <a:lnTo>
                  <a:pt x="3061" y="6638"/>
                </a:lnTo>
                <a:lnTo>
                  <a:pt x="3111" y="6642"/>
                </a:lnTo>
                <a:lnTo>
                  <a:pt x="3163" y="6644"/>
                </a:lnTo>
                <a:lnTo>
                  <a:pt x="3214" y="6645"/>
                </a:lnTo>
                <a:lnTo>
                  <a:pt x="3266" y="6645"/>
                </a:lnTo>
                <a:lnTo>
                  <a:pt x="3317" y="6643"/>
                </a:lnTo>
                <a:lnTo>
                  <a:pt x="3369" y="6640"/>
                </a:lnTo>
                <a:lnTo>
                  <a:pt x="3421" y="6636"/>
                </a:lnTo>
                <a:lnTo>
                  <a:pt x="3472" y="6630"/>
                </a:lnTo>
                <a:lnTo>
                  <a:pt x="3525" y="6623"/>
                </a:lnTo>
                <a:lnTo>
                  <a:pt x="3576" y="6615"/>
                </a:lnTo>
                <a:lnTo>
                  <a:pt x="3628" y="6605"/>
                </a:lnTo>
                <a:lnTo>
                  <a:pt x="3679" y="6595"/>
                </a:lnTo>
                <a:lnTo>
                  <a:pt x="3730" y="6582"/>
                </a:lnTo>
                <a:lnTo>
                  <a:pt x="3780" y="6569"/>
                </a:lnTo>
                <a:lnTo>
                  <a:pt x="3831" y="6555"/>
                </a:lnTo>
                <a:lnTo>
                  <a:pt x="3880" y="6540"/>
                </a:lnTo>
                <a:lnTo>
                  <a:pt x="3928" y="6523"/>
                </a:lnTo>
                <a:lnTo>
                  <a:pt x="3977" y="6506"/>
                </a:lnTo>
                <a:lnTo>
                  <a:pt x="4025" y="6488"/>
                </a:lnTo>
                <a:lnTo>
                  <a:pt x="4072" y="6468"/>
                </a:lnTo>
                <a:lnTo>
                  <a:pt x="4118" y="6448"/>
                </a:lnTo>
                <a:lnTo>
                  <a:pt x="4163" y="6427"/>
                </a:lnTo>
                <a:lnTo>
                  <a:pt x="4207" y="6405"/>
                </a:lnTo>
                <a:lnTo>
                  <a:pt x="4250" y="6382"/>
                </a:lnTo>
                <a:lnTo>
                  <a:pt x="4293" y="6357"/>
                </a:lnTo>
                <a:lnTo>
                  <a:pt x="4334" y="6333"/>
                </a:lnTo>
                <a:lnTo>
                  <a:pt x="4373" y="6308"/>
                </a:lnTo>
                <a:lnTo>
                  <a:pt x="4413" y="6282"/>
                </a:lnTo>
                <a:lnTo>
                  <a:pt x="4450" y="6255"/>
                </a:lnTo>
                <a:lnTo>
                  <a:pt x="4492" y="6221"/>
                </a:lnTo>
                <a:lnTo>
                  <a:pt x="4535" y="6187"/>
                </a:lnTo>
                <a:lnTo>
                  <a:pt x="4577" y="6150"/>
                </a:lnTo>
                <a:lnTo>
                  <a:pt x="4618" y="6112"/>
                </a:lnTo>
                <a:lnTo>
                  <a:pt x="4659" y="6072"/>
                </a:lnTo>
                <a:lnTo>
                  <a:pt x="4698" y="6032"/>
                </a:lnTo>
                <a:lnTo>
                  <a:pt x="4736" y="5989"/>
                </a:lnTo>
                <a:lnTo>
                  <a:pt x="4775" y="5946"/>
                </a:lnTo>
                <a:lnTo>
                  <a:pt x="4811" y="5902"/>
                </a:lnTo>
                <a:lnTo>
                  <a:pt x="4846" y="5856"/>
                </a:lnTo>
                <a:lnTo>
                  <a:pt x="4881" y="5811"/>
                </a:lnTo>
                <a:lnTo>
                  <a:pt x="4913" y="5764"/>
                </a:lnTo>
                <a:lnTo>
                  <a:pt x="4944" y="5717"/>
                </a:lnTo>
                <a:lnTo>
                  <a:pt x="4974" y="5671"/>
                </a:lnTo>
                <a:lnTo>
                  <a:pt x="5003" y="5623"/>
                </a:lnTo>
                <a:lnTo>
                  <a:pt x="5029" y="5576"/>
                </a:lnTo>
                <a:lnTo>
                  <a:pt x="5062" y="5511"/>
                </a:lnTo>
                <a:lnTo>
                  <a:pt x="5095" y="5446"/>
                </a:lnTo>
                <a:lnTo>
                  <a:pt x="5127" y="5378"/>
                </a:lnTo>
                <a:lnTo>
                  <a:pt x="5158" y="5308"/>
                </a:lnTo>
                <a:lnTo>
                  <a:pt x="5187" y="5238"/>
                </a:lnTo>
                <a:lnTo>
                  <a:pt x="5217" y="5165"/>
                </a:lnTo>
                <a:lnTo>
                  <a:pt x="5245" y="5093"/>
                </a:lnTo>
                <a:lnTo>
                  <a:pt x="5272" y="5017"/>
                </a:lnTo>
                <a:lnTo>
                  <a:pt x="5297" y="4940"/>
                </a:lnTo>
                <a:lnTo>
                  <a:pt x="5322" y="4864"/>
                </a:lnTo>
                <a:lnTo>
                  <a:pt x="5346" y="4784"/>
                </a:lnTo>
                <a:lnTo>
                  <a:pt x="5368" y="4704"/>
                </a:lnTo>
                <a:lnTo>
                  <a:pt x="5389" y="4623"/>
                </a:lnTo>
                <a:lnTo>
                  <a:pt x="5409" y="4541"/>
                </a:lnTo>
                <a:lnTo>
                  <a:pt x="5428" y="4457"/>
                </a:lnTo>
                <a:lnTo>
                  <a:pt x="5445" y="4372"/>
                </a:lnTo>
                <a:lnTo>
                  <a:pt x="5462" y="4287"/>
                </a:lnTo>
                <a:lnTo>
                  <a:pt x="5477" y="4201"/>
                </a:lnTo>
                <a:lnTo>
                  <a:pt x="5490" y="4113"/>
                </a:lnTo>
                <a:lnTo>
                  <a:pt x="5502" y="4025"/>
                </a:lnTo>
                <a:lnTo>
                  <a:pt x="5512" y="3936"/>
                </a:lnTo>
                <a:lnTo>
                  <a:pt x="5522" y="3846"/>
                </a:lnTo>
                <a:lnTo>
                  <a:pt x="5529" y="3756"/>
                </a:lnTo>
                <a:lnTo>
                  <a:pt x="5535" y="3665"/>
                </a:lnTo>
                <a:lnTo>
                  <a:pt x="5540" y="3573"/>
                </a:lnTo>
                <a:lnTo>
                  <a:pt x="5543" y="3481"/>
                </a:lnTo>
                <a:lnTo>
                  <a:pt x="5545" y="3388"/>
                </a:lnTo>
                <a:lnTo>
                  <a:pt x="5545" y="3295"/>
                </a:lnTo>
                <a:lnTo>
                  <a:pt x="5543" y="3201"/>
                </a:lnTo>
                <a:lnTo>
                  <a:pt x="5540" y="3106"/>
                </a:lnTo>
                <a:lnTo>
                  <a:pt x="5534" y="3013"/>
                </a:lnTo>
                <a:lnTo>
                  <a:pt x="5528" y="2918"/>
                </a:lnTo>
                <a:lnTo>
                  <a:pt x="5519" y="2822"/>
                </a:lnTo>
                <a:lnTo>
                  <a:pt x="5509" y="2727"/>
                </a:lnTo>
                <a:lnTo>
                  <a:pt x="5497" y="2631"/>
                </a:lnTo>
                <a:lnTo>
                  <a:pt x="5483" y="2537"/>
                </a:lnTo>
                <a:lnTo>
                  <a:pt x="5467" y="2441"/>
                </a:lnTo>
                <a:lnTo>
                  <a:pt x="5449" y="2345"/>
                </a:lnTo>
                <a:lnTo>
                  <a:pt x="5428" y="2249"/>
                </a:lnTo>
                <a:lnTo>
                  <a:pt x="5407" y="2154"/>
                </a:lnTo>
                <a:lnTo>
                  <a:pt x="5383" y="2058"/>
                </a:lnTo>
                <a:lnTo>
                  <a:pt x="5358" y="1964"/>
                </a:lnTo>
                <a:lnTo>
                  <a:pt x="5329" y="1868"/>
                </a:lnTo>
                <a:lnTo>
                  <a:pt x="5300" y="1773"/>
                </a:lnTo>
                <a:lnTo>
                  <a:pt x="5268" y="1679"/>
                </a:lnTo>
                <a:lnTo>
                  <a:pt x="5234" y="1584"/>
                </a:lnTo>
                <a:lnTo>
                  <a:pt x="5197" y="1491"/>
                </a:lnTo>
                <a:lnTo>
                  <a:pt x="5159" y="1398"/>
                </a:lnTo>
                <a:lnTo>
                  <a:pt x="5118" y="1305"/>
                </a:lnTo>
                <a:lnTo>
                  <a:pt x="5075" y="1212"/>
                </a:lnTo>
                <a:lnTo>
                  <a:pt x="5030" y="1120"/>
                </a:lnTo>
                <a:lnTo>
                  <a:pt x="4982" y="1030"/>
                </a:lnTo>
                <a:lnTo>
                  <a:pt x="4932" y="939"/>
                </a:lnTo>
                <a:lnTo>
                  <a:pt x="4906" y="893"/>
                </a:lnTo>
                <a:lnTo>
                  <a:pt x="4880" y="849"/>
                </a:lnTo>
                <a:lnTo>
                  <a:pt x="4852" y="805"/>
                </a:lnTo>
                <a:lnTo>
                  <a:pt x="4825" y="760"/>
                </a:lnTo>
                <a:lnTo>
                  <a:pt x="4797" y="716"/>
                </a:lnTo>
                <a:lnTo>
                  <a:pt x="4768" y="671"/>
                </a:lnTo>
                <a:lnTo>
                  <a:pt x="4738" y="628"/>
                </a:lnTo>
                <a:lnTo>
                  <a:pt x="4708" y="585"/>
                </a:lnTo>
                <a:lnTo>
                  <a:pt x="4678" y="541"/>
                </a:lnTo>
                <a:lnTo>
                  <a:pt x="4647" y="498"/>
                </a:lnTo>
                <a:lnTo>
                  <a:pt x="4614" y="455"/>
                </a:lnTo>
                <a:lnTo>
                  <a:pt x="4582" y="412"/>
                </a:lnTo>
                <a:lnTo>
                  <a:pt x="4549" y="370"/>
                </a:lnTo>
                <a:lnTo>
                  <a:pt x="4514" y="327"/>
                </a:lnTo>
                <a:lnTo>
                  <a:pt x="4480" y="286"/>
                </a:lnTo>
                <a:lnTo>
                  <a:pt x="4445" y="244"/>
                </a:lnTo>
                <a:lnTo>
                  <a:pt x="4410" y="202"/>
                </a:lnTo>
                <a:lnTo>
                  <a:pt x="4373" y="161"/>
                </a:lnTo>
                <a:lnTo>
                  <a:pt x="4336" y="121"/>
                </a:lnTo>
                <a:lnTo>
                  <a:pt x="4298" y="80"/>
                </a:lnTo>
                <a:lnTo>
                  <a:pt x="4259" y="40"/>
                </a:lnTo>
                <a:lnTo>
                  <a:pt x="4221" y="0"/>
                </a:lnTo>
                <a:close/>
              </a:path>
            </a:pathLst>
          </a:custGeom>
          <a:solidFill>
            <a:srgbClr val="4DA18B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554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D346EF3-A85F-44D8-8770-D60B1619E9C3}"/>
              </a:ext>
            </a:extLst>
          </p:cNvPr>
          <p:cNvSpPr/>
          <p:nvPr/>
        </p:nvSpPr>
        <p:spPr>
          <a:xfrm>
            <a:off x="300111" y="327074"/>
            <a:ext cx="11591779" cy="6203853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75CEC1-7D5C-4C2C-A195-AEF250146B92}"/>
              </a:ext>
            </a:extLst>
          </p:cNvPr>
          <p:cNvSpPr/>
          <p:nvPr/>
        </p:nvSpPr>
        <p:spPr>
          <a:xfrm>
            <a:off x="700083" y="327074"/>
            <a:ext cx="756000" cy="144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AB0955-B866-436F-AFAE-AE53DACB64AF}"/>
              </a:ext>
            </a:extLst>
          </p:cNvPr>
          <p:cNvSpPr txBox="1"/>
          <p:nvPr/>
        </p:nvSpPr>
        <p:spPr>
          <a:xfrm>
            <a:off x="700084" y="542924"/>
            <a:ext cx="152876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参考文献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6745B0-C974-4EBD-A79D-8476CB5A24A3}"/>
              </a:ext>
            </a:extLst>
          </p:cNvPr>
          <p:cNvSpPr txBox="1"/>
          <p:nvPr/>
        </p:nvSpPr>
        <p:spPr>
          <a:xfrm>
            <a:off x="568960" y="3421380"/>
            <a:ext cx="11054080" cy="2962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[1]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车文博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.《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心理咨询大百科全书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》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阅杭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.[M].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杭州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: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浙江科学技术出版社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,2001: 12.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[2]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徐小军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.《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大学生学习适应性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_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结构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_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发展特点与影响因素研究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》.[D].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重庆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: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西南师范大学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.2004.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[3]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陶沙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.《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从生命全程发展观论大学生入学适应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》.[J].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北京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: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师范大学学报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,2000,(2): 82.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[4]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吴海霞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.《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母亲教养方式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_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母子依恋与小班幼儿入园适应的关系研究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》.[D].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北京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: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首都师范大学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.2009.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[5]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程淮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籍孝诚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要重视中国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0—3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岁儿童发展与早期教育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[J],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中国儿童保健杂志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,2001 (1):12—13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[6]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张秀玲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吴英华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王丽英等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婴幼儿早期教育社区服务模式的研究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[J],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中国儿童保健杂志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,2003 ⑵’ 119—120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[7]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刘晃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.0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一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岁亲子园课程之解析厂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D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习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华东师范大学硕士学位论文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,2008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[8]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刘凤婷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早期教育初探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[J〕.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人口与计划生育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,2006 (8)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[9]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李琪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万淑荣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广州市婴儿早期教育的现状和发展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[J].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中国社区医生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,2007 (14)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C6B6B9-CF86-42F9-B9A1-26A687C1180D}"/>
              </a:ext>
            </a:extLst>
          </p:cNvPr>
          <p:cNvSpPr/>
          <p:nvPr/>
        </p:nvSpPr>
        <p:spPr>
          <a:xfrm>
            <a:off x="454660" y="939800"/>
            <a:ext cx="11282680" cy="228600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5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37E436F1-16E5-4BBB-8893-028663E0B277}"/>
              </a:ext>
            </a:extLst>
          </p:cNvPr>
          <p:cNvSpPr/>
          <p:nvPr/>
        </p:nvSpPr>
        <p:spPr>
          <a:xfrm>
            <a:off x="402431" y="2850760"/>
            <a:ext cx="11387138" cy="1728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05C78C-0A77-43EA-9AF0-D0BE406302F8}"/>
              </a:ext>
            </a:extLst>
          </p:cNvPr>
          <p:cNvSpPr/>
          <p:nvPr/>
        </p:nvSpPr>
        <p:spPr>
          <a:xfrm>
            <a:off x="402431" y="450056"/>
            <a:ext cx="11387138" cy="5957888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2D9184-72FA-47F9-B55E-A1A8B48F2AC1}"/>
              </a:ext>
            </a:extLst>
          </p:cNvPr>
          <p:cNvSpPr/>
          <p:nvPr/>
        </p:nvSpPr>
        <p:spPr>
          <a:xfrm>
            <a:off x="4260000" y="342056"/>
            <a:ext cx="3672000" cy="216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6CF58C-E1E1-4E35-970B-DDE1AB23389D}"/>
              </a:ext>
            </a:extLst>
          </p:cNvPr>
          <p:cNvSpPr/>
          <p:nvPr/>
        </p:nvSpPr>
        <p:spPr>
          <a:xfrm>
            <a:off x="4260000" y="6299944"/>
            <a:ext cx="3672000" cy="216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0ADF42-7D52-4677-917D-0E4B47369634}"/>
              </a:ext>
            </a:extLst>
          </p:cNvPr>
          <p:cNvSpPr txBox="1"/>
          <p:nvPr/>
        </p:nvSpPr>
        <p:spPr>
          <a:xfrm>
            <a:off x="3118516" y="3056388"/>
            <a:ext cx="5954968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感谢您的聆听</a:t>
            </a: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graduation-hat-front-view_27483">
            <a:extLst>
              <a:ext uri="{FF2B5EF4-FFF2-40B4-BE49-F238E27FC236}">
                <a16:creationId xmlns:a16="http://schemas.microsoft.com/office/drawing/2014/main" id="{28AE8F30-F351-4816-B537-DF16E5812FC8}"/>
              </a:ext>
            </a:extLst>
          </p:cNvPr>
          <p:cNvSpPr>
            <a:spLocks noChangeAspect="1"/>
          </p:cNvSpPr>
          <p:nvPr/>
        </p:nvSpPr>
        <p:spPr bwMode="auto">
          <a:xfrm>
            <a:off x="5293293" y="1454039"/>
            <a:ext cx="1605412" cy="1014432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rgbClr val="1F4037"/>
          </a:solidFill>
          <a:ln w="25400">
            <a:noFill/>
          </a:ln>
        </p:spPr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5CD97A6-4410-4CB8-B209-96F33D2C9AAD}"/>
              </a:ext>
            </a:extLst>
          </p:cNvPr>
          <p:cNvSpPr/>
          <p:nvPr/>
        </p:nvSpPr>
        <p:spPr>
          <a:xfrm>
            <a:off x="3118517" y="3943885"/>
            <a:ext cx="5954967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dist"/>
            <a:r>
              <a:rPr lang="en-US" altLang="zh-CN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 FOR YOUR LISTENING</a:t>
            </a:r>
            <a:endParaRPr lang="zh-CN" altLang="en-US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845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05C78C-0A77-43EA-9AF0-D0BE406302F8}"/>
              </a:ext>
            </a:extLst>
          </p:cNvPr>
          <p:cNvSpPr/>
          <p:nvPr/>
        </p:nvSpPr>
        <p:spPr>
          <a:xfrm>
            <a:off x="402431" y="450056"/>
            <a:ext cx="11387138" cy="5957888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2D9184-72FA-47F9-B55E-A1A8B48F2AC1}"/>
              </a:ext>
            </a:extLst>
          </p:cNvPr>
          <p:cNvSpPr/>
          <p:nvPr/>
        </p:nvSpPr>
        <p:spPr>
          <a:xfrm>
            <a:off x="4260000" y="342056"/>
            <a:ext cx="3672000" cy="216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6CF58C-E1E1-4E35-970B-DDE1AB23389D}"/>
              </a:ext>
            </a:extLst>
          </p:cNvPr>
          <p:cNvSpPr/>
          <p:nvPr/>
        </p:nvSpPr>
        <p:spPr>
          <a:xfrm>
            <a:off x="4260000" y="6299944"/>
            <a:ext cx="3672000" cy="216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CB0037-2734-484E-8363-D8F8EA04843F}"/>
              </a:ext>
            </a:extLst>
          </p:cNvPr>
          <p:cNvSpPr txBox="1"/>
          <p:nvPr/>
        </p:nvSpPr>
        <p:spPr>
          <a:xfrm>
            <a:off x="1196340" y="2930596"/>
            <a:ext cx="9799320" cy="195521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愿努力的人都不被辜负，</a:t>
            </a:r>
            <a:b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愿所有的梦想都能起飞，</a:t>
            </a:r>
            <a:b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为爱付出，为幸福努力，为自己而活。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008D7F2-81C0-4EAD-8061-04D5005D5385}"/>
              </a:ext>
            </a:extLst>
          </p:cNvPr>
          <p:cNvSpPr txBox="1"/>
          <p:nvPr/>
        </p:nvSpPr>
        <p:spPr>
          <a:xfrm>
            <a:off x="1196340" y="772011"/>
            <a:ext cx="979932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60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END.THANK</a:t>
            </a:r>
            <a:endParaRPr kumimoji="0" lang="zh-CN" altLang="en-US" sz="3600" b="0" i="0" u="none" strike="noStrike" kern="1200" cap="none" spc="60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DF36416-F581-4FD4-A725-6EB713B9374F}"/>
              </a:ext>
            </a:extLst>
          </p:cNvPr>
          <p:cNvSpPr txBox="1"/>
          <p:nvPr/>
        </p:nvSpPr>
        <p:spPr>
          <a:xfrm>
            <a:off x="7998460" y="5281486"/>
            <a:ext cx="2997200" cy="50220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By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809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研究处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2495F5B-BD59-45CE-A0F8-945E6C362F1E}"/>
              </a:ext>
            </a:extLst>
          </p:cNvPr>
          <p:cNvCxnSpPr/>
          <p:nvPr/>
        </p:nvCxnSpPr>
        <p:spPr>
          <a:xfrm>
            <a:off x="889000" y="2185312"/>
            <a:ext cx="10414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09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05C78C-0A77-43EA-9AF0-D0BE406302F8}"/>
              </a:ext>
            </a:extLst>
          </p:cNvPr>
          <p:cNvSpPr/>
          <p:nvPr/>
        </p:nvSpPr>
        <p:spPr>
          <a:xfrm>
            <a:off x="402431" y="450056"/>
            <a:ext cx="11387138" cy="5957888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2D9184-72FA-47F9-B55E-A1A8B48F2AC1}"/>
              </a:ext>
            </a:extLst>
          </p:cNvPr>
          <p:cNvSpPr/>
          <p:nvPr/>
        </p:nvSpPr>
        <p:spPr>
          <a:xfrm>
            <a:off x="4260000" y="342056"/>
            <a:ext cx="3672000" cy="216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6CF58C-E1E1-4E35-970B-DDE1AB23389D}"/>
              </a:ext>
            </a:extLst>
          </p:cNvPr>
          <p:cNvSpPr/>
          <p:nvPr/>
        </p:nvSpPr>
        <p:spPr>
          <a:xfrm>
            <a:off x="4260000" y="6299944"/>
            <a:ext cx="3672000" cy="216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D86E6A7-F56B-4371-9210-8E4921A6AA52}"/>
              </a:ext>
            </a:extLst>
          </p:cNvPr>
          <p:cNvSpPr/>
          <p:nvPr/>
        </p:nvSpPr>
        <p:spPr>
          <a:xfrm>
            <a:off x="1514314" y="3008570"/>
            <a:ext cx="730738" cy="730738"/>
          </a:xfrm>
          <a:prstGeom prst="ellipse">
            <a:avLst/>
          </a:prstGeom>
          <a:solidFill>
            <a:srgbClr val="1F4037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78982"/>
              </a:solidFill>
            </a:endParaRPr>
          </a:p>
        </p:txBody>
      </p:sp>
      <p:sp>
        <p:nvSpPr>
          <p:cNvPr id="17" name="stack-of-books-and-a-magnifier_67996">
            <a:extLst>
              <a:ext uri="{FF2B5EF4-FFF2-40B4-BE49-F238E27FC236}">
                <a16:creationId xmlns:a16="http://schemas.microsoft.com/office/drawing/2014/main" id="{6AD8409C-CE50-4039-85F3-D68B41E190E8}"/>
              </a:ext>
            </a:extLst>
          </p:cNvPr>
          <p:cNvSpPr>
            <a:spLocks noChangeAspect="1"/>
          </p:cNvSpPr>
          <p:nvPr/>
        </p:nvSpPr>
        <p:spPr bwMode="auto">
          <a:xfrm>
            <a:off x="1696013" y="3152359"/>
            <a:ext cx="367341" cy="443161"/>
          </a:xfrm>
          <a:custGeom>
            <a:avLst/>
            <a:gdLst>
              <a:gd name="T0" fmla="*/ 3002 w 3074"/>
              <a:gd name="T1" fmla="*/ 345 h 3714"/>
              <a:gd name="T2" fmla="*/ 2752 w 3074"/>
              <a:gd name="T3" fmla="*/ 345 h 3714"/>
              <a:gd name="T4" fmla="*/ 2752 w 3074"/>
              <a:gd name="T5" fmla="*/ 72 h 3714"/>
              <a:gd name="T6" fmla="*/ 2681 w 3074"/>
              <a:gd name="T7" fmla="*/ 0 h 3714"/>
              <a:gd name="T8" fmla="*/ 244 w 3074"/>
              <a:gd name="T9" fmla="*/ 0 h 3714"/>
              <a:gd name="T10" fmla="*/ 0 w 3074"/>
              <a:gd name="T11" fmla="*/ 244 h 3714"/>
              <a:gd name="T12" fmla="*/ 0 w 3074"/>
              <a:gd name="T13" fmla="*/ 3469 h 3714"/>
              <a:gd name="T14" fmla="*/ 244 w 3074"/>
              <a:gd name="T15" fmla="*/ 3714 h 3714"/>
              <a:gd name="T16" fmla="*/ 3002 w 3074"/>
              <a:gd name="T17" fmla="*/ 3714 h 3714"/>
              <a:gd name="T18" fmla="*/ 3074 w 3074"/>
              <a:gd name="T19" fmla="*/ 3642 h 3714"/>
              <a:gd name="T20" fmla="*/ 3074 w 3074"/>
              <a:gd name="T21" fmla="*/ 417 h 3714"/>
              <a:gd name="T22" fmla="*/ 3002 w 3074"/>
              <a:gd name="T23" fmla="*/ 345 h 3714"/>
              <a:gd name="T24" fmla="*/ 244 w 3074"/>
              <a:gd name="T25" fmla="*/ 143 h 3714"/>
              <a:gd name="T26" fmla="*/ 2609 w 3074"/>
              <a:gd name="T27" fmla="*/ 143 h 3714"/>
              <a:gd name="T28" fmla="*/ 2609 w 3074"/>
              <a:gd name="T29" fmla="*/ 345 h 3714"/>
              <a:gd name="T30" fmla="*/ 2421 w 3074"/>
              <a:gd name="T31" fmla="*/ 345 h 3714"/>
              <a:gd name="T32" fmla="*/ 1704 w 3074"/>
              <a:gd name="T33" fmla="*/ 345 h 3714"/>
              <a:gd name="T34" fmla="*/ 244 w 3074"/>
              <a:gd name="T35" fmla="*/ 345 h 3714"/>
              <a:gd name="T36" fmla="*/ 143 w 3074"/>
              <a:gd name="T37" fmla="*/ 244 h 3714"/>
              <a:gd name="T38" fmla="*/ 244 w 3074"/>
              <a:gd name="T39" fmla="*/ 143 h 3714"/>
              <a:gd name="T40" fmla="*/ 1776 w 3074"/>
              <a:gd name="T41" fmla="*/ 488 h 3714"/>
              <a:gd name="T42" fmla="*/ 2349 w 3074"/>
              <a:gd name="T43" fmla="*/ 488 h 3714"/>
              <a:gd name="T44" fmla="*/ 2349 w 3074"/>
              <a:gd name="T45" fmla="*/ 1670 h 3714"/>
              <a:gd name="T46" fmla="*/ 2103 w 3074"/>
              <a:gd name="T47" fmla="*/ 1504 h 3714"/>
              <a:gd name="T48" fmla="*/ 2063 w 3074"/>
              <a:gd name="T49" fmla="*/ 1492 h 3714"/>
              <a:gd name="T50" fmla="*/ 2022 w 3074"/>
              <a:gd name="T51" fmla="*/ 1504 h 3714"/>
              <a:gd name="T52" fmla="*/ 1776 w 3074"/>
              <a:gd name="T53" fmla="*/ 1670 h 3714"/>
              <a:gd name="T54" fmla="*/ 1776 w 3074"/>
              <a:gd name="T55" fmla="*/ 488 h 3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074" h="3714">
                <a:moveTo>
                  <a:pt x="3002" y="345"/>
                </a:moveTo>
                <a:lnTo>
                  <a:pt x="2752" y="345"/>
                </a:lnTo>
                <a:lnTo>
                  <a:pt x="2752" y="72"/>
                </a:lnTo>
                <a:cubicBezTo>
                  <a:pt x="2752" y="32"/>
                  <a:pt x="2720" y="0"/>
                  <a:pt x="2681" y="0"/>
                </a:cubicBezTo>
                <a:lnTo>
                  <a:pt x="244" y="0"/>
                </a:lnTo>
                <a:cubicBezTo>
                  <a:pt x="109" y="0"/>
                  <a:pt x="0" y="110"/>
                  <a:pt x="0" y="244"/>
                </a:cubicBezTo>
                <a:lnTo>
                  <a:pt x="0" y="3469"/>
                </a:lnTo>
                <a:cubicBezTo>
                  <a:pt x="0" y="3604"/>
                  <a:pt x="109" y="3714"/>
                  <a:pt x="244" y="3714"/>
                </a:cubicBezTo>
                <a:lnTo>
                  <a:pt x="3002" y="3714"/>
                </a:lnTo>
                <a:cubicBezTo>
                  <a:pt x="3042" y="3714"/>
                  <a:pt x="3074" y="3681"/>
                  <a:pt x="3074" y="3642"/>
                </a:cubicBezTo>
                <a:lnTo>
                  <a:pt x="3074" y="417"/>
                </a:lnTo>
                <a:cubicBezTo>
                  <a:pt x="3074" y="377"/>
                  <a:pt x="3042" y="345"/>
                  <a:pt x="3002" y="345"/>
                </a:cubicBezTo>
                <a:close/>
                <a:moveTo>
                  <a:pt x="244" y="143"/>
                </a:moveTo>
                <a:lnTo>
                  <a:pt x="2609" y="143"/>
                </a:lnTo>
                <a:lnTo>
                  <a:pt x="2609" y="345"/>
                </a:lnTo>
                <a:lnTo>
                  <a:pt x="2421" y="345"/>
                </a:lnTo>
                <a:lnTo>
                  <a:pt x="1704" y="345"/>
                </a:lnTo>
                <a:lnTo>
                  <a:pt x="244" y="345"/>
                </a:lnTo>
                <a:cubicBezTo>
                  <a:pt x="188" y="345"/>
                  <a:pt x="143" y="300"/>
                  <a:pt x="143" y="244"/>
                </a:cubicBezTo>
                <a:cubicBezTo>
                  <a:pt x="143" y="189"/>
                  <a:pt x="188" y="143"/>
                  <a:pt x="244" y="143"/>
                </a:cubicBezTo>
                <a:close/>
                <a:moveTo>
                  <a:pt x="1776" y="488"/>
                </a:moveTo>
                <a:lnTo>
                  <a:pt x="2349" y="488"/>
                </a:lnTo>
                <a:lnTo>
                  <a:pt x="2349" y="1670"/>
                </a:lnTo>
                <a:lnTo>
                  <a:pt x="2103" y="1504"/>
                </a:lnTo>
                <a:cubicBezTo>
                  <a:pt x="2091" y="1496"/>
                  <a:pt x="2077" y="1492"/>
                  <a:pt x="2063" y="1492"/>
                </a:cubicBezTo>
                <a:cubicBezTo>
                  <a:pt x="2048" y="1492"/>
                  <a:pt x="2035" y="1496"/>
                  <a:pt x="2022" y="1504"/>
                </a:cubicBezTo>
                <a:lnTo>
                  <a:pt x="1776" y="1670"/>
                </a:lnTo>
                <a:lnTo>
                  <a:pt x="1776" y="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678982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575999C-4B12-4CA0-B7CD-C1F9E97163CF}"/>
              </a:ext>
            </a:extLst>
          </p:cNvPr>
          <p:cNvSpPr/>
          <p:nvPr/>
        </p:nvSpPr>
        <p:spPr>
          <a:xfrm>
            <a:off x="4342125" y="3008570"/>
            <a:ext cx="730738" cy="730738"/>
          </a:xfrm>
          <a:prstGeom prst="ellipse">
            <a:avLst/>
          </a:prstGeom>
          <a:solidFill>
            <a:srgbClr val="1F4037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78982"/>
              </a:solidFill>
            </a:endParaRPr>
          </a:p>
        </p:txBody>
      </p:sp>
      <p:sp>
        <p:nvSpPr>
          <p:cNvPr id="19" name="stack-of-books-and-a-magnifier_67996">
            <a:extLst>
              <a:ext uri="{FF2B5EF4-FFF2-40B4-BE49-F238E27FC236}">
                <a16:creationId xmlns:a16="http://schemas.microsoft.com/office/drawing/2014/main" id="{1722FC2E-6C49-4A57-8C33-C84434989086}"/>
              </a:ext>
            </a:extLst>
          </p:cNvPr>
          <p:cNvSpPr>
            <a:spLocks noChangeAspect="1"/>
          </p:cNvSpPr>
          <p:nvPr/>
        </p:nvSpPr>
        <p:spPr bwMode="auto">
          <a:xfrm>
            <a:off x="4489209" y="3151169"/>
            <a:ext cx="436569" cy="445541"/>
          </a:xfrm>
          <a:custGeom>
            <a:avLst/>
            <a:gdLst>
              <a:gd name="connsiteX0" fmla="*/ 359573 w 594302"/>
              <a:gd name="connsiteY0" fmla="*/ 276018 h 606516"/>
              <a:gd name="connsiteX1" fmla="*/ 291512 w 594302"/>
              <a:gd name="connsiteY1" fmla="*/ 304169 h 606516"/>
              <a:gd name="connsiteX2" fmla="*/ 291512 w 594302"/>
              <a:gd name="connsiteY2" fmla="*/ 440091 h 606516"/>
              <a:gd name="connsiteX3" fmla="*/ 427633 w 594302"/>
              <a:gd name="connsiteY3" fmla="*/ 440091 h 606516"/>
              <a:gd name="connsiteX4" fmla="*/ 427633 w 594302"/>
              <a:gd name="connsiteY4" fmla="*/ 304169 h 606516"/>
              <a:gd name="connsiteX5" fmla="*/ 359573 w 594302"/>
              <a:gd name="connsiteY5" fmla="*/ 276018 h 606516"/>
              <a:gd name="connsiteX6" fmla="*/ 359573 w 594302"/>
              <a:gd name="connsiteY6" fmla="*/ 238356 h 606516"/>
              <a:gd name="connsiteX7" fmla="*/ 454366 w 594302"/>
              <a:gd name="connsiteY7" fmla="*/ 277476 h 606516"/>
              <a:gd name="connsiteX8" fmla="*/ 476080 w 594302"/>
              <a:gd name="connsiteY8" fmla="*/ 438353 h 606516"/>
              <a:gd name="connsiteX9" fmla="*/ 583932 w 594302"/>
              <a:gd name="connsiteY9" fmla="*/ 546047 h 606516"/>
              <a:gd name="connsiteX10" fmla="*/ 583932 w 594302"/>
              <a:gd name="connsiteY10" fmla="*/ 596161 h 606516"/>
              <a:gd name="connsiteX11" fmla="*/ 533847 w 594302"/>
              <a:gd name="connsiteY11" fmla="*/ 596161 h 606516"/>
              <a:gd name="connsiteX12" fmla="*/ 425892 w 594302"/>
              <a:gd name="connsiteY12" fmla="*/ 488364 h 606516"/>
              <a:gd name="connsiteX13" fmla="*/ 264779 w 594302"/>
              <a:gd name="connsiteY13" fmla="*/ 466785 h 606516"/>
              <a:gd name="connsiteX14" fmla="*/ 264779 w 594302"/>
              <a:gd name="connsiteY14" fmla="*/ 277476 h 606516"/>
              <a:gd name="connsiteX15" fmla="*/ 359573 w 594302"/>
              <a:gd name="connsiteY15" fmla="*/ 238356 h 606516"/>
              <a:gd name="connsiteX16" fmla="*/ 139917 w 594302"/>
              <a:gd name="connsiteY16" fmla="*/ 43060 h 606516"/>
              <a:gd name="connsiteX17" fmla="*/ 114822 w 594302"/>
              <a:gd name="connsiteY17" fmla="*/ 68017 h 606516"/>
              <a:gd name="connsiteX18" fmla="*/ 114822 w 594302"/>
              <a:gd name="connsiteY18" fmla="*/ 145137 h 606516"/>
              <a:gd name="connsiteX19" fmla="*/ 139917 w 594302"/>
              <a:gd name="connsiteY19" fmla="*/ 170094 h 606516"/>
              <a:gd name="connsiteX20" fmla="*/ 461952 w 594302"/>
              <a:gd name="connsiteY20" fmla="*/ 170094 h 606516"/>
              <a:gd name="connsiteX21" fmla="*/ 461952 w 594302"/>
              <a:gd name="connsiteY21" fmla="*/ 128056 h 606516"/>
              <a:gd name="connsiteX22" fmla="*/ 322957 w 594302"/>
              <a:gd name="connsiteY22" fmla="*/ 128056 h 606516"/>
              <a:gd name="connsiteX23" fmla="*/ 301344 w 594302"/>
              <a:gd name="connsiteY23" fmla="*/ 106577 h 606516"/>
              <a:gd name="connsiteX24" fmla="*/ 322957 w 594302"/>
              <a:gd name="connsiteY24" fmla="*/ 85098 h 606516"/>
              <a:gd name="connsiteX25" fmla="*/ 461952 w 594302"/>
              <a:gd name="connsiteY25" fmla="*/ 85098 h 606516"/>
              <a:gd name="connsiteX26" fmla="*/ 461952 w 594302"/>
              <a:gd name="connsiteY26" fmla="*/ 43060 h 606516"/>
              <a:gd name="connsiteX27" fmla="*/ 139917 w 594302"/>
              <a:gd name="connsiteY27" fmla="*/ 0 h 606516"/>
              <a:gd name="connsiteX28" fmla="*/ 511117 w 594302"/>
              <a:gd name="connsiteY28" fmla="*/ 0 h 606516"/>
              <a:gd name="connsiteX29" fmla="*/ 532627 w 594302"/>
              <a:gd name="connsiteY29" fmla="*/ 21479 h 606516"/>
              <a:gd name="connsiteX30" fmla="*/ 511117 w 594302"/>
              <a:gd name="connsiteY30" fmla="*/ 43060 h 606516"/>
              <a:gd name="connsiteX31" fmla="*/ 505074 w 594302"/>
              <a:gd name="connsiteY31" fmla="*/ 43060 h 606516"/>
              <a:gd name="connsiteX32" fmla="*/ 505074 w 594302"/>
              <a:gd name="connsiteY32" fmla="*/ 170094 h 606516"/>
              <a:gd name="connsiteX33" fmla="*/ 511117 w 594302"/>
              <a:gd name="connsiteY33" fmla="*/ 170094 h 606516"/>
              <a:gd name="connsiteX34" fmla="*/ 532627 w 594302"/>
              <a:gd name="connsiteY34" fmla="*/ 191675 h 606516"/>
              <a:gd name="connsiteX35" fmla="*/ 511117 w 594302"/>
              <a:gd name="connsiteY35" fmla="*/ 213155 h 606516"/>
              <a:gd name="connsiteX36" fmla="*/ 456011 w 594302"/>
              <a:gd name="connsiteY36" fmla="*/ 213155 h 606516"/>
              <a:gd name="connsiteX37" fmla="*/ 460825 w 594302"/>
              <a:gd name="connsiteY37" fmla="*/ 238111 h 606516"/>
              <a:gd name="connsiteX38" fmla="*/ 460825 w 594302"/>
              <a:gd name="connsiteY38" fmla="*/ 256829 h 606516"/>
              <a:gd name="connsiteX39" fmla="*/ 416576 w 594302"/>
              <a:gd name="connsiteY39" fmla="*/ 230645 h 606516"/>
              <a:gd name="connsiteX40" fmla="*/ 392710 w 594302"/>
              <a:gd name="connsiteY40" fmla="*/ 213155 h 606516"/>
              <a:gd name="connsiteX41" fmla="*/ 139917 w 594302"/>
              <a:gd name="connsiteY41" fmla="*/ 213155 h 606516"/>
              <a:gd name="connsiteX42" fmla="*/ 70675 w 594302"/>
              <a:gd name="connsiteY42" fmla="*/ 213155 h 606516"/>
              <a:gd name="connsiteX43" fmla="*/ 70675 w 594302"/>
              <a:gd name="connsiteY43" fmla="*/ 255192 h 606516"/>
              <a:gd name="connsiteX44" fmla="*/ 209670 w 594302"/>
              <a:gd name="connsiteY44" fmla="*/ 255192 h 606516"/>
              <a:gd name="connsiteX45" fmla="*/ 231181 w 594302"/>
              <a:gd name="connsiteY45" fmla="*/ 276671 h 606516"/>
              <a:gd name="connsiteX46" fmla="*/ 209670 w 594302"/>
              <a:gd name="connsiteY46" fmla="*/ 298253 h 606516"/>
              <a:gd name="connsiteX47" fmla="*/ 70675 w 594302"/>
              <a:gd name="connsiteY47" fmla="*/ 298253 h 606516"/>
              <a:gd name="connsiteX48" fmla="*/ 70675 w 594302"/>
              <a:gd name="connsiteY48" fmla="*/ 340291 h 606516"/>
              <a:gd name="connsiteX49" fmla="*/ 211207 w 594302"/>
              <a:gd name="connsiteY49" fmla="*/ 340291 h 606516"/>
              <a:gd name="connsiteX50" fmla="*/ 207519 w 594302"/>
              <a:gd name="connsiteY50" fmla="*/ 374146 h 606516"/>
              <a:gd name="connsiteX51" fmla="*/ 207827 w 594302"/>
              <a:gd name="connsiteY51" fmla="*/ 383249 h 606516"/>
              <a:gd name="connsiteX52" fmla="*/ 139917 w 594302"/>
              <a:gd name="connsiteY52" fmla="*/ 383249 h 606516"/>
              <a:gd name="connsiteX53" fmla="*/ 114822 w 594302"/>
              <a:gd name="connsiteY53" fmla="*/ 408308 h 606516"/>
              <a:gd name="connsiteX54" fmla="*/ 114822 w 594302"/>
              <a:gd name="connsiteY54" fmla="*/ 485428 h 606516"/>
              <a:gd name="connsiteX55" fmla="*/ 139917 w 594302"/>
              <a:gd name="connsiteY55" fmla="*/ 510385 h 606516"/>
              <a:gd name="connsiteX56" fmla="*/ 290180 w 594302"/>
              <a:gd name="connsiteY56" fmla="*/ 510385 h 606516"/>
              <a:gd name="connsiteX57" fmla="*/ 361367 w 594302"/>
              <a:gd name="connsiteY57" fmla="*/ 527670 h 606516"/>
              <a:gd name="connsiteX58" fmla="*/ 413093 w 594302"/>
              <a:gd name="connsiteY58" fmla="*/ 518772 h 606516"/>
              <a:gd name="connsiteX59" fmla="*/ 447817 w 594302"/>
              <a:gd name="connsiteY59" fmla="*/ 553445 h 606516"/>
              <a:gd name="connsiteX60" fmla="*/ 139917 w 594302"/>
              <a:gd name="connsiteY60" fmla="*/ 553445 h 606516"/>
              <a:gd name="connsiteX61" fmla="*/ 71802 w 594302"/>
              <a:gd name="connsiteY61" fmla="*/ 485428 h 606516"/>
              <a:gd name="connsiteX62" fmla="*/ 71802 w 594302"/>
              <a:gd name="connsiteY62" fmla="*/ 408205 h 606516"/>
              <a:gd name="connsiteX63" fmla="*/ 76514 w 594302"/>
              <a:gd name="connsiteY63" fmla="*/ 383249 h 606516"/>
              <a:gd name="connsiteX64" fmla="*/ 21510 w 594302"/>
              <a:gd name="connsiteY64" fmla="*/ 383249 h 606516"/>
              <a:gd name="connsiteX65" fmla="*/ 0 w 594302"/>
              <a:gd name="connsiteY65" fmla="*/ 361770 h 606516"/>
              <a:gd name="connsiteX66" fmla="*/ 21510 w 594302"/>
              <a:gd name="connsiteY66" fmla="*/ 340291 h 606516"/>
              <a:gd name="connsiteX67" fmla="*/ 27553 w 594302"/>
              <a:gd name="connsiteY67" fmla="*/ 340291 h 606516"/>
              <a:gd name="connsiteX68" fmla="*/ 27553 w 594302"/>
              <a:gd name="connsiteY68" fmla="*/ 213155 h 606516"/>
              <a:gd name="connsiteX69" fmla="*/ 21510 w 594302"/>
              <a:gd name="connsiteY69" fmla="*/ 213155 h 606516"/>
              <a:gd name="connsiteX70" fmla="*/ 0 w 594302"/>
              <a:gd name="connsiteY70" fmla="*/ 191675 h 606516"/>
              <a:gd name="connsiteX71" fmla="*/ 21510 w 594302"/>
              <a:gd name="connsiteY71" fmla="*/ 170094 h 606516"/>
              <a:gd name="connsiteX72" fmla="*/ 76514 w 594302"/>
              <a:gd name="connsiteY72" fmla="*/ 170094 h 606516"/>
              <a:gd name="connsiteX73" fmla="*/ 71802 w 594302"/>
              <a:gd name="connsiteY73" fmla="*/ 145137 h 606516"/>
              <a:gd name="connsiteX74" fmla="*/ 71802 w 594302"/>
              <a:gd name="connsiteY74" fmla="*/ 68017 h 606516"/>
              <a:gd name="connsiteX75" fmla="*/ 139917 w 594302"/>
              <a:gd name="connsiteY75" fmla="*/ 0 h 60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594302" h="606516">
                <a:moveTo>
                  <a:pt x="359573" y="276018"/>
                </a:moveTo>
                <a:cubicBezTo>
                  <a:pt x="334914" y="276018"/>
                  <a:pt x="310256" y="285402"/>
                  <a:pt x="291512" y="304169"/>
                </a:cubicBezTo>
                <a:cubicBezTo>
                  <a:pt x="253922" y="341601"/>
                  <a:pt x="253922" y="402659"/>
                  <a:pt x="291512" y="440091"/>
                </a:cubicBezTo>
                <a:cubicBezTo>
                  <a:pt x="328999" y="477523"/>
                  <a:pt x="390146" y="477523"/>
                  <a:pt x="427633" y="440091"/>
                </a:cubicBezTo>
                <a:cubicBezTo>
                  <a:pt x="465223" y="402659"/>
                  <a:pt x="465223" y="341601"/>
                  <a:pt x="427633" y="304169"/>
                </a:cubicBezTo>
                <a:cubicBezTo>
                  <a:pt x="408890" y="285402"/>
                  <a:pt x="384231" y="276018"/>
                  <a:pt x="359573" y="276018"/>
                </a:cubicBezTo>
                <a:close/>
                <a:moveTo>
                  <a:pt x="359573" y="238356"/>
                </a:moveTo>
                <a:cubicBezTo>
                  <a:pt x="393910" y="238356"/>
                  <a:pt x="428248" y="251396"/>
                  <a:pt x="454366" y="277476"/>
                </a:cubicBezTo>
                <a:cubicBezTo>
                  <a:pt x="497896" y="321044"/>
                  <a:pt x="505168" y="387216"/>
                  <a:pt x="476080" y="438353"/>
                </a:cubicBezTo>
                <a:lnTo>
                  <a:pt x="583932" y="546047"/>
                </a:lnTo>
                <a:cubicBezTo>
                  <a:pt x="597759" y="559956"/>
                  <a:pt x="597759" y="582354"/>
                  <a:pt x="583932" y="596161"/>
                </a:cubicBezTo>
                <a:cubicBezTo>
                  <a:pt x="570105" y="609968"/>
                  <a:pt x="547674" y="609968"/>
                  <a:pt x="533847" y="596161"/>
                </a:cubicBezTo>
                <a:lnTo>
                  <a:pt x="425892" y="488364"/>
                </a:lnTo>
                <a:cubicBezTo>
                  <a:pt x="374783" y="517513"/>
                  <a:pt x="308412" y="510251"/>
                  <a:pt x="264779" y="466785"/>
                </a:cubicBezTo>
                <a:cubicBezTo>
                  <a:pt x="212543" y="414523"/>
                  <a:pt x="212543" y="329635"/>
                  <a:pt x="264779" y="277476"/>
                </a:cubicBezTo>
                <a:cubicBezTo>
                  <a:pt x="290898" y="251396"/>
                  <a:pt x="325235" y="238356"/>
                  <a:pt x="359573" y="238356"/>
                </a:cubicBezTo>
                <a:close/>
                <a:moveTo>
                  <a:pt x="139917" y="43060"/>
                </a:moveTo>
                <a:cubicBezTo>
                  <a:pt x="126089" y="43060"/>
                  <a:pt x="114822" y="54209"/>
                  <a:pt x="114822" y="68017"/>
                </a:cubicBezTo>
                <a:lnTo>
                  <a:pt x="114822" y="145137"/>
                </a:lnTo>
                <a:cubicBezTo>
                  <a:pt x="114822" y="158945"/>
                  <a:pt x="126089" y="170094"/>
                  <a:pt x="139917" y="170094"/>
                </a:cubicBezTo>
                <a:lnTo>
                  <a:pt x="461952" y="170094"/>
                </a:lnTo>
                <a:lnTo>
                  <a:pt x="461952" y="128056"/>
                </a:lnTo>
                <a:lnTo>
                  <a:pt x="322957" y="128056"/>
                </a:lnTo>
                <a:cubicBezTo>
                  <a:pt x="311075" y="128056"/>
                  <a:pt x="301344" y="118442"/>
                  <a:pt x="301344" y="106577"/>
                </a:cubicBezTo>
                <a:cubicBezTo>
                  <a:pt x="301344" y="94713"/>
                  <a:pt x="311075" y="85098"/>
                  <a:pt x="322957" y="85098"/>
                </a:cubicBezTo>
                <a:lnTo>
                  <a:pt x="461952" y="85098"/>
                </a:lnTo>
                <a:lnTo>
                  <a:pt x="461952" y="43060"/>
                </a:lnTo>
                <a:close/>
                <a:moveTo>
                  <a:pt x="139917" y="0"/>
                </a:moveTo>
                <a:lnTo>
                  <a:pt x="511117" y="0"/>
                </a:lnTo>
                <a:cubicBezTo>
                  <a:pt x="522999" y="0"/>
                  <a:pt x="532627" y="9614"/>
                  <a:pt x="532627" y="21479"/>
                </a:cubicBezTo>
                <a:cubicBezTo>
                  <a:pt x="532627" y="33344"/>
                  <a:pt x="522999" y="43060"/>
                  <a:pt x="511117" y="43060"/>
                </a:cubicBezTo>
                <a:lnTo>
                  <a:pt x="505074" y="43060"/>
                </a:lnTo>
                <a:lnTo>
                  <a:pt x="505074" y="170094"/>
                </a:lnTo>
                <a:lnTo>
                  <a:pt x="511117" y="170094"/>
                </a:lnTo>
                <a:cubicBezTo>
                  <a:pt x="522999" y="170094"/>
                  <a:pt x="532627" y="179811"/>
                  <a:pt x="532627" y="191675"/>
                </a:cubicBezTo>
                <a:cubicBezTo>
                  <a:pt x="532627" y="203540"/>
                  <a:pt x="522999" y="213155"/>
                  <a:pt x="511117" y="213155"/>
                </a:cubicBezTo>
                <a:lnTo>
                  <a:pt x="456011" y="213155"/>
                </a:lnTo>
                <a:cubicBezTo>
                  <a:pt x="459084" y="220928"/>
                  <a:pt x="460825" y="229315"/>
                  <a:pt x="460825" y="238111"/>
                </a:cubicBezTo>
                <a:lnTo>
                  <a:pt x="460825" y="256829"/>
                </a:lnTo>
                <a:cubicBezTo>
                  <a:pt x="447509" y="245578"/>
                  <a:pt x="432555" y="236782"/>
                  <a:pt x="416576" y="230645"/>
                </a:cubicBezTo>
                <a:cubicBezTo>
                  <a:pt x="413401" y="220519"/>
                  <a:pt x="403875" y="213155"/>
                  <a:pt x="392710" y="213155"/>
                </a:cubicBezTo>
                <a:lnTo>
                  <a:pt x="139917" y="213155"/>
                </a:lnTo>
                <a:lnTo>
                  <a:pt x="70675" y="213155"/>
                </a:lnTo>
                <a:lnTo>
                  <a:pt x="70675" y="255192"/>
                </a:lnTo>
                <a:lnTo>
                  <a:pt x="209670" y="255192"/>
                </a:lnTo>
                <a:cubicBezTo>
                  <a:pt x="221553" y="255192"/>
                  <a:pt x="231181" y="264807"/>
                  <a:pt x="231181" y="276671"/>
                </a:cubicBezTo>
                <a:cubicBezTo>
                  <a:pt x="231181" y="288638"/>
                  <a:pt x="221553" y="298253"/>
                  <a:pt x="209670" y="298253"/>
                </a:cubicBezTo>
                <a:lnTo>
                  <a:pt x="70675" y="298253"/>
                </a:lnTo>
                <a:lnTo>
                  <a:pt x="70675" y="340291"/>
                </a:lnTo>
                <a:lnTo>
                  <a:pt x="211207" y="340291"/>
                </a:lnTo>
                <a:cubicBezTo>
                  <a:pt x="208749" y="351235"/>
                  <a:pt x="207519" y="362588"/>
                  <a:pt x="207519" y="374146"/>
                </a:cubicBezTo>
                <a:cubicBezTo>
                  <a:pt x="207519" y="377214"/>
                  <a:pt x="207622" y="380283"/>
                  <a:pt x="207827" y="383249"/>
                </a:cubicBezTo>
                <a:lnTo>
                  <a:pt x="139917" y="383249"/>
                </a:lnTo>
                <a:cubicBezTo>
                  <a:pt x="126089" y="383249"/>
                  <a:pt x="114822" y="394500"/>
                  <a:pt x="114822" y="408308"/>
                </a:cubicBezTo>
                <a:lnTo>
                  <a:pt x="114822" y="485428"/>
                </a:lnTo>
                <a:cubicBezTo>
                  <a:pt x="114822" y="499134"/>
                  <a:pt x="126089" y="510385"/>
                  <a:pt x="139917" y="510385"/>
                </a:cubicBezTo>
                <a:lnTo>
                  <a:pt x="290180" y="510385"/>
                </a:lnTo>
                <a:cubicBezTo>
                  <a:pt x="311894" y="521738"/>
                  <a:pt x="336170" y="527670"/>
                  <a:pt x="361367" y="527670"/>
                </a:cubicBezTo>
                <a:cubicBezTo>
                  <a:pt x="379087" y="527670"/>
                  <a:pt x="396500" y="524704"/>
                  <a:pt x="413093" y="518772"/>
                </a:cubicBezTo>
                <a:lnTo>
                  <a:pt x="447817" y="553445"/>
                </a:lnTo>
                <a:lnTo>
                  <a:pt x="139917" y="553445"/>
                </a:lnTo>
                <a:cubicBezTo>
                  <a:pt x="102326" y="553445"/>
                  <a:pt x="71802" y="522863"/>
                  <a:pt x="71802" y="485428"/>
                </a:cubicBezTo>
                <a:lnTo>
                  <a:pt x="71802" y="408205"/>
                </a:lnTo>
                <a:cubicBezTo>
                  <a:pt x="71802" y="399409"/>
                  <a:pt x="73441" y="391022"/>
                  <a:pt x="76514" y="383249"/>
                </a:cubicBezTo>
                <a:lnTo>
                  <a:pt x="21510" y="383249"/>
                </a:lnTo>
                <a:cubicBezTo>
                  <a:pt x="9628" y="383249"/>
                  <a:pt x="0" y="373634"/>
                  <a:pt x="0" y="361770"/>
                </a:cubicBezTo>
                <a:cubicBezTo>
                  <a:pt x="0" y="349905"/>
                  <a:pt x="9628" y="340291"/>
                  <a:pt x="21510" y="340291"/>
                </a:cubicBezTo>
                <a:lnTo>
                  <a:pt x="27553" y="340291"/>
                </a:lnTo>
                <a:lnTo>
                  <a:pt x="27553" y="213155"/>
                </a:lnTo>
                <a:lnTo>
                  <a:pt x="21510" y="213155"/>
                </a:lnTo>
                <a:cubicBezTo>
                  <a:pt x="9628" y="213155"/>
                  <a:pt x="0" y="203540"/>
                  <a:pt x="0" y="191675"/>
                </a:cubicBezTo>
                <a:cubicBezTo>
                  <a:pt x="0" y="179708"/>
                  <a:pt x="9628" y="170094"/>
                  <a:pt x="21510" y="170094"/>
                </a:cubicBezTo>
                <a:lnTo>
                  <a:pt x="76514" y="170094"/>
                </a:lnTo>
                <a:cubicBezTo>
                  <a:pt x="73441" y="162423"/>
                  <a:pt x="71802" y="153934"/>
                  <a:pt x="71802" y="145137"/>
                </a:cubicBezTo>
                <a:lnTo>
                  <a:pt x="71802" y="68017"/>
                </a:lnTo>
                <a:cubicBezTo>
                  <a:pt x="71802" y="30480"/>
                  <a:pt x="102326" y="0"/>
                  <a:pt x="1399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B54E509-8D4E-4B96-AF60-70E9B0E431C4}"/>
              </a:ext>
            </a:extLst>
          </p:cNvPr>
          <p:cNvGrpSpPr/>
          <p:nvPr/>
        </p:nvGrpSpPr>
        <p:grpSpPr>
          <a:xfrm>
            <a:off x="4931005" y="741366"/>
            <a:ext cx="2329991" cy="1260664"/>
            <a:chOff x="1426930" y="1110075"/>
            <a:chExt cx="2329991" cy="1260664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9D611FC-DFD9-4865-B032-3B6122F09A9E}"/>
                </a:ext>
              </a:extLst>
            </p:cNvPr>
            <p:cNvSpPr txBox="1"/>
            <p:nvPr/>
          </p:nvSpPr>
          <p:spPr>
            <a:xfrm>
              <a:off x="1822224" y="1949308"/>
              <a:ext cx="15502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en-US" altLang="zh-CN">
                  <a:solidFill>
                    <a:srgbClr val="1F4037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CONTENTS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AE1FEB2-33E3-4DF9-8E14-5A971D634D90}"/>
                </a:ext>
              </a:extLst>
            </p:cNvPr>
            <p:cNvSpPr txBox="1"/>
            <p:nvPr/>
          </p:nvSpPr>
          <p:spPr>
            <a:xfrm>
              <a:off x="1822224" y="1267555"/>
              <a:ext cx="1550284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4000">
                  <a:solidFill>
                    <a:srgbClr val="1F4037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目录</a:t>
              </a:r>
              <a:endParaRPr lang="en-US" altLang="zh-CN" sz="4000">
                <a:solidFill>
                  <a:srgbClr val="1F403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B7B39AD-15E5-4DCD-A39F-515CF98F96C2}"/>
                </a:ext>
              </a:extLst>
            </p:cNvPr>
            <p:cNvGrpSpPr/>
            <p:nvPr/>
          </p:nvGrpSpPr>
          <p:grpSpPr>
            <a:xfrm flipV="1">
              <a:off x="1426930" y="1110075"/>
              <a:ext cx="442910" cy="627465"/>
              <a:chOff x="695123" y="2761293"/>
              <a:chExt cx="635000" cy="899596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660AB8F9-913D-44B3-933E-5E65BB1DB420}"/>
                  </a:ext>
                </a:extLst>
              </p:cNvPr>
              <p:cNvGrpSpPr/>
              <p:nvPr/>
            </p:nvGrpSpPr>
            <p:grpSpPr>
              <a:xfrm>
                <a:off x="695123" y="2761293"/>
                <a:ext cx="635000" cy="783864"/>
                <a:chOff x="371999" y="1778000"/>
                <a:chExt cx="1456801" cy="1798320"/>
              </a:xfrm>
            </p:grpSpPr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2AC5551E-63D6-4542-B135-6113CFD358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999" y="1778000"/>
                  <a:ext cx="0" cy="179832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00A2D77B-1623-4514-890B-8206242FD0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999" y="3576320"/>
                  <a:ext cx="1456801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3E6910DE-EDCC-4183-A91F-E60AAA95B8C3}"/>
                  </a:ext>
                </a:extLst>
              </p:cNvPr>
              <p:cNvGrpSpPr/>
              <p:nvPr/>
            </p:nvGrpSpPr>
            <p:grpSpPr>
              <a:xfrm>
                <a:off x="806996" y="3153225"/>
                <a:ext cx="411253" cy="507664"/>
                <a:chOff x="371999" y="1778000"/>
                <a:chExt cx="1456801" cy="1798320"/>
              </a:xfrm>
            </p:grpSpPr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43AD2499-542B-4F1E-999D-A6A1E034D3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999" y="1778000"/>
                  <a:ext cx="0" cy="179832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C1368214-CF70-42B3-B5CC-0A7EEF6076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999" y="3576320"/>
                  <a:ext cx="1456801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45AB19E-A86F-4971-B23B-31F05D9585DD}"/>
                </a:ext>
              </a:extLst>
            </p:cNvPr>
            <p:cNvGrpSpPr/>
            <p:nvPr/>
          </p:nvGrpSpPr>
          <p:grpSpPr>
            <a:xfrm flipV="1">
              <a:off x="3241532" y="1823997"/>
              <a:ext cx="515389" cy="546742"/>
              <a:chOff x="6773408" y="1839293"/>
              <a:chExt cx="738913" cy="783864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189455A1-10A2-45AC-B060-427D38A4059B}"/>
                  </a:ext>
                </a:extLst>
              </p:cNvPr>
              <p:cNvGrpSpPr/>
              <p:nvPr/>
            </p:nvGrpSpPr>
            <p:grpSpPr>
              <a:xfrm flipH="1">
                <a:off x="6773408" y="1839293"/>
                <a:ext cx="635000" cy="783864"/>
                <a:chOff x="371999" y="1778000"/>
                <a:chExt cx="1456801" cy="1798320"/>
              </a:xfrm>
            </p:grpSpPr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39814BE7-5C67-4FEC-9141-D632479BF8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999" y="1778000"/>
                  <a:ext cx="0" cy="179832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1CFC93CC-3303-46F0-90BB-ACBE91122D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999" y="1778000"/>
                  <a:ext cx="1456801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9A8FBA13-E057-4276-A886-0FCC1D7573AF}"/>
                  </a:ext>
                </a:extLst>
              </p:cNvPr>
              <p:cNvGrpSpPr/>
              <p:nvPr/>
            </p:nvGrpSpPr>
            <p:grpSpPr>
              <a:xfrm flipH="1">
                <a:off x="7101068" y="1950611"/>
                <a:ext cx="411253" cy="507664"/>
                <a:chOff x="371999" y="1778000"/>
                <a:chExt cx="1456801" cy="1798320"/>
              </a:xfrm>
            </p:grpSpPr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5121270E-077C-42EE-B45A-AC3BD265D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999" y="1778000"/>
                  <a:ext cx="0" cy="179832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id="{EB104B97-DF9C-4429-AEB5-24C1062267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999" y="1778000"/>
                  <a:ext cx="1456801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4B6A2B93-1740-41A0-AEC4-FED839FEFAC6}"/>
              </a:ext>
            </a:extLst>
          </p:cNvPr>
          <p:cNvSpPr/>
          <p:nvPr/>
        </p:nvSpPr>
        <p:spPr>
          <a:xfrm>
            <a:off x="7169936" y="3008570"/>
            <a:ext cx="730738" cy="730738"/>
          </a:xfrm>
          <a:prstGeom prst="ellipse">
            <a:avLst/>
          </a:prstGeom>
          <a:solidFill>
            <a:srgbClr val="1F4037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78982"/>
              </a:solidFill>
            </a:endParaRPr>
          </a:p>
        </p:txBody>
      </p:sp>
      <p:sp>
        <p:nvSpPr>
          <p:cNvPr id="40" name="work-tools-cross_53063">
            <a:extLst>
              <a:ext uri="{FF2B5EF4-FFF2-40B4-BE49-F238E27FC236}">
                <a16:creationId xmlns:a16="http://schemas.microsoft.com/office/drawing/2014/main" id="{70A1B586-80EF-42A8-8747-B7009E5AB00B}"/>
              </a:ext>
            </a:extLst>
          </p:cNvPr>
          <p:cNvSpPr>
            <a:spLocks noChangeAspect="1"/>
          </p:cNvSpPr>
          <p:nvPr/>
        </p:nvSpPr>
        <p:spPr bwMode="auto">
          <a:xfrm>
            <a:off x="7310138" y="3157392"/>
            <a:ext cx="450334" cy="433094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5D805D3-5180-4DD3-A096-E221374EFEF4}"/>
              </a:ext>
            </a:extLst>
          </p:cNvPr>
          <p:cNvSpPr/>
          <p:nvPr/>
        </p:nvSpPr>
        <p:spPr>
          <a:xfrm>
            <a:off x="9997748" y="3008570"/>
            <a:ext cx="730738" cy="730738"/>
          </a:xfrm>
          <a:prstGeom prst="ellipse">
            <a:avLst/>
          </a:prstGeom>
          <a:solidFill>
            <a:srgbClr val="1F4037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78982"/>
              </a:solidFill>
            </a:endParaRPr>
          </a:p>
        </p:txBody>
      </p:sp>
      <p:sp>
        <p:nvSpPr>
          <p:cNvPr id="62" name="idea-lightbulb-symbol_45725">
            <a:extLst>
              <a:ext uri="{FF2B5EF4-FFF2-40B4-BE49-F238E27FC236}">
                <a16:creationId xmlns:a16="http://schemas.microsoft.com/office/drawing/2014/main" id="{DBD2D852-55C0-4D4E-8E93-BBE2A361A4BD}"/>
              </a:ext>
            </a:extLst>
          </p:cNvPr>
          <p:cNvSpPr>
            <a:spLocks noChangeAspect="1"/>
          </p:cNvSpPr>
          <p:nvPr/>
        </p:nvSpPr>
        <p:spPr bwMode="auto">
          <a:xfrm>
            <a:off x="10112180" y="3163018"/>
            <a:ext cx="501871" cy="421842"/>
          </a:xfrm>
          <a:custGeom>
            <a:avLst/>
            <a:gdLst>
              <a:gd name="connsiteX0" fmla="*/ 536415 w 607227"/>
              <a:gd name="connsiteY0" fmla="*/ 12631 h 510399"/>
              <a:gd name="connsiteX1" fmla="*/ 557192 w 607227"/>
              <a:gd name="connsiteY1" fmla="*/ 21221 h 510399"/>
              <a:gd name="connsiteX2" fmla="*/ 598584 w 607227"/>
              <a:gd name="connsiteY2" fmla="*/ 62633 h 510399"/>
              <a:gd name="connsiteX3" fmla="*/ 598584 w 607227"/>
              <a:gd name="connsiteY3" fmla="*/ 104044 h 510399"/>
              <a:gd name="connsiteX4" fmla="*/ 511175 w 607227"/>
              <a:gd name="connsiteY4" fmla="*/ 191324 h 510399"/>
              <a:gd name="connsiteX5" fmla="*/ 444948 w 607227"/>
              <a:gd name="connsiteY5" fmla="*/ 257453 h 510399"/>
              <a:gd name="connsiteX6" fmla="*/ 339441 w 607227"/>
              <a:gd name="connsiteY6" fmla="*/ 362805 h 510399"/>
              <a:gd name="connsiteX7" fmla="*/ 297968 w 607227"/>
              <a:gd name="connsiteY7" fmla="*/ 404217 h 510399"/>
              <a:gd name="connsiteX8" fmla="*/ 277191 w 607227"/>
              <a:gd name="connsiteY8" fmla="*/ 412807 h 510399"/>
              <a:gd name="connsiteX9" fmla="*/ 256495 w 607227"/>
              <a:gd name="connsiteY9" fmla="*/ 404217 h 510399"/>
              <a:gd name="connsiteX10" fmla="*/ 215023 w 607227"/>
              <a:gd name="connsiteY10" fmla="*/ 362805 h 510399"/>
              <a:gd name="connsiteX11" fmla="*/ 138814 w 607227"/>
              <a:gd name="connsiteY11" fmla="*/ 286790 h 510399"/>
              <a:gd name="connsiteX12" fmla="*/ 138814 w 607227"/>
              <a:gd name="connsiteY12" fmla="*/ 245378 h 510399"/>
              <a:gd name="connsiteX13" fmla="*/ 180286 w 607227"/>
              <a:gd name="connsiteY13" fmla="*/ 203967 h 510399"/>
              <a:gd name="connsiteX14" fmla="*/ 201063 w 607227"/>
              <a:gd name="connsiteY14" fmla="*/ 195376 h 510399"/>
              <a:gd name="connsiteX15" fmla="*/ 221759 w 607227"/>
              <a:gd name="connsiteY15" fmla="*/ 203967 h 510399"/>
              <a:gd name="connsiteX16" fmla="*/ 277191 w 607227"/>
              <a:gd name="connsiteY16" fmla="*/ 259317 h 510399"/>
              <a:gd name="connsiteX17" fmla="*/ 444948 w 607227"/>
              <a:gd name="connsiteY17" fmla="*/ 91807 h 510399"/>
              <a:gd name="connsiteX18" fmla="*/ 503951 w 607227"/>
              <a:gd name="connsiteY18" fmla="*/ 32891 h 510399"/>
              <a:gd name="connsiteX19" fmla="*/ 515719 w 607227"/>
              <a:gd name="connsiteY19" fmla="*/ 21221 h 510399"/>
              <a:gd name="connsiteX20" fmla="*/ 536415 w 607227"/>
              <a:gd name="connsiteY20" fmla="*/ 12631 h 510399"/>
              <a:gd name="connsiteX21" fmla="*/ 61847 w 607227"/>
              <a:gd name="connsiteY21" fmla="*/ 0 h 510399"/>
              <a:gd name="connsiteX22" fmla="*/ 449328 w 607227"/>
              <a:gd name="connsiteY22" fmla="*/ 0 h 510399"/>
              <a:gd name="connsiteX23" fmla="*/ 491858 w 607227"/>
              <a:gd name="connsiteY23" fmla="*/ 17019 h 510399"/>
              <a:gd name="connsiteX24" fmla="*/ 442591 w 607227"/>
              <a:gd name="connsiteY24" fmla="*/ 66130 h 510399"/>
              <a:gd name="connsiteX25" fmla="*/ 66230 w 607227"/>
              <a:gd name="connsiteY25" fmla="*/ 66130 h 510399"/>
              <a:gd name="connsiteX26" fmla="*/ 66230 w 607227"/>
              <a:gd name="connsiteY26" fmla="*/ 444269 h 510399"/>
              <a:gd name="connsiteX27" fmla="*/ 444945 w 607227"/>
              <a:gd name="connsiteY27" fmla="*/ 444269 h 510399"/>
              <a:gd name="connsiteX28" fmla="*/ 444945 w 607227"/>
              <a:gd name="connsiteY28" fmla="*/ 285590 h 510399"/>
              <a:gd name="connsiteX29" fmla="*/ 511175 w 607227"/>
              <a:gd name="connsiteY29" fmla="*/ 219460 h 510399"/>
              <a:gd name="connsiteX30" fmla="*/ 511175 w 607227"/>
              <a:gd name="connsiteY30" fmla="*/ 448645 h 510399"/>
              <a:gd name="connsiteX31" fmla="*/ 449328 w 607227"/>
              <a:gd name="connsiteY31" fmla="*/ 510399 h 510399"/>
              <a:gd name="connsiteX32" fmla="*/ 61847 w 607227"/>
              <a:gd name="connsiteY32" fmla="*/ 510399 h 510399"/>
              <a:gd name="connsiteX33" fmla="*/ 0 w 607227"/>
              <a:gd name="connsiteY33" fmla="*/ 448645 h 510399"/>
              <a:gd name="connsiteX34" fmla="*/ 0 w 607227"/>
              <a:gd name="connsiteY34" fmla="*/ 61673 h 510399"/>
              <a:gd name="connsiteX35" fmla="*/ 61847 w 607227"/>
              <a:gd name="connsiteY35" fmla="*/ 0 h 51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07227" h="510399">
                <a:moveTo>
                  <a:pt x="536415" y="12631"/>
                </a:moveTo>
                <a:cubicBezTo>
                  <a:pt x="543882" y="12631"/>
                  <a:pt x="551430" y="15467"/>
                  <a:pt x="557192" y="21221"/>
                </a:cubicBezTo>
                <a:lnTo>
                  <a:pt x="598584" y="62633"/>
                </a:lnTo>
                <a:cubicBezTo>
                  <a:pt x="610108" y="74059"/>
                  <a:pt x="610108" y="92618"/>
                  <a:pt x="598584" y="104044"/>
                </a:cubicBezTo>
                <a:lnTo>
                  <a:pt x="511175" y="191324"/>
                </a:lnTo>
                <a:lnTo>
                  <a:pt x="444948" y="257453"/>
                </a:lnTo>
                <a:lnTo>
                  <a:pt x="339441" y="362805"/>
                </a:lnTo>
                <a:lnTo>
                  <a:pt x="297968" y="404217"/>
                </a:lnTo>
                <a:cubicBezTo>
                  <a:pt x="292206" y="409971"/>
                  <a:pt x="284739" y="412807"/>
                  <a:pt x="277191" y="412807"/>
                </a:cubicBezTo>
                <a:cubicBezTo>
                  <a:pt x="269724" y="412807"/>
                  <a:pt x="262177" y="409971"/>
                  <a:pt x="256495" y="404217"/>
                </a:cubicBezTo>
                <a:lnTo>
                  <a:pt x="215023" y="362805"/>
                </a:lnTo>
                <a:lnTo>
                  <a:pt x="138814" y="286790"/>
                </a:lnTo>
                <a:cubicBezTo>
                  <a:pt x="127370" y="275363"/>
                  <a:pt x="127370" y="256805"/>
                  <a:pt x="138814" y="245378"/>
                </a:cubicBezTo>
                <a:lnTo>
                  <a:pt x="180286" y="203967"/>
                </a:lnTo>
                <a:cubicBezTo>
                  <a:pt x="186049" y="198213"/>
                  <a:pt x="193515" y="195376"/>
                  <a:pt x="201063" y="195376"/>
                </a:cubicBezTo>
                <a:cubicBezTo>
                  <a:pt x="208530" y="195376"/>
                  <a:pt x="215997" y="198213"/>
                  <a:pt x="221759" y="203967"/>
                </a:cubicBezTo>
                <a:lnTo>
                  <a:pt x="277191" y="259317"/>
                </a:lnTo>
                <a:lnTo>
                  <a:pt x="444948" y="91807"/>
                </a:lnTo>
                <a:lnTo>
                  <a:pt x="503951" y="32891"/>
                </a:lnTo>
                <a:lnTo>
                  <a:pt x="515719" y="21221"/>
                </a:lnTo>
                <a:cubicBezTo>
                  <a:pt x="521401" y="15467"/>
                  <a:pt x="528949" y="12631"/>
                  <a:pt x="536415" y="12631"/>
                </a:cubicBezTo>
                <a:close/>
                <a:moveTo>
                  <a:pt x="61847" y="0"/>
                </a:moveTo>
                <a:lnTo>
                  <a:pt x="449328" y="0"/>
                </a:lnTo>
                <a:cubicBezTo>
                  <a:pt x="465804" y="0"/>
                  <a:pt x="480738" y="6483"/>
                  <a:pt x="491858" y="17019"/>
                </a:cubicBezTo>
                <a:lnTo>
                  <a:pt x="442591" y="66130"/>
                </a:lnTo>
                <a:lnTo>
                  <a:pt x="66230" y="66130"/>
                </a:lnTo>
                <a:lnTo>
                  <a:pt x="66230" y="444269"/>
                </a:lnTo>
                <a:lnTo>
                  <a:pt x="444945" y="444269"/>
                </a:lnTo>
                <a:lnTo>
                  <a:pt x="444945" y="285590"/>
                </a:lnTo>
                <a:lnTo>
                  <a:pt x="511175" y="219460"/>
                </a:lnTo>
                <a:lnTo>
                  <a:pt x="511175" y="448645"/>
                </a:lnTo>
                <a:cubicBezTo>
                  <a:pt x="511175" y="482683"/>
                  <a:pt x="483417" y="510399"/>
                  <a:pt x="449328" y="510399"/>
                </a:cubicBezTo>
                <a:lnTo>
                  <a:pt x="61847" y="510399"/>
                </a:lnTo>
                <a:cubicBezTo>
                  <a:pt x="27758" y="510399"/>
                  <a:pt x="0" y="482683"/>
                  <a:pt x="0" y="448645"/>
                </a:cubicBezTo>
                <a:lnTo>
                  <a:pt x="0" y="61673"/>
                </a:lnTo>
                <a:cubicBezTo>
                  <a:pt x="0" y="27635"/>
                  <a:pt x="27758" y="0"/>
                  <a:pt x="618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D0F404C-AB1E-4EBC-8668-07F62E874299}"/>
              </a:ext>
            </a:extLst>
          </p:cNvPr>
          <p:cNvSpPr/>
          <p:nvPr/>
        </p:nvSpPr>
        <p:spPr>
          <a:xfrm>
            <a:off x="663305" y="2418319"/>
            <a:ext cx="2432757" cy="3498171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3E4C587-BB66-47B5-A136-F478E5929638}"/>
              </a:ext>
            </a:extLst>
          </p:cNvPr>
          <p:cNvSpPr/>
          <p:nvPr/>
        </p:nvSpPr>
        <p:spPr>
          <a:xfrm>
            <a:off x="3474183" y="2418319"/>
            <a:ext cx="2432757" cy="3498171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1C081A8-8674-4784-B918-9FC9B8DBFD96}"/>
              </a:ext>
            </a:extLst>
          </p:cNvPr>
          <p:cNvSpPr/>
          <p:nvPr/>
        </p:nvSpPr>
        <p:spPr>
          <a:xfrm>
            <a:off x="6285061" y="2418319"/>
            <a:ext cx="2432757" cy="3498171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51DA67E-7E68-4D79-8C1B-0C1CC5B17E45}"/>
              </a:ext>
            </a:extLst>
          </p:cNvPr>
          <p:cNvSpPr/>
          <p:nvPr/>
        </p:nvSpPr>
        <p:spPr>
          <a:xfrm>
            <a:off x="9095938" y="2418319"/>
            <a:ext cx="2432757" cy="3498171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46EB410-34EB-4A62-B0F2-DEE8115EE88F}"/>
              </a:ext>
            </a:extLst>
          </p:cNvPr>
          <p:cNvSpPr/>
          <p:nvPr/>
        </p:nvSpPr>
        <p:spPr>
          <a:xfrm>
            <a:off x="697648" y="4436210"/>
            <a:ext cx="2373014" cy="13081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D82677F-63B8-431C-8FAD-CB7E2A8AFC36}"/>
              </a:ext>
            </a:extLst>
          </p:cNvPr>
          <p:cNvSpPr/>
          <p:nvPr/>
        </p:nvSpPr>
        <p:spPr>
          <a:xfrm>
            <a:off x="3509778" y="4436210"/>
            <a:ext cx="2373014" cy="13081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28FC2E1-6B39-42FB-8FD2-973F28591460}"/>
              </a:ext>
            </a:extLst>
          </p:cNvPr>
          <p:cNvSpPr/>
          <p:nvPr/>
        </p:nvSpPr>
        <p:spPr>
          <a:xfrm>
            <a:off x="6321908" y="4436210"/>
            <a:ext cx="2373014" cy="13081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DE189DE-BA9E-4C94-B0E6-338B4E2090D6}"/>
              </a:ext>
            </a:extLst>
          </p:cNvPr>
          <p:cNvSpPr/>
          <p:nvPr/>
        </p:nvSpPr>
        <p:spPr>
          <a:xfrm>
            <a:off x="9134038" y="4436210"/>
            <a:ext cx="2373014" cy="13081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59D388C-491B-4D03-AFD3-612013720AD2}"/>
              </a:ext>
            </a:extLst>
          </p:cNvPr>
          <p:cNvSpPr txBox="1"/>
          <p:nvPr/>
        </p:nvSpPr>
        <p:spPr>
          <a:xfrm>
            <a:off x="723048" y="4931834"/>
            <a:ext cx="236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选题背景与意义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5B0128F-0D19-44CF-B5A5-7D222E54C362}"/>
              </a:ext>
            </a:extLst>
          </p:cNvPr>
          <p:cNvSpPr txBox="1"/>
          <p:nvPr/>
        </p:nvSpPr>
        <p:spPr>
          <a:xfrm>
            <a:off x="3775493" y="4931834"/>
            <a:ext cx="184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研究内容及思路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71508CD-D455-4150-9E60-D7BAD23A0776}"/>
              </a:ext>
            </a:extLst>
          </p:cNvPr>
          <p:cNvSpPr txBox="1"/>
          <p:nvPr/>
        </p:nvSpPr>
        <p:spPr>
          <a:xfrm>
            <a:off x="6285060" y="4931834"/>
            <a:ext cx="243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研究方法及过程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51DA945-DB7D-4099-9679-75AAB98A1ADA}"/>
              </a:ext>
            </a:extLst>
          </p:cNvPr>
          <p:cNvSpPr txBox="1"/>
          <p:nvPr/>
        </p:nvSpPr>
        <p:spPr>
          <a:xfrm>
            <a:off x="9272093" y="4931834"/>
            <a:ext cx="208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论文总结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E524B4FD-92DA-4FB2-B56A-9328DD694038}"/>
              </a:ext>
            </a:extLst>
          </p:cNvPr>
          <p:cNvGrpSpPr/>
          <p:nvPr/>
        </p:nvGrpSpPr>
        <p:grpSpPr>
          <a:xfrm>
            <a:off x="4739182" y="1008706"/>
            <a:ext cx="2713636" cy="756000"/>
            <a:chOff x="1438802" y="1480458"/>
            <a:chExt cx="2713636" cy="1260000"/>
          </a:xfrm>
          <a:solidFill>
            <a:srgbClr val="1F4037"/>
          </a:solidFill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640C8BB0-87E5-4179-9D43-0C4594E7C749}"/>
                </a:ext>
              </a:extLst>
            </p:cNvPr>
            <p:cNvGrpSpPr/>
            <p:nvPr/>
          </p:nvGrpSpPr>
          <p:grpSpPr>
            <a:xfrm>
              <a:off x="3865925" y="1480458"/>
              <a:ext cx="286513" cy="1260000"/>
              <a:chOff x="9927780" y="1553029"/>
              <a:chExt cx="286513" cy="1200329"/>
            </a:xfrm>
            <a:grpFill/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810CA17F-75BA-4799-9E32-C23DBB110555}"/>
                  </a:ext>
                </a:extLst>
              </p:cNvPr>
              <p:cNvSpPr/>
              <p:nvPr/>
            </p:nvSpPr>
            <p:spPr>
              <a:xfrm>
                <a:off x="9927780" y="1553029"/>
                <a:ext cx="10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6A68E16-C6F2-4AE7-A93A-434F707E590B}"/>
                  </a:ext>
                </a:extLst>
              </p:cNvPr>
              <p:cNvSpPr/>
              <p:nvPr/>
            </p:nvSpPr>
            <p:spPr>
              <a:xfrm>
                <a:off x="10196293" y="1553029"/>
                <a:ext cx="1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9BF26ED8-7E70-41B0-AEF7-E39B49B3A3B5}"/>
                </a:ext>
              </a:extLst>
            </p:cNvPr>
            <p:cNvGrpSpPr/>
            <p:nvPr/>
          </p:nvGrpSpPr>
          <p:grpSpPr>
            <a:xfrm>
              <a:off x="1438802" y="1480458"/>
              <a:ext cx="286513" cy="1260000"/>
              <a:chOff x="10421256" y="1553029"/>
              <a:chExt cx="286513" cy="1200329"/>
            </a:xfrm>
            <a:grpFill/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123B940-977F-4951-B5E9-5447B8767BDC}"/>
                  </a:ext>
                </a:extLst>
              </p:cNvPr>
              <p:cNvSpPr/>
              <p:nvPr/>
            </p:nvSpPr>
            <p:spPr>
              <a:xfrm>
                <a:off x="10421256" y="1553029"/>
                <a:ext cx="10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EBF3977-FF67-4EF5-A89C-71BD587794F5}"/>
                  </a:ext>
                </a:extLst>
              </p:cNvPr>
              <p:cNvSpPr/>
              <p:nvPr/>
            </p:nvSpPr>
            <p:spPr>
              <a:xfrm>
                <a:off x="10689769" y="1553029"/>
                <a:ext cx="1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17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3624263" y="0"/>
            <a:ext cx="4943475" cy="1015663"/>
          </a:xfrm>
          <a:prstGeom prst="rect">
            <a:avLst/>
          </a:prstGeom>
          <a:solidFill>
            <a:srgbClr val="1F4037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答辩攻略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7246F7-83CD-49C9-B51D-7D43957D1AAA}"/>
              </a:ext>
            </a:extLst>
          </p:cNvPr>
          <p:cNvSpPr txBox="1"/>
          <p:nvPr/>
        </p:nvSpPr>
        <p:spPr>
          <a:xfrm>
            <a:off x="639581" y="1469037"/>
            <a:ext cx="10932825" cy="47177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时光飞逝，一转眼又到了高校毕业季。尽管已经毕业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年，但当时毕业答辩场景仍历历在目。作为过来人，我想和大家交流一下毕业答辩的心得。希望大家都能够顺利渡过毕业前最后一个重要环节。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很多同学都会对论文答辩望而生畏，但是，老师让同学们进行论文答辩的目的绝对不是故意刁难大家。论文答辩的目的只有一个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查学生对所写论文题目的掌握程度和理解程度。参加论文答辩的老师提出的问题一般不会少于三个，但所提出的问题全部是论文所涉及的学术范围之内的问题，一般不会、也不能提出与论文内容毫无关系的问题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答辩老师一般会从三个方面提出问题：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检验这篇论文是不是你本人写的；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考察学生水平能力高低、基础知识是否扎实，以及掌握知识的广度深度如何等；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请作者在答辩中对论文的薄弱环节补充阐述或提出解释。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同学们可以根据答辩老师的出题范围，进行有针对性的准备工作。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另外，很多同学担心自己在答辩时会紧张，从而导致发挥失常。关于这一点，我建议同学们在答辩前尽量准备得充分。你越胸有成竹，就越不会紧张。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最后，祝同学们顺利渡过毕业答辩！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5A7CF53-16DE-460A-B1D2-E3113768B1AC}"/>
              </a:ext>
            </a:extLst>
          </p:cNvPr>
          <p:cNvSpPr/>
          <p:nvPr/>
        </p:nvSpPr>
        <p:spPr>
          <a:xfrm>
            <a:off x="487181" y="1334127"/>
            <a:ext cx="11217639" cy="4976734"/>
          </a:xfrm>
          <a:prstGeom prst="roundRect">
            <a:avLst>
              <a:gd name="adj" fmla="val 4611"/>
            </a:avLst>
          </a:prstGeom>
          <a:noFill/>
          <a:ln w="19050"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68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2413" y="221458"/>
            <a:ext cx="11687175" cy="5936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15414" y="557260"/>
            <a:ext cx="1997972" cy="19979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23987" y="3168551"/>
            <a:ext cx="4562676" cy="52322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稻壳儿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2017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年度优秀设计师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023985" y="4323781"/>
            <a:ext cx="4562677" cy="1381380"/>
            <a:chOff x="1052303" y="4737042"/>
            <a:chExt cx="4562677" cy="1381380"/>
          </a:xfrm>
        </p:grpSpPr>
        <p:sp>
          <p:nvSpPr>
            <p:cNvPr id="72705" name="文本框 1"/>
            <p:cNvSpPr txBox="1"/>
            <p:nvPr/>
          </p:nvSpPr>
          <p:spPr>
            <a:xfrm>
              <a:off x="1052304" y="5227677"/>
              <a:ext cx="4562676" cy="4001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anchor="t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擅长各种类型的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PPT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制作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52303" y="4737042"/>
              <a:ext cx="4562677" cy="40011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具有多年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PPT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设计与定制经验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52303" y="5718312"/>
              <a:ext cx="4562675" cy="40011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作品特点：界面美观，实用性强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029" y="4211886"/>
            <a:ext cx="1605171" cy="160517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023986" y="2573019"/>
            <a:ext cx="7305877" cy="52322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809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研究处 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/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设 计 师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0789" y="6309794"/>
            <a:ext cx="10170423" cy="3693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 algn="dist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进店方式：百度搜索“</a:t>
            </a:r>
            <a:r>
              <a:rPr lang="en-US" altLang="zh-CN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809</a:t>
            </a:r>
            <a:r>
              <a:rPr lang="zh-CN" altLang="en-US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研究处”或点击链接</a:t>
            </a:r>
            <a:r>
              <a:rPr lang="zh-CN" altLang="en-US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4"/>
              </a:rPr>
              <a:t>http://chn.docer.com/works?userid=206935610</a:t>
            </a:r>
            <a:endParaRPr kumimoji="0" lang="en-US" altLang="zh-CN" b="0" i="0" u="none" strike="noStrike" kern="1200" cap="none" spc="0" normalizeH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05C78C-0A77-43EA-9AF0-D0BE406302F8}"/>
              </a:ext>
            </a:extLst>
          </p:cNvPr>
          <p:cNvSpPr/>
          <p:nvPr/>
        </p:nvSpPr>
        <p:spPr>
          <a:xfrm>
            <a:off x="402431" y="450056"/>
            <a:ext cx="11387138" cy="5957888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2D9184-72FA-47F9-B55E-A1A8B48F2AC1}"/>
              </a:ext>
            </a:extLst>
          </p:cNvPr>
          <p:cNvSpPr/>
          <p:nvPr/>
        </p:nvSpPr>
        <p:spPr>
          <a:xfrm>
            <a:off x="4260000" y="342056"/>
            <a:ext cx="3672000" cy="216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6CF58C-E1E1-4E35-970B-DDE1AB23389D}"/>
              </a:ext>
            </a:extLst>
          </p:cNvPr>
          <p:cNvSpPr/>
          <p:nvPr/>
        </p:nvSpPr>
        <p:spPr>
          <a:xfrm>
            <a:off x="4260000" y="6299944"/>
            <a:ext cx="3672000" cy="216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091DC4A-CBB7-474B-9460-23454DCA3CF4}"/>
              </a:ext>
            </a:extLst>
          </p:cNvPr>
          <p:cNvSpPr/>
          <p:nvPr/>
        </p:nvSpPr>
        <p:spPr>
          <a:xfrm>
            <a:off x="402431" y="3429000"/>
            <a:ext cx="11387138" cy="13081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E46E924-5417-4830-87E6-C8D4AD22BB00}"/>
              </a:ext>
            </a:extLst>
          </p:cNvPr>
          <p:cNvSpPr txBox="1"/>
          <p:nvPr/>
        </p:nvSpPr>
        <p:spPr>
          <a:xfrm>
            <a:off x="4884655" y="1775414"/>
            <a:ext cx="2432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solidFill>
                  <a:srgbClr val="1F403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1</a:t>
            </a:r>
            <a:endParaRPr lang="zh-CN" altLang="en-US" sz="4000" dirty="0">
              <a:solidFill>
                <a:srgbClr val="1F403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6E83840-2776-47E7-A026-9AFA77FCE88A}"/>
              </a:ext>
            </a:extLst>
          </p:cNvPr>
          <p:cNvSpPr txBox="1"/>
          <p:nvPr/>
        </p:nvSpPr>
        <p:spPr>
          <a:xfrm>
            <a:off x="3894974" y="3728370"/>
            <a:ext cx="4402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选题背景与意义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9D4A83C1-51AE-4523-B859-CAFD954155CB}"/>
              </a:ext>
            </a:extLst>
          </p:cNvPr>
          <p:cNvGrpSpPr/>
          <p:nvPr/>
        </p:nvGrpSpPr>
        <p:grpSpPr>
          <a:xfrm>
            <a:off x="4739182" y="1751357"/>
            <a:ext cx="2713636" cy="756000"/>
            <a:chOff x="1438802" y="1480458"/>
            <a:chExt cx="2713636" cy="1260000"/>
          </a:xfrm>
          <a:solidFill>
            <a:srgbClr val="1F4037"/>
          </a:solidFill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864B9425-6378-4260-A567-8BC701407BD5}"/>
                </a:ext>
              </a:extLst>
            </p:cNvPr>
            <p:cNvGrpSpPr/>
            <p:nvPr/>
          </p:nvGrpSpPr>
          <p:grpSpPr>
            <a:xfrm>
              <a:off x="3865925" y="1480458"/>
              <a:ext cx="286513" cy="1260000"/>
              <a:chOff x="9927780" y="1553029"/>
              <a:chExt cx="286513" cy="1200329"/>
            </a:xfrm>
            <a:grpFill/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C2B2F4A-D109-4147-A9FE-D3E04DE77539}"/>
                  </a:ext>
                </a:extLst>
              </p:cNvPr>
              <p:cNvSpPr/>
              <p:nvPr/>
            </p:nvSpPr>
            <p:spPr>
              <a:xfrm>
                <a:off x="9927780" y="1553029"/>
                <a:ext cx="10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F4037"/>
                  </a:solidFill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6E3D5E4-C433-4674-8F51-46F5DD4E361E}"/>
                  </a:ext>
                </a:extLst>
              </p:cNvPr>
              <p:cNvSpPr/>
              <p:nvPr/>
            </p:nvSpPr>
            <p:spPr>
              <a:xfrm>
                <a:off x="10196293" y="1553029"/>
                <a:ext cx="1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F4037"/>
                  </a:solidFill>
                </a:endParaRPr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38DD3655-959C-4B8E-87F7-FF9A4299CF0B}"/>
                </a:ext>
              </a:extLst>
            </p:cNvPr>
            <p:cNvGrpSpPr/>
            <p:nvPr/>
          </p:nvGrpSpPr>
          <p:grpSpPr>
            <a:xfrm>
              <a:off x="1438802" y="1480458"/>
              <a:ext cx="286513" cy="1260000"/>
              <a:chOff x="10421256" y="1553029"/>
              <a:chExt cx="286513" cy="1200329"/>
            </a:xfrm>
            <a:grpFill/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5F2A7873-BFCB-435D-87C8-2B5048CC8D5E}"/>
                  </a:ext>
                </a:extLst>
              </p:cNvPr>
              <p:cNvSpPr/>
              <p:nvPr/>
            </p:nvSpPr>
            <p:spPr>
              <a:xfrm>
                <a:off x="10421256" y="1553029"/>
                <a:ext cx="10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F4037"/>
                  </a:solidFill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C9BF31C9-306C-4E85-9925-E10656D62D16}"/>
                  </a:ext>
                </a:extLst>
              </p:cNvPr>
              <p:cNvSpPr/>
              <p:nvPr/>
            </p:nvSpPr>
            <p:spPr>
              <a:xfrm>
                <a:off x="10689769" y="1553029"/>
                <a:ext cx="1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F4037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943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D346EF3-A85F-44D8-8770-D60B1619E9C3}"/>
              </a:ext>
            </a:extLst>
          </p:cNvPr>
          <p:cNvSpPr/>
          <p:nvPr/>
        </p:nvSpPr>
        <p:spPr>
          <a:xfrm>
            <a:off x="300111" y="327074"/>
            <a:ext cx="11591779" cy="6203853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75CEC1-7D5C-4C2C-A195-AEF250146B92}"/>
              </a:ext>
            </a:extLst>
          </p:cNvPr>
          <p:cNvSpPr/>
          <p:nvPr/>
        </p:nvSpPr>
        <p:spPr>
          <a:xfrm>
            <a:off x="700083" y="327074"/>
            <a:ext cx="756000" cy="144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AB0955-B866-436F-AFAE-AE53DACB64AF}"/>
              </a:ext>
            </a:extLst>
          </p:cNvPr>
          <p:cNvSpPr txBox="1"/>
          <p:nvPr/>
        </p:nvSpPr>
        <p:spPr>
          <a:xfrm>
            <a:off x="700084" y="542924"/>
            <a:ext cx="152876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选题背景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4453C98-C562-426C-B5AC-FF0292FD2EA0}"/>
              </a:ext>
            </a:extLst>
          </p:cNvPr>
          <p:cNvSpPr/>
          <p:nvPr/>
        </p:nvSpPr>
        <p:spPr>
          <a:xfrm>
            <a:off x="846002" y="2641799"/>
            <a:ext cx="2117315" cy="2117315"/>
          </a:xfrm>
          <a:prstGeom prst="ellipse">
            <a:avLst/>
          </a:prstGeom>
          <a:solidFill>
            <a:schemeClr val="bg1"/>
          </a:solidFill>
          <a:ln>
            <a:solidFill>
              <a:srgbClr val="4DA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26B14F0-D452-4A85-8F2B-C354F44A23FD}"/>
              </a:ext>
            </a:extLst>
          </p:cNvPr>
          <p:cNvSpPr/>
          <p:nvPr/>
        </p:nvSpPr>
        <p:spPr>
          <a:xfrm>
            <a:off x="943361" y="2739158"/>
            <a:ext cx="1922597" cy="1922597"/>
          </a:xfrm>
          <a:prstGeom prst="ellipse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006C754-BD98-411A-87EC-1C26509135C7}"/>
              </a:ext>
            </a:extLst>
          </p:cNvPr>
          <p:cNvSpPr/>
          <p:nvPr/>
        </p:nvSpPr>
        <p:spPr>
          <a:xfrm>
            <a:off x="4787899" y="986557"/>
            <a:ext cx="6273800" cy="9681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6CFEEAF-FF1D-45F8-913E-EE803EBBD4F7}"/>
              </a:ext>
            </a:extLst>
          </p:cNvPr>
          <p:cNvSpPr/>
          <p:nvPr/>
        </p:nvSpPr>
        <p:spPr>
          <a:xfrm>
            <a:off x="4787899" y="2406675"/>
            <a:ext cx="6273800" cy="9681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DA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680C299-300C-41A5-B73D-B9787A020507}"/>
              </a:ext>
            </a:extLst>
          </p:cNvPr>
          <p:cNvSpPr/>
          <p:nvPr/>
        </p:nvSpPr>
        <p:spPr>
          <a:xfrm>
            <a:off x="4787899" y="3826793"/>
            <a:ext cx="6273800" cy="9681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2CA5F4-8D5F-488F-8269-1E8566F649CD}"/>
              </a:ext>
            </a:extLst>
          </p:cNvPr>
          <p:cNvSpPr/>
          <p:nvPr/>
        </p:nvSpPr>
        <p:spPr>
          <a:xfrm>
            <a:off x="4787899" y="5246910"/>
            <a:ext cx="6273800" cy="9681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DA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9962178A-0B0E-482C-A240-B0BF73257956}"/>
              </a:ext>
            </a:extLst>
          </p:cNvPr>
          <p:cNvSpPr/>
          <p:nvPr/>
        </p:nvSpPr>
        <p:spPr>
          <a:xfrm rot="21289388">
            <a:off x="2597148" y="1693574"/>
            <a:ext cx="2133600" cy="914682"/>
          </a:xfrm>
          <a:custGeom>
            <a:avLst/>
            <a:gdLst>
              <a:gd name="connsiteX0" fmla="*/ 27294 w 2162321"/>
              <a:gd name="connsiteY0" fmla="*/ 1168346 h 1168346"/>
              <a:gd name="connsiteX1" fmla="*/ 255894 w 2162321"/>
              <a:gd name="connsiteY1" fmla="*/ 977846 h 1168346"/>
              <a:gd name="connsiteX2" fmla="*/ 1881494 w 2162321"/>
              <a:gd name="connsiteY2" fmla="*/ 25346 h 1168346"/>
              <a:gd name="connsiteX3" fmla="*/ 2160894 w 2162321"/>
              <a:gd name="connsiteY3" fmla="*/ 253946 h 1168346"/>
              <a:gd name="connsiteX4" fmla="*/ 2160894 w 2162321"/>
              <a:gd name="connsiteY4" fmla="*/ 253946 h 1168346"/>
              <a:gd name="connsiteX0" fmla="*/ 39322 w 2172922"/>
              <a:gd name="connsiteY0" fmla="*/ 914400 h 914400"/>
              <a:gd name="connsiteX1" fmla="*/ 267922 w 2172922"/>
              <a:gd name="connsiteY1" fmla="*/ 723900 h 914400"/>
              <a:gd name="connsiteX2" fmla="*/ 2172922 w 2172922"/>
              <a:gd name="connsiteY2" fmla="*/ 0 h 914400"/>
              <a:gd name="connsiteX3" fmla="*/ 2172922 w 2172922"/>
              <a:gd name="connsiteY3" fmla="*/ 0 h 914400"/>
              <a:gd name="connsiteX0" fmla="*/ 0 w 2133600"/>
              <a:gd name="connsiteY0" fmla="*/ 914400 h 914400"/>
              <a:gd name="connsiteX1" fmla="*/ 2133600 w 2133600"/>
              <a:gd name="connsiteY1" fmla="*/ 0 h 914400"/>
              <a:gd name="connsiteX2" fmla="*/ 2133600 w 2133600"/>
              <a:gd name="connsiteY2" fmla="*/ 0 h 914400"/>
              <a:gd name="connsiteX0" fmla="*/ 0 w 2133600"/>
              <a:gd name="connsiteY0" fmla="*/ 914400 h 914400"/>
              <a:gd name="connsiteX1" fmla="*/ 2133600 w 2133600"/>
              <a:gd name="connsiteY1" fmla="*/ 0 h 914400"/>
              <a:gd name="connsiteX2" fmla="*/ 2133600 w 2133600"/>
              <a:gd name="connsiteY2" fmla="*/ 0 h 914400"/>
              <a:gd name="connsiteX0" fmla="*/ 0 w 2133600"/>
              <a:gd name="connsiteY0" fmla="*/ 914400 h 914400"/>
              <a:gd name="connsiteX1" fmla="*/ 2133600 w 2133600"/>
              <a:gd name="connsiteY1" fmla="*/ 0 h 914400"/>
              <a:gd name="connsiteX2" fmla="*/ 2133600 w 2133600"/>
              <a:gd name="connsiteY2" fmla="*/ 0 h 914400"/>
              <a:gd name="connsiteX0" fmla="*/ 0 w 2133600"/>
              <a:gd name="connsiteY0" fmla="*/ 915108 h 915108"/>
              <a:gd name="connsiteX1" fmla="*/ 2133600 w 2133600"/>
              <a:gd name="connsiteY1" fmla="*/ 708 h 915108"/>
              <a:gd name="connsiteX2" fmla="*/ 2133600 w 2133600"/>
              <a:gd name="connsiteY2" fmla="*/ 708 h 915108"/>
              <a:gd name="connsiteX0" fmla="*/ 0 w 2133600"/>
              <a:gd name="connsiteY0" fmla="*/ 914682 h 914682"/>
              <a:gd name="connsiteX1" fmla="*/ 2133600 w 2133600"/>
              <a:gd name="connsiteY1" fmla="*/ 282 h 914682"/>
              <a:gd name="connsiteX2" fmla="*/ 2133600 w 2133600"/>
              <a:gd name="connsiteY2" fmla="*/ 282 h 914682"/>
              <a:gd name="connsiteX0" fmla="*/ 0 w 2133600"/>
              <a:gd name="connsiteY0" fmla="*/ 914682 h 914682"/>
              <a:gd name="connsiteX1" fmla="*/ 2133600 w 2133600"/>
              <a:gd name="connsiteY1" fmla="*/ 282 h 914682"/>
              <a:gd name="connsiteX2" fmla="*/ 2133600 w 2133600"/>
              <a:gd name="connsiteY2" fmla="*/ 282 h 914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600" h="914682">
                <a:moveTo>
                  <a:pt x="0" y="914682"/>
                </a:moveTo>
                <a:cubicBezTo>
                  <a:pt x="381000" y="406682"/>
                  <a:pt x="1346200" y="-12418"/>
                  <a:pt x="2133600" y="282"/>
                </a:cubicBezTo>
                <a:lnTo>
                  <a:pt x="2133600" y="282"/>
                </a:lnTo>
              </a:path>
            </a:pathLst>
          </a:custGeom>
          <a:noFill/>
          <a:ln w="19050">
            <a:solidFill>
              <a:srgbClr val="4DA18B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36A8339A-DFB1-412E-AB69-4CC0721DDBB1}"/>
              </a:ext>
            </a:extLst>
          </p:cNvPr>
          <p:cNvSpPr/>
          <p:nvPr/>
        </p:nvSpPr>
        <p:spPr>
          <a:xfrm rot="310612" flipV="1">
            <a:off x="2597148" y="4690668"/>
            <a:ext cx="2133600" cy="914682"/>
          </a:xfrm>
          <a:custGeom>
            <a:avLst/>
            <a:gdLst>
              <a:gd name="connsiteX0" fmla="*/ 27294 w 2162321"/>
              <a:gd name="connsiteY0" fmla="*/ 1168346 h 1168346"/>
              <a:gd name="connsiteX1" fmla="*/ 255894 w 2162321"/>
              <a:gd name="connsiteY1" fmla="*/ 977846 h 1168346"/>
              <a:gd name="connsiteX2" fmla="*/ 1881494 w 2162321"/>
              <a:gd name="connsiteY2" fmla="*/ 25346 h 1168346"/>
              <a:gd name="connsiteX3" fmla="*/ 2160894 w 2162321"/>
              <a:gd name="connsiteY3" fmla="*/ 253946 h 1168346"/>
              <a:gd name="connsiteX4" fmla="*/ 2160894 w 2162321"/>
              <a:gd name="connsiteY4" fmla="*/ 253946 h 1168346"/>
              <a:gd name="connsiteX0" fmla="*/ 39322 w 2172922"/>
              <a:gd name="connsiteY0" fmla="*/ 914400 h 914400"/>
              <a:gd name="connsiteX1" fmla="*/ 267922 w 2172922"/>
              <a:gd name="connsiteY1" fmla="*/ 723900 h 914400"/>
              <a:gd name="connsiteX2" fmla="*/ 2172922 w 2172922"/>
              <a:gd name="connsiteY2" fmla="*/ 0 h 914400"/>
              <a:gd name="connsiteX3" fmla="*/ 2172922 w 2172922"/>
              <a:gd name="connsiteY3" fmla="*/ 0 h 914400"/>
              <a:gd name="connsiteX0" fmla="*/ 0 w 2133600"/>
              <a:gd name="connsiteY0" fmla="*/ 914400 h 914400"/>
              <a:gd name="connsiteX1" fmla="*/ 2133600 w 2133600"/>
              <a:gd name="connsiteY1" fmla="*/ 0 h 914400"/>
              <a:gd name="connsiteX2" fmla="*/ 2133600 w 2133600"/>
              <a:gd name="connsiteY2" fmla="*/ 0 h 914400"/>
              <a:gd name="connsiteX0" fmla="*/ 0 w 2133600"/>
              <a:gd name="connsiteY0" fmla="*/ 914400 h 914400"/>
              <a:gd name="connsiteX1" fmla="*/ 2133600 w 2133600"/>
              <a:gd name="connsiteY1" fmla="*/ 0 h 914400"/>
              <a:gd name="connsiteX2" fmla="*/ 2133600 w 2133600"/>
              <a:gd name="connsiteY2" fmla="*/ 0 h 914400"/>
              <a:gd name="connsiteX0" fmla="*/ 0 w 2133600"/>
              <a:gd name="connsiteY0" fmla="*/ 914400 h 914400"/>
              <a:gd name="connsiteX1" fmla="*/ 2133600 w 2133600"/>
              <a:gd name="connsiteY1" fmla="*/ 0 h 914400"/>
              <a:gd name="connsiteX2" fmla="*/ 2133600 w 2133600"/>
              <a:gd name="connsiteY2" fmla="*/ 0 h 914400"/>
              <a:gd name="connsiteX0" fmla="*/ 0 w 2133600"/>
              <a:gd name="connsiteY0" fmla="*/ 915108 h 915108"/>
              <a:gd name="connsiteX1" fmla="*/ 2133600 w 2133600"/>
              <a:gd name="connsiteY1" fmla="*/ 708 h 915108"/>
              <a:gd name="connsiteX2" fmla="*/ 2133600 w 2133600"/>
              <a:gd name="connsiteY2" fmla="*/ 708 h 915108"/>
              <a:gd name="connsiteX0" fmla="*/ 0 w 2133600"/>
              <a:gd name="connsiteY0" fmla="*/ 914682 h 914682"/>
              <a:gd name="connsiteX1" fmla="*/ 2133600 w 2133600"/>
              <a:gd name="connsiteY1" fmla="*/ 282 h 914682"/>
              <a:gd name="connsiteX2" fmla="*/ 2133600 w 2133600"/>
              <a:gd name="connsiteY2" fmla="*/ 282 h 914682"/>
              <a:gd name="connsiteX0" fmla="*/ 0 w 2133600"/>
              <a:gd name="connsiteY0" fmla="*/ 914682 h 914682"/>
              <a:gd name="connsiteX1" fmla="*/ 2133600 w 2133600"/>
              <a:gd name="connsiteY1" fmla="*/ 282 h 914682"/>
              <a:gd name="connsiteX2" fmla="*/ 2133600 w 2133600"/>
              <a:gd name="connsiteY2" fmla="*/ 282 h 914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600" h="914682">
                <a:moveTo>
                  <a:pt x="0" y="914682"/>
                </a:moveTo>
                <a:cubicBezTo>
                  <a:pt x="381000" y="406682"/>
                  <a:pt x="1346200" y="-12418"/>
                  <a:pt x="2133600" y="282"/>
                </a:cubicBezTo>
                <a:lnTo>
                  <a:pt x="2133600" y="282"/>
                </a:lnTo>
              </a:path>
            </a:pathLst>
          </a:custGeom>
          <a:noFill/>
          <a:ln w="19050">
            <a:solidFill>
              <a:srgbClr val="4DA18B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7EB377BA-EA8F-4DA3-9549-C5B9C5014B80}"/>
              </a:ext>
            </a:extLst>
          </p:cNvPr>
          <p:cNvSpPr/>
          <p:nvPr/>
        </p:nvSpPr>
        <p:spPr>
          <a:xfrm rot="1244883">
            <a:off x="3158334" y="2739086"/>
            <a:ext cx="1398803" cy="914682"/>
          </a:xfrm>
          <a:custGeom>
            <a:avLst/>
            <a:gdLst>
              <a:gd name="connsiteX0" fmla="*/ 27294 w 2162321"/>
              <a:gd name="connsiteY0" fmla="*/ 1168346 h 1168346"/>
              <a:gd name="connsiteX1" fmla="*/ 255894 w 2162321"/>
              <a:gd name="connsiteY1" fmla="*/ 977846 h 1168346"/>
              <a:gd name="connsiteX2" fmla="*/ 1881494 w 2162321"/>
              <a:gd name="connsiteY2" fmla="*/ 25346 h 1168346"/>
              <a:gd name="connsiteX3" fmla="*/ 2160894 w 2162321"/>
              <a:gd name="connsiteY3" fmla="*/ 253946 h 1168346"/>
              <a:gd name="connsiteX4" fmla="*/ 2160894 w 2162321"/>
              <a:gd name="connsiteY4" fmla="*/ 253946 h 1168346"/>
              <a:gd name="connsiteX0" fmla="*/ 39322 w 2172922"/>
              <a:gd name="connsiteY0" fmla="*/ 914400 h 914400"/>
              <a:gd name="connsiteX1" fmla="*/ 267922 w 2172922"/>
              <a:gd name="connsiteY1" fmla="*/ 723900 h 914400"/>
              <a:gd name="connsiteX2" fmla="*/ 2172922 w 2172922"/>
              <a:gd name="connsiteY2" fmla="*/ 0 h 914400"/>
              <a:gd name="connsiteX3" fmla="*/ 2172922 w 2172922"/>
              <a:gd name="connsiteY3" fmla="*/ 0 h 914400"/>
              <a:gd name="connsiteX0" fmla="*/ 0 w 2133600"/>
              <a:gd name="connsiteY0" fmla="*/ 914400 h 914400"/>
              <a:gd name="connsiteX1" fmla="*/ 2133600 w 2133600"/>
              <a:gd name="connsiteY1" fmla="*/ 0 h 914400"/>
              <a:gd name="connsiteX2" fmla="*/ 2133600 w 2133600"/>
              <a:gd name="connsiteY2" fmla="*/ 0 h 914400"/>
              <a:gd name="connsiteX0" fmla="*/ 0 w 2133600"/>
              <a:gd name="connsiteY0" fmla="*/ 914400 h 914400"/>
              <a:gd name="connsiteX1" fmla="*/ 2133600 w 2133600"/>
              <a:gd name="connsiteY1" fmla="*/ 0 h 914400"/>
              <a:gd name="connsiteX2" fmla="*/ 2133600 w 2133600"/>
              <a:gd name="connsiteY2" fmla="*/ 0 h 914400"/>
              <a:gd name="connsiteX0" fmla="*/ 0 w 2133600"/>
              <a:gd name="connsiteY0" fmla="*/ 914400 h 914400"/>
              <a:gd name="connsiteX1" fmla="*/ 2133600 w 2133600"/>
              <a:gd name="connsiteY1" fmla="*/ 0 h 914400"/>
              <a:gd name="connsiteX2" fmla="*/ 2133600 w 2133600"/>
              <a:gd name="connsiteY2" fmla="*/ 0 h 914400"/>
              <a:gd name="connsiteX0" fmla="*/ 0 w 2133600"/>
              <a:gd name="connsiteY0" fmla="*/ 915108 h 915108"/>
              <a:gd name="connsiteX1" fmla="*/ 2133600 w 2133600"/>
              <a:gd name="connsiteY1" fmla="*/ 708 h 915108"/>
              <a:gd name="connsiteX2" fmla="*/ 2133600 w 2133600"/>
              <a:gd name="connsiteY2" fmla="*/ 708 h 915108"/>
              <a:gd name="connsiteX0" fmla="*/ 0 w 2133600"/>
              <a:gd name="connsiteY0" fmla="*/ 914682 h 914682"/>
              <a:gd name="connsiteX1" fmla="*/ 2133600 w 2133600"/>
              <a:gd name="connsiteY1" fmla="*/ 282 h 914682"/>
              <a:gd name="connsiteX2" fmla="*/ 2133600 w 2133600"/>
              <a:gd name="connsiteY2" fmla="*/ 282 h 914682"/>
              <a:gd name="connsiteX0" fmla="*/ 0 w 2133600"/>
              <a:gd name="connsiteY0" fmla="*/ 914682 h 914682"/>
              <a:gd name="connsiteX1" fmla="*/ 2133600 w 2133600"/>
              <a:gd name="connsiteY1" fmla="*/ 282 h 914682"/>
              <a:gd name="connsiteX2" fmla="*/ 2133600 w 2133600"/>
              <a:gd name="connsiteY2" fmla="*/ 282 h 914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600" h="914682">
                <a:moveTo>
                  <a:pt x="0" y="914682"/>
                </a:moveTo>
                <a:cubicBezTo>
                  <a:pt x="381000" y="406682"/>
                  <a:pt x="1346200" y="-12418"/>
                  <a:pt x="2133600" y="282"/>
                </a:cubicBezTo>
                <a:lnTo>
                  <a:pt x="2133600" y="282"/>
                </a:lnTo>
              </a:path>
            </a:pathLst>
          </a:custGeom>
          <a:noFill/>
          <a:ln w="19050">
            <a:solidFill>
              <a:srgbClr val="4DA18B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3270A53A-F074-43BC-B0E8-0251F450D8DA}"/>
              </a:ext>
            </a:extLst>
          </p:cNvPr>
          <p:cNvSpPr/>
          <p:nvPr/>
        </p:nvSpPr>
        <p:spPr>
          <a:xfrm rot="20355117" flipV="1">
            <a:off x="3158334" y="3580322"/>
            <a:ext cx="1398803" cy="914682"/>
          </a:xfrm>
          <a:custGeom>
            <a:avLst/>
            <a:gdLst>
              <a:gd name="connsiteX0" fmla="*/ 27294 w 2162321"/>
              <a:gd name="connsiteY0" fmla="*/ 1168346 h 1168346"/>
              <a:gd name="connsiteX1" fmla="*/ 255894 w 2162321"/>
              <a:gd name="connsiteY1" fmla="*/ 977846 h 1168346"/>
              <a:gd name="connsiteX2" fmla="*/ 1881494 w 2162321"/>
              <a:gd name="connsiteY2" fmla="*/ 25346 h 1168346"/>
              <a:gd name="connsiteX3" fmla="*/ 2160894 w 2162321"/>
              <a:gd name="connsiteY3" fmla="*/ 253946 h 1168346"/>
              <a:gd name="connsiteX4" fmla="*/ 2160894 w 2162321"/>
              <a:gd name="connsiteY4" fmla="*/ 253946 h 1168346"/>
              <a:gd name="connsiteX0" fmla="*/ 39322 w 2172922"/>
              <a:gd name="connsiteY0" fmla="*/ 914400 h 914400"/>
              <a:gd name="connsiteX1" fmla="*/ 267922 w 2172922"/>
              <a:gd name="connsiteY1" fmla="*/ 723900 h 914400"/>
              <a:gd name="connsiteX2" fmla="*/ 2172922 w 2172922"/>
              <a:gd name="connsiteY2" fmla="*/ 0 h 914400"/>
              <a:gd name="connsiteX3" fmla="*/ 2172922 w 2172922"/>
              <a:gd name="connsiteY3" fmla="*/ 0 h 914400"/>
              <a:gd name="connsiteX0" fmla="*/ 0 w 2133600"/>
              <a:gd name="connsiteY0" fmla="*/ 914400 h 914400"/>
              <a:gd name="connsiteX1" fmla="*/ 2133600 w 2133600"/>
              <a:gd name="connsiteY1" fmla="*/ 0 h 914400"/>
              <a:gd name="connsiteX2" fmla="*/ 2133600 w 2133600"/>
              <a:gd name="connsiteY2" fmla="*/ 0 h 914400"/>
              <a:gd name="connsiteX0" fmla="*/ 0 w 2133600"/>
              <a:gd name="connsiteY0" fmla="*/ 914400 h 914400"/>
              <a:gd name="connsiteX1" fmla="*/ 2133600 w 2133600"/>
              <a:gd name="connsiteY1" fmla="*/ 0 h 914400"/>
              <a:gd name="connsiteX2" fmla="*/ 2133600 w 2133600"/>
              <a:gd name="connsiteY2" fmla="*/ 0 h 914400"/>
              <a:gd name="connsiteX0" fmla="*/ 0 w 2133600"/>
              <a:gd name="connsiteY0" fmla="*/ 914400 h 914400"/>
              <a:gd name="connsiteX1" fmla="*/ 2133600 w 2133600"/>
              <a:gd name="connsiteY1" fmla="*/ 0 h 914400"/>
              <a:gd name="connsiteX2" fmla="*/ 2133600 w 2133600"/>
              <a:gd name="connsiteY2" fmla="*/ 0 h 914400"/>
              <a:gd name="connsiteX0" fmla="*/ 0 w 2133600"/>
              <a:gd name="connsiteY0" fmla="*/ 915108 h 915108"/>
              <a:gd name="connsiteX1" fmla="*/ 2133600 w 2133600"/>
              <a:gd name="connsiteY1" fmla="*/ 708 h 915108"/>
              <a:gd name="connsiteX2" fmla="*/ 2133600 w 2133600"/>
              <a:gd name="connsiteY2" fmla="*/ 708 h 915108"/>
              <a:gd name="connsiteX0" fmla="*/ 0 w 2133600"/>
              <a:gd name="connsiteY0" fmla="*/ 914682 h 914682"/>
              <a:gd name="connsiteX1" fmla="*/ 2133600 w 2133600"/>
              <a:gd name="connsiteY1" fmla="*/ 282 h 914682"/>
              <a:gd name="connsiteX2" fmla="*/ 2133600 w 2133600"/>
              <a:gd name="connsiteY2" fmla="*/ 282 h 914682"/>
              <a:gd name="connsiteX0" fmla="*/ 0 w 2133600"/>
              <a:gd name="connsiteY0" fmla="*/ 914682 h 914682"/>
              <a:gd name="connsiteX1" fmla="*/ 2133600 w 2133600"/>
              <a:gd name="connsiteY1" fmla="*/ 282 h 914682"/>
              <a:gd name="connsiteX2" fmla="*/ 2133600 w 2133600"/>
              <a:gd name="connsiteY2" fmla="*/ 282 h 914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600" h="914682">
                <a:moveTo>
                  <a:pt x="0" y="914682"/>
                </a:moveTo>
                <a:cubicBezTo>
                  <a:pt x="381000" y="406682"/>
                  <a:pt x="1346200" y="-12418"/>
                  <a:pt x="2133600" y="282"/>
                </a:cubicBezTo>
                <a:lnTo>
                  <a:pt x="2133600" y="282"/>
                </a:lnTo>
              </a:path>
            </a:pathLst>
          </a:custGeom>
          <a:noFill/>
          <a:ln w="19050">
            <a:solidFill>
              <a:srgbClr val="4DA18B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22">
            <a:extLst>
              <a:ext uri="{FF2B5EF4-FFF2-40B4-BE49-F238E27FC236}">
                <a16:creationId xmlns:a16="http://schemas.microsoft.com/office/drawing/2014/main" id="{19CCE4F0-5BDF-4A85-804D-CC1D06A0AB68}"/>
              </a:ext>
            </a:extLst>
          </p:cNvPr>
          <p:cNvSpPr txBox="1"/>
          <p:nvPr/>
        </p:nvSpPr>
        <p:spPr>
          <a:xfrm flipH="1">
            <a:off x="6481893" y="1176157"/>
            <a:ext cx="4440105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本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模板精心设计，模板所有素材均可自由编辑替换移动。单击此处添加本章节的简要内容。</a:t>
            </a:r>
          </a:p>
        </p:txBody>
      </p:sp>
      <p:sp>
        <p:nvSpPr>
          <p:cNvPr id="18" name="文本框 22">
            <a:extLst>
              <a:ext uri="{FF2B5EF4-FFF2-40B4-BE49-F238E27FC236}">
                <a16:creationId xmlns:a16="http://schemas.microsoft.com/office/drawing/2014/main" id="{75EE4669-D7E2-4F2A-9310-468308031482}"/>
              </a:ext>
            </a:extLst>
          </p:cNvPr>
          <p:cNvSpPr txBox="1"/>
          <p:nvPr/>
        </p:nvSpPr>
        <p:spPr>
          <a:xfrm flipH="1">
            <a:off x="6481893" y="2596275"/>
            <a:ext cx="4440105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本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模板精心设计，模板所有素材均可自由编辑替换移动。单击此处添加本章节的简要内容。</a:t>
            </a:r>
          </a:p>
        </p:txBody>
      </p:sp>
      <p:sp>
        <p:nvSpPr>
          <p:cNvPr id="19" name="文本框 22">
            <a:extLst>
              <a:ext uri="{FF2B5EF4-FFF2-40B4-BE49-F238E27FC236}">
                <a16:creationId xmlns:a16="http://schemas.microsoft.com/office/drawing/2014/main" id="{02574430-3CAF-401B-A8B5-0C1ECFD86927}"/>
              </a:ext>
            </a:extLst>
          </p:cNvPr>
          <p:cNvSpPr txBox="1"/>
          <p:nvPr/>
        </p:nvSpPr>
        <p:spPr>
          <a:xfrm flipH="1">
            <a:off x="6481893" y="4016393"/>
            <a:ext cx="4440105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本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模板精心设计，模板所有素材均可自由编辑替换移动。单击此处添加本章节的简要内容。</a:t>
            </a:r>
          </a:p>
        </p:txBody>
      </p:sp>
      <p:sp>
        <p:nvSpPr>
          <p:cNvPr id="20" name="文本框 22">
            <a:extLst>
              <a:ext uri="{FF2B5EF4-FFF2-40B4-BE49-F238E27FC236}">
                <a16:creationId xmlns:a16="http://schemas.microsoft.com/office/drawing/2014/main" id="{AAC54CC9-6786-4F7A-A2F6-0589CAD89F6C}"/>
              </a:ext>
            </a:extLst>
          </p:cNvPr>
          <p:cNvSpPr txBox="1"/>
          <p:nvPr/>
        </p:nvSpPr>
        <p:spPr>
          <a:xfrm flipH="1">
            <a:off x="6481893" y="5436511"/>
            <a:ext cx="4440105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本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模板精心设计，模板所有素材均可自由编辑替换移动。单击此处添加本章节的简要内容。</a:t>
            </a:r>
          </a:p>
        </p:txBody>
      </p:sp>
      <p:sp>
        <p:nvSpPr>
          <p:cNvPr id="21" name="share_302377">
            <a:extLst>
              <a:ext uri="{FF2B5EF4-FFF2-40B4-BE49-F238E27FC236}">
                <a16:creationId xmlns:a16="http://schemas.microsoft.com/office/drawing/2014/main" id="{945E5D43-7B9D-4D85-9BF5-717AF0ACD1BE}"/>
              </a:ext>
            </a:extLst>
          </p:cNvPr>
          <p:cNvSpPr>
            <a:spLocks noChangeAspect="1"/>
          </p:cNvSpPr>
          <p:nvPr/>
        </p:nvSpPr>
        <p:spPr bwMode="auto">
          <a:xfrm>
            <a:off x="1341728" y="3171842"/>
            <a:ext cx="1105138" cy="1103468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  <a:gd name="connsiteX107" fmla="*/ 373273 h 605239"/>
              <a:gd name="connsiteY107" fmla="*/ 373273 h 605239"/>
              <a:gd name="connsiteX108" fmla="*/ 373273 h 605239"/>
              <a:gd name="connsiteY108" fmla="*/ 373273 h 605239"/>
              <a:gd name="connsiteX109" fmla="*/ 373273 h 605239"/>
              <a:gd name="connsiteY109" fmla="*/ 373273 h 605239"/>
              <a:gd name="connsiteX110" fmla="*/ 373273 h 605239"/>
              <a:gd name="connsiteY110" fmla="*/ 373273 h 605239"/>
              <a:gd name="connsiteX111" fmla="*/ 373273 h 605239"/>
              <a:gd name="connsiteY111" fmla="*/ 373273 h 605239"/>
              <a:gd name="connsiteX112" fmla="*/ 373273 h 605239"/>
              <a:gd name="connsiteY112" fmla="*/ 373273 h 605239"/>
              <a:gd name="connsiteX113" fmla="*/ 373273 h 605239"/>
              <a:gd name="connsiteY113" fmla="*/ 373273 h 605239"/>
              <a:gd name="connsiteX114" fmla="*/ 373273 h 605239"/>
              <a:gd name="connsiteY114" fmla="*/ 373273 h 605239"/>
              <a:gd name="connsiteX115" fmla="*/ 373273 h 605239"/>
              <a:gd name="connsiteY115" fmla="*/ 373273 h 605239"/>
              <a:gd name="connsiteX116" fmla="*/ 373273 h 605239"/>
              <a:gd name="connsiteY116" fmla="*/ 373273 h 605239"/>
              <a:gd name="connsiteX117" fmla="*/ 373273 h 605239"/>
              <a:gd name="connsiteY117" fmla="*/ 373273 h 605239"/>
              <a:gd name="connsiteX118" fmla="*/ 373273 h 605239"/>
              <a:gd name="connsiteY118" fmla="*/ 373273 h 605239"/>
              <a:gd name="connsiteX119" fmla="*/ 373273 h 605239"/>
              <a:gd name="connsiteY119" fmla="*/ 373273 h 605239"/>
              <a:gd name="connsiteX120" fmla="*/ 373273 h 605239"/>
              <a:gd name="connsiteY120" fmla="*/ 373273 h 605239"/>
              <a:gd name="connsiteX121" fmla="*/ 373273 h 605239"/>
              <a:gd name="connsiteY121" fmla="*/ 373273 h 605239"/>
              <a:gd name="connsiteX122" fmla="*/ 373273 h 605239"/>
              <a:gd name="connsiteY122" fmla="*/ 373273 h 605239"/>
              <a:gd name="connsiteX123" fmla="*/ 373273 h 605239"/>
              <a:gd name="connsiteY123" fmla="*/ 373273 h 605239"/>
              <a:gd name="connsiteX124" fmla="*/ 373273 h 605239"/>
              <a:gd name="connsiteY124" fmla="*/ 373273 h 605239"/>
              <a:gd name="connsiteX125" fmla="*/ 373273 h 605239"/>
              <a:gd name="connsiteY125" fmla="*/ 373273 h 605239"/>
              <a:gd name="connsiteX126" fmla="*/ 373273 h 605239"/>
              <a:gd name="connsiteY126" fmla="*/ 373273 h 605239"/>
              <a:gd name="connsiteX127" fmla="*/ 373273 h 605239"/>
              <a:gd name="connsiteY127" fmla="*/ 373273 h 605239"/>
              <a:gd name="connsiteX128" fmla="*/ 373273 h 605239"/>
              <a:gd name="connsiteY128" fmla="*/ 373273 h 605239"/>
              <a:gd name="connsiteX129" fmla="*/ 373273 h 605239"/>
              <a:gd name="connsiteY129" fmla="*/ 373273 h 605239"/>
              <a:gd name="connsiteX130" fmla="*/ 373273 h 605239"/>
              <a:gd name="connsiteY130" fmla="*/ 373273 h 605239"/>
              <a:gd name="connsiteX131" fmla="*/ 373273 h 605239"/>
              <a:gd name="connsiteY131" fmla="*/ 373273 h 605239"/>
              <a:gd name="connsiteX132" fmla="*/ 373273 h 605239"/>
              <a:gd name="connsiteY132" fmla="*/ 373273 h 605239"/>
              <a:gd name="connsiteX133" fmla="*/ 373273 h 605239"/>
              <a:gd name="connsiteY133" fmla="*/ 373273 h 605239"/>
              <a:gd name="connsiteX134" fmla="*/ 373273 h 605239"/>
              <a:gd name="connsiteY134" fmla="*/ 373273 h 605239"/>
              <a:gd name="connsiteX135" fmla="*/ 373273 h 605239"/>
              <a:gd name="connsiteY135" fmla="*/ 373273 h 605239"/>
              <a:gd name="connsiteX136" fmla="*/ 373273 h 605239"/>
              <a:gd name="connsiteY136" fmla="*/ 373273 h 605239"/>
              <a:gd name="connsiteX137" fmla="*/ 373273 h 605239"/>
              <a:gd name="connsiteY137" fmla="*/ 373273 h 605239"/>
              <a:gd name="connsiteX138" fmla="*/ 373273 h 605239"/>
              <a:gd name="connsiteY138" fmla="*/ 373273 h 605239"/>
              <a:gd name="connsiteX139" fmla="*/ 373273 h 605239"/>
              <a:gd name="connsiteY139" fmla="*/ 373273 h 605239"/>
              <a:gd name="connsiteX140" fmla="*/ 373273 h 605239"/>
              <a:gd name="connsiteY140" fmla="*/ 373273 h 605239"/>
              <a:gd name="connsiteX141" fmla="*/ 373273 h 605239"/>
              <a:gd name="connsiteY141" fmla="*/ 373273 h 605239"/>
              <a:gd name="connsiteX142" fmla="*/ 373273 h 605239"/>
              <a:gd name="connsiteY142" fmla="*/ 373273 h 605239"/>
              <a:gd name="connsiteX143" fmla="*/ 373273 h 605239"/>
              <a:gd name="connsiteY143" fmla="*/ 373273 h 605239"/>
              <a:gd name="connsiteX144" fmla="*/ 373273 h 605239"/>
              <a:gd name="connsiteY144" fmla="*/ 373273 h 605239"/>
              <a:gd name="connsiteX145" fmla="*/ 373273 h 605239"/>
              <a:gd name="connsiteY145" fmla="*/ 373273 h 605239"/>
              <a:gd name="connsiteX146" fmla="*/ 373273 h 605239"/>
              <a:gd name="connsiteY146" fmla="*/ 373273 h 605239"/>
              <a:gd name="connsiteX147" fmla="*/ 373273 h 605239"/>
              <a:gd name="connsiteY147" fmla="*/ 373273 h 605239"/>
              <a:gd name="connsiteX148" fmla="*/ 373273 h 605239"/>
              <a:gd name="connsiteY148" fmla="*/ 373273 h 605239"/>
              <a:gd name="connsiteX149" fmla="*/ 373273 h 605239"/>
              <a:gd name="connsiteY149" fmla="*/ 373273 h 605239"/>
              <a:gd name="connsiteX150" fmla="*/ 373273 h 605239"/>
              <a:gd name="connsiteY150" fmla="*/ 373273 h 605239"/>
              <a:gd name="connsiteX151" fmla="*/ 373273 h 605239"/>
              <a:gd name="connsiteY151" fmla="*/ 373273 h 605239"/>
              <a:gd name="connsiteX152" fmla="*/ 373273 h 605239"/>
              <a:gd name="connsiteY152" fmla="*/ 373273 h 605239"/>
              <a:gd name="connsiteX153" fmla="*/ 373273 h 605239"/>
              <a:gd name="connsiteY153" fmla="*/ 373273 h 605239"/>
              <a:gd name="connsiteX154" fmla="*/ 373273 h 605239"/>
              <a:gd name="connsiteY154" fmla="*/ 373273 h 605239"/>
              <a:gd name="connsiteX155" fmla="*/ 373273 h 605239"/>
              <a:gd name="connsiteY155" fmla="*/ 373273 h 605239"/>
              <a:gd name="connsiteX156" fmla="*/ 373273 h 605239"/>
              <a:gd name="connsiteY156" fmla="*/ 373273 h 605239"/>
              <a:gd name="connsiteX157" fmla="*/ 373273 h 605239"/>
              <a:gd name="connsiteY157" fmla="*/ 373273 h 605239"/>
              <a:gd name="connsiteX158" fmla="*/ 373273 h 605239"/>
              <a:gd name="connsiteY158" fmla="*/ 373273 h 605239"/>
              <a:gd name="connsiteX159" fmla="*/ 373273 h 605239"/>
              <a:gd name="connsiteY159" fmla="*/ 373273 h 605239"/>
              <a:gd name="connsiteX160" fmla="*/ 373273 h 605239"/>
              <a:gd name="connsiteY160" fmla="*/ 373273 h 605239"/>
              <a:gd name="connsiteX161" fmla="*/ 373273 h 605239"/>
              <a:gd name="connsiteY161" fmla="*/ 373273 h 605239"/>
              <a:gd name="connsiteX162" fmla="*/ 373273 h 605239"/>
              <a:gd name="connsiteY162" fmla="*/ 373273 h 605239"/>
              <a:gd name="connsiteX163" fmla="*/ 373273 h 605239"/>
              <a:gd name="connsiteY163" fmla="*/ 373273 h 605239"/>
              <a:gd name="connsiteX164" fmla="*/ 373273 h 605239"/>
              <a:gd name="connsiteY164" fmla="*/ 373273 h 605239"/>
              <a:gd name="connsiteX165" fmla="*/ 373273 h 605239"/>
              <a:gd name="connsiteY165" fmla="*/ 373273 h 605239"/>
              <a:gd name="connsiteX166" fmla="*/ 373273 h 605239"/>
              <a:gd name="connsiteY166" fmla="*/ 373273 h 605239"/>
              <a:gd name="connsiteX167" fmla="*/ 373273 h 605239"/>
              <a:gd name="connsiteY167" fmla="*/ 373273 h 605239"/>
              <a:gd name="connsiteX168" fmla="*/ 373273 h 605239"/>
              <a:gd name="connsiteY168" fmla="*/ 373273 h 605239"/>
              <a:gd name="connsiteX169" fmla="*/ 373273 h 605239"/>
              <a:gd name="connsiteY169" fmla="*/ 373273 h 605239"/>
              <a:gd name="connsiteX170" fmla="*/ 373273 h 605239"/>
              <a:gd name="connsiteY170" fmla="*/ 373273 h 605239"/>
              <a:gd name="connsiteX171" fmla="*/ 373273 h 605239"/>
              <a:gd name="connsiteY171" fmla="*/ 373273 h 605239"/>
              <a:gd name="connsiteX172" fmla="*/ 373273 h 605239"/>
              <a:gd name="connsiteY172" fmla="*/ 373273 h 605239"/>
              <a:gd name="connsiteX173" fmla="*/ 373273 h 605239"/>
              <a:gd name="connsiteY173" fmla="*/ 373273 h 605239"/>
              <a:gd name="connsiteX174" fmla="*/ 373273 h 605239"/>
              <a:gd name="connsiteY174" fmla="*/ 373273 h 605239"/>
              <a:gd name="connsiteX175" fmla="*/ 373273 h 605239"/>
              <a:gd name="connsiteY175" fmla="*/ 373273 h 605239"/>
              <a:gd name="connsiteX176" fmla="*/ 373273 h 605239"/>
              <a:gd name="connsiteY176" fmla="*/ 373273 h 605239"/>
              <a:gd name="connsiteX177" fmla="*/ 373273 h 605239"/>
              <a:gd name="connsiteY177" fmla="*/ 373273 h 605239"/>
              <a:gd name="connsiteX178" fmla="*/ 373273 h 605239"/>
              <a:gd name="connsiteY178" fmla="*/ 373273 h 605239"/>
              <a:gd name="connsiteX179" fmla="*/ 373273 h 605239"/>
              <a:gd name="connsiteY179" fmla="*/ 373273 h 605239"/>
              <a:gd name="connsiteX180" fmla="*/ 373273 h 605239"/>
              <a:gd name="connsiteY180" fmla="*/ 373273 h 605239"/>
              <a:gd name="connsiteX181" fmla="*/ 373273 h 605239"/>
              <a:gd name="connsiteY181" fmla="*/ 373273 h 605239"/>
              <a:gd name="connsiteX182" fmla="*/ 373273 h 605239"/>
              <a:gd name="connsiteY182" fmla="*/ 373273 h 605239"/>
              <a:gd name="connsiteX183" fmla="*/ 373273 h 605239"/>
              <a:gd name="connsiteY183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607639" h="606722">
                <a:moveTo>
                  <a:pt x="394921" y="535874"/>
                </a:moveTo>
                <a:lnTo>
                  <a:pt x="475998" y="535874"/>
                </a:lnTo>
                <a:cubicBezTo>
                  <a:pt x="482050" y="535874"/>
                  <a:pt x="486055" y="539975"/>
                  <a:pt x="486055" y="546036"/>
                </a:cubicBezTo>
                <a:cubicBezTo>
                  <a:pt x="486055" y="552097"/>
                  <a:pt x="482050" y="556197"/>
                  <a:pt x="475998" y="556197"/>
                </a:cubicBezTo>
                <a:lnTo>
                  <a:pt x="394921" y="556197"/>
                </a:lnTo>
                <a:cubicBezTo>
                  <a:pt x="388869" y="556197"/>
                  <a:pt x="384864" y="552097"/>
                  <a:pt x="384864" y="546036"/>
                </a:cubicBezTo>
                <a:cubicBezTo>
                  <a:pt x="384864" y="539975"/>
                  <a:pt x="388869" y="535874"/>
                  <a:pt x="394921" y="535874"/>
                </a:cubicBezTo>
                <a:close/>
                <a:moveTo>
                  <a:pt x="220740" y="524793"/>
                </a:moveTo>
                <a:cubicBezTo>
                  <a:pt x="227852" y="526838"/>
                  <a:pt x="234964" y="528882"/>
                  <a:pt x="241986" y="530838"/>
                </a:cubicBezTo>
                <a:cubicBezTo>
                  <a:pt x="247054" y="531905"/>
                  <a:pt x="251143" y="537950"/>
                  <a:pt x="250076" y="543017"/>
                </a:cubicBezTo>
                <a:cubicBezTo>
                  <a:pt x="247054" y="547017"/>
                  <a:pt x="243053" y="550128"/>
                  <a:pt x="238964" y="550128"/>
                </a:cubicBezTo>
                <a:lnTo>
                  <a:pt x="236919" y="550128"/>
                </a:lnTo>
                <a:cubicBezTo>
                  <a:pt x="228830" y="548084"/>
                  <a:pt x="220740" y="546039"/>
                  <a:pt x="213717" y="543995"/>
                </a:cubicBezTo>
                <a:cubicBezTo>
                  <a:pt x="208650" y="541950"/>
                  <a:pt x="205628" y="536972"/>
                  <a:pt x="207583" y="530838"/>
                </a:cubicBezTo>
                <a:cubicBezTo>
                  <a:pt x="209628" y="525771"/>
                  <a:pt x="214695" y="522749"/>
                  <a:pt x="220740" y="524793"/>
                </a:cubicBezTo>
                <a:close/>
                <a:moveTo>
                  <a:pt x="169111" y="500513"/>
                </a:moveTo>
                <a:cubicBezTo>
                  <a:pt x="175165" y="504607"/>
                  <a:pt x="182288" y="508612"/>
                  <a:pt x="188343" y="511639"/>
                </a:cubicBezTo>
                <a:cubicBezTo>
                  <a:pt x="193418" y="513686"/>
                  <a:pt x="195466" y="519738"/>
                  <a:pt x="192439" y="524811"/>
                </a:cubicBezTo>
                <a:cubicBezTo>
                  <a:pt x="190391" y="528906"/>
                  <a:pt x="187363" y="530864"/>
                  <a:pt x="183268" y="530864"/>
                </a:cubicBezTo>
                <a:cubicBezTo>
                  <a:pt x="181309" y="530864"/>
                  <a:pt x="180240" y="530864"/>
                  <a:pt x="179261" y="529885"/>
                </a:cubicBezTo>
                <a:cubicBezTo>
                  <a:pt x="172138" y="525790"/>
                  <a:pt x="165104" y="521785"/>
                  <a:pt x="157981" y="517691"/>
                </a:cubicBezTo>
                <a:cubicBezTo>
                  <a:pt x="152906" y="514665"/>
                  <a:pt x="151927" y="508612"/>
                  <a:pt x="154954" y="503539"/>
                </a:cubicBezTo>
                <a:cubicBezTo>
                  <a:pt x="157981" y="498466"/>
                  <a:pt x="164036" y="497487"/>
                  <a:pt x="169111" y="500513"/>
                </a:cubicBezTo>
                <a:close/>
                <a:moveTo>
                  <a:pt x="374693" y="495440"/>
                </a:moveTo>
                <a:lnTo>
                  <a:pt x="415216" y="495440"/>
                </a:lnTo>
                <a:cubicBezTo>
                  <a:pt x="421272" y="495440"/>
                  <a:pt x="425368" y="499540"/>
                  <a:pt x="425368" y="505601"/>
                </a:cubicBezTo>
                <a:cubicBezTo>
                  <a:pt x="425368" y="511662"/>
                  <a:pt x="421272" y="515763"/>
                  <a:pt x="415216" y="515763"/>
                </a:cubicBezTo>
                <a:lnTo>
                  <a:pt x="374693" y="515763"/>
                </a:lnTo>
                <a:cubicBezTo>
                  <a:pt x="368637" y="515763"/>
                  <a:pt x="364541" y="511662"/>
                  <a:pt x="364541" y="505601"/>
                </a:cubicBezTo>
                <a:cubicBezTo>
                  <a:pt x="364541" y="499540"/>
                  <a:pt x="368637" y="495440"/>
                  <a:pt x="374693" y="495440"/>
                </a:cubicBezTo>
                <a:close/>
                <a:moveTo>
                  <a:pt x="112403" y="464086"/>
                </a:moveTo>
                <a:cubicBezTo>
                  <a:pt x="116408" y="460087"/>
                  <a:pt x="122549" y="461064"/>
                  <a:pt x="126554" y="465152"/>
                </a:cubicBezTo>
                <a:cubicBezTo>
                  <a:pt x="131627" y="470217"/>
                  <a:pt x="136700" y="476259"/>
                  <a:pt x="142753" y="481325"/>
                </a:cubicBezTo>
                <a:cubicBezTo>
                  <a:pt x="146847" y="485323"/>
                  <a:pt x="146847" y="491455"/>
                  <a:pt x="143821" y="495453"/>
                </a:cubicBezTo>
                <a:cubicBezTo>
                  <a:pt x="140795" y="497497"/>
                  <a:pt x="137680" y="498475"/>
                  <a:pt x="135721" y="498475"/>
                </a:cubicBezTo>
                <a:cubicBezTo>
                  <a:pt x="133674" y="498475"/>
                  <a:pt x="130648" y="497497"/>
                  <a:pt x="128601" y="495453"/>
                </a:cubicBezTo>
                <a:cubicBezTo>
                  <a:pt x="122549" y="490388"/>
                  <a:pt x="116408" y="484346"/>
                  <a:pt x="111424" y="478303"/>
                </a:cubicBezTo>
                <a:cubicBezTo>
                  <a:pt x="107330" y="474216"/>
                  <a:pt x="108309" y="468173"/>
                  <a:pt x="112403" y="464086"/>
                </a:cubicBezTo>
                <a:close/>
                <a:moveTo>
                  <a:pt x="374689" y="455006"/>
                </a:moveTo>
                <a:lnTo>
                  <a:pt x="475996" y="455006"/>
                </a:lnTo>
                <a:cubicBezTo>
                  <a:pt x="482049" y="455006"/>
                  <a:pt x="486055" y="459092"/>
                  <a:pt x="486055" y="465132"/>
                </a:cubicBezTo>
                <a:cubicBezTo>
                  <a:pt x="486055" y="471172"/>
                  <a:pt x="482049" y="475258"/>
                  <a:pt x="475996" y="475258"/>
                </a:cubicBezTo>
                <a:lnTo>
                  <a:pt x="374689" y="475258"/>
                </a:lnTo>
                <a:cubicBezTo>
                  <a:pt x="368636" y="475258"/>
                  <a:pt x="364541" y="471172"/>
                  <a:pt x="364541" y="465132"/>
                </a:cubicBezTo>
                <a:cubicBezTo>
                  <a:pt x="364541" y="459092"/>
                  <a:pt x="368636" y="455006"/>
                  <a:pt x="374689" y="455006"/>
                </a:cubicBezTo>
                <a:close/>
                <a:moveTo>
                  <a:pt x="405034" y="414572"/>
                </a:moveTo>
                <a:lnTo>
                  <a:pt x="516499" y="414572"/>
                </a:lnTo>
                <a:cubicBezTo>
                  <a:pt x="522553" y="414572"/>
                  <a:pt x="526559" y="418573"/>
                  <a:pt x="526559" y="424707"/>
                </a:cubicBezTo>
                <a:cubicBezTo>
                  <a:pt x="526559" y="430753"/>
                  <a:pt x="522553" y="434754"/>
                  <a:pt x="516499" y="434754"/>
                </a:cubicBezTo>
                <a:lnTo>
                  <a:pt x="405034" y="434754"/>
                </a:lnTo>
                <a:cubicBezTo>
                  <a:pt x="398980" y="434754"/>
                  <a:pt x="394884" y="430753"/>
                  <a:pt x="394884" y="424707"/>
                </a:cubicBezTo>
                <a:cubicBezTo>
                  <a:pt x="394884" y="418573"/>
                  <a:pt x="398980" y="414572"/>
                  <a:pt x="405034" y="414572"/>
                </a:cubicBezTo>
                <a:close/>
                <a:moveTo>
                  <a:pt x="80992" y="414569"/>
                </a:moveTo>
                <a:cubicBezTo>
                  <a:pt x="86065" y="412526"/>
                  <a:pt x="92118" y="414569"/>
                  <a:pt x="94165" y="418568"/>
                </a:cubicBezTo>
                <a:cubicBezTo>
                  <a:pt x="97191" y="425676"/>
                  <a:pt x="101285" y="431717"/>
                  <a:pt x="105291" y="437848"/>
                </a:cubicBezTo>
                <a:cubicBezTo>
                  <a:pt x="108317" y="442824"/>
                  <a:pt x="107338" y="448954"/>
                  <a:pt x="102264" y="451975"/>
                </a:cubicBezTo>
                <a:cubicBezTo>
                  <a:pt x="101285" y="452953"/>
                  <a:pt x="99238" y="454019"/>
                  <a:pt x="97191" y="454019"/>
                </a:cubicBezTo>
                <a:cubicBezTo>
                  <a:pt x="94165" y="454019"/>
                  <a:pt x="90160" y="451975"/>
                  <a:pt x="89092" y="448954"/>
                </a:cubicBezTo>
                <a:cubicBezTo>
                  <a:pt x="85086" y="441846"/>
                  <a:pt x="80992" y="434738"/>
                  <a:pt x="76987" y="427719"/>
                </a:cubicBezTo>
                <a:cubicBezTo>
                  <a:pt x="74940" y="422655"/>
                  <a:pt x="76987" y="416613"/>
                  <a:pt x="80992" y="414569"/>
                </a:cubicBezTo>
                <a:close/>
                <a:moveTo>
                  <a:pt x="374689" y="374138"/>
                </a:moveTo>
                <a:lnTo>
                  <a:pt x="475996" y="374138"/>
                </a:lnTo>
                <a:cubicBezTo>
                  <a:pt x="482049" y="374138"/>
                  <a:pt x="486055" y="378139"/>
                  <a:pt x="486055" y="384273"/>
                </a:cubicBezTo>
                <a:cubicBezTo>
                  <a:pt x="486055" y="390319"/>
                  <a:pt x="482049" y="394320"/>
                  <a:pt x="475996" y="394320"/>
                </a:cubicBezTo>
                <a:lnTo>
                  <a:pt x="374689" y="394320"/>
                </a:lnTo>
                <a:cubicBezTo>
                  <a:pt x="368636" y="394320"/>
                  <a:pt x="364541" y="390319"/>
                  <a:pt x="364541" y="384273"/>
                </a:cubicBezTo>
                <a:cubicBezTo>
                  <a:pt x="364541" y="378139"/>
                  <a:pt x="368636" y="374138"/>
                  <a:pt x="374689" y="374138"/>
                </a:cubicBezTo>
                <a:close/>
                <a:moveTo>
                  <a:pt x="64820" y="358957"/>
                </a:moveTo>
                <a:cubicBezTo>
                  <a:pt x="69891" y="357979"/>
                  <a:pt x="75939" y="361001"/>
                  <a:pt x="77007" y="367046"/>
                </a:cubicBezTo>
                <a:cubicBezTo>
                  <a:pt x="78964" y="374157"/>
                  <a:pt x="81010" y="381179"/>
                  <a:pt x="83056" y="388291"/>
                </a:cubicBezTo>
                <a:cubicBezTo>
                  <a:pt x="85102" y="393358"/>
                  <a:pt x="82077" y="399402"/>
                  <a:pt x="77007" y="401447"/>
                </a:cubicBezTo>
                <a:cubicBezTo>
                  <a:pt x="74961" y="400469"/>
                  <a:pt x="73982" y="401447"/>
                  <a:pt x="72915" y="401447"/>
                </a:cubicBezTo>
                <a:cubicBezTo>
                  <a:pt x="68912" y="401447"/>
                  <a:pt x="64820" y="398424"/>
                  <a:pt x="62774" y="394335"/>
                </a:cubicBezTo>
                <a:cubicBezTo>
                  <a:pt x="60817" y="386246"/>
                  <a:pt x="57793" y="379224"/>
                  <a:pt x="56725" y="371135"/>
                </a:cubicBezTo>
                <a:cubicBezTo>
                  <a:pt x="55747" y="366068"/>
                  <a:pt x="58771" y="359934"/>
                  <a:pt x="64820" y="358957"/>
                </a:cubicBezTo>
                <a:close/>
                <a:moveTo>
                  <a:pt x="354390" y="343784"/>
                </a:moveTo>
                <a:cubicBezTo>
                  <a:pt x="348337" y="343784"/>
                  <a:pt x="344242" y="347872"/>
                  <a:pt x="344242" y="353914"/>
                </a:cubicBezTo>
                <a:lnTo>
                  <a:pt x="344242" y="576332"/>
                </a:lnTo>
                <a:cubicBezTo>
                  <a:pt x="344242" y="582463"/>
                  <a:pt x="348337" y="586462"/>
                  <a:pt x="354390" y="586462"/>
                </a:cubicBezTo>
                <a:lnTo>
                  <a:pt x="577196" y="586462"/>
                </a:lnTo>
                <a:cubicBezTo>
                  <a:pt x="583338" y="586462"/>
                  <a:pt x="587344" y="582463"/>
                  <a:pt x="587344" y="576332"/>
                </a:cubicBezTo>
                <a:lnTo>
                  <a:pt x="587344" y="353914"/>
                </a:lnTo>
                <a:cubicBezTo>
                  <a:pt x="587344" y="347872"/>
                  <a:pt x="583338" y="343784"/>
                  <a:pt x="577196" y="343784"/>
                </a:cubicBezTo>
                <a:close/>
                <a:moveTo>
                  <a:pt x="354390" y="323613"/>
                </a:moveTo>
                <a:lnTo>
                  <a:pt x="577196" y="323613"/>
                </a:lnTo>
                <a:cubicBezTo>
                  <a:pt x="594465" y="323613"/>
                  <a:pt x="607639" y="336764"/>
                  <a:pt x="607639" y="353914"/>
                </a:cubicBezTo>
                <a:lnTo>
                  <a:pt x="607639" y="576332"/>
                </a:lnTo>
                <a:cubicBezTo>
                  <a:pt x="607639" y="593571"/>
                  <a:pt x="594465" y="606722"/>
                  <a:pt x="577196" y="606722"/>
                </a:cubicBezTo>
                <a:lnTo>
                  <a:pt x="354390" y="606722"/>
                </a:lnTo>
                <a:cubicBezTo>
                  <a:pt x="337210" y="606722"/>
                  <a:pt x="324036" y="593571"/>
                  <a:pt x="324036" y="576332"/>
                </a:cubicBezTo>
                <a:lnTo>
                  <a:pt x="324036" y="353914"/>
                </a:lnTo>
                <a:cubicBezTo>
                  <a:pt x="324036" y="336764"/>
                  <a:pt x="337210" y="323613"/>
                  <a:pt x="354390" y="323613"/>
                </a:cubicBezTo>
                <a:close/>
                <a:moveTo>
                  <a:pt x="70821" y="212332"/>
                </a:moveTo>
                <a:lnTo>
                  <a:pt x="151954" y="212332"/>
                </a:lnTo>
                <a:cubicBezTo>
                  <a:pt x="158010" y="212332"/>
                  <a:pt x="162018" y="216418"/>
                  <a:pt x="162018" y="222458"/>
                </a:cubicBezTo>
                <a:cubicBezTo>
                  <a:pt x="162018" y="228498"/>
                  <a:pt x="158010" y="232584"/>
                  <a:pt x="151954" y="232584"/>
                </a:cubicBezTo>
                <a:lnTo>
                  <a:pt x="70821" y="232584"/>
                </a:lnTo>
                <a:cubicBezTo>
                  <a:pt x="64764" y="232584"/>
                  <a:pt x="60757" y="228498"/>
                  <a:pt x="60757" y="222458"/>
                </a:cubicBezTo>
                <a:cubicBezTo>
                  <a:pt x="60757" y="216418"/>
                  <a:pt x="64764" y="212332"/>
                  <a:pt x="70821" y="212332"/>
                </a:cubicBezTo>
                <a:close/>
                <a:moveTo>
                  <a:pt x="530629" y="206261"/>
                </a:moveTo>
                <a:cubicBezTo>
                  <a:pt x="535698" y="204217"/>
                  <a:pt x="541745" y="207239"/>
                  <a:pt x="543790" y="212304"/>
                </a:cubicBezTo>
                <a:cubicBezTo>
                  <a:pt x="545836" y="220392"/>
                  <a:pt x="548859" y="227502"/>
                  <a:pt x="549837" y="235590"/>
                </a:cubicBezTo>
                <a:cubicBezTo>
                  <a:pt x="550904" y="240656"/>
                  <a:pt x="547792" y="246700"/>
                  <a:pt x="541745" y="247766"/>
                </a:cubicBezTo>
                <a:cubicBezTo>
                  <a:pt x="542723" y="248744"/>
                  <a:pt x="541745" y="248744"/>
                  <a:pt x="540767" y="248744"/>
                </a:cubicBezTo>
                <a:cubicBezTo>
                  <a:pt x="535698" y="248744"/>
                  <a:pt x="531608" y="245722"/>
                  <a:pt x="530629" y="240656"/>
                </a:cubicBezTo>
                <a:cubicBezTo>
                  <a:pt x="528584" y="233546"/>
                  <a:pt x="526539" y="226525"/>
                  <a:pt x="524583" y="219415"/>
                </a:cubicBezTo>
                <a:cubicBezTo>
                  <a:pt x="522537" y="214349"/>
                  <a:pt x="525561" y="208305"/>
                  <a:pt x="530629" y="206261"/>
                </a:cubicBezTo>
                <a:close/>
                <a:moveTo>
                  <a:pt x="50646" y="171898"/>
                </a:moveTo>
                <a:lnTo>
                  <a:pt x="91121" y="171898"/>
                </a:lnTo>
                <a:cubicBezTo>
                  <a:pt x="97170" y="171898"/>
                  <a:pt x="101262" y="175984"/>
                  <a:pt x="101262" y="182024"/>
                </a:cubicBezTo>
                <a:cubicBezTo>
                  <a:pt x="101262" y="188064"/>
                  <a:pt x="97170" y="192150"/>
                  <a:pt x="91121" y="192150"/>
                </a:cubicBezTo>
                <a:lnTo>
                  <a:pt x="50646" y="192150"/>
                </a:lnTo>
                <a:cubicBezTo>
                  <a:pt x="44597" y="192150"/>
                  <a:pt x="40505" y="188064"/>
                  <a:pt x="40505" y="182024"/>
                </a:cubicBezTo>
                <a:cubicBezTo>
                  <a:pt x="40505" y="175984"/>
                  <a:pt x="44597" y="171898"/>
                  <a:pt x="50646" y="171898"/>
                </a:cubicBezTo>
                <a:close/>
                <a:moveTo>
                  <a:pt x="504314" y="153678"/>
                </a:moveTo>
                <a:cubicBezTo>
                  <a:pt x="509386" y="150657"/>
                  <a:pt x="515437" y="151723"/>
                  <a:pt x="518462" y="156789"/>
                </a:cubicBezTo>
                <a:cubicBezTo>
                  <a:pt x="522555" y="163810"/>
                  <a:pt x="526559" y="170919"/>
                  <a:pt x="530653" y="177940"/>
                </a:cubicBezTo>
                <a:cubicBezTo>
                  <a:pt x="532699" y="183006"/>
                  <a:pt x="530653" y="189138"/>
                  <a:pt x="526559" y="191093"/>
                </a:cubicBezTo>
                <a:cubicBezTo>
                  <a:pt x="524602" y="193137"/>
                  <a:pt x="523534" y="193137"/>
                  <a:pt x="521577" y="193137"/>
                </a:cubicBezTo>
                <a:cubicBezTo>
                  <a:pt x="517483" y="193137"/>
                  <a:pt x="514458" y="191093"/>
                  <a:pt x="512411" y="187094"/>
                </a:cubicBezTo>
                <a:cubicBezTo>
                  <a:pt x="509386" y="179984"/>
                  <a:pt x="505382" y="173941"/>
                  <a:pt x="501289" y="167898"/>
                </a:cubicBezTo>
                <a:cubicBezTo>
                  <a:pt x="498263" y="162832"/>
                  <a:pt x="499242" y="156789"/>
                  <a:pt x="504314" y="153678"/>
                </a:cubicBezTo>
                <a:close/>
                <a:moveTo>
                  <a:pt x="50653" y="131463"/>
                </a:moveTo>
                <a:lnTo>
                  <a:pt x="151959" y="131463"/>
                </a:lnTo>
                <a:cubicBezTo>
                  <a:pt x="158013" y="131463"/>
                  <a:pt x="162019" y="135549"/>
                  <a:pt x="162019" y="141589"/>
                </a:cubicBezTo>
                <a:cubicBezTo>
                  <a:pt x="162019" y="147629"/>
                  <a:pt x="158013" y="151715"/>
                  <a:pt x="151959" y="151715"/>
                </a:cubicBezTo>
                <a:lnTo>
                  <a:pt x="50653" y="151715"/>
                </a:lnTo>
                <a:cubicBezTo>
                  <a:pt x="44600" y="151715"/>
                  <a:pt x="40505" y="147629"/>
                  <a:pt x="40505" y="141589"/>
                </a:cubicBezTo>
                <a:cubicBezTo>
                  <a:pt x="40505" y="135549"/>
                  <a:pt x="44600" y="131463"/>
                  <a:pt x="50653" y="131463"/>
                </a:cubicBezTo>
                <a:close/>
                <a:moveTo>
                  <a:pt x="479043" y="111286"/>
                </a:moveTo>
                <a:cubicBezTo>
                  <a:pt x="485093" y="116261"/>
                  <a:pt x="491144" y="122391"/>
                  <a:pt x="496216" y="128431"/>
                </a:cubicBezTo>
                <a:cubicBezTo>
                  <a:pt x="500309" y="132429"/>
                  <a:pt x="499241" y="138559"/>
                  <a:pt x="495237" y="142556"/>
                </a:cubicBezTo>
                <a:cubicBezTo>
                  <a:pt x="493191" y="144600"/>
                  <a:pt x="491144" y="145577"/>
                  <a:pt x="489098" y="145577"/>
                </a:cubicBezTo>
                <a:cubicBezTo>
                  <a:pt x="486072" y="145577"/>
                  <a:pt x="484115" y="144600"/>
                  <a:pt x="482068" y="142556"/>
                </a:cubicBezTo>
                <a:cubicBezTo>
                  <a:pt x="476996" y="137493"/>
                  <a:pt x="471924" y="131452"/>
                  <a:pt x="465873" y="126388"/>
                </a:cubicBezTo>
                <a:cubicBezTo>
                  <a:pt x="461780" y="122391"/>
                  <a:pt x="461780" y="116261"/>
                  <a:pt x="464806" y="112263"/>
                </a:cubicBezTo>
                <a:cubicBezTo>
                  <a:pt x="468899" y="108177"/>
                  <a:pt x="474950" y="108177"/>
                  <a:pt x="479043" y="111286"/>
                </a:cubicBezTo>
                <a:close/>
                <a:moveTo>
                  <a:pt x="80996" y="91029"/>
                </a:moveTo>
                <a:lnTo>
                  <a:pt x="192446" y="91029"/>
                </a:lnTo>
                <a:cubicBezTo>
                  <a:pt x="198499" y="91029"/>
                  <a:pt x="202594" y="95115"/>
                  <a:pt x="202594" y="101155"/>
                </a:cubicBezTo>
                <a:cubicBezTo>
                  <a:pt x="202594" y="107195"/>
                  <a:pt x="198499" y="111281"/>
                  <a:pt x="192446" y="111281"/>
                </a:cubicBezTo>
                <a:lnTo>
                  <a:pt x="80996" y="111281"/>
                </a:lnTo>
                <a:cubicBezTo>
                  <a:pt x="74943" y="111281"/>
                  <a:pt x="70848" y="107195"/>
                  <a:pt x="70848" y="101155"/>
                </a:cubicBezTo>
                <a:cubicBezTo>
                  <a:pt x="70848" y="95115"/>
                  <a:pt x="74943" y="91029"/>
                  <a:pt x="80996" y="91029"/>
                </a:cubicBezTo>
                <a:close/>
                <a:moveTo>
                  <a:pt x="428378" y="76902"/>
                </a:moveTo>
                <a:cubicBezTo>
                  <a:pt x="435412" y="80898"/>
                  <a:pt x="442535" y="84984"/>
                  <a:pt x="449658" y="88981"/>
                </a:cubicBezTo>
                <a:cubicBezTo>
                  <a:pt x="454733" y="92001"/>
                  <a:pt x="455712" y="98129"/>
                  <a:pt x="452685" y="103192"/>
                </a:cubicBezTo>
                <a:cubicBezTo>
                  <a:pt x="450637" y="106212"/>
                  <a:pt x="447610" y="107189"/>
                  <a:pt x="444583" y="107189"/>
                </a:cubicBezTo>
                <a:cubicBezTo>
                  <a:pt x="442535" y="107189"/>
                  <a:pt x="440487" y="106212"/>
                  <a:pt x="439508" y="105146"/>
                </a:cubicBezTo>
                <a:cubicBezTo>
                  <a:pt x="433453" y="101149"/>
                  <a:pt x="426330" y="97063"/>
                  <a:pt x="420276" y="94044"/>
                </a:cubicBezTo>
                <a:cubicBezTo>
                  <a:pt x="414221" y="92001"/>
                  <a:pt x="412173" y="85961"/>
                  <a:pt x="415201" y="80898"/>
                </a:cubicBezTo>
                <a:cubicBezTo>
                  <a:pt x="417248" y="75836"/>
                  <a:pt x="423303" y="73882"/>
                  <a:pt x="428378" y="76902"/>
                </a:cubicBezTo>
                <a:close/>
                <a:moveTo>
                  <a:pt x="371652" y="56584"/>
                </a:moveTo>
                <a:cubicBezTo>
                  <a:pt x="378687" y="58630"/>
                  <a:pt x="386791" y="60676"/>
                  <a:pt x="394895" y="62633"/>
                </a:cubicBezTo>
                <a:cubicBezTo>
                  <a:pt x="399971" y="64679"/>
                  <a:pt x="402999" y="69749"/>
                  <a:pt x="401040" y="75798"/>
                </a:cubicBezTo>
                <a:cubicBezTo>
                  <a:pt x="399971" y="79890"/>
                  <a:pt x="395964" y="82915"/>
                  <a:pt x="391867" y="82915"/>
                </a:cubicBezTo>
                <a:lnTo>
                  <a:pt x="388840" y="82915"/>
                </a:lnTo>
                <a:cubicBezTo>
                  <a:pt x="381715" y="80869"/>
                  <a:pt x="374680" y="78823"/>
                  <a:pt x="367555" y="76866"/>
                </a:cubicBezTo>
                <a:cubicBezTo>
                  <a:pt x="362479" y="75798"/>
                  <a:pt x="358472" y="69749"/>
                  <a:pt x="359451" y="64679"/>
                </a:cubicBezTo>
                <a:cubicBezTo>
                  <a:pt x="360431" y="59609"/>
                  <a:pt x="365507" y="55606"/>
                  <a:pt x="371652" y="56584"/>
                </a:cubicBezTo>
                <a:close/>
                <a:moveTo>
                  <a:pt x="50653" y="50595"/>
                </a:moveTo>
                <a:lnTo>
                  <a:pt x="151959" y="50595"/>
                </a:lnTo>
                <a:cubicBezTo>
                  <a:pt x="158013" y="50595"/>
                  <a:pt x="162019" y="54596"/>
                  <a:pt x="162019" y="60730"/>
                </a:cubicBezTo>
                <a:cubicBezTo>
                  <a:pt x="162019" y="66776"/>
                  <a:pt x="158013" y="70777"/>
                  <a:pt x="151959" y="70777"/>
                </a:cubicBezTo>
                <a:lnTo>
                  <a:pt x="50653" y="70777"/>
                </a:lnTo>
                <a:cubicBezTo>
                  <a:pt x="44600" y="70777"/>
                  <a:pt x="40505" y="66776"/>
                  <a:pt x="40505" y="60730"/>
                </a:cubicBezTo>
                <a:cubicBezTo>
                  <a:pt x="40505" y="54596"/>
                  <a:pt x="44600" y="50595"/>
                  <a:pt x="50653" y="50595"/>
                </a:cubicBezTo>
                <a:close/>
                <a:moveTo>
                  <a:pt x="30354" y="20265"/>
                </a:moveTo>
                <a:cubicBezTo>
                  <a:pt x="24301" y="20265"/>
                  <a:pt x="20295" y="24265"/>
                  <a:pt x="20295" y="30309"/>
                </a:cubicBezTo>
                <a:lnTo>
                  <a:pt x="20295" y="252781"/>
                </a:lnTo>
                <a:cubicBezTo>
                  <a:pt x="20295" y="258914"/>
                  <a:pt x="24301" y="262914"/>
                  <a:pt x="30354" y="262914"/>
                </a:cubicBezTo>
                <a:lnTo>
                  <a:pt x="253159" y="262914"/>
                </a:lnTo>
                <a:cubicBezTo>
                  <a:pt x="259302" y="262914"/>
                  <a:pt x="263307" y="258914"/>
                  <a:pt x="263307" y="252781"/>
                </a:cubicBezTo>
                <a:lnTo>
                  <a:pt x="263307" y="30309"/>
                </a:lnTo>
                <a:cubicBezTo>
                  <a:pt x="263307" y="24265"/>
                  <a:pt x="259302" y="20265"/>
                  <a:pt x="253159" y="20265"/>
                </a:cubicBezTo>
                <a:close/>
                <a:moveTo>
                  <a:pt x="30354" y="0"/>
                </a:moveTo>
                <a:lnTo>
                  <a:pt x="253159" y="0"/>
                </a:lnTo>
                <a:cubicBezTo>
                  <a:pt x="270428" y="0"/>
                  <a:pt x="283603" y="13154"/>
                  <a:pt x="283603" y="30309"/>
                </a:cubicBezTo>
                <a:lnTo>
                  <a:pt x="283603" y="252781"/>
                </a:lnTo>
                <a:cubicBezTo>
                  <a:pt x="283603" y="270024"/>
                  <a:pt x="270428" y="283179"/>
                  <a:pt x="253159" y="283179"/>
                </a:cubicBezTo>
                <a:lnTo>
                  <a:pt x="30354" y="283179"/>
                </a:lnTo>
                <a:cubicBezTo>
                  <a:pt x="13174" y="283179"/>
                  <a:pt x="0" y="270024"/>
                  <a:pt x="0" y="252781"/>
                </a:cubicBezTo>
                <a:lnTo>
                  <a:pt x="0" y="30309"/>
                </a:lnTo>
                <a:cubicBezTo>
                  <a:pt x="0" y="13154"/>
                  <a:pt x="13174" y="0"/>
                  <a:pt x="303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1248212-C1D5-4F67-9E0E-8F67CE775717}"/>
              </a:ext>
            </a:extLst>
          </p:cNvPr>
          <p:cNvSpPr/>
          <p:nvPr/>
        </p:nvSpPr>
        <p:spPr>
          <a:xfrm>
            <a:off x="4846020" y="1054113"/>
            <a:ext cx="839489" cy="839489"/>
          </a:xfrm>
          <a:prstGeom prst="ellipse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21B6E273-E0D8-4A23-8AB1-661D62FBF6E9}"/>
              </a:ext>
            </a:extLst>
          </p:cNvPr>
          <p:cNvSpPr/>
          <p:nvPr/>
        </p:nvSpPr>
        <p:spPr>
          <a:xfrm>
            <a:off x="4846020" y="2472617"/>
            <a:ext cx="839489" cy="839489"/>
          </a:xfrm>
          <a:prstGeom prst="ellipse">
            <a:avLst/>
          </a:prstGeom>
          <a:solidFill>
            <a:srgbClr val="4DA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96F482F-BC66-4136-A091-217E57E54867}"/>
              </a:ext>
            </a:extLst>
          </p:cNvPr>
          <p:cNvSpPr/>
          <p:nvPr/>
        </p:nvSpPr>
        <p:spPr>
          <a:xfrm>
            <a:off x="4846020" y="3891121"/>
            <a:ext cx="839489" cy="839489"/>
          </a:xfrm>
          <a:prstGeom prst="ellipse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419D696-31D4-4217-99EC-EB061ED4CB4B}"/>
              </a:ext>
            </a:extLst>
          </p:cNvPr>
          <p:cNvSpPr/>
          <p:nvPr/>
        </p:nvSpPr>
        <p:spPr>
          <a:xfrm>
            <a:off x="4846020" y="5309624"/>
            <a:ext cx="839489" cy="839489"/>
          </a:xfrm>
          <a:prstGeom prst="ellipse">
            <a:avLst/>
          </a:prstGeom>
          <a:solidFill>
            <a:srgbClr val="4DA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A700AE7-855C-4AE2-8397-1D0A6E7872DF}"/>
              </a:ext>
            </a:extLst>
          </p:cNvPr>
          <p:cNvSpPr txBox="1"/>
          <p:nvPr/>
        </p:nvSpPr>
        <p:spPr>
          <a:xfrm flipH="1">
            <a:off x="5807917" y="1095214"/>
            <a:ext cx="526468" cy="77245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lvl="0" algn="just">
              <a:lnSpc>
                <a:spcPct val="120000"/>
              </a:lnSpc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1.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865DA16-A5D8-4CE1-BCE1-F85C9264FF81}"/>
              </a:ext>
            </a:extLst>
          </p:cNvPr>
          <p:cNvSpPr txBox="1"/>
          <p:nvPr/>
        </p:nvSpPr>
        <p:spPr>
          <a:xfrm flipH="1">
            <a:off x="5807917" y="2496951"/>
            <a:ext cx="526468" cy="77245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lvl="0" algn="just">
              <a:lnSpc>
                <a:spcPct val="120000"/>
              </a:lnSpc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2.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157080C-6B08-45BA-9E12-9D599F288E5B}"/>
              </a:ext>
            </a:extLst>
          </p:cNvPr>
          <p:cNvSpPr txBox="1"/>
          <p:nvPr/>
        </p:nvSpPr>
        <p:spPr>
          <a:xfrm flipH="1">
            <a:off x="5807917" y="3898688"/>
            <a:ext cx="526468" cy="77245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lvl="0" algn="just">
              <a:lnSpc>
                <a:spcPct val="120000"/>
              </a:lnSpc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3.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5BBCCB0-1AEB-44CD-95B1-3D171DC0F339}"/>
              </a:ext>
            </a:extLst>
          </p:cNvPr>
          <p:cNvSpPr txBox="1"/>
          <p:nvPr/>
        </p:nvSpPr>
        <p:spPr>
          <a:xfrm flipH="1">
            <a:off x="5807917" y="5300426"/>
            <a:ext cx="526468" cy="77245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lvl="0" algn="just">
              <a:lnSpc>
                <a:spcPct val="120000"/>
              </a:lnSpc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4.</a:t>
            </a:r>
          </a:p>
        </p:txBody>
      </p:sp>
      <p:sp>
        <p:nvSpPr>
          <p:cNvPr id="30" name="writing-with-a-feather-on-a-book_43883">
            <a:extLst>
              <a:ext uri="{FF2B5EF4-FFF2-40B4-BE49-F238E27FC236}">
                <a16:creationId xmlns:a16="http://schemas.microsoft.com/office/drawing/2014/main" id="{2F90B144-CBF2-4078-8DD2-A1EF86B2FC8F}"/>
              </a:ext>
            </a:extLst>
          </p:cNvPr>
          <p:cNvSpPr>
            <a:spLocks noChangeAspect="1"/>
          </p:cNvSpPr>
          <p:nvPr/>
        </p:nvSpPr>
        <p:spPr bwMode="auto">
          <a:xfrm>
            <a:off x="4960921" y="1200999"/>
            <a:ext cx="609685" cy="560741"/>
          </a:xfrm>
          <a:custGeom>
            <a:avLst/>
            <a:gdLst>
              <a:gd name="connsiteX0" fmla="*/ 116720 w 601409"/>
              <a:gd name="connsiteY0" fmla="*/ 443443 h 553130"/>
              <a:gd name="connsiteX1" fmla="*/ 211045 w 601409"/>
              <a:gd name="connsiteY1" fmla="*/ 467230 h 553130"/>
              <a:gd name="connsiteX2" fmla="*/ 206736 w 601409"/>
              <a:gd name="connsiteY2" fmla="*/ 477264 h 553130"/>
              <a:gd name="connsiteX3" fmla="*/ 63106 w 601409"/>
              <a:gd name="connsiteY3" fmla="*/ 460062 h 553130"/>
              <a:gd name="connsiteX4" fmla="*/ 60233 w 601409"/>
              <a:gd name="connsiteY4" fmla="*/ 450028 h 553130"/>
              <a:gd name="connsiteX5" fmla="*/ 116720 w 601409"/>
              <a:gd name="connsiteY5" fmla="*/ 443443 h 553130"/>
              <a:gd name="connsiteX6" fmla="*/ 116720 w 601409"/>
              <a:gd name="connsiteY6" fmla="*/ 410776 h 553130"/>
              <a:gd name="connsiteX7" fmla="*/ 211045 w 601409"/>
              <a:gd name="connsiteY7" fmla="*/ 435745 h 553130"/>
              <a:gd name="connsiteX8" fmla="*/ 206736 w 601409"/>
              <a:gd name="connsiteY8" fmla="*/ 445768 h 553130"/>
              <a:gd name="connsiteX9" fmla="*/ 63106 w 601409"/>
              <a:gd name="connsiteY9" fmla="*/ 428585 h 553130"/>
              <a:gd name="connsiteX10" fmla="*/ 60233 w 601409"/>
              <a:gd name="connsiteY10" fmla="*/ 417130 h 553130"/>
              <a:gd name="connsiteX11" fmla="*/ 116720 w 601409"/>
              <a:gd name="connsiteY11" fmla="*/ 410776 h 553130"/>
              <a:gd name="connsiteX12" fmla="*/ 116720 w 601409"/>
              <a:gd name="connsiteY12" fmla="*/ 378843 h 553130"/>
              <a:gd name="connsiteX13" fmla="*/ 211045 w 601409"/>
              <a:gd name="connsiteY13" fmla="*/ 402630 h 553130"/>
              <a:gd name="connsiteX14" fmla="*/ 206736 w 601409"/>
              <a:gd name="connsiteY14" fmla="*/ 412664 h 553130"/>
              <a:gd name="connsiteX15" fmla="*/ 63106 w 601409"/>
              <a:gd name="connsiteY15" fmla="*/ 395462 h 553130"/>
              <a:gd name="connsiteX16" fmla="*/ 60233 w 601409"/>
              <a:gd name="connsiteY16" fmla="*/ 385428 h 553130"/>
              <a:gd name="connsiteX17" fmla="*/ 116720 w 601409"/>
              <a:gd name="connsiteY17" fmla="*/ 378843 h 553130"/>
              <a:gd name="connsiteX18" fmla="*/ 116720 w 601409"/>
              <a:gd name="connsiteY18" fmla="*/ 347347 h 553130"/>
              <a:gd name="connsiteX19" fmla="*/ 211045 w 601409"/>
              <a:gd name="connsiteY19" fmla="*/ 371134 h 553130"/>
              <a:gd name="connsiteX20" fmla="*/ 206736 w 601409"/>
              <a:gd name="connsiteY20" fmla="*/ 381168 h 553130"/>
              <a:gd name="connsiteX21" fmla="*/ 63106 w 601409"/>
              <a:gd name="connsiteY21" fmla="*/ 363966 h 553130"/>
              <a:gd name="connsiteX22" fmla="*/ 60233 w 601409"/>
              <a:gd name="connsiteY22" fmla="*/ 353932 h 553130"/>
              <a:gd name="connsiteX23" fmla="*/ 116720 w 601409"/>
              <a:gd name="connsiteY23" fmla="*/ 347347 h 553130"/>
              <a:gd name="connsiteX24" fmla="*/ 329548 w 601409"/>
              <a:gd name="connsiteY24" fmla="*/ 314250 h 553130"/>
              <a:gd name="connsiteX25" fmla="*/ 355892 w 601409"/>
              <a:gd name="connsiteY25" fmla="*/ 315317 h 553130"/>
              <a:gd name="connsiteX26" fmla="*/ 361627 w 601409"/>
              <a:gd name="connsiteY26" fmla="*/ 316739 h 553130"/>
              <a:gd name="connsiteX27" fmla="*/ 361627 w 601409"/>
              <a:gd name="connsiteY27" fmla="*/ 328119 h 553130"/>
              <a:gd name="connsiteX28" fmla="*/ 354458 w 601409"/>
              <a:gd name="connsiteY28" fmla="*/ 326697 h 553130"/>
              <a:gd name="connsiteX29" fmla="*/ 285640 w 601409"/>
              <a:gd name="connsiteY29" fmla="*/ 333809 h 553130"/>
              <a:gd name="connsiteX30" fmla="*/ 282773 w 601409"/>
              <a:gd name="connsiteY30" fmla="*/ 323851 h 553130"/>
              <a:gd name="connsiteX31" fmla="*/ 329548 w 601409"/>
              <a:gd name="connsiteY31" fmla="*/ 314250 h 553130"/>
              <a:gd name="connsiteX32" fmla="*/ 116720 w 601409"/>
              <a:gd name="connsiteY32" fmla="*/ 313300 h 553130"/>
              <a:gd name="connsiteX33" fmla="*/ 211045 w 601409"/>
              <a:gd name="connsiteY33" fmla="*/ 338269 h 553130"/>
              <a:gd name="connsiteX34" fmla="*/ 206736 w 601409"/>
              <a:gd name="connsiteY34" fmla="*/ 348292 h 553130"/>
              <a:gd name="connsiteX35" fmla="*/ 63106 w 601409"/>
              <a:gd name="connsiteY35" fmla="*/ 331109 h 553130"/>
              <a:gd name="connsiteX36" fmla="*/ 60233 w 601409"/>
              <a:gd name="connsiteY36" fmla="*/ 319654 h 553130"/>
              <a:gd name="connsiteX37" fmla="*/ 116720 w 601409"/>
              <a:gd name="connsiteY37" fmla="*/ 313300 h 553130"/>
              <a:gd name="connsiteX38" fmla="*/ 333569 w 601409"/>
              <a:gd name="connsiteY38" fmla="*/ 286264 h 553130"/>
              <a:gd name="connsiteX39" fmla="*/ 366056 w 601409"/>
              <a:gd name="connsiteY39" fmla="*/ 288059 h 553130"/>
              <a:gd name="connsiteX40" fmla="*/ 370364 w 601409"/>
              <a:gd name="connsiteY40" fmla="*/ 288059 h 553130"/>
              <a:gd name="connsiteX41" fmla="*/ 370364 w 601409"/>
              <a:gd name="connsiteY41" fmla="*/ 299555 h 553130"/>
              <a:gd name="connsiteX42" fmla="*/ 364620 w 601409"/>
              <a:gd name="connsiteY42" fmla="*/ 299555 h 553130"/>
              <a:gd name="connsiteX43" fmla="*/ 285645 w 601409"/>
              <a:gd name="connsiteY43" fmla="*/ 305302 h 553130"/>
              <a:gd name="connsiteX44" fmla="*/ 282773 w 601409"/>
              <a:gd name="connsiteY44" fmla="*/ 295244 h 553130"/>
              <a:gd name="connsiteX45" fmla="*/ 333569 w 601409"/>
              <a:gd name="connsiteY45" fmla="*/ 286264 h 553130"/>
              <a:gd name="connsiteX46" fmla="*/ 116720 w 601409"/>
              <a:gd name="connsiteY46" fmla="*/ 282976 h 553130"/>
              <a:gd name="connsiteX47" fmla="*/ 211045 w 601409"/>
              <a:gd name="connsiteY47" fmla="*/ 306763 h 553130"/>
              <a:gd name="connsiteX48" fmla="*/ 206736 w 601409"/>
              <a:gd name="connsiteY48" fmla="*/ 316797 h 553130"/>
              <a:gd name="connsiteX49" fmla="*/ 63106 w 601409"/>
              <a:gd name="connsiteY49" fmla="*/ 299595 h 553130"/>
              <a:gd name="connsiteX50" fmla="*/ 60233 w 601409"/>
              <a:gd name="connsiteY50" fmla="*/ 289561 h 553130"/>
              <a:gd name="connsiteX51" fmla="*/ 116720 w 601409"/>
              <a:gd name="connsiteY51" fmla="*/ 282976 h 553130"/>
              <a:gd name="connsiteX52" fmla="*/ 333536 w 601409"/>
              <a:gd name="connsiteY52" fmla="*/ 256138 h 553130"/>
              <a:gd name="connsiteX53" fmla="*/ 366003 w 601409"/>
              <a:gd name="connsiteY53" fmla="*/ 257930 h 553130"/>
              <a:gd name="connsiteX54" fmla="*/ 371743 w 601409"/>
              <a:gd name="connsiteY54" fmla="*/ 259363 h 553130"/>
              <a:gd name="connsiteX55" fmla="*/ 370308 w 601409"/>
              <a:gd name="connsiteY55" fmla="*/ 270831 h 553130"/>
              <a:gd name="connsiteX56" fmla="*/ 364568 w 601409"/>
              <a:gd name="connsiteY56" fmla="*/ 269398 h 553130"/>
              <a:gd name="connsiteX57" fmla="*/ 285643 w 601409"/>
              <a:gd name="connsiteY57" fmla="*/ 276565 h 553130"/>
              <a:gd name="connsiteX58" fmla="*/ 282773 w 601409"/>
              <a:gd name="connsiteY58" fmla="*/ 265097 h 553130"/>
              <a:gd name="connsiteX59" fmla="*/ 333536 w 601409"/>
              <a:gd name="connsiteY59" fmla="*/ 256138 h 553130"/>
              <a:gd name="connsiteX60" fmla="*/ 116720 w 601409"/>
              <a:gd name="connsiteY60" fmla="*/ 249871 h 553130"/>
              <a:gd name="connsiteX61" fmla="*/ 211045 w 601409"/>
              <a:gd name="connsiteY61" fmla="*/ 273658 h 553130"/>
              <a:gd name="connsiteX62" fmla="*/ 206736 w 601409"/>
              <a:gd name="connsiteY62" fmla="*/ 283692 h 553130"/>
              <a:gd name="connsiteX63" fmla="*/ 63106 w 601409"/>
              <a:gd name="connsiteY63" fmla="*/ 266490 h 553130"/>
              <a:gd name="connsiteX64" fmla="*/ 60233 w 601409"/>
              <a:gd name="connsiteY64" fmla="*/ 256456 h 553130"/>
              <a:gd name="connsiteX65" fmla="*/ 116720 w 601409"/>
              <a:gd name="connsiteY65" fmla="*/ 249871 h 553130"/>
              <a:gd name="connsiteX66" fmla="*/ 114841 w 601409"/>
              <a:gd name="connsiteY66" fmla="*/ 199115 h 553130"/>
              <a:gd name="connsiteX67" fmla="*/ 38759 w 601409"/>
              <a:gd name="connsiteY67" fmla="*/ 212015 h 553130"/>
              <a:gd name="connsiteX68" fmla="*/ 38759 w 601409"/>
              <a:gd name="connsiteY68" fmla="*/ 500099 h 553130"/>
              <a:gd name="connsiteX69" fmla="*/ 103357 w 601409"/>
              <a:gd name="connsiteY69" fmla="*/ 488633 h 553130"/>
              <a:gd name="connsiteX70" fmla="*/ 246908 w 601409"/>
              <a:gd name="connsiteY70" fmla="*/ 518732 h 553130"/>
              <a:gd name="connsiteX71" fmla="*/ 246908 w 601409"/>
              <a:gd name="connsiteY71" fmla="*/ 405504 h 553130"/>
              <a:gd name="connsiteX72" fmla="*/ 238295 w 601409"/>
              <a:gd name="connsiteY72" fmla="*/ 414104 h 553130"/>
              <a:gd name="connsiteX73" fmla="*/ 238295 w 601409"/>
              <a:gd name="connsiteY73" fmla="*/ 242113 h 553130"/>
              <a:gd name="connsiteX74" fmla="*/ 114841 w 601409"/>
              <a:gd name="connsiteY74" fmla="*/ 199115 h 553130"/>
              <a:gd name="connsiteX75" fmla="*/ 114841 w 601409"/>
              <a:gd name="connsiteY75" fmla="*/ 186216 h 553130"/>
              <a:gd name="connsiteX76" fmla="*/ 248344 w 601409"/>
              <a:gd name="connsiteY76" fmla="*/ 232080 h 553130"/>
              <a:gd name="connsiteX77" fmla="*/ 381847 w 601409"/>
              <a:gd name="connsiteY77" fmla="*/ 186216 h 553130"/>
              <a:gd name="connsiteX78" fmla="*/ 404815 w 601409"/>
              <a:gd name="connsiteY78" fmla="*/ 186216 h 553130"/>
              <a:gd name="connsiteX79" fmla="*/ 394766 w 601409"/>
              <a:gd name="connsiteY79" fmla="*/ 200549 h 553130"/>
              <a:gd name="connsiteX80" fmla="*/ 381847 w 601409"/>
              <a:gd name="connsiteY80" fmla="*/ 199115 h 553130"/>
              <a:gd name="connsiteX81" fmla="*/ 259828 w 601409"/>
              <a:gd name="connsiteY81" fmla="*/ 242113 h 553130"/>
              <a:gd name="connsiteX82" fmla="*/ 259828 w 601409"/>
              <a:gd name="connsiteY82" fmla="*/ 414104 h 553130"/>
              <a:gd name="connsiteX83" fmla="*/ 251215 w 601409"/>
              <a:gd name="connsiteY83" fmla="*/ 405504 h 553130"/>
              <a:gd name="connsiteX84" fmla="*/ 251215 w 601409"/>
              <a:gd name="connsiteY84" fmla="*/ 518732 h 553130"/>
              <a:gd name="connsiteX85" fmla="*/ 390460 w 601409"/>
              <a:gd name="connsiteY85" fmla="*/ 487200 h 553130"/>
              <a:gd name="connsiteX86" fmla="*/ 459365 w 601409"/>
              <a:gd name="connsiteY86" fmla="*/ 500099 h 553130"/>
              <a:gd name="connsiteX87" fmla="*/ 459365 w 601409"/>
              <a:gd name="connsiteY87" fmla="*/ 302310 h 553130"/>
              <a:gd name="connsiteX88" fmla="*/ 493817 w 601409"/>
              <a:gd name="connsiteY88" fmla="*/ 289411 h 553130"/>
              <a:gd name="connsiteX89" fmla="*/ 493817 w 601409"/>
              <a:gd name="connsiteY89" fmla="*/ 543097 h 553130"/>
              <a:gd name="connsiteX90" fmla="*/ 279925 w 601409"/>
              <a:gd name="connsiteY90" fmla="*/ 543097 h 553130"/>
              <a:gd name="connsiteX91" fmla="*/ 249780 w 601409"/>
              <a:gd name="connsiteY91" fmla="*/ 553130 h 553130"/>
              <a:gd name="connsiteX92" fmla="*/ 218198 w 601409"/>
              <a:gd name="connsiteY92" fmla="*/ 543097 h 553130"/>
              <a:gd name="connsiteX93" fmla="*/ 0 w 601409"/>
              <a:gd name="connsiteY93" fmla="*/ 543097 h 553130"/>
              <a:gd name="connsiteX94" fmla="*/ 0 w 601409"/>
              <a:gd name="connsiteY94" fmla="*/ 246413 h 553130"/>
              <a:gd name="connsiteX95" fmla="*/ 24404 w 601409"/>
              <a:gd name="connsiteY95" fmla="*/ 230647 h 553130"/>
              <a:gd name="connsiteX96" fmla="*/ 24404 w 601409"/>
              <a:gd name="connsiteY96" fmla="*/ 201982 h 553130"/>
              <a:gd name="connsiteX97" fmla="*/ 28710 w 601409"/>
              <a:gd name="connsiteY97" fmla="*/ 200549 h 553130"/>
              <a:gd name="connsiteX98" fmla="*/ 114841 w 601409"/>
              <a:gd name="connsiteY98" fmla="*/ 186216 h 553130"/>
              <a:gd name="connsiteX99" fmla="*/ 542564 w 601409"/>
              <a:gd name="connsiteY99" fmla="*/ 65942 h 553130"/>
              <a:gd name="connsiteX100" fmla="*/ 436357 w 601409"/>
              <a:gd name="connsiteY100" fmla="*/ 176323 h 553130"/>
              <a:gd name="connsiteX101" fmla="*/ 453580 w 601409"/>
              <a:gd name="connsiteY101" fmla="*/ 199259 h 553130"/>
              <a:gd name="connsiteX102" fmla="*/ 423440 w 601409"/>
              <a:gd name="connsiteY102" fmla="*/ 199259 h 553130"/>
              <a:gd name="connsiteX103" fmla="*/ 404782 w 601409"/>
              <a:gd name="connsiteY103" fmla="*/ 243699 h 553130"/>
              <a:gd name="connsiteX104" fmla="*/ 416264 w 601409"/>
              <a:gd name="connsiteY104" fmla="*/ 270935 h 553130"/>
              <a:gd name="connsiteX105" fmla="*/ 419135 w 601409"/>
              <a:gd name="connsiteY105" fmla="*/ 272369 h 553130"/>
              <a:gd name="connsiteX106" fmla="*/ 420570 w 601409"/>
              <a:gd name="connsiteY106" fmla="*/ 270935 h 553130"/>
              <a:gd name="connsiteX107" fmla="*/ 510989 w 601409"/>
              <a:gd name="connsiteY107" fmla="*/ 146219 h 553130"/>
              <a:gd name="connsiteX108" fmla="*/ 513860 w 601409"/>
              <a:gd name="connsiteY108" fmla="*/ 147653 h 553130"/>
              <a:gd name="connsiteX109" fmla="*/ 430616 w 601409"/>
              <a:gd name="connsiteY109" fmla="*/ 276670 h 553130"/>
              <a:gd name="connsiteX110" fmla="*/ 429181 w 601409"/>
              <a:gd name="connsiteY110" fmla="*/ 278103 h 553130"/>
              <a:gd name="connsiteX111" fmla="*/ 450710 w 601409"/>
              <a:gd name="connsiteY111" fmla="*/ 278103 h 553130"/>
              <a:gd name="connsiteX112" fmla="*/ 492331 w 601409"/>
              <a:gd name="connsiteY112" fmla="*/ 256600 h 553130"/>
              <a:gd name="connsiteX113" fmla="*/ 486590 w 601409"/>
              <a:gd name="connsiteY113" fmla="*/ 230797 h 553130"/>
              <a:gd name="connsiteX114" fmla="*/ 509554 w 601409"/>
              <a:gd name="connsiteY114" fmla="*/ 237965 h 553130"/>
              <a:gd name="connsiteX115" fmla="*/ 564093 w 601409"/>
              <a:gd name="connsiteY115" fmla="*/ 83144 h 553130"/>
              <a:gd name="connsiteX116" fmla="*/ 546870 w 601409"/>
              <a:gd name="connsiteY116" fmla="*/ 88878 h 553130"/>
              <a:gd name="connsiteX117" fmla="*/ 579881 w 601409"/>
              <a:gd name="connsiteY117" fmla="*/ 32971 h 553130"/>
              <a:gd name="connsiteX118" fmla="*/ 548305 w 601409"/>
              <a:gd name="connsiteY118" fmla="*/ 60208 h 553130"/>
              <a:gd name="connsiteX119" fmla="*/ 552611 w 601409"/>
              <a:gd name="connsiteY119" fmla="*/ 78844 h 553130"/>
              <a:gd name="connsiteX120" fmla="*/ 566963 w 601409"/>
              <a:gd name="connsiteY120" fmla="*/ 74543 h 553130"/>
              <a:gd name="connsiteX121" fmla="*/ 579881 w 601409"/>
              <a:gd name="connsiteY121" fmla="*/ 32971 h 553130"/>
              <a:gd name="connsiteX122" fmla="*/ 601409 w 601409"/>
              <a:gd name="connsiteY122" fmla="*/ 0 h 553130"/>
              <a:gd name="connsiteX123" fmla="*/ 595668 w 601409"/>
              <a:gd name="connsiteY123" fmla="*/ 18636 h 553130"/>
              <a:gd name="connsiteX124" fmla="*/ 561223 w 601409"/>
              <a:gd name="connsiteY124" fmla="*/ 130450 h 553130"/>
              <a:gd name="connsiteX125" fmla="*/ 510989 w 601409"/>
              <a:gd name="connsiteY125" fmla="*/ 249433 h 553130"/>
              <a:gd name="connsiteX126" fmla="*/ 508119 w 601409"/>
              <a:gd name="connsiteY126" fmla="*/ 249433 h 553130"/>
              <a:gd name="connsiteX127" fmla="*/ 502378 w 601409"/>
              <a:gd name="connsiteY127" fmla="*/ 247999 h 553130"/>
              <a:gd name="connsiteX128" fmla="*/ 503813 w 601409"/>
              <a:gd name="connsiteY128" fmla="*/ 253733 h 553130"/>
              <a:gd name="connsiteX129" fmla="*/ 503813 w 601409"/>
              <a:gd name="connsiteY129" fmla="*/ 259467 h 553130"/>
              <a:gd name="connsiteX130" fmla="*/ 453580 w 601409"/>
              <a:gd name="connsiteY130" fmla="*/ 289571 h 553130"/>
              <a:gd name="connsiteX131" fmla="*/ 423440 w 601409"/>
              <a:gd name="connsiteY131" fmla="*/ 286704 h 553130"/>
              <a:gd name="connsiteX132" fmla="*/ 414829 w 601409"/>
              <a:gd name="connsiteY132" fmla="*/ 298172 h 553130"/>
              <a:gd name="connsiteX133" fmla="*/ 423440 w 601409"/>
              <a:gd name="connsiteY133" fmla="*/ 303907 h 553130"/>
              <a:gd name="connsiteX134" fmla="*/ 419135 w 601409"/>
              <a:gd name="connsiteY134" fmla="*/ 311074 h 553130"/>
              <a:gd name="connsiteX135" fmla="*/ 410523 w 601409"/>
              <a:gd name="connsiteY135" fmla="*/ 305340 h 553130"/>
              <a:gd name="connsiteX136" fmla="*/ 371772 w 601409"/>
              <a:gd name="connsiteY136" fmla="*/ 356947 h 553130"/>
              <a:gd name="connsiteX137" fmla="*/ 347373 w 601409"/>
              <a:gd name="connsiteY137" fmla="*/ 371282 h 553130"/>
              <a:gd name="connsiteX138" fmla="*/ 400477 w 601409"/>
              <a:gd name="connsiteY138" fmla="*/ 298172 h 553130"/>
              <a:gd name="connsiteX139" fmla="*/ 388995 w 601409"/>
              <a:gd name="connsiteY139" fmla="*/ 291005 h 553130"/>
              <a:gd name="connsiteX140" fmla="*/ 394736 w 601409"/>
              <a:gd name="connsiteY140" fmla="*/ 283837 h 553130"/>
              <a:gd name="connsiteX141" fmla="*/ 406217 w 601409"/>
              <a:gd name="connsiteY141" fmla="*/ 291005 h 553130"/>
              <a:gd name="connsiteX142" fmla="*/ 413394 w 601409"/>
              <a:gd name="connsiteY142" fmla="*/ 282404 h 553130"/>
              <a:gd name="connsiteX143" fmla="*/ 410523 w 601409"/>
              <a:gd name="connsiteY143" fmla="*/ 279537 h 553130"/>
              <a:gd name="connsiteX144" fmla="*/ 394736 w 601409"/>
              <a:gd name="connsiteY144" fmla="*/ 230797 h 553130"/>
              <a:gd name="connsiteX145" fmla="*/ 422005 w 601409"/>
              <a:gd name="connsiteY145" fmla="*/ 187791 h 553130"/>
              <a:gd name="connsiteX146" fmla="*/ 423440 w 601409"/>
              <a:gd name="connsiteY146" fmla="*/ 187791 h 553130"/>
              <a:gd name="connsiteX147" fmla="*/ 432052 w 601409"/>
              <a:gd name="connsiteY147" fmla="*/ 187791 h 553130"/>
              <a:gd name="connsiteX148" fmla="*/ 426311 w 601409"/>
              <a:gd name="connsiteY148" fmla="*/ 180624 h 553130"/>
              <a:gd name="connsiteX149" fmla="*/ 426311 w 601409"/>
              <a:gd name="connsiteY149" fmla="*/ 179190 h 553130"/>
              <a:gd name="connsiteX150" fmla="*/ 587057 w 601409"/>
              <a:gd name="connsiteY150" fmla="*/ 12902 h 55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01409" h="553130">
                <a:moveTo>
                  <a:pt x="116720" y="443443"/>
                </a:moveTo>
                <a:cubicBezTo>
                  <a:pt x="169572" y="444921"/>
                  <a:pt x="208890" y="466155"/>
                  <a:pt x="211045" y="467230"/>
                </a:cubicBezTo>
                <a:lnTo>
                  <a:pt x="206736" y="477264"/>
                </a:lnTo>
                <a:cubicBezTo>
                  <a:pt x="205300" y="477264"/>
                  <a:pt x="137793" y="441427"/>
                  <a:pt x="63106" y="460062"/>
                </a:cubicBezTo>
                <a:lnTo>
                  <a:pt x="60233" y="450028"/>
                </a:lnTo>
                <a:cubicBezTo>
                  <a:pt x="79982" y="444652"/>
                  <a:pt x="99103" y="442950"/>
                  <a:pt x="116720" y="443443"/>
                </a:cubicBezTo>
                <a:close/>
                <a:moveTo>
                  <a:pt x="116720" y="410776"/>
                </a:moveTo>
                <a:cubicBezTo>
                  <a:pt x="169572" y="412655"/>
                  <a:pt x="208890" y="434671"/>
                  <a:pt x="211045" y="435745"/>
                </a:cubicBezTo>
                <a:lnTo>
                  <a:pt x="206736" y="445768"/>
                </a:lnTo>
                <a:cubicBezTo>
                  <a:pt x="205300" y="445768"/>
                  <a:pt x="137793" y="408538"/>
                  <a:pt x="63106" y="428585"/>
                </a:cubicBezTo>
                <a:lnTo>
                  <a:pt x="60233" y="417130"/>
                </a:lnTo>
                <a:cubicBezTo>
                  <a:pt x="79982" y="411760"/>
                  <a:pt x="99103" y="410149"/>
                  <a:pt x="116720" y="410776"/>
                </a:cubicBezTo>
                <a:close/>
                <a:moveTo>
                  <a:pt x="116720" y="378843"/>
                </a:moveTo>
                <a:cubicBezTo>
                  <a:pt x="169572" y="380321"/>
                  <a:pt x="208890" y="401555"/>
                  <a:pt x="211045" y="402630"/>
                </a:cubicBezTo>
                <a:lnTo>
                  <a:pt x="206736" y="412664"/>
                </a:lnTo>
                <a:cubicBezTo>
                  <a:pt x="205300" y="412664"/>
                  <a:pt x="137793" y="376827"/>
                  <a:pt x="63106" y="395462"/>
                </a:cubicBezTo>
                <a:lnTo>
                  <a:pt x="60233" y="385428"/>
                </a:lnTo>
                <a:cubicBezTo>
                  <a:pt x="79982" y="380053"/>
                  <a:pt x="99103" y="378350"/>
                  <a:pt x="116720" y="378843"/>
                </a:cubicBezTo>
                <a:close/>
                <a:moveTo>
                  <a:pt x="116720" y="347347"/>
                </a:moveTo>
                <a:cubicBezTo>
                  <a:pt x="169572" y="348825"/>
                  <a:pt x="208890" y="370059"/>
                  <a:pt x="211045" y="371134"/>
                </a:cubicBezTo>
                <a:lnTo>
                  <a:pt x="206736" y="381168"/>
                </a:lnTo>
                <a:cubicBezTo>
                  <a:pt x="205300" y="381168"/>
                  <a:pt x="137793" y="345331"/>
                  <a:pt x="63106" y="363966"/>
                </a:cubicBezTo>
                <a:lnTo>
                  <a:pt x="60233" y="353932"/>
                </a:lnTo>
                <a:cubicBezTo>
                  <a:pt x="79982" y="348557"/>
                  <a:pt x="99103" y="346854"/>
                  <a:pt x="116720" y="347347"/>
                </a:cubicBezTo>
                <a:close/>
                <a:moveTo>
                  <a:pt x="329548" y="314250"/>
                </a:moveTo>
                <a:cubicBezTo>
                  <a:pt x="341555" y="313539"/>
                  <a:pt x="350157" y="314606"/>
                  <a:pt x="355892" y="315317"/>
                </a:cubicBezTo>
                <a:cubicBezTo>
                  <a:pt x="358760" y="315317"/>
                  <a:pt x="360193" y="315317"/>
                  <a:pt x="361627" y="316739"/>
                </a:cubicBezTo>
                <a:lnTo>
                  <a:pt x="361627" y="328119"/>
                </a:lnTo>
                <a:cubicBezTo>
                  <a:pt x="360193" y="328119"/>
                  <a:pt x="357326" y="326697"/>
                  <a:pt x="354458" y="326697"/>
                </a:cubicBezTo>
                <a:cubicBezTo>
                  <a:pt x="344422" y="325274"/>
                  <a:pt x="322917" y="322429"/>
                  <a:pt x="285640" y="333809"/>
                </a:cubicBezTo>
                <a:lnTo>
                  <a:pt x="282773" y="323851"/>
                </a:lnTo>
                <a:cubicBezTo>
                  <a:pt x="302128" y="317450"/>
                  <a:pt x="317540" y="314961"/>
                  <a:pt x="329548" y="314250"/>
                </a:cubicBezTo>
                <a:close/>
                <a:moveTo>
                  <a:pt x="116720" y="313300"/>
                </a:moveTo>
                <a:cubicBezTo>
                  <a:pt x="169572" y="315179"/>
                  <a:pt x="208890" y="337195"/>
                  <a:pt x="211045" y="338269"/>
                </a:cubicBezTo>
                <a:lnTo>
                  <a:pt x="206736" y="348292"/>
                </a:lnTo>
                <a:cubicBezTo>
                  <a:pt x="205300" y="348292"/>
                  <a:pt x="137793" y="311062"/>
                  <a:pt x="63106" y="331109"/>
                </a:cubicBezTo>
                <a:lnTo>
                  <a:pt x="60233" y="319654"/>
                </a:lnTo>
                <a:cubicBezTo>
                  <a:pt x="79982" y="314284"/>
                  <a:pt x="99103" y="312673"/>
                  <a:pt x="116720" y="313300"/>
                </a:cubicBezTo>
                <a:close/>
                <a:moveTo>
                  <a:pt x="333569" y="286264"/>
                </a:moveTo>
                <a:cubicBezTo>
                  <a:pt x="347748" y="285904"/>
                  <a:pt x="358877" y="287341"/>
                  <a:pt x="366056" y="288059"/>
                </a:cubicBezTo>
                <a:cubicBezTo>
                  <a:pt x="367492" y="288059"/>
                  <a:pt x="370364" y="288059"/>
                  <a:pt x="370364" y="288059"/>
                </a:cubicBezTo>
                <a:lnTo>
                  <a:pt x="370364" y="299555"/>
                </a:lnTo>
                <a:cubicBezTo>
                  <a:pt x="368928" y="299555"/>
                  <a:pt x="367492" y="299555"/>
                  <a:pt x="364620" y="299555"/>
                </a:cubicBezTo>
                <a:cubicBezTo>
                  <a:pt x="350261" y="298118"/>
                  <a:pt x="322979" y="293807"/>
                  <a:pt x="285645" y="305302"/>
                </a:cubicBezTo>
                <a:lnTo>
                  <a:pt x="282773" y="295244"/>
                </a:lnTo>
                <a:cubicBezTo>
                  <a:pt x="302158" y="288778"/>
                  <a:pt x="319389" y="286623"/>
                  <a:pt x="333569" y="286264"/>
                </a:cubicBezTo>
                <a:close/>
                <a:moveTo>
                  <a:pt x="116720" y="282976"/>
                </a:moveTo>
                <a:cubicBezTo>
                  <a:pt x="169572" y="284454"/>
                  <a:pt x="208890" y="305688"/>
                  <a:pt x="211045" y="306763"/>
                </a:cubicBezTo>
                <a:lnTo>
                  <a:pt x="206736" y="316797"/>
                </a:lnTo>
                <a:cubicBezTo>
                  <a:pt x="205300" y="316797"/>
                  <a:pt x="137793" y="280960"/>
                  <a:pt x="63106" y="299595"/>
                </a:cubicBezTo>
                <a:lnTo>
                  <a:pt x="60233" y="289561"/>
                </a:lnTo>
                <a:cubicBezTo>
                  <a:pt x="79982" y="284186"/>
                  <a:pt x="99103" y="282483"/>
                  <a:pt x="116720" y="282976"/>
                </a:cubicBezTo>
                <a:close/>
                <a:moveTo>
                  <a:pt x="333536" y="256138"/>
                </a:moveTo>
                <a:cubicBezTo>
                  <a:pt x="347707" y="255780"/>
                  <a:pt x="358828" y="257213"/>
                  <a:pt x="366003" y="257930"/>
                </a:cubicBezTo>
                <a:cubicBezTo>
                  <a:pt x="367438" y="257930"/>
                  <a:pt x="370308" y="257930"/>
                  <a:pt x="371743" y="259363"/>
                </a:cubicBezTo>
                <a:lnTo>
                  <a:pt x="370308" y="270831"/>
                </a:lnTo>
                <a:cubicBezTo>
                  <a:pt x="368873" y="270831"/>
                  <a:pt x="367438" y="269398"/>
                  <a:pt x="364568" y="269398"/>
                </a:cubicBezTo>
                <a:cubicBezTo>
                  <a:pt x="350218" y="267964"/>
                  <a:pt x="322953" y="265097"/>
                  <a:pt x="285643" y="276565"/>
                </a:cubicBezTo>
                <a:lnTo>
                  <a:pt x="282773" y="265097"/>
                </a:lnTo>
                <a:cubicBezTo>
                  <a:pt x="302146" y="258647"/>
                  <a:pt x="319366" y="256496"/>
                  <a:pt x="333536" y="256138"/>
                </a:cubicBezTo>
                <a:close/>
                <a:moveTo>
                  <a:pt x="116720" y="249871"/>
                </a:moveTo>
                <a:cubicBezTo>
                  <a:pt x="169572" y="251349"/>
                  <a:pt x="208890" y="272583"/>
                  <a:pt x="211045" y="273658"/>
                </a:cubicBezTo>
                <a:lnTo>
                  <a:pt x="206736" y="283692"/>
                </a:lnTo>
                <a:cubicBezTo>
                  <a:pt x="205300" y="283692"/>
                  <a:pt x="137793" y="247855"/>
                  <a:pt x="63106" y="266490"/>
                </a:cubicBezTo>
                <a:lnTo>
                  <a:pt x="60233" y="256456"/>
                </a:lnTo>
                <a:cubicBezTo>
                  <a:pt x="79982" y="251081"/>
                  <a:pt x="99103" y="249378"/>
                  <a:pt x="116720" y="249871"/>
                </a:cubicBezTo>
                <a:close/>
                <a:moveTo>
                  <a:pt x="114841" y="199115"/>
                </a:moveTo>
                <a:cubicBezTo>
                  <a:pt x="78953" y="199115"/>
                  <a:pt x="48807" y="207715"/>
                  <a:pt x="38759" y="212015"/>
                </a:cubicBezTo>
                <a:lnTo>
                  <a:pt x="38759" y="500099"/>
                </a:lnTo>
                <a:cubicBezTo>
                  <a:pt x="57421" y="491500"/>
                  <a:pt x="78953" y="488633"/>
                  <a:pt x="103357" y="488633"/>
                </a:cubicBezTo>
                <a:cubicBezTo>
                  <a:pt x="166520" y="488633"/>
                  <a:pt x="228247" y="511566"/>
                  <a:pt x="246908" y="518732"/>
                </a:cubicBezTo>
                <a:lnTo>
                  <a:pt x="246908" y="405504"/>
                </a:lnTo>
                <a:lnTo>
                  <a:pt x="238295" y="414104"/>
                </a:lnTo>
                <a:lnTo>
                  <a:pt x="238295" y="242113"/>
                </a:lnTo>
                <a:cubicBezTo>
                  <a:pt x="203843" y="214881"/>
                  <a:pt x="163649" y="199115"/>
                  <a:pt x="114841" y="199115"/>
                </a:cubicBezTo>
                <a:close/>
                <a:moveTo>
                  <a:pt x="114841" y="186216"/>
                </a:moveTo>
                <a:cubicBezTo>
                  <a:pt x="167955" y="186216"/>
                  <a:pt x="212456" y="201982"/>
                  <a:pt x="248344" y="232080"/>
                </a:cubicBezTo>
                <a:cubicBezTo>
                  <a:pt x="285667" y="201982"/>
                  <a:pt x="330168" y="186216"/>
                  <a:pt x="381847" y="186216"/>
                </a:cubicBezTo>
                <a:cubicBezTo>
                  <a:pt x="390460" y="186216"/>
                  <a:pt x="397638" y="186216"/>
                  <a:pt x="404815" y="186216"/>
                </a:cubicBezTo>
                <a:lnTo>
                  <a:pt x="394766" y="200549"/>
                </a:lnTo>
                <a:cubicBezTo>
                  <a:pt x="390460" y="200549"/>
                  <a:pt x="386153" y="199115"/>
                  <a:pt x="381847" y="199115"/>
                </a:cubicBezTo>
                <a:cubicBezTo>
                  <a:pt x="334475" y="199115"/>
                  <a:pt x="292845" y="214881"/>
                  <a:pt x="259828" y="242113"/>
                </a:cubicBezTo>
                <a:lnTo>
                  <a:pt x="259828" y="414104"/>
                </a:lnTo>
                <a:lnTo>
                  <a:pt x="251215" y="405504"/>
                </a:lnTo>
                <a:lnTo>
                  <a:pt x="251215" y="518732"/>
                </a:lnTo>
                <a:cubicBezTo>
                  <a:pt x="268441" y="511566"/>
                  <a:pt x="328733" y="487200"/>
                  <a:pt x="390460" y="487200"/>
                </a:cubicBezTo>
                <a:cubicBezTo>
                  <a:pt x="416299" y="487200"/>
                  <a:pt x="439267" y="491500"/>
                  <a:pt x="459365" y="500099"/>
                </a:cubicBezTo>
                <a:lnTo>
                  <a:pt x="459365" y="302310"/>
                </a:lnTo>
                <a:cubicBezTo>
                  <a:pt x="459365" y="302310"/>
                  <a:pt x="480897" y="298010"/>
                  <a:pt x="493817" y="289411"/>
                </a:cubicBezTo>
                <a:lnTo>
                  <a:pt x="493817" y="543097"/>
                </a:lnTo>
                <a:lnTo>
                  <a:pt x="279925" y="543097"/>
                </a:lnTo>
                <a:cubicBezTo>
                  <a:pt x="272748" y="548830"/>
                  <a:pt x="261264" y="553130"/>
                  <a:pt x="249780" y="553130"/>
                </a:cubicBezTo>
                <a:cubicBezTo>
                  <a:pt x="236860" y="553130"/>
                  <a:pt x="225376" y="548830"/>
                  <a:pt x="218198" y="543097"/>
                </a:cubicBezTo>
                <a:lnTo>
                  <a:pt x="0" y="543097"/>
                </a:lnTo>
                <a:lnTo>
                  <a:pt x="0" y="246413"/>
                </a:lnTo>
                <a:cubicBezTo>
                  <a:pt x="0" y="239247"/>
                  <a:pt x="8613" y="233514"/>
                  <a:pt x="24404" y="230647"/>
                </a:cubicBezTo>
                <a:lnTo>
                  <a:pt x="24404" y="201982"/>
                </a:lnTo>
                <a:lnTo>
                  <a:pt x="28710" y="200549"/>
                </a:lnTo>
                <a:cubicBezTo>
                  <a:pt x="30146" y="199115"/>
                  <a:pt x="66034" y="186216"/>
                  <a:pt x="114841" y="186216"/>
                </a:cubicBezTo>
                <a:close/>
                <a:moveTo>
                  <a:pt x="542564" y="65942"/>
                </a:moveTo>
                <a:cubicBezTo>
                  <a:pt x="486590" y="116115"/>
                  <a:pt x="439228" y="163421"/>
                  <a:pt x="436357" y="176323"/>
                </a:cubicBezTo>
                <a:lnTo>
                  <a:pt x="453580" y="199259"/>
                </a:lnTo>
                <a:lnTo>
                  <a:pt x="423440" y="199259"/>
                </a:lnTo>
                <a:cubicBezTo>
                  <a:pt x="419135" y="202127"/>
                  <a:pt x="404782" y="223629"/>
                  <a:pt x="404782" y="243699"/>
                </a:cubicBezTo>
                <a:cubicBezTo>
                  <a:pt x="403347" y="255167"/>
                  <a:pt x="407653" y="265201"/>
                  <a:pt x="416264" y="270935"/>
                </a:cubicBezTo>
                <a:cubicBezTo>
                  <a:pt x="417699" y="272369"/>
                  <a:pt x="419135" y="272369"/>
                  <a:pt x="419135" y="272369"/>
                </a:cubicBezTo>
                <a:lnTo>
                  <a:pt x="420570" y="270935"/>
                </a:lnTo>
                <a:lnTo>
                  <a:pt x="510989" y="146219"/>
                </a:lnTo>
                <a:lnTo>
                  <a:pt x="513860" y="147653"/>
                </a:lnTo>
                <a:lnTo>
                  <a:pt x="430616" y="276670"/>
                </a:lnTo>
                <a:lnTo>
                  <a:pt x="429181" y="278103"/>
                </a:lnTo>
                <a:cubicBezTo>
                  <a:pt x="436357" y="279537"/>
                  <a:pt x="443534" y="279537"/>
                  <a:pt x="450710" y="278103"/>
                </a:cubicBezTo>
                <a:cubicBezTo>
                  <a:pt x="472238" y="275236"/>
                  <a:pt x="489461" y="260901"/>
                  <a:pt x="492331" y="256600"/>
                </a:cubicBezTo>
                <a:lnTo>
                  <a:pt x="486590" y="230797"/>
                </a:lnTo>
                <a:lnTo>
                  <a:pt x="509554" y="237965"/>
                </a:lnTo>
                <a:cubicBezTo>
                  <a:pt x="518166" y="227930"/>
                  <a:pt x="541129" y="159121"/>
                  <a:pt x="564093" y="83144"/>
                </a:cubicBezTo>
                <a:lnTo>
                  <a:pt x="546870" y="88878"/>
                </a:lnTo>
                <a:close/>
                <a:moveTo>
                  <a:pt x="579881" y="32971"/>
                </a:moveTo>
                <a:cubicBezTo>
                  <a:pt x="569834" y="41572"/>
                  <a:pt x="558352" y="51607"/>
                  <a:pt x="548305" y="60208"/>
                </a:cubicBezTo>
                <a:lnTo>
                  <a:pt x="552611" y="78844"/>
                </a:lnTo>
                <a:lnTo>
                  <a:pt x="566963" y="74543"/>
                </a:lnTo>
                <a:cubicBezTo>
                  <a:pt x="571269" y="60208"/>
                  <a:pt x="575575" y="47306"/>
                  <a:pt x="579881" y="32971"/>
                </a:cubicBezTo>
                <a:close/>
                <a:moveTo>
                  <a:pt x="601409" y="0"/>
                </a:moveTo>
                <a:lnTo>
                  <a:pt x="595668" y="18636"/>
                </a:lnTo>
                <a:cubicBezTo>
                  <a:pt x="595668" y="18636"/>
                  <a:pt x="578445" y="74543"/>
                  <a:pt x="561223" y="130450"/>
                </a:cubicBezTo>
                <a:cubicBezTo>
                  <a:pt x="523906" y="247999"/>
                  <a:pt x="516730" y="249433"/>
                  <a:pt x="510989" y="249433"/>
                </a:cubicBezTo>
                <a:lnTo>
                  <a:pt x="508119" y="249433"/>
                </a:lnTo>
                <a:lnTo>
                  <a:pt x="502378" y="247999"/>
                </a:lnTo>
                <a:lnTo>
                  <a:pt x="503813" y="253733"/>
                </a:lnTo>
                <a:cubicBezTo>
                  <a:pt x="503813" y="255167"/>
                  <a:pt x="505248" y="258034"/>
                  <a:pt x="503813" y="259467"/>
                </a:cubicBezTo>
                <a:cubicBezTo>
                  <a:pt x="499508" y="269502"/>
                  <a:pt x="476544" y="285271"/>
                  <a:pt x="453580" y="289571"/>
                </a:cubicBezTo>
                <a:cubicBezTo>
                  <a:pt x="442098" y="291005"/>
                  <a:pt x="432052" y="289571"/>
                  <a:pt x="423440" y="286704"/>
                </a:cubicBezTo>
                <a:lnTo>
                  <a:pt x="414829" y="298172"/>
                </a:lnTo>
                <a:lnTo>
                  <a:pt x="423440" y="303907"/>
                </a:lnTo>
                <a:lnTo>
                  <a:pt x="419135" y="311074"/>
                </a:lnTo>
                <a:lnTo>
                  <a:pt x="410523" y="305340"/>
                </a:lnTo>
                <a:lnTo>
                  <a:pt x="371772" y="356947"/>
                </a:lnTo>
                <a:lnTo>
                  <a:pt x="347373" y="371282"/>
                </a:lnTo>
                <a:lnTo>
                  <a:pt x="400477" y="298172"/>
                </a:lnTo>
                <a:lnTo>
                  <a:pt x="388995" y="291005"/>
                </a:lnTo>
                <a:lnTo>
                  <a:pt x="394736" y="283837"/>
                </a:lnTo>
                <a:lnTo>
                  <a:pt x="406217" y="291005"/>
                </a:lnTo>
                <a:lnTo>
                  <a:pt x="413394" y="282404"/>
                </a:lnTo>
                <a:cubicBezTo>
                  <a:pt x="411958" y="280970"/>
                  <a:pt x="410523" y="280970"/>
                  <a:pt x="410523" y="279537"/>
                </a:cubicBezTo>
                <a:cubicBezTo>
                  <a:pt x="394736" y="269502"/>
                  <a:pt x="390430" y="252300"/>
                  <a:pt x="394736" y="230797"/>
                </a:cubicBezTo>
                <a:cubicBezTo>
                  <a:pt x="400477" y="212161"/>
                  <a:pt x="413394" y="189225"/>
                  <a:pt x="422005" y="187791"/>
                </a:cubicBezTo>
                <a:lnTo>
                  <a:pt x="423440" y="187791"/>
                </a:lnTo>
                <a:lnTo>
                  <a:pt x="432052" y="187791"/>
                </a:lnTo>
                <a:lnTo>
                  <a:pt x="426311" y="180624"/>
                </a:lnTo>
                <a:lnTo>
                  <a:pt x="426311" y="179190"/>
                </a:lnTo>
                <a:cubicBezTo>
                  <a:pt x="423440" y="154820"/>
                  <a:pt x="548305" y="45873"/>
                  <a:pt x="587057" y="129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1" name="visualization-of-data_30567">
            <a:extLst>
              <a:ext uri="{FF2B5EF4-FFF2-40B4-BE49-F238E27FC236}">
                <a16:creationId xmlns:a16="http://schemas.microsoft.com/office/drawing/2014/main" id="{C711038F-E1C5-430D-BBB2-E79A331D8DF8}"/>
              </a:ext>
            </a:extLst>
          </p:cNvPr>
          <p:cNvSpPr>
            <a:spLocks noChangeAspect="1"/>
          </p:cNvSpPr>
          <p:nvPr/>
        </p:nvSpPr>
        <p:spPr bwMode="auto">
          <a:xfrm>
            <a:off x="5067347" y="2596275"/>
            <a:ext cx="519253" cy="563578"/>
          </a:xfrm>
          <a:custGeom>
            <a:avLst/>
            <a:gdLst>
              <a:gd name="connsiteX0" fmla="*/ 411132 w 556338"/>
              <a:gd name="connsiteY0" fmla="*/ 393402 h 603828"/>
              <a:gd name="connsiteX1" fmla="*/ 435343 w 556338"/>
              <a:gd name="connsiteY1" fmla="*/ 393402 h 603828"/>
              <a:gd name="connsiteX2" fmla="*/ 444704 w 556338"/>
              <a:gd name="connsiteY2" fmla="*/ 403071 h 603828"/>
              <a:gd name="connsiteX3" fmla="*/ 444704 w 556338"/>
              <a:gd name="connsiteY3" fmla="*/ 427242 h 603828"/>
              <a:gd name="connsiteX4" fmla="*/ 435343 w 556338"/>
              <a:gd name="connsiteY4" fmla="*/ 436588 h 603828"/>
              <a:gd name="connsiteX5" fmla="*/ 411132 w 556338"/>
              <a:gd name="connsiteY5" fmla="*/ 436588 h 603828"/>
              <a:gd name="connsiteX6" fmla="*/ 401447 w 556338"/>
              <a:gd name="connsiteY6" fmla="*/ 427242 h 603828"/>
              <a:gd name="connsiteX7" fmla="*/ 401447 w 556338"/>
              <a:gd name="connsiteY7" fmla="*/ 403071 h 603828"/>
              <a:gd name="connsiteX8" fmla="*/ 411132 w 556338"/>
              <a:gd name="connsiteY8" fmla="*/ 393402 h 603828"/>
              <a:gd name="connsiteX9" fmla="*/ 270732 w 556338"/>
              <a:gd name="connsiteY9" fmla="*/ 393402 h 603828"/>
              <a:gd name="connsiteX10" fmla="*/ 321734 w 556338"/>
              <a:gd name="connsiteY10" fmla="*/ 393402 h 603828"/>
              <a:gd name="connsiteX11" fmla="*/ 341748 w 556338"/>
              <a:gd name="connsiteY11" fmla="*/ 413393 h 603828"/>
              <a:gd name="connsiteX12" fmla="*/ 341748 w 556338"/>
              <a:gd name="connsiteY12" fmla="*/ 464339 h 603828"/>
              <a:gd name="connsiteX13" fmla="*/ 321734 w 556338"/>
              <a:gd name="connsiteY13" fmla="*/ 484008 h 603828"/>
              <a:gd name="connsiteX14" fmla="*/ 270732 w 556338"/>
              <a:gd name="connsiteY14" fmla="*/ 484008 h 603828"/>
              <a:gd name="connsiteX15" fmla="*/ 250719 w 556338"/>
              <a:gd name="connsiteY15" fmla="*/ 464339 h 603828"/>
              <a:gd name="connsiteX16" fmla="*/ 250719 w 556338"/>
              <a:gd name="connsiteY16" fmla="*/ 413393 h 603828"/>
              <a:gd name="connsiteX17" fmla="*/ 270732 w 556338"/>
              <a:gd name="connsiteY17" fmla="*/ 393402 h 603828"/>
              <a:gd name="connsiteX18" fmla="*/ 468204 w 556338"/>
              <a:gd name="connsiteY18" fmla="*/ 301949 h 603828"/>
              <a:gd name="connsiteX19" fmla="*/ 496920 w 556338"/>
              <a:gd name="connsiteY19" fmla="*/ 301949 h 603828"/>
              <a:gd name="connsiteX20" fmla="*/ 508212 w 556338"/>
              <a:gd name="connsiteY20" fmla="*/ 313226 h 603828"/>
              <a:gd name="connsiteX21" fmla="*/ 508212 w 556338"/>
              <a:gd name="connsiteY21" fmla="*/ 341902 h 603828"/>
              <a:gd name="connsiteX22" fmla="*/ 496920 w 556338"/>
              <a:gd name="connsiteY22" fmla="*/ 353179 h 603828"/>
              <a:gd name="connsiteX23" fmla="*/ 468204 w 556338"/>
              <a:gd name="connsiteY23" fmla="*/ 353179 h 603828"/>
              <a:gd name="connsiteX24" fmla="*/ 456911 w 556338"/>
              <a:gd name="connsiteY24" fmla="*/ 341902 h 603828"/>
              <a:gd name="connsiteX25" fmla="*/ 456911 w 556338"/>
              <a:gd name="connsiteY25" fmla="*/ 313226 h 603828"/>
              <a:gd name="connsiteX26" fmla="*/ 468204 w 556338"/>
              <a:gd name="connsiteY26" fmla="*/ 301949 h 603828"/>
              <a:gd name="connsiteX27" fmla="*/ 323967 w 556338"/>
              <a:gd name="connsiteY27" fmla="*/ 263915 h 603828"/>
              <a:gd name="connsiteX28" fmla="*/ 385286 w 556338"/>
              <a:gd name="connsiteY28" fmla="*/ 263915 h 603828"/>
              <a:gd name="connsiteX29" fmla="*/ 409491 w 556338"/>
              <a:gd name="connsiteY29" fmla="*/ 287751 h 603828"/>
              <a:gd name="connsiteX30" fmla="*/ 409491 w 556338"/>
              <a:gd name="connsiteY30" fmla="*/ 349274 h 603828"/>
              <a:gd name="connsiteX31" fmla="*/ 385286 w 556338"/>
              <a:gd name="connsiteY31" fmla="*/ 373432 h 603828"/>
              <a:gd name="connsiteX32" fmla="*/ 323967 w 556338"/>
              <a:gd name="connsiteY32" fmla="*/ 373432 h 603828"/>
              <a:gd name="connsiteX33" fmla="*/ 299762 w 556338"/>
              <a:gd name="connsiteY33" fmla="*/ 349274 h 603828"/>
              <a:gd name="connsiteX34" fmla="*/ 299762 w 556338"/>
              <a:gd name="connsiteY34" fmla="*/ 287751 h 603828"/>
              <a:gd name="connsiteX35" fmla="*/ 323967 w 556338"/>
              <a:gd name="connsiteY35" fmla="*/ 263915 h 603828"/>
              <a:gd name="connsiteX36" fmla="*/ 153958 w 556338"/>
              <a:gd name="connsiteY36" fmla="*/ 197230 h 603828"/>
              <a:gd name="connsiteX37" fmla="*/ 195905 w 556338"/>
              <a:gd name="connsiteY37" fmla="*/ 197230 h 603828"/>
              <a:gd name="connsiteX38" fmla="*/ 212684 w 556338"/>
              <a:gd name="connsiteY38" fmla="*/ 213664 h 603828"/>
              <a:gd name="connsiteX39" fmla="*/ 212684 w 556338"/>
              <a:gd name="connsiteY39" fmla="*/ 255878 h 603828"/>
              <a:gd name="connsiteX40" fmla="*/ 195905 w 556338"/>
              <a:gd name="connsiteY40" fmla="*/ 272312 h 603828"/>
              <a:gd name="connsiteX41" fmla="*/ 153958 w 556338"/>
              <a:gd name="connsiteY41" fmla="*/ 272312 h 603828"/>
              <a:gd name="connsiteX42" fmla="*/ 137179 w 556338"/>
              <a:gd name="connsiteY42" fmla="*/ 255878 h 603828"/>
              <a:gd name="connsiteX43" fmla="*/ 137179 w 556338"/>
              <a:gd name="connsiteY43" fmla="*/ 213664 h 603828"/>
              <a:gd name="connsiteX44" fmla="*/ 153958 w 556338"/>
              <a:gd name="connsiteY44" fmla="*/ 197230 h 603828"/>
              <a:gd name="connsiteX45" fmla="*/ 283992 w 556338"/>
              <a:gd name="connsiteY45" fmla="*/ 132733 h 603828"/>
              <a:gd name="connsiteX46" fmla="*/ 334655 w 556338"/>
              <a:gd name="connsiteY46" fmla="*/ 132733 h 603828"/>
              <a:gd name="connsiteX47" fmla="*/ 354662 w 556338"/>
              <a:gd name="connsiteY47" fmla="*/ 152709 h 603828"/>
              <a:gd name="connsiteX48" fmla="*/ 354662 w 556338"/>
              <a:gd name="connsiteY48" fmla="*/ 203292 h 603828"/>
              <a:gd name="connsiteX49" fmla="*/ 334655 w 556338"/>
              <a:gd name="connsiteY49" fmla="*/ 223268 h 603828"/>
              <a:gd name="connsiteX50" fmla="*/ 283992 w 556338"/>
              <a:gd name="connsiteY50" fmla="*/ 223268 h 603828"/>
              <a:gd name="connsiteX51" fmla="*/ 263985 w 556338"/>
              <a:gd name="connsiteY51" fmla="*/ 203292 h 603828"/>
              <a:gd name="connsiteX52" fmla="*/ 263985 w 556338"/>
              <a:gd name="connsiteY52" fmla="*/ 152709 h 603828"/>
              <a:gd name="connsiteX53" fmla="*/ 283992 w 556338"/>
              <a:gd name="connsiteY53" fmla="*/ 132733 h 603828"/>
              <a:gd name="connsiteX54" fmla="*/ 441451 w 556338"/>
              <a:gd name="connsiteY54" fmla="*/ 116645 h 603828"/>
              <a:gd name="connsiteX55" fmla="*/ 523744 w 556338"/>
              <a:gd name="connsiteY55" fmla="*/ 116645 h 603828"/>
              <a:gd name="connsiteX56" fmla="*/ 556338 w 556338"/>
              <a:gd name="connsiteY56" fmla="*/ 148870 h 603828"/>
              <a:gd name="connsiteX57" fmla="*/ 556338 w 556338"/>
              <a:gd name="connsiteY57" fmla="*/ 231367 h 603828"/>
              <a:gd name="connsiteX58" fmla="*/ 523744 w 556338"/>
              <a:gd name="connsiteY58" fmla="*/ 263915 h 603828"/>
              <a:gd name="connsiteX59" fmla="*/ 441451 w 556338"/>
              <a:gd name="connsiteY59" fmla="*/ 263915 h 603828"/>
              <a:gd name="connsiteX60" fmla="*/ 408856 w 556338"/>
              <a:gd name="connsiteY60" fmla="*/ 231367 h 603828"/>
              <a:gd name="connsiteX61" fmla="*/ 408856 w 556338"/>
              <a:gd name="connsiteY61" fmla="*/ 148870 h 603828"/>
              <a:gd name="connsiteX62" fmla="*/ 441451 w 556338"/>
              <a:gd name="connsiteY62" fmla="*/ 116645 h 603828"/>
              <a:gd name="connsiteX63" fmla="*/ 74873 w 556338"/>
              <a:gd name="connsiteY63" fmla="*/ 36732 h 603828"/>
              <a:gd name="connsiteX64" fmla="*/ 74873 w 556338"/>
              <a:gd name="connsiteY64" fmla="*/ 539063 h 603828"/>
              <a:gd name="connsiteX65" fmla="*/ 214614 w 556338"/>
              <a:gd name="connsiteY65" fmla="*/ 366357 h 603828"/>
              <a:gd name="connsiteX66" fmla="*/ 214614 w 556338"/>
              <a:gd name="connsiteY66" fmla="*/ 106008 h 603828"/>
              <a:gd name="connsiteX67" fmla="*/ 394668 w 556338"/>
              <a:gd name="connsiteY67" fmla="*/ 35142 h 603828"/>
              <a:gd name="connsiteX68" fmla="*/ 423367 w 556338"/>
              <a:gd name="connsiteY68" fmla="*/ 35142 h 603828"/>
              <a:gd name="connsiteX69" fmla="*/ 434330 w 556338"/>
              <a:gd name="connsiteY69" fmla="*/ 46090 h 603828"/>
              <a:gd name="connsiteX70" fmla="*/ 434330 w 556338"/>
              <a:gd name="connsiteY70" fmla="*/ 74750 h 603828"/>
              <a:gd name="connsiteX71" fmla="*/ 423367 w 556338"/>
              <a:gd name="connsiteY71" fmla="*/ 86020 h 603828"/>
              <a:gd name="connsiteX72" fmla="*/ 394668 w 556338"/>
              <a:gd name="connsiteY72" fmla="*/ 86020 h 603828"/>
              <a:gd name="connsiteX73" fmla="*/ 383382 w 556338"/>
              <a:gd name="connsiteY73" fmla="*/ 74750 h 603828"/>
              <a:gd name="connsiteX74" fmla="*/ 383382 w 556338"/>
              <a:gd name="connsiteY74" fmla="*/ 46090 h 603828"/>
              <a:gd name="connsiteX75" fmla="*/ 394668 w 556338"/>
              <a:gd name="connsiteY75" fmla="*/ 35142 h 603828"/>
              <a:gd name="connsiteX76" fmla="*/ 0 w 556338"/>
              <a:gd name="connsiteY76" fmla="*/ 0 h 603828"/>
              <a:gd name="connsiteX77" fmla="*/ 51959 w 556338"/>
              <a:gd name="connsiteY77" fmla="*/ 0 h 603828"/>
              <a:gd name="connsiteX78" fmla="*/ 237528 w 556338"/>
              <a:gd name="connsiteY78" fmla="*/ 91831 h 603828"/>
              <a:gd name="connsiteX79" fmla="*/ 237528 w 556338"/>
              <a:gd name="connsiteY79" fmla="*/ 290637 h 603828"/>
              <a:gd name="connsiteX80" fmla="*/ 238819 w 556338"/>
              <a:gd name="connsiteY80" fmla="*/ 289992 h 603828"/>
              <a:gd name="connsiteX81" fmla="*/ 263024 w 556338"/>
              <a:gd name="connsiteY81" fmla="*/ 289992 h 603828"/>
              <a:gd name="connsiteX82" fmla="*/ 272383 w 556338"/>
              <a:gd name="connsiteY82" fmla="*/ 299336 h 603828"/>
              <a:gd name="connsiteX83" fmla="*/ 272383 w 556338"/>
              <a:gd name="connsiteY83" fmla="*/ 323502 h 603828"/>
              <a:gd name="connsiteX84" fmla="*/ 263024 w 556338"/>
              <a:gd name="connsiteY84" fmla="*/ 333169 h 603828"/>
              <a:gd name="connsiteX85" fmla="*/ 238819 w 556338"/>
              <a:gd name="connsiteY85" fmla="*/ 333169 h 603828"/>
              <a:gd name="connsiteX86" fmla="*/ 237528 w 556338"/>
              <a:gd name="connsiteY86" fmla="*/ 332524 h 603828"/>
              <a:gd name="connsiteX87" fmla="*/ 237528 w 556338"/>
              <a:gd name="connsiteY87" fmla="*/ 374734 h 603828"/>
              <a:gd name="connsiteX88" fmla="*/ 51959 w 556338"/>
              <a:gd name="connsiteY88" fmla="*/ 603828 h 603828"/>
              <a:gd name="connsiteX89" fmla="*/ 0 w 556338"/>
              <a:gd name="connsiteY89" fmla="*/ 603828 h 60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556338" h="603828">
                <a:moveTo>
                  <a:pt x="411132" y="393402"/>
                </a:moveTo>
                <a:lnTo>
                  <a:pt x="435343" y="393402"/>
                </a:lnTo>
                <a:cubicBezTo>
                  <a:pt x="440508" y="393402"/>
                  <a:pt x="444704" y="397914"/>
                  <a:pt x="444704" y="403071"/>
                </a:cubicBezTo>
                <a:lnTo>
                  <a:pt x="444704" y="427242"/>
                </a:lnTo>
                <a:cubicBezTo>
                  <a:pt x="444704" y="432398"/>
                  <a:pt x="440508" y="436588"/>
                  <a:pt x="435343" y="436588"/>
                </a:cubicBezTo>
                <a:lnTo>
                  <a:pt x="411132" y="436588"/>
                </a:lnTo>
                <a:cubicBezTo>
                  <a:pt x="405966" y="436588"/>
                  <a:pt x="401447" y="432398"/>
                  <a:pt x="401447" y="427242"/>
                </a:cubicBezTo>
                <a:lnTo>
                  <a:pt x="401447" y="403071"/>
                </a:lnTo>
                <a:cubicBezTo>
                  <a:pt x="401447" y="397914"/>
                  <a:pt x="405966" y="393402"/>
                  <a:pt x="411132" y="393402"/>
                </a:cubicBezTo>
                <a:close/>
                <a:moveTo>
                  <a:pt x="270732" y="393402"/>
                </a:moveTo>
                <a:lnTo>
                  <a:pt x="321734" y="393402"/>
                </a:lnTo>
                <a:cubicBezTo>
                  <a:pt x="332709" y="393402"/>
                  <a:pt x="341748" y="402430"/>
                  <a:pt x="341748" y="413393"/>
                </a:cubicBezTo>
                <a:lnTo>
                  <a:pt x="341748" y="464339"/>
                </a:lnTo>
                <a:cubicBezTo>
                  <a:pt x="341748" y="475302"/>
                  <a:pt x="332709" y="484008"/>
                  <a:pt x="321734" y="484008"/>
                </a:cubicBezTo>
                <a:lnTo>
                  <a:pt x="270732" y="484008"/>
                </a:lnTo>
                <a:cubicBezTo>
                  <a:pt x="259757" y="484008"/>
                  <a:pt x="250719" y="475302"/>
                  <a:pt x="250719" y="464339"/>
                </a:cubicBezTo>
                <a:lnTo>
                  <a:pt x="250719" y="413393"/>
                </a:lnTo>
                <a:cubicBezTo>
                  <a:pt x="250719" y="402430"/>
                  <a:pt x="259757" y="393402"/>
                  <a:pt x="270732" y="393402"/>
                </a:cubicBezTo>
                <a:close/>
                <a:moveTo>
                  <a:pt x="468204" y="301949"/>
                </a:moveTo>
                <a:lnTo>
                  <a:pt x="496920" y="301949"/>
                </a:lnTo>
                <a:cubicBezTo>
                  <a:pt x="503050" y="301949"/>
                  <a:pt x="508212" y="307104"/>
                  <a:pt x="508212" y="313226"/>
                </a:cubicBezTo>
                <a:lnTo>
                  <a:pt x="508212" y="341902"/>
                </a:lnTo>
                <a:cubicBezTo>
                  <a:pt x="508212" y="348024"/>
                  <a:pt x="503050" y="353179"/>
                  <a:pt x="496920" y="353179"/>
                </a:cubicBezTo>
                <a:lnTo>
                  <a:pt x="468204" y="353179"/>
                </a:lnTo>
                <a:cubicBezTo>
                  <a:pt x="462074" y="353179"/>
                  <a:pt x="456911" y="348024"/>
                  <a:pt x="456911" y="341902"/>
                </a:cubicBezTo>
                <a:lnTo>
                  <a:pt x="456911" y="313226"/>
                </a:lnTo>
                <a:cubicBezTo>
                  <a:pt x="456911" y="307104"/>
                  <a:pt x="462074" y="301949"/>
                  <a:pt x="468204" y="301949"/>
                </a:cubicBezTo>
                <a:close/>
                <a:moveTo>
                  <a:pt x="323967" y="263915"/>
                </a:moveTo>
                <a:lnTo>
                  <a:pt x="385286" y="263915"/>
                </a:lnTo>
                <a:cubicBezTo>
                  <a:pt x="398841" y="263915"/>
                  <a:pt x="409491" y="274545"/>
                  <a:pt x="409491" y="287751"/>
                </a:cubicBezTo>
                <a:lnTo>
                  <a:pt x="409491" y="349274"/>
                </a:lnTo>
                <a:cubicBezTo>
                  <a:pt x="409491" y="362480"/>
                  <a:pt x="398841" y="373432"/>
                  <a:pt x="385286" y="373432"/>
                </a:cubicBezTo>
                <a:lnTo>
                  <a:pt x="323967" y="373432"/>
                </a:lnTo>
                <a:cubicBezTo>
                  <a:pt x="310735" y="373432"/>
                  <a:pt x="299762" y="362480"/>
                  <a:pt x="299762" y="349274"/>
                </a:cubicBezTo>
                <a:lnTo>
                  <a:pt x="299762" y="287751"/>
                </a:lnTo>
                <a:cubicBezTo>
                  <a:pt x="299762" y="274545"/>
                  <a:pt x="310735" y="263915"/>
                  <a:pt x="323967" y="263915"/>
                </a:cubicBezTo>
                <a:close/>
                <a:moveTo>
                  <a:pt x="153958" y="197230"/>
                </a:moveTo>
                <a:lnTo>
                  <a:pt x="195905" y="197230"/>
                </a:lnTo>
                <a:cubicBezTo>
                  <a:pt x="205262" y="197230"/>
                  <a:pt x="212684" y="204642"/>
                  <a:pt x="212684" y="213664"/>
                </a:cubicBezTo>
                <a:lnTo>
                  <a:pt x="212684" y="255878"/>
                </a:lnTo>
                <a:cubicBezTo>
                  <a:pt x="212684" y="264900"/>
                  <a:pt x="205262" y="272312"/>
                  <a:pt x="195905" y="272312"/>
                </a:cubicBezTo>
                <a:lnTo>
                  <a:pt x="153958" y="272312"/>
                </a:lnTo>
                <a:cubicBezTo>
                  <a:pt x="144923" y="272312"/>
                  <a:pt x="137179" y="264900"/>
                  <a:pt x="137179" y="255878"/>
                </a:cubicBezTo>
                <a:lnTo>
                  <a:pt x="137179" y="213664"/>
                </a:lnTo>
                <a:cubicBezTo>
                  <a:pt x="137179" y="204642"/>
                  <a:pt x="144923" y="197230"/>
                  <a:pt x="153958" y="197230"/>
                </a:cubicBezTo>
                <a:close/>
                <a:moveTo>
                  <a:pt x="283992" y="132733"/>
                </a:moveTo>
                <a:lnTo>
                  <a:pt x="334655" y="132733"/>
                </a:lnTo>
                <a:cubicBezTo>
                  <a:pt x="345626" y="132733"/>
                  <a:pt x="354662" y="141754"/>
                  <a:pt x="354662" y="152709"/>
                </a:cubicBezTo>
                <a:lnTo>
                  <a:pt x="354662" y="203292"/>
                </a:lnTo>
                <a:cubicBezTo>
                  <a:pt x="354662" y="214247"/>
                  <a:pt x="345626" y="223268"/>
                  <a:pt x="334655" y="223268"/>
                </a:cubicBezTo>
                <a:lnTo>
                  <a:pt x="283992" y="223268"/>
                </a:lnTo>
                <a:cubicBezTo>
                  <a:pt x="273020" y="223268"/>
                  <a:pt x="263985" y="214247"/>
                  <a:pt x="263985" y="203292"/>
                </a:cubicBezTo>
                <a:lnTo>
                  <a:pt x="263985" y="152709"/>
                </a:lnTo>
                <a:cubicBezTo>
                  <a:pt x="263985" y="141754"/>
                  <a:pt x="273020" y="132733"/>
                  <a:pt x="283992" y="132733"/>
                </a:cubicBezTo>
                <a:close/>
                <a:moveTo>
                  <a:pt x="441451" y="116645"/>
                </a:moveTo>
                <a:lnTo>
                  <a:pt x="523744" y="116645"/>
                </a:lnTo>
                <a:cubicBezTo>
                  <a:pt x="541816" y="116645"/>
                  <a:pt x="556338" y="131146"/>
                  <a:pt x="556338" y="148870"/>
                </a:cubicBezTo>
                <a:lnTo>
                  <a:pt x="556338" y="231367"/>
                </a:lnTo>
                <a:cubicBezTo>
                  <a:pt x="556338" y="249091"/>
                  <a:pt x="541816" y="263915"/>
                  <a:pt x="523744" y="263915"/>
                </a:cubicBezTo>
                <a:lnTo>
                  <a:pt x="441451" y="263915"/>
                </a:lnTo>
                <a:cubicBezTo>
                  <a:pt x="423379" y="263915"/>
                  <a:pt x="408856" y="249091"/>
                  <a:pt x="408856" y="231367"/>
                </a:cubicBezTo>
                <a:lnTo>
                  <a:pt x="408856" y="148870"/>
                </a:lnTo>
                <a:cubicBezTo>
                  <a:pt x="408856" y="131146"/>
                  <a:pt x="423379" y="116645"/>
                  <a:pt x="441451" y="116645"/>
                </a:cubicBezTo>
                <a:close/>
                <a:moveTo>
                  <a:pt x="74873" y="36732"/>
                </a:moveTo>
                <a:lnTo>
                  <a:pt x="74873" y="539063"/>
                </a:lnTo>
                <a:lnTo>
                  <a:pt x="214614" y="366357"/>
                </a:lnTo>
                <a:lnTo>
                  <a:pt x="214614" y="106008"/>
                </a:lnTo>
                <a:close/>
                <a:moveTo>
                  <a:pt x="394668" y="35142"/>
                </a:moveTo>
                <a:lnTo>
                  <a:pt x="423367" y="35142"/>
                </a:lnTo>
                <a:cubicBezTo>
                  <a:pt x="429493" y="35142"/>
                  <a:pt x="434330" y="39972"/>
                  <a:pt x="434330" y="46090"/>
                </a:cubicBezTo>
                <a:lnTo>
                  <a:pt x="434330" y="74750"/>
                </a:lnTo>
                <a:cubicBezTo>
                  <a:pt x="434330" y="80868"/>
                  <a:pt x="429493" y="86020"/>
                  <a:pt x="423367" y="86020"/>
                </a:cubicBezTo>
                <a:lnTo>
                  <a:pt x="394668" y="86020"/>
                </a:lnTo>
                <a:cubicBezTo>
                  <a:pt x="388541" y="86020"/>
                  <a:pt x="383382" y="80868"/>
                  <a:pt x="383382" y="74750"/>
                </a:cubicBezTo>
                <a:lnTo>
                  <a:pt x="383382" y="46090"/>
                </a:lnTo>
                <a:cubicBezTo>
                  <a:pt x="383382" y="39972"/>
                  <a:pt x="388541" y="35142"/>
                  <a:pt x="394668" y="35142"/>
                </a:cubicBezTo>
                <a:close/>
                <a:moveTo>
                  <a:pt x="0" y="0"/>
                </a:moveTo>
                <a:lnTo>
                  <a:pt x="51959" y="0"/>
                </a:lnTo>
                <a:lnTo>
                  <a:pt x="237528" y="91831"/>
                </a:lnTo>
                <a:lnTo>
                  <a:pt x="237528" y="290637"/>
                </a:lnTo>
                <a:cubicBezTo>
                  <a:pt x="238174" y="290314"/>
                  <a:pt x="238496" y="289992"/>
                  <a:pt x="238819" y="289992"/>
                </a:cubicBezTo>
                <a:lnTo>
                  <a:pt x="263024" y="289992"/>
                </a:lnTo>
                <a:cubicBezTo>
                  <a:pt x="268187" y="289992"/>
                  <a:pt x="272383" y="294181"/>
                  <a:pt x="272383" y="299336"/>
                </a:cubicBezTo>
                <a:lnTo>
                  <a:pt x="272383" y="323502"/>
                </a:lnTo>
                <a:cubicBezTo>
                  <a:pt x="272383" y="328658"/>
                  <a:pt x="268187" y="333169"/>
                  <a:pt x="263024" y="333169"/>
                </a:cubicBezTo>
                <a:lnTo>
                  <a:pt x="238819" y="333169"/>
                </a:lnTo>
                <a:cubicBezTo>
                  <a:pt x="238496" y="333169"/>
                  <a:pt x="238174" y="332524"/>
                  <a:pt x="237528" y="332524"/>
                </a:cubicBezTo>
                <a:lnTo>
                  <a:pt x="237528" y="374734"/>
                </a:lnTo>
                <a:lnTo>
                  <a:pt x="51959" y="603828"/>
                </a:lnTo>
                <a:lnTo>
                  <a:pt x="0" y="6038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2" name="wifi_159307">
            <a:extLst>
              <a:ext uri="{FF2B5EF4-FFF2-40B4-BE49-F238E27FC236}">
                <a16:creationId xmlns:a16="http://schemas.microsoft.com/office/drawing/2014/main" id="{CE40E13E-CEBF-476E-A24F-176309BCE974}"/>
              </a:ext>
            </a:extLst>
          </p:cNvPr>
          <p:cNvSpPr>
            <a:spLocks noChangeAspect="1"/>
          </p:cNvSpPr>
          <p:nvPr/>
        </p:nvSpPr>
        <p:spPr bwMode="auto">
          <a:xfrm>
            <a:off x="5054647" y="4037663"/>
            <a:ext cx="453567" cy="551563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  <a:gd name="connsiteX68" fmla="*/ 325000 h 606722"/>
              <a:gd name="connsiteY68" fmla="*/ 325000 h 606722"/>
              <a:gd name="connsiteX69" fmla="*/ 325000 h 606722"/>
              <a:gd name="connsiteY69" fmla="*/ 325000 h 606722"/>
              <a:gd name="connsiteX70" fmla="*/ 325000 h 606722"/>
              <a:gd name="connsiteY70" fmla="*/ 325000 h 606722"/>
              <a:gd name="connsiteX71" fmla="*/ 325000 h 606722"/>
              <a:gd name="connsiteY71" fmla="*/ 325000 h 606722"/>
              <a:gd name="connsiteX72" fmla="*/ 325000 h 606722"/>
              <a:gd name="connsiteY72" fmla="*/ 325000 h 606722"/>
              <a:gd name="connsiteX73" fmla="*/ 325000 h 606722"/>
              <a:gd name="connsiteY73" fmla="*/ 325000 h 606722"/>
              <a:gd name="connsiteX74" fmla="*/ 325000 h 606722"/>
              <a:gd name="connsiteY74" fmla="*/ 325000 h 606722"/>
              <a:gd name="connsiteX75" fmla="*/ 325000 h 606722"/>
              <a:gd name="connsiteY75" fmla="*/ 325000 h 606722"/>
              <a:gd name="connsiteX76" fmla="*/ 325000 h 606722"/>
              <a:gd name="connsiteY76" fmla="*/ 325000 h 606722"/>
              <a:gd name="connsiteX77" fmla="*/ 325000 h 606722"/>
              <a:gd name="connsiteY77" fmla="*/ 325000 h 606722"/>
              <a:gd name="connsiteX78" fmla="*/ 325000 h 606722"/>
              <a:gd name="connsiteY78" fmla="*/ 325000 h 606722"/>
              <a:gd name="connsiteX79" fmla="*/ 325000 h 606722"/>
              <a:gd name="connsiteY79" fmla="*/ 325000 h 606722"/>
              <a:gd name="connsiteX80" fmla="*/ 325000 h 606722"/>
              <a:gd name="connsiteY80" fmla="*/ 325000 h 606722"/>
              <a:gd name="connsiteX81" fmla="*/ 325000 h 606722"/>
              <a:gd name="connsiteY81" fmla="*/ 325000 h 606722"/>
              <a:gd name="connsiteX82" fmla="*/ 325000 h 606722"/>
              <a:gd name="connsiteY82" fmla="*/ 325000 h 606722"/>
              <a:gd name="connsiteX83" fmla="*/ 325000 h 606722"/>
              <a:gd name="connsiteY83" fmla="*/ 325000 h 606722"/>
              <a:gd name="connsiteX84" fmla="*/ 325000 h 606722"/>
              <a:gd name="connsiteY84" fmla="*/ 325000 h 606722"/>
              <a:gd name="connsiteX85" fmla="*/ 325000 h 606722"/>
              <a:gd name="connsiteY85" fmla="*/ 325000 h 606722"/>
              <a:gd name="connsiteX86" fmla="*/ 325000 h 606722"/>
              <a:gd name="connsiteY86" fmla="*/ 325000 h 606722"/>
              <a:gd name="connsiteX87" fmla="*/ 325000 h 606722"/>
              <a:gd name="connsiteY87" fmla="*/ 325000 h 606722"/>
              <a:gd name="connsiteX88" fmla="*/ 325000 h 606722"/>
              <a:gd name="connsiteY88" fmla="*/ 325000 h 606722"/>
              <a:gd name="connsiteX89" fmla="*/ 325000 h 606722"/>
              <a:gd name="connsiteY89" fmla="*/ 325000 h 606722"/>
              <a:gd name="connsiteX90" fmla="*/ 325000 h 606722"/>
              <a:gd name="connsiteY90" fmla="*/ 325000 h 606722"/>
              <a:gd name="connsiteX91" fmla="*/ 325000 h 606722"/>
              <a:gd name="connsiteY91" fmla="*/ 325000 h 606722"/>
              <a:gd name="connsiteX92" fmla="*/ 325000 h 606722"/>
              <a:gd name="connsiteY92" fmla="*/ 325000 h 606722"/>
              <a:gd name="connsiteX93" fmla="*/ 325000 h 606722"/>
              <a:gd name="connsiteY93" fmla="*/ 325000 h 606722"/>
              <a:gd name="connsiteX94" fmla="*/ 325000 h 606722"/>
              <a:gd name="connsiteY94" fmla="*/ 325000 h 606722"/>
              <a:gd name="connsiteX95" fmla="*/ 325000 h 606722"/>
              <a:gd name="connsiteY95" fmla="*/ 325000 h 606722"/>
              <a:gd name="connsiteX96" fmla="*/ 325000 h 606722"/>
              <a:gd name="connsiteY96" fmla="*/ 325000 h 606722"/>
              <a:gd name="connsiteX97" fmla="*/ 325000 h 606722"/>
              <a:gd name="connsiteY97" fmla="*/ 325000 h 606722"/>
              <a:gd name="connsiteX98" fmla="*/ 325000 h 606722"/>
              <a:gd name="connsiteY98" fmla="*/ 325000 h 606722"/>
              <a:gd name="connsiteX99" fmla="*/ 325000 h 606722"/>
              <a:gd name="connsiteY99" fmla="*/ 325000 h 606722"/>
              <a:gd name="connsiteX100" fmla="*/ 325000 h 606722"/>
              <a:gd name="connsiteY100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476669" h="579656">
                <a:moveTo>
                  <a:pt x="234974" y="366196"/>
                </a:moveTo>
                <a:lnTo>
                  <a:pt x="369914" y="366196"/>
                </a:lnTo>
                <a:cubicBezTo>
                  <a:pt x="378013" y="366196"/>
                  <a:pt x="384511" y="372771"/>
                  <a:pt x="384511" y="380768"/>
                </a:cubicBezTo>
                <a:cubicBezTo>
                  <a:pt x="384511" y="388854"/>
                  <a:pt x="378013" y="395340"/>
                  <a:pt x="369914" y="395340"/>
                </a:cubicBezTo>
                <a:lnTo>
                  <a:pt x="234974" y="395340"/>
                </a:lnTo>
                <a:cubicBezTo>
                  <a:pt x="226874" y="395340"/>
                  <a:pt x="220376" y="388854"/>
                  <a:pt x="220376" y="380768"/>
                </a:cubicBezTo>
                <a:cubicBezTo>
                  <a:pt x="220376" y="372771"/>
                  <a:pt x="226874" y="366196"/>
                  <a:pt x="234974" y="366196"/>
                </a:cubicBezTo>
                <a:close/>
                <a:moveTo>
                  <a:pt x="124865" y="361468"/>
                </a:moveTo>
                <a:cubicBezTo>
                  <a:pt x="135485" y="361468"/>
                  <a:pt x="144094" y="370061"/>
                  <a:pt x="144094" y="380662"/>
                </a:cubicBezTo>
                <a:cubicBezTo>
                  <a:pt x="144094" y="391263"/>
                  <a:pt x="135485" y="399856"/>
                  <a:pt x="124865" y="399856"/>
                </a:cubicBezTo>
                <a:cubicBezTo>
                  <a:pt x="114245" y="399856"/>
                  <a:pt x="105636" y="391263"/>
                  <a:pt x="105636" y="380662"/>
                </a:cubicBezTo>
                <a:cubicBezTo>
                  <a:pt x="105636" y="370061"/>
                  <a:pt x="114245" y="361468"/>
                  <a:pt x="124865" y="361468"/>
                </a:cubicBezTo>
                <a:close/>
                <a:moveTo>
                  <a:pt x="63111" y="306792"/>
                </a:moveTo>
                <a:cubicBezTo>
                  <a:pt x="44418" y="306792"/>
                  <a:pt x="29107" y="322080"/>
                  <a:pt x="29107" y="340834"/>
                </a:cubicBezTo>
                <a:lnTo>
                  <a:pt x="29107" y="420560"/>
                </a:lnTo>
                <a:cubicBezTo>
                  <a:pt x="29107" y="439313"/>
                  <a:pt x="44418" y="454601"/>
                  <a:pt x="63111" y="454601"/>
                </a:cubicBezTo>
                <a:lnTo>
                  <a:pt x="188710" y="454601"/>
                </a:lnTo>
                <a:lnTo>
                  <a:pt x="287960" y="454601"/>
                </a:lnTo>
                <a:lnTo>
                  <a:pt x="413380" y="454601"/>
                </a:lnTo>
                <a:cubicBezTo>
                  <a:pt x="432162" y="454601"/>
                  <a:pt x="447473" y="439313"/>
                  <a:pt x="447473" y="420560"/>
                </a:cubicBezTo>
                <a:lnTo>
                  <a:pt x="447562" y="420560"/>
                </a:lnTo>
                <a:lnTo>
                  <a:pt x="447562" y="340834"/>
                </a:lnTo>
                <a:cubicBezTo>
                  <a:pt x="447562" y="322080"/>
                  <a:pt x="432251" y="306792"/>
                  <a:pt x="413469" y="306792"/>
                </a:cubicBezTo>
                <a:close/>
                <a:moveTo>
                  <a:pt x="238290" y="78102"/>
                </a:moveTo>
                <a:cubicBezTo>
                  <a:pt x="226807" y="78102"/>
                  <a:pt x="217550" y="87435"/>
                  <a:pt x="217550" y="98811"/>
                </a:cubicBezTo>
                <a:cubicBezTo>
                  <a:pt x="217550" y="110366"/>
                  <a:pt x="226896" y="119610"/>
                  <a:pt x="238290" y="119610"/>
                </a:cubicBezTo>
                <a:cubicBezTo>
                  <a:pt x="249862" y="119610"/>
                  <a:pt x="259119" y="110366"/>
                  <a:pt x="259119" y="98811"/>
                </a:cubicBezTo>
                <a:cubicBezTo>
                  <a:pt x="259119" y="87346"/>
                  <a:pt x="249684" y="78102"/>
                  <a:pt x="238290" y="78102"/>
                </a:cubicBezTo>
                <a:close/>
                <a:moveTo>
                  <a:pt x="135945" y="51617"/>
                </a:moveTo>
                <a:cubicBezTo>
                  <a:pt x="139628" y="50984"/>
                  <a:pt x="143544" y="51739"/>
                  <a:pt x="146792" y="54050"/>
                </a:cubicBezTo>
                <a:cubicBezTo>
                  <a:pt x="153467" y="58672"/>
                  <a:pt x="154891" y="67738"/>
                  <a:pt x="150263" y="74316"/>
                </a:cubicBezTo>
                <a:cubicBezTo>
                  <a:pt x="145190" y="81604"/>
                  <a:pt x="142431" y="90137"/>
                  <a:pt x="142431" y="99025"/>
                </a:cubicBezTo>
                <a:cubicBezTo>
                  <a:pt x="142431" y="107914"/>
                  <a:pt x="145190" y="116447"/>
                  <a:pt x="150263" y="123646"/>
                </a:cubicBezTo>
                <a:cubicBezTo>
                  <a:pt x="154891" y="130135"/>
                  <a:pt x="153378" y="139290"/>
                  <a:pt x="146792" y="143912"/>
                </a:cubicBezTo>
                <a:cubicBezTo>
                  <a:pt x="144211" y="145778"/>
                  <a:pt x="141363" y="146667"/>
                  <a:pt x="138426" y="146667"/>
                </a:cubicBezTo>
                <a:cubicBezTo>
                  <a:pt x="133887" y="146667"/>
                  <a:pt x="129348" y="144534"/>
                  <a:pt x="126500" y="140445"/>
                </a:cubicBezTo>
                <a:cubicBezTo>
                  <a:pt x="117867" y="128268"/>
                  <a:pt x="113328" y="114047"/>
                  <a:pt x="113328" y="99025"/>
                </a:cubicBezTo>
                <a:cubicBezTo>
                  <a:pt x="113328" y="83915"/>
                  <a:pt x="117867" y="69605"/>
                  <a:pt x="126500" y="57516"/>
                </a:cubicBezTo>
                <a:cubicBezTo>
                  <a:pt x="128814" y="54272"/>
                  <a:pt x="132263" y="52250"/>
                  <a:pt x="135945" y="51617"/>
                </a:cubicBezTo>
                <a:close/>
                <a:moveTo>
                  <a:pt x="340677" y="51511"/>
                </a:moveTo>
                <a:cubicBezTo>
                  <a:pt x="344350" y="52133"/>
                  <a:pt x="347778" y="54154"/>
                  <a:pt x="350093" y="57441"/>
                </a:cubicBezTo>
                <a:cubicBezTo>
                  <a:pt x="358818" y="69523"/>
                  <a:pt x="363270" y="83826"/>
                  <a:pt x="363270" y="98839"/>
                </a:cubicBezTo>
                <a:cubicBezTo>
                  <a:pt x="363270" y="113941"/>
                  <a:pt x="358818" y="128244"/>
                  <a:pt x="350093" y="140325"/>
                </a:cubicBezTo>
                <a:cubicBezTo>
                  <a:pt x="347243" y="144323"/>
                  <a:pt x="342791" y="146455"/>
                  <a:pt x="338250" y="146455"/>
                </a:cubicBezTo>
                <a:cubicBezTo>
                  <a:pt x="335312" y="146455"/>
                  <a:pt x="332463" y="145567"/>
                  <a:pt x="329792" y="143790"/>
                </a:cubicBezTo>
                <a:cubicBezTo>
                  <a:pt x="323203" y="139170"/>
                  <a:pt x="321778" y="130109"/>
                  <a:pt x="326408" y="123535"/>
                </a:cubicBezTo>
                <a:cubicBezTo>
                  <a:pt x="331483" y="116251"/>
                  <a:pt x="334244" y="107722"/>
                  <a:pt x="334244" y="98839"/>
                </a:cubicBezTo>
                <a:cubicBezTo>
                  <a:pt x="334244" y="89955"/>
                  <a:pt x="331483" y="81427"/>
                  <a:pt x="326408" y="74231"/>
                </a:cubicBezTo>
                <a:cubicBezTo>
                  <a:pt x="321778" y="67746"/>
                  <a:pt x="323292" y="58596"/>
                  <a:pt x="329792" y="53977"/>
                </a:cubicBezTo>
                <a:cubicBezTo>
                  <a:pt x="333086" y="51667"/>
                  <a:pt x="337004" y="50890"/>
                  <a:pt x="340677" y="51511"/>
                </a:cubicBezTo>
                <a:close/>
                <a:moveTo>
                  <a:pt x="238290" y="49216"/>
                </a:moveTo>
                <a:cubicBezTo>
                  <a:pt x="265885" y="49216"/>
                  <a:pt x="288138" y="71614"/>
                  <a:pt x="288138" y="98989"/>
                </a:cubicBezTo>
                <a:cubicBezTo>
                  <a:pt x="288138" y="121209"/>
                  <a:pt x="273362" y="140230"/>
                  <a:pt x="252889" y="146452"/>
                </a:cubicBezTo>
                <a:lnTo>
                  <a:pt x="252889" y="277817"/>
                </a:lnTo>
                <a:lnTo>
                  <a:pt x="413380" y="277817"/>
                </a:lnTo>
                <a:cubicBezTo>
                  <a:pt x="448274" y="277817"/>
                  <a:pt x="476491" y="306081"/>
                  <a:pt x="476491" y="340834"/>
                </a:cubicBezTo>
                <a:lnTo>
                  <a:pt x="476669" y="340834"/>
                </a:lnTo>
                <a:lnTo>
                  <a:pt x="476669" y="420560"/>
                </a:lnTo>
                <a:cubicBezTo>
                  <a:pt x="476669" y="455401"/>
                  <a:pt x="448274" y="483665"/>
                  <a:pt x="413469" y="483665"/>
                </a:cubicBezTo>
                <a:lnTo>
                  <a:pt x="315376" y="483665"/>
                </a:lnTo>
                <a:lnTo>
                  <a:pt x="364868" y="556992"/>
                </a:lnTo>
                <a:cubicBezTo>
                  <a:pt x="369319" y="563658"/>
                  <a:pt x="367538" y="572635"/>
                  <a:pt x="360951" y="577167"/>
                </a:cubicBezTo>
                <a:cubicBezTo>
                  <a:pt x="358459" y="578767"/>
                  <a:pt x="355699" y="579656"/>
                  <a:pt x="352851" y="579656"/>
                </a:cubicBezTo>
                <a:cubicBezTo>
                  <a:pt x="348133" y="579656"/>
                  <a:pt x="343594" y="577345"/>
                  <a:pt x="340745" y="573257"/>
                </a:cubicBezTo>
                <a:lnTo>
                  <a:pt x="280216" y="483665"/>
                </a:lnTo>
                <a:lnTo>
                  <a:pt x="196454" y="483665"/>
                </a:lnTo>
                <a:lnTo>
                  <a:pt x="135924" y="573257"/>
                </a:lnTo>
                <a:cubicBezTo>
                  <a:pt x="133076" y="577345"/>
                  <a:pt x="128447" y="579656"/>
                  <a:pt x="123818" y="579656"/>
                </a:cubicBezTo>
                <a:cubicBezTo>
                  <a:pt x="121059" y="579656"/>
                  <a:pt x="118211" y="578767"/>
                  <a:pt x="115718" y="577167"/>
                </a:cubicBezTo>
                <a:cubicBezTo>
                  <a:pt x="109042" y="572635"/>
                  <a:pt x="107261" y="563658"/>
                  <a:pt x="111801" y="556992"/>
                </a:cubicBezTo>
                <a:lnTo>
                  <a:pt x="161293" y="483665"/>
                </a:lnTo>
                <a:lnTo>
                  <a:pt x="63111" y="483665"/>
                </a:lnTo>
                <a:cubicBezTo>
                  <a:pt x="28217" y="483665"/>
                  <a:pt x="0" y="455312"/>
                  <a:pt x="0" y="420560"/>
                </a:cubicBezTo>
                <a:lnTo>
                  <a:pt x="0" y="340834"/>
                </a:lnTo>
                <a:cubicBezTo>
                  <a:pt x="0" y="305992"/>
                  <a:pt x="28395" y="277817"/>
                  <a:pt x="63111" y="277817"/>
                </a:cubicBezTo>
                <a:lnTo>
                  <a:pt x="223692" y="277817"/>
                </a:lnTo>
                <a:lnTo>
                  <a:pt x="223692" y="146452"/>
                </a:lnTo>
                <a:cubicBezTo>
                  <a:pt x="203308" y="140319"/>
                  <a:pt x="188442" y="121387"/>
                  <a:pt x="188442" y="98989"/>
                </a:cubicBezTo>
                <a:cubicBezTo>
                  <a:pt x="188442" y="71436"/>
                  <a:pt x="210874" y="49216"/>
                  <a:pt x="238290" y="49216"/>
                </a:cubicBezTo>
                <a:close/>
                <a:moveTo>
                  <a:pt x="68285" y="282"/>
                </a:moveTo>
                <a:cubicBezTo>
                  <a:pt x="71965" y="-340"/>
                  <a:pt x="75878" y="438"/>
                  <a:pt x="79124" y="2748"/>
                </a:cubicBezTo>
                <a:cubicBezTo>
                  <a:pt x="85706" y="7370"/>
                  <a:pt x="87218" y="16346"/>
                  <a:pt x="82593" y="22923"/>
                </a:cubicBezTo>
                <a:cubicBezTo>
                  <a:pt x="66851" y="45052"/>
                  <a:pt x="58490" y="71359"/>
                  <a:pt x="58490" y="98821"/>
                </a:cubicBezTo>
                <a:cubicBezTo>
                  <a:pt x="58490" y="126372"/>
                  <a:pt x="66851" y="152679"/>
                  <a:pt x="82593" y="174809"/>
                </a:cubicBezTo>
                <a:cubicBezTo>
                  <a:pt x="87218" y="181296"/>
                  <a:pt x="85706" y="190451"/>
                  <a:pt x="79124" y="195072"/>
                </a:cubicBezTo>
                <a:cubicBezTo>
                  <a:pt x="76545" y="196938"/>
                  <a:pt x="73699" y="197827"/>
                  <a:pt x="70764" y="197827"/>
                </a:cubicBezTo>
                <a:cubicBezTo>
                  <a:pt x="66228" y="197827"/>
                  <a:pt x="61692" y="195694"/>
                  <a:pt x="58846" y="191606"/>
                </a:cubicBezTo>
                <a:cubicBezTo>
                  <a:pt x="39635" y="164499"/>
                  <a:pt x="29496" y="132416"/>
                  <a:pt x="29496" y="98821"/>
                </a:cubicBezTo>
                <a:cubicBezTo>
                  <a:pt x="29496" y="65316"/>
                  <a:pt x="39635" y="33321"/>
                  <a:pt x="58846" y="6214"/>
                </a:cubicBezTo>
                <a:cubicBezTo>
                  <a:pt x="61158" y="2926"/>
                  <a:pt x="64605" y="904"/>
                  <a:pt x="68285" y="282"/>
                </a:cubicBezTo>
                <a:close/>
                <a:moveTo>
                  <a:pt x="408281" y="200"/>
                </a:moveTo>
                <a:cubicBezTo>
                  <a:pt x="411954" y="811"/>
                  <a:pt x="415382" y="2810"/>
                  <a:pt x="417698" y="6054"/>
                </a:cubicBezTo>
                <a:cubicBezTo>
                  <a:pt x="436933" y="33247"/>
                  <a:pt x="447173" y="65328"/>
                  <a:pt x="447173" y="98830"/>
                </a:cubicBezTo>
                <a:cubicBezTo>
                  <a:pt x="447173" y="132422"/>
                  <a:pt x="436933" y="164502"/>
                  <a:pt x="417698" y="191606"/>
                </a:cubicBezTo>
                <a:cubicBezTo>
                  <a:pt x="414848" y="195694"/>
                  <a:pt x="410396" y="197827"/>
                  <a:pt x="405854" y="197827"/>
                </a:cubicBezTo>
                <a:cubicBezTo>
                  <a:pt x="402916" y="197827"/>
                  <a:pt x="400066" y="196850"/>
                  <a:pt x="397395" y="195072"/>
                </a:cubicBezTo>
                <a:cubicBezTo>
                  <a:pt x="390894" y="190451"/>
                  <a:pt x="389380" y="181298"/>
                  <a:pt x="394011" y="174811"/>
                </a:cubicBezTo>
                <a:cubicBezTo>
                  <a:pt x="409773" y="152683"/>
                  <a:pt x="418054" y="126379"/>
                  <a:pt x="418054" y="98830"/>
                </a:cubicBezTo>
                <a:cubicBezTo>
                  <a:pt x="418054" y="71371"/>
                  <a:pt x="409773" y="45066"/>
                  <a:pt x="394011" y="22938"/>
                </a:cubicBezTo>
                <a:cubicBezTo>
                  <a:pt x="389380" y="16362"/>
                  <a:pt x="390894" y="7298"/>
                  <a:pt x="397395" y="2677"/>
                </a:cubicBezTo>
                <a:cubicBezTo>
                  <a:pt x="400689" y="366"/>
                  <a:pt x="404608" y="-411"/>
                  <a:pt x="408281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3" name="user_184309">
            <a:extLst>
              <a:ext uri="{FF2B5EF4-FFF2-40B4-BE49-F238E27FC236}">
                <a16:creationId xmlns:a16="http://schemas.microsoft.com/office/drawing/2014/main" id="{6F1380AD-85CF-4B5A-80EE-99266916286F}"/>
              </a:ext>
            </a:extLst>
          </p:cNvPr>
          <p:cNvSpPr>
            <a:spLocks noChangeAspect="1"/>
          </p:cNvSpPr>
          <p:nvPr/>
        </p:nvSpPr>
        <p:spPr bwMode="auto">
          <a:xfrm>
            <a:off x="5043300" y="5509014"/>
            <a:ext cx="464914" cy="440707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  <a:gd name="connsiteX68" fmla="*/ 325000 h 606722"/>
              <a:gd name="connsiteY68" fmla="*/ 325000 h 606722"/>
              <a:gd name="connsiteX69" fmla="*/ 325000 h 606722"/>
              <a:gd name="connsiteY69" fmla="*/ 325000 h 606722"/>
              <a:gd name="connsiteX70" fmla="*/ 325000 h 606722"/>
              <a:gd name="connsiteY70" fmla="*/ 325000 h 606722"/>
              <a:gd name="connsiteX71" fmla="*/ 325000 h 606722"/>
              <a:gd name="connsiteY71" fmla="*/ 325000 h 606722"/>
              <a:gd name="connsiteX72" fmla="*/ 325000 h 606722"/>
              <a:gd name="connsiteY72" fmla="*/ 325000 h 606722"/>
              <a:gd name="connsiteX73" fmla="*/ 325000 h 606722"/>
              <a:gd name="connsiteY73" fmla="*/ 325000 h 606722"/>
              <a:gd name="connsiteX74" fmla="*/ 325000 h 606722"/>
              <a:gd name="connsiteY74" fmla="*/ 325000 h 606722"/>
              <a:gd name="connsiteX75" fmla="*/ 325000 h 606722"/>
              <a:gd name="connsiteY75" fmla="*/ 325000 h 606722"/>
              <a:gd name="connsiteX76" fmla="*/ 325000 h 606722"/>
              <a:gd name="connsiteY76" fmla="*/ 325000 h 606722"/>
              <a:gd name="connsiteX77" fmla="*/ 325000 h 606722"/>
              <a:gd name="connsiteY77" fmla="*/ 325000 h 606722"/>
              <a:gd name="connsiteX78" fmla="*/ 325000 h 606722"/>
              <a:gd name="connsiteY78" fmla="*/ 325000 h 606722"/>
              <a:gd name="connsiteX79" fmla="*/ 325000 h 606722"/>
              <a:gd name="connsiteY79" fmla="*/ 325000 h 606722"/>
              <a:gd name="connsiteX80" fmla="*/ 325000 h 606722"/>
              <a:gd name="connsiteY80" fmla="*/ 325000 h 606722"/>
              <a:gd name="connsiteX81" fmla="*/ 325000 h 606722"/>
              <a:gd name="connsiteY81" fmla="*/ 325000 h 606722"/>
              <a:gd name="connsiteX82" fmla="*/ 325000 h 606722"/>
              <a:gd name="connsiteY82" fmla="*/ 325000 h 606722"/>
              <a:gd name="connsiteX83" fmla="*/ 325000 h 606722"/>
              <a:gd name="connsiteY83" fmla="*/ 325000 h 606722"/>
              <a:gd name="connsiteX84" fmla="*/ 325000 h 606722"/>
              <a:gd name="connsiteY84" fmla="*/ 325000 h 606722"/>
              <a:gd name="connsiteX85" fmla="*/ 325000 h 606722"/>
              <a:gd name="connsiteY85" fmla="*/ 325000 h 606722"/>
              <a:gd name="connsiteX86" fmla="*/ 325000 h 606722"/>
              <a:gd name="connsiteY86" fmla="*/ 325000 h 606722"/>
              <a:gd name="connsiteX87" fmla="*/ 325000 h 606722"/>
              <a:gd name="connsiteY87" fmla="*/ 325000 h 606722"/>
              <a:gd name="connsiteX88" fmla="*/ 325000 h 606722"/>
              <a:gd name="connsiteY88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7623" h="575986">
                <a:moveTo>
                  <a:pt x="164473" y="171911"/>
                </a:moveTo>
                <a:cubicBezTo>
                  <a:pt x="169274" y="167201"/>
                  <a:pt x="176922" y="167201"/>
                  <a:pt x="181634" y="171911"/>
                </a:cubicBezTo>
                <a:cubicBezTo>
                  <a:pt x="186347" y="176621"/>
                  <a:pt x="186347" y="184263"/>
                  <a:pt x="181634" y="188973"/>
                </a:cubicBezTo>
                <a:lnTo>
                  <a:pt x="166518" y="204080"/>
                </a:lnTo>
                <a:cubicBezTo>
                  <a:pt x="164117" y="206480"/>
                  <a:pt x="161005" y="207635"/>
                  <a:pt x="157981" y="207635"/>
                </a:cubicBezTo>
                <a:cubicBezTo>
                  <a:pt x="154869" y="207635"/>
                  <a:pt x="151757" y="206480"/>
                  <a:pt x="149356" y="204080"/>
                </a:cubicBezTo>
                <a:cubicBezTo>
                  <a:pt x="144643" y="199370"/>
                  <a:pt x="144643" y="191728"/>
                  <a:pt x="149356" y="187018"/>
                </a:cubicBezTo>
                <a:close/>
                <a:moveTo>
                  <a:pt x="301861" y="34661"/>
                </a:moveTo>
                <a:cubicBezTo>
                  <a:pt x="306578" y="29951"/>
                  <a:pt x="314233" y="29951"/>
                  <a:pt x="318951" y="34661"/>
                </a:cubicBezTo>
                <a:cubicBezTo>
                  <a:pt x="323668" y="39372"/>
                  <a:pt x="323668" y="47015"/>
                  <a:pt x="318951" y="51814"/>
                </a:cubicBezTo>
                <a:lnTo>
                  <a:pt x="210625" y="159976"/>
                </a:lnTo>
                <a:cubicBezTo>
                  <a:pt x="208311" y="162287"/>
                  <a:pt x="205195" y="163531"/>
                  <a:pt x="202080" y="163531"/>
                </a:cubicBezTo>
                <a:cubicBezTo>
                  <a:pt x="198964" y="163531"/>
                  <a:pt x="195849" y="162287"/>
                  <a:pt x="193535" y="159976"/>
                </a:cubicBezTo>
                <a:cubicBezTo>
                  <a:pt x="188817" y="155266"/>
                  <a:pt x="188817" y="147533"/>
                  <a:pt x="193535" y="142823"/>
                </a:cubicBezTo>
                <a:close/>
                <a:moveTo>
                  <a:pt x="311421" y="24127"/>
                </a:moveTo>
                <a:cubicBezTo>
                  <a:pt x="306793" y="24127"/>
                  <a:pt x="302076" y="25905"/>
                  <a:pt x="298516" y="29459"/>
                </a:cubicBezTo>
                <a:lnTo>
                  <a:pt x="75652" y="252069"/>
                </a:lnTo>
                <a:cubicBezTo>
                  <a:pt x="7031" y="320496"/>
                  <a:pt x="7031" y="431934"/>
                  <a:pt x="75652" y="500361"/>
                </a:cubicBezTo>
                <a:cubicBezTo>
                  <a:pt x="108850" y="533597"/>
                  <a:pt x="152996" y="551814"/>
                  <a:pt x="199990" y="551814"/>
                </a:cubicBezTo>
                <a:cubicBezTo>
                  <a:pt x="246983" y="551814"/>
                  <a:pt x="291129" y="533597"/>
                  <a:pt x="324327" y="500361"/>
                </a:cubicBezTo>
                <a:lnTo>
                  <a:pt x="547279" y="277840"/>
                </a:lnTo>
                <a:cubicBezTo>
                  <a:pt x="570598" y="254557"/>
                  <a:pt x="583414" y="223632"/>
                  <a:pt x="583414" y="190751"/>
                </a:cubicBezTo>
                <a:cubicBezTo>
                  <a:pt x="583414" y="157871"/>
                  <a:pt x="570598" y="126946"/>
                  <a:pt x="547279" y="103663"/>
                </a:cubicBezTo>
                <a:cubicBezTo>
                  <a:pt x="523960" y="80380"/>
                  <a:pt x="492987" y="67583"/>
                  <a:pt x="460056" y="67583"/>
                </a:cubicBezTo>
                <a:cubicBezTo>
                  <a:pt x="427125" y="67583"/>
                  <a:pt x="396152" y="80380"/>
                  <a:pt x="372833" y="103663"/>
                </a:cubicBezTo>
                <a:lnTo>
                  <a:pt x="149970" y="326272"/>
                </a:lnTo>
                <a:cubicBezTo>
                  <a:pt x="136530" y="339602"/>
                  <a:pt x="129232" y="357375"/>
                  <a:pt x="129232" y="376215"/>
                </a:cubicBezTo>
                <a:cubicBezTo>
                  <a:pt x="129232" y="395143"/>
                  <a:pt x="136530" y="412828"/>
                  <a:pt x="149970" y="426247"/>
                </a:cubicBezTo>
                <a:cubicBezTo>
                  <a:pt x="163320" y="439577"/>
                  <a:pt x="181121" y="446952"/>
                  <a:pt x="199990" y="446952"/>
                </a:cubicBezTo>
                <a:cubicBezTo>
                  <a:pt x="218947" y="446952"/>
                  <a:pt x="236659" y="439577"/>
                  <a:pt x="250098" y="426247"/>
                </a:cubicBezTo>
                <a:lnTo>
                  <a:pt x="472962" y="203637"/>
                </a:lnTo>
                <a:cubicBezTo>
                  <a:pt x="480082" y="196528"/>
                  <a:pt x="480082" y="184975"/>
                  <a:pt x="472962" y="177866"/>
                </a:cubicBezTo>
                <a:cubicBezTo>
                  <a:pt x="465841" y="170757"/>
                  <a:pt x="454271" y="170757"/>
                  <a:pt x="447151" y="177866"/>
                </a:cubicBezTo>
                <a:lnTo>
                  <a:pt x="224198" y="400387"/>
                </a:lnTo>
                <a:cubicBezTo>
                  <a:pt x="217790" y="406874"/>
                  <a:pt x="209157" y="410428"/>
                  <a:pt x="199990" y="410428"/>
                </a:cubicBezTo>
                <a:cubicBezTo>
                  <a:pt x="190822" y="410428"/>
                  <a:pt x="182189" y="406874"/>
                  <a:pt x="175781" y="400387"/>
                </a:cubicBezTo>
                <a:cubicBezTo>
                  <a:pt x="162430" y="387057"/>
                  <a:pt x="162430" y="365373"/>
                  <a:pt x="175781" y="352043"/>
                </a:cubicBezTo>
                <a:lnTo>
                  <a:pt x="398644" y="129434"/>
                </a:lnTo>
                <a:cubicBezTo>
                  <a:pt x="415021" y="113082"/>
                  <a:pt x="436827" y="104107"/>
                  <a:pt x="460056" y="104107"/>
                </a:cubicBezTo>
                <a:cubicBezTo>
                  <a:pt x="483286" y="104107"/>
                  <a:pt x="505003" y="113082"/>
                  <a:pt x="521468" y="129434"/>
                </a:cubicBezTo>
                <a:cubicBezTo>
                  <a:pt x="537845" y="145874"/>
                  <a:pt x="546834" y="167557"/>
                  <a:pt x="546834" y="190751"/>
                </a:cubicBezTo>
                <a:cubicBezTo>
                  <a:pt x="546834" y="213945"/>
                  <a:pt x="537845" y="235718"/>
                  <a:pt x="521468" y="252069"/>
                </a:cubicBezTo>
                <a:lnTo>
                  <a:pt x="298516" y="474590"/>
                </a:lnTo>
                <a:cubicBezTo>
                  <a:pt x="272171" y="500894"/>
                  <a:pt x="237193" y="515379"/>
                  <a:pt x="199990" y="515379"/>
                </a:cubicBezTo>
                <a:cubicBezTo>
                  <a:pt x="162786" y="515379"/>
                  <a:pt x="127808" y="500894"/>
                  <a:pt x="101463" y="474590"/>
                </a:cubicBezTo>
                <a:cubicBezTo>
                  <a:pt x="75118" y="448374"/>
                  <a:pt x="60610" y="413361"/>
                  <a:pt x="60610" y="376215"/>
                </a:cubicBezTo>
                <a:cubicBezTo>
                  <a:pt x="60610" y="339069"/>
                  <a:pt x="75118" y="304145"/>
                  <a:pt x="101463" y="277840"/>
                </a:cubicBezTo>
                <a:lnTo>
                  <a:pt x="324327" y="55231"/>
                </a:lnTo>
                <a:cubicBezTo>
                  <a:pt x="327798" y="51854"/>
                  <a:pt x="329667" y="47233"/>
                  <a:pt x="329667" y="42345"/>
                </a:cubicBezTo>
                <a:cubicBezTo>
                  <a:pt x="329667" y="37546"/>
                  <a:pt x="327798" y="32925"/>
                  <a:pt x="324327" y="29459"/>
                </a:cubicBezTo>
                <a:cubicBezTo>
                  <a:pt x="320767" y="25905"/>
                  <a:pt x="316138" y="24127"/>
                  <a:pt x="311421" y="24127"/>
                </a:cubicBezTo>
                <a:close/>
                <a:moveTo>
                  <a:pt x="311466" y="0"/>
                </a:moveTo>
                <a:cubicBezTo>
                  <a:pt x="322346" y="0"/>
                  <a:pt x="333227" y="4133"/>
                  <a:pt x="341504" y="12397"/>
                </a:cubicBezTo>
                <a:cubicBezTo>
                  <a:pt x="349515" y="20395"/>
                  <a:pt x="353876" y="31059"/>
                  <a:pt x="353876" y="42345"/>
                </a:cubicBezTo>
                <a:cubicBezTo>
                  <a:pt x="353876" y="53720"/>
                  <a:pt x="349515" y="64384"/>
                  <a:pt x="341504" y="72382"/>
                </a:cubicBezTo>
                <a:lnTo>
                  <a:pt x="118551" y="294902"/>
                </a:lnTo>
                <a:cubicBezTo>
                  <a:pt x="96835" y="316675"/>
                  <a:pt x="84819" y="345556"/>
                  <a:pt x="84819" y="376215"/>
                </a:cubicBezTo>
                <a:cubicBezTo>
                  <a:pt x="84819" y="406963"/>
                  <a:pt x="96835" y="435844"/>
                  <a:pt x="118551" y="457527"/>
                </a:cubicBezTo>
                <a:cubicBezTo>
                  <a:pt x="140357" y="479211"/>
                  <a:pt x="169195" y="491208"/>
                  <a:pt x="199990" y="491208"/>
                </a:cubicBezTo>
                <a:cubicBezTo>
                  <a:pt x="230785" y="491208"/>
                  <a:pt x="259711" y="479211"/>
                  <a:pt x="281427" y="457527"/>
                </a:cubicBezTo>
                <a:lnTo>
                  <a:pt x="504291" y="234918"/>
                </a:lnTo>
                <a:cubicBezTo>
                  <a:pt x="516128" y="223188"/>
                  <a:pt x="522625" y="207458"/>
                  <a:pt x="522625" y="190751"/>
                </a:cubicBezTo>
                <a:cubicBezTo>
                  <a:pt x="522625" y="174045"/>
                  <a:pt x="516128" y="158315"/>
                  <a:pt x="504291" y="146585"/>
                </a:cubicBezTo>
                <a:cubicBezTo>
                  <a:pt x="492453" y="134766"/>
                  <a:pt x="476789" y="128279"/>
                  <a:pt x="460056" y="128279"/>
                </a:cubicBezTo>
                <a:cubicBezTo>
                  <a:pt x="443324" y="128279"/>
                  <a:pt x="427570" y="134766"/>
                  <a:pt x="415822" y="146585"/>
                </a:cubicBezTo>
                <a:lnTo>
                  <a:pt x="192869" y="369106"/>
                </a:lnTo>
                <a:cubicBezTo>
                  <a:pt x="191000" y="370972"/>
                  <a:pt x="189932" y="373549"/>
                  <a:pt x="189932" y="376215"/>
                </a:cubicBezTo>
                <a:cubicBezTo>
                  <a:pt x="189932" y="378881"/>
                  <a:pt x="191000" y="381458"/>
                  <a:pt x="192869" y="383324"/>
                </a:cubicBezTo>
                <a:cubicBezTo>
                  <a:pt x="194738" y="385190"/>
                  <a:pt x="197320" y="386257"/>
                  <a:pt x="199990" y="386257"/>
                </a:cubicBezTo>
                <a:cubicBezTo>
                  <a:pt x="202660" y="386257"/>
                  <a:pt x="205241" y="385190"/>
                  <a:pt x="207110" y="383324"/>
                </a:cubicBezTo>
                <a:lnTo>
                  <a:pt x="430062" y="160804"/>
                </a:lnTo>
                <a:cubicBezTo>
                  <a:pt x="446617" y="144274"/>
                  <a:pt x="473496" y="144274"/>
                  <a:pt x="490050" y="160804"/>
                </a:cubicBezTo>
                <a:cubicBezTo>
                  <a:pt x="506605" y="177333"/>
                  <a:pt x="506605" y="204170"/>
                  <a:pt x="490050" y="220699"/>
                </a:cubicBezTo>
                <a:lnTo>
                  <a:pt x="267187" y="443309"/>
                </a:lnTo>
                <a:cubicBezTo>
                  <a:pt x="249208" y="461260"/>
                  <a:pt x="225355" y="471124"/>
                  <a:pt x="199990" y="471124"/>
                </a:cubicBezTo>
                <a:cubicBezTo>
                  <a:pt x="174624" y="471124"/>
                  <a:pt x="150771" y="461260"/>
                  <a:pt x="132792" y="443309"/>
                </a:cubicBezTo>
                <a:cubicBezTo>
                  <a:pt x="114902" y="425358"/>
                  <a:pt x="105023" y="401542"/>
                  <a:pt x="105023" y="376215"/>
                </a:cubicBezTo>
                <a:cubicBezTo>
                  <a:pt x="105023" y="350888"/>
                  <a:pt x="114902" y="327072"/>
                  <a:pt x="132792" y="309121"/>
                </a:cubicBezTo>
                <a:lnTo>
                  <a:pt x="355745" y="86600"/>
                </a:lnTo>
                <a:cubicBezTo>
                  <a:pt x="383603" y="58785"/>
                  <a:pt x="420628" y="43411"/>
                  <a:pt x="460056" y="43411"/>
                </a:cubicBezTo>
                <a:cubicBezTo>
                  <a:pt x="499485" y="43411"/>
                  <a:pt x="536510" y="58785"/>
                  <a:pt x="564368" y="86600"/>
                </a:cubicBezTo>
                <a:cubicBezTo>
                  <a:pt x="592226" y="114415"/>
                  <a:pt x="607623" y="151384"/>
                  <a:pt x="607623" y="190751"/>
                </a:cubicBezTo>
                <a:cubicBezTo>
                  <a:pt x="607623" y="230119"/>
                  <a:pt x="592226" y="267087"/>
                  <a:pt x="564368" y="294902"/>
                </a:cubicBezTo>
                <a:lnTo>
                  <a:pt x="341504" y="517512"/>
                </a:lnTo>
                <a:cubicBezTo>
                  <a:pt x="303678" y="555191"/>
                  <a:pt x="253480" y="575986"/>
                  <a:pt x="199990" y="575986"/>
                </a:cubicBezTo>
                <a:cubicBezTo>
                  <a:pt x="146588" y="575986"/>
                  <a:pt x="96301" y="555191"/>
                  <a:pt x="58474" y="517512"/>
                </a:cubicBezTo>
                <a:cubicBezTo>
                  <a:pt x="-19492" y="439577"/>
                  <a:pt x="-19492" y="312853"/>
                  <a:pt x="58474" y="234918"/>
                </a:cubicBezTo>
                <a:lnTo>
                  <a:pt x="281427" y="12397"/>
                </a:lnTo>
                <a:cubicBezTo>
                  <a:pt x="289705" y="4133"/>
                  <a:pt x="300585" y="0"/>
                  <a:pt x="311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1423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D346EF3-A85F-44D8-8770-D60B1619E9C3}"/>
              </a:ext>
            </a:extLst>
          </p:cNvPr>
          <p:cNvSpPr/>
          <p:nvPr/>
        </p:nvSpPr>
        <p:spPr>
          <a:xfrm>
            <a:off x="300111" y="327074"/>
            <a:ext cx="11591779" cy="6203853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75CEC1-7D5C-4C2C-A195-AEF250146B92}"/>
              </a:ext>
            </a:extLst>
          </p:cNvPr>
          <p:cNvSpPr/>
          <p:nvPr/>
        </p:nvSpPr>
        <p:spPr>
          <a:xfrm>
            <a:off x="700083" y="327074"/>
            <a:ext cx="756000" cy="144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AB0955-B866-436F-AFAE-AE53DACB64AF}"/>
              </a:ext>
            </a:extLst>
          </p:cNvPr>
          <p:cNvSpPr txBox="1"/>
          <p:nvPr/>
        </p:nvSpPr>
        <p:spPr>
          <a:xfrm>
            <a:off x="700084" y="542924"/>
            <a:ext cx="152876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研究意义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250ADA-402B-4065-97EE-034F95CFC420}"/>
              </a:ext>
            </a:extLst>
          </p:cNvPr>
          <p:cNvSpPr/>
          <p:nvPr/>
        </p:nvSpPr>
        <p:spPr>
          <a:xfrm>
            <a:off x="8000998" y="4037963"/>
            <a:ext cx="3356294" cy="627380"/>
          </a:xfrm>
          <a:prstGeom prst="rect">
            <a:avLst/>
          </a:prstGeom>
          <a:solidFill>
            <a:srgbClr val="4DA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D8C4AA-802A-40F9-AB60-AF22FBFBA156}"/>
              </a:ext>
            </a:extLst>
          </p:cNvPr>
          <p:cNvSpPr/>
          <p:nvPr/>
        </p:nvSpPr>
        <p:spPr>
          <a:xfrm>
            <a:off x="834705" y="2490471"/>
            <a:ext cx="3356294" cy="62738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任意多边形 41">
            <a:extLst>
              <a:ext uri="{FF2B5EF4-FFF2-40B4-BE49-F238E27FC236}">
                <a16:creationId xmlns:a16="http://schemas.microsoft.com/office/drawing/2014/main" id="{D04E6E11-83A1-499C-99FD-4DC1DCFF55B8}"/>
              </a:ext>
            </a:extLst>
          </p:cNvPr>
          <p:cNvSpPr/>
          <p:nvPr/>
        </p:nvSpPr>
        <p:spPr>
          <a:xfrm>
            <a:off x="834705" y="3023236"/>
            <a:ext cx="10522587" cy="977264"/>
          </a:xfrm>
          <a:custGeom>
            <a:avLst/>
            <a:gdLst>
              <a:gd name="connsiteX0" fmla="*/ 0 w 14329"/>
              <a:gd name="connsiteY0" fmla="*/ 1388 h 1388"/>
              <a:gd name="connsiteX1" fmla="*/ 7392 w 14329"/>
              <a:gd name="connsiteY1" fmla="*/ 1387 h 1388"/>
              <a:gd name="connsiteX2" fmla="*/ 10270 w 14329"/>
              <a:gd name="connsiteY2" fmla="*/ 0 h 1388"/>
              <a:gd name="connsiteX3" fmla="*/ 14329 w 14329"/>
              <a:gd name="connsiteY3" fmla="*/ 0 h 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29" h="1388">
                <a:moveTo>
                  <a:pt x="0" y="1388"/>
                </a:moveTo>
                <a:lnTo>
                  <a:pt x="7392" y="1387"/>
                </a:lnTo>
                <a:lnTo>
                  <a:pt x="10270" y="0"/>
                </a:lnTo>
                <a:lnTo>
                  <a:pt x="14329" y="0"/>
                </a:lnTo>
              </a:path>
            </a:pathLst>
          </a:custGeom>
          <a:noFill/>
          <a:ln w="19050">
            <a:solidFill>
              <a:srgbClr val="1F403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五边形 56">
            <a:extLst>
              <a:ext uri="{FF2B5EF4-FFF2-40B4-BE49-F238E27FC236}">
                <a16:creationId xmlns:a16="http://schemas.microsoft.com/office/drawing/2014/main" id="{48E5A715-CEAF-4FB2-A423-A4F0EB8CDD15}"/>
              </a:ext>
            </a:extLst>
          </p:cNvPr>
          <p:cNvSpPr/>
          <p:nvPr/>
        </p:nvSpPr>
        <p:spPr>
          <a:xfrm rot="16200000" flipH="1">
            <a:off x="1401016" y="521446"/>
            <a:ext cx="2223672" cy="3356293"/>
          </a:xfrm>
          <a:prstGeom prst="wedgeRectCallou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20">
            <a:extLst>
              <a:ext uri="{FF2B5EF4-FFF2-40B4-BE49-F238E27FC236}">
                <a16:creationId xmlns:a16="http://schemas.microsoft.com/office/drawing/2014/main" id="{E21B128A-9BB0-4893-B27D-DD56DDE0BA9B}"/>
              </a:ext>
            </a:extLst>
          </p:cNvPr>
          <p:cNvSpPr txBox="1"/>
          <p:nvPr/>
        </p:nvSpPr>
        <p:spPr>
          <a:xfrm flipH="1">
            <a:off x="1281430" y="2490471"/>
            <a:ext cx="2606040" cy="5847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理论意义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CDDE8D4-5737-4ABC-A8F2-57F3C582E410}"/>
              </a:ext>
            </a:extLst>
          </p:cNvPr>
          <p:cNvSpPr/>
          <p:nvPr/>
        </p:nvSpPr>
        <p:spPr>
          <a:xfrm>
            <a:off x="2093752" y="1209372"/>
            <a:ext cx="838200" cy="838200"/>
          </a:xfrm>
          <a:prstGeom prst="ellipse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五边形 6">
            <a:extLst>
              <a:ext uri="{FF2B5EF4-FFF2-40B4-BE49-F238E27FC236}">
                <a16:creationId xmlns:a16="http://schemas.microsoft.com/office/drawing/2014/main" id="{826A203F-BEF1-4193-8AD6-DB539D2972F8}"/>
              </a:ext>
            </a:extLst>
          </p:cNvPr>
          <p:cNvSpPr/>
          <p:nvPr/>
        </p:nvSpPr>
        <p:spPr>
          <a:xfrm rot="16200000" flipV="1">
            <a:off x="8567310" y="3281788"/>
            <a:ext cx="2223670" cy="3356293"/>
          </a:xfrm>
          <a:prstGeom prst="wedgeRectCallout">
            <a:avLst/>
          </a:prstGeom>
          <a:noFill/>
          <a:ln>
            <a:solidFill>
              <a:srgbClr val="4DA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20">
            <a:extLst>
              <a:ext uri="{FF2B5EF4-FFF2-40B4-BE49-F238E27FC236}">
                <a16:creationId xmlns:a16="http://schemas.microsoft.com/office/drawing/2014/main" id="{378561AE-AB1C-4385-B542-33DF7B5EDF6A}"/>
              </a:ext>
            </a:extLst>
          </p:cNvPr>
          <p:cNvSpPr txBox="1"/>
          <p:nvPr/>
        </p:nvSpPr>
        <p:spPr>
          <a:xfrm flipH="1">
            <a:off x="8376125" y="4059265"/>
            <a:ext cx="2606040" cy="5847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实践意义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78B22D2-FE28-41BC-BF93-C517EACA71A7}"/>
              </a:ext>
            </a:extLst>
          </p:cNvPr>
          <p:cNvSpPr/>
          <p:nvPr/>
        </p:nvSpPr>
        <p:spPr>
          <a:xfrm>
            <a:off x="9260045" y="5055767"/>
            <a:ext cx="838200" cy="838200"/>
          </a:xfrm>
          <a:prstGeom prst="ellipse">
            <a:avLst/>
          </a:prstGeom>
          <a:solidFill>
            <a:srgbClr val="4DA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文本框 22">
            <a:extLst>
              <a:ext uri="{FF2B5EF4-FFF2-40B4-BE49-F238E27FC236}">
                <a16:creationId xmlns:a16="http://schemas.microsoft.com/office/drawing/2014/main" id="{098CB6BC-A857-4205-819B-78A7742F236F}"/>
              </a:ext>
            </a:extLst>
          </p:cNvPr>
          <p:cNvSpPr txBox="1"/>
          <p:nvPr/>
        </p:nvSpPr>
        <p:spPr>
          <a:xfrm flipH="1">
            <a:off x="834706" y="4247273"/>
            <a:ext cx="6531293" cy="192937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移动。本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模板精心设计，模板所有素材均可自由编辑替换移动。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移动。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17" name="文本框 22">
            <a:extLst>
              <a:ext uri="{FF2B5EF4-FFF2-40B4-BE49-F238E27FC236}">
                <a16:creationId xmlns:a16="http://schemas.microsoft.com/office/drawing/2014/main" id="{25492D30-77FB-440B-8794-D77520FB69FF}"/>
              </a:ext>
            </a:extLst>
          </p:cNvPr>
          <p:cNvSpPr txBox="1"/>
          <p:nvPr/>
        </p:nvSpPr>
        <p:spPr>
          <a:xfrm flipH="1">
            <a:off x="4825999" y="1087755"/>
            <a:ext cx="6531293" cy="192937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移动。本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模板精心设计，模板所有素材均可自由编辑替换移动。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移动。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18" name="settings_13584">
            <a:extLst>
              <a:ext uri="{FF2B5EF4-FFF2-40B4-BE49-F238E27FC236}">
                <a16:creationId xmlns:a16="http://schemas.microsoft.com/office/drawing/2014/main" id="{B9B8EBB8-0A6F-4F24-BF13-D01262F322A0}"/>
              </a:ext>
            </a:extLst>
          </p:cNvPr>
          <p:cNvSpPr>
            <a:spLocks noChangeAspect="1"/>
          </p:cNvSpPr>
          <p:nvPr/>
        </p:nvSpPr>
        <p:spPr bwMode="auto">
          <a:xfrm>
            <a:off x="9402118" y="5167894"/>
            <a:ext cx="554054" cy="609685"/>
          </a:xfrm>
          <a:custGeom>
            <a:avLst/>
            <a:gdLst>
              <a:gd name="T0" fmla="*/ 462 w 473"/>
              <a:gd name="T1" fmla="*/ 99 h 521"/>
              <a:gd name="T2" fmla="*/ 442 w 473"/>
              <a:gd name="T3" fmla="*/ 82 h 521"/>
              <a:gd name="T4" fmla="*/ 345 w 473"/>
              <a:gd name="T5" fmla="*/ 130 h 521"/>
              <a:gd name="T6" fmla="*/ 379 w 473"/>
              <a:gd name="T7" fmla="*/ 27 h 521"/>
              <a:gd name="T8" fmla="*/ 359 w 473"/>
              <a:gd name="T9" fmla="*/ 10 h 521"/>
              <a:gd name="T10" fmla="*/ 290 w 473"/>
              <a:gd name="T11" fmla="*/ 49 h 521"/>
              <a:gd name="T12" fmla="*/ 242 w 473"/>
              <a:gd name="T13" fmla="*/ 105 h 521"/>
              <a:gd name="T14" fmla="*/ 249 w 473"/>
              <a:gd name="T15" fmla="*/ 209 h 521"/>
              <a:gd name="T16" fmla="*/ 234 w 473"/>
              <a:gd name="T17" fmla="*/ 225 h 521"/>
              <a:gd name="T18" fmla="*/ 132 w 473"/>
              <a:gd name="T19" fmla="*/ 91 h 521"/>
              <a:gd name="T20" fmla="*/ 138 w 473"/>
              <a:gd name="T21" fmla="*/ 58 h 521"/>
              <a:gd name="T22" fmla="*/ 73 w 473"/>
              <a:gd name="T23" fmla="*/ 31 h 521"/>
              <a:gd name="T24" fmla="*/ 50 w 473"/>
              <a:gd name="T25" fmla="*/ 51 h 521"/>
              <a:gd name="T26" fmla="*/ 57 w 473"/>
              <a:gd name="T27" fmla="*/ 115 h 521"/>
              <a:gd name="T28" fmla="*/ 96 w 473"/>
              <a:gd name="T29" fmla="*/ 120 h 521"/>
              <a:gd name="T30" fmla="*/ 194 w 473"/>
              <a:gd name="T31" fmla="*/ 249 h 521"/>
              <a:gd name="T32" fmla="*/ 153 w 473"/>
              <a:gd name="T33" fmla="*/ 262 h 521"/>
              <a:gd name="T34" fmla="*/ 0 w 473"/>
              <a:gd name="T35" fmla="*/ 440 h 521"/>
              <a:gd name="T36" fmla="*/ 58 w 473"/>
              <a:gd name="T37" fmla="*/ 490 h 521"/>
              <a:gd name="T38" fmla="*/ 117 w 473"/>
              <a:gd name="T39" fmla="*/ 486 h 521"/>
              <a:gd name="T40" fmla="*/ 253 w 473"/>
              <a:gd name="T41" fmla="*/ 327 h 521"/>
              <a:gd name="T42" fmla="*/ 287 w 473"/>
              <a:gd name="T43" fmla="*/ 372 h 521"/>
              <a:gd name="T44" fmla="*/ 288 w 473"/>
              <a:gd name="T45" fmla="*/ 423 h 521"/>
              <a:gd name="T46" fmla="*/ 362 w 473"/>
              <a:gd name="T47" fmla="*/ 521 h 521"/>
              <a:gd name="T48" fmla="*/ 417 w 473"/>
              <a:gd name="T49" fmla="*/ 480 h 521"/>
              <a:gd name="T50" fmla="*/ 416 w 473"/>
              <a:gd name="T51" fmla="*/ 429 h 521"/>
              <a:gd name="T52" fmla="*/ 342 w 473"/>
              <a:gd name="T53" fmla="*/ 330 h 521"/>
              <a:gd name="T54" fmla="*/ 324 w 473"/>
              <a:gd name="T55" fmla="*/ 343 h 521"/>
              <a:gd name="T56" fmla="*/ 261 w 473"/>
              <a:gd name="T57" fmla="*/ 261 h 521"/>
              <a:gd name="T58" fmla="*/ 281 w 473"/>
              <a:gd name="T59" fmla="*/ 237 h 521"/>
              <a:gd name="T60" fmla="*/ 385 w 473"/>
              <a:gd name="T61" fmla="*/ 229 h 521"/>
              <a:gd name="T62" fmla="*/ 434 w 473"/>
              <a:gd name="T63" fmla="*/ 172 h 521"/>
              <a:gd name="T64" fmla="*/ 462 w 473"/>
              <a:gd name="T65" fmla="*/ 99 h 521"/>
              <a:gd name="T66" fmla="*/ 109 w 473"/>
              <a:gd name="T67" fmla="*/ 443 h 521"/>
              <a:gd name="T68" fmla="*/ 73 w 473"/>
              <a:gd name="T69" fmla="*/ 446 h 521"/>
              <a:gd name="T70" fmla="*/ 70 w 473"/>
              <a:gd name="T71" fmla="*/ 410 h 521"/>
              <a:gd name="T72" fmla="*/ 106 w 473"/>
              <a:gd name="T73" fmla="*/ 407 h 521"/>
              <a:gd name="T74" fmla="*/ 109 w 473"/>
              <a:gd name="T75" fmla="*/ 443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3" h="521">
                <a:moveTo>
                  <a:pt x="462" y="99"/>
                </a:moveTo>
                <a:lnTo>
                  <a:pt x="442" y="82"/>
                </a:lnTo>
                <a:cubicBezTo>
                  <a:pt x="400" y="121"/>
                  <a:pt x="382" y="162"/>
                  <a:pt x="345" y="130"/>
                </a:cubicBezTo>
                <a:cubicBezTo>
                  <a:pt x="308" y="98"/>
                  <a:pt x="346" y="75"/>
                  <a:pt x="379" y="27"/>
                </a:cubicBezTo>
                <a:cubicBezTo>
                  <a:pt x="379" y="27"/>
                  <a:pt x="370" y="19"/>
                  <a:pt x="359" y="10"/>
                </a:cubicBezTo>
                <a:cubicBezTo>
                  <a:pt x="348" y="0"/>
                  <a:pt x="317" y="18"/>
                  <a:pt x="290" y="49"/>
                </a:cubicBezTo>
                <a:lnTo>
                  <a:pt x="242" y="105"/>
                </a:lnTo>
                <a:cubicBezTo>
                  <a:pt x="215" y="136"/>
                  <a:pt x="218" y="182"/>
                  <a:pt x="249" y="209"/>
                </a:cubicBezTo>
                <a:lnTo>
                  <a:pt x="234" y="225"/>
                </a:lnTo>
                <a:lnTo>
                  <a:pt x="132" y="91"/>
                </a:lnTo>
                <a:cubicBezTo>
                  <a:pt x="137" y="79"/>
                  <a:pt x="150" y="67"/>
                  <a:pt x="138" y="58"/>
                </a:cubicBezTo>
                <a:lnTo>
                  <a:pt x="73" y="31"/>
                </a:lnTo>
                <a:lnTo>
                  <a:pt x="50" y="51"/>
                </a:lnTo>
                <a:cubicBezTo>
                  <a:pt x="50" y="51"/>
                  <a:pt x="57" y="115"/>
                  <a:pt x="57" y="115"/>
                </a:cubicBezTo>
                <a:cubicBezTo>
                  <a:pt x="63" y="131"/>
                  <a:pt x="82" y="125"/>
                  <a:pt x="96" y="120"/>
                </a:cubicBezTo>
                <a:lnTo>
                  <a:pt x="194" y="249"/>
                </a:lnTo>
                <a:cubicBezTo>
                  <a:pt x="179" y="246"/>
                  <a:pt x="164" y="250"/>
                  <a:pt x="153" y="262"/>
                </a:cubicBezTo>
                <a:lnTo>
                  <a:pt x="0" y="440"/>
                </a:lnTo>
                <a:lnTo>
                  <a:pt x="58" y="490"/>
                </a:lnTo>
                <a:cubicBezTo>
                  <a:pt x="75" y="505"/>
                  <a:pt x="102" y="503"/>
                  <a:pt x="117" y="486"/>
                </a:cubicBezTo>
                <a:lnTo>
                  <a:pt x="253" y="327"/>
                </a:lnTo>
                <a:lnTo>
                  <a:pt x="287" y="372"/>
                </a:lnTo>
                <a:cubicBezTo>
                  <a:pt x="271" y="386"/>
                  <a:pt x="274" y="405"/>
                  <a:pt x="288" y="423"/>
                </a:cubicBezTo>
                <a:lnTo>
                  <a:pt x="362" y="521"/>
                </a:lnTo>
                <a:lnTo>
                  <a:pt x="417" y="480"/>
                </a:lnTo>
                <a:cubicBezTo>
                  <a:pt x="435" y="466"/>
                  <a:pt x="430" y="447"/>
                  <a:pt x="416" y="429"/>
                </a:cubicBezTo>
                <a:lnTo>
                  <a:pt x="342" y="330"/>
                </a:lnTo>
                <a:lnTo>
                  <a:pt x="324" y="343"/>
                </a:lnTo>
                <a:lnTo>
                  <a:pt x="261" y="261"/>
                </a:lnTo>
                <a:lnTo>
                  <a:pt x="281" y="237"/>
                </a:lnTo>
                <a:cubicBezTo>
                  <a:pt x="313" y="263"/>
                  <a:pt x="359" y="259"/>
                  <a:pt x="385" y="229"/>
                </a:cubicBezTo>
                <a:lnTo>
                  <a:pt x="434" y="172"/>
                </a:lnTo>
                <a:cubicBezTo>
                  <a:pt x="461" y="141"/>
                  <a:pt x="473" y="108"/>
                  <a:pt x="462" y="99"/>
                </a:cubicBezTo>
                <a:close/>
                <a:moveTo>
                  <a:pt x="109" y="443"/>
                </a:moveTo>
                <a:cubicBezTo>
                  <a:pt x="100" y="454"/>
                  <a:pt x="84" y="455"/>
                  <a:pt x="73" y="446"/>
                </a:cubicBezTo>
                <a:cubicBezTo>
                  <a:pt x="62" y="437"/>
                  <a:pt x="61" y="420"/>
                  <a:pt x="70" y="410"/>
                </a:cubicBezTo>
                <a:cubicBezTo>
                  <a:pt x="80" y="399"/>
                  <a:pt x="96" y="398"/>
                  <a:pt x="106" y="407"/>
                </a:cubicBezTo>
                <a:cubicBezTo>
                  <a:pt x="117" y="416"/>
                  <a:pt x="118" y="432"/>
                  <a:pt x="109" y="4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book-from-top-view_43022">
            <a:extLst>
              <a:ext uri="{FF2B5EF4-FFF2-40B4-BE49-F238E27FC236}">
                <a16:creationId xmlns:a16="http://schemas.microsoft.com/office/drawing/2014/main" id="{889129B9-8D65-410C-A3D0-E84DFCE74F7D}"/>
              </a:ext>
            </a:extLst>
          </p:cNvPr>
          <p:cNvSpPr>
            <a:spLocks noChangeAspect="1"/>
          </p:cNvSpPr>
          <p:nvPr/>
        </p:nvSpPr>
        <p:spPr bwMode="auto">
          <a:xfrm>
            <a:off x="2275840" y="1309702"/>
            <a:ext cx="451913" cy="612110"/>
          </a:xfrm>
          <a:custGeom>
            <a:avLst/>
            <a:gdLst>
              <a:gd name="T0" fmla="*/ 91 w 280"/>
              <a:gd name="T1" fmla="*/ 59 h 380"/>
              <a:gd name="T2" fmla="*/ 91 w 280"/>
              <a:gd name="T3" fmla="*/ 151 h 380"/>
              <a:gd name="T4" fmla="*/ 66 w 280"/>
              <a:gd name="T5" fmla="*/ 134 h 380"/>
              <a:gd name="T6" fmla="*/ 40 w 280"/>
              <a:gd name="T7" fmla="*/ 151 h 380"/>
              <a:gd name="T8" fmla="*/ 40 w 280"/>
              <a:gd name="T9" fmla="*/ 59 h 380"/>
              <a:gd name="T10" fmla="*/ 18 w 280"/>
              <a:gd name="T11" fmla="*/ 59 h 380"/>
              <a:gd name="T12" fmla="*/ 18 w 280"/>
              <a:gd name="T13" fmla="*/ 55 h 380"/>
              <a:gd name="T14" fmla="*/ 271 w 280"/>
              <a:gd name="T15" fmla="*/ 55 h 380"/>
              <a:gd name="T16" fmla="*/ 271 w 280"/>
              <a:gd name="T17" fmla="*/ 52 h 380"/>
              <a:gd name="T18" fmla="*/ 18 w 280"/>
              <a:gd name="T19" fmla="*/ 52 h 380"/>
              <a:gd name="T20" fmla="*/ 18 w 280"/>
              <a:gd name="T21" fmla="*/ 47 h 380"/>
              <a:gd name="T22" fmla="*/ 271 w 280"/>
              <a:gd name="T23" fmla="*/ 47 h 380"/>
              <a:gd name="T24" fmla="*/ 271 w 280"/>
              <a:gd name="T25" fmla="*/ 45 h 380"/>
              <a:gd name="T26" fmla="*/ 18 w 280"/>
              <a:gd name="T27" fmla="*/ 45 h 380"/>
              <a:gd name="T28" fmla="*/ 18 w 280"/>
              <a:gd name="T29" fmla="*/ 40 h 380"/>
              <a:gd name="T30" fmla="*/ 271 w 280"/>
              <a:gd name="T31" fmla="*/ 40 h 380"/>
              <a:gd name="T32" fmla="*/ 271 w 280"/>
              <a:gd name="T33" fmla="*/ 38 h 380"/>
              <a:gd name="T34" fmla="*/ 18 w 280"/>
              <a:gd name="T35" fmla="*/ 38 h 380"/>
              <a:gd name="T36" fmla="*/ 18 w 280"/>
              <a:gd name="T37" fmla="*/ 32 h 380"/>
              <a:gd name="T38" fmla="*/ 271 w 280"/>
              <a:gd name="T39" fmla="*/ 32 h 380"/>
              <a:gd name="T40" fmla="*/ 271 w 280"/>
              <a:gd name="T41" fmla="*/ 30 h 380"/>
              <a:gd name="T42" fmla="*/ 18 w 280"/>
              <a:gd name="T43" fmla="*/ 30 h 380"/>
              <a:gd name="T44" fmla="*/ 18 w 280"/>
              <a:gd name="T45" fmla="*/ 25 h 380"/>
              <a:gd name="T46" fmla="*/ 270 w 280"/>
              <a:gd name="T47" fmla="*/ 25 h 380"/>
              <a:gd name="T48" fmla="*/ 270 w 280"/>
              <a:gd name="T49" fmla="*/ 22 h 380"/>
              <a:gd name="T50" fmla="*/ 18 w 280"/>
              <a:gd name="T51" fmla="*/ 22 h 380"/>
              <a:gd name="T52" fmla="*/ 18 w 280"/>
              <a:gd name="T53" fmla="*/ 17 h 380"/>
              <a:gd name="T54" fmla="*/ 278 w 280"/>
              <a:gd name="T55" fmla="*/ 17 h 380"/>
              <a:gd name="T56" fmla="*/ 278 w 280"/>
              <a:gd name="T57" fmla="*/ 0 h 380"/>
              <a:gd name="T58" fmla="*/ 0 w 280"/>
              <a:gd name="T59" fmla="*/ 0 h 380"/>
              <a:gd name="T60" fmla="*/ 0 w 280"/>
              <a:gd name="T61" fmla="*/ 59 h 380"/>
              <a:gd name="T62" fmla="*/ 0 w 280"/>
              <a:gd name="T63" fmla="*/ 59 h 380"/>
              <a:gd name="T64" fmla="*/ 0 w 280"/>
              <a:gd name="T65" fmla="*/ 380 h 380"/>
              <a:gd name="T66" fmla="*/ 280 w 280"/>
              <a:gd name="T67" fmla="*/ 380 h 380"/>
              <a:gd name="T68" fmla="*/ 280 w 280"/>
              <a:gd name="T69" fmla="*/ 59 h 380"/>
              <a:gd name="T70" fmla="*/ 91 w 280"/>
              <a:gd name="T71" fmla="*/ 5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80" h="380">
                <a:moveTo>
                  <a:pt x="91" y="59"/>
                </a:moveTo>
                <a:lnTo>
                  <a:pt x="91" y="151"/>
                </a:lnTo>
                <a:lnTo>
                  <a:pt x="66" y="134"/>
                </a:lnTo>
                <a:lnTo>
                  <a:pt x="40" y="151"/>
                </a:lnTo>
                <a:lnTo>
                  <a:pt x="40" y="59"/>
                </a:lnTo>
                <a:lnTo>
                  <a:pt x="18" y="59"/>
                </a:lnTo>
                <a:lnTo>
                  <a:pt x="18" y="55"/>
                </a:lnTo>
                <a:lnTo>
                  <a:pt x="271" y="55"/>
                </a:lnTo>
                <a:lnTo>
                  <a:pt x="271" y="52"/>
                </a:lnTo>
                <a:lnTo>
                  <a:pt x="18" y="52"/>
                </a:lnTo>
                <a:lnTo>
                  <a:pt x="18" y="47"/>
                </a:lnTo>
                <a:lnTo>
                  <a:pt x="271" y="47"/>
                </a:lnTo>
                <a:lnTo>
                  <a:pt x="271" y="45"/>
                </a:lnTo>
                <a:lnTo>
                  <a:pt x="18" y="45"/>
                </a:lnTo>
                <a:lnTo>
                  <a:pt x="18" y="40"/>
                </a:lnTo>
                <a:lnTo>
                  <a:pt x="271" y="40"/>
                </a:lnTo>
                <a:lnTo>
                  <a:pt x="271" y="38"/>
                </a:lnTo>
                <a:lnTo>
                  <a:pt x="18" y="38"/>
                </a:lnTo>
                <a:lnTo>
                  <a:pt x="18" y="32"/>
                </a:lnTo>
                <a:lnTo>
                  <a:pt x="271" y="32"/>
                </a:lnTo>
                <a:lnTo>
                  <a:pt x="271" y="30"/>
                </a:lnTo>
                <a:lnTo>
                  <a:pt x="18" y="30"/>
                </a:lnTo>
                <a:lnTo>
                  <a:pt x="18" y="25"/>
                </a:lnTo>
                <a:lnTo>
                  <a:pt x="270" y="25"/>
                </a:lnTo>
                <a:lnTo>
                  <a:pt x="270" y="22"/>
                </a:lnTo>
                <a:lnTo>
                  <a:pt x="18" y="22"/>
                </a:lnTo>
                <a:lnTo>
                  <a:pt x="18" y="17"/>
                </a:lnTo>
                <a:lnTo>
                  <a:pt x="278" y="17"/>
                </a:lnTo>
                <a:lnTo>
                  <a:pt x="278" y="0"/>
                </a:lnTo>
                <a:lnTo>
                  <a:pt x="0" y="0"/>
                </a:lnTo>
                <a:lnTo>
                  <a:pt x="0" y="59"/>
                </a:lnTo>
                <a:lnTo>
                  <a:pt x="0" y="59"/>
                </a:lnTo>
                <a:lnTo>
                  <a:pt x="0" y="380"/>
                </a:lnTo>
                <a:lnTo>
                  <a:pt x="280" y="380"/>
                </a:lnTo>
                <a:lnTo>
                  <a:pt x="280" y="59"/>
                </a:lnTo>
                <a:lnTo>
                  <a:pt x="91" y="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336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D346EF3-A85F-44D8-8770-D60B1619E9C3}"/>
              </a:ext>
            </a:extLst>
          </p:cNvPr>
          <p:cNvSpPr/>
          <p:nvPr/>
        </p:nvSpPr>
        <p:spPr>
          <a:xfrm>
            <a:off x="300111" y="327074"/>
            <a:ext cx="11591779" cy="6203853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75CEC1-7D5C-4C2C-A195-AEF250146B92}"/>
              </a:ext>
            </a:extLst>
          </p:cNvPr>
          <p:cNvSpPr/>
          <p:nvPr/>
        </p:nvSpPr>
        <p:spPr>
          <a:xfrm>
            <a:off x="700083" y="327074"/>
            <a:ext cx="756000" cy="144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AB0955-B866-436F-AFAE-AE53DACB64AF}"/>
              </a:ext>
            </a:extLst>
          </p:cNvPr>
          <p:cNvSpPr txBox="1"/>
          <p:nvPr/>
        </p:nvSpPr>
        <p:spPr>
          <a:xfrm>
            <a:off x="700083" y="542924"/>
            <a:ext cx="3043241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国内外相关文献综述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E3E3CBED-3AFB-47E6-B417-FC3E01992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04" y="1483873"/>
            <a:ext cx="4364031" cy="2612792"/>
          </a:xfrm>
          <a:prstGeom prst="rect">
            <a:avLst/>
          </a:prstGeom>
        </p:spPr>
      </p:pic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11833DA-5F56-4CA8-806D-0F94316C0A9C}"/>
              </a:ext>
            </a:extLst>
          </p:cNvPr>
          <p:cNvCxnSpPr>
            <a:cxnSpLocks/>
          </p:cNvCxnSpPr>
          <p:nvPr/>
        </p:nvCxnSpPr>
        <p:spPr>
          <a:xfrm>
            <a:off x="6096000" y="1319564"/>
            <a:ext cx="0" cy="4986110"/>
          </a:xfrm>
          <a:prstGeom prst="line">
            <a:avLst/>
          </a:prstGeom>
          <a:ln w="19050">
            <a:solidFill>
              <a:srgbClr val="2C3E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3CC62EDE-4A40-45BB-AFAA-85E224F9D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366" y="1483873"/>
            <a:ext cx="4364031" cy="2612792"/>
          </a:xfrm>
          <a:prstGeom prst="rect">
            <a:avLst/>
          </a:prstGeom>
        </p:spPr>
      </p:pic>
      <p:sp>
        <p:nvSpPr>
          <p:cNvPr id="37" name="文本框 22">
            <a:extLst>
              <a:ext uri="{FF2B5EF4-FFF2-40B4-BE49-F238E27FC236}">
                <a16:creationId xmlns:a16="http://schemas.microsoft.com/office/drawing/2014/main" id="{30E05448-6D7B-43C8-8099-FF2FE4D18AD7}"/>
              </a:ext>
            </a:extLst>
          </p:cNvPr>
          <p:cNvSpPr txBox="1"/>
          <p:nvPr/>
        </p:nvSpPr>
        <p:spPr>
          <a:xfrm flipH="1">
            <a:off x="779948" y="4413851"/>
            <a:ext cx="4364031" cy="1500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移动。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此处添加本章节的简要内容。本模板精心设计，模板所有素材均可自由编辑替换移动。</a:t>
            </a:r>
          </a:p>
        </p:txBody>
      </p:sp>
      <p:sp>
        <p:nvSpPr>
          <p:cNvPr id="38" name="文本框 22">
            <a:extLst>
              <a:ext uri="{FF2B5EF4-FFF2-40B4-BE49-F238E27FC236}">
                <a16:creationId xmlns:a16="http://schemas.microsoft.com/office/drawing/2014/main" id="{504BE39A-2981-41BC-8A2C-7A2E0C5AEADA}"/>
              </a:ext>
            </a:extLst>
          </p:cNvPr>
          <p:cNvSpPr txBox="1"/>
          <p:nvPr/>
        </p:nvSpPr>
        <p:spPr>
          <a:xfrm flipH="1">
            <a:off x="6924366" y="4413851"/>
            <a:ext cx="4364031" cy="1500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移动。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此处添加本章节的简要内容。本模板精心设计，模板所有素材均可自由编辑替换移动。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070CB83-E57D-4BCB-82C6-2A56C50C5D66}"/>
              </a:ext>
            </a:extLst>
          </p:cNvPr>
          <p:cNvSpPr/>
          <p:nvPr/>
        </p:nvSpPr>
        <p:spPr>
          <a:xfrm>
            <a:off x="1418897" y="1702676"/>
            <a:ext cx="3300248" cy="209155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630738C-535A-4A2D-9466-6B747E80A9B5}"/>
              </a:ext>
            </a:extLst>
          </p:cNvPr>
          <p:cNvSpPr/>
          <p:nvPr/>
        </p:nvSpPr>
        <p:spPr>
          <a:xfrm>
            <a:off x="7456257" y="1702676"/>
            <a:ext cx="3300248" cy="209155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文本框 22">
            <a:extLst>
              <a:ext uri="{FF2B5EF4-FFF2-40B4-BE49-F238E27FC236}">
                <a16:creationId xmlns:a16="http://schemas.microsoft.com/office/drawing/2014/main" id="{515E852A-DD1E-481B-A2EB-45E82F45D9B7}"/>
              </a:ext>
            </a:extLst>
          </p:cNvPr>
          <p:cNvSpPr txBox="1"/>
          <p:nvPr/>
        </p:nvSpPr>
        <p:spPr>
          <a:xfrm flipH="1">
            <a:off x="1872174" y="2362209"/>
            <a:ext cx="2393693" cy="64633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国内研究</a:t>
            </a:r>
          </a:p>
        </p:txBody>
      </p:sp>
      <p:sp>
        <p:nvSpPr>
          <p:cNvPr id="42" name="文本框 22">
            <a:extLst>
              <a:ext uri="{FF2B5EF4-FFF2-40B4-BE49-F238E27FC236}">
                <a16:creationId xmlns:a16="http://schemas.microsoft.com/office/drawing/2014/main" id="{1223FC89-AE65-4DE2-B1AE-85C9740F71C1}"/>
              </a:ext>
            </a:extLst>
          </p:cNvPr>
          <p:cNvSpPr txBox="1"/>
          <p:nvPr/>
        </p:nvSpPr>
        <p:spPr>
          <a:xfrm flipH="1">
            <a:off x="7926133" y="2362209"/>
            <a:ext cx="2393693" cy="64633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国外研究</a:t>
            </a:r>
          </a:p>
        </p:txBody>
      </p:sp>
    </p:spTree>
    <p:extLst>
      <p:ext uri="{BB962C8B-B14F-4D97-AF65-F5344CB8AC3E}">
        <p14:creationId xmlns:p14="http://schemas.microsoft.com/office/powerpoint/2010/main" val="349206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D346EF3-A85F-44D8-8770-D60B1619E9C3}"/>
              </a:ext>
            </a:extLst>
          </p:cNvPr>
          <p:cNvSpPr/>
          <p:nvPr/>
        </p:nvSpPr>
        <p:spPr>
          <a:xfrm>
            <a:off x="300111" y="327074"/>
            <a:ext cx="11591779" cy="6203853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75CEC1-7D5C-4C2C-A195-AEF250146B92}"/>
              </a:ext>
            </a:extLst>
          </p:cNvPr>
          <p:cNvSpPr/>
          <p:nvPr/>
        </p:nvSpPr>
        <p:spPr>
          <a:xfrm>
            <a:off x="700083" y="327074"/>
            <a:ext cx="756000" cy="144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AB0955-B866-436F-AFAE-AE53DACB64AF}"/>
              </a:ext>
            </a:extLst>
          </p:cNvPr>
          <p:cNvSpPr txBox="1"/>
          <p:nvPr/>
        </p:nvSpPr>
        <p:spPr>
          <a:xfrm>
            <a:off x="700083" y="542924"/>
            <a:ext cx="1800229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论文创新点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AB6B72-CD9B-4BE0-90FE-CD6DCE981194}"/>
              </a:ext>
            </a:extLst>
          </p:cNvPr>
          <p:cNvSpPr/>
          <p:nvPr/>
        </p:nvSpPr>
        <p:spPr>
          <a:xfrm>
            <a:off x="923290" y="1739265"/>
            <a:ext cx="2773680" cy="4331970"/>
          </a:xfrm>
          <a:prstGeom prst="rect">
            <a:avLst/>
          </a:prstGeom>
          <a:solidFill>
            <a:schemeClr val="bg1"/>
          </a:solidFill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任意多边形 14">
            <a:extLst>
              <a:ext uri="{FF2B5EF4-FFF2-40B4-BE49-F238E27FC236}">
                <a16:creationId xmlns:a16="http://schemas.microsoft.com/office/drawing/2014/main" id="{0E2BF135-82CA-4F8C-86BD-2A4E2C3679C0}"/>
              </a:ext>
            </a:extLst>
          </p:cNvPr>
          <p:cNvSpPr/>
          <p:nvPr/>
        </p:nvSpPr>
        <p:spPr>
          <a:xfrm>
            <a:off x="923290" y="1082675"/>
            <a:ext cx="2776855" cy="935990"/>
          </a:xfrm>
          <a:custGeom>
            <a:avLst/>
            <a:gdLst>
              <a:gd name="connsiteX0" fmla="*/ 0 w 6091"/>
              <a:gd name="connsiteY0" fmla="*/ 0 h 2844"/>
              <a:gd name="connsiteX1" fmla="*/ 6091 w 6091"/>
              <a:gd name="connsiteY1" fmla="*/ 0 h 2844"/>
              <a:gd name="connsiteX2" fmla="*/ 6091 w 6091"/>
              <a:gd name="connsiteY2" fmla="*/ 1976 h 2844"/>
              <a:gd name="connsiteX3" fmla="*/ 3672 w 6091"/>
              <a:gd name="connsiteY3" fmla="*/ 1980 h 2844"/>
              <a:gd name="connsiteX4" fmla="*/ 3040 w 6091"/>
              <a:gd name="connsiteY4" fmla="*/ 2844 h 2844"/>
              <a:gd name="connsiteX5" fmla="*/ 2424 w 6091"/>
              <a:gd name="connsiteY5" fmla="*/ 1980 h 2844"/>
              <a:gd name="connsiteX6" fmla="*/ 0 w 6091"/>
              <a:gd name="connsiteY6" fmla="*/ 1976 h 2844"/>
              <a:gd name="connsiteX7" fmla="*/ 0 w 6091"/>
              <a:gd name="connsiteY7" fmla="*/ 0 h 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1" h="2844">
                <a:moveTo>
                  <a:pt x="0" y="0"/>
                </a:moveTo>
                <a:lnTo>
                  <a:pt x="6091" y="0"/>
                </a:lnTo>
                <a:lnTo>
                  <a:pt x="6091" y="1976"/>
                </a:lnTo>
                <a:lnTo>
                  <a:pt x="3672" y="1980"/>
                </a:lnTo>
                <a:lnTo>
                  <a:pt x="3040" y="2844"/>
                </a:lnTo>
                <a:lnTo>
                  <a:pt x="2424" y="1980"/>
                </a:lnTo>
                <a:lnTo>
                  <a:pt x="0" y="1976"/>
                </a:lnTo>
                <a:lnTo>
                  <a:pt x="0" y="0"/>
                </a:lnTo>
                <a:close/>
              </a:path>
            </a:pathLst>
          </a:cu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22">
            <a:extLst>
              <a:ext uri="{FF2B5EF4-FFF2-40B4-BE49-F238E27FC236}">
                <a16:creationId xmlns:a16="http://schemas.microsoft.com/office/drawing/2014/main" id="{B7DB9F13-4C32-40EE-935E-7BAE79BC251F}"/>
              </a:ext>
            </a:extLst>
          </p:cNvPr>
          <p:cNvSpPr txBox="1"/>
          <p:nvPr/>
        </p:nvSpPr>
        <p:spPr>
          <a:xfrm flipH="1">
            <a:off x="1224280" y="2235801"/>
            <a:ext cx="2171065" cy="167007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0" name="文本框 20">
            <a:extLst>
              <a:ext uri="{FF2B5EF4-FFF2-40B4-BE49-F238E27FC236}">
                <a16:creationId xmlns:a16="http://schemas.microsoft.com/office/drawing/2014/main" id="{2D332E93-CF26-4091-BCDE-072EF42D1ABC}"/>
              </a:ext>
            </a:extLst>
          </p:cNvPr>
          <p:cNvSpPr txBox="1"/>
          <p:nvPr/>
        </p:nvSpPr>
        <p:spPr>
          <a:xfrm flipH="1">
            <a:off x="1226820" y="1184910"/>
            <a:ext cx="2171065" cy="4610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KEY WORDS</a:t>
            </a:r>
          </a:p>
        </p:txBody>
      </p:sp>
      <p:sp>
        <p:nvSpPr>
          <p:cNvPr id="11" name="文本框 20">
            <a:extLst>
              <a:ext uri="{FF2B5EF4-FFF2-40B4-BE49-F238E27FC236}">
                <a16:creationId xmlns:a16="http://schemas.microsoft.com/office/drawing/2014/main" id="{7B25F24A-70E7-478A-A080-D4568D682FE9}"/>
              </a:ext>
            </a:extLst>
          </p:cNvPr>
          <p:cNvSpPr txBox="1"/>
          <p:nvPr/>
        </p:nvSpPr>
        <p:spPr>
          <a:xfrm flipH="1">
            <a:off x="783590" y="4877435"/>
            <a:ext cx="1605915" cy="70675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1F4037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80%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2FBF692-CDDA-42D3-97C5-0040CE58B697}"/>
              </a:ext>
            </a:extLst>
          </p:cNvPr>
          <p:cNvSpPr/>
          <p:nvPr/>
        </p:nvSpPr>
        <p:spPr>
          <a:xfrm>
            <a:off x="4752340" y="1739265"/>
            <a:ext cx="2773680" cy="4331970"/>
          </a:xfrm>
          <a:prstGeom prst="rect">
            <a:avLst/>
          </a:prstGeom>
          <a:solidFill>
            <a:schemeClr val="bg1"/>
          </a:solidFill>
          <a:ln>
            <a:solidFill>
              <a:srgbClr val="4DA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任意多边形 5">
            <a:extLst>
              <a:ext uri="{FF2B5EF4-FFF2-40B4-BE49-F238E27FC236}">
                <a16:creationId xmlns:a16="http://schemas.microsoft.com/office/drawing/2014/main" id="{01AFE9D5-7B1D-4E10-B040-68F6FBD0A9A2}"/>
              </a:ext>
            </a:extLst>
          </p:cNvPr>
          <p:cNvSpPr/>
          <p:nvPr/>
        </p:nvSpPr>
        <p:spPr>
          <a:xfrm>
            <a:off x="4752340" y="1082675"/>
            <a:ext cx="2776855" cy="935990"/>
          </a:xfrm>
          <a:custGeom>
            <a:avLst/>
            <a:gdLst>
              <a:gd name="connsiteX0" fmla="*/ 0 w 6091"/>
              <a:gd name="connsiteY0" fmla="*/ 0 h 2844"/>
              <a:gd name="connsiteX1" fmla="*/ 6091 w 6091"/>
              <a:gd name="connsiteY1" fmla="*/ 0 h 2844"/>
              <a:gd name="connsiteX2" fmla="*/ 6091 w 6091"/>
              <a:gd name="connsiteY2" fmla="*/ 1976 h 2844"/>
              <a:gd name="connsiteX3" fmla="*/ 3672 w 6091"/>
              <a:gd name="connsiteY3" fmla="*/ 1980 h 2844"/>
              <a:gd name="connsiteX4" fmla="*/ 3040 w 6091"/>
              <a:gd name="connsiteY4" fmla="*/ 2844 h 2844"/>
              <a:gd name="connsiteX5" fmla="*/ 2424 w 6091"/>
              <a:gd name="connsiteY5" fmla="*/ 1980 h 2844"/>
              <a:gd name="connsiteX6" fmla="*/ 0 w 6091"/>
              <a:gd name="connsiteY6" fmla="*/ 1976 h 2844"/>
              <a:gd name="connsiteX7" fmla="*/ 0 w 6091"/>
              <a:gd name="connsiteY7" fmla="*/ 0 h 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1" h="2844">
                <a:moveTo>
                  <a:pt x="0" y="0"/>
                </a:moveTo>
                <a:lnTo>
                  <a:pt x="6091" y="0"/>
                </a:lnTo>
                <a:lnTo>
                  <a:pt x="6091" y="1976"/>
                </a:lnTo>
                <a:lnTo>
                  <a:pt x="3672" y="1980"/>
                </a:lnTo>
                <a:lnTo>
                  <a:pt x="3040" y="2844"/>
                </a:lnTo>
                <a:lnTo>
                  <a:pt x="2424" y="1980"/>
                </a:lnTo>
                <a:lnTo>
                  <a:pt x="0" y="1976"/>
                </a:lnTo>
                <a:lnTo>
                  <a:pt x="0" y="0"/>
                </a:lnTo>
                <a:close/>
              </a:path>
            </a:pathLst>
          </a:custGeom>
          <a:solidFill>
            <a:srgbClr val="4DA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22">
            <a:extLst>
              <a:ext uri="{FF2B5EF4-FFF2-40B4-BE49-F238E27FC236}">
                <a16:creationId xmlns:a16="http://schemas.microsoft.com/office/drawing/2014/main" id="{FBC4EACD-C138-4BE4-9B0A-DBABC578923A}"/>
              </a:ext>
            </a:extLst>
          </p:cNvPr>
          <p:cNvSpPr txBox="1"/>
          <p:nvPr/>
        </p:nvSpPr>
        <p:spPr>
          <a:xfrm flipH="1">
            <a:off x="5053330" y="2235801"/>
            <a:ext cx="2171065" cy="167007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5" name="文本框 20">
            <a:extLst>
              <a:ext uri="{FF2B5EF4-FFF2-40B4-BE49-F238E27FC236}">
                <a16:creationId xmlns:a16="http://schemas.microsoft.com/office/drawing/2014/main" id="{B02D6D5D-672E-43D2-B7D2-5A99B32F97C1}"/>
              </a:ext>
            </a:extLst>
          </p:cNvPr>
          <p:cNvSpPr txBox="1"/>
          <p:nvPr/>
        </p:nvSpPr>
        <p:spPr>
          <a:xfrm flipH="1">
            <a:off x="5055870" y="1184910"/>
            <a:ext cx="2171065" cy="4610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KEY WORDS</a:t>
            </a:r>
          </a:p>
        </p:txBody>
      </p:sp>
      <p:sp>
        <p:nvSpPr>
          <p:cNvPr id="16" name="文本框 20">
            <a:extLst>
              <a:ext uri="{FF2B5EF4-FFF2-40B4-BE49-F238E27FC236}">
                <a16:creationId xmlns:a16="http://schemas.microsoft.com/office/drawing/2014/main" id="{419D6A69-4F28-4EA3-B3BF-4744CB9442F3}"/>
              </a:ext>
            </a:extLst>
          </p:cNvPr>
          <p:cNvSpPr txBox="1"/>
          <p:nvPr/>
        </p:nvSpPr>
        <p:spPr>
          <a:xfrm flipH="1">
            <a:off x="4612640" y="4877435"/>
            <a:ext cx="1605915" cy="70675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4DA18B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80%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18EB814-FA93-43B1-9FCD-F396FA126A80}"/>
              </a:ext>
            </a:extLst>
          </p:cNvPr>
          <p:cNvSpPr/>
          <p:nvPr/>
        </p:nvSpPr>
        <p:spPr>
          <a:xfrm>
            <a:off x="8581390" y="1739265"/>
            <a:ext cx="2773680" cy="4331970"/>
          </a:xfrm>
          <a:prstGeom prst="rect">
            <a:avLst/>
          </a:prstGeom>
          <a:solidFill>
            <a:schemeClr val="bg1"/>
          </a:solidFill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任意多边形 13">
            <a:extLst>
              <a:ext uri="{FF2B5EF4-FFF2-40B4-BE49-F238E27FC236}">
                <a16:creationId xmlns:a16="http://schemas.microsoft.com/office/drawing/2014/main" id="{5CB169AE-4739-41AE-9C84-F3E08959AE5B}"/>
              </a:ext>
            </a:extLst>
          </p:cNvPr>
          <p:cNvSpPr/>
          <p:nvPr/>
        </p:nvSpPr>
        <p:spPr>
          <a:xfrm>
            <a:off x="8581390" y="1082675"/>
            <a:ext cx="2776855" cy="935990"/>
          </a:xfrm>
          <a:custGeom>
            <a:avLst/>
            <a:gdLst>
              <a:gd name="connsiteX0" fmla="*/ 0 w 6091"/>
              <a:gd name="connsiteY0" fmla="*/ 0 h 2844"/>
              <a:gd name="connsiteX1" fmla="*/ 6091 w 6091"/>
              <a:gd name="connsiteY1" fmla="*/ 0 h 2844"/>
              <a:gd name="connsiteX2" fmla="*/ 6091 w 6091"/>
              <a:gd name="connsiteY2" fmla="*/ 1976 h 2844"/>
              <a:gd name="connsiteX3" fmla="*/ 3672 w 6091"/>
              <a:gd name="connsiteY3" fmla="*/ 1980 h 2844"/>
              <a:gd name="connsiteX4" fmla="*/ 3040 w 6091"/>
              <a:gd name="connsiteY4" fmla="*/ 2844 h 2844"/>
              <a:gd name="connsiteX5" fmla="*/ 2424 w 6091"/>
              <a:gd name="connsiteY5" fmla="*/ 1980 h 2844"/>
              <a:gd name="connsiteX6" fmla="*/ 0 w 6091"/>
              <a:gd name="connsiteY6" fmla="*/ 1976 h 2844"/>
              <a:gd name="connsiteX7" fmla="*/ 0 w 6091"/>
              <a:gd name="connsiteY7" fmla="*/ 0 h 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1" h="2844">
                <a:moveTo>
                  <a:pt x="0" y="0"/>
                </a:moveTo>
                <a:lnTo>
                  <a:pt x="6091" y="0"/>
                </a:lnTo>
                <a:lnTo>
                  <a:pt x="6091" y="1976"/>
                </a:lnTo>
                <a:lnTo>
                  <a:pt x="3672" y="1980"/>
                </a:lnTo>
                <a:lnTo>
                  <a:pt x="3040" y="2844"/>
                </a:lnTo>
                <a:lnTo>
                  <a:pt x="2424" y="1980"/>
                </a:lnTo>
                <a:lnTo>
                  <a:pt x="0" y="1976"/>
                </a:lnTo>
                <a:lnTo>
                  <a:pt x="0" y="0"/>
                </a:lnTo>
                <a:close/>
              </a:path>
            </a:pathLst>
          </a:cu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文本框 22">
            <a:extLst>
              <a:ext uri="{FF2B5EF4-FFF2-40B4-BE49-F238E27FC236}">
                <a16:creationId xmlns:a16="http://schemas.microsoft.com/office/drawing/2014/main" id="{1E0CD8D7-1F20-4543-8AA0-9818E5589C2A}"/>
              </a:ext>
            </a:extLst>
          </p:cNvPr>
          <p:cNvSpPr txBox="1"/>
          <p:nvPr/>
        </p:nvSpPr>
        <p:spPr>
          <a:xfrm flipH="1">
            <a:off x="8882380" y="2235801"/>
            <a:ext cx="2171065" cy="167007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20" name="文本框 20">
            <a:extLst>
              <a:ext uri="{FF2B5EF4-FFF2-40B4-BE49-F238E27FC236}">
                <a16:creationId xmlns:a16="http://schemas.microsoft.com/office/drawing/2014/main" id="{C9B39DB2-0C73-4EED-BC77-BD0BE5E7FFE4}"/>
              </a:ext>
            </a:extLst>
          </p:cNvPr>
          <p:cNvSpPr txBox="1"/>
          <p:nvPr/>
        </p:nvSpPr>
        <p:spPr>
          <a:xfrm flipH="1">
            <a:off x="8884920" y="1184910"/>
            <a:ext cx="2171065" cy="4610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KEY WORDS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FC45801-32CC-45AC-A320-F07DDDD71DEB}"/>
              </a:ext>
            </a:extLst>
          </p:cNvPr>
          <p:cNvSpPr txBox="1"/>
          <p:nvPr/>
        </p:nvSpPr>
        <p:spPr>
          <a:xfrm flipH="1">
            <a:off x="8441690" y="4877435"/>
            <a:ext cx="1605915" cy="70675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1F4037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80% </a:t>
            </a:r>
          </a:p>
        </p:txBody>
      </p:sp>
      <p:sp>
        <p:nvSpPr>
          <p:cNvPr id="22" name="trade-center_89006">
            <a:extLst>
              <a:ext uri="{FF2B5EF4-FFF2-40B4-BE49-F238E27FC236}">
                <a16:creationId xmlns:a16="http://schemas.microsoft.com/office/drawing/2014/main" id="{90D17E41-F199-4919-B3C1-CDAA37A2BA34}"/>
              </a:ext>
            </a:extLst>
          </p:cNvPr>
          <p:cNvSpPr>
            <a:spLocks noChangeAspect="1"/>
          </p:cNvSpPr>
          <p:nvPr/>
        </p:nvSpPr>
        <p:spPr bwMode="auto">
          <a:xfrm>
            <a:off x="2353140" y="4720396"/>
            <a:ext cx="896945" cy="863794"/>
          </a:xfrm>
          <a:custGeom>
            <a:avLst/>
            <a:gdLst>
              <a:gd name="connsiteX0" fmla="*/ 216243 w 609050"/>
              <a:gd name="connsiteY0" fmla="*/ 412730 h 586540"/>
              <a:gd name="connsiteX1" fmla="*/ 216243 w 609050"/>
              <a:gd name="connsiteY1" fmla="*/ 456594 h 586540"/>
              <a:gd name="connsiteX2" fmla="*/ 293953 w 609050"/>
              <a:gd name="connsiteY2" fmla="*/ 456594 h 586540"/>
              <a:gd name="connsiteX3" fmla="*/ 293953 w 609050"/>
              <a:gd name="connsiteY3" fmla="*/ 412730 h 586540"/>
              <a:gd name="connsiteX4" fmla="*/ 69884 w 609050"/>
              <a:gd name="connsiteY4" fmla="*/ 412730 h 586540"/>
              <a:gd name="connsiteX5" fmla="*/ 69884 w 609050"/>
              <a:gd name="connsiteY5" fmla="*/ 456594 h 586540"/>
              <a:gd name="connsiteX6" fmla="*/ 147595 w 609050"/>
              <a:gd name="connsiteY6" fmla="*/ 456594 h 586540"/>
              <a:gd name="connsiteX7" fmla="*/ 147595 w 609050"/>
              <a:gd name="connsiteY7" fmla="*/ 412730 h 586540"/>
              <a:gd name="connsiteX8" fmla="*/ 460769 w 609050"/>
              <a:gd name="connsiteY8" fmla="*/ 376268 h 586540"/>
              <a:gd name="connsiteX9" fmla="*/ 460769 w 609050"/>
              <a:gd name="connsiteY9" fmla="*/ 414786 h 586540"/>
              <a:gd name="connsiteX10" fmla="*/ 555916 w 609050"/>
              <a:gd name="connsiteY10" fmla="*/ 414786 h 586540"/>
              <a:gd name="connsiteX11" fmla="*/ 555916 w 609050"/>
              <a:gd name="connsiteY11" fmla="*/ 376268 h 586540"/>
              <a:gd name="connsiteX12" fmla="*/ 216243 w 609050"/>
              <a:gd name="connsiteY12" fmla="*/ 339670 h 586540"/>
              <a:gd name="connsiteX13" fmla="*/ 216243 w 609050"/>
              <a:gd name="connsiteY13" fmla="*/ 383533 h 586540"/>
              <a:gd name="connsiteX14" fmla="*/ 293953 w 609050"/>
              <a:gd name="connsiteY14" fmla="*/ 383533 h 586540"/>
              <a:gd name="connsiteX15" fmla="*/ 293953 w 609050"/>
              <a:gd name="connsiteY15" fmla="*/ 339670 h 586540"/>
              <a:gd name="connsiteX16" fmla="*/ 69884 w 609050"/>
              <a:gd name="connsiteY16" fmla="*/ 339670 h 586540"/>
              <a:gd name="connsiteX17" fmla="*/ 69884 w 609050"/>
              <a:gd name="connsiteY17" fmla="*/ 383533 h 586540"/>
              <a:gd name="connsiteX18" fmla="*/ 147595 w 609050"/>
              <a:gd name="connsiteY18" fmla="*/ 383533 h 586540"/>
              <a:gd name="connsiteX19" fmla="*/ 147595 w 609050"/>
              <a:gd name="connsiteY19" fmla="*/ 339670 h 586540"/>
              <a:gd name="connsiteX20" fmla="*/ 460769 w 609050"/>
              <a:gd name="connsiteY20" fmla="*/ 303071 h 586540"/>
              <a:gd name="connsiteX21" fmla="*/ 460769 w 609050"/>
              <a:gd name="connsiteY21" fmla="*/ 341726 h 586540"/>
              <a:gd name="connsiteX22" fmla="*/ 555916 w 609050"/>
              <a:gd name="connsiteY22" fmla="*/ 341726 h 586540"/>
              <a:gd name="connsiteX23" fmla="*/ 555916 w 609050"/>
              <a:gd name="connsiteY23" fmla="*/ 303071 h 586540"/>
              <a:gd name="connsiteX24" fmla="*/ 216243 w 609050"/>
              <a:gd name="connsiteY24" fmla="*/ 266609 h 586540"/>
              <a:gd name="connsiteX25" fmla="*/ 216243 w 609050"/>
              <a:gd name="connsiteY25" fmla="*/ 310473 h 586540"/>
              <a:gd name="connsiteX26" fmla="*/ 293953 w 609050"/>
              <a:gd name="connsiteY26" fmla="*/ 310473 h 586540"/>
              <a:gd name="connsiteX27" fmla="*/ 293953 w 609050"/>
              <a:gd name="connsiteY27" fmla="*/ 266609 h 586540"/>
              <a:gd name="connsiteX28" fmla="*/ 69884 w 609050"/>
              <a:gd name="connsiteY28" fmla="*/ 266609 h 586540"/>
              <a:gd name="connsiteX29" fmla="*/ 69884 w 609050"/>
              <a:gd name="connsiteY29" fmla="*/ 310473 h 586540"/>
              <a:gd name="connsiteX30" fmla="*/ 147595 w 609050"/>
              <a:gd name="connsiteY30" fmla="*/ 310473 h 586540"/>
              <a:gd name="connsiteX31" fmla="*/ 147595 w 609050"/>
              <a:gd name="connsiteY31" fmla="*/ 266609 h 586540"/>
              <a:gd name="connsiteX32" fmla="*/ 460769 w 609050"/>
              <a:gd name="connsiteY32" fmla="*/ 230010 h 586540"/>
              <a:gd name="connsiteX33" fmla="*/ 460769 w 609050"/>
              <a:gd name="connsiteY33" fmla="*/ 268528 h 586540"/>
              <a:gd name="connsiteX34" fmla="*/ 555916 w 609050"/>
              <a:gd name="connsiteY34" fmla="*/ 268528 h 586540"/>
              <a:gd name="connsiteX35" fmla="*/ 555916 w 609050"/>
              <a:gd name="connsiteY35" fmla="*/ 230010 h 586540"/>
              <a:gd name="connsiteX36" fmla="*/ 216243 w 609050"/>
              <a:gd name="connsiteY36" fmla="*/ 193549 h 586540"/>
              <a:gd name="connsiteX37" fmla="*/ 216243 w 609050"/>
              <a:gd name="connsiteY37" fmla="*/ 237412 h 586540"/>
              <a:gd name="connsiteX38" fmla="*/ 293953 w 609050"/>
              <a:gd name="connsiteY38" fmla="*/ 237412 h 586540"/>
              <a:gd name="connsiteX39" fmla="*/ 293953 w 609050"/>
              <a:gd name="connsiteY39" fmla="*/ 193549 h 586540"/>
              <a:gd name="connsiteX40" fmla="*/ 69884 w 609050"/>
              <a:gd name="connsiteY40" fmla="*/ 193549 h 586540"/>
              <a:gd name="connsiteX41" fmla="*/ 69884 w 609050"/>
              <a:gd name="connsiteY41" fmla="*/ 237412 h 586540"/>
              <a:gd name="connsiteX42" fmla="*/ 147595 w 609050"/>
              <a:gd name="connsiteY42" fmla="*/ 237412 h 586540"/>
              <a:gd name="connsiteX43" fmla="*/ 147595 w 609050"/>
              <a:gd name="connsiteY43" fmla="*/ 193549 h 586540"/>
              <a:gd name="connsiteX44" fmla="*/ 460769 w 609050"/>
              <a:gd name="connsiteY44" fmla="*/ 156950 h 586540"/>
              <a:gd name="connsiteX45" fmla="*/ 460769 w 609050"/>
              <a:gd name="connsiteY45" fmla="*/ 195468 h 586540"/>
              <a:gd name="connsiteX46" fmla="*/ 555916 w 609050"/>
              <a:gd name="connsiteY46" fmla="*/ 195468 h 586540"/>
              <a:gd name="connsiteX47" fmla="*/ 555916 w 609050"/>
              <a:gd name="connsiteY47" fmla="*/ 156950 h 586540"/>
              <a:gd name="connsiteX48" fmla="*/ 192926 w 609050"/>
              <a:gd name="connsiteY48" fmla="*/ 96251 h 586540"/>
              <a:gd name="connsiteX49" fmla="*/ 361366 w 609050"/>
              <a:gd name="connsiteY49" fmla="*/ 96251 h 586540"/>
              <a:gd name="connsiteX50" fmla="*/ 361366 w 609050"/>
              <a:gd name="connsiteY50" fmla="*/ 114880 h 586540"/>
              <a:gd name="connsiteX51" fmla="*/ 192926 w 609050"/>
              <a:gd name="connsiteY51" fmla="*/ 114880 h 586540"/>
              <a:gd name="connsiteX52" fmla="*/ 192926 w 609050"/>
              <a:gd name="connsiteY52" fmla="*/ 49819 h 586540"/>
              <a:gd name="connsiteX53" fmla="*/ 361366 w 609050"/>
              <a:gd name="connsiteY53" fmla="*/ 49819 h 586540"/>
              <a:gd name="connsiteX54" fmla="*/ 361366 w 609050"/>
              <a:gd name="connsiteY54" fmla="*/ 68307 h 586540"/>
              <a:gd name="connsiteX55" fmla="*/ 192926 w 609050"/>
              <a:gd name="connsiteY55" fmla="*/ 68307 h 586540"/>
              <a:gd name="connsiteX56" fmla="*/ 166130 w 609050"/>
              <a:gd name="connsiteY56" fmla="*/ 25222 h 586540"/>
              <a:gd name="connsiteX57" fmla="*/ 166130 w 609050"/>
              <a:gd name="connsiteY57" fmla="*/ 155716 h 586540"/>
              <a:gd name="connsiteX58" fmla="*/ 338987 w 609050"/>
              <a:gd name="connsiteY58" fmla="*/ 155716 h 586540"/>
              <a:gd name="connsiteX59" fmla="*/ 338987 w 609050"/>
              <a:gd name="connsiteY59" fmla="*/ 341040 h 586540"/>
              <a:gd name="connsiteX60" fmla="*/ 338987 w 609050"/>
              <a:gd name="connsiteY60" fmla="*/ 531710 h 586540"/>
              <a:gd name="connsiteX61" fmla="*/ 366721 w 609050"/>
              <a:gd name="connsiteY61" fmla="*/ 531710 h 586540"/>
              <a:gd name="connsiteX62" fmla="*/ 366721 w 609050"/>
              <a:gd name="connsiteY62" fmla="*/ 341040 h 586540"/>
              <a:gd name="connsiteX63" fmla="*/ 366721 w 609050"/>
              <a:gd name="connsiteY63" fmla="*/ 155305 h 586540"/>
              <a:gd name="connsiteX64" fmla="*/ 388002 w 609050"/>
              <a:gd name="connsiteY64" fmla="*/ 143517 h 586540"/>
              <a:gd name="connsiteX65" fmla="*/ 388002 w 609050"/>
              <a:gd name="connsiteY65" fmla="*/ 25222 h 586540"/>
              <a:gd name="connsiteX66" fmla="*/ 140867 w 609050"/>
              <a:gd name="connsiteY66" fmla="*/ 0 h 586540"/>
              <a:gd name="connsiteX67" fmla="*/ 413402 w 609050"/>
              <a:gd name="connsiteY67" fmla="*/ 0 h 586540"/>
              <a:gd name="connsiteX68" fmla="*/ 413402 w 609050"/>
              <a:gd name="connsiteY68" fmla="*/ 129398 h 586540"/>
              <a:gd name="connsiteX69" fmla="*/ 432486 w 609050"/>
              <a:gd name="connsiteY69" fmla="*/ 118843 h 586540"/>
              <a:gd name="connsiteX70" fmla="*/ 584199 w 609050"/>
              <a:gd name="connsiteY70" fmla="*/ 118843 h 586540"/>
              <a:gd name="connsiteX71" fmla="*/ 584199 w 609050"/>
              <a:gd name="connsiteY71" fmla="*/ 531710 h 586540"/>
              <a:gd name="connsiteX72" fmla="*/ 609050 w 609050"/>
              <a:gd name="connsiteY72" fmla="*/ 531710 h 586540"/>
              <a:gd name="connsiteX73" fmla="*/ 609050 w 609050"/>
              <a:gd name="connsiteY73" fmla="*/ 586540 h 586540"/>
              <a:gd name="connsiteX74" fmla="*/ 0 w 609050"/>
              <a:gd name="connsiteY74" fmla="*/ 586540 h 586540"/>
              <a:gd name="connsiteX75" fmla="*/ 0 w 609050"/>
              <a:gd name="connsiteY75" fmla="*/ 531710 h 586540"/>
              <a:gd name="connsiteX76" fmla="*/ 24851 w 609050"/>
              <a:gd name="connsiteY76" fmla="*/ 531710 h 586540"/>
              <a:gd name="connsiteX77" fmla="*/ 24851 w 609050"/>
              <a:gd name="connsiteY77" fmla="*/ 155716 h 586540"/>
              <a:gd name="connsiteX78" fmla="*/ 140867 w 609050"/>
              <a:gd name="connsiteY78" fmla="*/ 155716 h 58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9050" h="586540">
                <a:moveTo>
                  <a:pt x="216243" y="412730"/>
                </a:moveTo>
                <a:lnTo>
                  <a:pt x="216243" y="456594"/>
                </a:lnTo>
                <a:lnTo>
                  <a:pt x="293953" y="456594"/>
                </a:lnTo>
                <a:lnTo>
                  <a:pt x="293953" y="412730"/>
                </a:lnTo>
                <a:close/>
                <a:moveTo>
                  <a:pt x="69884" y="412730"/>
                </a:moveTo>
                <a:lnTo>
                  <a:pt x="69884" y="456594"/>
                </a:lnTo>
                <a:lnTo>
                  <a:pt x="147595" y="456594"/>
                </a:lnTo>
                <a:lnTo>
                  <a:pt x="147595" y="412730"/>
                </a:lnTo>
                <a:close/>
                <a:moveTo>
                  <a:pt x="460769" y="376268"/>
                </a:moveTo>
                <a:lnTo>
                  <a:pt x="460769" y="414786"/>
                </a:lnTo>
                <a:lnTo>
                  <a:pt x="555916" y="414786"/>
                </a:lnTo>
                <a:lnTo>
                  <a:pt x="555916" y="376268"/>
                </a:lnTo>
                <a:close/>
                <a:moveTo>
                  <a:pt x="216243" y="339670"/>
                </a:moveTo>
                <a:lnTo>
                  <a:pt x="216243" y="383533"/>
                </a:lnTo>
                <a:lnTo>
                  <a:pt x="293953" y="383533"/>
                </a:lnTo>
                <a:lnTo>
                  <a:pt x="293953" y="339670"/>
                </a:lnTo>
                <a:close/>
                <a:moveTo>
                  <a:pt x="69884" y="339670"/>
                </a:moveTo>
                <a:lnTo>
                  <a:pt x="69884" y="383533"/>
                </a:lnTo>
                <a:lnTo>
                  <a:pt x="147595" y="383533"/>
                </a:lnTo>
                <a:lnTo>
                  <a:pt x="147595" y="339670"/>
                </a:lnTo>
                <a:close/>
                <a:moveTo>
                  <a:pt x="460769" y="303071"/>
                </a:moveTo>
                <a:lnTo>
                  <a:pt x="460769" y="341726"/>
                </a:lnTo>
                <a:lnTo>
                  <a:pt x="555916" y="341726"/>
                </a:lnTo>
                <a:lnTo>
                  <a:pt x="555916" y="303071"/>
                </a:lnTo>
                <a:close/>
                <a:moveTo>
                  <a:pt x="216243" y="266609"/>
                </a:moveTo>
                <a:lnTo>
                  <a:pt x="216243" y="310473"/>
                </a:lnTo>
                <a:lnTo>
                  <a:pt x="293953" y="310473"/>
                </a:lnTo>
                <a:lnTo>
                  <a:pt x="293953" y="266609"/>
                </a:lnTo>
                <a:close/>
                <a:moveTo>
                  <a:pt x="69884" y="266609"/>
                </a:moveTo>
                <a:lnTo>
                  <a:pt x="69884" y="310473"/>
                </a:lnTo>
                <a:lnTo>
                  <a:pt x="147595" y="310473"/>
                </a:lnTo>
                <a:lnTo>
                  <a:pt x="147595" y="266609"/>
                </a:lnTo>
                <a:close/>
                <a:moveTo>
                  <a:pt x="460769" y="230010"/>
                </a:moveTo>
                <a:lnTo>
                  <a:pt x="460769" y="268528"/>
                </a:lnTo>
                <a:lnTo>
                  <a:pt x="555916" y="268528"/>
                </a:lnTo>
                <a:lnTo>
                  <a:pt x="555916" y="230010"/>
                </a:lnTo>
                <a:close/>
                <a:moveTo>
                  <a:pt x="216243" y="193549"/>
                </a:moveTo>
                <a:lnTo>
                  <a:pt x="216243" y="237412"/>
                </a:lnTo>
                <a:lnTo>
                  <a:pt x="293953" y="237412"/>
                </a:lnTo>
                <a:lnTo>
                  <a:pt x="293953" y="193549"/>
                </a:lnTo>
                <a:close/>
                <a:moveTo>
                  <a:pt x="69884" y="193549"/>
                </a:moveTo>
                <a:lnTo>
                  <a:pt x="69884" y="237412"/>
                </a:lnTo>
                <a:lnTo>
                  <a:pt x="147595" y="237412"/>
                </a:lnTo>
                <a:lnTo>
                  <a:pt x="147595" y="193549"/>
                </a:lnTo>
                <a:close/>
                <a:moveTo>
                  <a:pt x="460769" y="156950"/>
                </a:moveTo>
                <a:lnTo>
                  <a:pt x="460769" y="195468"/>
                </a:lnTo>
                <a:lnTo>
                  <a:pt x="555916" y="195468"/>
                </a:lnTo>
                <a:lnTo>
                  <a:pt x="555916" y="156950"/>
                </a:lnTo>
                <a:close/>
                <a:moveTo>
                  <a:pt x="192926" y="96251"/>
                </a:moveTo>
                <a:lnTo>
                  <a:pt x="361366" y="96251"/>
                </a:lnTo>
                <a:lnTo>
                  <a:pt x="361366" y="114880"/>
                </a:lnTo>
                <a:lnTo>
                  <a:pt x="192926" y="114880"/>
                </a:lnTo>
                <a:close/>
                <a:moveTo>
                  <a:pt x="192926" y="49819"/>
                </a:moveTo>
                <a:lnTo>
                  <a:pt x="361366" y="49819"/>
                </a:lnTo>
                <a:lnTo>
                  <a:pt x="361366" y="68307"/>
                </a:lnTo>
                <a:lnTo>
                  <a:pt x="192926" y="68307"/>
                </a:lnTo>
                <a:close/>
                <a:moveTo>
                  <a:pt x="166130" y="25222"/>
                </a:moveTo>
                <a:lnTo>
                  <a:pt x="166130" y="155716"/>
                </a:lnTo>
                <a:lnTo>
                  <a:pt x="338987" y="155716"/>
                </a:lnTo>
                <a:lnTo>
                  <a:pt x="338987" y="341040"/>
                </a:lnTo>
                <a:lnTo>
                  <a:pt x="338987" y="531710"/>
                </a:lnTo>
                <a:lnTo>
                  <a:pt x="366721" y="531710"/>
                </a:lnTo>
                <a:lnTo>
                  <a:pt x="366721" y="341040"/>
                </a:lnTo>
                <a:lnTo>
                  <a:pt x="366721" y="155305"/>
                </a:lnTo>
                <a:lnTo>
                  <a:pt x="388002" y="143517"/>
                </a:lnTo>
                <a:lnTo>
                  <a:pt x="388002" y="25222"/>
                </a:lnTo>
                <a:close/>
                <a:moveTo>
                  <a:pt x="140867" y="0"/>
                </a:moveTo>
                <a:lnTo>
                  <a:pt x="413402" y="0"/>
                </a:lnTo>
                <a:lnTo>
                  <a:pt x="413402" y="129398"/>
                </a:lnTo>
                <a:lnTo>
                  <a:pt x="432486" y="118843"/>
                </a:lnTo>
                <a:lnTo>
                  <a:pt x="584199" y="118843"/>
                </a:lnTo>
                <a:lnTo>
                  <a:pt x="584199" y="531710"/>
                </a:lnTo>
                <a:lnTo>
                  <a:pt x="609050" y="531710"/>
                </a:lnTo>
                <a:lnTo>
                  <a:pt x="609050" y="586540"/>
                </a:lnTo>
                <a:lnTo>
                  <a:pt x="0" y="586540"/>
                </a:lnTo>
                <a:lnTo>
                  <a:pt x="0" y="531710"/>
                </a:lnTo>
                <a:lnTo>
                  <a:pt x="24851" y="531710"/>
                </a:lnTo>
                <a:lnTo>
                  <a:pt x="24851" y="155716"/>
                </a:lnTo>
                <a:lnTo>
                  <a:pt x="140867" y="155716"/>
                </a:lnTo>
                <a:close/>
              </a:path>
            </a:pathLst>
          </a:custGeom>
          <a:solidFill>
            <a:srgbClr val="1F4037"/>
          </a:solidFill>
          <a:ln>
            <a:noFill/>
          </a:ln>
        </p:spPr>
      </p:sp>
      <p:sp>
        <p:nvSpPr>
          <p:cNvPr id="23" name="crowd-of-users_33887">
            <a:extLst>
              <a:ext uri="{FF2B5EF4-FFF2-40B4-BE49-F238E27FC236}">
                <a16:creationId xmlns:a16="http://schemas.microsoft.com/office/drawing/2014/main" id="{D33A4082-90E5-49FA-921B-94BD0AADEEE3}"/>
              </a:ext>
            </a:extLst>
          </p:cNvPr>
          <p:cNvSpPr>
            <a:spLocks noChangeAspect="1"/>
          </p:cNvSpPr>
          <p:nvPr/>
        </p:nvSpPr>
        <p:spPr bwMode="auto">
          <a:xfrm>
            <a:off x="6083669" y="4720396"/>
            <a:ext cx="1129642" cy="863794"/>
          </a:xfrm>
          <a:custGeom>
            <a:avLst/>
            <a:gdLst>
              <a:gd name="connsiteX0" fmla="*/ 279380 w 602133"/>
              <a:gd name="connsiteY0" fmla="*/ 303917 h 460429"/>
              <a:gd name="connsiteX1" fmla="*/ 329638 w 602133"/>
              <a:gd name="connsiteY1" fmla="*/ 303917 h 460429"/>
              <a:gd name="connsiteX2" fmla="*/ 405716 w 602133"/>
              <a:gd name="connsiteY2" fmla="*/ 379871 h 460429"/>
              <a:gd name="connsiteX3" fmla="*/ 405716 w 602133"/>
              <a:gd name="connsiteY3" fmla="*/ 441555 h 460429"/>
              <a:gd name="connsiteX4" fmla="*/ 405255 w 602133"/>
              <a:gd name="connsiteY4" fmla="*/ 441555 h 460429"/>
              <a:gd name="connsiteX5" fmla="*/ 401566 w 602133"/>
              <a:gd name="connsiteY5" fmla="*/ 443857 h 460429"/>
              <a:gd name="connsiteX6" fmla="*/ 311195 w 602133"/>
              <a:gd name="connsiteY6" fmla="*/ 460429 h 460429"/>
              <a:gd name="connsiteX7" fmla="*/ 207452 w 602133"/>
              <a:gd name="connsiteY7" fmla="*/ 443857 h 460429"/>
              <a:gd name="connsiteX8" fmla="*/ 203302 w 602133"/>
              <a:gd name="connsiteY8" fmla="*/ 442476 h 460429"/>
              <a:gd name="connsiteX9" fmla="*/ 203302 w 602133"/>
              <a:gd name="connsiteY9" fmla="*/ 441555 h 460429"/>
              <a:gd name="connsiteX10" fmla="*/ 203302 w 602133"/>
              <a:gd name="connsiteY10" fmla="*/ 379871 h 460429"/>
              <a:gd name="connsiteX11" fmla="*/ 279380 w 602133"/>
              <a:gd name="connsiteY11" fmla="*/ 303917 h 460429"/>
              <a:gd name="connsiteX12" fmla="*/ 378044 w 602133"/>
              <a:gd name="connsiteY12" fmla="*/ 242690 h 460429"/>
              <a:gd name="connsiteX13" fmla="*/ 428312 w 602133"/>
              <a:gd name="connsiteY13" fmla="*/ 242690 h 460429"/>
              <a:gd name="connsiteX14" fmla="*/ 504406 w 602133"/>
              <a:gd name="connsiteY14" fmla="*/ 318644 h 460429"/>
              <a:gd name="connsiteX15" fmla="*/ 504406 w 602133"/>
              <a:gd name="connsiteY15" fmla="*/ 380329 h 460429"/>
              <a:gd name="connsiteX16" fmla="*/ 503945 w 602133"/>
              <a:gd name="connsiteY16" fmla="*/ 380329 h 460429"/>
              <a:gd name="connsiteX17" fmla="*/ 499794 w 602133"/>
              <a:gd name="connsiteY17" fmla="*/ 382630 h 460429"/>
              <a:gd name="connsiteX18" fmla="*/ 420011 w 602133"/>
              <a:gd name="connsiteY18" fmla="*/ 399202 h 460429"/>
              <a:gd name="connsiteX19" fmla="*/ 420011 w 602133"/>
              <a:gd name="connsiteY19" fmla="*/ 380329 h 460429"/>
              <a:gd name="connsiteX20" fmla="*/ 355446 w 602133"/>
              <a:gd name="connsiteY20" fmla="*/ 293787 h 460429"/>
              <a:gd name="connsiteX21" fmla="*/ 378044 w 602133"/>
              <a:gd name="connsiteY21" fmla="*/ 242690 h 460429"/>
              <a:gd name="connsiteX22" fmla="*/ 175210 w 602133"/>
              <a:gd name="connsiteY22" fmla="*/ 242690 h 460429"/>
              <a:gd name="connsiteX23" fmla="*/ 225454 w 602133"/>
              <a:gd name="connsiteY23" fmla="*/ 242690 h 460429"/>
              <a:gd name="connsiteX24" fmla="*/ 230986 w 602133"/>
              <a:gd name="connsiteY24" fmla="*/ 243150 h 460429"/>
              <a:gd name="connsiteX25" fmla="*/ 253573 w 602133"/>
              <a:gd name="connsiteY25" fmla="*/ 293792 h 460429"/>
              <a:gd name="connsiteX26" fmla="*/ 189038 w 602133"/>
              <a:gd name="connsiteY26" fmla="*/ 380343 h 460429"/>
              <a:gd name="connsiteX27" fmla="*/ 189038 w 602133"/>
              <a:gd name="connsiteY27" fmla="*/ 398758 h 460429"/>
              <a:gd name="connsiteX28" fmla="*/ 103300 w 602133"/>
              <a:gd name="connsiteY28" fmla="*/ 382645 h 460429"/>
              <a:gd name="connsiteX29" fmla="*/ 99151 w 602133"/>
              <a:gd name="connsiteY29" fmla="*/ 381264 h 460429"/>
              <a:gd name="connsiteX30" fmla="*/ 98690 w 602133"/>
              <a:gd name="connsiteY30" fmla="*/ 380343 h 460429"/>
              <a:gd name="connsiteX31" fmla="*/ 98690 w 602133"/>
              <a:gd name="connsiteY31" fmla="*/ 318652 h 460429"/>
              <a:gd name="connsiteX32" fmla="*/ 175210 w 602133"/>
              <a:gd name="connsiteY32" fmla="*/ 242690 h 460429"/>
              <a:gd name="connsiteX33" fmla="*/ 76056 w 602133"/>
              <a:gd name="connsiteY33" fmla="*/ 185090 h 460429"/>
              <a:gd name="connsiteX34" fmla="*/ 126300 w 602133"/>
              <a:gd name="connsiteY34" fmla="*/ 185090 h 460429"/>
              <a:gd name="connsiteX35" fmla="*/ 148886 w 602133"/>
              <a:gd name="connsiteY35" fmla="*/ 235732 h 460429"/>
              <a:gd name="connsiteX36" fmla="*/ 84353 w 602133"/>
              <a:gd name="connsiteY36" fmla="*/ 322283 h 460429"/>
              <a:gd name="connsiteX37" fmla="*/ 84353 w 602133"/>
              <a:gd name="connsiteY37" fmla="*/ 341158 h 460429"/>
              <a:gd name="connsiteX38" fmla="*/ 4609 w 602133"/>
              <a:gd name="connsiteY38" fmla="*/ 324584 h 460429"/>
              <a:gd name="connsiteX39" fmla="*/ 461 w 602133"/>
              <a:gd name="connsiteY39" fmla="*/ 322743 h 460429"/>
              <a:gd name="connsiteX40" fmla="*/ 0 w 602133"/>
              <a:gd name="connsiteY40" fmla="*/ 322743 h 460429"/>
              <a:gd name="connsiteX41" fmla="*/ 0 w 602133"/>
              <a:gd name="connsiteY41" fmla="*/ 261052 h 460429"/>
              <a:gd name="connsiteX42" fmla="*/ 76056 w 602133"/>
              <a:gd name="connsiteY42" fmla="*/ 185090 h 460429"/>
              <a:gd name="connsiteX43" fmla="*/ 476280 w 602133"/>
              <a:gd name="connsiteY43" fmla="*/ 183239 h 460429"/>
              <a:gd name="connsiteX44" fmla="*/ 526068 w 602133"/>
              <a:gd name="connsiteY44" fmla="*/ 183239 h 460429"/>
              <a:gd name="connsiteX45" fmla="*/ 602133 w 602133"/>
              <a:gd name="connsiteY45" fmla="*/ 259201 h 460429"/>
              <a:gd name="connsiteX46" fmla="*/ 602133 w 602133"/>
              <a:gd name="connsiteY46" fmla="*/ 320432 h 460429"/>
              <a:gd name="connsiteX47" fmla="*/ 601672 w 602133"/>
              <a:gd name="connsiteY47" fmla="*/ 320432 h 460429"/>
              <a:gd name="connsiteX48" fmla="*/ 597984 w 602133"/>
              <a:gd name="connsiteY48" fmla="*/ 322733 h 460429"/>
              <a:gd name="connsiteX49" fmla="*/ 518231 w 602133"/>
              <a:gd name="connsiteY49" fmla="*/ 339307 h 460429"/>
              <a:gd name="connsiteX50" fmla="*/ 518231 w 602133"/>
              <a:gd name="connsiteY50" fmla="*/ 320432 h 460429"/>
              <a:gd name="connsiteX51" fmla="*/ 453691 w 602133"/>
              <a:gd name="connsiteY51" fmla="*/ 233881 h 460429"/>
              <a:gd name="connsiteX52" fmla="*/ 476280 w 602133"/>
              <a:gd name="connsiteY52" fmla="*/ 183239 h 460429"/>
              <a:gd name="connsiteX53" fmla="*/ 304510 w 602133"/>
              <a:gd name="connsiteY53" fmla="*/ 181462 h 460429"/>
              <a:gd name="connsiteX54" fmla="*/ 363739 w 602133"/>
              <a:gd name="connsiteY54" fmla="*/ 240839 h 460429"/>
              <a:gd name="connsiteX55" fmla="*/ 304510 w 602133"/>
              <a:gd name="connsiteY55" fmla="*/ 300216 h 460429"/>
              <a:gd name="connsiteX56" fmla="*/ 245281 w 602133"/>
              <a:gd name="connsiteY56" fmla="*/ 240839 h 460429"/>
              <a:gd name="connsiteX57" fmla="*/ 304510 w 602133"/>
              <a:gd name="connsiteY57" fmla="*/ 181462 h 460429"/>
              <a:gd name="connsiteX58" fmla="*/ 274338 w 602133"/>
              <a:gd name="connsiteY58" fmla="*/ 133116 h 460429"/>
              <a:gd name="connsiteX59" fmla="*/ 328757 w 602133"/>
              <a:gd name="connsiteY59" fmla="*/ 133116 h 460429"/>
              <a:gd name="connsiteX60" fmla="*/ 345821 w 602133"/>
              <a:gd name="connsiteY60" fmla="*/ 134957 h 460429"/>
              <a:gd name="connsiteX61" fmla="*/ 332447 w 602133"/>
              <a:gd name="connsiteY61" fmla="*/ 172703 h 460429"/>
              <a:gd name="connsiteX62" fmla="*/ 304776 w 602133"/>
              <a:gd name="connsiteY62" fmla="*/ 166719 h 460429"/>
              <a:gd name="connsiteX63" fmla="*/ 270648 w 602133"/>
              <a:gd name="connsiteY63" fmla="*/ 175465 h 460429"/>
              <a:gd name="connsiteX64" fmla="*/ 257274 w 602133"/>
              <a:gd name="connsiteY64" fmla="*/ 134957 h 460429"/>
              <a:gd name="connsiteX65" fmla="*/ 274338 w 602133"/>
              <a:gd name="connsiteY65" fmla="*/ 133116 h 460429"/>
              <a:gd name="connsiteX66" fmla="*/ 402940 w 602133"/>
              <a:gd name="connsiteY66" fmla="*/ 120160 h 460429"/>
              <a:gd name="connsiteX67" fmla="*/ 462427 w 602133"/>
              <a:gd name="connsiteY67" fmla="*/ 179582 h 460429"/>
              <a:gd name="connsiteX68" fmla="*/ 402940 w 602133"/>
              <a:gd name="connsiteY68" fmla="*/ 238543 h 460429"/>
              <a:gd name="connsiteX69" fmla="*/ 377577 w 602133"/>
              <a:gd name="connsiteY69" fmla="*/ 233015 h 460429"/>
              <a:gd name="connsiteX70" fmla="*/ 343452 w 602133"/>
              <a:gd name="connsiteY70" fmla="*/ 178661 h 460429"/>
              <a:gd name="connsiteX71" fmla="*/ 402940 w 602133"/>
              <a:gd name="connsiteY71" fmla="*/ 120160 h 460429"/>
              <a:gd name="connsiteX72" fmla="*/ 200081 w 602133"/>
              <a:gd name="connsiteY72" fmla="*/ 120160 h 460429"/>
              <a:gd name="connsiteX73" fmla="*/ 259569 w 602133"/>
              <a:gd name="connsiteY73" fmla="*/ 179582 h 460429"/>
              <a:gd name="connsiteX74" fmla="*/ 259569 w 602133"/>
              <a:gd name="connsiteY74" fmla="*/ 182806 h 460429"/>
              <a:gd name="connsiteX75" fmla="*/ 231900 w 602133"/>
              <a:gd name="connsiteY75" fmla="*/ 229791 h 460429"/>
              <a:gd name="connsiteX76" fmla="*/ 200081 w 602133"/>
              <a:gd name="connsiteY76" fmla="*/ 238543 h 460429"/>
              <a:gd name="connsiteX77" fmla="*/ 140594 w 602133"/>
              <a:gd name="connsiteY77" fmla="*/ 179582 h 460429"/>
              <a:gd name="connsiteX78" fmla="*/ 200081 w 602133"/>
              <a:gd name="connsiteY78" fmla="*/ 120160 h 460429"/>
              <a:gd name="connsiteX79" fmla="*/ 101428 w 602133"/>
              <a:gd name="connsiteY79" fmla="*/ 62190 h 460429"/>
              <a:gd name="connsiteX80" fmla="*/ 160879 w 602133"/>
              <a:gd name="connsiteY80" fmla="*/ 120646 h 460429"/>
              <a:gd name="connsiteX81" fmla="*/ 126315 w 602133"/>
              <a:gd name="connsiteY81" fmla="*/ 175421 h 460429"/>
              <a:gd name="connsiteX82" fmla="*/ 101428 w 602133"/>
              <a:gd name="connsiteY82" fmla="*/ 180944 h 460429"/>
              <a:gd name="connsiteX83" fmla="*/ 41978 w 602133"/>
              <a:gd name="connsiteY83" fmla="*/ 121567 h 460429"/>
              <a:gd name="connsiteX84" fmla="*/ 101428 w 602133"/>
              <a:gd name="connsiteY84" fmla="*/ 62190 h 460429"/>
              <a:gd name="connsiteX85" fmla="*/ 500695 w 602133"/>
              <a:gd name="connsiteY85" fmla="*/ 60339 h 460429"/>
              <a:gd name="connsiteX86" fmla="*/ 560154 w 602133"/>
              <a:gd name="connsiteY86" fmla="*/ 119716 h 460429"/>
              <a:gd name="connsiteX87" fmla="*/ 500695 w 602133"/>
              <a:gd name="connsiteY87" fmla="*/ 179093 h 460429"/>
              <a:gd name="connsiteX88" fmla="*/ 475805 w 602133"/>
              <a:gd name="connsiteY88" fmla="*/ 173570 h 460429"/>
              <a:gd name="connsiteX89" fmla="*/ 441697 w 602133"/>
              <a:gd name="connsiteY89" fmla="*/ 118795 h 460429"/>
              <a:gd name="connsiteX90" fmla="*/ 500695 w 602133"/>
              <a:gd name="connsiteY90" fmla="*/ 60339 h 460429"/>
              <a:gd name="connsiteX91" fmla="*/ 413085 w 602133"/>
              <a:gd name="connsiteY91" fmla="*/ 16140 h 460429"/>
              <a:gd name="connsiteX92" fmla="*/ 468869 w 602133"/>
              <a:gd name="connsiteY92" fmla="*/ 55274 h 460429"/>
              <a:gd name="connsiteX93" fmla="*/ 429221 w 602133"/>
              <a:gd name="connsiteY93" fmla="*/ 112824 h 460429"/>
              <a:gd name="connsiteX94" fmla="*/ 402020 w 602133"/>
              <a:gd name="connsiteY94" fmla="*/ 107760 h 460429"/>
              <a:gd name="connsiteX95" fmla="*/ 370670 w 602133"/>
              <a:gd name="connsiteY95" fmla="*/ 115126 h 460429"/>
              <a:gd name="connsiteX96" fmla="*/ 363294 w 602133"/>
              <a:gd name="connsiteY96" fmla="*/ 105918 h 460429"/>
              <a:gd name="connsiteX97" fmla="*/ 376664 w 602133"/>
              <a:gd name="connsiteY97" fmla="*/ 63561 h 460429"/>
              <a:gd name="connsiteX98" fmla="*/ 370670 w 602133"/>
              <a:gd name="connsiteY98" fmla="*/ 34556 h 460429"/>
              <a:gd name="connsiteX99" fmla="*/ 413085 w 602133"/>
              <a:gd name="connsiteY99" fmla="*/ 16140 h 460429"/>
              <a:gd name="connsiteX100" fmla="*/ 192697 w 602133"/>
              <a:gd name="connsiteY100" fmla="*/ 16140 h 460429"/>
              <a:gd name="connsiteX101" fmla="*/ 231875 w 602133"/>
              <a:gd name="connsiteY101" fmla="*/ 31337 h 460429"/>
              <a:gd name="connsiteX102" fmla="*/ 224501 w 602133"/>
              <a:gd name="connsiteY102" fmla="*/ 63573 h 460429"/>
              <a:gd name="connsiteX103" fmla="*/ 240172 w 602133"/>
              <a:gd name="connsiteY103" fmla="*/ 109165 h 460429"/>
              <a:gd name="connsiteX104" fmla="*/ 233719 w 602133"/>
              <a:gd name="connsiteY104" fmla="*/ 116533 h 460429"/>
              <a:gd name="connsiteX105" fmla="*/ 199150 w 602133"/>
              <a:gd name="connsiteY105" fmla="*/ 107783 h 460429"/>
              <a:gd name="connsiteX106" fmla="*/ 171034 w 602133"/>
              <a:gd name="connsiteY106" fmla="*/ 114230 h 460429"/>
              <a:gd name="connsiteX107" fmla="*/ 136004 w 602133"/>
              <a:gd name="connsiteY107" fmla="*/ 59429 h 460429"/>
              <a:gd name="connsiteX108" fmla="*/ 192697 w 602133"/>
              <a:gd name="connsiteY108" fmla="*/ 16140 h 460429"/>
              <a:gd name="connsiteX109" fmla="*/ 301511 w 602133"/>
              <a:gd name="connsiteY109" fmla="*/ 0 h 460429"/>
              <a:gd name="connsiteX110" fmla="*/ 366033 w 602133"/>
              <a:gd name="connsiteY110" fmla="*/ 64485 h 460429"/>
              <a:gd name="connsiteX111" fmla="*/ 301511 w 602133"/>
              <a:gd name="connsiteY111" fmla="*/ 128970 h 460429"/>
              <a:gd name="connsiteX112" fmla="*/ 236989 w 602133"/>
              <a:gd name="connsiteY112" fmla="*/ 64485 h 460429"/>
              <a:gd name="connsiteX113" fmla="*/ 301511 w 602133"/>
              <a:gd name="connsiteY113" fmla="*/ 0 h 4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02133" h="460429">
                <a:moveTo>
                  <a:pt x="279380" y="303917"/>
                </a:moveTo>
                <a:lnTo>
                  <a:pt x="329638" y="303917"/>
                </a:lnTo>
                <a:cubicBezTo>
                  <a:pt x="371596" y="303917"/>
                  <a:pt x="405716" y="337981"/>
                  <a:pt x="405716" y="379871"/>
                </a:cubicBezTo>
                <a:lnTo>
                  <a:pt x="405716" y="441555"/>
                </a:lnTo>
                <a:lnTo>
                  <a:pt x="405255" y="441555"/>
                </a:lnTo>
                <a:lnTo>
                  <a:pt x="401566" y="443857"/>
                </a:lnTo>
                <a:cubicBezTo>
                  <a:pt x="399261" y="444778"/>
                  <a:pt x="366985" y="460429"/>
                  <a:pt x="311195" y="460429"/>
                </a:cubicBezTo>
                <a:cubicBezTo>
                  <a:pt x="282608" y="460429"/>
                  <a:pt x="247566" y="456286"/>
                  <a:pt x="207452" y="443857"/>
                </a:cubicBezTo>
                <a:lnTo>
                  <a:pt x="203302" y="442476"/>
                </a:lnTo>
                <a:lnTo>
                  <a:pt x="203302" y="441555"/>
                </a:lnTo>
                <a:lnTo>
                  <a:pt x="203302" y="379871"/>
                </a:lnTo>
                <a:cubicBezTo>
                  <a:pt x="203302" y="337981"/>
                  <a:pt x="237422" y="303917"/>
                  <a:pt x="279380" y="303917"/>
                </a:cubicBezTo>
                <a:close/>
                <a:moveTo>
                  <a:pt x="378044" y="242690"/>
                </a:moveTo>
                <a:lnTo>
                  <a:pt x="428312" y="242690"/>
                </a:lnTo>
                <a:cubicBezTo>
                  <a:pt x="470279" y="242690"/>
                  <a:pt x="504406" y="276754"/>
                  <a:pt x="504406" y="318644"/>
                </a:cubicBezTo>
                <a:lnTo>
                  <a:pt x="504406" y="380329"/>
                </a:lnTo>
                <a:lnTo>
                  <a:pt x="503945" y="380329"/>
                </a:lnTo>
                <a:lnTo>
                  <a:pt x="499794" y="382630"/>
                </a:lnTo>
                <a:cubicBezTo>
                  <a:pt x="497950" y="383551"/>
                  <a:pt x="469357" y="397361"/>
                  <a:pt x="420011" y="399202"/>
                </a:cubicBezTo>
                <a:lnTo>
                  <a:pt x="420011" y="380329"/>
                </a:lnTo>
                <a:cubicBezTo>
                  <a:pt x="420011" y="339359"/>
                  <a:pt x="392801" y="304834"/>
                  <a:pt x="355446" y="293787"/>
                </a:cubicBezTo>
                <a:cubicBezTo>
                  <a:pt x="368820" y="280897"/>
                  <a:pt x="377583" y="262944"/>
                  <a:pt x="378044" y="242690"/>
                </a:cubicBezTo>
                <a:close/>
                <a:moveTo>
                  <a:pt x="175210" y="242690"/>
                </a:moveTo>
                <a:lnTo>
                  <a:pt x="225454" y="242690"/>
                </a:lnTo>
                <a:cubicBezTo>
                  <a:pt x="227298" y="242690"/>
                  <a:pt x="229142" y="243150"/>
                  <a:pt x="230986" y="243150"/>
                </a:cubicBezTo>
                <a:cubicBezTo>
                  <a:pt x="231447" y="262947"/>
                  <a:pt x="240205" y="280901"/>
                  <a:pt x="253573" y="293792"/>
                </a:cubicBezTo>
                <a:cubicBezTo>
                  <a:pt x="216235" y="304841"/>
                  <a:pt x="189038" y="339369"/>
                  <a:pt x="189038" y="380343"/>
                </a:cubicBezTo>
                <a:lnTo>
                  <a:pt x="189038" y="398758"/>
                </a:lnTo>
                <a:cubicBezTo>
                  <a:pt x="164146" y="397377"/>
                  <a:pt x="135567" y="392773"/>
                  <a:pt x="103300" y="382645"/>
                </a:cubicBezTo>
                <a:lnTo>
                  <a:pt x="99151" y="381264"/>
                </a:lnTo>
                <a:lnTo>
                  <a:pt x="98690" y="380343"/>
                </a:lnTo>
                <a:lnTo>
                  <a:pt x="98690" y="318652"/>
                </a:lnTo>
                <a:cubicBezTo>
                  <a:pt x="98690" y="276758"/>
                  <a:pt x="133262" y="242690"/>
                  <a:pt x="175210" y="242690"/>
                </a:cubicBezTo>
                <a:close/>
                <a:moveTo>
                  <a:pt x="76056" y="185090"/>
                </a:moveTo>
                <a:lnTo>
                  <a:pt x="126300" y="185090"/>
                </a:lnTo>
                <a:cubicBezTo>
                  <a:pt x="126760" y="204886"/>
                  <a:pt x="135058" y="222841"/>
                  <a:pt x="148886" y="235732"/>
                </a:cubicBezTo>
                <a:cubicBezTo>
                  <a:pt x="111549" y="246781"/>
                  <a:pt x="84353" y="281309"/>
                  <a:pt x="84353" y="322283"/>
                </a:cubicBezTo>
                <a:lnTo>
                  <a:pt x="84353" y="341158"/>
                </a:lnTo>
                <a:cubicBezTo>
                  <a:pt x="34571" y="339316"/>
                  <a:pt x="6453" y="325505"/>
                  <a:pt x="4609" y="324584"/>
                </a:cubicBezTo>
                <a:lnTo>
                  <a:pt x="461" y="322743"/>
                </a:lnTo>
                <a:lnTo>
                  <a:pt x="0" y="322743"/>
                </a:lnTo>
                <a:lnTo>
                  <a:pt x="0" y="261052"/>
                </a:lnTo>
                <a:cubicBezTo>
                  <a:pt x="0" y="219158"/>
                  <a:pt x="34110" y="185090"/>
                  <a:pt x="76056" y="185090"/>
                </a:cubicBezTo>
                <a:close/>
                <a:moveTo>
                  <a:pt x="476280" y="183239"/>
                </a:moveTo>
                <a:lnTo>
                  <a:pt x="526068" y="183239"/>
                </a:lnTo>
                <a:cubicBezTo>
                  <a:pt x="568019" y="183239"/>
                  <a:pt x="602133" y="217307"/>
                  <a:pt x="602133" y="259201"/>
                </a:cubicBezTo>
                <a:lnTo>
                  <a:pt x="602133" y="320432"/>
                </a:lnTo>
                <a:lnTo>
                  <a:pt x="601672" y="320432"/>
                </a:lnTo>
                <a:lnTo>
                  <a:pt x="597984" y="322733"/>
                </a:lnTo>
                <a:cubicBezTo>
                  <a:pt x="596140" y="323654"/>
                  <a:pt x="567558" y="337465"/>
                  <a:pt x="518231" y="339307"/>
                </a:cubicBezTo>
                <a:lnTo>
                  <a:pt x="518231" y="320432"/>
                </a:lnTo>
                <a:cubicBezTo>
                  <a:pt x="518231" y="279458"/>
                  <a:pt x="490571" y="244930"/>
                  <a:pt x="453691" y="233881"/>
                </a:cubicBezTo>
                <a:cubicBezTo>
                  <a:pt x="467060" y="220990"/>
                  <a:pt x="475358" y="203035"/>
                  <a:pt x="476280" y="183239"/>
                </a:cubicBezTo>
                <a:close/>
                <a:moveTo>
                  <a:pt x="304510" y="181462"/>
                </a:moveTo>
                <a:cubicBezTo>
                  <a:pt x="337221" y="181462"/>
                  <a:pt x="363739" y="208046"/>
                  <a:pt x="363739" y="240839"/>
                </a:cubicBezTo>
                <a:cubicBezTo>
                  <a:pt x="363739" y="273632"/>
                  <a:pt x="337221" y="300216"/>
                  <a:pt x="304510" y="300216"/>
                </a:cubicBezTo>
                <a:cubicBezTo>
                  <a:pt x="271799" y="300216"/>
                  <a:pt x="245281" y="273632"/>
                  <a:pt x="245281" y="240839"/>
                </a:cubicBezTo>
                <a:cubicBezTo>
                  <a:pt x="245281" y="208046"/>
                  <a:pt x="271799" y="181462"/>
                  <a:pt x="304510" y="181462"/>
                </a:cubicBezTo>
                <a:close/>
                <a:moveTo>
                  <a:pt x="274338" y="133116"/>
                </a:moveTo>
                <a:lnTo>
                  <a:pt x="328757" y="133116"/>
                </a:lnTo>
                <a:cubicBezTo>
                  <a:pt x="334753" y="133116"/>
                  <a:pt x="340287" y="134037"/>
                  <a:pt x="345821" y="134957"/>
                </a:cubicBezTo>
                <a:cubicBezTo>
                  <a:pt x="337981" y="145545"/>
                  <a:pt x="333369" y="158894"/>
                  <a:pt x="332447" y="172703"/>
                </a:cubicBezTo>
                <a:cubicBezTo>
                  <a:pt x="324145" y="169021"/>
                  <a:pt x="314461" y="166719"/>
                  <a:pt x="304776" y="166719"/>
                </a:cubicBezTo>
                <a:cubicBezTo>
                  <a:pt x="292324" y="166719"/>
                  <a:pt x="280794" y="169941"/>
                  <a:pt x="270648" y="175465"/>
                </a:cubicBezTo>
                <a:cubicBezTo>
                  <a:pt x="270648" y="160275"/>
                  <a:pt x="265575" y="146465"/>
                  <a:pt x="257274" y="134957"/>
                </a:cubicBezTo>
                <a:cubicBezTo>
                  <a:pt x="262808" y="134037"/>
                  <a:pt x="268342" y="133116"/>
                  <a:pt x="274338" y="133116"/>
                </a:cubicBezTo>
                <a:close/>
                <a:moveTo>
                  <a:pt x="402940" y="120160"/>
                </a:moveTo>
                <a:cubicBezTo>
                  <a:pt x="435681" y="120160"/>
                  <a:pt x="462427" y="146416"/>
                  <a:pt x="462427" y="179582"/>
                </a:cubicBezTo>
                <a:cubicBezTo>
                  <a:pt x="462427" y="212287"/>
                  <a:pt x="435681" y="238543"/>
                  <a:pt x="402940" y="238543"/>
                </a:cubicBezTo>
                <a:cubicBezTo>
                  <a:pt x="393717" y="238543"/>
                  <a:pt x="385416" y="236700"/>
                  <a:pt x="377577" y="233015"/>
                </a:cubicBezTo>
                <a:cubicBezTo>
                  <a:pt x="375271" y="209984"/>
                  <a:pt x="362359" y="190176"/>
                  <a:pt x="343452" y="178661"/>
                </a:cubicBezTo>
                <a:cubicBezTo>
                  <a:pt x="343913" y="145956"/>
                  <a:pt x="370198" y="120160"/>
                  <a:pt x="402940" y="120160"/>
                </a:cubicBezTo>
                <a:close/>
                <a:moveTo>
                  <a:pt x="200081" y="120160"/>
                </a:moveTo>
                <a:cubicBezTo>
                  <a:pt x="232823" y="120160"/>
                  <a:pt x="259569" y="146416"/>
                  <a:pt x="259569" y="179582"/>
                </a:cubicBezTo>
                <a:cubicBezTo>
                  <a:pt x="259569" y="180503"/>
                  <a:pt x="259569" y="181424"/>
                  <a:pt x="259569" y="182806"/>
                </a:cubicBezTo>
                <a:cubicBezTo>
                  <a:pt x="244812" y="193861"/>
                  <a:pt x="234667" y="210444"/>
                  <a:pt x="231900" y="229791"/>
                </a:cubicBezTo>
                <a:cubicBezTo>
                  <a:pt x="222677" y="235319"/>
                  <a:pt x="212071" y="238543"/>
                  <a:pt x="200081" y="238543"/>
                </a:cubicBezTo>
                <a:cubicBezTo>
                  <a:pt x="167340" y="238543"/>
                  <a:pt x="140594" y="212287"/>
                  <a:pt x="140594" y="179582"/>
                </a:cubicBezTo>
                <a:cubicBezTo>
                  <a:pt x="140594" y="146416"/>
                  <a:pt x="167340" y="120160"/>
                  <a:pt x="200081" y="120160"/>
                </a:cubicBezTo>
                <a:close/>
                <a:moveTo>
                  <a:pt x="101428" y="62190"/>
                </a:moveTo>
                <a:cubicBezTo>
                  <a:pt x="133688" y="62190"/>
                  <a:pt x="160418" y="88426"/>
                  <a:pt x="160879" y="120646"/>
                </a:cubicBezTo>
                <a:cubicBezTo>
                  <a:pt x="141984" y="132154"/>
                  <a:pt x="128619" y="152406"/>
                  <a:pt x="126315" y="175421"/>
                </a:cubicBezTo>
                <a:cubicBezTo>
                  <a:pt x="118941" y="178643"/>
                  <a:pt x="110185" y="180944"/>
                  <a:pt x="101428" y="180944"/>
                </a:cubicBezTo>
                <a:cubicBezTo>
                  <a:pt x="68708" y="180944"/>
                  <a:pt x="41978" y="154247"/>
                  <a:pt x="41978" y="121567"/>
                </a:cubicBezTo>
                <a:cubicBezTo>
                  <a:pt x="41978" y="88887"/>
                  <a:pt x="68708" y="62190"/>
                  <a:pt x="101428" y="62190"/>
                </a:cubicBezTo>
                <a:close/>
                <a:moveTo>
                  <a:pt x="500695" y="60339"/>
                </a:moveTo>
                <a:cubicBezTo>
                  <a:pt x="533882" y="60339"/>
                  <a:pt x="560154" y="87036"/>
                  <a:pt x="560154" y="119716"/>
                </a:cubicBezTo>
                <a:cubicBezTo>
                  <a:pt x="560154" y="152396"/>
                  <a:pt x="533882" y="179093"/>
                  <a:pt x="500695" y="179093"/>
                </a:cubicBezTo>
                <a:cubicBezTo>
                  <a:pt x="491938" y="179093"/>
                  <a:pt x="483180" y="176792"/>
                  <a:pt x="475805" y="173570"/>
                </a:cubicBezTo>
                <a:cubicBezTo>
                  <a:pt x="473501" y="150095"/>
                  <a:pt x="460134" y="130303"/>
                  <a:pt x="441697" y="118795"/>
                </a:cubicBezTo>
                <a:cubicBezTo>
                  <a:pt x="442158" y="86575"/>
                  <a:pt x="468431" y="60339"/>
                  <a:pt x="500695" y="60339"/>
                </a:cubicBezTo>
                <a:close/>
                <a:moveTo>
                  <a:pt x="413085" y="16140"/>
                </a:moveTo>
                <a:cubicBezTo>
                  <a:pt x="438441" y="16140"/>
                  <a:pt x="460571" y="31794"/>
                  <a:pt x="468869" y="55274"/>
                </a:cubicBezTo>
                <a:cubicBezTo>
                  <a:pt x="446279" y="66324"/>
                  <a:pt x="431526" y="87962"/>
                  <a:pt x="429221" y="112824"/>
                </a:cubicBezTo>
                <a:cubicBezTo>
                  <a:pt x="422766" y="110522"/>
                  <a:pt x="412624" y="107760"/>
                  <a:pt x="402020" y="107760"/>
                </a:cubicBezTo>
                <a:cubicBezTo>
                  <a:pt x="390956" y="107760"/>
                  <a:pt x="380352" y="110062"/>
                  <a:pt x="370670" y="115126"/>
                </a:cubicBezTo>
                <a:cubicBezTo>
                  <a:pt x="367904" y="112364"/>
                  <a:pt x="365599" y="109141"/>
                  <a:pt x="363294" y="105918"/>
                </a:cubicBezTo>
                <a:cubicBezTo>
                  <a:pt x="372054" y="93487"/>
                  <a:pt x="376664" y="78754"/>
                  <a:pt x="376664" y="63561"/>
                </a:cubicBezTo>
                <a:cubicBezTo>
                  <a:pt x="376664" y="53432"/>
                  <a:pt x="374359" y="43764"/>
                  <a:pt x="370670" y="34556"/>
                </a:cubicBezTo>
                <a:cubicBezTo>
                  <a:pt x="381735" y="22586"/>
                  <a:pt x="396949" y="16140"/>
                  <a:pt x="413085" y="16140"/>
                </a:cubicBezTo>
                <a:close/>
                <a:moveTo>
                  <a:pt x="192697" y="16140"/>
                </a:moveTo>
                <a:cubicBezTo>
                  <a:pt x="207447" y="16140"/>
                  <a:pt x="221274" y="21206"/>
                  <a:pt x="231875" y="31337"/>
                </a:cubicBezTo>
                <a:cubicBezTo>
                  <a:pt x="227266" y="41008"/>
                  <a:pt x="224501" y="52060"/>
                  <a:pt x="224501" y="63573"/>
                </a:cubicBezTo>
                <a:cubicBezTo>
                  <a:pt x="224501" y="80152"/>
                  <a:pt x="230032" y="96270"/>
                  <a:pt x="240172" y="109165"/>
                </a:cubicBezTo>
                <a:cubicBezTo>
                  <a:pt x="238328" y="111928"/>
                  <a:pt x="236024" y="114230"/>
                  <a:pt x="233719" y="116533"/>
                </a:cubicBezTo>
                <a:cubicBezTo>
                  <a:pt x="223118" y="111007"/>
                  <a:pt x="211134" y="107783"/>
                  <a:pt x="199150" y="107783"/>
                </a:cubicBezTo>
                <a:cubicBezTo>
                  <a:pt x="189010" y="107783"/>
                  <a:pt x="177948" y="111467"/>
                  <a:pt x="171034" y="114230"/>
                </a:cubicBezTo>
                <a:cubicBezTo>
                  <a:pt x="168729" y="91204"/>
                  <a:pt x="155824" y="70942"/>
                  <a:pt x="136004" y="59429"/>
                </a:cubicBezTo>
                <a:cubicBezTo>
                  <a:pt x="142457" y="34100"/>
                  <a:pt x="165964" y="16140"/>
                  <a:pt x="192697" y="16140"/>
                </a:cubicBezTo>
                <a:close/>
                <a:moveTo>
                  <a:pt x="301511" y="0"/>
                </a:moveTo>
                <a:cubicBezTo>
                  <a:pt x="337146" y="0"/>
                  <a:pt x="366033" y="28871"/>
                  <a:pt x="366033" y="64485"/>
                </a:cubicBezTo>
                <a:cubicBezTo>
                  <a:pt x="366033" y="100099"/>
                  <a:pt x="337146" y="128970"/>
                  <a:pt x="301511" y="128970"/>
                </a:cubicBezTo>
                <a:cubicBezTo>
                  <a:pt x="265876" y="128970"/>
                  <a:pt x="236989" y="100099"/>
                  <a:pt x="236989" y="64485"/>
                </a:cubicBezTo>
                <a:cubicBezTo>
                  <a:pt x="236989" y="28871"/>
                  <a:pt x="265876" y="0"/>
                  <a:pt x="301511" y="0"/>
                </a:cubicBezTo>
                <a:close/>
              </a:path>
            </a:pathLst>
          </a:custGeom>
          <a:solidFill>
            <a:srgbClr val="4DA18B"/>
          </a:solidFill>
          <a:ln>
            <a:noFill/>
          </a:ln>
        </p:spPr>
      </p:sp>
      <p:sp>
        <p:nvSpPr>
          <p:cNvPr id="24" name="stats_150561">
            <a:extLst>
              <a:ext uri="{FF2B5EF4-FFF2-40B4-BE49-F238E27FC236}">
                <a16:creationId xmlns:a16="http://schemas.microsoft.com/office/drawing/2014/main" id="{EACB081E-0DD8-47E1-9826-E15E4F7DC130}"/>
              </a:ext>
            </a:extLst>
          </p:cNvPr>
          <p:cNvSpPr>
            <a:spLocks noChangeAspect="1"/>
          </p:cNvSpPr>
          <p:nvPr/>
        </p:nvSpPr>
        <p:spPr bwMode="auto">
          <a:xfrm>
            <a:off x="10019337" y="4877435"/>
            <a:ext cx="1080463" cy="706754"/>
          </a:xfrm>
          <a:custGeom>
            <a:avLst/>
            <a:gdLst>
              <a:gd name="T0" fmla="*/ 2907 w 3311"/>
              <a:gd name="T1" fmla="*/ 0 h 2169"/>
              <a:gd name="T2" fmla="*/ 2503 w 3311"/>
              <a:gd name="T3" fmla="*/ 404 h 2169"/>
              <a:gd name="T4" fmla="*/ 2563 w 3311"/>
              <a:gd name="T5" fmla="*/ 616 h 2169"/>
              <a:gd name="T6" fmla="*/ 2175 w 3311"/>
              <a:gd name="T7" fmla="*/ 1061 h 2169"/>
              <a:gd name="T8" fmla="*/ 1999 w 3311"/>
              <a:gd name="T9" fmla="*/ 1021 h 2169"/>
              <a:gd name="T10" fmla="*/ 1776 w 3311"/>
              <a:gd name="T11" fmla="*/ 1088 h 2169"/>
              <a:gd name="T12" fmla="*/ 1565 w 3311"/>
              <a:gd name="T13" fmla="*/ 908 h 2169"/>
              <a:gd name="T14" fmla="*/ 1594 w 3311"/>
              <a:gd name="T15" fmla="*/ 756 h 2169"/>
              <a:gd name="T16" fmla="*/ 1190 w 3311"/>
              <a:gd name="T17" fmla="*/ 352 h 2169"/>
              <a:gd name="T18" fmla="*/ 786 w 3311"/>
              <a:gd name="T19" fmla="*/ 756 h 2169"/>
              <a:gd name="T20" fmla="*/ 856 w 3311"/>
              <a:gd name="T21" fmla="*/ 983 h 2169"/>
              <a:gd name="T22" fmla="*/ 545 w 3311"/>
              <a:gd name="T23" fmla="*/ 1386 h 2169"/>
              <a:gd name="T24" fmla="*/ 404 w 3311"/>
              <a:gd name="T25" fmla="*/ 1361 h 2169"/>
              <a:gd name="T26" fmla="*/ 0 w 3311"/>
              <a:gd name="T27" fmla="*/ 1765 h 2169"/>
              <a:gd name="T28" fmla="*/ 404 w 3311"/>
              <a:gd name="T29" fmla="*/ 2169 h 2169"/>
              <a:gd name="T30" fmla="*/ 808 w 3311"/>
              <a:gd name="T31" fmla="*/ 1765 h 2169"/>
              <a:gd name="T32" fmla="*/ 735 w 3311"/>
              <a:gd name="T33" fmla="*/ 1533 h 2169"/>
              <a:gd name="T34" fmla="*/ 1044 w 3311"/>
              <a:gd name="T35" fmla="*/ 1132 h 2169"/>
              <a:gd name="T36" fmla="*/ 1190 w 3311"/>
              <a:gd name="T37" fmla="*/ 1160 h 2169"/>
              <a:gd name="T38" fmla="*/ 1412 w 3311"/>
              <a:gd name="T39" fmla="*/ 1093 h 2169"/>
              <a:gd name="T40" fmla="*/ 1624 w 3311"/>
              <a:gd name="T41" fmla="*/ 1274 h 2169"/>
              <a:gd name="T42" fmla="*/ 1595 w 3311"/>
              <a:gd name="T43" fmla="*/ 1425 h 2169"/>
              <a:gd name="T44" fmla="*/ 1999 w 3311"/>
              <a:gd name="T45" fmla="*/ 1829 h 2169"/>
              <a:gd name="T46" fmla="*/ 2403 w 3311"/>
              <a:gd name="T47" fmla="*/ 1425 h 2169"/>
              <a:gd name="T48" fmla="*/ 2350 w 3311"/>
              <a:gd name="T49" fmla="*/ 1225 h 2169"/>
              <a:gd name="T50" fmla="*/ 2744 w 3311"/>
              <a:gd name="T51" fmla="*/ 773 h 2169"/>
              <a:gd name="T52" fmla="*/ 2907 w 3311"/>
              <a:gd name="T53" fmla="*/ 808 h 2169"/>
              <a:gd name="T54" fmla="*/ 3311 w 3311"/>
              <a:gd name="T55" fmla="*/ 404 h 2169"/>
              <a:gd name="T56" fmla="*/ 2907 w 3311"/>
              <a:gd name="T57" fmla="*/ 0 h 2169"/>
              <a:gd name="T58" fmla="*/ 2907 w 3311"/>
              <a:gd name="T59" fmla="*/ 568 h 2169"/>
              <a:gd name="T60" fmla="*/ 2743 w 3311"/>
              <a:gd name="T61" fmla="*/ 404 h 2169"/>
              <a:gd name="T62" fmla="*/ 2907 w 3311"/>
              <a:gd name="T63" fmla="*/ 240 h 2169"/>
              <a:gd name="T64" fmla="*/ 3071 w 3311"/>
              <a:gd name="T65" fmla="*/ 404 h 2169"/>
              <a:gd name="T66" fmla="*/ 2907 w 3311"/>
              <a:gd name="T67" fmla="*/ 568 h 2169"/>
              <a:gd name="T68" fmla="*/ 1999 w 3311"/>
              <a:gd name="T69" fmla="*/ 1589 h 2169"/>
              <a:gd name="T70" fmla="*/ 1835 w 3311"/>
              <a:gd name="T71" fmla="*/ 1425 h 2169"/>
              <a:gd name="T72" fmla="*/ 1999 w 3311"/>
              <a:gd name="T73" fmla="*/ 1261 h 2169"/>
              <a:gd name="T74" fmla="*/ 2163 w 3311"/>
              <a:gd name="T75" fmla="*/ 1425 h 2169"/>
              <a:gd name="T76" fmla="*/ 1999 w 3311"/>
              <a:gd name="T77" fmla="*/ 1589 h 2169"/>
              <a:gd name="T78" fmla="*/ 1190 w 3311"/>
              <a:gd name="T79" fmla="*/ 920 h 2169"/>
              <a:gd name="T80" fmla="*/ 1026 w 3311"/>
              <a:gd name="T81" fmla="*/ 756 h 2169"/>
              <a:gd name="T82" fmla="*/ 1190 w 3311"/>
              <a:gd name="T83" fmla="*/ 592 h 2169"/>
              <a:gd name="T84" fmla="*/ 1354 w 3311"/>
              <a:gd name="T85" fmla="*/ 756 h 2169"/>
              <a:gd name="T86" fmla="*/ 1190 w 3311"/>
              <a:gd name="T87" fmla="*/ 920 h 2169"/>
              <a:gd name="T88" fmla="*/ 568 w 3311"/>
              <a:gd name="T89" fmla="*/ 1765 h 2169"/>
              <a:gd name="T90" fmla="*/ 404 w 3311"/>
              <a:gd name="T91" fmla="*/ 1929 h 2169"/>
              <a:gd name="T92" fmla="*/ 240 w 3311"/>
              <a:gd name="T93" fmla="*/ 1765 h 2169"/>
              <a:gd name="T94" fmla="*/ 404 w 3311"/>
              <a:gd name="T95" fmla="*/ 1601 h 2169"/>
              <a:gd name="T96" fmla="*/ 568 w 3311"/>
              <a:gd name="T97" fmla="*/ 176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11" h="2169">
                <a:moveTo>
                  <a:pt x="2907" y="0"/>
                </a:moveTo>
                <a:cubicBezTo>
                  <a:pt x="2684" y="0"/>
                  <a:pt x="2503" y="181"/>
                  <a:pt x="2503" y="404"/>
                </a:cubicBezTo>
                <a:cubicBezTo>
                  <a:pt x="2503" y="481"/>
                  <a:pt x="2525" y="554"/>
                  <a:pt x="2563" y="616"/>
                </a:cubicBezTo>
                <a:lnTo>
                  <a:pt x="2175" y="1061"/>
                </a:lnTo>
                <a:cubicBezTo>
                  <a:pt x="2122" y="1036"/>
                  <a:pt x="2062" y="1021"/>
                  <a:pt x="1999" y="1021"/>
                </a:cubicBezTo>
                <a:cubicBezTo>
                  <a:pt x="1917" y="1021"/>
                  <a:pt x="1840" y="1046"/>
                  <a:pt x="1776" y="1088"/>
                </a:cubicBezTo>
                <a:lnTo>
                  <a:pt x="1565" y="908"/>
                </a:lnTo>
                <a:cubicBezTo>
                  <a:pt x="1584" y="861"/>
                  <a:pt x="1594" y="809"/>
                  <a:pt x="1594" y="756"/>
                </a:cubicBezTo>
                <a:cubicBezTo>
                  <a:pt x="1594" y="533"/>
                  <a:pt x="1413" y="352"/>
                  <a:pt x="1190" y="352"/>
                </a:cubicBezTo>
                <a:cubicBezTo>
                  <a:pt x="968" y="352"/>
                  <a:pt x="786" y="533"/>
                  <a:pt x="786" y="756"/>
                </a:cubicBezTo>
                <a:cubicBezTo>
                  <a:pt x="786" y="840"/>
                  <a:pt x="812" y="918"/>
                  <a:pt x="856" y="983"/>
                </a:cubicBezTo>
                <a:lnTo>
                  <a:pt x="545" y="1386"/>
                </a:lnTo>
                <a:cubicBezTo>
                  <a:pt x="501" y="1370"/>
                  <a:pt x="454" y="1361"/>
                  <a:pt x="404" y="1361"/>
                </a:cubicBezTo>
                <a:cubicBezTo>
                  <a:pt x="181" y="1361"/>
                  <a:pt x="0" y="1542"/>
                  <a:pt x="0" y="1765"/>
                </a:cubicBezTo>
                <a:cubicBezTo>
                  <a:pt x="0" y="1988"/>
                  <a:pt x="181" y="2169"/>
                  <a:pt x="404" y="2169"/>
                </a:cubicBezTo>
                <a:cubicBezTo>
                  <a:pt x="627" y="2169"/>
                  <a:pt x="808" y="1988"/>
                  <a:pt x="808" y="1765"/>
                </a:cubicBezTo>
                <a:cubicBezTo>
                  <a:pt x="808" y="1679"/>
                  <a:pt x="781" y="1599"/>
                  <a:pt x="735" y="1533"/>
                </a:cubicBezTo>
                <a:lnTo>
                  <a:pt x="1044" y="1132"/>
                </a:lnTo>
                <a:cubicBezTo>
                  <a:pt x="1090" y="1150"/>
                  <a:pt x="1139" y="1160"/>
                  <a:pt x="1190" y="1160"/>
                </a:cubicBezTo>
                <a:cubicBezTo>
                  <a:pt x="1272" y="1160"/>
                  <a:pt x="1349" y="1135"/>
                  <a:pt x="1412" y="1093"/>
                </a:cubicBezTo>
                <a:lnTo>
                  <a:pt x="1624" y="1274"/>
                </a:lnTo>
                <a:cubicBezTo>
                  <a:pt x="1606" y="1321"/>
                  <a:pt x="1595" y="1372"/>
                  <a:pt x="1595" y="1425"/>
                </a:cubicBezTo>
                <a:cubicBezTo>
                  <a:pt x="1595" y="1648"/>
                  <a:pt x="1776" y="1829"/>
                  <a:pt x="1999" y="1829"/>
                </a:cubicBezTo>
                <a:cubicBezTo>
                  <a:pt x="2222" y="1829"/>
                  <a:pt x="2403" y="1648"/>
                  <a:pt x="2403" y="1425"/>
                </a:cubicBezTo>
                <a:cubicBezTo>
                  <a:pt x="2403" y="1352"/>
                  <a:pt x="2384" y="1284"/>
                  <a:pt x="2350" y="1225"/>
                </a:cubicBezTo>
                <a:lnTo>
                  <a:pt x="2744" y="773"/>
                </a:lnTo>
                <a:cubicBezTo>
                  <a:pt x="2794" y="795"/>
                  <a:pt x="2849" y="808"/>
                  <a:pt x="2907" y="808"/>
                </a:cubicBezTo>
                <a:cubicBezTo>
                  <a:pt x="3130" y="808"/>
                  <a:pt x="3311" y="627"/>
                  <a:pt x="3311" y="404"/>
                </a:cubicBezTo>
                <a:cubicBezTo>
                  <a:pt x="3311" y="181"/>
                  <a:pt x="3130" y="0"/>
                  <a:pt x="2907" y="0"/>
                </a:cubicBezTo>
                <a:close/>
                <a:moveTo>
                  <a:pt x="2907" y="568"/>
                </a:moveTo>
                <a:cubicBezTo>
                  <a:pt x="2816" y="568"/>
                  <a:pt x="2743" y="494"/>
                  <a:pt x="2743" y="404"/>
                </a:cubicBezTo>
                <a:cubicBezTo>
                  <a:pt x="2743" y="313"/>
                  <a:pt x="2816" y="240"/>
                  <a:pt x="2907" y="240"/>
                </a:cubicBezTo>
                <a:cubicBezTo>
                  <a:pt x="2997" y="240"/>
                  <a:pt x="3071" y="313"/>
                  <a:pt x="3071" y="404"/>
                </a:cubicBezTo>
                <a:cubicBezTo>
                  <a:pt x="3071" y="494"/>
                  <a:pt x="2997" y="568"/>
                  <a:pt x="2907" y="568"/>
                </a:cubicBezTo>
                <a:close/>
                <a:moveTo>
                  <a:pt x="1999" y="1589"/>
                </a:moveTo>
                <a:cubicBezTo>
                  <a:pt x="1909" y="1589"/>
                  <a:pt x="1835" y="1516"/>
                  <a:pt x="1835" y="1425"/>
                </a:cubicBezTo>
                <a:cubicBezTo>
                  <a:pt x="1835" y="1335"/>
                  <a:pt x="1909" y="1261"/>
                  <a:pt x="1999" y="1261"/>
                </a:cubicBezTo>
                <a:cubicBezTo>
                  <a:pt x="2089" y="1261"/>
                  <a:pt x="2163" y="1335"/>
                  <a:pt x="2163" y="1425"/>
                </a:cubicBezTo>
                <a:cubicBezTo>
                  <a:pt x="2163" y="1516"/>
                  <a:pt x="2089" y="1589"/>
                  <a:pt x="1999" y="1589"/>
                </a:cubicBezTo>
                <a:close/>
                <a:moveTo>
                  <a:pt x="1190" y="920"/>
                </a:moveTo>
                <a:cubicBezTo>
                  <a:pt x="1100" y="920"/>
                  <a:pt x="1026" y="846"/>
                  <a:pt x="1026" y="756"/>
                </a:cubicBezTo>
                <a:cubicBezTo>
                  <a:pt x="1026" y="665"/>
                  <a:pt x="1100" y="592"/>
                  <a:pt x="1190" y="592"/>
                </a:cubicBezTo>
                <a:cubicBezTo>
                  <a:pt x="1281" y="592"/>
                  <a:pt x="1354" y="665"/>
                  <a:pt x="1354" y="756"/>
                </a:cubicBezTo>
                <a:cubicBezTo>
                  <a:pt x="1354" y="846"/>
                  <a:pt x="1281" y="920"/>
                  <a:pt x="1190" y="920"/>
                </a:cubicBezTo>
                <a:close/>
                <a:moveTo>
                  <a:pt x="568" y="1765"/>
                </a:moveTo>
                <a:cubicBezTo>
                  <a:pt x="568" y="1855"/>
                  <a:pt x="494" y="1929"/>
                  <a:pt x="404" y="1929"/>
                </a:cubicBezTo>
                <a:cubicBezTo>
                  <a:pt x="314" y="1929"/>
                  <a:pt x="240" y="1855"/>
                  <a:pt x="240" y="1765"/>
                </a:cubicBezTo>
                <a:cubicBezTo>
                  <a:pt x="240" y="1675"/>
                  <a:pt x="314" y="1601"/>
                  <a:pt x="404" y="1601"/>
                </a:cubicBezTo>
                <a:cubicBezTo>
                  <a:pt x="494" y="1601"/>
                  <a:pt x="568" y="1675"/>
                  <a:pt x="568" y="1765"/>
                </a:cubicBezTo>
                <a:close/>
              </a:path>
            </a:pathLst>
          </a:custGeom>
          <a:solidFill>
            <a:srgbClr val="1F4037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3258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05C78C-0A77-43EA-9AF0-D0BE406302F8}"/>
              </a:ext>
            </a:extLst>
          </p:cNvPr>
          <p:cNvSpPr/>
          <p:nvPr/>
        </p:nvSpPr>
        <p:spPr>
          <a:xfrm>
            <a:off x="402431" y="450056"/>
            <a:ext cx="11387138" cy="5957888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2D9184-72FA-47F9-B55E-A1A8B48F2AC1}"/>
              </a:ext>
            </a:extLst>
          </p:cNvPr>
          <p:cNvSpPr/>
          <p:nvPr/>
        </p:nvSpPr>
        <p:spPr>
          <a:xfrm>
            <a:off x="4260000" y="342056"/>
            <a:ext cx="3672000" cy="216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6CF58C-E1E1-4E35-970B-DDE1AB23389D}"/>
              </a:ext>
            </a:extLst>
          </p:cNvPr>
          <p:cNvSpPr/>
          <p:nvPr/>
        </p:nvSpPr>
        <p:spPr>
          <a:xfrm>
            <a:off x="4260000" y="6299944"/>
            <a:ext cx="3672000" cy="216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091DC4A-CBB7-474B-9460-23454DCA3CF4}"/>
              </a:ext>
            </a:extLst>
          </p:cNvPr>
          <p:cNvSpPr/>
          <p:nvPr/>
        </p:nvSpPr>
        <p:spPr>
          <a:xfrm>
            <a:off x="402431" y="3429000"/>
            <a:ext cx="11387138" cy="13081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E46E924-5417-4830-87E6-C8D4AD22BB00}"/>
              </a:ext>
            </a:extLst>
          </p:cNvPr>
          <p:cNvSpPr txBox="1"/>
          <p:nvPr/>
        </p:nvSpPr>
        <p:spPr>
          <a:xfrm>
            <a:off x="4884655" y="1775414"/>
            <a:ext cx="2432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solidFill>
                  <a:srgbClr val="1F403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2</a:t>
            </a:r>
            <a:endParaRPr lang="zh-CN" altLang="en-US" sz="4000" dirty="0">
              <a:solidFill>
                <a:srgbClr val="1F403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6E83840-2776-47E7-A026-9AFA77FCE88A}"/>
              </a:ext>
            </a:extLst>
          </p:cNvPr>
          <p:cNvSpPr txBox="1"/>
          <p:nvPr/>
        </p:nvSpPr>
        <p:spPr>
          <a:xfrm>
            <a:off x="3894974" y="3728370"/>
            <a:ext cx="4402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研究内容及思路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9D4A83C1-51AE-4523-B859-CAFD954155CB}"/>
              </a:ext>
            </a:extLst>
          </p:cNvPr>
          <p:cNvGrpSpPr/>
          <p:nvPr/>
        </p:nvGrpSpPr>
        <p:grpSpPr>
          <a:xfrm>
            <a:off x="4739182" y="1751357"/>
            <a:ext cx="2713636" cy="756000"/>
            <a:chOff x="1438802" y="1480458"/>
            <a:chExt cx="2713636" cy="1260000"/>
          </a:xfrm>
          <a:solidFill>
            <a:srgbClr val="1F4037"/>
          </a:solidFill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864B9425-6378-4260-A567-8BC701407BD5}"/>
                </a:ext>
              </a:extLst>
            </p:cNvPr>
            <p:cNvGrpSpPr/>
            <p:nvPr/>
          </p:nvGrpSpPr>
          <p:grpSpPr>
            <a:xfrm>
              <a:off x="3865925" y="1480458"/>
              <a:ext cx="286513" cy="1260000"/>
              <a:chOff x="9927780" y="1553029"/>
              <a:chExt cx="286513" cy="1200329"/>
            </a:xfrm>
            <a:grpFill/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C2B2F4A-D109-4147-A9FE-D3E04DE77539}"/>
                  </a:ext>
                </a:extLst>
              </p:cNvPr>
              <p:cNvSpPr/>
              <p:nvPr/>
            </p:nvSpPr>
            <p:spPr>
              <a:xfrm>
                <a:off x="9927780" y="1553029"/>
                <a:ext cx="10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F4037"/>
                  </a:solidFill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6E3D5E4-C433-4674-8F51-46F5DD4E361E}"/>
                  </a:ext>
                </a:extLst>
              </p:cNvPr>
              <p:cNvSpPr/>
              <p:nvPr/>
            </p:nvSpPr>
            <p:spPr>
              <a:xfrm>
                <a:off x="10196293" y="1553029"/>
                <a:ext cx="1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F4037"/>
                  </a:solidFill>
                </a:endParaRPr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38DD3655-959C-4B8E-87F7-FF9A4299CF0B}"/>
                </a:ext>
              </a:extLst>
            </p:cNvPr>
            <p:cNvGrpSpPr/>
            <p:nvPr/>
          </p:nvGrpSpPr>
          <p:grpSpPr>
            <a:xfrm>
              <a:off x="1438802" y="1480458"/>
              <a:ext cx="286513" cy="1260000"/>
              <a:chOff x="10421256" y="1553029"/>
              <a:chExt cx="286513" cy="1200329"/>
            </a:xfrm>
            <a:grpFill/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5F2A7873-BFCB-435D-87C8-2B5048CC8D5E}"/>
                  </a:ext>
                </a:extLst>
              </p:cNvPr>
              <p:cNvSpPr/>
              <p:nvPr/>
            </p:nvSpPr>
            <p:spPr>
              <a:xfrm>
                <a:off x="10421256" y="1553029"/>
                <a:ext cx="10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F4037"/>
                  </a:solidFill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C9BF31C9-306C-4E85-9925-E10656D62D16}"/>
                  </a:ext>
                </a:extLst>
              </p:cNvPr>
              <p:cNvSpPr/>
              <p:nvPr/>
            </p:nvSpPr>
            <p:spPr>
              <a:xfrm>
                <a:off x="10689769" y="1553029"/>
                <a:ext cx="1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F4037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334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D346EF3-A85F-44D8-8770-D60B1619E9C3}"/>
              </a:ext>
            </a:extLst>
          </p:cNvPr>
          <p:cNvSpPr/>
          <p:nvPr/>
        </p:nvSpPr>
        <p:spPr>
          <a:xfrm>
            <a:off x="300111" y="327074"/>
            <a:ext cx="11591779" cy="6203853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75CEC1-7D5C-4C2C-A195-AEF250146B92}"/>
              </a:ext>
            </a:extLst>
          </p:cNvPr>
          <p:cNvSpPr/>
          <p:nvPr/>
        </p:nvSpPr>
        <p:spPr>
          <a:xfrm>
            <a:off x="700083" y="327074"/>
            <a:ext cx="756000" cy="144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AB0955-B866-436F-AFAE-AE53DACB64AF}"/>
              </a:ext>
            </a:extLst>
          </p:cNvPr>
          <p:cNvSpPr txBox="1"/>
          <p:nvPr/>
        </p:nvSpPr>
        <p:spPr>
          <a:xfrm>
            <a:off x="700084" y="542924"/>
            <a:ext cx="152876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研究内容</a:t>
            </a:r>
          </a:p>
        </p:txBody>
      </p:sp>
      <p:sp>
        <p:nvSpPr>
          <p:cNvPr id="7" name="弧形箭头">
            <a:extLst>
              <a:ext uri="{FF2B5EF4-FFF2-40B4-BE49-F238E27FC236}">
                <a16:creationId xmlns:a16="http://schemas.microsoft.com/office/drawing/2014/main" id="{C0AC8DCD-CFA3-42F6-8687-D9A9C414FE0A}"/>
              </a:ext>
            </a:extLst>
          </p:cNvPr>
          <p:cNvSpPr/>
          <p:nvPr/>
        </p:nvSpPr>
        <p:spPr>
          <a:xfrm>
            <a:off x="1174750" y="1249357"/>
            <a:ext cx="2007870" cy="2007870"/>
          </a:xfrm>
          <a:custGeom>
            <a:avLst/>
            <a:gdLst>
              <a:gd name="connsiteX0" fmla="*/ 3490883 w 6425473"/>
              <a:gd name="connsiteY0" fmla="*/ 0 h 4863270"/>
              <a:gd name="connsiteX1" fmla="*/ 6425473 w 6425473"/>
              <a:gd name="connsiteY1" fmla="*/ 696179 h 4863270"/>
              <a:gd name="connsiteX2" fmla="*/ 4232133 w 6425473"/>
              <a:gd name="connsiteY2" fmla="*/ 2766384 h 4863270"/>
              <a:gd name="connsiteX3" fmla="*/ 4647609 w 6425473"/>
              <a:gd name="connsiteY3" fmla="*/ 1326678 h 4863270"/>
              <a:gd name="connsiteX4" fmla="*/ 4641778 w 6425473"/>
              <a:gd name="connsiteY4" fmla="*/ 1329716 h 4863270"/>
              <a:gd name="connsiteX5" fmla="*/ 4096459 w 6425473"/>
              <a:gd name="connsiteY5" fmla="*/ 1685342 h 4863270"/>
              <a:gd name="connsiteX6" fmla="*/ 2683000 w 6425473"/>
              <a:gd name="connsiteY6" fmla="*/ 4597427 h 4863270"/>
              <a:gd name="connsiteX7" fmla="*/ 2732777 w 6425473"/>
              <a:gd name="connsiteY7" fmla="*/ 4863270 h 4863270"/>
              <a:gd name="connsiteX8" fmla="*/ 0 w 6425473"/>
              <a:gd name="connsiteY8" fmla="*/ 4863270 h 4863270"/>
              <a:gd name="connsiteX9" fmla="*/ 42368 w 6425473"/>
              <a:gd name="connsiteY9" fmla="*/ 4548035 h 4863270"/>
              <a:gd name="connsiteX10" fmla="*/ 128511 w 6425473"/>
              <a:gd name="connsiteY10" fmla="*/ 4203610 h 4863270"/>
              <a:gd name="connsiteX11" fmla="*/ 2025907 w 6425473"/>
              <a:gd name="connsiteY11" fmla="*/ 1990903 h 4863270"/>
              <a:gd name="connsiteX12" fmla="*/ 4366085 w 6425473"/>
              <a:gd name="connsiteY12" fmla="*/ 943894 h 4863270"/>
              <a:gd name="connsiteX13" fmla="*/ 4443493 w 6425473"/>
              <a:gd name="connsiteY13" fmla="*/ 916804 h 4863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25473" h="4863270">
                <a:moveTo>
                  <a:pt x="3490883" y="0"/>
                </a:moveTo>
                <a:lnTo>
                  <a:pt x="6425473" y="696179"/>
                </a:lnTo>
                <a:lnTo>
                  <a:pt x="4232133" y="2766384"/>
                </a:lnTo>
                <a:lnTo>
                  <a:pt x="4647609" y="1326678"/>
                </a:lnTo>
                <a:lnTo>
                  <a:pt x="4641778" y="1329716"/>
                </a:lnTo>
                <a:cubicBezTo>
                  <a:pt x="4429768" y="1446313"/>
                  <a:pt x="4246367" y="1566217"/>
                  <a:pt x="4096459" y="1685342"/>
                </a:cubicBezTo>
                <a:cubicBezTo>
                  <a:pt x="2873051" y="2657524"/>
                  <a:pt x="2570763" y="3683103"/>
                  <a:pt x="2683000" y="4597427"/>
                </a:cubicBezTo>
                <a:lnTo>
                  <a:pt x="2732777" y="4863270"/>
                </a:lnTo>
                <a:lnTo>
                  <a:pt x="0" y="4863270"/>
                </a:lnTo>
                <a:lnTo>
                  <a:pt x="42368" y="4548035"/>
                </a:lnTo>
                <a:cubicBezTo>
                  <a:pt x="67414" y="4416026"/>
                  <a:pt x="97314" y="4297282"/>
                  <a:pt x="128511" y="4203610"/>
                </a:cubicBezTo>
                <a:cubicBezTo>
                  <a:pt x="325342" y="3485135"/>
                  <a:pt x="968015" y="2732695"/>
                  <a:pt x="2025907" y="1990903"/>
                </a:cubicBezTo>
                <a:cubicBezTo>
                  <a:pt x="2523774" y="1641794"/>
                  <a:pt x="3383053" y="1293382"/>
                  <a:pt x="4366085" y="943894"/>
                </a:cubicBezTo>
                <a:lnTo>
                  <a:pt x="4443493" y="916804"/>
                </a:lnTo>
                <a:close/>
              </a:path>
            </a:pathLst>
          </a:custGeom>
          <a:solidFill>
            <a:srgbClr val="1F40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8" name="弧形箭头">
            <a:extLst>
              <a:ext uri="{FF2B5EF4-FFF2-40B4-BE49-F238E27FC236}">
                <a16:creationId xmlns:a16="http://schemas.microsoft.com/office/drawing/2014/main" id="{63496553-3C88-484D-8D2D-F6BC3228168C}"/>
              </a:ext>
            </a:extLst>
          </p:cNvPr>
          <p:cNvSpPr/>
          <p:nvPr/>
        </p:nvSpPr>
        <p:spPr>
          <a:xfrm>
            <a:off x="3870960" y="1249357"/>
            <a:ext cx="2007870" cy="2007870"/>
          </a:xfrm>
          <a:custGeom>
            <a:avLst/>
            <a:gdLst>
              <a:gd name="connsiteX0" fmla="*/ 3490883 w 6425473"/>
              <a:gd name="connsiteY0" fmla="*/ 0 h 4863270"/>
              <a:gd name="connsiteX1" fmla="*/ 6425473 w 6425473"/>
              <a:gd name="connsiteY1" fmla="*/ 696179 h 4863270"/>
              <a:gd name="connsiteX2" fmla="*/ 4232133 w 6425473"/>
              <a:gd name="connsiteY2" fmla="*/ 2766384 h 4863270"/>
              <a:gd name="connsiteX3" fmla="*/ 4647609 w 6425473"/>
              <a:gd name="connsiteY3" fmla="*/ 1326678 h 4863270"/>
              <a:gd name="connsiteX4" fmla="*/ 4641778 w 6425473"/>
              <a:gd name="connsiteY4" fmla="*/ 1329716 h 4863270"/>
              <a:gd name="connsiteX5" fmla="*/ 4096459 w 6425473"/>
              <a:gd name="connsiteY5" fmla="*/ 1685342 h 4863270"/>
              <a:gd name="connsiteX6" fmla="*/ 2683000 w 6425473"/>
              <a:gd name="connsiteY6" fmla="*/ 4597427 h 4863270"/>
              <a:gd name="connsiteX7" fmla="*/ 2732777 w 6425473"/>
              <a:gd name="connsiteY7" fmla="*/ 4863270 h 4863270"/>
              <a:gd name="connsiteX8" fmla="*/ 0 w 6425473"/>
              <a:gd name="connsiteY8" fmla="*/ 4863270 h 4863270"/>
              <a:gd name="connsiteX9" fmla="*/ 42368 w 6425473"/>
              <a:gd name="connsiteY9" fmla="*/ 4548035 h 4863270"/>
              <a:gd name="connsiteX10" fmla="*/ 128511 w 6425473"/>
              <a:gd name="connsiteY10" fmla="*/ 4203610 h 4863270"/>
              <a:gd name="connsiteX11" fmla="*/ 2025907 w 6425473"/>
              <a:gd name="connsiteY11" fmla="*/ 1990903 h 4863270"/>
              <a:gd name="connsiteX12" fmla="*/ 4366085 w 6425473"/>
              <a:gd name="connsiteY12" fmla="*/ 943894 h 4863270"/>
              <a:gd name="connsiteX13" fmla="*/ 4443493 w 6425473"/>
              <a:gd name="connsiteY13" fmla="*/ 916804 h 4863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25473" h="4863270">
                <a:moveTo>
                  <a:pt x="3490883" y="0"/>
                </a:moveTo>
                <a:lnTo>
                  <a:pt x="6425473" y="696179"/>
                </a:lnTo>
                <a:lnTo>
                  <a:pt x="4232133" y="2766384"/>
                </a:lnTo>
                <a:lnTo>
                  <a:pt x="4647609" y="1326678"/>
                </a:lnTo>
                <a:lnTo>
                  <a:pt x="4641778" y="1329716"/>
                </a:lnTo>
                <a:cubicBezTo>
                  <a:pt x="4429768" y="1446313"/>
                  <a:pt x="4246367" y="1566217"/>
                  <a:pt x="4096459" y="1685342"/>
                </a:cubicBezTo>
                <a:cubicBezTo>
                  <a:pt x="2873051" y="2657524"/>
                  <a:pt x="2570763" y="3683103"/>
                  <a:pt x="2683000" y="4597427"/>
                </a:cubicBezTo>
                <a:lnTo>
                  <a:pt x="2732777" y="4863270"/>
                </a:lnTo>
                <a:lnTo>
                  <a:pt x="0" y="4863270"/>
                </a:lnTo>
                <a:lnTo>
                  <a:pt x="42368" y="4548035"/>
                </a:lnTo>
                <a:cubicBezTo>
                  <a:pt x="67414" y="4416026"/>
                  <a:pt x="97314" y="4297282"/>
                  <a:pt x="128511" y="4203610"/>
                </a:cubicBezTo>
                <a:cubicBezTo>
                  <a:pt x="325342" y="3485135"/>
                  <a:pt x="968015" y="2732695"/>
                  <a:pt x="2025907" y="1990903"/>
                </a:cubicBezTo>
                <a:cubicBezTo>
                  <a:pt x="2523774" y="1641794"/>
                  <a:pt x="3383053" y="1293382"/>
                  <a:pt x="4366085" y="943894"/>
                </a:cubicBezTo>
                <a:lnTo>
                  <a:pt x="4443493" y="916804"/>
                </a:lnTo>
                <a:close/>
              </a:path>
            </a:pathLst>
          </a:custGeom>
          <a:solidFill>
            <a:srgbClr val="4DA1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9" name="弧形箭头">
            <a:extLst>
              <a:ext uri="{FF2B5EF4-FFF2-40B4-BE49-F238E27FC236}">
                <a16:creationId xmlns:a16="http://schemas.microsoft.com/office/drawing/2014/main" id="{F4B2DEC7-1B49-4F49-AA1F-7F3CA764651A}"/>
              </a:ext>
            </a:extLst>
          </p:cNvPr>
          <p:cNvSpPr/>
          <p:nvPr/>
        </p:nvSpPr>
        <p:spPr>
          <a:xfrm>
            <a:off x="6567170" y="1249357"/>
            <a:ext cx="2007870" cy="2007870"/>
          </a:xfrm>
          <a:custGeom>
            <a:avLst/>
            <a:gdLst>
              <a:gd name="connsiteX0" fmla="*/ 3490883 w 6425473"/>
              <a:gd name="connsiteY0" fmla="*/ 0 h 4863270"/>
              <a:gd name="connsiteX1" fmla="*/ 6425473 w 6425473"/>
              <a:gd name="connsiteY1" fmla="*/ 696179 h 4863270"/>
              <a:gd name="connsiteX2" fmla="*/ 4232133 w 6425473"/>
              <a:gd name="connsiteY2" fmla="*/ 2766384 h 4863270"/>
              <a:gd name="connsiteX3" fmla="*/ 4647609 w 6425473"/>
              <a:gd name="connsiteY3" fmla="*/ 1326678 h 4863270"/>
              <a:gd name="connsiteX4" fmla="*/ 4641778 w 6425473"/>
              <a:gd name="connsiteY4" fmla="*/ 1329716 h 4863270"/>
              <a:gd name="connsiteX5" fmla="*/ 4096459 w 6425473"/>
              <a:gd name="connsiteY5" fmla="*/ 1685342 h 4863270"/>
              <a:gd name="connsiteX6" fmla="*/ 2683000 w 6425473"/>
              <a:gd name="connsiteY6" fmla="*/ 4597427 h 4863270"/>
              <a:gd name="connsiteX7" fmla="*/ 2732777 w 6425473"/>
              <a:gd name="connsiteY7" fmla="*/ 4863270 h 4863270"/>
              <a:gd name="connsiteX8" fmla="*/ 0 w 6425473"/>
              <a:gd name="connsiteY8" fmla="*/ 4863270 h 4863270"/>
              <a:gd name="connsiteX9" fmla="*/ 42368 w 6425473"/>
              <a:gd name="connsiteY9" fmla="*/ 4548035 h 4863270"/>
              <a:gd name="connsiteX10" fmla="*/ 128511 w 6425473"/>
              <a:gd name="connsiteY10" fmla="*/ 4203610 h 4863270"/>
              <a:gd name="connsiteX11" fmla="*/ 2025907 w 6425473"/>
              <a:gd name="connsiteY11" fmla="*/ 1990903 h 4863270"/>
              <a:gd name="connsiteX12" fmla="*/ 4366085 w 6425473"/>
              <a:gd name="connsiteY12" fmla="*/ 943894 h 4863270"/>
              <a:gd name="connsiteX13" fmla="*/ 4443493 w 6425473"/>
              <a:gd name="connsiteY13" fmla="*/ 916804 h 4863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25473" h="4863270">
                <a:moveTo>
                  <a:pt x="3490883" y="0"/>
                </a:moveTo>
                <a:lnTo>
                  <a:pt x="6425473" y="696179"/>
                </a:lnTo>
                <a:lnTo>
                  <a:pt x="4232133" y="2766384"/>
                </a:lnTo>
                <a:lnTo>
                  <a:pt x="4647609" y="1326678"/>
                </a:lnTo>
                <a:lnTo>
                  <a:pt x="4641778" y="1329716"/>
                </a:lnTo>
                <a:cubicBezTo>
                  <a:pt x="4429768" y="1446313"/>
                  <a:pt x="4246367" y="1566217"/>
                  <a:pt x="4096459" y="1685342"/>
                </a:cubicBezTo>
                <a:cubicBezTo>
                  <a:pt x="2873051" y="2657524"/>
                  <a:pt x="2570763" y="3683103"/>
                  <a:pt x="2683000" y="4597427"/>
                </a:cubicBezTo>
                <a:lnTo>
                  <a:pt x="2732777" y="4863270"/>
                </a:lnTo>
                <a:lnTo>
                  <a:pt x="0" y="4863270"/>
                </a:lnTo>
                <a:lnTo>
                  <a:pt x="42368" y="4548035"/>
                </a:lnTo>
                <a:cubicBezTo>
                  <a:pt x="67414" y="4416026"/>
                  <a:pt x="97314" y="4297282"/>
                  <a:pt x="128511" y="4203610"/>
                </a:cubicBezTo>
                <a:cubicBezTo>
                  <a:pt x="325342" y="3485135"/>
                  <a:pt x="968015" y="2732695"/>
                  <a:pt x="2025907" y="1990903"/>
                </a:cubicBezTo>
                <a:cubicBezTo>
                  <a:pt x="2523774" y="1641794"/>
                  <a:pt x="3383053" y="1293382"/>
                  <a:pt x="4366085" y="943894"/>
                </a:cubicBezTo>
                <a:lnTo>
                  <a:pt x="4443493" y="916804"/>
                </a:lnTo>
                <a:close/>
              </a:path>
            </a:pathLst>
          </a:custGeom>
          <a:solidFill>
            <a:srgbClr val="1F40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0" name="弧形箭头">
            <a:extLst>
              <a:ext uri="{FF2B5EF4-FFF2-40B4-BE49-F238E27FC236}">
                <a16:creationId xmlns:a16="http://schemas.microsoft.com/office/drawing/2014/main" id="{5B1F33C6-FA18-4BCC-9116-D552ED1495C4}"/>
              </a:ext>
            </a:extLst>
          </p:cNvPr>
          <p:cNvSpPr/>
          <p:nvPr/>
        </p:nvSpPr>
        <p:spPr>
          <a:xfrm>
            <a:off x="9278620" y="1249357"/>
            <a:ext cx="2007870" cy="2007870"/>
          </a:xfrm>
          <a:custGeom>
            <a:avLst/>
            <a:gdLst>
              <a:gd name="connsiteX0" fmla="*/ 3490883 w 6425473"/>
              <a:gd name="connsiteY0" fmla="*/ 0 h 4863270"/>
              <a:gd name="connsiteX1" fmla="*/ 6425473 w 6425473"/>
              <a:gd name="connsiteY1" fmla="*/ 696179 h 4863270"/>
              <a:gd name="connsiteX2" fmla="*/ 4232133 w 6425473"/>
              <a:gd name="connsiteY2" fmla="*/ 2766384 h 4863270"/>
              <a:gd name="connsiteX3" fmla="*/ 4647609 w 6425473"/>
              <a:gd name="connsiteY3" fmla="*/ 1326678 h 4863270"/>
              <a:gd name="connsiteX4" fmla="*/ 4641778 w 6425473"/>
              <a:gd name="connsiteY4" fmla="*/ 1329716 h 4863270"/>
              <a:gd name="connsiteX5" fmla="*/ 4096459 w 6425473"/>
              <a:gd name="connsiteY5" fmla="*/ 1685342 h 4863270"/>
              <a:gd name="connsiteX6" fmla="*/ 2683000 w 6425473"/>
              <a:gd name="connsiteY6" fmla="*/ 4597427 h 4863270"/>
              <a:gd name="connsiteX7" fmla="*/ 2732777 w 6425473"/>
              <a:gd name="connsiteY7" fmla="*/ 4863270 h 4863270"/>
              <a:gd name="connsiteX8" fmla="*/ 0 w 6425473"/>
              <a:gd name="connsiteY8" fmla="*/ 4863270 h 4863270"/>
              <a:gd name="connsiteX9" fmla="*/ 42368 w 6425473"/>
              <a:gd name="connsiteY9" fmla="*/ 4548035 h 4863270"/>
              <a:gd name="connsiteX10" fmla="*/ 128511 w 6425473"/>
              <a:gd name="connsiteY10" fmla="*/ 4203610 h 4863270"/>
              <a:gd name="connsiteX11" fmla="*/ 2025907 w 6425473"/>
              <a:gd name="connsiteY11" fmla="*/ 1990903 h 4863270"/>
              <a:gd name="connsiteX12" fmla="*/ 4366085 w 6425473"/>
              <a:gd name="connsiteY12" fmla="*/ 943894 h 4863270"/>
              <a:gd name="connsiteX13" fmla="*/ 4443493 w 6425473"/>
              <a:gd name="connsiteY13" fmla="*/ 916804 h 4863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25473" h="4863270">
                <a:moveTo>
                  <a:pt x="3490883" y="0"/>
                </a:moveTo>
                <a:lnTo>
                  <a:pt x="6425473" y="696179"/>
                </a:lnTo>
                <a:lnTo>
                  <a:pt x="4232133" y="2766384"/>
                </a:lnTo>
                <a:lnTo>
                  <a:pt x="4647609" y="1326678"/>
                </a:lnTo>
                <a:lnTo>
                  <a:pt x="4641778" y="1329716"/>
                </a:lnTo>
                <a:cubicBezTo>
                  <a:pt x="4429768" y="1446313"/>
                  <a:pt x="4246367" y="1566217"/>
                  <a:pt x="4096459" y="1685342"/>
                </a:cubicBezTo>
                <a:cubicBezTo>
                  <a:pt x="2873051" y="2657524"/>
                  <a:pt x="2570763" y="3683103"/>
                  <a:pt x="2683000" y="4597427"/>
                </a:cubicBezTo>
                <a:lnTo>
                  <a:pt x="2732777" y="4863270"/>
                </a:lnTo>
                <a:lnTo>
                  <a:pt x="0" y="4863270"/>
                </a:lnTo>
                <a:lnTo>
                  <a:pt x="42368" y="4548035"/>
                </a:lnTo>
                <a:cubicBezTo>
                  <a:pt x="67414" y="4416026"/>
                  <a:pt x="97314" y="4297282"/>
                  <a:pt x="128511" y="4203610"/>
                </a:cubicBezTo>
                <a:cubicBezTo>
                  <a:pt x="325342" y="3485135"/>
                  <a:pt x="968015" y="2732695"/>
                  <a:pt x="2025907" y="1990903"/>
                </a:cubicBezTo>
                <a:cubicBezTo>
                  <a:pt x="2523774" y="1641794"/>
                  <a:pt x="3383053" y="1293382"/>
                  <a:pt x="4366085" y="943894"/>
                </a:cubicBezTo>
                <a:lnTo>
                  <a:pt x="4443493" y="916804"/>
                </a:lnTo>
                <a:close/>
              </a:path>
            </a:pathLst>
          </a:custGeom>
          <a:solidFill>
            <a:srgbClr val="4DA1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1" name="文本框 20">
            <a:extLst>
              <a:ext uri="{FF2B5EF4-FFF2-40B4-BE49-F238E27FC236}">
                <a16:creationId xmlns:a16="http://schemas.microsoft.com/office/drawing/2014/main" id="{B53B720D-259D-418C-A8C9-8283A033D1C2}"/>
              </a:ext>
            </a:extLst>
          </p:cNvPr>
          <p:cNvSpPr txBox="1"/>
          <p:nvPr/>
        </p:nvSpPr>
        <p:spPr>
          <a:xfrm flipH="1">
            <a:off x="1403985" y="1252552"/>
            <a:ext cx="1431925" cy="4063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内容一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8AD156E-4216-4DB4-8026-535C79D88DED}"/>
              </a:ext>
            </a:extLst>
          </p:cNvPr>
          <p:cNvGrpSpPr/>
          <p:nvPr/>
        </p:nvGrpSpPr>
        <p:grpSpPr>
          <a:xfrm>
            <a:off x="961390" y="3367717"/>
            <a:ext cx="2013585" cy="2015490"/>
            <a:chOff x="1654" y="6220"/>
            <a:chExt cx="3171" cy="3174"/>
          </a:xfrm>
        </p:grpSpPr>
        <p:sp>
          <p:nvSpPr>
            <p:cNvPr id="13" name="文本框 20">
              <a:extLst>
                <a:ext uri="{FF2B5EF4-FFF2-40B4-BE49-F238E27FC236}">
                  <a16:creationId xmlns:a16="http://schemas.microsoft.com/office/drawing/2014/main" id="{97A9F121-C8A2-45C3-862F-98382C238839}"/>
                </a:ext>
              </a:extLst>
            </p:cNvPr>
            <p:cNvSpPr txBox="1"/>
            <p:nvPr/>
          </p:nvSpPr>
          <p:spPr>
            <a:xfrm flipH="1">
              <a:off x="1654" y="6220"/>
              <a:ext cx="3170" cy="681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Arial" panose="020B0604020202020204" pitchFamily="34" charset="0"/>
                </a:rPr>
                <a:t>单击键入标题 </a:t>
              </a:r>
            </a:p>
          </p:txBody>
        </p:sp>
        <p:sp>
          <p:nvSpPr>
            <p:cNvPr id="14" name="文本框 22">
              <a:extLst>
                <a:ext uri="{FF2B5EF4-FFF2-40B4-BE49-F238E27FC236}">
                  <a16:creationId xmlns:a16="http://schemas.microsoft.com/office/drawing/2014/main" id="{D90E5908-FCD3-46F3-BD12-BA86C9DFD58C}"/>
                </a:ext>
              </a:extLst>
            </p:cNvPr>
            <p:cNvSpPr txBox="1"/>
            <p:nvPr/>
          </p:nvSpPr>
          <p:spPr>
            <a:xfrm flipH="1">
              <a:off x="1654" y="6809"/>
              <a:ext cx="3171" cy="258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宋体" panose="02010600030101010101" pitchFamily="2" charset="-122"/>
                </a:rPr>
                <a:t>单击此处添加本章节的简要内容。本模板精心设计，模板所有素材均可自由编辑替换移动。单击此处添加本章节的简要内容。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C14C6FF-D421-4902-8C69-1E6D4B2BBFC3}"/>
              </a:ext>
            </a:extLst>
          </p:cNvPr>
          <p:cNvGrpSpPr/>
          <p:nvPr/>
        </p:nvGrpSpPr>
        <p:grpSpPr>
          <a:xfrm>
            <a:off x="3643630" y="3367717"/>
            <a:ext cx="2013585" cy="2015490"/>
            <a:chOff x="5820" y="6289"/>
            <a:chExt cx="3171" cy="3174"/>
          </a:xfrm>
        </p:grpSpPr>
        <p:sp>
          <p:nvSpPr>
            <p:cNvPr id="16" name="文本框 20">
              <a:extLst>
                <a:ext uri="{FF2B5EF4-FFF2-40B4-BE49-F238E27FC236}">
                  <a16:creationId xmlns:a16="http://schemas.microsoft.com/office/drawing/2014/main" id="{FC793DE2-EB0C-4793-88AB-C0D0F891FFF6}"/>
                </a:ext>
              </a:extLst>
            </p:cNvPr>
            <p:cNvSpPr txBox="1"/>
            <p:nvPr/>
          </p:nvSpPr>
          <p:spPr>
            <a:xfrm flipH="1">
              <a:off x="5820" y="6289"/>
              <a:ext cx="3170" cy="681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Arial" panose="020B0604020202020204" pitchFamily="34" charset="0"/>
                </a:rPr>
                <a:t>单击键入标题 </a:t>
              </a:r>
            </a:p>
          </p:txBody>
        </p:sp>
        <p:sp>
          <p:nvSpPr>
            <p:cNvPr id="17" name="文本框 22">
              <a:extLst>
                <a:ext uri="{FF2B5EF4-FFF2-40B4-BE49-F238E27FC236}">
                  <a16:creationId xmlns:a16="http://schemas.microsoft.com/office/drawing/2014/main" id="{DAF34B13-66DD-4DD5-B1EA-22291D55CA70}"/>
                </a:ext>
              </a:extLst>
            </p:cNvPr>
            <p:cNvSpPr txBox="1"/>
            <p:nvPr/>
          </p:nvSpPr>
          <p:spPr>
            <a:xfrm flipH="1">
              <a:off x="5820" y="6878"/>
              <a:ext cx="3171" cy="258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宋体" panose="02010600030101010101" pitchFamily="2" charset="-122"/>
                </a:rPr>
                <a:t>单击此处添加本章节的简要内容。本模板精心设计，模板所有素材均可自由编辑替换移动。单击此处添加本章节的简要内容。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C5D2CEC-7B22-4339-A1DB-EB7D6F369057}"/>
              </a:ext>
            </a:extLst>
          </p:cNvPr>
          <p:cNvGrpSpPr/>
          <p:nvPr/>
        </p:nvGrpSpPr>
        <p:grpSpPr>
          <a:xfrm>
            <a:off x="6325870" y="3367717"/>
            <a:ext cx="2013585" cy="2015490"/>
            <a:chOff x="1654" y="6220"/>
            <a:chExt cx="3171" cy="3174"/>
          </a:xfrm>
        </p:grpSpPr>
        <p:sp>
          <p:nvSpPr>
            <p:cNvPr id="19" name="文本框 20">
              <a:extLst>
                <a:ext uri="{FF2B5EF4-FFF2-40B4-BE49-F238E27FC236}">
                  <a16:creationId xmlns:a16="http://schemas.microsoft.com/office/drawing/2014/main" id="{18695241-F0B2-4E9C-9A0C-DE180E9830B3}"/>
                </a:ext>
              </a:extLst>
            </p:cNvPr>
            <p:cNvSpPr txBox="1"/>
            <p:nvPr/>
          </p:nvSpPr>
          <p:spPr>
            <a:xfrm flipH="1">
              <a:off x="1654" y="6220"/>
              <a:ext cx="3170" cy="681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Arial" panose="020B0604020202020204" pitchFamily="34" charset="0"/>
                </a:rPr>
                <a:t>单击键入标题 </a:t>
              </a:r>
            </a:p>
          </p:txBody>
        </p:sp>
        <p:sp>
          <p:nvSpPr>
            <p:cNvPr id="20" name="文本框 22">
              <a:extLst>
                <a:ext uri="{FF2B5EF4-FFF2-40B4-BE49-F238E27FC236}">
                  <a16:creationId xmlns:a16="http://schemas.microsoft.com/office/drawing/2014/main" id="{EC834946-940B-4E5C-A2DD-ABAB7888D158}"/>
                </a:ext>
              </a:extLst>
            </p:cNvPr>
            <p:cNvSpPr txBox="1"/>
            <p:nvPr/>
          </p:nvSpPr>
          <p:spPr>
            <a:xfrm flipH="1">
              <a:off x="1654" y="6809"/>
              <a:ext cx="3171" cy="258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宋体" panose="02010600030101010101" pitchFamily="2" charset="-122"/>
                </a:rPr>
                <a:t>单击此处添加本章节的简要内容。本模板精心设计，模板所有素材均可自由编辑替换移动。单击此处添加本章节的简要内容。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0C8D609-335B-4FB0-BEAE-7EE229620858}"/>
              </a:ext>
            </a:extLst>
          </p:cNvPr>
          <p:cNvGrpSpPr/>
          <p:nvPr/>
        </p:nvGrpSpPr>
        <p:grpSpPr>
          <a:xfrm>
            <a:off x="9008110" y="3367717"/>
            <a:ext cx="2013585" cy="2015490"/>
            <a:chOff x="5820" y="6289"/>
            <a:chExt cx="3171" cy="3174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1608425-C611-400C-8E96-9BE6A1418002}"/>
                </a:ext>
              </a:extLst>
            </p:cNvPr>
            <p:cNvSpPr txBox="1"/>
            <p:nvPr/>
          </p:nvSpPr>
          <p:spPr>
            <a:xfrm flipH="1">
              <a:off x="5820" y="6289"/>
              <a:ext cx="3170" cy="681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Arial" panose="020B0604020202020204" pitchFamily="34" charset="0"/>
                </a:rPr>
                <a:t>单击键入标题 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1C766F4-BF4D-494E-9D05-3210A949AC25}"/>
                </a:ext>
              </a:extLst>
            </p:cNvPr>
            <p:cNvSpPr txBox="1"/>
            <p:nvPr/>
          </p:nvSpPr>
          <p:spPr>
            <a:xfrm flipH="1">
              <a:off x="5820" y="6878"/>
              <a:ext cx="3171" cy="258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宋体" panose="02010600030101010101" pitchFamily="2" charset="-122"/>
                </a:rPr>
                <a:t>单击此处添加本章节的简要内容。本模板精心设计，模板所有素材均可自由编辑替换移动。单击此处添加本章节的简要内容。</a:t>
              </a:r>
            </a:p>
          </p:txBody>
        </p: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553818C-70C4-4165-83BD-996D96C5A009}"/>
              </a:ext>
            </a:extLst>
          </p:cNvPr>
          <p:cNvCxnSpPr/>
          <p:nvPr/>
        </p:nvCxnSpPr>
        <p:spPr>
          <a:xfrm>
            <a:off x="1035685" y="5417497"/>
            <a:ext cx="180022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2">
            <a:extLst>
              <a:ext uri="{FF2B5EF4-FFF2-40B4-BE49-F238E27FC236}">
                <a16:creationId xmlns:a16="http://schemas.microsoft.com/office/drawing/2014/main" id="{6AFD29D2-EEB3-4CD9-9778-15AA318CF355}"/>
              </a:ext>
            </a:extLst>
          </p:cNvPr>
          <p:cNvSpPr txBox="1"/>
          <p:nvPr/>
        </p:nvSpPr>
        <p:spPr>
          <a:xfrm flipH="1">
            <a:off x="977265" y="5424482"/>
            <a:ext cx="2013585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.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9AEF072-E5E8-4880-B805-C9B2D04D4E25}"/>
              </a:ext>
            </a:extLst>
          </p:cNvPr>
          <p:cNvCxnSpPr/>
          <p:nvPr/>
        </p:nvCxnSpPr>
        <p:spPr>
          <a:xfrm>
            <a:off x="3722370" y="5417497"/>
            <a:ext cx="180022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6AEE2CD-2605-4943-ADAC-7CE583DE7BCB}"/>
              </a:ext>
            </a:extLst>
          </p:cNvPr>
          <p:cNvSpPr txBox="1"/>
          <p:nvPr/>
        </p:nvSpPr>
        <p:spPr>
          <a:xfrm flipH="1">
            <a:off x="3663950" y="5424482"/>
            <a:ext cx="2013585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.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E9D95D0-9A98-434B-A01B-DB21584864BD}"/>
              </a:ext>
            </a:extLst>
          </p:cNvPr>
          <p:cNvCxnSpPr/>
          <p:nvPr/>
        </p:nvCxnSpPr>
        <p:spPr>
          <a:xfrm>
            <a:off x="6409055" y="5417497"/>
            <a:ext cx="180022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2">
            <a:extLst>
              <a:ext uri="{FF2B5EF4-FFF2-40B4-BE49-F238E27FC236}">
                <a16:creationId xmlns:a16="http://schemas.microsoft.com/office/drawing/2014/main" id="{FCA01DE2-B223-4CDF-8764-8049B10494BD}"/>
              </a:ext>
            </a:extLst>
          </p:cNvPr>
          <p:cNvSpPr txBox="1"/>
          <p:nvPr/>
        </p:nvSpPr>
        <p:spPr>
          <a:xfrm flipH="1">
            <a:off x="6350635" y="5424482"/>
            <a:ext cx="2013585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.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C1847D1-D5C2-4022-AA98-3D007E012CFD}"/>
              </a:ext>
            </a:extLst>
          </p:cNvPr>
          <p:cNvCxnSpPr/>
          <p:nvPr/>
        </p:nvCxnSpPr>
        <p:spPr>
          <a:xfrm>
            <a:off x="9095740" y="5417497"/>
            <a:ext cx="180022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22">
            <a:extLst>
              <a:ext uri="{FF2B5EF4-FFF2-40B4-BE49-F238E27FC236}">
                <a16:creationId xmlns:a16="http://schemas.microsoft.com/office/drawing/2014/main" id="{D5F67F4B-370D-4B38-B88B-CE3FE74EB724}"/>
              </a:ext>
            </a:extLst>
          </p:cNvPr>
          <p:cNvSpPr txBox="1"/>
          <p:nvPr/>
        </p:nvSpPr>
        <p:spPr>
          <a:xfrm flipH="1">
            <a:off x="9037320" y="5424482"/>
            <a:ext cx="2013585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.</a:t>
            </a:r>
          </a:p>
        </p:txBody>
      </p:sp>
      <p:sp>
        <p:nvSpPr>
          <p:cNvPr id="32" name="文本框 20">
            <a:extLst>
              <a:ext uri="{FF2B5EF4-FFF2-40B4-BE49-F238E27FC236}">
                <a16:creationId xmlns:a16="http://schemas.microsoft.com/office/drawing/2014/main" id="{6ED99F88-2B36-4AD8-B4B5-F6F538961D91}"/>
              </a:ext>
            </a:extLst>
          </p:cNvPr>
          <p:cNvSpPr txBox="1"/>
          <p:nvPr/>
        </p:nvSpPr>
        <p:spPr>
          <a:xfrm flipH="1">
            <a:off x="4098502" y="1252552"/>
            <a:ext cx="1431925" cy="4063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zh-CN" altLang="en-US" sz="200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内容二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3" name="文本框 20">
            <a:extLst>
              <a:ext uri="{FF2B5EF4-FFF2-40B4-BE49-F238E27FC236}">
                <a16:creationId xmlns:a16="http://schemas.microsoft.com/office/drawing/2014/main" id="{B1E3EF6B-E4D7-434D-B3D0-16E23784C59D}"/>
              </a:ext>
            </a:extLst>
          </p:cNvPr>
          <p:cNvSpPr txBox="1"/>
          <p:nvPr/>
        </p:nvSpPr>
        <p:spPr>
          <a:xfrm flipH="1">
            <a:off x="6793019" y="1252552"/>
            <a:ext cx="1431925" cy="4063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zh-CN" altLang="en-US" sz="200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内容三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4" name="文本框 20">
            <a:extLst>
              <a:ext uri="{FF2B5EF4-FFF2-40B4-BE49-F238E27FC236}">
                <a16:creationId xmlns:a16="http://schemas.microsoft.com/office/drawing/2014/main" id="{EA1ECA91-C631-4C79-A856-0672DFFE2A2A}"/>
              </a:ext>
            </a:extLst>
          </p:cNvPr>
          <p:cNvSpPr txBox="1"/>
          <p:nvPr/>
        </p:nvSpPr>
        <p:spPr>
          <a:xfrm flipH="1">
            <a:off x="9487535" y="1252552"/>
            <a:ext cx="1431925" cy="4063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zh-CN" altLang="en-US" sz="200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内容四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1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2157</Words>
  <Application>Microsoft Office PowerPoint</Application>
  <PresentationFormat>宽屏</PresentationFormat>
  <Paragraphs>164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等线 Light</vt:lpstr>
      <vt:lpstr>微软雅黑</vt:lpstr>
      <vt:lpstr>微软雅黑 Light</vt:lpstr>
      <vt:lpstr>Arial</vt:lpstr>
      <vt:lpstr>Calibri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19830653@qq.com</dc:creator>
  <cp:lastModifiedBy>19830653@qq.com</cp:lastModifiedBy>
  <cp:revision>37</cp:revision>
  <dcterms:created xsi:type="dcterms:W3CDTF">2019-04-19T23:00:30Z</dcterms:created>
  <dcterms:modified xsi:type="dcterms:W3CDTF">2019-05-24T00:33:20Z</dcterms:modified>
</cp:coreProperties>
</file>