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76" r:id="rId6"/>
    <p:sldId id="275" r:id="rId8"/>
    <p:sldId id="260" r:id="rId9"/>
    <p:sldId id="278" r:id="rId10"/>
    <p:sldId id="268" r:id="rId11"/>
    <p:sldId id="277" r:id="rId12"/>
    <p:sldId id="261" r:id="rId13"/>
    <p:sldId id="267" r:id="rId14"/>
    <p:sldId id="269" r:id="rId15"/>
    <p:sldId id="283" r:id="rId16"/>
    <p:sldId id="262" r:id="rId17"/>
    <p:sldId id="270" r:id="rId18"/>
    <p:sldId id="271" r:id="rId19"/>
    <p:sldId id="272" r:id="rId20"/>
    <p:sldId id="263" r:id="rId21"/>
    <p:sldId id="273" r:id="rId22"/>
    <p:sldId id="274" r:id="rId23"/>
    <p:sldId id="280" r:id="rId24"/>
    <p:sldId id="264" r:id="rId25"/>
    <p:sldId id="281" r:id="rId26"/>
    <p:sldId id="282" r:id="rId27"/>
    <p:sldId id="299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BFBFBF"/>
    <a:srgbClr val="E1E1E1"/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图表标题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ysClr val="window" lastClr="FFFFFF">
                <a:lumMod val="50000"/>
              </a:sys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j-ea"/>
                    <a:sym typeface="+mj-ea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j-ea"/>
                    <a:sym typeface="+mj-ea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368706370"/>
        <c:axId val="873111473"/>
      </c:barChart>
      <c:catAx>
        <c:axId val="36870637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  <c:crossAx val="873111473"/>
        <c:crosses val="autoZero"/>
        <c:auto val="1"/>
        <c:lblAlgn val="ctr"/>
        <c:lblOffset val="100"/>
        <c:noMultiLvlLbl val="0"/>
      </c:catAx>
      <c:valAx>
        <c:axId val="87311147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1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3687063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 forceAA="0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 forceAA="0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 forceAA="0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600" b="0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c:spPr>
          <c:explosion val="4"/>
          <c:dPt>
            <c:idx val="0"/>
            <c:bubble3D val="0"/>
            <c:spPr>
              <a:solidFill>
                <a:sysClr val="window" lastClr="FFFFFF">
                  <a:lumMod val="50000"/>
                </a:sysClr>
              </a:solidFill>
              <a:ln w="1905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ysClr val="window" lastClr="FFFFFF">
                  <a:lumMod val="65000"/>
                  <a:alpha val="90000"/>
                </a:sysClr>
              </a:solidFill>
              <a:ln w="1905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700</c:v>
                </c:pt>
                <c:pt idx="1">
                  <c:v>400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ayout>
        <c:manualLayout>
          <c:xMode val="edge"/>
          <c:yMode val="edge"/>
          <c:x val="0.0473177150281702"/>
          <c:y val="0.950453355432755"/>
          <c:w val="0.899999921381732"/>
          <c:h val="0.0495466445672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+mj-ea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j-ea"/>
          <a:ea typeface="+mj-ea"/>
          <a:cs typeface="+mj-ea"/>
          <a:sym typeface="+mj-ea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 descr="452629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065" y="-143510"/>
            <a:ext cx="6580505" cy="65805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452629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065" y="-133985"/>
            <a:ext cx="6580505" cy="65805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png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.svg"/><Relationship Id="rId13" Type="http://schemas.openxmlformats.org/officeDocument/2006/relationships/image" Target="../media/image3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.svg"/><Relationship Id="rId13" Type="http://schemas.openxmlformats.org/officeDocument/2006/relationships/image" Target="../media/image3.png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.svg"/><Relationship Id="rId13" Type="http://schemas.openxmlformats.org/officeDocument/2006/relationships/image" Target="../media/image3.pn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3355" y="155575"/>
            <a:ext cx="11844000" cy="6499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9860" y="1911350"/>
            <a:ext cx="11891645" cy="29883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820795" y="5453380"/>
            <a:ext cx="4549140" cy="427990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答辩人：凡有所学             指导老师：稻壳儿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2230" y="2369185"/>
            <a:ext cx="9528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毕业设计开题报告答辩模板</a:t>
            </a:r>
            <a:endParaRPr lang="zh-CN" altLang="en-US" sz="6000" b="1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1650" y="3406775"/>
            <a:ext cx="610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Defense template of graduation project opening report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19780" y="4042410"/>
            <a:ext cx="555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ym typeface="+mn-ea"/>
              </a:rPr>
              <a:t>管理科学与工程学院    </a:t>
            </a:r>
            <a:r>
              <a:rPr lang="en-US" altLang="zh-CN" sz="2000" b="1">
                <a:sym typeface="+mn-ea"/>
              </a:rPr>
              <a:t>2016</a:t>
            </a:r>
            <a:r>
              <a:rPr lang="zh-CN" altLang="en-US" sz="2000" b="1">
                <a:sym typeface="+mn-ea"/>
              </a:rPr>
              <a:t>级</a:t>
            </a:r>
            <a:r>
              <a:rPr lang="zh-CN" altLang="en-US" sz="2000" b="1"/>
              <a:t>工业工程系</a:t>
            </a:r>
            <a:endParaRPr lang="zh-CN" altLang="en-US" sz="2000" b="1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9075" y="201930"/>
            <a:ext cx="1595120" cy="1595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535114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研究方法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002790" y="3270250"/>
            <a:ext cx="8185150" cy="5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单击此处，添加目录结构的摘要信息，需简明扼要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6395" y="210883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第三部分：研究方法</a:t>
            </a:r>
            <a:endParaRPr lang="zh-CN" altLang="en-US" sz="3200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5350510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0275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研究方法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1227712" y="1311631"/>
            <a:ext cx="2858045" cy="78490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2837" y="1032986"/>
            <a:ext cx="1366689" cy="1342191"/>
            <a:chOff x="4905620" y="1725771"/>
            <a:chExt cx="1366689" cy="1342191"/>
          </a:xfrm>
        </p:grpSpPr>
        <p:sp>
          <p:nvSpPr>
            <p:cNvPr id="21" name="Freeform 6"/>
            <p:cNvSpPr/>
            <p:nvPr/>
          </p:nvSpPr>
          <p:spPr bwMode="auto">
            <a:xfrm>
              <a:off x="4911744" y="1731895"/>
              <a:ext cx="1007410" cy="1329943"/>
            </a:xfrm>
            <a:custGeom>
              <a:avLst/>
              <a:gdLst>
                <a:gd name="T0" fmla="*/ 529 w 787"/>
                <a:gd name="T1" fmla="*/ 0 h 1036"/>
                <a:gd name="T2" fmla="*/ 450 w 787"/>
                <a:gd name="T3" fmla="*/ 33 h 1036"/>
                <a:gd name="T4" fmla="*/ 44 w 787"/>
                <a:gd name="T5" fmla="*/ 439 h 1036"/>
                <a:gd name="T6" fmla="*/ 44 w 787"/>
                <a:gd name="T7" fmla="*/ 596 h 1036"/>
                <a:gd name="T8" fmla="*/ 450 w 787"/>
                <a:gd name="T9" fmla="*/ 1003 h 1036"/>
                <a:gd name="T10" fmla="*/ 529 w 787"/>
                <a:gd name="T11" fmla="*/ 1036 h 1036"/>
                <a:gd name="T12" fmla="*/ 607 w 787"/>
                <a:gd name="T13" fmla="*/ 1003 h 1036"/>
                <a:gd name="T14" fmla="*/ 787 w 787"/>
                <a:gd name="T15" fmla="*/ 824 h 1036"/>
                <a:gd name="T16" fmla="*/ 530 w 787"/>
                <a:gd name="T17" fmla="*/ 824 h 1036"/>
                <a:gd name="T18" fmla="*/ 530 w 787"/>
                <a:gd name="T19" fmla="*/ 212 h 1036"/>
                <a:gd name="T20" fmla="*/ 786 w 787"/>
                <a:gd name="T21" fmla="*/ 212 h 1036"/>
                <a:gd name="T22" fmla="*/ 607 w 787"/>
                <a:gd name="T23" fmla="*/ 33 h 1036"/>
                <a:gd name="T24" fmla="*/ 529 w 787"/>
                <a:gd name="T25" fmla="*/ 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7" h="1036">
                  <a:moveTo>
                    <a:pt x="529" y="0"/>
                  </a:moveTo>
                  <a:cubicBezTo>
                    <a:pt x="500" y="0"/>
                    <a:pt x="472" y="11"/>
                    <a:pt x="450" y="33"/>
                  </a:cubicBezTo>
                  <a:cubicBezTo>
                    <a:pt x="44" y="439"/>
                    <a:pt x="44" y="439"/>
                    <a:pt x="44" y="439"/>
                  </a:cubicBezTo>
                  <a:cubicBezTo>
                    <a:pt x="0" y="483"/>
                    <a:pt x="0" y="553"/>
                    <a:pt x="44" y="596"/>
                  </a:cubicBezTo>
                  <a:cubicBezTo>
                    <a:pt x="450" y="1003"/>
                    <a:pt x="450" y="1003"/>
                    <a:pt x="450" y="1003"/>
                  </a:cubicBezTo>
                  <a:cubicBezTo>
                    <a:pt x="472" y="1025"/>
                    <a:pt x="500" y="1036"/>
                    <a:pt x="529" y="1036"/>
                  </a:cubicBezTo>
                  <a:cubicBezTo>
                    <a:pt x="557" y="1036"/>
                    <a:pt x="585" y="1025"/>
                    <a:pt x="607" y="1003"/>
                  </a:cubicBezTo>
                  <a:cubicBezTo>
                    <a:pt x="787" y="824"/>
                    <a:pt x="787" y="824"/>
                    <a:pt x="787" y="824"/>
                  </a:cubicBezTo>
                  <a:cubicBezTo>
                    <a:pt x="530" y="824"/>
                    <a:pt x="530" y="824"/>
                    <a:pt x="530" y="824"/>
                  </a:cubicBezTo>
                  <a:cubicBezTo>
                    <a:pt x="530" y="212"/>
                    <a:pt x="530" y="212"/>
                    <a:pt x="530" y="212"/>
                  </a:cubicBezTo>
                  <a:cubicBezTo>
                    <a:pt x="786" y="212"/>
                    <a:pt x="786" y="212"/>
                    <a:pt x="786" y="212"/>
                  </a:cubicBezTo>
                  <a:cubicBezTo>
                    <a:pt x="607" y="33"/>
                    <a:pt x="607" y="33"/>
                    <a:pt x="607" y="33"/>
                  </a:cubicBezTo>
                  <a:cubicBezTo>
                    <a:pt x="585" y="11"/>
                    <a:pt x="557" y="0"/>
                    <a:pt x="529" y="0"/>
                  </a:cubicBezTo>
                </a:path>
              </a:pathLst>
            </a:custGeom>
            <a:gradFill>
              <a:gsLst>
                <a:gs pos="42000">
                  <a:schemeClr val="bg1"/>
                </a:gs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5590495" y="2004416"/>
              <a:ext cx="674669" cy="784901"/>
            </a:xfrm>
            <a:custGeom>
              <a:avLst/>
              <a:gdLst>
                <a:gd name="T0" fmla="*/ 0 w 527"/>
                <a:gd name="T1" fmla="*/ 0 h 612"/>
                <a:gd name="T2" fmla="*/ 0 w 527"/>
                <a:gd name="T3" fmla="*/ 612 h 612"/>
                <a:gd name="T4" fmla="*/ 257 w 527"/>
                <a:gd name="T5" fmla="*/ 612 h 612"/>
                <a:gd name="T6" fmla="*/ 484 w 527"/>
                <a:gd name="T7" fmla="*/ 384 h 612"/>
                <a:gd name="T8" fmla="*/ 484 w 527"/>
                <a:gd name="T9" fmla="*/ 227 h 612"/>
                <a:gd name="T10" fmla="*/ 256 w 527"/>
                <a:gd name="T11" fmla="*/ 0 h 612"/>
                <a:gd name="T12" fmla="*/ 0 w 527"/>
                <a:gd name="T1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612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257" y="612"/>
                    <a:pt x="257" y="612"/>
                    <a:pt x="257" y="612"/>
                  </a:cubicBezTo>
                  <a:cubicBezTo>
                    <a:pt x="484" y="384"/>
                    <a:pt x="484" y="384"/>
                    <a:pt x="484" y="384"/>
                  </a:cubicBezTo>
                  <a:cubicBezTo>
                    <a:pt x="527" y="341"/>
                    <a:pt x="527" y="271"/>
                    <a:pt x="484" y="227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4905620" y="1725771"/>
              <a:ext cx="1366689" cy="1342191"/>
            </a:xfrm>
            <a:custGeom>
              <a:avLst/>
              <a:gdLst>
                <a:gd name="T0" fmla="*/ 534 w 1068"/>
                <a:gd name="T1" fmla="*/ 1046 h 1046"/>
                <a:gd name="T2" fmla="*/ 452 w 1068"/>
                <a:gd name="T3" fmla="*/ 1012 h 1046"/>
                <a:gd name="T4" fmla="*/ 45 w 1068"/>
                <a:gd name="T5" fmla="*/ 605 h 1046"/>
                <a:gd name="T6" fmla="*/ 45 w 1068"/>
                <a:gd name="T7" fmla="*/ 441 h 1046"/>
                <a:gd name="T8" fmla="*/ 452 w 1068"/>
                <a:gd name="T9" fmla="*/ 34 h 1046"/>
                <a:gd name="T10" fmla="*/ 534 w 1068"/>
                <a:gd name="T11" fmla="*/ 0 h 1046"/>
                <a:gd name="T12" fmla="*/ 616 w 1068"/>
                <a:gd name="T13" fmla="*/ 34 h 1046"/>
                <a:gd name="T14" fmla="*/ 1022 w 1068"/>
                <a:gd name="T15" fmla="*/ 441 h 1046"/>
                <a:gd name="T16" fmla="*/ 1022 w 1068"/>
                <a:gd name="T17" fmla="*/ 605 h 1046"/>
                <a:gd name="T18" fmla="*/ 616 w 1068"/>
                <a:gd name="T19" fmla="*/ 1012 h 1046"/>
                <a:gd name="T20" fmla="*/ 534 w 1068"/>
                <a:gd name="T21" fmla="*/ 1046 h 1046"/>
                <a:gd name="T22" fmla="*/ 534 w 1068"/>
                <a:gd name="T23" fmla="*/ 10 h 1046"/>
                <a:gd name="T24" fmla="*/ 459 w 1068"/>
                <a:gd name="T25" fmla="*/ 41 h 1046"/>
                <a:gd name="T26" fmla="*/ 52 w 1068"/>
                <a:gd name="T27" fmla="*/ 448 h 1046"/>
                <a:gd name="T28" fmla="*/ 52 w 1068"/>
                <a:gd name="T29" fmla="*/ 598 h 1046"/>
                <a:gd name="T30" fmla="*/ 459 w 1068"/>
                <a:gd name="T31" fmla="*/ 1004 h 1046"/>
                <a:gd name="T32" fmla="*/ 534 w 1068"/>
                <a:gd name="T33" fmla="*/ 1036 h 1046"/>
                <a:gd name="T34" fmla="*/ 609 w 1068"/>
                <a:gd name="T35" fmla="*/ 1004 h 1046"/>
                <a:gd name="T36" fmla="*/ 1015 w 1068"/>
                <a:gd name="T37" fmla="*/ 598 h 1046"/>
                <a:gd name="T38" fmla="*/ 1015 w 1068"/>
                <a:gd name="T39" fmla="*/ 448 h 1046"/>
                <a:gd name="T40" fmla="*/ 609 w 1068"/>
                <a:gd name="T41" fmla="*/ 41 h 1046"/>
                <a:gd name="T42" fmla="*/ 534 w 1068"/>
                <a:gd name="T43" fmla="*/ 1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8" h="1046">
                  <a:moveTo>
                    <a:pt x="534" y="1046"/>
                  </a:moveTo>
                  <a:cubicBezTo>
                    <a:pt x="503" y="1046"/>
                    <a:pt x="474" y="1034"/>
                    <a:pt x="452" y="1012"/>
                  </a:cubicBezTo>
                  <a:cubicBezTo>
                    <a:pt x="45" y="605"/>
                    <a:pt x="45" y="605"/>
                    <a:pt x="45" y="605"/>
                  </a:cubicBezTo>
                  <a:cubicBezTo>
                    <a:pt x="0" y="560"/>
                    <a:pt x="0" y="486"/>
                    <a:pt x="45" y="441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74" y="12"/>
                    <a:pt x="503" y="0"/>
                    <a:pt x="534" y="0"/>
                  </a:cubicBezTo>
                  <a:cubicBezTo>
                    <a:pt x="565" y="0"/>
                    <a:pt x="594" y="12"/>
                    <a:pt x="616" y="34"/>
                  </a:cubicBezTo>
                  <a:cubicBezTo>
                    <a:pt x="1022" y="441"/>
                    <a:pt x="1022" y="441"/>
                    <a:pt x="1022" y="441"/>
                  </a:cubicBezTo>
                  <a:cubicBezTo>
                    <a:pt x="1068" y="486"/>
                    <a:pt x="1068" y="560"/>
                    <a:pt x="1022" y="605"/>
                  </a:cubicBezTo>
                  <a:cubicBezTo>
                    <a:pt x="616" y="1012"/>
                    <a:pt x="616" y="1012"/>
                    <a:pt x="616" y="1012"/>
                  </a:cubicBezTo>
                  <a:cubicBezTo>
                    <a:pt x="594" y="1034"/>
                    <a:pt x="565" y="1046"/>
                    <a:pt x="534" y="1046"/>
                  </a:cubicBezTo>
                  <a:close/>
                  <a:moveTo>
                    <a:pt x="534" y="10"/>
                  </a:moveTo>
                  <a:cubicBezTo>
                    <a:pt x="505" y="10"/>
                    <a:pt x="479" y="21"/>
                    <a:pt x="459" y="41"/>
                  </a:cubicBezTo>
                  <a:cubicBezTo>
                    <a:pt x="52" y="448"/>
                    <a:pt x="52" y="448"/>
                    <a:pt x="52" y="448"/>
                  </a:cubicBezTo>
                  <a:cubicBezTo>
                    <a:pt x="11" y="489"/>
                    <a:pt x="11" y="557"/>
                    <a:pt x="52" y="598"/>
                  </a:cubicBezTo>
                  <a:cubicBezTo>
                    <a:pt x="459" y="1004"/>
                    <a:pt x="459" y="1004"/>
                    <a:pt x="459" y="1004"/>
                  </a:cubicBezTo>
                  <a:cubicBezTo>
                    <a:pt x="479" y="1024"/>
                    <a:pt x="505" y="1036"/>
                    <a:pt x="534" y="1036"/>
                  </a:cubicBezTo>
                  <a:cubicBezTo>
                    <a:pt x="562" y="1036"/>
                    <a:pt x="589" y="1024"/>
                    <a:pt x="609" y="1004"/>
                  </a:cubicBezTo>
                  <a:cubicBezTo>
                    <a:pt x="1015" y="598"/>
                    <a:pt x="1015" y="598"/>
                    <a:pt x="1015" y="598"/>
                  </a:cubicBezTo>
                  <a:cubicBezTo>
                    <a:pt x="1057" y="557"/>
                    <a:pt x="1056" y="489"/>
                    <a:pt x="1015" y="448"/>
                  </a:cubicBezTo>
                  <a:cubicBezTo>
                    <a:pt x="609" y="41"/>
                    <a:pt x="609" y="41"/>
                    <a:pt x="609" y="41"/>
                  </a:cubicBezTo>
                  <a:cubicBezTo>
                    <a:pt x="589" y="21"/>
                    <a:pt x="562" y="10"/>
                    <a:pt x="534" y="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5092404" y="1899286"/>
              <a:ext cx="993120" cy="995161"/>
            </a:xfrm>
            <a:custGeom>
              <a:avLst/>
              <a:gdLst>
                <a:gd name="T0" fmla="*/ 445 w 776"/>
                <a:gd name="T1" fmla="*/ 744 h 776"/>
                <a:gd name="T2" fmla="*/ 330 w 776"/>
                <a:gd name="T3" fmla="*/ 744 h 776"/>
                <a:gd name="T4" fmla="*/ 31 w 776"/>
                <a:gd name="T5" fmla="*/ 446 h 776"/>
                <a:gd name="T6" fmla="*/ 31 w 776"/>
                <a:gd name="T7" fmla="*/ 330 h 776"/>
                <a:gd name="T8" fmla="*/ 330 w 776"/>
                <a:gd name="T9" fmla="*/ 32 h 776"/>
                <a:gd name="T10" fmla="*/ 445 w 776"/>
                <a:gd name="T11" fmla="*/ 32 h 776"/>
                <a:gd name="T12" fmla="*/ 744 w 776"/>
                <a:gd name="T13" fmla="*/ 330 h 776"/>
                <a:gd name="T14" fmla="*/ 744 w 776"/>
                <a:gd name="T15" fmla="*/ 446 h 776"/>
                <a:gd name="T16" fmla="*/ 445 w 776"/>
                <a:gd name="T17" fmla="*/ 744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776">
                  <a:moveTo>
                    <a:pt x="445" y="744"/>
                  </a:moveTo>
                  <a:cubicBezTo>
                    <a:pt x="413" y="776"/>
                    <a:pt x="362" y="776"/>
                    <a:pt x="330" y="744"/>
                  </a:cubicBezTo>
                  <a:cubicBezTo>
                    <a:pt x="31" y="446"/>
                    <a:pt x="31" y="446"/>
                    <a:pt x="31" y="446"/>
                  </a:cubicBezTo>
                  <a:cubicBezTo>
                    <a:pt x="0" y="414"/>
                    <a:pt x="0" y="362"/>
                    <a:pt x="31" y="330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62" y="0"/>
                    <a:pt x="413" y="0"/>
                    <a:pt x="445" y="32"/>
                  </a:cubicBezTo>
                  <a:cubicBezTo>
                    <a:pt x="744" y="330"/>
                    <a:pt x="744" y="330"/>
                    <a:pt x="744" y="330"/>
                  </a:cubicBezTo>
                  <a:cubicBezTo>
                    <a:pt x="776" y="362"/>
                    <a:pt x="776" y="414"/>
                    <a:pt x="744" y="446"/>
                  </a:cubicBezTo>
                  <a:lnTo>
                    <a:pt x="445" y="7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5096487" y="1902348"/>
              <a:ext cx="984955" cy="988016"/>
            </a:xfrm>
            <a:custGeom>
              <a:avLst/>
              <a:gdLst>
                <a:gd name="T0" fmla="*/ 442 w 770"/>
                <a:gd name="T1" fmla="*/ 741 h 770"/>
                <a:gd name="T2" fmla="*/ 439 w 770"/>
                <a:gd name="T3" fmla="*/ 738 h 770"/>
                <a:gd name="T4" fmla="*/ 385 w 770"/>
                <a:gd name="T5" fmla="*/ 760 h 770"/>
                <a:gd name="T6" fmla="*/ 331 w 770"/>
                <a:gd name="T7" fmla="*/ 738 h 770"/>
                <a:gd name="T8" fmla="*/ 32 w 770"/>
                <a:gd name="T9" fmla="*/ 439 h 770"/>
                <a:gd name="T10" fmla="*/ 10 w 770"/>
                <a:gd name="T11" fmla="*/ 385 h 770"/>
                <a:gd name="T12" fmla="*/ 32 w 770"/>
                <a:gd name="T13" fmla="*/ 331 h 770"/>
                <a:gd name="T14" fmla="*/ 331 w 770"/>
                <a:gd name="T15" fmla="*/ 32 h 770"/>
                <a:gd name="T16" fmla="*/ 385 w 770"/>
                <a:gd name="T17" fmla="*/ 10 h 770"/>
                <a:gd name="T18" fmla="*/ 439 w 770"/>
                <a:gd name="T19" fmla="*/ 32 h 770"/>
                <a:gd name="T20" fmla="*/ 737 w 770"/>
                <a:gd name="T21" fmla="*/ 331 h 770"/>
                <a:gd name="T22" fmla="*/ 760 w 770"/>
                <a:gd name="T23" fmla="*/ 385 h 770"/>
                <a:gd name="T24" fmla="*/ 737 w 770"/>
                <a:gd name="T25" fmla="*/ 439 h 770"/>
                <a:gd name="T26" fmla="*/ 737 w 770"/>
                <a:gd name="T27" fmla="*/ 439 h 770"/>
                <a:gd name="T28" fmla="*/ 439 w 770"/>
                <a:gd name="T29" fmla="*/ 738 h 770"/>
                <a:gd name="T30" fmla="*/ 439 w 770"/>
                <a:gd name="T31" fmla="*/ 738 h 770"/>
                <a:gd name="T32" fmla="*/ 442 w 770"/>
                <a:gd name="T33" fmla="*/ 741 h 770"/>
                <a:gd name="T34" fmla="*/ 446 w 770"/>
                <a:gd name="T35" fmla="*/ 745 h 770"/>
                <a:gd name="T36" fmla="*/ 745 w 770"/>
                <a:gd name="T37" fmla="*/ 446 h 770"/>
                <a:gd name="T38" fmla="*/ 744 w 770"/>
                <a:gd name="T39" fmla="*/ 446 h 770"/>
                <a:gd name="T40" fmla="*/ 770 w 770"/>
                <a:gd name="T41" fmla="*/ 385 h 770"/>
                <a:gd name="T42" fmla="*/ 744 w 770"/>
                <a:gd name="T43" fmla="*/ 324 h 770"/>
                <a:gd name="T44" fmla="*/ 446 w 770"/>
                <a:gd name="T45" fmla="*/ 25 h 770"/>
                <a:gd name="T46" fmla="*/ 385 w 770"/>
                <a:gd name="T47" fmla="*/ 0 h 770"/>
                <a:gd name="T48" fmla="*/ 323 w 770"/>
                <a:gd name="T49" fmla="*/ 25 h 770"/>
                <a:gd name="T50" fmla="*/ 25 w 770"/>
                <a:gd name="T51" fmla="*/ 324 h 770"/>
                <a:gd name="T52" fmla="*/ 0 w 770"/>
                <a:gd name="T53" fmla="*/ 385 h 770"/>
                <a:gd name="T54" fmla="*/ 25 w 770"/>
                <a:gd name="T55" fmla="*/ 446 h 770"/>
                <a:gd name="T56" fmla="*/ 323 w 770"/>
                <a:gd name="T57" fmla="*/ 745 h 770"/>
                <a:gd name="T58" fmla="*/ 323 w 770"/>
                <a:gd name="T59" fmla="*/ 745 h 770"/>
                <a:gd name="T60" fmla="*/ 385 w 770"/>
                <a:gd name="T61" fmla="*/ 770 h 770"/>
                <a:gd name="T62" fmla="*/ 446 w 770"/>
                <a:gd name="T63" fmla="*/ 745 h 770"/>
                <a:gd name="T64" fmla="*/ 446 w 770"/>
                <a:gd name="T65" fmla="*/ 745 h 770"/>
                <a:gd name="T66" fmla="*/ 442 w 770"/>
                <a:gd name="T67" fmla="*/ 74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0" h="770">
                  <a:moveTo>
                    <a:pt x="442" y="741"/>
                  </a:moveTo>
                  <a:cubicBezTo>
                    <a:pt x="439" y="738"/>
                    <a:pt x="439" y="738"/>
                    <a:pt x="439" y="738"/>
                  </a:cubicBezTo>
                  <a:cubicBezTo>
                    <a:pt x="424" y="753"/>
                    <a:pt x="404" y="760"/>
                    <a:pt x="385" y="760"/>
                  </a:cubicBezTo>
                  <a:cubicBezTo>
                    <a:pt x="365" y="760"/>
                    <a:pt x="346" y="753"/>
                    <a:pt x="331" y="738"/>
                  </a:cubicBezTo>
                  <a:cubicBezTo>
                    <a:pt x="32" y="439"/>
                    <a:pt x="32" y="439"/>
                    <a:pt x="32" y="439"/>
                  </a:cubicBezTo>
                  <a:cubicBezTo>
                    <a:pt x="17" y="424"/>
                    <a:pt x="10" y="405"/>
                    <a:pt x="10" y="385"/>
                  </a:cubicBezTo>
                  <a:cubicBezTo>
                    <a:pt x="10" y="365"/>
                    <a:pt x="17" y="346"/>
                    <a:pt x="32" y="331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46" y="17"/>
                    <a:pt x="365" y="10"/>
                    <a:pt x="385" y="10"/>
                  </a:cubicBezTo>
                  <a:cubicBezTo>
                    <a:pt x="404" y="10"/>
                    <a:pt x="424" y="17"/>
                    <a:pt x="439" y="32"/>
                  </a:cubicBezTo>
                  <a:cubicBezTo>
                    <a:pt x="737" y="331"/>
                    <a:pt x="737" y="331"/>
                    <a:pt x="737" y="331"/>
                  </a:cubicBezTo>
                  <a:cubicBezTo>
                    <a:pt x="752" y="346"/>
                    <a:pt x="760" y="365"/>
                    <a:pt x="760" y="385"/>
                  </a:cubicBezTo>
                  <a:cubicBezTo>
                    <a:pt x="760" y="405"/>
                    <a:pt x="752" y="424"/>
                    <a:pt x="737" y="439"/>
                  </a:cubicBezTo>
                  <a:cubicBezTo>
                    <a:pt x="737" y="439"/>
                    <a:pt x="737" y="439"/>
                    <a:pt x="737" y="439"/>
                  </a:cubicBezTo>
                  <a:cubicBezTo>
                    <a:pt x="439" y="738"/>
                    <a:pt x="439" y="738"/>
                    <a:pt x="439" y="738"/>
                  </a:cubicBezTo>
                  <a:cubicBezTo>
                    <a:pt x="439" y="738"/>
                    <a:pt x="439" y="738"/>
                    <a:pt x="439" y="738"/>
                  </a:cubicBezTo>
                  <a:cubicBezTo>
                    <a:pt x="442" y="741"/>
                    <a:pt x="442" y="741"/>
                    <a:pt x="442" y="741"/>
                  </a:cubicBezTo>
                  <a:cubicBezTo>
                    <a:pt x="446" y="745"/>
                    <a:pt x="446" y="745"/>
                    <a:pt x="446" y="745"/>
                  </a:cubicBezTo>
                  <a:cubicBezTo>
                    <a:pt x="745" y="446"/>
                    <a:pt x="745" y="446"/>
                    <a:pt x="745" y="446"/>
                  </a:cubicBezTo>
                  <a:cubicBezTo>
                    <a:pt x="744" y="446"/>
                    <a:pt x="744" y="446"/>
                    <a:pt x="744" y="446"/>
                  </a:cubicBezTo>
                  <a:cubicBezTo>
                    <a:pt x="761" y="429"/>
                    <a:pt x="770" y="407"/>
                    <a:pt x="770" y="385"/>
                  </a:cubicBezTo>
                  <a:cubicBezTo>
                    <a:pt x="770" y="363"/>
                    <a:pt x="761" y="341"/>
                    <a:pt x="744" y="324"/>
                  </a:cubicBezTo>
                  <a:cubicBezTo>
                    <a:pt x="446" y="25"/>
                    <a:pt x="446" y="25"/>
                    <a:pt x="446" y="25"/>
                  </a:cubicBezTo>
                  <a:cubicBezTo>
                    <a:pt x="429" y="8"/>
                    <a:pt x="407" y="0"/>
                    <a:pt x="385" y="0"/>
                  </a:cubicBezTo>
                  <a:cubicBezTo>
                    <a:pt x="363" y="0"/>
                    <a:pt x="340" y="8"/>
                    <a:pt x="323" y="25"/>
                  </a:cubicBezTo>
                  <a:cubicBezTo>
                    <a:pt x="25" y="324"/>
                    <a:pt x="25" y="324"/>
                    <a:pt x="25" y="324"/>
                  </a:cubicBezTo>
                  <a:cubicBezTo>
                    <a:pt x="8" y="341"/>
                    <a:pt x="0" y="363"/>
                    <a:pt x="0" y="385"/>
                  </a:cubicBezTo>
                  <a:cubicBezTo>
                    <a:pt x="0" y="407"/>
                    <a:pt x="8" y="429"/>
                    <a:pt x="25" y="446"/>
                  </a:cubicBezTo>
                  <a:cubicBezTo>
                    <a:pt x="323" y="745"/>
                    <a:pt x="323" y="745"/>
                    <a:pt x="323" y="745"/>
                  </a:cubicBezTo>
                  <a:cubicBezTo>
                    <a:pt x="323" y="745"/>
                    <a:pt x="323" y="745"/>
                    <a:pt x="323" y="745"/>
                  </a:cubicBezTo>
                  <a:cubicBezTo>
                    <a:pt x="340" y="762"/>
                    <a:pt x="363" y="770"/>
                    <a:pt x="385" y="770"/>
                  </a:cubicBezTo>
                  <a:cubicBezTo>
                    <a:pt x="407" y="770"/>
                    <a:pt x="429" y="762"/>
                    <a:pt x="446" y="745"/>
                  </a:cubicBezTo>
                  <a:cubicBezTo>
                    <a:pt x="446" y="745"/>
                    <a:pt x="446" y="745"/>
                    <a:pt x="446" y="745"/>
                  </a:cubicBezTo>
                  <a:lnTo>
                    <a:pt x="442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Freeform 5"/>
          <p:cNvSpPr/>
          <p:nvPr/>
        </p:nvSpPr>
        <p:spPr bwMode="auto">
          <a:xfrm flipH="1">
            <a:off x="7736038" y="4917703"/>
            <a:ext cx="2858045" cy="78490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9912269" y="4639058"/>
            <a:ext cx="1366689" cy="1342191"/>
            <a:chOff x="5501257" y="2861058"/>
            <a:chExt cx="1366689" cy="1342191"/>
          </a:xfrm>
        </p:grpSpPr>
        <p:sp>
          <p:nvSpPr>
            <p:cNvPr id="27" name="Freeform 6"/>
            <p:cNvSpPr/>
            <p:nvPr/>
          </p:nvSpPr>
          <p:spPr bwMode="auto">
            <a:xfrm flipH="1">
              <a:off x="5854412" y="2867182"/>
              <a:ext cx="1007410" cy="1329943"/>
            </a:xfrm>
            <a:custGeom>
              <a:avLst/>
              <a:gdLst>
                <a:gd name="T0" fmla="*/ 529 w 787"/>
                <a:gd name="T1" fmla="*/ 0 h 1036"/>
                <a:gd name="T2" fmla="*/ 450 w 787"/>
                <a:gd name="T3" fmla="*/ 33 h 1036"/>
                <a:gd name="T4" fmla="*/ 44 w 787"/>
                <a:gd name="T5" fmla="*/ 439 h 1036"/>
                <a:gd name="T6" fmla="*/ 44 w 787"/>
                <a:gd name="T7" fmla="*/ 596 h 1036"/>
                <a:gd name="T8" fmla="*/ 450 w 787"/>
                <a:gd name="T9" fmla="*/ 1003 h 1036"/>
                <a:gd name="T10" fmla="*/ 529 w 787"/>
                <a:gd name="T11" fmla="*/ 1036 h 1036"/>
                <a:gd name="T12" fmla="*/ 607 w 787"/>
                <a:gd name="T13" fmla="*/ 1003 h 1036"/>
                <a:gd name="T14" fmla="*/ 787 w 787"/>
                <a:gd name="T15" fmla="*/ 824 h 1036"/>
                <a:gd name="T16" fmla="*/ 530 w 787"/>
                <a:gd name="T17" fmla="*/ 824 h 1036"/>
                <a:gd name="T18" fmla="*/ 530 w 787"/>
                <a:gd name="T19" fmla="*/ 212 h 1036"/>
                <a:gd name="T20" fmla="*/ 786 w 787"/>
                <a:gd name="T21" fmla="*/ 212 h 1036"/>
                <a:gd name="T22" fmla="*/ 607 w 787"/>
                <a:gd name="T23" fmla="*/ 33 h 1036"/>
                <a:gd name="T24" fmla="*/ 529 w 787"/>
                <a:gd name="T25" fmla="*/ 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7" h="1036">
                  <a:moveTo>
                    <a:pt x="529" y="0"/>
                  </a:moveTo>
                  <a:cubicBezTo>
                    <a:pt x="500" y="0"/>
                    <a:pt x="472" y="11"/>
                    <a:pt x="450" y="33"/>
                  </a:cubicBezTo>
                  <a:cubicBezTo>
                    <a:pt x="44" y="439"/>
                    <a:pt x="44" y="439"/>
                    <a:pt x="44" y="439"/>
                  </a:cubicBezTo>
                  <a:cubicBezTo>
                    <a:pt x="0" y="483"/>
                    <a:pt x="0" y="553"/>
                    <a:pt x="44" y="596"/>
                  </a:cubicBezTo>
                  <a:cubicBezTo>
                    <a:pt x="450" y="1003"/>
                    <a:pt x="450" y="1003"/>
                    <a:pt x="450" y="1003"/>
                  </a:cubicBezTo>
                  <a:cubicBezTo>
                    <a:pt x="472" y="1025"/>
                    <a:pt x="500" y="1036"/>
                    <a:pt x="529" y="1036"/>
                  </a:cubicBezTo>
                  <a:cubicBezTo>
                    <a:pt x="557" y="1036"/>
                    <a:pt x="585" y="1025"/>
                    <a:pt x="607" y="1003"/>
                  </a:cubicBezTo>
                  <a:cubicBezTo>
                    <a:pt x="787" y="824"/>
                    <a:pt x="787" y="824"/>
                    <a:pt x="787" y="824"/>
                  </a:cubicBezTo>
                  <a:cubicBezTo>
                    <a:pt x="530" y="824"/>
                    <a:pt x="530" y="824"/>
                    <a:pt x="530" y="824"/>
                  </a:cubicBezTo>
                  <a:cubicBezTo>
                    <a:pt x="530" y="212"/>
                    <a:pt x="530" y="212"/>
                    <a:pt x="530" y="212"/>
                  </a:cubicBezTo>
                  <a:cubicBezTo>
                    <a:pt x="786" y="212"/>
                    <a:pt x="786" y="212"/>
                    <a:pt x="786" y="212"/>
                  </a:cubicBezTo>
                  <a:cubicBezTo>
                    <a:pt x="607" y="33"/>
                    <a:pt x="607" y="33"/>
                    <a:pt x="607" y="33"/>
                  </a:cubicBezTo>
                  <a:cubicBezTo>
                    <a:pt x="585" y="11"/>
                    <a:pt x="557" y="0"/>
                    <a:pt x="529" y="0"/>
                  </a:cubicBezTo>
                </a:path>
              </a:pathLst>
            </a:custGeom>
            <a:gradFill>
              <a:gsLst>
                <a:gs pos="42000">
                  <a:schemeClr val="bg1"/>
                </a:gs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 flipH="1">
              <a:off x="5508403" y="3139703"/>
              <a:ext cx="674669" cy="784901"/>
            </a:xfrm>
            <a:custGeom>
              <a:avLst/>
              <a:gdLst>
                <a:gd name="T0" fmla="*/ 0 w 527"/>
                <a:gd name="T1" fmla="*/ 0 h 612"/>
                <a:gd name="T2" fmla="*/ 0 w 527"/>
                <a:gd name="T3" fmla="*/ 612 h 612"/>
                <a:gd name="T4" fmla="*/ 257 w 527"/>
                <a:gd name="T5" fmla="*/ 612 h 612"/>
                <a:gd name="T6" fmla="*/ 484 w 527"/>
                <a:gd name="T7" fmla="*/ 384 h 612"/>
                <a:gd name="T8" fmla="*/ 484 w 527"/>
                <a:gd name="T9" fmla="*/ 227 h 612"/>
                <a:gd name="T10" fmla="*/ 256 w 527"/>
                <a:gd name="T11" fmla="*/ 0 h 612"/>
                <a:gd name="T12" fmla="*/ 0 w 527"/>
                <a:gd name="T1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612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257" y="612"/>
                    <a:pt x="257" y="612"/>
                    <a:pt x="257" y="612"/>
                  </a:cubicBezTo>
                  <a:cubicBezTo>
                    <a:pt x="484" y="384"/>
                    <a:pt x="484" y="384"/>
                    <a:pt x="484" y="384"/>
                  </a:cubicBezTo>
                  <a:cubicBezTo>
                    <a:pt x="527" y="341"/>
                    <a:pt x="527" y="271"/>
                    <a:pt x="484" y="227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 flipH="1">
              <a:off x="5501257" y="2861058"/>
              <a:ext cx="1366689" cy="1342191"/>
            </a:xfrm>
            <a:custGeom>
              <a:avLst/>
              <a:gdLst>
                <a:gd name="T0" fmla="*/ 534 w 1068"/>
                <a:gd name="T1" fmla="*/ 1046 h 1046"/>
                <a:gd name="T2" fmla="*/ 452 w 1068"/>
                <a:gd name="T3" fmla="*/ 1012 h 1046"/>
                <a:gd name="T4" fmla="*/ 45 w 1068"/>
                <a:gd name="T5" fmla="*/ 605 h 1046"/>
                <a:gd name="T6" fmla="*/ 45 w 1068"/>
                <a:gd name="T7" fmla="*/ 441 h 1046"/>
                <a:gd name="T8" fmla="*/ 452 w 1068"/>
                <a:gd name="T9" fmla="*/ 34 h 1046"/>
                <a:gd name="T10" fmla="*/ 534 w 1068"/>
                <a:gd name="T11" fmla="*/ 0 h 1046"/>
                <a:gd name="T12" fmla="*/ 616 w 1068"/>
                <a:gd name="T13" fmla="*/ 34 h 1046"/>
                <a:gd name="T14" fmla="*/ 1022 w 1068"/>
                <a:gd name="T15" fmla="*/ 441 h 1046"/>
                <a:gd name="T16" fmla="*/ 1022 w 1068"/>
                <a:gd name="T17" fmla="*/ 605 h 1046"/>
                <a:gd name="T18" fmla="*/ 616 w 1068"/>
                <a:gd name="T19" fmla="*/ 1012 h 1046"/>
                <a:gd name="T20" fmla="*/ 534 w 1068"/>
                <a:gd name="T21" fmla="*/ 1046 h 1046"/>
                <a:gd name="T22" fmla="*/ 534 w 1068"/>
                <a:gd name="T23" fmla="*/ 10 h 1046"/>
                <a:gd name="T24" fmla="*/ 459 w 1068"/>
                <a:gd name="T25" fmla="*/ 41 h 1046"/>
                <a:gd name="T26" fmla="*/ 52 w 1068"/>
                <a:gd name="T27" fmla="*/ 448 h 1046"/>
                <a:gd name="T28" fmla="*/ 52 w 1068"/>
                <a:gd name="T29" fmla="*/ 598 h 1046"/>
                <a:gd name="T30" fmla="*/ 459 w 1068"/>
                <a:gd name="T31" fmla="*/ 1004 h 1046"/>
                <a:gd name="T32" fmla="*/ 534 w 1068"/>
                <a:gd name="T33" fmla="*/ 1036 h 1046"/>
                <a:gd name="T34" fmla="*/ 609 w 1068"/>
                <a:gd name="T35" fmla="*/ 1004 h 1046"/>
                <a:gd name="T36" fmla="*/ 1015 w 1068"/>
                <a:gd name="T37" fmla="*/ 598 h 1046"/>
                <a:gd name="T38" fmla="*/ 1015 w 1068"/>
                <a:gd name="T39" fmla="*/ 448 h 1046"/>
                <a:gd name="T40" fmla="*/ 609 w 1068"/>
                <a:gd name="T41" fmla="*/ 41 h 1046"/>
                <a:gd name="T42" fmla="*/ 534 w 1068"/>
                <a:gd name="T43" fmla="*/ 1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8" h="1046">
                  <a:moveTo>
                    <a:pt x="534" y="1046"/>
                  </a:moveTo>
                  <a:cubicBezTo>
                    <a:pt x="503" y="1046"/>
                    <a:pt x="474" y="1034"/>
                    <a:pt x="452" y="1012"/>
                  </a:cubicBezTo>
                  <a:cubicBezTo>
                    <a:pt x="45" y="605"/>
                    <a:pt x="45" y="605"/>
                    <a:pt x="45" y="605"/>
                  </a:cubicBezTo>
                  <a:cubicBezTo>
                    <a:pt x="0" y="560"/>
                    <a:pt x="0" y="486"/>
                    <a:pt x="45" y="441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74" y="12"/>
                    <a:pt x="503" y="0"/>
                    <a:pt x="534" y="0"/>
                  </a:cubicBezTo>
                  <a:cubicBezTo>
                    <a:pt x="565" y="0"/>
                    <a:pt x="594" y="12"/>
                    <a:pt x="616" y="34"/>
                  </a:cubicBezTo>
                  <a:cubicBezTo>
                    <a:pt x="1022" y="441"/>
                    <a:pt x="1022" y="441"/>
                    <a:pt x="1022" y="441"/>
                  </a:cubicBezTo>
                  <a:cubicBezTo>
                    <a:pt x="1068" y="486"/>
                    <a:pt x="1068" y="560"/>
                    <a:pt x="1022" y="605"/>
                  </a:cubicBezTo>
                  <a:cubicBezTo>
                    <a:pt x="616" y="1012"/>
                    <a:pt x="616" y="1012"/>
                    <a:pt x="616" y="1012"/>
                  </a:cubicBezTo>
                  <a:cubicBezTo>
                    <a:pt x="594" y="1034"/>
                    <a:pt x="565" y="1046"/>
                    <a:pt x="534" y="1046"/>
                  </a:cubicBezTo>
                  <a:close/>
                  <a:moveTo>
                    <a:pt x="534" y="10"/>
                  </a:moveTo>
                  <a:cubicBezTo>
                    <a:pt x="505" y="10"/>
                    <a:pt x="479" y="21"/>
                    <a:pt x="459" y="41"/>
                  </a:cubicBezTo>
                  <a:cubicBezTo>
                    <a:pt x="52" y="448"/>
                    <a:pt x="52" y="448"/>
                    <a:pt x="52" y="448"/>
                  </a:cubicBezTo>
                  <a:cubicBezTo>
                    <a:pt x="11" y="489"/>
                    <a:pt x="11" y="557"/>
                    <a:pt x="52" y="598"/>
                  </a:cubicBezTo>
                  <a:cubicBezTo>
                    <a:pt x="459" y="1004"/>
                    <a:pt x="459" y="1004"/>
                    <a:pt x="459" y="1004"/>
                  </a:cubicBezTo>
                  <a:cubicBezTo>
                    <a:pt x="479" y="1024"/>
                    <a:pt x="505" y="1036"/>
                    <a:pt x="534" y="1036"/>
                  </a:cubicBezTo>
                  <a:cubicBezTo>
                    <a:pt x="562" y="1036"/>
                    <a:pt x="589" y="1024"/>
                    <a:pt x="609" y="1004"/>
                  </a:cubicBezTo>
                  <a:cubicBezTo>
                    <a:pt x="1015" y="598"/>
                    <a:pt x="1015" y="598"/>
                    <a:pt x="1015" y="598"/>
                  </a:cubicBezTo>
                  <a:cubicBezTo>
                    <a:pt x="1057" y="557"/>
                    <a:pt x="1056" y="489"/>
                    <a:pt x="1015" y="448"/>
                  </a:cubicBezTo>
                  <a:cubicBezTo>
                    <a:pt x="609" y="41"/>
                    <a:pt x="609" y="41"/>
                    <a:pt x="609" y="41"/>
                  </a:cubicBezTo>
                  <a:cubicBezTo>
                    <a:pt x="589" y="21"/>
                    <a:pt x="562" y="10"/>
                    <a:pt x="534" y="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9"/>
            <p:cNvSpPr/>
            <p:nvPr/>
          </p:nvSpPr>
          <p:spPr bwMode="auto">
            <a:xfrm flipH="1">
              <a:off x="5688042" y="3034573"/>
              <a:ext cx="993120" cy="995161"/>
            </a:xfrm>
            <a:custGeom>
              <a:avLst/>
              <a:gdLst>
                <a:gd name="T0" fmla="*/ 445 w 776"/>
                <a:gd name="T1" fmla="*/ 744 h 776"/>
                <a:gd name="T2" fmla="*/ 330 w 776"/>
                <a:gd name="T3" fmla="*/ 744 h 776"/>
                <a:gd name="T4" fmla="*/ 31 w 776"/>
                <a:gd name="T5" fmla="*/ 446 h 776"/>
                <a:gd name="T6" fmla="*/ 31 w 776"/>
                <a:gd name="T7" fmla="*/ 330 h 776"/>
                <a:gd name="T8" fmla="*/ 330 w 776"/>
                <a:gd name="T9" fmla="*/ 32 h 776"/>
                <a:gd name="T10" fmla="*/ 445 w 776"/>
                <a:gd name="T11" fmla="*/ 32 h 776"/>
                <a:gd name="T12" fmla="*/ 744 w 776"/>
                <a:gd name="T13" fmla="*/ 330 h 776"/>
                <a:gd name="T14" fmla="*/ 744 w 776"/>
                <a:gd name="T15" fmla="*/ 446 h 776"/>
                <a:gd name="T16" fmla="*/ 445 w 776"/>
                <a:gd name="T17" fmla="*/ 744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776">
                  <a:moveTo>
                    <a:pt x="445" y="744"/>
                  </a:moveTo>
                  <a:cubicBezTo>
                    <a:pt x="413" y="776"/>
                    <a:pt x="362" y="776"/>
                    <a:pt x="330" y="744"/>
                  </a:cubicBezTo>
                  <a:cubicBezTo>
                    <a:pt x="31" y="446"/>
                    <a:pt x="31" y="446"/>
                    <a:pt x="31" y="446"/>
                  </a:cubicBezTo>
                  <a:cubicBezTo>
                    <a:pt x="0" y="414"/>
                    <a:pt x="0" y="362"/>
                    <a:pt x="31" y="330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62" y="0"/>
                    <a:pt x="413" y="0"/>
                    <a:pt x="445" y="32"/>
                  </a:cubicBezTo>
                  <a:cubicBezTo>
                    <a:pt x="744" y="330"/>
                    <a:pt x="744" y="330"/>
                    <a:pt x="744" y="330"/>
                  </a:cubicBezTo>
                  <a:cubicBezTo>
                    <a:pt x="776" y="362"/>
                    <a:pt x="776" y="414"/>
                    <a:pt x="744" y="446"/>
                  </a:cubicBezTo>
                  <a:lnTo>
                    <a:pt x="445" y="7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 10"/>
            <p:cNvSpPr/>
            <p:nvPr/>
          </p:nvSpPr>
          <p:spPr bwMode="auto">
            <a:xfrm flipH="1">
              <a:off x="5692125" y="3037635"/>
              <a:ext cx="984955" cy="988016"/>
            </a:xfrm>
            <a:custGeom>
              <a:avLst/>
              <a:gdLst>
                <a:gd name="T0" fmla="*/ 442 w 770"/>
                <a:gd name="T1" fmla="*/ 741 h 770"/>
                <a:gd name="T2" fmla="*/ 439 w 770"/>
                <a:gd name="T3" fmla="*/ 738 h 770"/>
                <a:gd name="T4" fmla="*/ 385 w 770"/>
                <a:gd name="T5" fmla="*/ 760 h 770"/>
                <a:gd name="T6" fmla="*/ 331 w 770"/>
                <a:gd name="T7" fmla="*/ 738 h 770"/>
                <a:gd name="T8" fmla="*/ 32 w 770"/>
                <a:gd name="T9" fmla="*/ 439 h 770"/>
                <a:gd name="T10" fmla="*/ 10 w 770"/>
                <a:gd name="T11" fmla="*/ 385 h 770"/>
                <a:gd name="T12" fmla="*/ 32 w 770"/>
                <a:gd name="T13" fmla="*/ 331 h 770"/>
                <a:gd name="T14" fmla="*/ 331 w 770"/>
                <a:gd name="T15" fmla="*/ 32 h 770"/>
                <a:gd name="T16" fmla="*/ 385 w 770"/>
                <a:gd name="T17" fmla="*/ 10 h 770"/>
                <a:gd name="T18" fmla="*/ 439 w 770"/>
                <a:gd name="T19" fmla="*/ 32 h 770"/>
                <a:gd name="T20" fmla="*/ 737 w 770"/>
                <a:gd name="T21" fmla="*/ 331 h 770"/>
                <a:gd name="T22" fmla="*/ 760 w 770"/>
                <a:gd name="T23" fmla="*/ 385 h 770"/>
                <a:gd name="T24" fmla="*/ 737 w 770"/>
                <a:gd name="T25" fmla="*/ 439 h 770"/>
                <a:gd name="T26" fmla="*/ 737 w 770"/>
                <a:gd name="T27" fmla="*/ 439 h 770"/>
                <a:gd name="T28" fmla="*/ 439 w 770"/>
                <a:gd name="T29" fmla="*/ 738 h 770"/>
                <a:gd name="T30" fmla="*/ 439 w 770"/>
                <a:gd name="T31" fmla="*/ 738 h 770"/>
                <a:gd name="T32" fmla="*/ 442 w 770"/>
                <a:gd name="T33" fmla="*/ 741 h 770"/>
                <a:gd name="T34" fmla="*/ 446 w 770"/>
                <a:gd name="T35" fmla="*/ 745 h 770"/>
                <a:gd name="T36" fmla="*/ 745 w 770"/>
                <a:gd name="T37" fmla="*/ 446 h 770"/>
                <a:gd name="T38" fmla="*/ 744 w 770"/>
                <a:gd name="T39" fmla="*/ 446 h 770"/>
                <a:gd name="T40" fmla="*/ 770 w 770"/>
                <a:gd name="T41" fmla="*/ 385 h 770"/>
                <a:gd name="T42" fmla="*/ 744 w 770"/>
                <a:gd name="T43" fmla="*/ 324 h 770"/>
                <a:gd name="T44" fmla="*/ 446 w 770"/>
                <a:gd name="T45" fmla="*/ 25 h 770"/>
                <a:gd name="T46" fmla="*/ 385 w 770"/>
                <a:gd name="T47" fmla="*/ 0 h 770"/>
                <a:gd name="T48" fmla="*/ 323 w 770"/>
                <a:gd name="T49" fmla="*/ 25 h 770"/>
                <a:gd name="T50" fmla="*/ 25 w 770"/>
                <a:gd name="T51" fmla="*/ 324 h 770"/>
                <a:gd name="T52" fmla="*/ 0 w 770"/>
                <a:gd name="T53" fmla="*/ 385 h 770"/>
                <a:gd name="T54" fmla="*/ 25 w 770"/>
                <a:gd name="T55" fmla="*/ 446 h 770"/>
                <a:gd name="T56" fmla="*/ 323 w 770"/>
                <a:gd name="T57" fmla="*/ 745 h 770"/>
                <a:gd name="T58" fmla="*/ 323 w 770"/>
                <a:gd name="T59" fmla="*/ 745 h 770"/>
                <a:gd name="T60" fmla="*/ 385 w 770"/>
                <a:gd name="T61" fmla="*/ 770 h 770"/>
                <a:gd name="T62" fmla="*/ 446 w 770"/>
                <a:gd name="T63" fmla="*/ 745 h 770"/>
                <a:gd name="T64" fmla="*/ 446 w 770"/>
                <a:gd name="T65" fmla="*/ 745 h 770"/>
                <a:gd name="T66" fmla="*/ 442 w 770"/>
                <a:gd name="T67" fmla="*/ 74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0" h="770">
                  <a:moveTo>
                    <a:pt x="442" y="741"/>
                  </a:moveTo>
                  <a:cubicBezTo>
                    <a:pt x="439" y="738"/>
                    <a:pt x="439" y="738"/>
                    <a:pt x="439" y="738"/>
                  </a:cubicBezTo>
                  <a:cubicBezTo>
                    <a:pt x="424" y="753"/>
                    <a:pt x="404" y="760"/>
                    <a:pt x="385" y="760"/>
                  </a:cubicBezTo>
                  <a:cubicBezTo>
                    <a:pt x="365" y="760"/>
                    <a:pt x="346" y="753"/>
                    <a:pt x="331" y="738"/>
                  </a:cubicBezTo>
                  <a:cubicBezTo>
                    <a:pt x="32" y="439"/>
                    <a:pt x="32" y="439"/>
                    <a:pt x="32" y="439"/>
                  </a:cubicBezTo>
                  <a:cubicBezTo>
                    <a:pt x="17" y="424"/>
                    <a:pt x="10" y="405"/>
                    <a:pt x="10" y="385"/>
                  </a:cubicBezTo>
                  <a:cubicBezTo>
                    <a:pt x="10" y="365"/>
                    <a:pt x="17" y="346"/>
                    <a:pt x="32" y="331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46" y="17"/>
                    <a:pt x="365" y="10"/>
                    <a:pt x="385" y="10"/>
                  </a:cubicBezTo>
                  <a:cubicBezTo>
                    <a:pt x="404" y="10"/>
                    <a:pt x="424" y="17"/>
                    <a:pt x="439" y="32"/>
                  </a:cubicBezTo>
                  <a:cubicBezTo>
                    <a:pt x="737" y="331"/>
                    <a:pt x="737" y="331"/>
                    <a:pt x="737" y="331"/>
                  </a:cubicBezTo>
                  <a:cubicBezTo>
                    <a:pt x="752" y="346"/>
                    <a:pt x="760" y="365"/>
                    <a:pt x="760" y="385"/>
                  </a:cubicBezTo>
                  <a:cubicBezTo>
                    <a:pt x="760" y="405"/>
                    <a:pt x="752" y="424"/>
                    <a:pt x="737" y="439"/>
                  </a:cubicBezTo>
                  <a:cubicBezTo>
                    <a:pt x="737" y="439"/>
                    <a:pt x="737" y="439"/>
                    <a:pt x="737" y="439"/>
                  </a:cubicBezTo>
                  <a:cubicBezTo>
                    <a:pt x="439" y="738"/>
                    <a:pt x="439" y="738"/>
                    <a:pt x="439" y="738"/>
                  </a:cubicBezTo>
                  <a:cubicBezTo>
                    <a:pt x="439" y="738"/>
                    <a:pt x="439" y="738"/>
                    <a:pt x="439" y="738"/>
                  </a:cubicBezTo>
                  <a:cubicBezTo>
                    <a:pt x="442" y="741"/>
                    <a:pt x="442" y="741"/>
                    <a:pt x="442" y="741"/>
                  </a:cubicBezTo>
                  <a:cubicBezTo>
                    <a:pt x="446" y="745"/>
                    <a:pt x="446" y="745"/>
                    <a:pt x="446" y="745"/>
                  </a:cubicBezTo>
                  <a:cubicBezTo>
                    <a:pt x="745" y="446"/>
                    <a:pt x="745" y="446"/>
                    <a:pt x="745" y="446"/>
                  </a:cubicBezTo>
                  <a:cubicBezTo>
                    <a:pt x="744" y="446"/>
                    <a:pt x="744" y="446"/>
                    <a:pt x="744" y="446"/>
                  </a:cubicBezTo>
                  <a:cubicBezTo>
                    <a:pt x="761" y="429"/>
                    <a:pt x="770" y="407"/>
                    <a:pt x="770" y="385"/>
                  </a:cubicBezTo>
                  <a:cubicBezTo>
                    <a:pt x="770" y="363"/>
                    <a:pt x="761" y="341"/>
                    <a:pt x="744" y="324"/>
                  </a:cubicBezTo>
                  <a:cubicBezTo>
                    <a:pt x="446" y="25"/>
                    <a:pt x="446" y="25"/>
                    <a:pt x="446" y="25"/>
                  </a:cubicBezTo>
                  <a:cubicBezTo>
                    <a:pt x="429" y="8"/>
                    <a:pt x="407" y="0"/>
                    <a:pt x="385" y="0"/>
                  </a:cubicBezTo>
                  <a:cubicBezTo>
                    <a:pt x="363" y="0"/>
                    <a:pt x="340" y="8"/>
                    <a:pt x="323" y="25"/>
                  </a:cubicBezTo>
                  <a:cubicBezTo>
                    <a:pt x="25" y="324"/>
                    <a:pt x="25" y="324"/>
                    <a:pt x="25" y="324"/>
                  </a:cubicBezTo>
                  <a:cubicBezTo>
                    <a:pt x="8" y="341"/>
                    <a:pt x="0" y="363"/>
                    <a:pt x="0" y="385"/>
                  </a:cubicBezTo>
                  <a:cubicBezTo>
                    <a:pt x="0" y="407"/>
                    <a:pt x="8" y="429"/>
                    <a:pt x="25" y="446"/>
                  </a:cubicBezTo>
                  <a:cubicBezTo>
                    <a:pt x="323" y="745"/>
                    <a:pt x="323" y="745"/>
                    <a:pt x="323" y="745"/>
                  </a:cubicBezTo>
                  <a:cubicBezTo>
                    <a:pt x="323" y="745"/>
                    <a:pt x="323" y="745"/>
                    <a:pt x="323" y="745"/>
                  </a:cubicBezTo>
                  <a:cubicBezTo>
                    <a:pt x="340" y="762"/>
                    <a:pt x="363" y="770"/>
                    <a:pt x="385" y="770"/>
                  </a:cubicBezTo>
                  <a:cubicBezTo>
                    <a:pt x="407" y="770"/>
                    <a:pt x="429" y="762"/>
                    <a:pt x="446" y="745"/>
                  </a:cubicBezTo>
                  <a:cubicBezTo>
                    <a:pt x="446" y="745"/>
                    <a:pt x="446" y="745"/>
                    <a:pt x="446" y="745"/>
                  </a:cubicBezTo>
                  <a:lnTo>
                    <a:pt x="442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6" name="Group 35"/>
          <p:cNvGrpSpPr/>
          <p:nvPr/>
        </p:nvGrpSpPr>
        <p:grpSpPr>
          <a:xfrm>
            <a:off x="10392207" y="5082677"/>
            <a:ext cx="477837" cy="398463"/>
            <a:chOff x="10987088" y="1993900"/>
            <a:chExt cx="477837" cy="398463"/>
          </a:xfrm>
          <a:solidFill>
            <a:schemeClr val="bg1"/>
          </a:solidFill>
        </p:grpSpPr>
        <p:sp>
          <p:nvSpPr>
            <p:cNvPr id="47" name="Freeform 107"/>
            <p:cNvSpPr/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6" name="Group 50"/>
          <p:cNvGrpSpPr/>
          <p:nvPr/>
        </p:nvGrpSpPr>
        <p:grpSpPr>
          <a:xfrm>
            <a:off x="1040791" y="1434622"/>
            <a:ext cx="359552" cy="528864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57" name="Freeform 412"/>
            <p:cNvSpPr/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 413"/>
            <p:cNvSpPr/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1" name="Freeform 414"/>
            <p:cNvSpPr/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 415"/>
            <p:cNvSpPr/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3" name="Freeform 416"/>
            <p:cNvSpPr/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4" name="Freeform 417"/>
            <p:cNvSpPr/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5" name="Inhaltsplatzhalter 4"/>
          <p:cNvSpPr txBox="1"/>
          <p:nvPr/>
        </p:nvSpPr>
        <p:spPr>
          <a:xfrm>
            <a:off x="2212667" y="1480769"/>
            <a:ext cx="88524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>
                <a:latin typeface="思源黑体 Light" panose="020B0300000000000000" pitchFamily="34" charset="-122"/>
                <a:cs typeface="+mn-ea"/>
                <a:sym typeface="+mn-lt"/>
              </a:rPr>
              <a:t>40%</a:t>
            </a:r>
            <a:endParaRPr lang="en-US" sz="2000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8635122" y="5094710"/>
            <a:ext cx="88524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>
                <a:latin typeface="思源黑体 Light" panose="020B0300000000000000" pitchFamily="34" charset="-122"/>
                <a:cs typeface="+mn-ea"/>
                <a:sym typeface="+mn-lt"/>
              </a:rPr>
              <a:t>50%</a:t>
            </a:r>
            <a:endParaRPr lang="en-US" sz="2000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82625" y="2682240"/>
            <a:ext cx="5144770" cy="3458210"/>
            <a:chOff x="1075" y="4224"/>
            <a:chExt cx="8102" cy="5446"/>
          </a:xfrm>
        </p:grpSpPr>
        <p:sp>
          <p:nvSpPr>
            <p:cNvPr id="83" name="矩形 82"/>
            <p:cNvSpPr/>
            <p:nvPr/>
          </p:nvSpPr>
          <p:spPr>
            <a:xfrm>
              <a:off x="1075" y="4224"/>
              <a:ext cx="8103" cy="544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3969" y="4387"/>
              <a:ext cx="2316" cy="531"/>
              <a:chOff x="2597" y="4387"/>
              <a:chExt cx="2316" cy="531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597" y="4918"/>
                <a:ext cx="2316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2597" y="4387"/>
                <a:ext cx="231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87" name="Subtitle 2"/>
            <p:cNvSpPr txBox="1"/>
            <p:nvPr/>
          </p:nvSpPr>
          <p:spPr>
            <a:xfrm>
              <a:off x="1187" y="4918"/>
              <a:ext cx="7991" cy="4241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6127115" y="1033145"/>
            <a:ext cx="5145405" cy="34645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 rot="0">
            <a:off x="7964805" y="1136650"/>
            <a:ext cx="1470660" cy="337820"/>
            <a:chOff x="1589" y="2071"/>
            <a:chExt cx="3090" cy="531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589" y="2602"/>
              <a:ext cx="309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1589" y="2071"/>
              <a:ext cx="3090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输入标题</a:t>
              </a:r>
              <a:endParaRPr lang="zh-CN" altLang="en-US" sz="1600"/>
            </a:p>
          </p:txBody>
        </p:sp>
      </p:grpSp>
      <p:sp>
        <p:nvSpPr>
          <p:cNvPr id="94" name="Subtitle 2"/>
          <p:cNvSpPr txBox="1"/>
          <p:nvPr/>
        </p:nvSpPr>
        <p:spPr>
          <a:xfrm>
            <a:off x="6198235" y="1474470"/>
            <a:ext cx="5074285" cy="269303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en-US" altLang="zh-CN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en-US" altLang="zh-CN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en-US" altLang="zh-CN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6" grpId="0" bldLvl="0" animBg="1"/>
      <p:bldP spid="65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270" y="-9525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-1143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535114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研究方法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 rot="19397468">
            <a:off x="4859732" y="2277105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91433" tIns="45716" rIns="91433" bIns="45716" anchor="ctr"/>
          <a:lstStyle/>
          <a:p>
            <a:pPr>
              <a:lnSpc>
                <a:spcPct val="130000"/>
              </a:lnSpc>
            </a:pPr>
            <a:endParaRPr lang="en-US" sz="605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 rot="3202081">
            <a:off x="6081017" y="2685924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91433" tIns="45716" rIns="91433" bIns="45716" anchor="ctr"/>
          <a:lstStyle/>
          <a:p>
            <a:pPr>
              <a:lnSpc>
                <a:spcPct val="130000"/>
              </a:lnSpc>
            </a:pPr>
            <a:endParaRPr lang="en-US" sz="605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 rot="8579122">
            <a:off x="5669118" y="3909018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91433" tIns="45716" rIns="91433" bIns="45716" anchor="ctr"/>
          <a:lstStyle/>
          <a:p>
            <a:pPr>
              <a:lnSpc>
                <a:spcPct val="130000"/>
              </a:lnSpc>
            </a:pPr>
            <a:endParaRPr lang="en-US" sz="605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7" name="Freeform 3"/>
          <p:cNvSpPr>
            <a:spLocks noChangeArrowheads="1"/>
          </p:cNvSpPr>
          <p:nvPr/>
        </p:nvSpPr>
        <p:spPr bwMode="auto">
          <a:xfrm rot="13978264">
            <a:off x="4448702" y="3508556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91433" tIns="45716" rIns="91433" bIns="45716" anchor="ctr"/>
          <a:lstStyle/>
          <a:p>
            <a:pPr>
              <a:lnSpc>
                <a:spcPct val="130000"/>
              </a:lnSpc>
            </a:pPr>
            <a:endParaRPr lang="en-US" sz="605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5574" y="2512358"/>
            <a:ext cx="1094015" cy="122338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6000" b="1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S</a:t>
            </a:r>
            <a:endParaRPr lang="en-US" sz="6000" b="1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4360" y="4323397"/>
            <a:ext cx="1094015" cy="122338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6000" b="1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O</a:t>
            </a:r>
            <a:endParaRPr lang="id-ID" sz="6000" b="1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8498" y="2981152"/>
            <a:ext cx="1094015" cy="1223382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lIns="91413" tIns="45705" rIns="91413" bIns="457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6000" b="1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W</a:t>
            </a:r>
            <a:endParaRPr lang="en-US" sz="6000" b="1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9508" y="3829967"/>
            <a:ext cx="1094015" cy="122338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6000" b="1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T</a:t>
            </a:r>
            <a:endParaRPr lang="id-ID" sz="6000" b="1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88251" y="2604829"/>
            <a:ext cx="1532965" cy="336176"/>
            <a:chOff x="6508376" y="1129553"/>
            <a:chExt cx="1532965" cy="33617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V="1">
            <a:off x="6883311" y="4689085"/>
            <a:ext cx="1532965" cy="336176"/>
            <a:chOff x="6508376" y="1129553"/>
            <a:chExt cx="1532965" cy="336176"/>
          </a:xfrm>
        </p:grpSpPr>
        <p:cxnSp>
          <p:nvCxnSpPr>
            <p:cNvPr id="16" name="Straight Connector 17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flipH="1">
            <a:off x="3847241" y="2631934"/>
            <a:ext cx="1532965" cy="336176"/>
            <a:chOff x="6508376" y="1129553"/>
            <a:chExt cx="1532965" cy="33617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 flipV="1">
            <a:off x="3782304" y="4833437"/>
            <a:ext cx="1546412" cy="336176"/>
            <a:chOff x="6508376" y="1129553"/>
            <a:chExt cx="1546412" cy="33617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84505" y="1208405"/>
            <a:ext cx="3454400" cy="2153920"/>
            <a:chOff x="619" y="1903"/>
            <a:chExt cx="5440" cy="3392"/>
          </a:xfrm>
        </p:grpSpPr>
        <p:sp>
          <p:nvSpPr>
            <p:cNvPr id="64" name="矩形 63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40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41665" y="1208405"/>
            <a:ext cx="3454400" cy="2153920"/>
            <a:chOff x="619" y="1903"/>
            <a:chExt cx="5440" cy="3392"/>
          </a:xfrm>
        </p:grpSpPr>
        <p:sp>
          <p:nvSpPr>
            <p:cNvPr id="44" name="矩形 43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48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241665" y="3924935"/>
            <a:ext cx="3454400" cy="2153920"/>
            <a:chOff x="619" y="1903"/>
            <a:chExt cx="5440" cy="3392"/>
          </a:xfrm>
        </p:grpSpPr>
        <p:sp>
          <p:nvSpPr>
            <p:cNvPr id="50" name="矩形 49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54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4505" y="3924935"/>
            <a:ext cx="3454400" cy="2153920"/>
            <a:chOff x="619" y="1903"/>
            <a:chExt cx="5440" cy="3392"/>
          </a:xfrm>
        </p:grpSpPr>
        <p:sp>
          <p:nvSpPr>
            <p:cNvPr id="56" name="矩形 55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60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17" name="图片 16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  <p:bldP spid="10" grpId="0" bldLvl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535114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研究方法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3" y="1989939"/>
            <a:ext cx="5765554" cy="3600000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1255485" y="439912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15</a:t>
            </a:r>
            <a:r>
              <a:rPr lang="en-US" altLang="zh-CN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%</a:t>
            </a:r>
            <a:endParaRPr lang="en-US" altLang="zh-CN" dirty="0">
              <a:solidFill>
                <a:schemeClr val="tx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Noto Sans S Chinese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2419059" y="3510102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31</a:t>
            </a:r>
            <a:r>
              <a:rPr lang="en-US" altLang="zh-CN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%</a:t>
            </a:r>
            <a:endParaRPr lang="en-US" altLang="zh-CN" dirty="0">
              <a:solidFill>
                <a:schemeClr val="tx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Noto Sans S Chinese Medium" panose="020B0600000000000000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5"/>
            </p:custDataLst>
          </p:nvPr>
        </p:nvSpPr>
        <p:spPr>
          <a:xfrm>
            <a:off x="3408700" y="2209723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69</a:t>
            </a:r>
            <a:r>
              <a:rPr lang="en-US" altLang="zh-CN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%</a:t>
            </a:r>
            <a:endParaRPr lang="en-US" altLang="zh-CN" dirty="0">
              <a:solidFill>
                <a:schemeClr val="tx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Noto Sans S Chinese Medium" panose="020B0600000000000000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6"/>
            </p:custDataLst>
          </p:nvPr>
        </p:nvSpPr>
        <p:spPr>
          <a:xfrm>
            <a:off x="4483395" y="1220610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90</a:t>
            </a:r>
            <a:r>
              <a:rPr lang="en-US" altLang="zh-CN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%</a:t>
            </a:r>
            <a:endParaRPr lang="en-US" altLang="zh-CN" dirty="0">
              <a:solidFill>
                <a:schemeClr val="tx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Noto Sans S Chinese Medium" panose="020B0600000000000000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7"/>
            </p:custDataLst>
          </p:nvPr>
        </p:nvSpPr>
        <p:spPr>
          <a:xfrm>
            <a:off x="5517561" y="3128694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%</a:t>
            </a:r>
            <a:endParaRPr lang="en-US" altLang="zh-CN" dirty="0">
              <a:solidFill>
                <a:schemeClr val="tx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Noto Sans S Chinese Medium" panose="020B06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56450" y="1220470"/>
            <a:ext cx="4678680" cy="2153920"/>
            <a:chOff x="11270" y="1922"/>
            <a:chExt cx="7368" cy="3392"/>
          </a:xfrm>
        </p:grpSpPr>
        <p:sp>
          <p:nvSpPr>
            <p:cNvPr id="5" name="矩形 4"/>
            <p:cNvSpPr/>
            <p:nvPr/>
          </p:nvSpPr>
          <p:spPr>
            <a:xfrm>
              <a:off x="11270" y="1922"/>
              <a:ext cx="7368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 rot="0">
              <a:off x="13409" y="2047"/>
              <a:ext cx="3090" cy="531"/>
              <a:chOff x="1589" y="2071"/>
              <a:chExt cx="3090" cy="531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9" name="Subtitle 2"/>
            <p:cNvSpPr txBox="1"/>
            <p:nvPr/>
          </p:nvSpPr>
          <p:spPr>
            <a:xfrm>
              <a:off x="11270" y="2578"/>
              <a:ext cx="7368" cy="2714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56450" y="3713480"/>
            <a:ext cx="4678680" cy="2153920"/>
            <a:chOff x="11270" y="1922"/>
            <a:chExt cx="7368" cy="3392"/>
          </a:xfrm>
        </p:grpSpPr>
        <p:sp>
          <p:nvSpPr>
            <p:cNvPr id="12" name="矩形 11"/>
            <p:cNvSpPr/>
            <p:nvPr/>
          </p:nvSpPr>
          <p:spPr>
            <a:xfrm>
              <a:off x="11270" y="1922"/>
              <a:ext cx="7368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0">
              <a:off x="13409" y="2047"/>
              <a:ext cx="3090" cy="531"/>
              <a:chOff x="1589" y="2071"/>
              <a:chExt cx="3090" cy="531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16" name="Subtitle 2"/>
            <p:cNvSpPr txBox="1"/>
            <p:nvPr/>
          </p:nvSpPr>
          <p:spPr>
            <a:xfrm>
              <a:off x="11270" y="2578"/>
              <a:ext cx="7368" cy="2714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4" name="图片 3" descr="45262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0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7169150" y="49085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内容阐述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002790" y="3270250"/>
            <a:ext cx="8185150" cy="5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单击此处，添加目录结构的摘要信息，需简明扼要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6395" y="210883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第四部分：内容阐述</a:t>
            </a:r>
            <a:endParaRPr lang="zh-CN" altLang="en-US" sz="3200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7169150" y="49085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内容阐述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46911" y="1673271"/>
            <a:ext cx="4202683" cy="3939568"/>
            <a:chOff x="1688666" y="482718"/>
            <a:chExt cx="6183451" cy="579632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20" name="Donut 1"/>
            <p:cNvSpPr/>
            <p:nvPr/>
          </p:nvSpPr>
          <p:spPr bwMode="auto">
            <a:xfrm>
              <a:off x="1688666" y="2444935"/>
              <a:ext cx="1821818" cy="1821818"/>
            </a:xfrm>
            <a:prstGeom prst="don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1" name="Oval 2"/>
            <p:cNvSpPr/>
            <p:nvPr/>
          </p:nvSpPr>
          <p:spPr bwMode="auto">
            <a:xfrm>
              <a:off x="3562586" y="1959606"/>
              <a:ext cx="3013364" cy="3013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2" name="Donut 3"/>
            <p:cNvSpPr/>
            <p:nvPr/>
          </p:nvSpPr>
          <p:spPr bwMode="auto">
            <a:xfrm>
              <a:off x="2987676" y="1692851"/>
              <a:ext cx="983270" cy="983270"/>
            </a:xfrm>
            <a:prstGeom prst="don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3" name="Oval 4"/>
            <p:cNvSpPr/>
            <p:nvPr/>
          </p:nvSpPr>
          <p:spPr bwMode="auto">
            <a:xfrm>
              <a:off x="3659218" y="482718"/>
              <a:ext cx="1506682" cy="15066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4" name="Oval 5"/>
            <p:cNvSpPr/>
            <p:nvPr/>
          </p:nvSpPr>
          <p:spPr bwMode="auto">
            <a:xfrm>
              <a:off x="2204719" y="4216450"/>
              <a:ext cx="2062595" cy="20625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5" name="Donut 6"/>
            <p:cNvSpPr/>
            <p:nvPr/>
          </p:nvSpPr>
          <p:spPr bwMode="auto">
            <a:xfrm>
              <a:off x="4267314" y="4991648"/>
              <a:ext cx="1249965" cy="1249965"/>
            </a:xfrm>
            <a:prstGeom prst="don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6" name="Oval 7"/>
            <p:cNvSpPr/>
            <p:nvPr/>
          </p:nvSpPr>
          <p:spPr bwMode="auto">
            <a:xfrm>
              <a:off x="5517279" y="4820421"/>
              <a:ext cx="729961" cy="7299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7" name="Oval 8"/>
            <p:cNvSpPr/>
            <p:nvPr/>
          </p:nvSpPr>
          <p:spPr bwMode="auto">
            <a:xfrm>
              <a:off x="6628050" y="3447535"/>
              <a:ext cx="471474" cy="4714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8" name="Oval 9"/>
            <p:cNvSpPr/>
            <p:nvPr/>
          </p:nvSpPr>
          <p:spPr bwMode="auto">
            <a:xfrm>
              <a:off x="6236849" y="3929400"/>
              <a:ext cx="1635268" cy="16352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9" name="Oval 10"/>
            <p:cNvSpPr/>
            <p:nvPr/>
          </p:nvSpPr>
          <p:spPr bwMode="auto">
            <a:xfrm>
              <a:off x="6479564" y="2017551"/>
              <a:ext cx="1392553" cy="1392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0" name="Donut 11"/>
            <p:cNvSpPr/>
            <p:nvPr/>
          </p:nvSpPr>
          <p:spPr bwMode="auto">
            <a:xfrm>
              <a:off x="6098619" y="1934595"/>
              <a:ext cx="498112" cy="498112"/>
            </a:xfrm>
            <a:prstGeom prst="don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1" name="Oval 12"/>
            <p:cNvSpPr/>
            <p:nvPr/>
          </p:nvSpPr>
          <p:spPr bwMode="auto">
            <a:xfrm>
              <a:off x="5506888" y="1344687"/>
              <a:ext cx="729961" cy="7299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2" name="Oval 13"/>
            <p:cNvSpPr/>
            <p:nvPr/>
          </p:nvSpPr>
          <p:spPr bwMode="auto">
            <a:xfrm>
              <a:off x="5115834" y="1610023"/>
              <a:ext cx="293398" cy="2933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p>
              <a:pPr algn="ctr">
                <a:lnSpc>
                  <a:spcPct val="130000"/>
                </a:lnSpc>
              </a:pPr>
              <a:endParaRPr lang="en-US" sz="11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3" name="TextBox 14"/>
            <p:cNvSpPr txBox="1"/>
            <p:nvPr/>
          </p:nvSpPr>
          <p:spPr>
            <a:xfrm>
              <a:off x="4098502" y="2536210"/>
              <a:ext cx="1941529" cy="132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sz="44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84%</a:t>
              </a:r>
              <a:endParaRPr lang="en-US" sz="44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4" name="Rectangle 16"/>
            <p:cNvSpPr/>
            <p:nvPr/>
          </p:nvSpPr>
          <p:spPr>
            <a:xfrm>
              <a:off x="4556053" y="3935118"/>
              <a:ext cx="1026426" cy="40632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您的内容</a:t>
              </a:r>
              <a:endParaRPr lang="zh-CN" altLang="en-US" sz="1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5" name="TextBox 17"/>
            <p:cNvSpPr txBox="1"/>
            <p:nvPr/>
          </p:nvSpPr>
          <p:spPr>
            <a:xfrm>
              <a:off x="2484604" y="4549186"/>
              <a:ext cx="1488694" cy="1001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54%</a:t>
              </a:r>
              <a:endParaRPr lang="en-US" sz="32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6" name="TextBox 18"/>
            <p:cNvSpPr txBox="1"/>
            <p:nvPr/>
          </p:nvSpPr>
          <p:spPr>
            <a:xfrm>
              <a:off x="6534277" y="4321380"/>
              <a:ext cx="1031143" cy="67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54%</a:t>
              </a:r>
              <a:endParaRPr lang="en-US" sz="2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7" name="TextBox 19"/>
            <p:cNvSpPr txBox="1"/>
            <p:nvPr/>
          </p:nvSpPr>
          <p:spPr>
            <a:xfrm>
              <a:off x="6736923" y="2313828"/>
              <a:ext cx="877838" cy="56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54%</a:t>
              </a:r>
              <a:endParaRPr lang="en-US" sz="16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8" name="TextBox 20"/>
            <p:cNvSpPr txBox="1"/>
            <p:nvPr/>
          </p:nvSpPr>
          <p:spPr>
            <a:xfrm>
              <a:off x="3909090" y="760020"/>
              <a:ext cx="1031143" cy="67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54%</a:t>
              </a:r>
              <a:endParaRPr lang="en-US" sz="2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9" name="Rectangle 21"/>
            <p:cNvSpPr/>
            <p:nvPr/>
          </p:nvSpPr>
          <p:spPr>
            <a:xfrm>
              <a:off x="2718692" y="5396978"/>
              <a:ext cx="1026426" cy="40632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您的内容</a:t>
              </a:r>
              <a:endParaRPr lang="zh-CN" altLang="en-US" sz="1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0" name="Rectangle 22"/>
            <p:cNvSpPr/>
            <p:nvPr/>
          </p:nvSpPr>
          <p:spPr>
            <a:xfrm>
              <a:off x="6553211" y="4777963"/>
              <a:ext cx="1026426" cy="40632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您的内容</a:t>
              </a:r>
              <a:endParaRPr lang="zh-CN" altLang="en-US" sz="1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1" name="Rectangle 23"/>
            <p:cNvSpPr/>
            <p:nvPr/>
          </p:nvSpPr>
          <p:spPr>
            <a:xfrm>
              <a:off x="6670377" y="2682661"/>
              <a:ext cx="1026426" cy="40632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您的内容</a:t>
              </a:r>
              <a:endParaRPr lang="zh-CN" altLang="en-US" sz="1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2" name="Rectangle 24"/>
            <p:cNvSpPr/>
            <p:nvPr/>
          </p:nvSpPr>
          <p:spPr>
            <a:xfrm>
              <a:off x="3921001" y="1218509"/>
              <a:ext cx="1026426" cy="40632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Noto Sans S Chinese DemiLight" panose="020B0400000000000000" pitchFamily="34" charset="-122"/>
                  <a:ea typeface="Noto Sans S Chinese DemiLight" panose="020B0400000000000000" pitchFamily="34" charset="-122"/>
                  <a:cs typeface="+mn-ea"/>
                  <a:sym typeface="+mn-lt"/>
                </a:rPr>
                <a:t>您的内容</a:t>
              </a:r>
              <a:endParaRPr lang="zh-CN" altLang="en-US" sz="1000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261100" y="2515870"/>
            <a:ext cx="5258435" cy="260159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Subtitle 2"/>
          <p:cNvSpPr txBox="1"/>
          <p:nvPr/>
        </p:nvSpPr>
        <p:spPr>
          <a:xfrm>
            <a:off x="6260465" y="2515870"/>
            <a:ext cx="5259705" cy="2369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261100" y="1934210"/>
            <a:ext cx="1559560" cy="4508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pc="100" dirty="0" smtClean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输入标题</a:t>
            </a:r>
            <a:endParaRPr lang="zh-CN" altLang="en-US" spc="100" dirty="0" smtClean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6355080" y="2385060"/>
            <a:ext cx="146558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7169150" y="49085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内容阐述</a:t>
            </a:r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69331" y="2114223"/>
            <a:ext cx="561144" cy="561144"/>
            <a:chOff x="5966950" y="1837129"/>
            <a:chExt cx="561144" cy="561144"/>
          </a:xfrm>
        </p:grpSpPr>
        <p:sp>
          <p:nvSpPr>
            <p:cNvPr id="14" name="Oval 16"/>
            <p:cNvSpPr/>
            <p:nvPr/>
          </p:nvSpPr>
          <p:spPr>
            <a:xfrm>
              <a:off x="5966950" y="1837129"/>
              <a:ext cx="561144" cy="5611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lnSpc>
                  <a:spcPct val="130000"/>
                </a:lnSpc>
                <a:defRPr/>
              </a:pPr>
              <a:endParaRPr lang="en-US" kern="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5" name="Shape 2579"/>
            <p:cNvSpPr/>
            <p:nvPr/>
          </p:nvSpPr>
          <p:spPr>
            <a:xfrm>
              <a:off x="6116984" y="196659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fontAlgn="auto">
                <a:lnSpc>
                  <a:spcPct val="130000"/>
                </a:lnSpc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69331" y="4688032"/>
            <a:ext cx="561144" cy="561144"/>
            <a:chOff x="5966950" y="4410938"/>
            <a:chExt cx="561144" cy="561144"/>
          </a:xfrm>
        </p:grpSpPr>
        <p:sp>
          <p:nvSpPr>
            <p:cNvPr id="21" name="Oval 9"/>
            <p:cNvSpPr/>
            <p:nvPr/>
          </p:nvSpPr>
          <p:spPr>
            <a:xfrm>
              <a:off x="5966950" y="4410938"/>
              <a:ext cx="561144" cy="5611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ct val="130000"/>
                </a:lnSpc>
                <a:defRPr/>
              </a:pPr>
              <a:endParaRPr lang="en-US" kern="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22" name="Shape 2633"/>
            <p:cNvSpPr/>
            <p:nvPr/>
          </p:nvSpPr>
          <p:spPr>
            <a:xfrm>
              <a:off x="6116984" y="457414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fontAlgn="auto">
                <a:lnSpc>
                  <a:spcPct val="130000"/>
                </a:lnSpc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69331" y="3396614"/>
            <a:ext cx="561144" cy="561144"/>
            <a:chOff x="5966950" y="3119520"/>
            <a:chExt cx="561144" cy="561144"/>
          </a:xfrm>
          <a:effectLst>
            <a:outerShdw blurRad="254000" dist="63500" dir="2700000" algn="tl" rotWithShape="0">
              <a:srgbClr val="FFFFFF">
                <a:alpha val="30000"/>
              </a:srgbClr>
            </a:outerShdw>
          </a:effectLst>
        </p:grpSpPr>
        <p:sp>
          <p:nvSpPr>
            <p:cNvPr id="31" name="Oval 27"/>
            <p:cNvSpPr/>
            <p:nvPr/>
          </p:nvSpPr>
          <p:spPr>
            <a:xfrm>
              <a:off x="5966950" y="3119520"/>
              <a:ext cx="561144" cy="5611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6200000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lnSpc>
                  <a:spcPct val="130000"/>
                </a:lnSpc>
                <a:defRPr/>
              </a:pPr>
              <a:endParaRPr lang="en-US" kern="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9" name="Shape 2633"/>
            <p:cNvSpPr/>
            <p:nvPr/>
          </p:nvSpPr>
          <p:spPr>
            <a:xfrm>
              <a:off x="6116984" y="328273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fontAlgn="auto">
                <a:lnSpc>
                  <a:spcPct val="130000"/>
                </a:lnSpc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aphicFrame>
        <p:nvGraphicFramePr>
          <p:cNvPr id="47" name="图表 46"/>
          <p:cNvGraphicFramePr/>
          <p:nvPr/>
        </p:nvGraphicFramePr>
        <p:xfrm>
          <a:off x="632460" y="1844040"/>
          <a:ext cx="4817110" cy="340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6648450" y="2113915"/>
            <a:ext cx="5186045" cy="1206500"/>
            <a:chOff x="10470" y="3329"/>
            <a:chExt cx="8167" cy="1900"/>
          </a:xfrm>
        </p:grpSpPr>
        <p:sp>
          <p:nvSpPr>
            <p:cNvPr id="7" name="矩形 6"/>
            <p:cNvSpPr/>
            <p:nvPr/>
          </p:nvSpPr>
          <p:spPr>
            <a:xfrm>
              <a:off x="10470" y="3329"/>
              <a:ext cx="8167" cy="190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10470" y="3329"/>
              <a:ext cx="3090" cy="531"/>
              <a:chOff x="1589" y="2071"/>
              <a:chExt cx="3090" cy="531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48" name="Subtitle 2"/>
            <p:cNvSpPr txBox="1"/>
            <p:nvPr/>
          </p:nvSpPr>
          <p:spPr>
            <a:xfrm>
              <a:off x="10471" y="3860"/>
              <a:ext cx="8167" cy="1187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49085" y="3396615"/>
            <a:ext cx="5186045" cy="1206500"/>
            <a:chOff x="10470" y="3329"/>
            <a:chExt cx="8167" cy="1900"/>
          </a:xfrm>
        </p:grpSpPr>
        <p:sp>
          <p:nvSpPr>
            <p:cNvPr id="51" name="矩形 50"/>
            <p:cNvSpPr/>
            <p:nvPr/>
          </p:nvSpPr>
          <p:spPr>
            <a:xfrm>
              <a:off x="10470" y="3329"/>
              <a:ext cx="8167" cy="190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 rot="0">
              <a:off x="10470" y="3329"/>
              <a:ext cx="3090" cy="531"/>
              <a:chOff x="1589" y="2071"/>
              <a:chExt cx="3090" cy="531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55" name="Subtitle 2"/>
            <p:cNvSpPr txBox="1"/>
            <p:nvPr/>
          </p:nvSpPr>
          <p:spPr>
            <a:xfrm>
              <a:off x="10471" y="3860"/>
              <a:ext cx="8167" cy="1187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649720" y="4688205"/>
            <a:ext cx="5186045" cy="1206500"/>
            <a:chOff x="10470" y="3329"/>
            <a:chExt cx="8167" cy="1900"/>
          </a:xfrm>
        </p:grpSpPr>
        <p:sp>
          <p:nvSpPr>
            <p:cNvPr id="57" name="矩形 56"/>
            <p:cNvSpPr/>
            <p:nvPr/>
          </p:nvSpPr>
          <p:spPr>
            <a:xfrm>
              <a:off x="10470" y="3329"/>
              <a:ext cx="8167" cy="190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8" name="组合 57"/>
            <p:cNvGrpSpPr/>
            <p:nvPr/>
          </p:nvGrpSpPr>
          <p:grpSpPr>
            <a:xfrm rot="0">
              <a:off x="10470" y="3329"/>
              <a:ext cx="3090" cy="531"/>
              <a:chOff x="1589" y="2071"/>
              <a:chExt cx="3090" cy="531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61" name="Subtitle 2"/>
            <p:cNvSpPr txBox="1"/>
            <p:nvPr/>
          </p:nvSpPr>
          <p:spPr>
            <a:xfrm>
              <a:off x="10471" y="3860"/>
              <a:ext cx="8167" cy="1187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7169150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内容阐述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1069181" y="1562100"/>
            <a:ext cx="2282456" cy="18288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1126332" y="5188899"/>
            <a:ext cx="857607" cy="58830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p>
            <a:pPr algn="l">
              <a:lnSpc>
                <a:spcPct val="130000"/>
              </a:lnSpc>
            </a:pPr>
            <a:r>
              <a:rPr lang="en-US" sz="3200" b="1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69%</a:t>
            </a:r>
            <a:endParaRPr lang="en-US" sz="3200" b="1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201039" y="5333146"/>
            <a:ext cx="3897342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000" dirty="0"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000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12" name="Chart 26"/>
          <p:cNvGraphicFramePr/>
          <p:nvPr/>
        </p:nvGraphicFramePr>
        <p:xfrm>
          <a:off x="7040955" y="1196077"/>
          <a:ext cx="3815907" cy="458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Rectangle 27"/>
          <p:cNvSpPr/>
          <p:nvPr/>
        </p:nvSpPr>
        <p:spPr>
          <a:xfrm>
            <a:off x="7978338" y="2924944"/>
            <a:ext cx="1941139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输入您的内容主信息，或者复制您的论文简要信息。</a:t>
            </a:r>
            <a:endParaRPr lang="zh-CN" altLang="en-US" sz="1000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9340" y="1994535"/>
            <a:ext cx="5028565" cy="1396365"/>
          </a:xfrm>
          <a:prstGeom prst="rect">
            <a:avLst/>
          </a:prstGeom>
          <a:solidFill>
            <a:schemeClr val="bg1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Subtitle 2"/>
          <p:cNvSpPr txBox="1"/>
          <p:nvPr/>
        </p:nvSpPr>
        <p:spPr>
          <a:xfrm>
            <a:off x="1069340" y="1994535"/>
            <a:ext cx="5028565" cy="140017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Subtitle 2"/>
          <p:cNvSpPr txBox="1"/>
          <p:nvPr/>
        </p:nvSpPr>
        <p:spPr>
          <a:xfrm>
            <a:off x="1069340" y="3591560"/>
            <a:ext cx="5028565" cy="140017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61795" y="16262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输入标题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0" bldLvl="0" animBg="1"/>
      <p:bldP spid="10" grpId="0"/>
      <p:bldP spid="10" grpId="1"/>
      <p:bldP spid="11" grpId="0"/>
      <p:bldGraphic spid="12" grpId="0">
        <p:bldAsOne/>
      </p:bldGraphic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898715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论文总结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002790" y="3270250"/>
            <a:ext cx="8185150" cy="5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单击此处，添加目录结构的摘要信息，需简明扼要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6395" y="210883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第五部分：论文总结</a:t>
            </a:r>
            <a:endParaRPr lang="zh-CN" altLang="en-US" sz="3200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898715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论文总结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127160a5-3e3b-4810-8159-fe57806f6d29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16094" y="2642943"/>
            <a:ext cx="8964574" cy="3060628"/>
            <a:chOff x="2265951" y="2590801"/>
            <a:chExt cx="7626533" cy="2603848"/>
          </a:xfrm>
        </p:grpSpPr>
        <p:cxnSp>
          <p:nvCxnSpPr>
            <p:cNvPr id="5" name="Connector: Elbow 2"/>
            <p:cNvCxnSpPr/>
            <p:nvPr/>
          </p:nvCxnSpPr>
          <p:spPr>
            <a:xfrm rot="5400000" flipH="1" flipV="1">
              <a:off x="6079930" y="90648"/>
              <a:ext cx="15451" cy="6002620"/>
            </a:xfrm>
            <a:prstGeom prst="bentConnector3">
              <a:avLst>
                <a:gd name="adj1" fmla="val 2117646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3"/>
            <p:cNvCxnSpPr/>
            <p:nvPr/>
          </p:nvCxnSpPr>
          <p:spPr>
            <a:xfrm rot="5400000">
              <a:off x="6079929" y="1692156"/>
              <a:ext cx="15451" cy="6002620"/>
            </a:xfrm>
            <a:prstGeom prst="bentConnector3">
              <a:avLst>
                <a:gd name="adj1" fmla="val 2117646"/>
              </a:avLst>
            </a:prstGeom>
            <a:ln w="19050">
              <a:solidFill>
                <a:srgbClr val="A6A6A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šḷïḑè"/>
            <p:cNvSpPr/>
            <p:nvPr/>
          </p:nvSpPr>
          <p:spPr>
            <a:xfrm>
              <a:off x="5003060" y="2590801"/>
              <a:ext cx="2126238" cy="3789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  <a:prstDash val="sysDash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ïṡḻíḍè"/>
            <p:cNvSpPr/>
            <p:nvPr/>
          </p:nvSpPr>
          <p:spPr>
            <a:xfrm>
              <a:off x="5003058" y="4815705"/>
              <a:ext cx="2126238" cy="3789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  <a:prstDash val="sysDash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îś1íḓè"/>
            <p:cNvSpPr/>
            <p:nvPr/>
          </p:nvSpPr>
          <p:spPr>
            <a:xfrm>
              <a:off x="2265951" y="3113388"/>
              <a:ext cx="1640785" cy="164078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noFill/>
              <a:miter lim="800000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iṧlîḑe"/>
            <p:cNvSpPr/>
            <p:nvPr/>
          </p:nvSpPr>
          <p:spPr>
            <a:xfrm>
              <a:off x="8251067" y="3113086"/>
              <a:ext cx="1641417" cy="16414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noFill/>
              <a:miter lim="800000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îṧḷidê"/>
            <p:cNvSpPr/>
            <p:nvPr/>
          </p:nvSpPr>
          <p:spPr bwMode="auto">
            <a:xfrm>
              <a:off x="8804171" y="3355825"/>
              <a:ext cx="568774" cy="568774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îṧḷîḍè"/>
            <p:cNvSpPr/>
            <p:nvPr/>
          </p:nvSpPr>
          <p:spPr bwMode="auto">
            <a:xfrm>
              <a:off x="2801957" y="3355825"/>
              <a:ext cx="568774" cy="56877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744642" y="4249668"/>
            <a:ext cx="1671556" cy="4108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输入标题</a:t>
            </a:r>
            <a:endParaRPr lang="zh-CN" altLang="en-US" sz="1600" b="1" dirty="0" smtClean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80192" y="4249668"/>
            <a:ext cx="1671556" cy="4108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输入标题</a:t>
            </a:r>
            <a:endParaRPr lang="zh-CN" altLang="en-US" sz="1600" b="1" dirty="0" smtClean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56799" y="2665492"/>
            <a:ext cx="1671556" cy="4108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单击天剑标题</a:t>
            </a:r>
            <a:endParaRPr lang="zh-CN" altLang="en-US" sz="1600" b="1" dirty="0" smtClean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56799" y="5280865"/>
            <a:ext cx="1671556" cy="4108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rPr>
              <a:t>单击天剑标题</a:t>
            </a:r>
            <a:endParaRPr lang="zh-CN" altLang="en-US" sz="1600" b="1" dirty="0" smtClean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44570" y="3088005"/>
            <a:ext cx="5106035" cy="2030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6075" y="1210945"/>
            <a:ext cx="8964930" cy="1060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7" name="图片 6" descr="4526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635"/>
            <a:ext cx="2817495" cy="685863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20" y="1490980"/>
            <a:ext cx="2050415" cy="509270"/>
            <a:chOff x="1572" y="1535"/>
            <a:chExt cx="3229" cy="802"/>
          </a:xfrm>
        </p:grpSpPr>
        <p:sp>
          <p:nvSpPr>
            <p:cNvPr id="5" name="流程图: 合并 4"/>
            <p:cNvSpPr/>
            <p:nvPr/>
          </p:nvSpPr>
          <p:spPr>
            <a:xfrm rot="16200000">
              <a:off x="4428" y="1754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72" y="153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绪论</a:t>
              </a: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98220" y="2234565"/>
            <a:ext cx="2050415" cy="509270"/>
            <a:chOff x="1572" y="1535"/>
            <a:chExt cx="3229" cy="802"/>
          </a:xfrm>
        </p:grpSpPr>
        <p:sp>
          <p:nvSpPr>
            <p:cNvPr id="8" name="流程图: 合并 7"/>
            <p:cNvSpPr/>
            <p:nvPr/>
          </p:nvSpPr>
          <p:spPr>
            <a:xfrm rot="16200000">
              <a:off x="4428" y="1754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72" y="153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选题背景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98220" y="2978150"/>
            <a:ext cx="2050415" cy="509270"/>
            <a:chOff x="1572" y="1535"/>
            <a:chExt cx="3229" cy="802"/>
          </a:xfrm>
        </p:grpSpPr>
        <p:sp>
          <p:nvSpPr>
            <p:cNvPr id="11" name="流程图: 合并 10"/>
            <p:cNvSpPr/>
            <p:nvPr/>
          </p:nvSpPr>
          <p:spPr>
            <a:xfrm rot="16200000">
              <a:off x="4428" y="1754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72" y="153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研究方法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98220" y="3721735"/>
            <a:ext cx="2050415" cy="509270"/>
            <a:chOff x="1572" y="1535"/>
            <a:chExt cx="3229" cy="802"/>
          </a:xfrm>
        </p:grpSpPr>
        <p:sp>
          <p:nvSpPr>
            <p:cNvPr id="14" name="流程图: 合并 13"/>
            <p:cNvSpPr/>
            <p:nvPr/>
          </p:nvSpPr>
          <p:spPr>
            <a:xfrm rot="16200000">
              <a:off x="4428" y="1754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72" y="153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内容阐述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98220" y="4465320"/>
            <a:ext cx="2050415" cy="509270"/>
            <a:chOff x="1572" y="1535"/>
            <a:chExt cx="3229" cy="802"/>
          </a:xfrm>
        </p:grpSpPr>
        <p:sp>
          <p:nvSpPr>
            <p:cNvPr id="17" name="流程图: 合并 16"/>
            <p:cNvSpPr/>
            <p:nvPr/>
          </p:nvSpPr>
          <p:spPr>
            <a:xfrm rot="16200000">
              <a:off x="4428" y="1754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72" y="153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论文总结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98220" y="5208905"/>
            <a:ext cx="2050415" cy="509270"/>
            <a:chOff x="1572" y="1535"/>
            <a:chExt cx="3229" cy="802"/>
          </a:xfrm>
        </p:grpSpPr>
        <p:sp>
          <p:nvSpPr>
            <p:cNvPr id="22" name="流程图: 合并 21"/>
            <p:cNvSpPr/>
            <p:nvPr/>
          </p:nvSpPr>
          <p:spPr>
            <a:xfrm rot="16200000">
              <a:off x="4428" y="1754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72" y="153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展望</a:t>
              </a:r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22580" y="236220"/>
            <a:ext cx="13373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  <a:p>
            <a:r>
              <a:rPr lang="en-US" altLang="zh-CN" sz="2800"/>
              <a:t>Content</a:t>
            </a:r>
            <a:endParaRPr lang="en-US" altLang="zh-CN" sz="2800"/>
          </a:p>
        </p:txBody>
      </p:sp>
      <p:sp>
        <p:nvSpPr>
          <p:cNvPr id="25" name="圆角矩形 24"/>
          <p:cNvSpPr/>
          <p:nvPr/>
        </p:nvSpPr>
        <p:spPr>
          <a:xfrm>
            <a:off x="3302000" y="1492250"/>
            <a:ext cx="8185150" cy="5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单击此处，添加目录结构的摘要信息，需简明扼要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302000" y="2234565"/>
            <a:ext cx="8185150" cy="5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单击此处，添加目录结构的摘要信息，需简明扼要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302000" y="2978150"/>
            <a:ext cx="8185150" cy="5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单击此处，添加目录结构的摘要信息，需简明扼要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302000" y="3721735"/>
            <a:ext cx="8185150" cy="5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单击此处，添加目录结构的摘要信息，需简明扼要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02000" y="4466590"/>
            <a:ext cx="8185150" cy="5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单击此处，添加目录结构的摘要信息，需简明扼要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02000" y="5208905"/>
            <a:ext cx="8185150" cy="5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单击此处，添加目录结构的摘要信息，需简明扼要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898715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论文总结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任意多边形 12"/>
          <p:cNvSpPr/>
          <p:nvPr/>
        </p:nvSpPr>
        <p:spPr bwMode="auto">
          <a:xfrm>
            <a:off x="4441190" y="2079625"/>
            <a:ext cx="1624330" cy="1624330"/>
          </a:xfrm>
          <a:custGeom>
            <a:avLst/>
            <a:gdLst>
              <a:gd name="T0" fmla="*/ 0 w 1624031"/>
              <a:gd name="T1" fmla="*/ 1623887 h 1624031"/>
              <a:gd name="T2" fmla="*/ 1623887 w 1624031"/>
              <a:gd name="T3" fmla="*/ 0 h 1624031"/>
              <a:gd name="T4" fmla="*/ 1623887 w 1624031"/>
              <a:gd name="T5" fmla="*/ 1623887 h 1624031"/>
              <a:gd name="T6" fmla="*/ 0 w 1624031"/>
              <a:gd name="T7" fmla="*/ 1623887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0" y="1624031"/>
                </a:moveTo>
                <a:cubicBezTo>
                  <a:pt x="0" y="727103"/>
                  <a:pt x="727103" y="0"/>
                  <a:pt x="1624031" y="0"/>
                </a:cubicBezTo>
                <a:lnTo>
                  <a:pt x="1624031" y="1624031"/>
                </a:lnTo>
                <a:lnTo>
                  <a:pt x="0" y="162403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546788" tIns="546788" rIns="71120" bIns="71120" anchor="ctr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8" name="任意多边形 13"/>
          <p:cNvSpPr/>
          <p:nvPr/>
        </p:nvSpPr>
        <p:spPr bwMode="auto">
          <a:xfrm>
            <a:off x="6139815" y="2079625"/>
            <a:ext cx="1624330" cy="1624330"/>
          </a:xfrm>
          <a:custGeom>
            <a:avLst/>
            <a:gdLst>
              <a:gd name="T0" fmla="*/ 0 w 1624031"/>
              <a:gd name="T1" fmla="*/ 0 h 1624031"/>
              <a:gd name="T2" fmla="*/ 1623887 w 1624031"/>
              <a:gd name="T3" fmla="*/ 1623887 h 1624031"/>
              <a:gd name="T4" fmla="*/ 0 w 1624031"/>
              <a:gd name="T5" fmla="*/ 1623887 h 1624031"/>
              <a:gd name="T6" fmla="*/ 0 w 1624031"/>
              <a:gd name="T7" fmla="*/ 0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0" y="0"/>
                </a:moveTo>
                <a:cubicBezTo>
                  <a:pt x="896928" y="0"/>
                  <a:pt x="1624031" y="727103"/>
                  <a:pt x="1624031" y="1624031"/>
                </a:cubicBezTo>
                <a:lnTo>
                  <a:pt x="0" y="16240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71120" tIns="546788" rIns="546788" bIns="71120" anchor="ctr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9" name="任意多边形 14"/>
          <p:cNvSpPr/>
          <p:nvPr/>
        </p:nvSpPr>
        <p:spPr bwMode="auto">
          <a:xfrm>
            <a:off x="6139815" y="3780155"/>
            <a:ext cx="1624330" cy="1623695"/>
          </a:xfrm>
          <a:custGeom>
            <a:avLst/>
            <a:gdLst>
              <a:gd name="T0" fmla="*/ 1623887 w 1624031"/>
              <a:gd name="T1" fmla="*/ 0 h 1624031"/>
              <a:gd name="T2" fmla="*/ 0 w 1624031"/>
              <a:gd name="T3" fmla="*/ 1623879 h 1624031"/>
              <a:gd name="T4" fmla="*/ 0 w 1624031"/>
              <a:gd name="T5" fmla="*/ 0 h 1624031"/>
              <a:gd name="T6" fmla="*/ 1623887 w 1624031"/>
              <a:gd name="T7" fmla="*/ 0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1624031" y="0"/>
                </a:moveTo>
                <a:cubicBezTo>
                  <a:pt x="1624031" y="896928"/>
                  <a:pt x="896928" y="1624031"/>
                  <a:pt x="0" y="1624031"/>
                </a:cubicBezTo>
                <a:lnTo>
                  <a:pt x="0" y="0"/>
                </a:lnTo>
                <a:lnTo>
                  <a:pt x="162403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71120" tIns="71121" rIns="546788" bIns="546788" anchor="ctr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0" name="任意多边形 15"/>
          <p:cNvSpPr/>
          <p:nvPr/>
        </p:nvSpPr>
        <p:spPr bwMode="auto">
          <a:xfrm>
            <a:off x="4441190" y="3780155"/>
            <a:ext cx="1624330" cy="1623695"/>
          </a:xfrm>
          <a:custGeom>
            <a:avLst/>
            <a:gdLst>
              <a:gd name="T0" fmla="*/ 1623887 w 1624031"/>
              <a:gd name="T1" fmla="*/ 1623879 h 1624031"/>
              <a:gd name="T2" fmla="*/ 0 w 1624031"/>
              <a:gd name="T3" fmla="*/ 0 h 1624031"/>
              <a:gd name="T4" fmla="*/ 1623887 w 1624031"/>
              <a:gd name="T5" fmla="*/ 0 h 1624031"/>
              <a:gd name="T6" fmla="*/ 1623887 w 1624031"/>
              <a:gd name="T7" fmla="*/ 1623879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1624031" y="1624031"/>
                </a:moveTo>
                <a:cubicBezTo>
                  <a:pt x="727103" y="1624031"/>
                  <a:pt x="0" y="896928"/>
                  <a:pt x="0" y="0"/>
                </a:cubicBezTo>
                <a:lnTo>
                  <a:pt x="1624031" y="0"/>
                </a:lnTo>
                <a:lnTo>
                  <a:pt x="1624031" y="16240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546788" tIns="71120" rIns="71120" bIns="546788" anchor="ctr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1" name="环形箭头 16"/>
          <p:cNvSpPr/>
          <p:nvPr/>
        </p:nvSpPr>
        <p:spPr bwMode="auto">
          <a:xfrm>
            <a:off x="5822315" y="3403600"/>
            <a:ext cx="560705" cy="487680"/>
          </a:xfrm>
          <a:custGeom>
            <a:avLst/>
            <a:gdLst>
              <a:gd name="T0" fmla="*/ 30460 w 560388"/>
              <a:gd name="T1" fmla="*/ 243682 h 487363"/>
              <a:gd name="T2" fmla="*/ 249501 w 560388"/>
              <a:gd name="T3" fmla="*/ 32077 h 487363"/>
              <a:gd name="T4" fmla="*/ 516122 w 560388"/>
              <a:gd name="T5" fmla="*/ 173769 h 487363"/>
              <a:gd name="T6" fmla="*/ 543710 w 560388"/>
              <a:gd name="T7" fmla="*/ 173769 h 487363"/>
              <a:gd name="T8" fmla="*/ 499468 w 560388"/>
              <a:gd name="T9" fmla="*/ 243681 h 487363"/>
              <a:gd name="T10" fmla="*/ 421870 w 560388"/>
              <a:gd name="T11" fmla="*/ 173769 h 487363"/>
              <a:gd name="T12" fmla="*/ 447939 w 560388"/>
              <a:gd name="T13" fmla="*/ 173769 h 487363"/>
              <a:gd name="T14" fmla="*/ 250116 w 560388"/>
              <a:gd name="T15" fmla="*/ 93325 h 487363"/>
              <a:gd name="T16" fmla="*/ 91382 w 560388"/>
              <a:gd name="T17" fmla="*/ 243681 h 487363"/>
              <a:gd name="T18" fmla="*/ 30460 w 560388"/>
              <a:gd name="T19" fmla="*/ 243682 h 4873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0388" h="487363">
                <a:moveTo>
                  <a:pt x="30460" y="243682"/>
                </a:moveTo>
                <a:cubicBezTo>
                  <a:pt x="30460" y="136057"/>
                  <a:pt x="124402" y="45305"/>
                  <a:pt x="249501" y="32077"/>
                </a:cubicBezTo>
                <a:cubicBezTo>
                  <a:pt x="366390" y="19718"/>
                  <a:pt x="477503" y="78768"/>
                  <a:pt x="516122" y="173769"/>
                </a:cubicBezTo>
                <a:lnTo>
                  <a:pt x="543710" y="173769"/>
                </a:lnTo>
                <a:lnTo>
                  <a:pt x="499468" y="243681"/>
                </a:lnTo>
                <a:lnTo>
                  <a:pt x="421870" y="173769"/>
                </a:lnTo>
                <a:lnTo>
                  <a:pt x="447939" y="173769"/>
                </a:lnTo>
                <a:cubicBezTo>
                  <a:pt x="410479" y="115289"/>
                  <a:pt x="330680" y="82839"/>
                  <a:pt x="250116" y="93325"/>
                </a:cubicBezTo>
                <a:cubicBezTo>
                  <a:pt x="158631" y="105233"/>
                  <a:pt x="91382" y="168933"/>
                  <a:pt x="91382" y="243681"/>
                </a:cubicBezTo>
                <a:lnTo>
                  <a:pt x="30460" y="24368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2" name="环形箭头 17"/>
          <p:cNvSpPr/>
          <p:nvPr/>
        </p:nvSpPr>
        <p:spPr bwMode="auto">
          <a:xfrm rot="10800000">
            <a:off x="5822315" y="3590925"/>
            <a:ext cx="560705" cy="488950"/>
          </a:xfrm>
          <a:custGeom>
            <a:avLst/>
            <a:gdLst>
              <a:gd name="T0" fmla="*/ 30559 w 560388"/>
              <a:gd name="T1" fmla="*/ 244475 h 488950"/>
              <a:gd name="T2" fmla="*/ 249413 w 560388"/>
              <a:gd name="T3" fmla="*/ 32191 h 488950"/>
              <a:gd name="T4" fmla="*/ 516129 w 560388"/>
              <a:gd name="T5" fmla="*/ 174583 h 488950"/>
              <a:gd name="T6" fmla="*/ 543848 w 560388"/>
              <a:gd name="T7" fmla="*/ 174584 h 488950"/>
              <a:gd name="T8" fmla="*/ 499269 w 560388"/>
              <a:gd name="T9" fmla="*/ 244475 h 488950"/>
              <a:gd name="T10" fmla="*/ 421611 w 560388"/>
              <a:gd name="T11" fmla="*/ 174584 h 488950"/>
              <a:gd name="T12" fmla="*/ 447832 w 560388"/>
              <a:gd name="T13" fmla="*/ 174584 h 488950"/>
              <a:gd name="T14" fmla="*/ 250011 w 560388"/>
              <a:gd name="T15" fmla="*/ 93649 h 488950"/>
              <a:gd name="T16" fmla="*/ 91677 w 560388"/>
              <a:gd name="T17" fmla="*/ 244475 h 488950"/>
              <a:gd name="T18" fmla="*/ 30559 w 560388"/>
              <a:gd name="T19" fmla="*/ 244475 h 4889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0388" h="488950">
                <a:moveTo>
                  <a:pt x="30559" y="244475"/>
                </a:moveTo>
                <a:cubicBezTo>
                  <a:pt x="30559" y="136532"/>
                  <a:pt x="124407" y="45501"/>
                  <a:pt x="249413" y="32191"/>
                </a:cubicBezTo>
                <a:cubicBezTo>
                  <a:pt x="366402" y="19735"/>
                  <a:pt x="477613" y="79107"/>
                  <a:pt x="516129" y="174583"/>
                </a:cubicBezTo>
                <a:lnTo>
                  <a:pt x="543848" y="174584"/>
                </a:lnTo>
                <a:lnTo>
                  <a:pt x="499269" y="244475"/>
                </a:lnTo>
                <a:lnTo>
                  <a:pt x="421611" y="174584"/>
                </a:lnTo>
                <a:lnTo>
                  <a:pt x="447832" y="174584"/>
                </a:lnTo>
                <a:cubicBezTo>
                  <a:pt x="410479" y="115726"/>
                  <a:pt x="330619" y="83053"/>
                  <a:pt x="250011" y="93649"/>
                </a:cubicBezTo>
                <a:cubicBezTo>
                  <a:pt x="158739" y="105648"/>
                  <a:pt x="91677" y="169530"/>
                  <a:pt x="91677" y="244475"/>
                </a:cubicBezTo>
                <a:lnTo>
                  <a:pt x="30559" y="24447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3" name="Freeform 206"/>
          <p:cNvSpPr/>
          <p:nvPr/>
        </p:nvSpPr>
        <p:spPr bwMode="auto">
          <a:xfrm rot="18000000">
            <a:off x="4392295" y="2580640"/>
            <a:ext cx="339725" cy="163195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121682" tIns="60841" rIns="121682" bIns="60841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22" name="Freeform 206"/>
          <p:cNvSpPr/>
          <p:nvPr/>
        </p:nvSpPr>
        <p:spPr bwMode="auto">
          <a:xfrm rot="3600000" flipH="1">
            <a:off x="7435215" y="2581275"/>
            <a:ext cx="339725" cy="161925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121682" tIns="60841" rIns="121682" bIns="60841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23" name="Freeform 206"/>
          <p:cNvSpPr/>
          <p:nvPr/>
        </p:nvSpPr>
        <p:spPr bwMode="auto">
          <a:xfrm rot="13500000">
            <a:off x="4603750" y="4814570"/>
            <a:ext cx="163830" cy="339725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121682" tIns="60841" rIns="121682" bIns="60841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24" name="Freeform 206"/>
          <p:cNvSpPr/>
          <p:nvPr/>
        </p:nvSpPr>
        <p:spPr bwMode="auto">
          <a:xfrm rot="8100000" flipH="1">
            <a:off x="7546340" y="4713605"/>
            <a:ext cx="161925" cy="339725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121682" tIns="60841" rIns="121682" bIns="60841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grpSp>
        <p:nvGrpSpPr>
          <p:cNvPr id="25" name="组合 22"/>
          <p:cNvGrpSpPr/>
          <p:nvPr/>
        </p:nvGrpSpPr>
        <p:grpSpPr bwMode="auto">
          <a:xfrm rot="0">
            <a:off x="6636385" y="2719705"/>
            <a:ext cx="488950" cy="487045"/>
            <a:chOff x="0" y="0"/>
            <a:chExt cx="488316" cy="488319"/>
          </a:xfrm>
        </p:grpSpPr>
        <p:sp>
          <p:nvSpPr>
            <p:cNvPr id="26" name="AutoShape 81"/>
            <p:cNvSpPr/>
            <p:nvPr/>
          </p:nvSpPr>
          <p:spPr bwMode="auto">
            <a:xfrm>
              <a:off x="0" y="0"/>
              <a:ext cx="488316" cy="48831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2147483647 w 21600"/>
                <a:gd name="T25" fmla="*/ 2147483647 h 21600"/>
                <a:gd name="T26" fmla="*/ 2147483647 w 21600"/>
                <a:gd name="T27" fmla="*/ 2147483647 h 21600"/>
                <a:gd name="T28" fmla="*/ 2147483647 w 21600"/>
                <a:gd name="T29" fmla="*/ 2147483647 h 21600"/>
                <a:gd name="T30" fmla="*/ 2147483647 w 21600"/>
                <a:gd name="T31" fmla="*/ 2147483647 h 21600"/>
                <a:gd name="T32" fmla="*/ 2147483647 w 21600"/>
                <a:gd name="T33" fmla="*/ 2147483647 h 21600"/>
                <a:gd name="T34" fmla="*/ 2147483647 w 21600"/>
                <a:gd name="T35" fmla="*/ 2147483647 h 21600"/>
                <a:gd name="T36" fmla="*/ 2147483647 w 21600"/>
                <a:gd name="T37" fmla="*/ 2147483647 h 21600"/>
                <a:gd name="T38" fmla="*/ 2147483647 w 21600"/>
                <a:gd name="T39" fmla="*/ 2147483647 h 21600"/>
                <a:gd name="T40" fmla="*/ 2147483647 w 21600"/>
                <a:gd name="T41" fmla="*/ 2147483647 h 21600"/>
                <a:gd name="T42" fmla="*/ 2147483647 w 21600"/>
                <a:gd name="T43" fmla="*/ 2147483647 h 21600"/>
                <a:gd name="T44" fmla="*/ 2147483647 w 21600"/>
                <a:gd name="T45" fmla="*/ 2147483647 h 21600"/>
                <a:gd name="T46" fmla="*/ 2147483647 w 21600"/>
                <a:gd name="T47" fmla="*/ 0 h 21600"/>
                <a:gd name="T48" fmla="*/ 2147483647 w 21600"/>
                <a:gd name="T49" fmla="*/ 2147483647 h 21600"/>
                <a:gd name="T50" fmla="*/ 2147483647 w 21600"/>
                <a:gd name="T51" fmla="*/ 2147483647 h 21600"/>
                <a:gd name="T52" fmla="*/ 2147483647 w 21600"/>
                <a:gd name="T53" fmla="*/ 2147483647 h 21600"/>
                <a:gd name="T54" fmla="*/ 0 w 21600"/>
                <a:gd name="T55" fmla="*/ 2147483647 h 21600"/>
                <a:gd name="T56" fmla="*/ 2147483647 w 21600"/>
                <a:gd name="T57" fmla="*/ 2147483647 h 21600"/>
                <a:gd name="T58" fmla="*/ 2147483647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2147483647 w 21600"/>
                <a:gd name="T67" fmla="*/ 2147483647 h 21600"/>
                <a:gd name="T68" fmla="*/ 2147483647 w 21600"/>
                <a:gd name="T69" fmla="*/ 2147483647 h 21600"/>
                <a:gd name="T70" fmla="*/ 2147483647 w 21600"/>
                <a:gd name="T71" fmla="*/ 2147483647 h 21600"/>
                <a:gd name="T72" fmla="*/ 2147483647 w 21600"/>
                <a:gd name="T73" fmla="*/ 2147483647 h 21600"/>
                <a:gd name="T74" fmla="*/ 2147483647 w 21600"/>
                <a:gd name="T75" fmla="*/ 2147483647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rgbClr val="000000">
                        <a:alpha val="73996"/>
                      </a:srgbClr>
                    </a:outerShdw>
                  </a:effectLst>
                </a14:hiddenEffects>
              </a:ext>
            </a:extLst>
          </p:spPr>
          <p:txBody>
            <a:bodyPr lIns="50701" tIns="50701" rIns="50701" bIns="50701" anchor="ctr"/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9" name="AutoShape 82"/>
            <p:cNvSpPr/>
            <p:nvPr/>
          </p:nvSpPr>
          <p:spPr bwMode="auto">
            <a:xfrm>
              <a:off x="45977" y="396063"/>
              <a:ext cx="45978" cy="46128"/>
            </a:xfrm>
            <a:custGeom>
              <a:avLst/>
              <a:gdLst>
                <a:gd name="T0" fmla="*/ 4551973 w 21600"/>
                <a:gd name="T1" fmla="*/ 6229463 h 21600"/>
                <a:gd name="T2" fmla="*/ 3034618 w 21600"/>
                <a:gd name="T3" fmla="*/ 4672053 h 21600"/>
                <a:gd name="T4" fmla="*/ 4551973 w 21600"/>
                <a:gd name="T5" fmla="*/ 3114701 h 21600"/>
                <a:gd name="T6" fmla="*/ 6069192 w 21600"/>
                <a:gd name="T7" fmla="*/ 4672053 h 21600"/>
                <a:gd name="T8" fmla="*/ 4551973 w 21600"/>
                <a:gd name="T9" fmla="*/ 6229463 h 21600"/>
                <a:gd name="T10" fmla="*/ 4551973 w 21600"/>
                <a:gd name="T11" fmla="*/ 0 h 21600"/>
                <a:gd name="T12" fmla="*/ 0 w 21600"/>
                <a:gd name="T13" fmla="*/ 4672053 h 21600"/>
                <a:gd name="T14" fmla="*/ 4551973 w 21600"/>
                <a:gd name="T15" fmla="*/ 9343803 h 21600"/>
                <a:gd name="T16" fmla="*/ 9103810 w 21600"/>
                <a:gd name="T17" fmla="*/ 4672053 h 21600"/>
                <a:gd name="T18" fmla="*/ 4551973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rgbClr val="000000">
                        <a:alpha val="73996"/>
                      </a:srgbClr>
                    </a:outerShdw>
                  </a:effectLst>
                </a14:hiddenEffects>
              </a:ext>
            </a:extLst>
          </p:spPr>
          <p:txBody>
            <a:bodyPr lIns="50701" tIns="50701" rIns="50701" bIns="50701" anchor="ctr"/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chemeClr val="tx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8" name="Freeform 153"/>
          <p:cNvSpPr>
            <a:spLocks noEditPoints="1"/>
          </p:cNvSpPr>
          <p:nvPr/>
        </p:nvSpPr>
        <p:spPr bwMode="auto">
          <a:xfrm>
            <a:off x="5252085" y="2746375"/>
            <a:ext cx="323850" cy="368300"/>
          </a:xfrm>
          <a:custGeom>
            <a:avLst/>
            <a:gdLst>
              <a:gd name="T0" fmla="*/ 0 w 143"/>
              <a:gd name="T1" fmla="*/ 2147483647 h 163"/>
              <a:gd name="T2" fmla="*/ 2147483647 w 143"/>
              <a:gd name="T3" fmla="*/ 0 h 163"/>
              <a:gd name="T4" fmla="*/ 2147483647 w 143"/>
              <a:gd name="T5" fmla="*/ 2147483647 h 163"/>
              <a:gd name="T6" fmla="*/ 2147483647 w 143"/>
              <a:gd name="T7" fmla="*/ 2147483647 h 163"/>
              <a:gd name="T8" fmla="*/ 2147483647 w 143"/>
              <a:gd name="T9" fmla="*/ 2147483647 h 163"/>
              <a:gd name="T10" fmla="*/ 2147483647 w 143"/>
              <a:gd name="T11" fmla="*/ 2147483647 h 163"/>
              <a:gd name="T12" fmla="*/ 2147483647 w 143"/>
              <a:gd name="T13" fmla="*/ 2147483647 h 163"/>
              <a:gd name="T14" fmla="*/ 2147483647 w 143"/>
              <a:gd name="T15" fmla="*/ 2147483647 h 163"/>
              <a:gd name="T16" fmla="*/ 2147483647 w 143"/>
              <a:gd name="T17" fmla="*/ 2147483647 h 163"/>
              <a:gd name="T18" fmla="*/ 2147483647 w 143"/>
              <a:gd name="T19" fmla="*/ 2147483647 h 163"/>
              <a:gd name="T20" fmla="*/ 2147483647 w 143"/>
              <a:gd name="T21" fmla="*/ 2147483647 h 163"/>
              <a:gd name="T22" fmla="*/ 2147483647 w 143"/>
              <a:gd name="T23" fmla="*/ 2147483647 h 163"/>
              <a:gd name="T24" fmla="*/ 2147483647 w 143"/>
              <a:gd name="T25" fmla="*/ 2147483647 h 163"/>
              <a:gd name="T26" fmla="*/ 2147483647 w 143"/>
              <a:gd name="T27" fmla="*/ 2147483647 h 163"/>
              <a:gd name="T28" fmla="*/ 2147483647 w 143"/>
              <a:gd name="T29" fmla="*/ 2147483647 h 163"/>
              <a:gd name="T30" fmla="*/ 2147483647 w 143"/>
              <a:gd name="T31" fmla="*/ 2147483647 h 163"/>
              <a:gd name="T32" fmla="*/ 2147483647 w 143"/>
              <a:gd name="T33" fmla="*/ 2147483647 h 163"/>
              <a:gd name="T34" fmla="*/ 2147483647 w 143"/>
              <a:gd name="T35" fmla="*/ 2147483647 h 163"/>
              <a:gd name="T36" fmla="*/ 2147483647 w 143"/>
              <a:gd name="T37" fmla="*/ 2147483647 h 163"/>
              <a:gd name="T38" fmla="*/ 2147483647 w 143"/>
              <a:gd name="T39" fmla="*/ 2147483647 h 163"/>
              <a:gd name="T40" fmla="*/ 2147483647 w 143"/>
              <a:gd name="T41" fmla="*/ 2147483647 h 163"/>
              <a:gd name="T42" fmla="*/ 2147483647 w 143"/>
              <a:gd name="T43" fmla="*/ 2147483647 h 163"/>
              <a:gd name="T44" fmla="*/ 2147483647 w 143"/>
              <a:gd name="T45" fmla="*/ 2147483647 h 163"/>
              <a:gd name="T46" fmla="*/ 2147483647 w 143"/>
              <a:gd name="T47" fmla="*/ 2147483647 h 163"/>
              <a:gd name="T48" fmla="*/ 2147483647 w 143"/>
              <a:gd name="T49" fmla="*/ 2147483647 h 163"/>
              <a:gd name="T50" fmla="*/ 2147483647 w 143"/>
              <a:gd name="T51" fmla="*/ 2147483647 h 163"/>
              <a:gd name="T52" fmla="*/ 2147483647 w 143"/>
              <a:gd name="T53" fmla="*/ 2147483647 h 163"/>
              <a:gd name="T54" fmla="*/ 2147483647 w 143"/>
              <a:gd name="T55" fmla="*/ 2147483647 h 163"/>
              <a:gd name="T56" fmla="*/ 2147483647 w 143"/>
              <a:gd name="T57" fmla="*/ 2147483647 h 163"/>
              <a:gd name="T58" fmla="*/ 2147483647 w 143"/>
              <a:gd name="T59" fmla="*/ 2147483647 h 163"/>
              <a:gd name="T60" fmla="*/ 2147483647 w 143"/>
              <a:gd name="T61" fmla="*/ 2147483647 h 163"/>
              <a:gd name="T62" fmla="*/ 2147483647 w 143"/>
              <a:gd name="T63" fmla="*/ 2147483647 h 163"/>
              <a:gd name="T64" fmla="*/ 2147483647 w 143"/>
              <a:gd name="T65" fmla="*/ 2147483647 h 163"/>
              <a:gd name="T66" fmla="*/ 2147483647 w 143"/>
              <a:gd name="T67" fmla="*/ 2147483647 h 163"/>
              <a:gd name="T68" fmla="*/ 2147483647 w 143"/>
              <a:gd name="T69" fmla="*/ 2147483647 h 163"/>
              <a:gd name="T70" fmla="*/ 2147483647 w 143"/>
              <a:gd name="T71" fmla="*/ 2147483647 h 163"/>
              <a:gd name="T72" fmla="*/ 2147483647 w 143"/>
              <a:gd name="T73" fmla="*/ 2147483647 h 1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3" h="163">
                <a:moveTo>
                  <a:pt x="0" y="0"/>
                </a:moveTo>
                <a:lnTo>
                  <a:pt x="0" y="163"/>
                </a:lnTo>
                <a:lnTo>
                  <a:pt x="143" y="163"/>
                </a:lnTo>
                <a:lnTo>
                  <a:pt x="143" y="0"/>
                </a:lnTo>
                <a:lnTo>
                  <a:pt x="0" y="0"/>
                </a:lnTo>
                <a:close/>
                <a:moveTo>
                  <a:pt x="22" y="151"/>
                </a:moveTo>
                <a:lnTo>
                  <a:pt x="8" y="151"/>
                </a:lnTo>
                <a:lnTo>
                  <a:pt x="8" y="137"/>
                </a:lnTo>
                <a:lnTo>
                  <a:pt x="22" y="137"/>
                </a:lnTo>
                <a:lnTo>
                  <a:pt x="22" y="151"/>
                </a:lnTo>
                <a:close/>
                <a:moveTo>
                  <a:pt x="22" y="126"/>
                </a:moveTo>
                <a:lnTo>
                  <a:pt x="8" y="126"/>
                </a:lnTo>
                <a:lnTo>
                  <a:pt x="8" y="112"/>
                </a:lnTo>
                <a:lnTo>
                  <a:pt x="22" y="112"/>
                </a:lnTo>
                <a:lnTo>
                  <a:pt x="22" y="126"/>
                </a:lnTo>
                <a:close/>
                <a:moveTo>
                  <a:pt x="22" y="101"/>
                </a:moveTo>
                <a:lnTo>
                  <a:pt x="8" y="101"/>
                </a:lnTo>
                <a:lnTo>
                  <a:pt x="8" y="87"/>
                </a:lnTo>
                <a:lnTo>
                  <a:pt x="22" y="87"/>
                </a:lnTo>
                <a:lnTo>
                  <a:pt x="22" y="101"/>
                </a:lnTo>
                <a:close/>
                <a:moveTo>
                  <a:pt x="22" y="77"/>
                </a:moveTo>
                <a:lnTo>
                  <a:pt x="8" y="77"/>
                </a:lnTo>
                <a:lnTo>
                  <a:pt x="8" y="62"/>
                </a:lnTo>
                <a:lnTo>
                  <a:pt x="22" y="62"/>
                </a:lnTo>
                <a:lnTo>
                  <a:pt x="22" y="77"/>
                </a:lnTo>
                <a:close/>
                <a:moveTo>
                  <a:pt x="22" y="52"/>
                </a:moveTo>
                <a:lnTo>
                  <a:pt x="8" y="52"/>
                </a:lnTo>
                <a:lnTo>
                  <a:pt x="8" y="37"/>
                </a:lnTo>
                <a:lnTo>
                  <a:pt x="22" y="37"/>
                </a:lnTo>
                <a:lnTo>
                  <a:pt x="22" y="52"/>
                </a:lnTo>
                <a:close/>
                <a:moveTo>
                  <a:pt x="22" y="27"/>
                </a:moveTo>
                <a:lnTo>
                  <a:pt x="8" y="27"/>
                </a:lnTo>
                <a:lnTo>
                  <a:pt x="8" y="12"/>
                </a:lnTo>
                <a:lnTo>
                  <a:pt x="22" y="12"/>
                </a:lnTo>
                <a:lnTo>
                  <a:pt x="22" y="27"/>
                </a:lnTo>
                <a:close/>
                <a:moveTo>
                  <a:pt x="112" y="143"/>
                </a:moveTo>
                <a:lnTo>
                  <a:pt x="30" y="143"/>
                </a:lnTo>
                <a:lnTo>
                  <a:pt x="30" y="91"/>
                </a:lnTo>
                <a:lnTo>
                  <a:pt x="112" y="91"/>
                </a:lnTo>
                <a:lnTo>
                  <a:pt x="112" y="143"/>
                </a:lnTo>
                <a:close/>
                <a:moveTo>
                  <a:pt x="112" y="71"/>
                </a:moveTo>
                <a:lnTo>
                  <a:pt x="30" y="71"/>
                </a:lnTo>
                <a:lnTo>
                  <a:pt x="30" y="20"/>
                </a:lnTo>
                <a:lnTo>
                  <a:pt x="112" y="20"/>
                </a:lnTo>
                <a:lnTo>
                  <a:pt x="112" y="71"/>
                </a:lnTo>
                <a:close/>
                <a:moveTo>
                  <a:pt x="135" y="151"/>
                </a:moveTo>
                <a:lnTo>
                  <a:pt x="121" y="151"/>
                </a:lnTo>
                <a:lnTo>
                  <a:pt x="121" y="137"/>
                </a:lnTo>
                <a:lnTo>
                  <a:pt x="135" y="137"/>
                </a:lnTo>
                <a:lnTo>
                  <a:pt x="135" y="151"/>
                </a:lnTo>
                <a:close/>
                <a:moveTo>
                  <a:pt x="135" y="126"/>
                </a:moveTo>
                <a:lnTo>
                  <a:pt x="121" y="126"/>
                </a:lnTo>
                <a:lnTo>
                  <a:pt x="121" y="112"/>
                </a:lnTo>
                <a:lnTo>
                  <a:pt x="135" y="112"/>
                </a:lnTo>
                <a:lnTo>
                  <a:pt x="135" y="126"/>
                </a:lnTo>
                <a:close/>
                <a:moveTo>
                  <a:pt x="135" y="101"/>
                </a:moveTo>
                <a:lnTo>
                  <a:pt x="121" y="101"/>
                </a:lnTo>
                <a:lnTo>
                  <a:pt x="121" y="87"/>
                </a:lnTo>
                <a:lnTo>
                  <a:pt x="135" y="87"/>
                </a:lnTo>
                <a:lnTo>
                  <a:pt x="135" y="101"/>
                </a:lnTo>
                <a:close/>
                <a:moveTo>
                  <a:pt x="135" y="77"/>
                </a:moveTo>
                <a:lnTo>
                  <a:pt x="121" y="77"/>
                </a:lnTo>
                <a:lnTo>
                  <a:pt x="121" y="62"/>
                </a:lnTo>
                <a:lnTo>
                  <a:pt x="135" y="62"/>
                </a:lnTo>
                <a:lnTo>
                  <a:pt x="135" y="77"/>
                </a:lnTo>
                <a:close/>
                <a:moveTo>
                  <a:pt x="135" y="52"/>
                </a:moveTo>
                <a:lnTo>
                  <a:pt x="121" y="52"/>
                </a:lnTo>
                <a:lnTo>
                  <a:pt x="121" y="37"/>
                </a:lnTo>
                <a:lnTo>
                  <a:pt x="135" y="37"/>
                </a:lnTo>
                <a:lnTo>
                  <a:pt x="135" y="52"/>
                </a:lnTo>
                <a:close/>
                <a:moveTo>
                  <a:pt x="135" y="27"/>
                </a:moveTo>
                <a:lnTo>
                  <a:pt x="121" y="27"/>
                </a:lnTo>
                <a:lnTo>
                  <a:pt x="121" y="12"/>
                </a:lnTo>
                <a:lnTo>
                  <a:pt x="135" y="12"/>
                </a:lnTo>
                <a:lnTo>
                  <a:pt x="1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751" tIns="36375" rIns="72751" bIns="36375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49" name="组合 5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65" y="4265930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组合 5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90" y="4248150"/>
            <a:ext cx="396875" cy="4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84505" y="1208405"/>
            <a:ext cx="3454400" cy="2153920"/>
            <a:chOff x="619" y="1903"/>
            <a:chExt cx="5440" cy="3392"/>
          </a:xfrm>
        </p:grpSpPr>
        <p:sp>
          <p:nvSpPr>
            <p:cNvPr id="64" name="矩形 63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5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41665" y="1208405"/>
            <a:ext cx="3454400" cy="2153920"/>
            <a:chOff x="619" y="1903"/>
            <a:chExt cx="5440" cy="3392"/>
          </a:xfrm>
        </p:grpSpPr>
        <p:sp>
          <p:nvSpPr>
            <p:cNvPr id="15" name="矩形 14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20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1665" y="3924935"/>
            <a:ext cx="3454400" cy="2153920"/>
            <a:chOff x="619" y="1903"/>
            <a:chExt cx="5440" cy="3392"/>
          </a:xfrm>
        </p:grpSpPr>
        <p:sp>
          <p:nvSpPr>
            <p:cNvPr id="27" name="矩形 26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54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4505" y="3924935"/>
            <a:ext cx="3454400" cy="2153920"/>
            <a:chOff x="619" y="1903"/>
            <a:chExt cx="5440" cy="3392"/>
          </a:xfrm>
        </p:grpSpPr>
        <p:sp>
          <p:nvSpPr>
            <p:cNvPr id="56" name="矩形 55"/>
            <p:cNvSpPr/>
            <p:nvPr/>
          </p:nvSpPr>
          <p:spPr>
            <a:xfrm>
              <a:off x="619" y="1903"/>
              <a:ext cx="5441" cy="33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 rot="0">
              <a:off x="1794" y="2048"/>
              <a:ext cx="3090" cy="531"/>
              <a:chOff x="1589" y="2071"/>
              <a:chExt cx="3090" cy="531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60" name="Subtitle 2"/>
            <p:cNvSpPr txBox="1"/>
            <p:nvPr/>
          </p:nvSpPr>
          <p:spPr>
            <a:xfrm>
              <a:off x="619" y="2578"/>
              <a:ext cx="5441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6" name="图片 5" descr="4526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8986520" y="49085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论文总结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483836" y="3684001"/>
            <a:ext cx="2104706" cy="1052353"/>
            <a:chOff x="2483836" y="4138661"/>
            <a:chExt cx="2104706" cy="1052353"/>
          </a:xfrm>
          <a:solidFill>
            <a:schemeClr val="bg1">
              <a:lumMod val="50000"/>
            </a:schemeClr>
          </a:solidFill>
        </p:grpSpPr>
        <p:sp>
          <p:nvSpPr>
            <p:cNvPr id="5" name="Freeform 5"/>
            <p:cNvSpPr/>
            <p:nvPr/>
          </p:nvSpPr>
          <p:spPr bwMode="auto">
            <a:xfrm>
              <a:off x="2850268" y="4138661"/>
              <a:ext cx="1371840" cy="684616"/>
            </a:xfrm>
            <a:custGeom>
              <a:avLst/>
              <a:gdLst>
                <a:gd name="T0" fmla="*/ 0 w 494"/>
                <a:gd name="T1" fmla="*/ 0 h 246"/>
                <a:gd name="T2" fmla="*/ 247 w 494"/>
                <a:gd name="T3" fmla="*/ 246 h 246"/>
                <a:gd name="T4" fmla="*/ 494 w 494"/>
                <a:gd name="T5" fmla="*/ 0 h 246"/>
                <a:gd name="T6" fmla="*/ 483 w 494"/>
                <a:gd name="T7" fmla="*/ 0 h 246"/>
                <a:gd name="T8" fmla="*/ 247 w 494"/>
                <a:gd name="T9" fmla="*/ 236 h 246"/>
                <a:gd name="T10" fmla="*/ 11 w 494"/>
                <a:gd name="T11" fmla="*/ 0 h 246"/>
                <a:gd name="T12" fmla="*/ 0 w 494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246">
                  <a:moveTo>
                    <a:pt x="0" y="0"/>
                  </a:moveTo>
                  <a:cubicBezTo>
                    <a:pt x="0" y="136"/>
                    <a:pt x="111" y="246"/>
                    <a:pt x="247" y="246"/>
                  </a:cubicBezTo>
                  <a:cubicBezTo>
                    <a:pt x="383" y="246"/>
                    <a:pt x="494" y="136"/>
                    <a:pt x="494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83" y="130"/>
                    <a:pt x="377" y="236"/>
                    <a:pt x="247" y="236"/>
                  </a:cubicBezTo>
                  <a:cubicBezTo>
                    <a:pt x="117" y="236"/>
                    <a:pt x="11" y="13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483836" y="4138661"/>
              <a:ext cx="2104706" cy="1052353"/>
            </a:xfrm>
            <a:custGeom>
              <a:avLst/>
              <a:gdLst>
                <a:gd name="T0" fmla="*/ 379 w 758"/>
                <a:gd name="T1" fmla="*/ 378 h 378"/>
                <a:gd name="T2" fmla="*/ 758 w 758"/>
                <a:gd name="T3" fmla="*/ 0 h 378"/>
                <a:gd name="T4" fmla="*/ 747 w 758"/>
                <a:gd name="T5" fmla="*/ 0 h 378"/>
                <a:gd name="T6" fmla="*/ 379 w 758"/>
                <a:gd name="T7" fmla="*/ 368 h 378"/>
                <a:gd name="T8" fmla="*/ 11 w 758"/>
                <a:gd name="T9" fmla="*/ 0 h 378"/>
                <a:gd name="T10" fmla="*/ 0 w 758"/>
                <a:gd name="T11" fmla="*/ 0 h 378"/>
                <a:gd name="T12" fmla="*/ 379 w 758"/>
                <a:gd name="T1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8" h="378">
                  <a:moveTo>
                    <a:pt x="379" y="378"/>
                  </a:moveTo>
                  <a:cubicBezTo>
                    <a:pt x="588" y="378"/>
                    <a:pt x="758" y="209"/>
                    <a:pt x="758" y="0"/>
                  </a:cubicBezTo>
                  <a:cubicBezTo>
                    <a:pt x="747" y="0"/>
                    <a:pt x="747" y="0"/>
                    <a:pt x="747" y="0"/>
                  </a:cubicBezTo>
                  <a:cubicBezTo>
                    <a:pt x="747" y="203"/>
                    <a:pt x="582" y="368"/>
                    <a:pt x="379" y="368"/>
                  </a:cubicBezTo>
                  <a:cubicBezTo>
                    <a:pt x="176" y="368"/>
                    <a:pt x="11" y="203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09"/>
                    <a:pt x="170" y="378"/>
                    <a:pt x="379" y="3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97286" y="4138661"/>
              <a:ext cx="1877804" cy="937598"/>
            </a:xfrm>
            <a:custGeom>
              <a:avLst/>
              <a:gdLst>
                <a:gd name="T0" fmla="*/ 0 w 676"/>
                <a:gd name="T1" fmla="*/ 0 h 337"/>
                <a:gd name="T2" fmla="*/ 338 w 676"/>
                <a:gd name="T3" fmla="*/ 337 h 337"/>
                <a:gd name="T4" fmla="*/ 676 w 676"/>
                <a:gd name="T5" fmla="*/ 0 h 337"/>
                <a:gd name="T6" fmla="*/ 619 w 676"/>
                <a:gd name="T7" fmla="*/ 0 h 337"/>
                <a:gd name="T8" fmla="*/ 338 w 676"/>
                <a:gd name="T9" fmla="*/ 280 h 337"/>
                <a:gd name="T10" fmla="*/ 57 w 676"/>
                <a:gd name="T11" fmla="*/ 0 h 337"/>
                <a:gd name="T12" fmla="*/ 0 w 676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6" h="337">
                  <a:moveTo>
                    <a:pt x="0" y="0"/>
                  </a:moveTo>
                  <a:cubicBezTo>
                    <a:pt x="0" y="186"/>
                    <a:pt x="152" y="337"/>
                    <a:pt x="338" y="337"/>
                  </a:cubicBezTo>
                  <a:cubicBezTo>
                    <a:pt x="525" y="337"/>
                    <a:pt x="676" y="186"/>
                    <a:pt x="676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19" y="155"/>
                    <a:pt x="493" y="280"/>
                    <a:pt x="338" y="280"/>
                  </a:cubicBezTo>
                  <a:cubicBezTo>
                    <a:pt x="183" y="280"/>
                    <a:pt x="58" y="155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482724" y="4502485"/>
              <a:ext cx="105627" cy="357304"/>
            </a:xfrm>
            <a:custGeom>
              <a:avLst/>
              <a:gdLst>
                <a:gd name="T0" fmla="*/ 38 w 38"/>
                <a:gd name="T1" fmla="*/ 34 h 128"/>
                <a:gd name="T2" fmla="*/ 23 w 38"/>
                <a:gd name="T3" fmla="*/ 34 h 128"/>
                <a:gd name="T4" fmla="*/ 23 w 38"/>
                <a:gd name="T5" fmla="*/ 94 h 128"/>
                <a:gd name="T6" fmla="*/ 36 w 38"/>
                <a:gd name="T7" fmla="*/ 111 h 128"/>
                <a:gd name="T8" fmla="*/ 19 w 38"/>
                <a:gd name="T9" fmla="*/ 128 h 128"/>
                <a:gd name="T10" fmla="*/ 2 w 38"/>
                <a:gd name="T11" fmla="*/ 111 h 128"/>
                <a:gd name="T12" fmla="*/ 16 w 38"/>
                <a:gd name="T13" fmla="*/ 94 h 128"/>
                <a:gd name="T14" fmla="*/ 16 w 38"/>
                <a:gd name="T15" fmla="*/ 34 h 128"/>
                <a:gd name="T16" fmla="*/ 0 w 38"/>
                <a:gd name="T17" fmla="*/ 34 h 128"/>
                <a:gd name="T18" fmla="*/ 19 w 38"/>
                <a:gd name="T19" fmla="*/ 0 h 128"/>
                <a:gd name="T20" fmla="*/ 38 w 38"/>
                <a:gd name="T21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28">
                  <a:moveTo>
                    <a:pt x="38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0" y="96"/>
                    <a:pt x="36" y="103"/>
                    <a:pt x="36" y="111"/>
                  </a:cubicBezTo>
                  <a:cubicBezTo>
                    <a:pt x="36" y="120"/>
                    <a:pt x="29" y="128"/>
                    <a:pt x="19" y="128"/>
                  </a:cubicBezTo>
                  <a:cubicBezTo>
                    <a:pt x="10" y="128"/>
                    <a:pt x="2" y="120"/>
                    <a:pt x="2" y="111"/>
                  </a:cubicBezTo>
                  <a:cubicBezTo>
                    <a:pt x="2" y="103"/>
                    <a:pt x="8" y="96"/>
                    <a:pt x="16" y="9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8" y="34"/>
                    <a:pt x="38" y="34"/>
                    <a:pt x="38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Freeform 9"/>
          <p:cNvSpPr/>
          <p:nvPr/>
        </p:nvSpPr>
        <p:spPr bwMode="auto">
          <a:xfrm>
            <a:off x="3482724" y="4677434"/>
            <a:ext cx="105627" cy="526828"/>
          </a:xfrm>
          <a:custGeom>
            <a:avLst/>
            <a:gdLst>
              <a:gd name="T0" fmla="*/ 38 w 38"/>
              <a:gd name="T1" fmla="*/ 155 h 189"/>
              <a:gd name="T2" fmla="*/ 23 w 38"/>
              <a:gd name="T3" fmla="*/ 155 h 189"/>
              <a:gd name="T4" fmla="*/ 23 w 38"/>
              <a:gd name="T5" fmla="*/ 33 h 189"/>
              <a:gd name="T6" fmla="*/ 36 w 38"/>
              <a:gd name="T7" fmla="*/ 17 h 189"/>
              <a:gd name="T8" fmla="*/ 19 w 38"/>
              <a:gd name="T9" fmla="*/ 0 h 189"/>
              <a:gd name="T10" fmla="*/ 2 w 38"/>
              <a:gd name="T11" fmla="*/ 17 h 189"/>
              <a:gd name="T12" fmla="*/ 16 w 38"/>
              <a:gd name="T13" fmla="*/ 33 h 189"/>
              <a:gd name="T14" fmla="*/ 16 w 38"/>
              <a:gd name="T15" fmla="*/ 155 h 189"/>
              <a:gd name="T16" fmla="*/ 0 w 38"/>
              <a:gd name="T17" fmla="*/ 155 h 189"/>
              <a:gd name="T18" fmla="*/ 19 w 38"/>
              <a:gd name="T19" fmla="*/ 189 h 189"/>
              <a:gd name="T20" fmla="*/ 38 w 38"/>
              <a:gd name="T21" fmla="*/ 15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89">
                <a:moveTo>
                  <a:pt x="38" y="155"/>
                </a:moveTo>
                <a:cubicBezTo>
                  <a:pt x="23" y="155"/>
                  <a:pt x="23" y="155"/>
                  <a:pt x="23" y="155"/>
                </a:cubicBezTo>
                <a:cubicBezTo>
                  <a:pt x="23" y="33"/>
                  <a:pt x="23" y="33"/>
                  <a:pt x="23" y="33"/>
                </a:cubicBezTo>
                <a:cubicBezTo>
                  <a:pt x="30" y="32"/>
                  <a:pt x="36" y="25"/>
                  <a:pt x="36" y="17"/>
                </a:cubicBezTo>
                <a:cubicBezTo>
                  <a:pt x="36" y="7"/>
                  <a:pt x="29" y="0"/>
                  <a:pt x="19" y="0"/>
                </a:cubicBezTo>
                <a:cubicBezTo>
                  <a:pt x="10" y="0"/>
                  <a:pt x="2" y="7"/>
                  <a:pt x="2" y="17"/>
                </a:cubicBezTo>
                <a:cubicBezTo>
                  <a:pt x="2" y="25"/>
                  <a:pt x="8" y="32"/>
                  <a:pt x="16" y="33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19" y="189"/>
                  <a:pt x="19" y="189"/>
                  <a:pt x="19" y="189"/>
                </a:cubicBezTo>
                <a:cubicBezTo>
                  <a:pt x="38" y="155"/>
                  <a:pt x="38" y="155"/>
                  <a:pt x="38" y="1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194724" y="2637931"/>
            <a:ext cx="2102098" cy="1054961"/>
            <a:chOff x="4194724" y="3083701"/>
            <a:chExt cx="2102098" cy="1054961"/>
          </a:xfrm>
          <a:solidFill>
            <a:schemeClr val="bg1">
              <a:lumMod val="85000"/>
            </a:schemeClr>
          </a:solidFill>
        </p:grpSpPr>
        <p:sp>
          <p:nvSpPr>
            <p:cNvPr id="10" name="Freeform 10"/>
            <p:cNvSpPr/>
            <p:nvPr/>
          </p:nvSpPr>
          <p:spPr bwMode="auto">
            <a:xfrm>
              <a:off x="4561157" y="3451437"/>
              <a:ext cx="1371840" cy="687224"/>
            </a:xfrm>
            <a:custGeom>
              <a:avLst/>
              <a:gdLst>
                <a:gd name="T0" fmla="*/ 0 w 494"/>
                <a:gd name="T1" fmla="*/ 247 h 247"/>
                <a:gd name="T2" fmla="*/ 247 w 494"/>
                <a:gd name="T3" fmla="*/ 0 h 247"/>
                <a:gd name="T4" fmla="*/ 494 w 494"/>
                <a:gd name="T5" fmla="*/ 247 h 247"/>
                <a:gd name="T6" fmla="*/ 483 w 494"/>
                <a:gd name="T7" fmla="*/ 247 h 247"/>
                <a:gd name="T8" fmla="*/ 247 w 494"/>
                <a:gd name="T9" fmla="*/ 11 h 247"/>
                <a:gd name="T10" fmla="*/ 10 w 494"/>
                <a:gd name="T11" fmla="*/ 247 h 247"/>
                <a:gd name="T12" fmla="*/ 0 w 494"/>
                <a:gd name="T13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247">
                  <a:moveTo>
                    <a:pt x="0" y="247"/>
                  </a:moveTo>
                  <a:cubicBezTo>
                    <a:pt x="0" y="111"/>
                    <a:pt x="110" y="0"/>
                    <a:pt x="247" y="0"/>
                  </a:cubicBezTo>
                  <a:cubicBezTo>
                    <a:pt x="383" y="0"/>
                    <a:pt x="493" y="111"/>
                    <a:pt x="494" y="247"/>
                  </a:cubicBezTo>
                  <a:cubicBezTo>
                    <a:pt x="483" y="247"/>
                    <a:pt x="483" y="247"/>
                    <a:pt x="483" y="247"/>
                  </a:cubicBezTo>
                  <a:cubicBezTo>
                    <a:pt x="483" y="117"/>
                    <a:pt x="377" y="11"/>
                    <a:pt x="247" y="11"/>
                  </a:cubicBezTo>
                  <a:cubicBezTo>
                    <a:pt x="116" y="11"/>
                    <a:pt x="11" y="117"/>
                    <a:pt x="10" y="247"/>
                  </a:cubicBezTo>
                  <a:cubicBezTo>
                    <a:pt x="0" y="247"/>
                    <a:pt x="0" y="247"/>
                    <a:pt x="0" y="2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4194724" y="3083701"/>
              <a:ext cx="2102098" cy="1054961"/>
            </a:xfrm>
            <a:custGeom>
              <a:avLst/>
              <a:gdLst>
                <a:gd name="T0" fmla="*/ 379 w 757"/>
                <a:gd name="T1" fmla="*/ 0 h 379"/>
                <a:gd name="T2" fmla="*/ 757 w 757"/>
                <a:gd name="T3" fmla="*/ 379 h 379"/>
                <a:gd name="T4" fmla="*/ 747 w 757"/>
                <a:gd name="T5" fmla="*/ 379 h 379"/>
                <a:gd name="T6" fmla="*/ 379 w 757"/>
                <a:gd name="T7" fmla="*/ 11 h 379"/>
                <a:gd name="T8" fmla="*/ 10 w 757"/>
                <a:gd name="T9" fmla="*/ 379 h 379"/>
                <a:gd name="T10" fmla="*/ 0 w 757"/>
                <a:gd name="T11" fmla="*/ 379 h 379"/>
                <a:gd name="T12" fmla="*/ 379 w 757"/>
                <a:gd name="T1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379">
                  <a:moveTo>
                    <a:pt x="379" y="0"/>
                  </a:moveTo>
                  <a:cubicBezTo>
                    <a:pt x="588" y="0"/>
                    <a:pt x="757" y="170"/>
                    <a:pt x="757" y="379"/>
                  </a:cubicBezTo>
                  <a:cubicBezTo>
                    <a:pt x="747" y="379"/>
                    <a:pt x="747" y="379"/>
                    <a:pt x="747" y="379"/>
                  </a:cubicBezTo>
                  <a:cubicBezTo>
                    <a:pt x="746" y="176"/>
                    <a:pt x="582" y="11"/>
                    <a:pt x="379" y="11"/>
                  </a:cubicBezTo>
                  <a:cubicBezTo>
                    <a:pt x="175" y="11"/>
                    <a:pt x="11" y="176"/>
                    <a:pt x="10" y="379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170"/>
                    <a:pt x="170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308175" y="3197152"/>
              <a:ext cx="1877804" cy="941510"/>
            </a:xfrm>
            <a:custGeom>
              <a:avLst/>
              <a:gdLst>
                <a:gd name="T0" fmla="*/ 0 w 676"/>
                <a:gd name="T1" fmla="*/ 338 h 338"/>
                <a:gd name="T2" fmla="*/ 338 w 676"/>
                <a:gd name="T3" fmla="*/ 0 h 338"/>
                <a:gd name="T4" fmla="*/ 676 w 676"/>
                <a:gd name="T5" fmla="*/ 338 h 338"/>
                <a:gd name="T6" fmla="*/ 619 w 676"/>
                <a:gd name="T7" fmla="*/ 338 h 338"/>
                <a:gd name="T8" fmla="*/ 338 w 676"/>
                <a:gd name="T9" fmla="*/ 57 h 338"/>
                <a:gd name="T10" fmla="*/ 57 w 676"/>
                <a:gd name="T11" fmla="*/ 338 h 338"/>
                <a:gd name="T12" fmla="*/ 0 w 676"/>
                <a:gd name="T13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6" h="338">
                  <a:moveTo>
                    <a:pt x="0" y="338"/>
                  </a:moveTo>
                  <a:cubicBezTo>
                    <a:pt x="0" y="151"/>
                    <a:pt x="151" y="0"/>
                    <a:pt x="338" y="0"/>
                  </a:cubicBezTo>
                  <a:cubicBezTo>
                    <a:pt x="524" y="0"/>
                    <a:pt x="675" y="151"/>
                    <a:pt x="676" y="338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18" y="183"/>
                    <a:pt x="493" y="57"/>
                    <a:pt x="338" y="57"/>
                  </a:cubicBezTo>
                  <a:cubicBezTo>
                    <a:pt x="183" y="57"/>
                    <a:pt x="57" y="183"/>
                    <a:pt x="57" y="338"/>
                  </a:cubicBezTo>
                  <a:cubicBezTo>
                    <a:pt x="0" y="338"/>
                    <a:pt x="0" y="338"/>
                    <a:pt x="0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5194916" y="3417532"/>
              <a:ext cx="101714" cy="356001"/>
            </a:xfrm>
            <a:custGeom>
              <a:avLst/>
              <a:gdLst>
                <a:gd name="T0" fmla="*/ 37 w 37"/>
                <a:gd name="T1" fmla="*/ 94 h 128"/>
                <a:gd name="T2" fmla="*/ 22 w 37"/>
                <a:gd name="T3" fmla="*/ 94 h 128"/>
                <a:gd name="T4" fmla="*/ 22 w 37"/>
                <a:gd name="T5" fmla="*/ 34 h 128"/>
                <a:gd name="T6" fmla="*/ 36 w 37"/>
                <a:gd name="T7" fmla="*/ 17 h 128"/>
                <a:gd name="T8" fmla="*/ 19 w 37"/>
                <a:gd name="T9" fmla="*/ 0 h 128"/>
                <a:gd name="T10" fmla="*/ 1 w 37"/>
                <a:gd name="T11" fmla="*/ 17 h 128"/>
                <a:gd name="T12" fmla="*/ 15 w 37"/>
                <a:gd name="T13" fmla="*/ 34 h 128"/>
                <a:gd name="T14" fmla="*/ 15 w 37"/>
                <a:gd name="T15" fmla="*/ 94 h 128"/>
                <a:gd name="T16" fmla="*/ 0 w 37"/>
                <a:gd name="T17" fmla="*/ 94 h 128"/>
                <a:gd name="T18" fmla="*/ 19 w 37"/>
                <a:gd name="T19" fmla="*/ 128 h 128"/>
                <a:gd name="T20" fmla="*/ 37 w 37"/>
                <a:gd name="T21" fmla="*/ 9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28">
                  <a:moveTo>
                    <a:pt x="37" y="94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0" y="32"/>
                    <a:pt x="36" y="25"/>
                    <a:pt x="36" y="17"/>
                  </a:cubicBezTo>
                  <a:cubicBezTo>
                    <a:pt x="36" y="7"/>
                    <a:pt x="28" y="0"/>
                    <a:pt x="19" y="0"/>
                  </a:cubicBezTo>
                  <a:cubicBezTo>
                    <a:pt x="9" y="0"/>
                    <a:pt x="1" y="7"/>
                    <a:pt x="1" y="17"/>
                  </a:cubicBezTo>
                  <a:cubicBezTo>
                    <a:pt x="1" y="25"/>
                    <a:pt x="7" y="32"/>
                    <a:pt x="15" y="3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37" y="94"/>
                    <a:pt x="37" y="94"/>
                    <a:pt x="37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Freeform 14"/>
          <p:cNvSpPr/>
          <p:nvPr/>
        </p:nvSpPr>
        <p:spPr bwMode="auto">
          <a:xfrm>
            <a:off x="5194916" y="2181520"/>
            <a:ext cx="101714" cy="525525"/>
          </a:xfrm>
          <a:custGeom>
            <a:avLst/>
            <a:gdLst>
              <a:gd name="T0" fmla="*/ 37 w 37"/>
              <a:gd name="T1" fmla="*/ 34 h 189"/>
              <a:gd name="T2" fmla="*/ 22 w 37"/>
              <a:gd name="T3" fmla="*/ 34 h 189"/>
              <a:gd name="T4" fmla="*/ 22 w 37"/>
              <a:gd name="T5" fmla="*/ 155 h 189"/>
              <a:gd name="T6" fmla="*/ 36 w 37"/>
              <a:gd name="T7" fmla="*/ 172 h 189"/>
              <a:gd name="T8" fmla="*/ 19 w 37"/>
              <a:gd name="T9" fmla="*/ 189 h 189"/>
              <a:gd name="T10" fmla="*/ 1 w 37"/>
              <a:gd name="T11" fmla="*/ 172 h 189"/>
              <a:gd name="T12" fmla="*/ 15 w 37"/>
              <a:gd name="T13" fmla="*/ 155 h 189"/>
              <a:gd name="T14" fmla="*/ 15 w 37"/>
              <a:gd name="T15" fmla="*/ 34 h 189"/>
              <a:gd name="T16" fmla="*/ 0 w 37"/>
              <a:gd name="T17" fmla="*/ 34 h 189"/>
              <a:gd name="T18" fmla="*/ 19 w 37"/>
              <a:gd name="T19" fmla="*/ 0 h 189"/>
              <a:gd name="T20" fmla="*/ 37 w 37"/>
              <a:gd name="T21" fmla="*/ 3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" h="189">
                <a:moveTo>
                  <a:pt x="37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155"/>
                  <a:pt x="22" y="155"/>
                  <a:pt x="22" y="155"/>
                </a:cubicBezTo>
                <a:cubicBezTo>
                  <a:pt x="30" y="157"/>
                  <a:pt x="36" y="164"/>
                  <a:pt x="36" y="172"/>
                </a:cubicBezTo>
                <a:cubicBezTo>
                  <a:pt x="36" y="182"/>
                  <a:pt x="28" y="189"/>
                  <a:pt x="19" y="189"/>
                </a:cubicBezTo>
                <a:cubicBezTo>
                  <a:pt x="9" y="189"/>
                  <a:pt x="1" y="182"/>
                  <a:pt x="1" y="172"/>
                </a:cubicBezTo>
                <a:cubicBezTo>
                  <a:pt x="1" y="164"/>
                  <a:pt x="7" y="157"/>
                  <a:pt x="15" y="155"/>
                </a:cubicBezTo>
                <a:cubicBezTo>
                  <a:pt x="15" y="34"/>
                  <a:pt x="15" y="34"/>
                  <a:pt x="15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34"/>
                  <a:pt x="37" y="34"/>
                  <a:pt x="37" y="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905613" y="3692891"/>
            <a:ext cx="2102098" cy="1052353"/>
            <a:chOff x="5905613" y="4138661"/>
            <a:chExt cx="2102098" cy="1052353"/>
          </a:xfrm>
        </p:grpSpPr>
        <p:sp>
          <p:nvSpPr>
            <p:cNvPr id="15" name="Freeform 15"/>
            <p:cNvSpPr/>
            <p:nvPr/>
          </p:nvSpPr>
          <p:spPr bwMode="auto">
            <a:xfrm>
              <a:off x="6272045" y="4138661"/>
              <a:ext cx="1369232" cy="684616"/>
            </a:xfrm>
            <a:custGeom>
              <a:avLst/>
              <a:gdLst>
                <a:gd name="T0" fmla="*/ 0 w 493"/>
                <a:gd name="T1" fmla="*/ 0 h 246"/>
                <a:gd name="T2" fmla="*/ 246 w 493"/>
                <a:gd name="T3" fmla="*/ 246 h 246"/>
                <a:gd name="T4" fmla="*/ 493 w 493"/>
                <a:gd name="T5" fmla="*/ 0 h 246"/>
                <a:gd name="T6" fmla="*/ 483 w 493"/>
                <a:gd name="T7" fmla="*/ 0 h 246"/>
                <a:gd name="T8" fmla="*/ 246 w 493"/>
                <a:gd name="T9" fmla="*/ 236 h 246"/>
                <a:gd name="T10" fmla="*/ 10 w 493"/>
                <a:gd name="T11" fmla="*/ 0 h 246"/>
                <a:gd name="T12" fmla="*/ 0 w 493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" h="246">
                  <a:moveTo>
                    <a:pt x="0" y="0"/>
                  </a:moveTo>
                  <a:cubicBezTo>
                    <a:pt x="0" y="136"/>
                    <a:pt x="110" y="246"/>
                    <a:pt x="246" y="246"/>
                  </a:cubicBezTo>
                  <a:cubicBezTo>
                    <a:pt x="383" y="246"/>
                    <a:pt x="493" y="136"/>
                    <a:pt x="493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82" y="130"/>
                    <a:pt x="377" y="236"/>
                    <a:pt x="246" y="236"/>
                  </a:cubicBezTo>
                  <a:cubicBezTo>
                    <a:pt x="116" y="236"/>
                    <a:pt x="11" y="13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5905613" y="4138661"/>
              <a:ext cx="2102098" cy="1052353"/>
            </a:xfrm>
            <a:custGeom>
              <a:avLst/>
              <a:gdLst>
                <a:gd name="T0" fmla="*/ 378 w 757"/>
                <a:gd name="T1" fmla="*/ 378 h 378"/>
                <a:gd name="T2" fmla="*/ 757 w 757"/>
                <a:gd name="T3" fmla="*/ 0 h 378"/>
                <a:gd name="T4" fmla="*/ 747 w 757"/>
                <a:gd name="T5" fmla="*/ 0 h 378"/>
                <a:gd name="T6" fmla="*/ 378 w 757"/>
                <a:gd name="T7" fmla="*/ 368 h 378"/>
                <a:gd name="T8" fmla="*/ 10 w 757"/>
                <a:gd name="T9" fmla="*/ 0 h 378"/>
                <a:gd name="T10" fmla="*/ 0 w 757"/>
                <a:gd name="T11" fmla="*/ 0 h 378"/>
                <a:gd name="T12" fmla="*/ 378 w 757"/>
                <a:gd name="T1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378">
                  <a:moveTo>
                    <a:pt x="378" y="378"/>
                  </a:moveTo>
                  <a:cubicBezTo>
                    <a:pt x="588" y="378"/>
                    <a:pt x="757" y="209"/>
                    <a:pt x="757" y="0"/>
                  </a:cubicBezTo>
                  <a:cubicBezTo>
                    <a:pt x="747" y="0"/>
                    <a:pt x="747" y="0"/>
                    <a:pt x="747" y="0"/>
                  </a:cubicBezTo>
                  <a:cubicBezTo>
                    <a:pt x="746" y="203"/>
                    <a:pt x="582" y="368"/>
                    <a:pt x="378" y="368"/>
                  </a:cubicBezTo>
                  <a:cubicBezTo>
                    <a:pt x="175" y="368"/>
                    <a:pt x="11" y="203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9"/>
                    <a:pt x="169" y="378"/>
                    <a:pt x="378" y="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019063" y="4138661"/>
              <a:ext cx="1875196" cy="937598"/>
            </a:xfrm>
            <a:custGeom>
              <a:avLst/>
              <a:gdLst>
                <a:gd name="T0" fmla="*/ 0 w 675"/>
                <a:gd name="T1" fmla="*/ 0 h 337"/>
                <a:gd name="T2" fmla="*/ 337 w 675"/>
                <a:gd name="T3" fmla="*/ 337 h 337"/>
                <a:gd name="T4" fmla="*/ 675 w 675"/>
                <a:gd name="T5" fmla="*/ 0 h 337"/>
                <a:gd name="T6" fmla="*/ 618 w 675"/>
                <a:gd name="T7" fmla="*/ 0 h 337"/>
                <a:gd name="T8" fmla="*/ 337 w 675"/>
                <a:gd name="T9" fmla="*/ 280 h 337"/>
                <a:gd name="T10" fmla="*/ 57 w 675"/>
                <a:gd name="T11" fmla="*/ 0 h 337"/>
                <a:gd name="T12" fmla="*/ 0 w 675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37">
                  <a:moveTo>
                    <a:pt x="0" y="0"/>
                  </a:moveTo>
                  <a:cubicBezTo>
                    <a:pt x="0" y="186"/>
                    <a:pt x="151" y="337"/>
                    <a:pt x="337" y="337"/>
                  </a:cubicBezTo>
                  <a:cubicBezTo>
                    <a:pt x="524" y="337"/>
                    <a:pt x="675" y="186"/>
                    <a:pt x="675" y="0"/>
                  </a:cubicBezTo>
                  <a:cubicBezTo>
                    <a:pt x="618" y="0"/>
                    <a:pt x="618" y="0"/>
                    <a:pt x="618" y="0"/>
                  </a:cubicBezTo>
                  <a:cubicBezTo>
                    <a:pt x="618" y="155"/>
                    <a:pt x="492" y="280"/>
                    <a:pt x="337" y="280"/>
                  </a:cubicBezTo>
                  <a:cubicBezTo>
                    <a:pt x="183" y="280"/>
                    <a:pt x="57" y="155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" name="Freeform 18"/>
            <p:cNvSpPr/>
            <p:nvPr/>
          </p:nvSpPr>
          <p:spPr bwMode="auto">
            <a:xfrm>
              <a:off x="6905804" y="4502485"/>
              <a:ext cx="103019" cy="357304"/>
            </a:xfrm>
            <a:custGeom>
              <a:avLst/>
              <a:gdLst>
                <a:gd name="T0" fmla="*/ 37 w 37"/>
                <a:gd name="T1" fmla="*/ 34 h 128"/>
                <a:gd name="T2" fmla="*/ 22 w 37"/>
                <a:gd name="T3" fmla="*/ 34 h 128"/>
                <a:gd name="T4" fmla="*/ 22 w 37"/>
                <a:gd name="T5" fmla="*/ 94 h 128"/>
                <a:gd name="T6" fmla="*/ 36 w 37"/>
                <a:gd name="T7" fmla="*/ 111 h 128"/>
                <a:gd name="T8" fmla="*/ 18 w 37"/>
                <a:gd name="T9" fmla="*/ 128 h 128"/>
                <a:gd name="T10" fmla="*/ 1 w 37"/>
                <a:gd name="T11" fmla="*/ 111 h 128"/>
                <a:gd name="T12" fmla="*/ 15 w 37"/>
                <a:gd name="T13" fmla="*/ 94 h 128"/>
                <a:gd name="T14" fmla="*/ 15 w 37"/>
                <a:gd name="T15" fmla="*/ 34 h 128"/>
                <a:gd name="T16" fmla="*/ 0 w 37"/>
                <a:gd name="T17" fmla="*/ 34 h 128"/>
                <a:gd name="T18" fmla="*/ 18 w 37"/>
                <a:gd name="T19" fmla="*/ 0 h 128"/>
                <a:gd name="T20" fmla="*/ 37 w 37"/>
                <a:gd name="T21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28">
                  <a:moveTo>
                    <a:pt x="37" y="34"/>
                  </a:moveTo>
                  <a:cubicBezTo>
                    <a:pt x="22" y="34"/>
                    <a:pt x="22" y="34"/>
                    <a:pt x="22" y="3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30" y="96"/>
                    <a:pt x="36" y="103"/>
                    <a:pt x="36" y="111"/>
                  </a:cubicBezTo>
                  <a:cubicBezTo>
                    <a:pt x="36" y="120"/>
                    <a:pt x="28" y="128"/>
                    <a:pt x="18" y="128"/>
                  </a:cubicBezTo>
                  <a:cubicBezTo>
                    <a:pt x="9" y="128"/>
                    <a:pt x="1" y="120"/>
                    <a:pt x="1" y="111"/>
                  </a:cubicBezTo>
                  <a:cubicBezTo>
                    <a:pt x="1" y="103"/>
                    <a:pt x="7" y="96"/>
                    <a:pt x="15" y="9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7" y="34"/>
                    <a:pt x="37" y="34"/>
                    <a:pt x="3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Freeform 19"/>
          <p:cNvSpPr/>
          <p:nvPr/>
        </p:nvSpPr>
        <p:spPr bwMode="auto">
          <a:xfrm>
            <a:off x="6905804" y="4677434"/>
            <a:ext cx="103019" cy="526828"/>
          </a:xfrm>
          <a:custGeom>
            <a:avLst/>
            <a:gdLst>
              <a:gd name="T0" fmla="*/ 37 w 37"/>
              <a:gd name="T1" fmla="*/ 155 h 189"/>
              <a:gd name="T2" fmla="*/ 22 w 37"/>
              <a:gd name="T3" fmla="*/ 155 h 189"/>
              <a:gd name="T4" fmla="*/ 22 w 37"/>
              <a:gd name="T5" fmla="*/ 33 h 189"/>
              <a:gd name="T6" fmla="*/ 36 w 37"/>
              <a:gd name="T7" fmla="*/ 17 h 189"/>
              <a:gd name="T8" fmla="*/ 18 w 37"/>
              <a:gd name="T9" fmla="*/ 0 h 189"/>
              <a:gd name="T10" fmla="*/ 1 w 37"/>
              <a:gd name="T11" fmla="*/ 17 h 189"/>
              <a:gd name="T12" fmla="*/ 15 w 37"/>
              <a:gd name="T13" fmla="*/ 33 h 189"/>
              <a:gd name="T14" fmla="*/ 15 w 37"/>
              <a:gd name="T15" fmla="*/ 155 h 189"/>
              <a:gd name="T16" fmla="*/ 0 w 37"/>
              <a:gd name="T17" fmla="*/ 155 h 189"/>
              <a:gd name="T18" fmla="*/ 18 w 37"/>
              <a:gd name="T19" fmla="*/ 189 h 189"/>
              <a:gd name="T20" fmla="*/ 37 w 37"/>
              <a:gd name="T21" fmla="*/ 15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" h="189">
                <a:moveTo>
                  <a:pt x="37" y="155"/>
                </a:moveTo>
                <a:cubicBezTo>
                  <a:pt x="22" y="155"/>
                  <a:pt x="22" y="155"/>
                  <a:pt x="22" y="155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6" y="25"/>
                  <a:pt x="36" y="17"/>
                </a:cubicBezTo>
                <a:cubicBezTo>
                  <a:pt x="36" y="7"/>
                  <a:pt x="28" y="0"/>
                  <a:pt x="18" y="0"/>
                </a:cubicBezTo>
                <a:cubicBezTo>
                  <a:pt x="9" y="0"/>
                  <a:pt x="1" y="7"/>
                  <a:pt x="1" y="17"/>
                </a:cubicBezTo>
                <a:cubicBezTo>
                  <a:pt x="1" y="25"/>
                  <a:pt x="7" y="32"/>
                  <a:pt x="15" y="33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37" y="155"/>
                  <a:pt x="37" y="155"/>
                  <a:pt x="37" y="1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13893" y="2637931"/>
            <a:ext cx="2106010" cy="1054961"/>
            <a:chOff x="7613893" y="3083701"/>
            <a:chExt cx="2106010" cy="1054961"/>
          </a:xfrm>
          <a:solidFill>
            <a:schemeClr val="bg1">
              <a:lumMod val="95000"/>
            </a:schemeClr>
          </a:solidFill>
        </p:grpSpPr>
        <p:sp>
          <p:nvSpPr>
            <p:cNvPr id="20" name="Freeform 20"/>
            <p:cNvSpPr/>
            <p:nvPr/>
          </p:nvSpPr>
          <p:spPr bwMode="auto">
            <a:xfrm>
              <a:off x="7980326" y="3451437"/>
              <a:ext cx="1371840" cy="687224"/>
            </a:xfrm>
            <a:custGeom>
              <a:avLst/>
              <a:gdLst>
                <a:gd name="T0" fmla="*/ 0 w 494"/>
                <a:gd name="T1" fmla="*/ 247 h 247"/>
                <a:gd name="T2" fmla="*/ 247 w 494"/>
                <a:gd name="T3" fmla="*/ 0 h 247"/>
                <a:gd name="T4" fmla="*/ 494 w 494"/>
                <a:gd name="T5" fmla="*/ 247 h 247"/>
                <a:gd name="T6" fmla="*/ 483 w 494"/>
                <a:gd name="T7" fmla="*/ 247 h 247"/>
                <a:gd name="T8" fmla="*/ 247 w 494"/>
                <a:gd name="T9" fmla="*/ 11 h 247"/>
                <a:gd name="T10" fmla="*/ 11 w 494"/>
                <a:gd name="T11" fmla="*/ 247 h 247"/>
                <a:gd name="T12" fmla="*/ 0 w 494"/>
                <a:gd name="T13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247">
                  <a:moveTo>
                    <a:pt x="0" y="247"/>
                  </a:moveTo>
                  <a:cubicBezTo>
                    <a:pt x="0" y="111"/>
                    <a:pt x="111" y="0"/>
                    <a:pt x="247" y="0"/>
                  </a:cubicBezTo>
                  <a:cubicBezTo>
                    <a:pt x="383" y="0"/>
                    <a:pt x="494" y="111"/>
                    <a:pt x="494" y="247"/>
                  </a:cubicBezTo>
                  <a:cubicBezTo>
                    <a:pt x="483" y="247"/>
                    <a:pt x="483" y="247"/>
                    <a:pt x="483" y="247"/>
                  </a:cubicBezTo>
                  <a:cubicBezTo>
                    <a:pt x="483" y="117"/>
                    <a:pt x="377" y="11"/>
                    <a:pt x="247" y="11"/>
                  </a:cubicBezTo>
                  <a:cubicBezTo>
                    <a:pt x="117" y="11"/>
                    <a:pt x="11" y="117"/>
                    <a:pt x="11" y="247"/>
                  </a:cubicBezTo>
                  <a:cubicBezTo>
                    <a:pt x="0" y="247"/>
                    <a:pt x="0" y="247"/>
                    <a:pt x="0" y="2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613893" y="3083701"/>
              <a:ext cx="2106010" cy="1054961"/>
            </a:xfrm>
            <a:custGeom>
              <a:avLst/>
              <a:gdLst>
                <a:gd name="T0" fmla="*/ 379 w 758"/>
                <a:gd name="T1" fmla="*/ 0 h 379"/>
                <a:gd name="T2" fmla="*/ 758 w 758"/>
                <a:gd name="T3" fmla="*/ 379 h 379"/>
                <a:gd name="T4" fmla="*/ 747 w 758"/>
                <a:gd name="T5" fmla="*/ 379 h 379"/>
                <a:gd name="T6" fmla="*/ 379 w 758"/>
                <a:gd name="T7" fmla="*/ 11 h 379"/>
                <a:gd name="T8" fmla="*/ 11 w 758"/>
                <a:gd name="T9" fmla="*/ 379 h 379"/>
                <a:gd name="T10" fmla="*/ 0 w 758"/>
                <a:gd name="T11" fmla="*/ 379 h 379"/>
                <a:gd name="T12" fmla="*/ 379 w 758"/>
                <a:gd name="T1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8" h="379">
                  <a:moveTo>
                    <a:pt x="379" y="0"/>
                  </a:moveTo>
                  <a:cubicBezTo>
                    <a:pt x="588" y="0"/>
                    <a:pt x="758" y="170"/>
                    <a:pt x="758" y="379"/>
                  </a:cubicBezTo>
                  <a:cubicBezTo>
                    <a:pt x="747" y="379"/>
                    <a:pt x="747" y="379"/>
                    <a:pt x="747" y="379"/>
                  </a:cubicBezTo>
                  <a:cubicBezTo>
                    <a:pt x="747" y="176"/>
                    <a:pt x="582" y="11"/>
                    <a:pt x="379" y="11"/>
                  </a:cubicBezTo>
                  <a:cubicBezTo>
                    <a:pt x="176" y="11"/>
                    <a:pt x="11" y="176"/>
                    <a:pt x="11" y="379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170"/>
                    <a:pt x="170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727344" y="3197152"/>
              <a:ext cx="1877804" cy="941510"/>
            </a:xfrm>
            <a:custGeom>
              <a:avLst/>
              <a:gdLst>
                <a:gd name="T0" fmla="*/ 0 w 676"/>
                <a:gd name="T1" fmla="*/ 338 h 338"/>
                <a:gd name="T2" fmla="*/ 338 w 676"/>
                <a:gd name="T3" fmla="*/ 0 h 338"/>
                <a:gd name="T4" fmla="*/ 676 w 676"/>
                <a:gd name="T5" fmla="*/ 338 h 338"/>
                <a:gd name="T6" fmla="*/ 619 w 676"/>
                <a:gd name="T7" fmla="*/ 338 h 338"/>
                <a:gd name="T8" fmla="*/ 338 w 676"/>
                <a:gd name="T9" fmla="*/ 57 h 338"/>
                <a:gd name="T10" fmla="*/ 57 w 676"/>
                <a:gd name="T11" fmla="*/ 338 h 338"/>
                <a:gd name="T12" fmla="*/ 0 w 676"/>
                <a:gd name="T13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6" h="338">
                  <a:moveTo>
                    <a:pt x="0" y="338"/>
                  </a:moveTo>
                  <a:cubicBezTo>
                    <a:pt x="0" y="151"/>
                    <a:pt x="152" y="0"/>
                    <a:pt x="338" y="0"/>
                  </a:cubicBezTo>
                  <a:cubicBezTo>
                    <a:pt x="524" y="0"/>
                    <a:pt x="676" y="151"/>
                    <a:pt x="676" y="338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19" y="183"/>
                    <a:pt x="493" y="57"/>
                    <a:pt x="338" y="57"/>
                  </a:cubicBezTo>
                  <a:cubicBezTo>
                    <a:pt x="183" y="57"/>
                    <a:pt x="57" y="183"/>
                    <a:pt x="57" y="338"/>
                  </a:cubicBezTo>
                  <a:cubicBezTo>
                    <a:pt x="0" y="338"/>
                    <a:pt x="0" y="338"/>
                    <a:pt x="0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8614084" y="3417532"/>
              <a:ext cx="105627" cy="356001"/>
            </a:xfrm>
            <a:custGeom>
              <a:avLst/>
              <a:gdLst>
                <a:gd name="T0" fmla="*/ 38 w 38"/>
                <a:gd name="T1" fmla="*/ 94 h 128"/>
                <a:gd name="T2" fmla="*/ 23 w 38"/>
                <a:gd name="T3" fmla="*/ 94 h 128"/>
                <a:gd name="T4" fmla="*/ 23 w 38"/>
                <a:gd name="T5" fmla="*/ 34 h 128"/>
                <a:gd name="T6" fmla="*/ 36 w 38"/>
                <a:gd name="T7" fmla="*/ 17 h 128"/>
                <a:gd name="T8" fmla="*/ 19 w 38"/>
                <a:gd name="T9" fmla="*/ 0 h 128"/>
                <a:gd name="T10" fmla="*/ 2 w 38"/>
                <a:gd name="T11" fmla="*/ 17 h 128"/>
                <a:gd name="T12" fmla="*/ 15 w 38"/>
                <a:gd name="T13" fmla="*/ 34 h 128"/>
                <a:gd name="T14" fmla="*/ 15 w 38"/>
                <a:gd name="T15" fmla="*/ 94 h 128"/>
                <a:gd name="T16" fmla="*/ 0 w 38"/>
                <a:gd name="T17" fmla="*/ 94 h 128"/>
                <a:gd name="T18" fmla="*/ 19 w 38"/>
                <a:gd name="T19" fmla="*/ 128 h 128"/>
                <a:gd name="T20" fmla="*/ 38 w 38"/>
                <a:gd name="T21" fmla="*/ 9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28">
                  <a:moveTo>
                    <a:pt x="38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0" y="32"/>
                    <a:pt x="36" y="25"/>
                    <a:pt x="36" y="17"/>
                  </a:cubicBezTo>
                  <a:cubicBezTo>
                    <a:pt x="36" y="7"/>
                    <a:pt x="28" y="0"/>
                    <a:pt x="19" y="0"/>
                  </a:cubicBezTo>
                  <a:cubicBezTo>
                    <a:pt x="10" y="0"/>
                    <a:pt x="2" y="7"/>
                    <a:pt x="2" y="17"/>
                  </a:cubicBezTo>
                  <a:cubicBezTo>
                    <a:pt x="2" y="25"/>
                    <a:pt x="8" y="32"/>
                    <a:pt x="15" y="3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38" y="94"/>
                    <a:pt x="38" y="94"/>
                    <a:pt x="38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Freeform 24"/>
          <p:cNvSpPr/>
          <p:nvPr/>
        </p:nvSpPr>
        <p:spPr bwMode="auto">
          <a:xfrm>
            <a:off x="8614084" y="2181520"/>
            <a:ext cx="105627" cy="525525"/>
          </a:xfrm>
          <a:custGeom>
            <a:avLst/>
            <a:gdLst>
              <a:gd name="T0" fmla="*/ 38 w 38"/>
              <a:gd name="T1" fmla="*/ 34 h 189"/>
              <a:gd name="T2" fmla="*/ 23 w 38"/>
              <a:gd name="T3" fmla="*/ 34 h 189"/>
              <a:gd name="T4" fmla="*/ 23 w 38"/>
              <a:gd name="T5" fmla="*/ 155 h 189"/>
              <a:gd name="T6" fmla="*/ 36 w 38"/>
              <a:gd name="T7" fmla="*/ 172 h 189"/>
              <a:gd name="T8" fmla="*/ 19 w 38"/>
              <a:gd name="T9" fmla="*/ 189 h 189"/>
              <a:gd name="T10" fmla="*/ 2 w 38"/>
              <a:gd name="T11" fmla="*/ 172 h 189"/>
              <a:gd name="T12" fmla="*/ 15 w 38"/>
              <a:gd name="T13" fmla="*/ 155 h 189"/>
              <a:gd name="T14" fmla="*/ 15 w 38"/>
              <a:gd name="T15" fmla="*/ 34 h 189"/>
              <a:gd name="T16" fmla="*/ 0 w 38"/>
              <a:gd name="T17" fmla="*/ 34 h 189"/>
              <a:gd name="T18" fmla="*/ 19 w 38"/>
              <a:gd name="T19" fmla="*/ 0 h 189"/>
              <a:gd name="T20" fmla="*/ 38 w 38"/>
              <a:gd name="T21" fmla="*/ 3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89">
                <a:moveTo>
                  <a:pt x="38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30" y="157"/>
                  <a:pt x="36" y="164"/>
                  <a:pt x="36" y="172"/>
                </a:cubicBezTo>
                <a:cubicBezTo>
                  <a:pt x="36" y="182"/>
                  <a:pt x="28" y="189"/>
                  <a:pt x="19" y="189"/>
                </a:cubicBezTo>
                <a:cubicBezTo>
                  <a:pt x="10" y="189"/>
                  <a:pt x="2" y="182"/>
                  <a:pt x="2" y="172"/>
                </a:cubicBezTo>
                <a:cubicBezTo>
                  <a:pt x="2" y="164"/>
                  <a:pt x="8" y="157"/>
                  <a:pt x="15" y="155"/>
                </a:cubicBezTo>
                <a:cubicBezTo>
                  <a:pt x="15" y="34"/>
                  <a:pt x="15" y="34"/>
                  <a:pt x="15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38" y="34"/>
                  <a:pt x="38" y="34"/>
                  <a:pt x="38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5" name="Freeform 25"/>
          <p:cNvSpPr/>
          <p:nvPr/>
        </p:nvSpPr>
        <p:spPr bwMode="auto">
          <a:xfrm>
            <a:off x="2483836" y="2637931"/>
            <a:ext cx="2104706" cy="1054961"/>
          </a:xfrm>
          <a:custGeom>
            <a:avLst/>
            <a:gdLst>
              <a:gd name="T0" fmla="*/ 758 w 758"/>
              <a:gd name="T1" fmla="*/ 379 h 379"/>
              <a:gd name="T2" fmla="*/ 379 w 758"/>
              <a:gd name="T3" fmla="*/ 0 h 379"/>
              <a:gd name="T4" fmla="*/ 0 w 758"/>
              <a:gd name="T5" fmla="*/ 379 h 379"/>
              <a:gd name="T6" fmla="*/ 143 w 758"/>
              <a:gd name="T7" fmla="*/ 379 h 379"/>
              <a:gd name="T8" fmla="*/ 379 w 758"/>
              <a:gd name="T9" fmla="*/ 143 h 379"/>
              <a:gd name="T10" fmla="*/ 615 w 758"/>
              <a:gd name="T11" fmla="*/ 379 h 379"/>
              <a:gd name="T12" fmla="*/ 758 w 758"/>
              <a:gd name="T1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8" h="379">
                <a:moveTo>
                  <a:pt x="758" y="379"/>
                </a:moveTo>
                <a:cubicBezTo>
                  <a:pt x="758" y="170"/>
                  <a:pt x="588" y="0"/>
                  <a:pt x="379" y="0"/>
                </a:cubicBezTo>
                <a:cubicBezTo>
                  <a:pt x="170" y="0"/>
                  <a:pt x="0" y="170"/>
                  <a:pt x="0" y="379"/>
                </a:cubicBezTo>
                <a:cubicBezTo>
                  <a:pt x="143" y="379"/>
                  <a:pt x="143" y="379"/>
                  <a:pt x="143" y="379"/>
                </a:cubicBezTo>
                <a:cubicBezTo>
                  <a:pt x="143" y="249"/>
                  <a:pt x="249" y="143"/>
                  <a:pt x="379" y="143"/>
                </a:cubicBezTo>
                <a:cubicBezTo>
                  <a:pt x="510" y="143"/>
                  <a:pt x="615" y="249"/>
                  <a:pt x="615" y="379"/>
                </a:cubicBezTo>
                <a:cubicBezTo>
                  <a:pt x="758" y="379"/>
                  <a:pt x="758" y="379"/>
                  <a:pt x="758" y="3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6" name="Freeform 26"/>
          <p:cNvSpPr/>
          <p:nvPr/>
        </p:nvSpPr>
        <p:spPr bwMode="auto">
          <a:xfrm>
            <a:off x="7613893" y="3692891"/>
            <a:ext cx="2106010" cy="1054961"/>
          </a:xfrm>
          <a:custGeom>
            <a:avLst/>
            <a:gdLst>
              <a:gd name="T0" fmla="*/ 758 w 758"/>
              <a:gd name="T1" fmla="*/ 0 h 379"/>
              <a:gd name="T2" fmla="*/ 379 w 758"/>
              <a:gd name="T3" fmla="*/ 379 h 379"/>
              <a:gd name="T4" fmla="*/ 0 w 758"/>
              <a:gd name="T5" fmla="*/ 0 h 379"/>
              <a:gd name="T6" fmla="*/ 143 w 758"/>
              <a:gd name="T7" fmla="*/ 0 h 379"/>
              <a:gd name="T8" fmla="*/ 379 w 758"/>
              <a:gd name="T9" fmla="*/ 236 h 379"/>
              <a:gd name="T10" fmla="*/ 615 w 758"/>
              <a:gd name="T11" fmla="*/ 0 h 379"/>
              <a:gd name="T12" fmla="*/ 758 w 758"/>
              <a:gd name="T13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8" h="379">
                <a:moveTo>
                  <a:pt x="758" y="0"/>
                </a:moveTo>
                <a:cubicBezTo>
                  <a:pt x="758" y="209"/>
                  <a:pt x="588" y="379"/>
                  <a:pt x="379" y="379"/>
                </a:cubicBezTo>
                <a:cubicBezTo>
                  <a:pt x="170" y="379"/>
                  <a:pt x="0" y="209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130"/>
                  <a:pt x="248" y="236"/>
                  <a:pt x="379" y="236"/>
                </a:cubicBezTo>
                <a:cubicBezTo>
                  <a:pt x="509" y="236"/>
                  <a:pt x="615" y="130"/>
                  <a:pt x="615" y="0"/>
                </a:cubicBezTo>
                <a:cubicBezTo>
                  <a:pt x="758" y="0"/>
                  <a:pt x="758" y="0"/>
                  <a:pt x="7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7" name="Freeform 27"/>
          <p:cNvSpPr/>
          <p:nvPr/>
        </p:nvSpPr>
        <p:spPr bwMode="auto">
          <a:xfrm>
            <a:off x="5905613" y="2637931"/>
            <a:ext cx="2102098" cy="1054961"/>
          </a:xfrm>
          <a:custGeom>
            <a:avLst/>
            <a:gdLst>
              <a:gd name="T0" fmla="*/ 757 w 757"/>
              <a:gd name="T1" fmla="*/ 379 h 379"/>
              <a:gd name="T2" fmla="*/ 378 w 757"/>
              <a:gd name="T3" fmla="*/ 0 h 379"/>
              <a:gd name="T4" fmla="*/ 0 w 757"/>
              <a:gd name="T5" fmla="*/ 379 h 379"/>
              <a:gd name="T6" fmla="*/ 142 w 757"/>
              <a:gd name="T7" fmla="*/ 379 h 379"/>
              <a:gd name="T8" fmla="*/ 378 w 757"/>
              <a:gd name="T9" fmla="*/ 143 h 379"/>
              <a:gd name="T10" fmla="*/ 615 w 757"/>
              <a:gd name="T11" fmla="*/ 379 h 379"/>
              <a:gd name="T12" fmla="*/ 757 w 757"/>
              <a:gd name="T1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7" h="379">
                <a:moveTo>
                  <a:pt x="757" y="379"/>
                </a:moveTo>
                <a:cubicBezTo>
                  <a:pt x="757" y="170"/>
                  <a:pt x="588" y="0"/>
                  <a:pt x="378" y="0"/>
                </a:cubicBezTo>
                <a:cubicBezTo>
                  <a:pt x="169" y="0"/>
                  <a:pt x="0" y="170"/>
                  <a:pt x="0" y="379"/>
                </a:cubicBezTo>
                <a:cubicBezTo>
                  <a:pt x="142" y="379"/>
                  <a:pt x="142" y="379"/>
                  <a:pt x="142" y="379"/>
                </a:cubicBezTo>
                <a:cubicBezTo>
                  <a:pt x="142" y="249"/>
                  <a:pt x="248" y="143"/>
                  <a:pt x="378" y="143"/>
                </a:cubicBezTo>
                <a:cubicBezTo>
                  <a:pt x="509" y="143"/>
                  <a:pt x="615" y="249"/>
                  <a:pt x="615" y="379"/>
                </a:cubicBezTo>
                <a:cubicBezTo>
                  <a:pt x="757" y="379"/>
                  <a:pt x="757" y="379"/>
                  <a:pt x="757" y="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4194724" y="3692891"/>
            <a:ext cx="2104706" cy="1054961"/>
          </a:xfrm>
          <a:custGeom>
            <a:avLst/>
            <a:gdLst>
              <a:gd name="T0" fmla="*/ 758 w 758"/>
              <a:gd name="T1" fmla="*/ 0 h 379"/>
              <a:gd name="T2" fmla="*/ 379 w 758"/>
              <a:gd name="T3" fmla="*/ 379 h 379"/>
              <a:gd name="T4" fmla="*/ 0 w 758"/>
              <a:gd name="T5" fmla="*/ 0 h 379"/>
              <a:gd name="T6" fmla="*/ 142 w 758"/>
              <a:gd name="T7" fmla="*/ 0 h 379"/>
              <a:gd name="T8" fmla="*/ 379 w 758"/>
              <a:gd name="T9" fmla="*/ 236 h 379"/>
              <a:gd name="T10" fmla="*/ 615 w 758"/>
              <a:gd name="T11" fmla="*/ 0 h 379"/>
              <a:gd name="T12" fmla="*/ 758 w 758"/>
              <a:gd name="T13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8" h="379">
                <a:moveTo>
                  <a:pt x="758" y="0"/>
                </a:moveTo>
                <a:cubicBezTo>
                  <a:pt x="758" y="209"/>
                  <a:pt x="588" y="379"/>
                  <a:pt x="379" y="379"/>
                </a:cubicBezTo>
                <a:cubicBezTo>
                  <a:pt x="169" y="379"/>
                  <a:pt x="0" y="209"/>
                  <a:pt x="0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130"/>
                  <a:pt x="248" y="236"/>
                  <a:pt x="379" y="236"/>
                </a:cubicBezTo>
                <a:cubicBezTo>
                  <a:pt x="509" y="236"/>
                  <a:pt x="615" y="130"/>
                  <a:pt x="615" y="0"/>
                </a:cubicBezTo>
                <a:cubicBezTo>
                  <a:pt x="758" y="0"/>
                  <a:pt x="758" y="0"/>
                  <a:pt x="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346950" y="2407118"/>
            <a:ext cx="938902" cy="2563723"/>
            <a:chOff x="9346950" y="2852888"/>
            <a:chExt cx="938902" cy="2563723"/>
          </a:xfrm>
        </p:grpSpPr>
        <p:sp>
          <p:nvSpPr>
            <p:cNvPr id="29" name="Freeform 29"/>
            <p:cNvSpPr/>
            <p:nvPr/>
          </p:nvSpPr>
          <p:spPr bwMode="auto">
            <a:xfrm>
              <a:off x="9346950" y="2852888"/>
              <a:ext cx="938902" cy="2563723"/>
            </a:xfrm>
            <a:custGeom>
              <a:avLst/>
              <a:gdLst>
                <a:gd name="T0" fmla="*/ 54 w 338"/>
                <a:gd name="T1" fmla="*/ 37 h 921"/>
                <a:gd name="T2" fmla="*/ 54 w 338"/>
                <a:gd name="T3" fmla="*/ 884 h 921"/>
                <a:gd name="T4" fmla="*/ 56 w 338"/>
                <a:gd name="T5" fmla="*/ 894 h 921"/>
                <a:gd name="T6" fmla="*/ 28 w 338"/>
                <a:gd name="T7" fmla="*/ 921 h 921"/>
                <a:gd name="T8" fmla="*/ 0 w 338"/>
                <a:gd name="T9" fmla="*/ 894 h 921"/>
                <a:gd name="T10" fmla="*/ 28 w 338"/>
                <a:gd name="T11" fmla="*/ 866 h 921"/>
                <a:gd name="T12" fmla="*/ 51 w 338"/>
                <a:gd name="T13" fmla="*/ 877 h 921"/>
                <a:gd name="T14" fmla="*/ 51 w 338"/>
                <a:gd name="T15" fmla="*/ 43 h 921"/>
                <a:gd name="T16" fmla="*/ 28 w 338"/>
                <a:gd name="T17" fmla="*/ 55 h 921"/>
                <a:gd name="T18" fmla="*/ 0 w 338"/>
                <a:gd name="T19" fmla="*/ 27 h 921"/>
                <a:gd name="T20" fmla="*/ 28 w 338"/>
                <a:gd name="T21" fmla="*/ 0 h 921"/>
                <a:gd name="T22" fmla="*/ 56 w 338"/>
                <a:gd name="T23" fmla="*/ 27 h 921"/>
                <a:gd name="T24" fmla="*/ 54 w 338"/>
                <a:gd name="T25" fmla="*/ 37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" h="921">
                  <a:moveTo>
                    <a:pt x="54" y="37"/>
                  </a:moveTo>
                  <a:cubicBezTo>
                    <a:pt x="336" y="244"/>
                    <a:pt x="338" y="676"/>
                    <a:pt x="54" y="884"/>
                  </a:cubicBezTo>
                  <a:cubicBezTo>
                    <a:pt x="55" y="887"/>
                    <a:pt x="56" y="890"/>
                    <a:pt x="56" y="894"/>
                  </a:cubicBezTo>
                  <a:cubicBezTo>
                    <a:pt x="56" y="909"/>
                    <a:pt x="43" y="921"/>
                    <a:pt x="28" y="921"/>
                  </a:cubicBezTo>
                  <a:cubicBezTo>
                    <a:pt x="12" y="921"/>
                    <a:pt x="0" y="909"/>
                    <a:pt x="0" y="894"/>
                  </a:cubicBezTo>
                  <a:cubicBezTo>
                    <a:pt x="0" y="878"/>
                    <a:pt x="12" y="866"/>
                    <a:pt x="28" y="866"/>
                  </a:cubicBezTo>
                  <a:cubicBezTo>
                    <a:pt x="37" y="866"/>
                    <a:pt x="46" y="870"/>
                    <a:pt x="51" y="877"/>
                  </a:cubicBezTo>
                  <a:cubicBezTo>
                    <a:pt x="329" y="672"/>
                    <a:pt x="328" y="248"/>
                    <a:pt x="51" y="43"/>
                  </a:cubicBezTo>
                  <a:cubicBezTo>
                    <a:pt x="46" y="51"/>
                    <a:pt x="37" y="55"/>
                    <a:pt x="28" y="55"/>
                  </a:cubicBezTo>
                  <a:cubicBezTo>
                    <a:pt x="12" y="55"/>
                    <a:pt x="0" y="43"/>
                    <a:pt x="0" y="27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6" y="12"/>
                    <a:pt x="56" y="27"/>
                  </a:cubicBezTo>
                  <a:cubicBezTo>
                    <a:pt x="56" y="31"/>
                    <a:pt x="55" y="34"/>
                    <a:pt x="54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0000270" y="4057812"/>
              <a:ext cx="155180" cy="155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906150" y="2407118"/>
            <a:ext cx="938902" cy="2563723"/>
            <a:chOff x="1906150" y="2852888"/>
            <a:chExt cx="938902" cy="2563723"/>
          </a:xfrm>
        </p:grpSpPr>
        <p:sp>
          <p:nvSpPr>
            <p:cNvPr id="31" name="Freeform 32"/>
            <p:cNvSpPr/>
            <p:nvPr/>
          </p:nvSpPr>
          <p:spPr bwMode="auto">
            <a:xfrm>
              <a:off x="1906150" y="2852888"/>
              <a:ext cx="938902" cy="2563723"/>
            </a:xfrm>
            <a:custGeom>
              <a:avLst/>
              <a:gdLst>
                <a:gd name="T0" fmla="*/ 284 w 338"/>
                <a:gd name="T1" fmla="*/ 37 h 921"/>
                <a:gd name="T2" fmla="*/ 284 w 338"/>
                <a:gd name="T3" fmla="*/ 884 h 921"/>
                <a:gd name="T4" fmla="*/ 282 w 338"/>
                <a:gd name="T5" fmla="*/ 894 h 921"/>
                <a:gd name="T6" fmla="*/ 310 w 338"/>
                <a:gd name="T7" fmla="*/ 921 h 921"/>
                <a:gd name="T8" fmla="*/ 338 w 338"/>
                <a:gd name="T9" fmla="*/ 894 h 921"/>
                <a:gd name="T10" fmla="*/ 310 w 338"/>
                <a:gd name="T11" fmla="*/ 866 h 921"/>
                <a:gd name="T12" fmla="*/ 287 w 338"/>
                <a:gd name="T13" fmla="*/ 877 h 921"/>
                <a:gd name="T14" fmla="*/ 287 w 338"/>
                <a:gd name="T15" fmla="*/ 43 h 921"/>
                <a:gd name="T16" fmla="*/ 310 w 338"/>
                <a:gd name="T17" fmla="*/ 55 h 921"/>
                <a:gd name="T18" fmla="*/ 338 w 338"/>
                <a:gd name="T19" fmla="*/ 27 h 921"/>
                <a:gd name="T20" fmla="*/ 310 w 338"/>
                <a:gd name="T21" fmla="*/ 0 h 921"/>
                <a:gd name="T22" fmla="*/ 282 w 338"/>
                <a:gd name="T23" fmla="*/ 27 h 921"/>
                <a:gd name="T24" fmla="*/ 284 w 338"/>
                <a:gd name="T25" fmla="*/ 37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" h="921">
                  <a:moveTo>
                    <a:pt x="284" y="37"/>
                  </a:moveTo>
                  <a:cubicBezTo>
                    <a:pt x="2" y="244"/>
                    <a:pt x="0" y="676"/>
                    <a:pt x="284" y="884"/>
                  </a:cubicBezTo>
                  <a:cubicBezTo>
                    <a:pt x="283" y="887"/>
                    <a:pt x="282" y="890"/>
                    <a:pt x="282" y="894"/>
                  </a:cubicBezTo>
                  <a:cubicBezTo>
                    <a:pt x="282" y="909"/>
                    <a:pt x="295" y="921"/>
                    <a:pt x="310" y="921"/>
                  </a:cubicBezTo>
                  <a:cubicBezTo>
                    <a:pt x="325" y="921"/>
                    <a:pt x="338" y="909"/>
                    <a:pt x="338" y="894"/>
                  </a:cubicBezTo>
                  <a:cubicBezTo>
                    <a:pt x="338" y="878"/>
                    <a:pt x="325" y="866"/>
                    <a:pt x="310" y="866"/>
                  </a:cubicBezTo>
                  <a:cubicBezTo>
                    <a:pt x="301" y="866"/>
                    <a:pt x="292" y="870"/>
                    <a:pt x="287" y="877"/>
                  </a:cubicBezTo>
                  <a:cubicBezTo>
                    <a:pt x="9" y="672"/>
                    <a:pt x="10" y="248"/>
                    <a:pt x="287" y="43"/>
                  </a:cubicBezTo>
                  <a:cubicBezTo>
                    <a:pt x="292" y="51"/>
                    <a:pt x="301" y="55"/>
                    <a:pt x="310" y="55"/>
                  </a:cubicBezTo>
                  <a:cubicBezTo>
                    <a:pt x="325" y="55"/>
                    <a:pt x="338" y="43"/>
                    <a:pt x="338" y="27"/>
                  </a:cubicBezTo>
                  <a:cubicBezTo>
                    <a:pt x="338" y="12"/>
                    <a:pt x="325" y="0"/>
                    <a:pt x="310" y="0"/>
                  </a:cubicBezTo>
                  <a:cubicBezTo>
                    <a:pt x="295" y="0"/>
                    <a:pt x="282" y="12"/>
                    <a:pt x="282" y="27"/>
                  </a:cubicBezTo>
                  <a:cubicBezTo>
                    <a:pt x="282" y="31"/>
                    <a:pt x="283" y="34"/>
                    <a:pt x="284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2036553" y="4057812"/>
              <a:ext cx="152572" cy="155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6" name="Group 44"/>
          <p:cNvGrpSpPr/>
          <p:nvPr/>
        </p:nvGrpSpPr>
        <p:grpSpPr>
          <a:xfrm>
            <a:off x="4949541" y="3394171"/>
            <a:ext cx="607698" cy="680228"/>
            <a:chOff x="3471863" y="1916113"/>
            <a:chExt cx="492125" cy="5508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70"/>
            <p:cNvSpPr>
              <a:spLocks noEditPoints="1"/>
            </p:cNvSpPr>
            <p:nvPr/>
          </p:nvSpPr>
          <p:spPr bwMode="auto">
            <a:xfrm>
              <a:off x="3633788" y="1916113"/>
              <a:ext cx="330200" cy="330200"/>
            </a:xfrm>
            <a:custGeom>
              <a:avLst/>
              <a:gdLst>
                <a:gd name="T0" fmla="*/ 958 w 2077"/>
                <a:gd name="T1" fmla="*/ 277 h 2076"/>
                <a:gd name="T2" fmla="*/ 796 w 2077"/>
                <a:gd name="T3" fmla="*/ 377 h 2076"/>
                <a:gd name="T4" fmla="*/ 576 w 2077"/>
                <a:gd name="T5" fmla="*/ 455 h 2076"/>
                <a:gd name="T6" fmla="*/ 456 w 2077"/>
                <a:gd name="T7" fmla="*/ 350 h 2076"/>
                <a:gd name="T8" fmla="*/ 457 w 2077"/>
                <a:gd name="T9" fmla="*/ 573 h 2076"/>
                <a:gd name="T10" fmla="*/ 379 w 2077"/>
                <a:gd name="T11" fmla="*/ 793 h 2076"/>
                <a:gd name="T12" fmla="*/ 281 w 2077"/>
                <a:gd name="T13" fmla="*/ 955 h 2076"/>
                <a:gd name="T14" fmla="*/ 142 w 2077"/>
                <a:gd name="T15" fmla="*/ 1105 h 2076"/>
                <a:gd name="T16" fmla="*/ 300 w 2077"/>
                <a:gd name="T17" fmla="*/ 1120 h 2076"/>
                <a:gd name="T18" fmla="*/ 400 w 2077"/>
                <a:gd name="T19" fmla="*/ 1331 h 2076"/>
                <a:gd name="T20" fmla="*/ 446 w 2077"/>
                <a:gd name="T21" fmla="*/ 1515 h 2076"/>
                <a:gd name="T22" fmla="*/ 459 w 2077"/>
                <a:gd name="T23" fmla="*/ 1723 h 2076"/>
                <a:gd name="T24" fmla="*/ 591 w 2077"/>
                <a:gd name="T25" fmla="*/ 1612 h 2076"/>
                <a:gd name="T26" fmla="*/ 846 w 2077"/>
                <a:gd name="T27" fmla="*/ 1714 h 2076"/>
                <a:gd name="T28" fmla="*/ 957 w 2077"/>
                <a:gd name="T29" fmla="*/ 1922 h 2076"/>
                <a:gd name="T30" fmla="*/ 1111 w 2077"/>
                <a:gd name="T31" fmla="*/ 1934 h 2076"/>
                <a:gd name="T32" fmla="*/ 1130 w 2077"/>
                <a:gd name="T33" fmla="*/ 1759 h 2076"/>
                <a:gd name="T34" fmla="*/ 1382 w 2077"/>
                <a:gd name="T35" fmla="*/ 1650 h 2076"/>
                <a:gd name="T36" fmla="*/ 1608 w 2077"/>
                <a:gd name="T37" fmla="*/ 1720 h 2076"/>
                <a:gd name="T38" fmla="*/ 1723 w 2077"/>
                <a:gd name="T39" fmla="*/ 1623 h 2076"/>
                <a:gd name="T40" fmla="*/ 1613 w 2077"/>
                <a:gd name="T41" fmla="*/ 1464 h 2076"/>
                <a:gd name="T42" fmla="*/ 1730 w 2077"/>
                <a:gd name="T43" fmla="*/ 1175 h 2076"/>
                <a:gd name="T44" fmla="*/ 1929 w 2077"/>
                <a:gd name="T45" fmla="*/ 1118 h 2076"/>
                <a:gd name="T46" fmla="*/ 1934 w 2077"/>
                <a:gd name="T47" fmla="*/ 962 h 2076"/>
                <a:gd name="T48" fmla="*/ 1747 w 2077"/>
                <a:gd name="T49" fmla="*/ 934 h 2076"/>
                <a:gd name="T50" fmla="*/ 1624 w 2077"/>
                <a:gd name="T51" fmla="*/ 648 h 2076"/>
                <a:gd name="T52" fmla="*/ 1728 w 2077"/>
                <a:gd name="T53" fmla="*/ 463 h 2076"/>
                <a:gd name="T54" fmla="*/ 1616 w 2077"/>
                <a:gd name="T55" fmla="*/ 350 h 2076"/>
                <a:gd name="T56" fmla="*/ 1449 w 2077"/>
                <a:gd name="T57" fmla="*/ 461 h 2076"/>
                <a:gd name="T58" fmla="*/ 1159 w 2077"/>
                <a:gd name="T59" fmla="*/ 341 h 2076"/>
                <a:gd name="T60" fmla="*/ 1119 w 2077"/>
                <a:gd name="T61" fmla="*/ 145 h 2076"/>
                <a:gd name="T62" fmla="*/ 1139 w 2077"/>
                <a:gd name="T63" fmla="*/ 3 h 2076"/>
                <a:gd name="T64" fmla="*/ 1260 w 2077"/>
                <a:gd name="T65" fmla="*/ 152 h 2076"/>
                <a:gd name="T66" fmla="*/ 1547 w 2077"/>
                <a:gd name="T67" fmla="*/ 227 h 2076"/>
                <a:gd name="T68" fmla="*/ 1705 w 2077"/>
                <a:gd name="T69" fmla="*/ 239 h 2076"/>
                <a:gd name="T70" fmla="*/ 1866 w 2077"/>
                <a:gd name="T71" fmla="*/ 474 h 2076"/>
                <a:gd name="T72" fmla="*/ 1819 w 2077"/>
                <a:gd name="T73" fmla="*/ 714 h 2076"/>
                <a:gd name="T74" fmla="*/ 2032 w 2077"/>
                <a:gd name="T75" fmla="*/ 861 h 2076"/>
                <a:gd name="T76" fmla="*/ 2065 w 2077"/>
                <a:gd name="T77" fmla="*/ 1165 h 2076"/>
                <a:gd name="T78" fmla="*/ 1925 w 2077"/>
                <a:gd name="T79" fmla="*/ 1259 h 2076"/>
                <a:gd name="T80" fmla="*/ 1852 w 2077"/>
                <a:gd name="T81" fmla="*/ 1551 h 2076"/>
                <a:gd name="T82" fmla="*/ 1821 w 2077"/>
                <a:gd name="T83" fmla="*/ 1722 h 2076"/>
                <a:gd name="T84" fmla="*/ 1592 w 2077"/>
                <a:gd name="T85" fmla="*/ 1863 h 2076"/>
                <a:gd name="T86" fmla="*/ 1361 w 2077"/>
                <a:gd name="T87" fmla="*/ 1818 h 2076"/>
                <a:gd name="T88" fmla="*/ 1216 w 2077"/>
                <a:gd name="T89" fmla="*/ 2031 h 2076"/>
                <a:gd name="T90" fmla="*/ 910 w 2077"/>
                <a:gd name="T91" fmla="*/ 2064 h 2076"/>
                <a:gd name="T92" fmla="*/ 817 w 2077"/>
                <a:gd name="T93" fmla="*/ 1852 h 2076"/>
                <a:gd name="T94" fmla="*/ 508 w 2077"/>
                <a:gd name="T95" fmla="*/ 1857 h 2076"/>
                <a:gd name="T96" fmla="*/ 354 w 2077"/>
                <a:gd name="T97" fmla="*/ 1820 h 2076"/>
                <a:gd name="T98" fmla="*/ 216 w 2077"/>
                <a:gd name="T99" fmla="*/ 1577 h 2076"/>
                <a:gd name="T100" fmla="*/ 240 w 2077"/>
                <a:gd name="T101" fmla="*/ 1311 h 2076"/>
                <a:gd name="T102" fmla="*/ 26 w 2077"/>
                <a:gd name="T103" fmla="*/ 1192 h 2076"/>
                <a:gd name="T104" fmla="*/ 26 w 2077"/>
                <a:gd name="T105" fmla="*/ 884 h 2076"/>
                <a:gd name="T106" fmla="*/ 246 w 2077"/>
                <a:gd name="T107" fmla="*/ 748 h 2076"/>
                <a:gd name="T108" fmla="*/ 211 w 2077"/>
                <a:gd name="T109" fmla="*/ 474 h 2076"/>
                <a:gd name="T110" fmla="*/ 372 w 2077"/>
                <a:gd name="T111" fmla="*/ 239 h 2076"/>
                <a:gd name="T112" fmla="*/ 530 w 2077"/>
                <a:gd name="T113" fmla="*/ 227 h 2076"/>
                <a:gd name="T114" fmla="*/ 817 w 2077"/>
                <a:gd name="T115" fmla="*/ 224 h 2076"/>
                <a:gd name="T116" fmla="*/ 910 w 2077"/>
                <a:gd name="T117" fmla="*/ 12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7" h="2076">
                  <a:moveTo>
                    <a:pt x="971" y="140"/>
                  </a:moveTo>
                  <a:lnTo>
                    <a:pt x="967" y="140"/>
                  </a:lnTo>
                  <a:lnTo>
                    <a:pt x="964" y="142"/>
                  </a:lnTo>
                  <a:lnTo>
                    <a:pt x="961" y="145"/>
                  </a:lnTo>
                  <a:lnTo>
                    <a:pt x="959" y="149"/>
                  </a:lnTo>
                  <a:lnTo>
                    <a:pt x="958" y="152"/>
                  </a:lnTo>
                  <a:lnTo>
                    <a:pt x="958" y="277"/>
                  </a:lnTo>
                  <a:lnTo>
                    <a:pt x="956" y="296"/>
                  </a:lnTo>
                  <a:lnTo>
                    <a:pt x="948" y="314"/>
                  </a:lnTo>
                  <a:lnTo>
                    <a:pt x="936" y="329"/>
                  </a:lnTo>
                  <a:lnTo>
                    <a:pt x="920" y="340"/>
                  </a:lnTo>
                  <a:lnTo>
                    <a:pt x="902" y="346"/>
                  </a:lnTo>
                  <a:lnTo>
                    <a:pt x="849" y="360"/>
                  </a:lnTo>
                  <a:lnTo>
                    <a:pt x="796" y="377"/>
                  </a:lnTo>
                  <a:lnTo>
                    <a:pt x="745" y="397"/>
                  </a:lnTo>
                  <a:lnTo>
                    <a:pt x="697" y="422"/>
                  </a:lnTo>
                  <a:lnTo>
                    <a:pt x="649" y="451"/>
                  </a:lnTo>
                  <a:lnTo>
                    <a:pt x="631" y="460"/>
                  </a:lnTo>
                  <a:lnTo>
                    <a:pt x="612" y="463"/>
                  </a:lnTo>
                  <a:lnTo>
                    <a:pt x="594" y="461"/>
                  </a:lnTo>
                  <a:lnTo>
                    <a:pt x="576" y="455"/>
                  </a:lnTo>
                  <a:lnTo>
                    <a:pt x="561" y="443"/>
                  </a:lnTo>
                  <a:lnTo>
                    <a:pt x="471" y="352"/>
                  </a:lnTo>
                  <a:lnTo>
                    <a:pt x="468" y="350"/>
                  </a:lnTo>
                  <a:lnTo>
                    <a:pt x="465" y="349"/>
                  </a:lnTo>
                  <a:lnTo>
                    <a:pt x="462" y="349"/>
                  </a:lnTo>
                  <a:lnTo>
                    <a:pt x="459" y="349"/>
                  </a:lnTo>
                  <a:lnTo>
                    <a:pt x="456" y="350"/>
                  </a:lnTo>
                  <a:lnTo>
                    <a:pt x="453" y="352"/>
                  </a:lnTo>
                  <a:lnTo>
                    <a:pt x="356" y="450"/>
                  </a:lnTo>
                  <a:lnTo>
                    <a:pt x="353" y="456"/>
                  </a:lnTo>
                  <a:lnTo>
                    <a:pt x="353" y="462"/>
                  </a:lnTo>
                  <a:lnTo>
                    <a:pt x="356" y="467"/>
                  </a:lnTo>
                  <a:lnTo>
                    <a:pt x="446" y="557"/>
                  </a:lnTo>
                  <a:lnTo>
                    <a:pt x="457" y="573"/>
                  </a:lnTo>
                  <a:lnTo>
                    <a:pt x="465" y="591"/>
                  </a:lnTo>
                  <a:lnTo>
                    <a:pt x="466" y="610"/>
                  </a:lnTo>
                  <a:lnTo>
                    <a:pt x="462" y="629"/>
                  </a:lnTo>
                  <a:lnTo>
                    <a:pt x="454" y="645"/>
                  </a:lnTo>
                  <a:lnTo>
                    <a:pt x="425" y="693"/>
                  </a:lnTo>
                  <a:lnTo>
                    <a:pt x="400" y="742"/>
                  </a:lnTo>
                  <a:lnTo>
                    <a:pt x="379" y="793"/>
                  </a:lnTo>
                  <a:lnTo>
                    <a:pt x="362" y="845"/>
                  </a:lnTo>
                  <a:lnTo>
                    <a:pt x="350" y="899"/>
                  </a:lnTo>
                  <a:lnTo>
                    <a:pt x="343" y="918"/>
                  </a:lnTo>
                  <a:lnTo>
                    <a:pt x="332" y="933"/>
                  </a:lnTo>
                  <a:lnTo>
                    <a:pt x="317" y="945"/>
                  </a:lnTo>
                  <a:lnTo>
                    <a:pt x="300" y="952"/>
                  </a:lnTo>
                  <a:lnTo>
                    <a:pt x="281" y="955"/>
                  </a:lnTo>
                  <a:lnTo>
                    <a:pt x="153" y="955"/>
                  </a:lnTo>
                  <a:lnTo>
                    <a:pt x="150" y="955"/>
                  </a:lnTo>
                  <a:lnTo>
                    <a:pt x="147" y="958"/>
                  </a:lnTo>
                  <a:lnTo>
                    <a:pt x="144" y="961"/>
                  </a:lnTo>
                  <a:lnTo>
                    <a:pt x="143" y="964"/>
                  </a:lnTo>
                  <a:lnTo>
                    <a:pt x="142" y="967"/>
                  </a:lnTo>
                  <a:lnTo>
                    <a:pt x="142" y="1105"/>
                  </a:lnTo>
                  <a:lnTo>
                    <a:pt x="143" y="1109"/>
                  </a:lnTo>
                  <a:lnTo>
                    <a:pt x="144" y="1113"/>
                  </a:lnTo>
                  <a:lnTo>
                    <a:pt x="147" y="1115"/>
                  </a:lnTo>
                  <a:lnTo>
                    <a:pt x="150" y="1117"/>
                  </a:lnTo>
                  <a:lnTo>
                    <a:pt x="153" y="1118"/>
                  </a:lnTo>
                  <a:lnTo>
                    <a:pt x="281" y="1118"/>
                  </a:lnTo>
                  <a:lnTo>
                    <a:pt x="300" y="1120"/>
                  </a:lnTo>
                  <a:lnTo>
                    <a:pt x="317" y="1128"/>
                  </a:lnTo>
                  <a:lnTo>
                    <a:pt x="332" y="1140"/>
                  </a:lnTo>
                  <a:lnTo>
                    <a:pt x="343" y="1156"/>
                  </a:lnTo>
                  <a:lnTo>
                    <a:pt x="350" y="1174"/>
                  </a:lnTo>
                  <a:lnTo>
                    <a:pt x="362" y="1228"/>
                  </a:lnTo>
                  <a:lnTo>
                    <a:pt x="379" y="1280"/>
                  </a:lnTo>
                  <a:lnTo>
                    <a:pt x="400" y="1331"/>
                  </a:lnTo>
                  <a:lnTo>
                    <a:pt x="425" y="1379"/>
                  </a:lnTo>
                  <a:lnTo>
                    <a:pt x="454" y="1427"/>
                  </a:lnTo>
                  <a:lnTo>
                    <a:pt x="462" y="1445"/>
                  </a:lnTo>
                  <a:lnTo>
                    <a:pt x="467" y="1464"/>
                  </a:lnTo>
                  <a:lnTo>
                    <a:pt x="465" y="1483"/>
                  </a:lnTo>
                  <a:lnTo>
                    <a:pt x="457" y="1500"/>
                  </a:lnTo>
                  <a:lnTo>
                    <a:pt x="446" y="1515"/>
                  </a:lnTo>
                  <a:lnTo>
                    <a:pt x="356" y="1606"/>
                  </a:lnTo>
                  <a:lnTo>
                    <a:pt x="353" y="1611"/>
                  </a:lnTo>
                  <a:lnTo>
                    <a:pt x="353" y="1617"/>
                  </a:lnTo>
                  <a:lnTo>
                    <a:pt x="356" y="1623"/>
                  </a:lnTo>
                  <a:lnTo>
                    <a:pt x="453" y="1720"/>
                  </a:lnTo>
                  <a:lnTo>
                    <a:pt x="456" y="1722"/>
                  </a:lnTo>
                  <a:lnTo>
                    <a:pt x="459" y="1723"/>
                  </a:lnTo>
                  <a:lnTo>
                    <a:pt x="462" y="1724"/>
                  </a:lnTo>
                  <a:lnTo>
                    <a:pt x="465" y="1723"/>
                  </a:lnTo>
                  <a:lnTo>
                    <a:pt x="468" y="1722"/>
                  </a:lnTo>
                  <a:lnTo>
                    <a:pt x="471" y="1720"/>
                  </a:lnTo>
                  <a:lnTo>
                    <a:pt x="559" y="1630"/>
                  </a:lnTo>
                  <a:lnTo>
                    <a:pt x="574" y="1619"/>
                  </a:lnTo>
                  <a:lnTo>
                    <a:pt x="591" y="1612"/>
                  </a:lnTo>
                  <a:lnTo>
                    <a:pt x="609" y="1610"/>
                  </a:lnTo>
                  <a:lnTo>
                    <a:pt x="629" y="1614"/>
                  </a:lnTo>
                  <a:lnTo>
                    <a:pt x="648" y="1622"/>
                  </a:lnTo>
                  <a:lnTo>
                    <a:pt x="695" y="1651"/>
                  </a:lnTo>
                  <a:lnTo>
                    <a:pt x="744" y="1676"/>
                  </a:lnTo>
                  <a:lnTo>
                    <a:pt x="795" y="1697"/>
                  </a:lnTo>
                  <a:lnTo>
                    <a:pt x="846" y="1714"/>
                  </a:lnTo>
                  <a:lnTo>
                    <a:pt x="900" y="1726"/>
                  </a:lnTo>
                  <a:lnTo>
                    <a:pt x="919" y="1733"/>
                  </a:lnTo>
                  <a:lnTo>
                    <a:pt x="935" y="1744"/>
                  </a:lnTo>
                  <a:lnTo>
                    <a:pt x="947" y="1759"/>
                  </a:lnTo>
                  <a:lnTo>
                    <a:pt x="955" y="1776"/>
                  </a:lnTo>
                  <a:lnTo>
                    <a:pt x="957" y="1796"/>
                  </a:lnTo>
                  <a:lnTo>
                    <a:pt x="957" y="1922"/>
                  </a:lnTo>
                  <a:lnTo>
                    <a:pt x="958" y="1926"/>
                  </a:lnTo>
                  <a:lnTo>
                    <a:pt x="959" y="1929"/>
                  </a:lnTo>
                  <a:lnTo>
                    <a:pt x="963" y="1932"/>
                  </a:lnTo>
                  <a:lnTo>
                    <a:pt x="966" y="1934"/>
                  </a:lnTo>
                  <a:lnTo>
                    <a:pt x="970" y="1934"/>
                  </a:lnTo>
                  <a:lnTo>
                    <a:pt x="1108" y="1934"/>
                  </a:lnTo>
                  <a:lnTo>
                    <a:pt x="1111" y="1934"/>
                  </a:lnTo>
                  <a:lnTo>
                    <a:pt x="1114" y="1932"/>
                  </a:lnTo>
                  <a:lnTo>
                    <a:pt x="1118" y="1929"/>
                  </a:lnTo>
                  <a:lnTo>
                    <a:pt x="1119" y="1926"/>
                  </a:lnTo>
                  <a:lnTo>
                    <a:pt x="1120" y="1922"/>
                  </a:lnTo>
                  <a:lnTo>
                    <a:pt x="1120" y="1796"/>
                  </a:lnTo>
                  <a:lnTo>
                    <a:pt x="1123" y="1776"/>
                  </a:lnTo>
                  <a:lnTo>
                    <a:pt x="1130" y="1759"/>
                  </a:lnTo>
                  <a:lnTo>
                    <a:pt x="1142" y="1744"/>
                  </a:lnTo>
                  <a:lnTo>
                    <a:pt x="1158" y="1733"/>
                  </a:lnTo>
                  <a:lnTo>
                    <a:pt x="1177" y="1726"/>
                  </a:lnTo>
                  <a:lnTo>
                    <a:pt x="1231" y="1714"/>
                  </a:lnTo>
                  <a:lnTo>
                    <a:pt x="1282" y="1697"/>
                  </a:lnTo>
                  <a:lnTo>
                    <a:pt x="1333" y="1676"/>
                  </a:lnTo>
                  <a:lnTo>
                    <a:pt x="1382" y="1650"/>
                  </a:lnTo>
                  <a:lnTo>
                    <a:pt x="1430" y="1622"/>
                  </a:lnTo>
                  <a:lnTo>
                    <a:pt x="1447" y="1614"/>
                  </a:lnTo>
                  <a:lnTo>
                    <a:pt x="1466" y="1610"/>
                  </a:lnTo>
                  <a:lnTo>
                    <a:pt x="1485" y="1611"/>
                  </a:lnTo>
                  <a:lnTo>
                    <a:pt x="1503" y="1619"/>
                  </a:lnTo>
                  <a:lnTo>
                    <a:pt x="1518" y="1630"/>
                  </a:lnTo>
                  <a:lnTo>
                    <a:pt x="1608" y="1720"/>
                  </a:lnTo>
                  <a:lnTo>
                    <a:pt x="1611" y="1722"/>
                  </a:lnTo>
                  <a:lnTo>
                    <a:pt x="1614" y="1723"/>
                  </a:lnTo>
                  <a:lnTo>
                    <a:pt x="1617" y="1724"/>
                  </a:lnTo>
                  <a:lnTo>
                    <a:pt x="1619" y="1723"/>
                  </a:lnTo>
                  <a:lnTo>
                    <a:pt x="1622" y="1722"/>
                  </a:lnTo>
                  <a:lnTo>
                    <a:pt x="1625" y="1720"/>
                  </a:lnTo>
                  <a:lnTo>
                    <a:pt x="1723" y="1623"/>
                  </a:lnTo>
                  <a:lnTo>
                    <a:pt x="1726" y="1618"/>
                  </a:lnTo>
                  <a:lnTo>
                    <a:pt x="1726" y="1611"/>
                  </a:lnTo>
                  <a:lnTo>
                    <a:pt x="1723" y="1606"/>
                  </a:lnTo>
                  <a:lnTo>
                    <a:pt x="1633" y="1516"/>
                  </a:lnTo>
                  <a:lnTo>
                    <a:pt x="1621" y="1501"/>
                  </a:lnTo>
                  <a:lnTo>
                    <a:pt x="1615" y="1483"/>
                  </a:lnTo>
                  <a:lnTo>
                    <a:pt x="1613" y="1464"/>
                  </a:lnTo>
                  <a:lnTo>
                    <a:pt x="1616" y="1446"/>
                  </a:lnTo>
                  <a:lnTo>
                    <a:pt x="1624" y="1428"/>
                  </a:lnTo>
                  <a:lnTo>
                    <a:pt x="1654" y="1380"/>
                  </a:lnTo>
                  <a:lnTo>
                    <a:pt x="1679" y="1332"/>
                  </a:lnTo>
                  <a:lnTo>
                    <a:pt x="1700" y="1281"/>
                  </a:lnTo>
                  <a:lnTo>
                    <a:pt x="1717" y="1229"/>
                  </a:lnTo>
                  <a:lnTo>
                    <a:pt x="1730" y="1175"/>
                  </a:lnTo>
                  <a:lnTo>
                    <a:pt x="1736" y="1156"/>
                  </a:lnTo>
                  <a:lnTo>
                    <a:pt x="1747" y="1141"/>
                  </a:lnTo>
                  <a:lnTo>
                    <a:pt x="1761" y="1128"/>
                  </a:lnTo>
                  <a:lnTo>
                    <a:pt x="1779" y="1121"/>
                  </a:lnTo>
                  <a:lnTo>
                    <a:pt x="1798" y="1119"/>
                  </a:lnTo>
                  <a:lnTo>
                    <a:pt x="1925" y="1119"/>
                  </a:lnTo>
                  <a:lnTo>
                    <a:pt x="1929" y="1118"/>
                  </a:lnTo>
                  <a:lnTo>
                    <a:pt x="1932" y="1117"/>
                  </a:lnTo>
                  <a:lnTo>
                    <a:pt x="1934" y="1114"/>
                  </a:lnTo>
                  <a:lnTo>
                    <a:pt x="1936" y="1110"/>
                  </a:lnTo>
                  <a:lnTo>
                    <a:pt x="1936" y="1107"/>
                  </a:lnTo>
                  <a:lnTo>
                    <a:pt x="1936" y="969"/>
                  </a:lnTo>
                  <a:lnTo>
                    <a:pt x="1936" y="965"/>
                  </a:lnTo>
                  <a:lnTo>
                    <a:pt x="1934" y="962"/>
                  </a:lnTo>
                  <a:lnTo>
                    <a:pt x="1932" y="959"/>
                  </a:lnTo>
                  <a:lnTo>
                    <a:pt x="1929" y="958"/>
                  </a:lnTo>
                  <a:lnTo>
                    <a:pt x="1925" y="957"/>
                  </a:lnTo>
                  <a:lnTo>
                    <a:pt x="1798" y="957"/>
                  </a:lnTo>
                  <a:lnTo>
                    <a:pt x="1779" y="954"/>
                  </a:lnTo>
                  <a:lnTo>
                    <a:pt x="1761" y="946"/>
                  </a:lnTo>
                  <a:lnTo>
                    <a:pt x="1747" y="934"/>
                  </a:lnTo>
                  <a:lnTo>
                    <a:pt x="1736" y="919"/>
                  </a:lnTo>
                  <a:lnTo>
                    <a:pt x="1730" y="900"/>
                  </a:lnTo>
                  <a:lnTo>
                    <a:pt x="1716" y="847"/>
                  </a:lnTo>
                  <a:lnTo>
                    <a:pt x="1699" y="794"/>
                  </a:lnTo>
                  <a:lnTo>
                    <a:pt x="1678" y="744"/>
                  </a:lnTo>
                  <a:lnTo>
                    <a:pt x="1654" y="694"/>
                  </a:lnTo>
                  <a:lnTo>
                    <a:pt x="1624" y="648"/>
                  </a:lnTo>
                  <a:lnTo>
                    <a:pt x="1616" y="630"/>
                  </a:lnTo>
                  <a:lnTo>
                    <a:pt x="1613" y="611"/>
                  </a:lnTo>
                  <a:lnTo>
                    <a:pt x="1615" y="592"/>
                  </a:lnTo>
                  <a:lnTo>
                    <a:pt x="1621" y="574"/>
                  </a:lnTo>
                  <a:lnTo>
                    <a:pt x="1633" y="559"/>
                  </a:lnTo>
                  <a:lnTo>
                    <a:pt x="1724" y="468"/>
                  </a:lnTo>
                  <a:lnTo>
                    <a:pt x="1728" y="463"/>
                  </a:lnTo>
                  <a:lnTo>
                    <a:pt x="1728" y="457"/>
                  </a:lnTo>
                  <a:lnTo>
                    <a:pt x="1724" y="451"/>
                  </a:lnTo>
                  <a:lnTo>
                    <a:pt x="1626" y="354"/>
                  </a:lnTo>
                  <a:lnTo>
                    <a:pt x="1623" y="351"/>
                  </a:lnTo>
                  <a:lnTo>
                    <a:pt x="1621" y="350"/>
                  </a:lnTo>
                  <a:lnTo>
                    <a:pt x="1618" y="350"/>
                  </a:lnTo>
                  <a:lnTo>
                    <a:pt x="1616" y="350"/>
                  </a:lnTo>
                  <a:lnTo>
                    <a:pt x="1613" y="351"/>
                  </a:lnTo>
                  <a:lnTo>
                    <a:pt x="1609" y="354"/>
                  </a:lnTo>
                  <a:lnTo>
                    <a:pt x="1520" y="444"/>
                  </a:lnTo>
                  <a:lnTo>
                    <a:pt x="1504" y="456"/>
                  </a:lnTo>
                  <a:lnTo>
                    <a:pt x="1486" y="462"/>
                  </a:lnTo>
                  <a:lnTo>
                    <a:pt x="1467" y="464"/>
                  </a:lnTo>
                  <a:lnTo>
                    <a:pt x="1449" y="461"/>
                  </a:lnTo>
                  <a:lnTo>
                    <a:pt x="1431" y="452"/>
                  </a:lnTo>
                  <a:lnTo>
                    <a:pt x="1384" y="423"/>
                  </a:lnTo>
                  <a:lnTo>
                    <a:pt x="1335" y="399"/>
                  </a:lnTo>
                  <a:lnTo>
                    <a:pt x="1284" y="378"/>
                  </a:lnTo>
                  <a:lnTo>
                    <a:pt x="1232" y="361"/>
                  </a:lnTo>
                  <a:lnTo>
                    <a:pt x="1178" y="348"/>
                  </a:lnTo>
                  <a:lnTo>
                    <a:pt x="1159" y="341"/>
                  </a:lnTo>
                  <a:lnTo>
                    <a:pt x="1143" y="330"/>
                  </a:lnTo>
                  <a:lnTo>
                    <a:pt x="1131" y="315"/>
                  </a:lnTo>
                  <a:lnTo>
                    <a:pt x="1124" y="298"/>
                  </a:lnTo>
                  <a:lnTo>
                    <a:pt x="1121" y="278"/>
                  </a:lnTo>
                  <a:lnTo>
                    <a:pt x="1121" y="152"/>
                  </a:lnTo>
                  <a:lnTo>
                    <a:pt x="1121" y="149"/>
                  </a:lnTo>
                  <a:lnTo>
                    <a:pt x="1119" y="145"/>
                  </a:lnTo>
                  <a:lnTo>
                    <a:pt x="1117" y="142"/>
                  </a:lnTo>
                  <a:lnTo>
                    <a:pt x="1112" y="140"/>
                  </a:lnTo>
                  <a:lnTo>
                    <a:pt x="1109" y="140"/>
                  </a:lnTo>
                  <a:lnTo>
                    <a:pt x="971" y="140"/>
                  </a:lnTo>
                  <a:close/>
                  <a:moveTo>
                    <a:pt x="970" y="0"/>
                  </a:moveTo>
                  <a:lnTo>
                    <a:pt x="1108" y="0"/>
                  </a:lnTo>
                  <a:lnTo>
                    <a:pt x="1139" y="3"/>
                  </a:lnTo>
                  <a:lnTo>
                    <a:pt x="1167" y="12"/>
                  </a:lnTo>
                  <a:lnTo>
                    <a:pt x="1193" y="25"/>
                  </a:lnTo>
                  <a:lnTo>
                    <a:pt x="1216" y="44"/>
                  </a:lnTo>
                  <a:lnTo>
                    <a:pt x="1234" y="66"/>
                  </a:lnTo>
                  <a:lnTo>
                    <a:pt x="1248" y="93"/>
                  </a:lnTo>
                  <a:lnTo>
                    <a:pt x="1257" y="121"/>
                  </a:lnTo>
                  <a:lnTo>
                    <a:pt x="1260" y="152"/>
                  </a:lnTo>
                  <a:lnTo>
                    <a:pt x="1260" y="223"/>
                  </a:lnTo>
                  <a:lnTo>
                    <a:pt x="1329" y="245"/>
                  </a:lnTo>
                  <a:lnTo>
                    <a:pt x="1394" y="272"/>
                  </a:lnTo>
                  <a:lnTo>
                    <a:pt x="1457" y="305"/>
                  </a:lnTo>
                  <a:lnTo>
                    <a:pt x="1508" y="255"/>
                  </a:lnTo>
                  <a:lnTo>
                    <a:pt x="1527" y="239"/>
                  </a:lnTo>
                  <a:lnTo>
                    <a:pt x="1547" y="227"/>
                  </a:lnTo>
                  <a:lnTo>
                    <a:pt x="1569" y="217"/>
                  </a:lnTo>
                  <a:lnTo>
                    <a:pt x="1592" y="212"/>
                  </a:lnTo>
                  <a:lnTo>
                    <a:pt x="1616" y="210"/>
                  </a:lnTo>
                  <a:lnTo>
                    <a:pt x="1640" y="212"/>
                  </a:lnTo>
                  <a:lnTo>
                    <a:pt x="1663" y="217"/>
                  </a:lnTo>
                  <a:lnTo>
                    <a:pt x="1684" y="227"/>
                  </a:lnTo>
                  <a:lnTo>
                    <a:pt x="1705" y="239"/>
                  </a:lnTo>
                  <a:lnTo>
                    <a:pt x="1723" y="255"/>
                  </a:lnTo>
                  <a:lnTo>
                    <a:pt x="1821" y="352"/>
                  </a:lnTo>
                  <a:lnTo>
                    <a:pt x="1839" y="373"/>
                  </a:lnTo>
                  <a:lnTo>
                    <a:pt x="1852" y="397"/>
                  </a:lnTo>
                  <a:lnTo>
                    <a:pt x="1862" y="422"/>
                  </a:lnTo>
                  <a:lnTo>
                    <a:pt x="1866" y="447"/>
                  </a:lnTo>
                  <a:lnTo>
                    <a:pt x="1866" y="474"/>
                  </a:lnTo>
                  <a:lnTo>
                    <a:pt x="1862" y="499"/>
                  </a:lnTo>
                  <a:lnTo>
                    <a:pt x="1852" y="523"/>
                  </a:lnTo>
                  <a:lnTo>
                    <a:pt x="1839" y="546"/>
                  </a:lnTo>
                  <a:lnTo>
                    <a:pt x="1821" y="567"/>
                  </a:lnTo>
                  <a:lnTo>
                    <a:pt x="1771" y="618"/>
                  </a:lnTo>
                  <a:lnTo>
                    <a:pt x="1796" y="665"/>
                  </a:lnTo>
                  <a:lnTo>
                    <a:pt x="1819" y="714"/>
                  </a:lnTo>
                  <a:lnTo>
                    <a:pt x="1837" y="765"/>
                  </a:lnTo>
                  <a:lnTo>
                    <a:pt x="1853" y="816"/>
                  </a:lnTo>
                  <a:lnTo>
                    <a:pt x="1925" y="816"/>
                  </a:lnTo>
                  <a:lnTo>
                    <a:pt x="1955" y="818"/>
                  </a:lnTo>
                  <a:lnTo>
                    <a:pt x="1984" y="828"/>
                  </a:lnTo>
                  <a:lnTo>
                    <a:pt x="2010" y="842"/>
                  </a:lnTo>
                  <a:lnTo>
                    <a:pt x="2032" y="861"/>
                  </a:lnTo>
                  <a:lnTo>
                    <a:pt x="2051" y="883"/>
                  </a:lnTo>
                  <a:lnTo>
                    <a:pt x="2065" y="909"/>
                  </a:lnTo>
                  <a:lnTo>
                    <a:pt x="2075" y="938"/>
                  </a:lnTo>
                  <a:lnTo>
                    <a:pt x="2077" y="968"/>
                  </a:lnTo>
                  <a:lnTo>
                    <a:pt x="2077" y="1106"/>
                  </a:lnTo>
                  <a:lnTo>
                    <a:pt x="2075" y="1137"/>
                  </a:lnTo>
                  <a:lnTo>
                    <a:pt x="2065" y="1165"/>
                  </a:lnTo>
                  <a:lnTo>
                    <a:pt x="2051" y="1192"/>
                  </a:lnTo>
                  <a:lnTo>
                    <a:pt x="2032" y="1214"/>
                  </a:lnTo>
                  <a:lnTo>
                    <a:pt x="2010" y="1233"/>
                  </a:lnTo>
                  <a:lnTo>
                    <a:pt x="1984" y="1247"/>
                  </a:lnTo>
                  <a:lnTo>
                    <a:pt x="1955" y="1255"/>
                  </a:lnTo>
                  <a:lnTo>
                    <a:pt x="1925" y="1258"/>
                  </a:lnTo>
                  <a:lnTo>
                    <a:pt x="1925" y="1259"/>
                  </a:lnTo>
                  <a:lnTo>
                    <a:pt x="1853" y="1259"/>
                  </a:lnTo>
                  <a:lnTo>
                    <a:pt x="1831" y="1328"/>
                  </a:lnTo>
                  <a:lnTo>
                    <a:pt x="1803" y="1393"/>
                  </a:lnTo>
                  <a:lnTo>
                    <a:pt x="1771" y="1456"/>
                  </a:lnTo>
                  <a:lnTo>
                    <a:pt x="1821" y="1507"/>
                  </a:lnTo>
                  <a:lnTo>
                    <a:pt x="1839" y="1528"/>
                  </a:lnTo>
                  <a:lnTo>
                    <a:pt x="1852" y="1551"/>
                  </a:lnTo>
                  <a:lnTo>
                    <a:pt x="1862" y="1577"/>
                  </a:lnTo>
                  <a:lnTo>
                    <a:pt x="1866" y="1602"/>
                  </a:lnTo>
                  <a:lnTo>
                    <a:pt x="1866" y="1628"/>
                  </a:lnTo>
                  <a:lnTo>
                    <a:pt x="1862" y="1654"/>
                  </a:lnTo>
                  <a:lnTo>
                    <a:pt x="1852" y="1678"/>
                  </a:lnTo>
                  <a:lnTo>
                    <a:pt x="1839" y="1701"/>
                  </a:lnTo>
                  <a:lnTo>
                    <a:pt x="1821" y="1722"/>
                  </a:lnTo>
                  <a:lnTo>
                    <a:pt x="1723" y="1820"/>
                  </a:lnTo>
                  <a:lnTo>
                    <a:pt x="1705" y="1836"/>
                  </a:lnTo>
                  <a:lnTo>
                    <a:pt x="1684" y="1849"/>
                  </a:lnTo>
                  <a:lnTo>
                    <a:pt x="1663" y="1857"/>
                  </a:lnTo>
                  <a:lnTo>
                    <a:pt x="1640" y="1863"/>
                  </a:lnTo>
                  <a:lnTo>
                    <a:pt x="1616" y="1864"/>
                  </a:lnTo>
                  <a:lnTo>
                    <a:pt x="1592" y="1863"/>
                  </a:lnTo>
                  <a:lnTo>
                    <a:pt x="1569" y="1857"/>
                  </a:lnTo>
                  <a:lnTo>
                    <a:pt x="1547" y="1849"/>
                  </a:lnTo>
                  <a:lnTo>
                    <a:pt x="1527" y="1836"/>
                  </a:lnTo>
                  <a:lnTo>
                    <a:pt x="1508" y="1820"/>
                  </a:lnTo>
                  <a:lnTo>
                    <a:pt x="1457" y="1770"/>
                  </a:lnTo>
                  <a:lnTo>
                    <a:pt x="1410" y="1796"/>
                  </a:lnTo>
                  <a:lnTo>
                    <a:pt x="1361" y="1818"/>
                  </a:lnTo>
                  <a:lnTo>
                    <a:pt x="1312" y="1837"/>
                  </a:lnTo>
                  <a:lnTo>
                    <a:pt x="1260" y="1852"/>
                  </a:lnTo>
                  <a:lnTo>
                    <a:pt x="1260" y="1924"/>
                  </a:lnTo>
                  <a:lnTo>
                    <a:pt x="1257" y="1954"/>
                  </a:lnTo>
                  <a:lnTo>
                    <a:pt x="1248" y="1983"/>
                  </a:lnTo>
                  <a:lnTo>
                    <a:pt x="1234" y="2009"/>
                  </a:lnTo>
                  <a:lnTo>
                    <a:pt x="1216" y="2031"/>
                  </a:lnTo>
                  <a:lnTo>
                    <a:pt x="1193" y="2050"/>
                  </a:lnTo>
                  <a:lnTo>
                    <a:pt x="1167" y="2064"/>
                  </a:lnTo>
                  <a:lnTo>
                    <a:pt x="1139" y="2073"/>
                  </a:lnTo>
                  <a:lnTo>
                    <a:pt x="1108" y="2076"/>
                  </a:lnTo>
                  <a:lnTo>
                    <a:pt x="970" y="2076"/>
                  </a:lnTo>
                  <a:lnTo>
                    <a:pt x="938" y="2073"/>
                  </a:lnTo>
                  <a:lnTo>
                    <a:pt x="910" y="2064"/>
                  </a:lnTo>
                  <a:lnTo>
                    <a:pt x="884" y="2050"/>
                  </a:lnTo>
                  <a:lnTo>
                    <a:pt x="861" y="2031"/>
                  </a:lnTo>
                  <a:lnTo>
                    <a:pt x="843" y="2009"/>
                  </a:lnTo>
                  <a:lnTo>
                    <a:pt x="829" y="1983"/>
                  </a:lnTo>
                  <a:lnTo>
                    <a:pt x="820" y="1954"/>
                  </a:lnTo>
                  <a:lnTo>
                    <a:pt x="817" y="1924"/>
                  </a:lnTo>
                  <a:lnTo>
                    <a:pt x="817" y="1852"/>
                  </a:lnTo>
                  <a:lnTo>
                    <a:pt x="748" y="1831"/>
                  </a:lnTo>
                  <a:lnTo>
                    <a:pt x="683" y="1802"/>
                  </a:lnTo>
                  <a:lnTo>
                    <a:pt x="620" y="1770"/>
                  </a:lnTo>
                  <a:lnTo>
                    <a:pt x="569" y="1820"/>
                  </a:lnTo>
                  <a:lnTo>
                    <a:pt x="550" y="1836"/>
                  </a:lnTo>
                  <a:lnTo>
                    <a:pt x="530" y="1849"/>
                  </a:lnTo>
                  <a:lnTo>
                    <a:pt x="508" y="1857"/>
                  </a:lnTo>
                  <a:lnTo>
                    <a:pt x="486" y="1863"/>
                  </a:lnTo>
                  <a:lnTo>
                    <a:pt x="461" y="1864"/>
                  </a:lnTo>
                  <a:lnTo>
                    <a:pt x="437" y="1863"/>
                  </a:lnTo>
                  <a:lnTo>
                    <a:pt x="414" y="1857"/>
                  </a:lnTo>
                  <a:lnTo>
                    <a:pt x="393" y="1849"/>
                  </a:lnTo>
                  <a:lnTo>
                    <a:pt x="372" y="1836"/>
                  </a:lnTo>
                  <a:lnTo>
                    <a:pt x="354" y="1820"/>
                  </a:lnTo>
                  <a:lnTo>
                    <a:pt x="256" y="1722"/>
                  </a:lnTo>
                  <a:lnTo>
                    <a:pt x="238" y="1701"/>
                  </a:lnTo>
                  <a:lnTo>
                    <a:pt x="225" y="1678"/>
                  </a:lnTo>
                  <a:lnTo>
                    <a:pt x="216" y="1654"/>
                  </a:lnTo>
                  <a:lnTo>
                    <a:pt x="211" y="1628"/>
                  </a:lnTo>
                  <a:lnTo>
                    <a:pt x="211" y="1602"/>
                  </a:lnTo>
                  <a:lnTo>
                    <a:pt x="216" y="1577"/>
                  </a:lnTo>
                  <a:lnTo>
                    <a:pt x="225" y="1551"/>
                  </a:lnTo>
                  <a:lnTo>
                    <a:pt x="238" y="1528"/>
                  </a:lnTo>
                  <a:lnTo>
                    <a:pt x="256" y="1507"/>
                  </a:lnTo>
                  <a:lnTo>
                    <a:pt x="306" y="1456"/>
                  </a:lnTo>
                  <a:lnTo>
                    <a:pt x="281" y="1410"/>
                  </a:lnTo>
                  <a:lnTo>
                    <a:pt x="259" y="1360"/>
                  </a:lnTo>
                  <a:lnTo>
                    <a:pt x="240" y="1311"/>
                  </a:lnTo>
                  <a:lnTo>
                    <a:pt x="224" y="1259"/>
                  </a:lnTo>
                  <a:lnTo>
                    <a:pt x="152" y="1259"/>
                  </a:lnTo>
                  <a:lnTo>
                    <a:pt x="122" y="1256"/>
                  </a:lnTo>
                  <a:lnTo>
                    <a:pt x="93" y="1248"/>
                  </a:lnTo>
                  <a:lnTo>
                    <a:pt x="67" y="1233"/>
                  </a:lnTo>
                  <a:lnTo>
                    <a:pt x="45" y="1215"/>
                  </a:lnTo>
                  <a:lnTo>
                    <a:pt x="26" y="1192"/>
                  </a:lnTo>
                  <a:lnTo>
                    <a:pt x="12" y="1166"/>
                  </a:lnTo>
                  <a:lnTo>
                    <a:pt x="3" y="1138"/>
                  </a:lnTo>
                  <a:lnTo>
                    <a:pt x="0" y="1107"/>
                  </a:lnTo>
                  <a:lnTo>
                    <a:pt x="0" y="969"/>
                  </a:lnTo>
                  <a:lnTo>
                    <a:pt x="3" y="938"/>
                  </a:lnTo>
                  <a:lnTo>
                    <a:pt x="12" y="909"/>
                  </a:lnTo>
                  <a:lnTo>
                    <a:pt x="26" y="884"/>
                  </a:lnTo>
                  <a:lnTo>
                    <a:pt x="45" y="861"/>
                  </a:lnTo>
                  <a:lnTo>
                    <a:pt x="67" y="843"/>
                  </a:lnTo>
                  <a:lnTo>
                    <a:pt x="93" y="829"/>
                  </a:lnTo>
                  <a:lnTo>
                    <a:pt x="122" y="819"/>
                  </a:lnTo>
                  <a:lnTo>
                    <a:pt x="152" y="816"/>
                  </a:lnTo>
                  <a:lnTo>
                    <a:pt x="224" y="816"/>
                  </a:lnTo>
                  <a:lnTo>
                    <a:pt x="246" y="748"/>
                  </a:lnTo>
                  <a:lnTo>
                    <a:pt x="274" y="682"/>
                  </a:lnTo>
                  <a:lnTo>
                    <a:pt x="306" y="619"/>
                  </a:lnTo>
                  <a:lnTo>
                    <a:pt x="256" y="568"/>
                  </a:lnTo>
                  <a:lnTo>
                    <a:pt x="238" y="547"/>
                  </a:lnTo>
                  <a:lnTo>
                    <a:pt x="225" y="524"/>
                  </a:lnTo>
                  <a:lnTo>
                    <a:pt x="216" y="500"/>
                  </a:lnTo>
                  <a:lnTo>
                    <a:pt x="211" y="474"/>
                  </a:lnTo>
                  <a:lnTo>
                    <a:pt x="211" y="448"/>
                  </a:lnTo>
                  <a:lnTo>
                    <a:pt x="216" y="422"/>
                  </a:lnTo>
                  <a:lnTo>
                    <a:pt x="225" y="398"/>
                  </a:lnTo>
                  <a:lnTo>
                    <a:pt x="238" y="374"/>
                  </a:lnTo>
                  <a:lnTo>
                    <a:pt x="256" y="353"/>
                  </a:lnTo>
                  <a:lnTo>
                    <a:pt x="354" y="255"/>
                  </a:lnTo>
                  <a:lnTo>
                    <a:pt x="372" y="239"/>
                  </a:lnTo>
                  <a:lnTo>
                    <a:pt x="393" y="227"/>
                  </a:lnTo>
                  <a:lnTo>
                    <a:pt x="414" y="218"/>
                  </a:lnTo>
                  <a:lnTo>
                    <a:pt x="437" y="213"/>
                  </a:lnTo>
                  <a:lnTo>
                    <a:pt x="461" y="211"/>
                  </a:lnTo>
                  <a:lnTo>
                    <a:pt x="486" y="213"/>
                  </a:lnTo>
                  <a:lnTo>
                    <a:pt x="508" y="218"/>
                  </a:lnTo>
                  <a:lnTo>
                    <a:pt x="530" y="227"/>
                  </a:lnTo>
                  <a:lnTo>
                    <a:pt x="550" y="239"/>
                  </a:lnTo>
                  <a:lnTo>
                    <a:pt x="569" y="255"/>
                  </a:lnTo>
                  <a:lnTo>
                    <a:pt x="620" y="306"/>
                  </a:lnTo>
                  <a:lnTo>
                    <a:pt x="667" y="281"/>
                  </a:lnTo>
                  <a:lnTo>
                    <a:pt x="716" y="258"/>
                  </a:lnTo>
                  <a:lnTo>
                    <a:pt x="765" y="239"/>
                  </a:lnTo>
                  <a:lnTo>
                    <a:pt x="817" y="224"/>
                  </a:lnTo>
                  <a:lnTo>
                    <a:pt x="817" y="152"/>
                  </a:lnTo>
                  <a:lnTo>
                    <a:pt x="820" y="121"/>
                  </a:lnTo>
                  <a:lnTo>
                    <a:pt x="829" y="93"/>
                  </a:lnTo>
                  <a:lnTo>
                    <a:pt x="843" y="66"/>
                  </a:lnTo>
                  <a:lnTo>
                    <a:pt x="861" y="44"/>
                  </a:lnTo>
                  <a:lnTo>
                    <a:pt x="884" y="25"/>
                  </a:lnTo>
                  <a:lnTo>
                    <a:pt x="910" y="12"/>
                  </a:lnTo>
                  <a:lnTo>
                    <a:pt x="938" y="3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71"/>
            <p:cNvSpPr>
              <a:spLocks noEditPoints="1"/>
            </p:cNvSpPr>
            <p:nvPr/>
          </p:nvSpPr>
          <p:spPr bwMode="auto">
            <a:xfrm>
              <a:off x="3729038" y="2011363"/>
              <a:ext cx="139700" cy="139700"/>
            </a:xfrm>
            <a:custGeom>
              <a:avLst/>
              <a:gdLst>
                <a:gd name="T0" fmla="*/ 398 w 886"/>
                <a:gd name="T1" fmla="*/ 143 h 884"/>
                <a:gd name="T2" fmla="*/ 316 w 886"/>
                <a:gd name="T3" fmla="*/ 169 h 884"/>
                <a:gd name="T4" fmla="*/ 245 w 886"/>
                <a:gd name="T5" fmla="*/ 214 h 884"/>
                <a:gd name="T6" fmla="*/ 189 w 886"/>
                <a:gd name="T7" fmla="*/ 277 h 884"/>
                <a:gd name="T8" fmla="*/ 153 w 886"/>
                <a:gd name="T9" fmla="*/ 355 h 884"/>
                <a:gd name="T10" fmla="*/ 141 w 886"/>
                <a:gd name="T11" fmla="*/ 442 h 884"/>
                <a:gd name="T12" fmla="*/ 153 w 886"/>
                <a:gd name="T13" fmla="*/ 529 h 884"/>
                <a:gd name="T14" fmla="*/ 189 w 886"/>
                <a:gd name="T15" fmla="*/ 606 h 884"/>
                <a:gd name="T16" fmla="*/ 245 w 886"/>
                <a:gd name="T17" fmla="*/ 669 h 884"/>
                <a:gd name="T18" fmla="*/ 316 w 886"/>
                <a:gd name="T19" fmla="*/ 716 h 884"/>
                <a:gd name="T20" fmla="*/ 398 w 886"/>
                <a:gd name="T21" fmla="*/ 740 h 884"/>
                <a:gd name="T22" fmla="*/ 488 w 886"/>
                <a:gd name="T23" fmla="*/ 740 h 884"/>
                <a:gd name="T24" fmla="*/ 570 w 886"/>
                <a:gd name="T25" fmla="*/ 716 h 884"/>
                <a:gd name="T26" fmla="*/ 641 w 886"/>
                <a:gd name="T27" fmla="*/ 669 h 884"/>
                <a:gd name="T28" fmla="*/ 696 w 886"/>
                <a:gd name="T29" fmla="*/ 606 h 884"/>
                <a:gd name="T30" fmla="*/ 732 w 886"/>
                <a:gd name="T31" fmla="*/ 529 h 884"/>
                <a:gd name="T32" fmla="*/ 745 w 886"/>
                <a:gd name="T33" fmla="*/ 442 h 884"/>
                <a:gd name="T34" fmla="*/ 732 w 886"/>
                <a:gd name="T35" fmla="*/ 355 h 884"/>
                <a:gd name="T36" fmla="*/ 696 w 886"/>
                <a:gd name="T37" fmla="*/ 277 h 884"/>
                <a:gd name="T38" fmla="*/ 641 w 886"/>
                <a:gd name="T39" fmla="*/ 214 h 884"/>
                <a:gd name="T40" fmla="*/ 570 w 886"/>
                <a:gd name="T41" fmla="*/ 169 h 884"/>
                <a:gd name="T42" fmla="*/ 488 w 886"/>
                <a:gd name="T43" fmla="*/ 143 h 884"/>
                <a:gd name="T44" fmla="*/ 443 w 886"/>
                <a:gd name="T45" fmla="*/ 0 h 884"/>
                <a:gd name="T46" fmla="*/ 544 w 886"/>
                <a:gd name="T47" fmla="*/ 11 h 884"/>
                <a:gd name="T48" fmla="*/ 638 w 886"/>
                <a:gd name="T49" fmla="*/ 45 h 884"/>
                <a:gd name="T50" fmla="*/ 719 w 886"/>
                <a:gd name="T51" fmla="*/ 97 h 884"/>
                <a:gd name="T52" fmla="*/ 788 w 886"/>
                <a:gd name="T53" fmla="*/ 165 h 884"/>
                <a:gd name="T54" fmla="*/ 840 w 886"/>
                <a:gd name="T55" fmla="*/ 248 h 884"/>
                <a:gd name="T56" fmla="*/ 873 w 886"/>
                <a:gd name="T57" fmla="*/ 340 h 884"/>
                <a:gd name="T58" fmla="*/ 886 w 886"/>
                <a:gd name="T59" fmla="*/ 442 h 884"/>
                <a:gd name="T60" fmla="*/ 873 w 886"/>
                <a:gd name="T61" fmla="*/ 543 h 884"/>
                <a:gd name="T62" fmla="*/ 840 w 886"/>
                <a:gd name="T63" fmla="*/ 636 h 884"/>
                <a:gd name="T64" fmla="*/ 788 w 886"/>
                <a:gd name="T65" fmla="*/ 718 h 884"/>
                <a:gd name="T66" fmla="*/ 719 w 886"/>
                <a:gd name="T67" fmla="*/ 787 h 884"/>
                <a:gd name="T68" fmla="*/ 638 w 886"/>
                <a:gd name="T69" fmla="*/ 839 h 884"/>
                <a:gd name="T70" fmla="*/ 544 w 886"/>
                <a:gd name="T71" fmla="*/ 872 h 884"/>
                <a:gd name="T72" fmla="*/ 443 w 886"/>
                <a:gd name="T73" fmla="*/ 884 h 884"/>
                <a:gd name="T74" fmla="*/ 341 w 886"/>
                <a:gd name="T75" fmla="*/ 872 h 884"/>
                <a:gd name="T76" fmla="*/ 248 w 886"/>
                <a:gd name="T77" fmla="*/ 839 h 884"/>
                <a:gd name="T78" fmla="*/ 166 w 886"/>
                <a:gd name="T79" fmla="*/ 787 h 884"/>
                <a:gd name="T80" fmla="*/ 97 w 886"/>
                <a:gd name="T81" fmla="*/ 718 h 884"/>
                <a:gd name="T82" fmla="*/ 46 w 886"/>
                <a:gd name="T83" fmla="*/ 636 h 884"/>
                <a:gd name="T84" fmla="*/ 12 w 886"/>
                <a:gd name="T85" fmla="*/ 543 h 884"/>
                <a:gd name="T86" fmla="*/ 0 w 886"/>
                <a:gd name="T87" fmla="*/ 442 h 884"/>
                <a:gd name="T88" fmla="*/ 12 w 886"/>
                <a:gd name="T89" fmla="*/ 340 h 884"/>
                <a:gd name="T90" fmla="*/ 46 w 886"/>
                <a:gd name="T91" fmla="*/ 248 h 884"/>
                <a:gd name="T92" fmla="*/ 97 w 886"/>
                <a:gd name="T93" fmla="*/ 165 h 884"/>
                <a:gd name="T94" fmla="*/ 166 w 886"/>
                <a:gd name="T95" fmla="*/ 97 h 884"/>
                <a:gd name="T96" fmla="*/ 248 w 886"/>
                <a:gd name="T97" fmla="*/ 45 h 884"/>
                <a:gd name="T98" fmla="*/ 341 w 886"/>
                <a:gd name="T99" fmla="*/ 11 h 884"/>
                <a:gd name="T100" fmla="*/ 443 w 886"/>
                <a:gd name="T10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6" h="884">
                  <a:moveTo>
                    <a:pt x="443" y="140"/>
                  </a:moveTo>
                  <a:lnTo>
                    <a:pt x="398" y="143"/>
                  </a:lnTo>
                  <a:lnTo>
                    <a:pt x="356" y="153"/>
                  </a:lnTo>
                  <a:lnTo>
                    <a:pt x="316" y="169"/>
                  </a:lnTo>
                  <a:lnTo>
                    <a:pt x="279" y="189"/>
                  </a:lnTo>
                  <a:lnTo>
                    <a:pt x="245" y="214"/>
                  </a:lnTo>
                  <a:lnTo>
                    <a:pt x="215" y="243"/>
                  </a:lnTo>
                  <a:lnTo>
                    <a:pt x="189" y="277"/>
                  </a:lnTo>
                  <a:lnTo>
                    <a:pt x="169" y="315"/>
                  </a:lnTo>
                  <a:lnTo>
                    <a:pt x="153" y="355"/>
                  </a:lnTo>
                  <a:lnTo>
                    <a:pt x="144" y="397"/>
                  </a:lnTo>
                  <a:lnTo>
                    <a:pt x="141" y="442"/>
                  </a:lnTo>
                  <a:lnTo>
                    <a:pt x="144" y="486"/>
                  </a:lnTo>
                  <a:lnTo>
                    <a:pt x="153" y="529"/>
                  </a:lnTo>
                  <a:lnTo>
                    <a:pt x="169" y="569"/>
                  </a:lnTo>
                  <a:lnTo>
                    <a:pt x="189" y="606"/>
                  </a:lnTo>
                  <a:lnTo>
                    <a:pt x="215" y="640"/>
                  </a:lnTo>
                  <a:lnTo>
                    <a:pt x="245" y="669"/>
                  </a:lnTo>
                  <a:lnTo>
                    <a:pt x="279" y="695"/>
                  </a:lnTo>
                  <a:lnTo>
                    <a:pt x="316" y="716"/>
                  </a:lnTo>
                  <a:lnTo>
                    <a:pt x="356" y="731"/>
                  </a:lnTo>
                  <a:lnTo>
                    <a:pt x="398" y="740"/>
                  </a:lnTo>
                  <a:lnTo>
                    <a:pt x="443" y="743"/>
                  </a:lnTo>
                  <a:lnTo>
                    <a:pt x="488" y="740"/>
                  </a:lnTo>
                  <a:lnTo>
                    <a:pt x="530" y="731"/>
                  </a:lnTo>
                  <a:lnTo>
                    <a:pt x="570" y="716"/>
                  </a:lnTo>
                  <a:lnTo>
                    <a:pt x="607" y="695"/>
                  </a:lnTo>
                  <a:lnTo>
                    <a:pt x="641" y="669"/>
                  </a:lnTo>
                  <a:lnTo>
                    <a:pt x="670" y="640"/>
                  </a:lnTo>
                  <a:lnTo>
                    <a:pt x="696" y="606"/>
                  </a:lnTo>
                  <a:lnTo>
                    <a:pt x="717" y="569"/>
                  </a:lnTo>
                  <a:lnTo>
                    <a:pt x="732" y="529"/>
                  </a:lnTo>
                  <a:lnTo>
                    <a:pt x="741" y="486"/>
                  </a:lnTo>
                  <a:lnTo>
                    <a:pt x="745" y="442"/>
                  </a:lnTo>
                  <a:lnTo>
                    <a:pt x="741" y="397"/>
                  </a:lnTo>
                  <a:lnTo>
                    <a:pt x="732" y="355"/>
                  </a:lnTo>
                  <a:lnTo>
                    <a:pt x="717" y="315"/>
                  </a:lnTo>
                  <a:lnTo>
                    <a:pt x="696" y="277"/>
                  </a:lnTo>
                  <a:lnTo>
                    <a:pt x="670" y="243"/>
                  </a:lnTo>
                  <a:lnTo>
                    <a:pt x="641" y="214"/>
                  </a:lnTo>
                  <a:lnTo>
                    <a:pt x="607" y="189"/>
                  </a:lnTo>
                  <a:lnTo>
                    <a:pt x="570" y="169"/>
                  </a:lnTo>
                  <a:lnTo>
                    <a:pt x="530" y="153"/>
                  </a:lnTo>
                  <a:lnTo>
                    <a:pt x="488" y="143"/>
                  </a:lnTo>
                  <a:lnTo>
                    <a:pt x="443" y="140"/>
                  </a:lnTo>
                  <a:close/>
                  <a:moveTo>
                    <a:pt x="443" y="0"/>
                  </a:moveTo>
                  <a:lnTo>
                    <a:pt x="494" y="3"/>
                  </a:lnTo>
                  <a:lnTo>
                    <a:pt x="544" y="11"/>
                  </a:lnTo>
                  <a:lnTo>
                    <a:pt x="592" y="25"/>
                  </a:lnTo>
                  <a:lnTo>
                    <a:pt x="638" y="45"/>
                  </a:lnTo>
                  <a:lnTo>
                    <a:pt x="680" y="68"/>
                  </a:lnTo>
                  <a:lnTo>
                    <a:pt x="719" y="97"/>
                  </a:lnTo>
                  <a:lnTo>
                    <a:pt x="756" y="130"/>
                  </a:lnTo>
                  <a:lnTo>
                    <a:pt x="788" y="165"/>
                  </a:lnTo>
                  <a:lnTo>
                    <a:pt x="816" y="205"/>
                  </a:lnTo>
                  <a:lnTo>
                    <a:pt x="840" y="248"/>
                  </a:lnTo>
                  <a:lnTo>
                    <a:pt x="859" y="293"/>
                  </a:lnTo>
                  <a:lnTo>
                    <a:pt x="873" y="340"/>
                  </a:lnTo>
                  <a:lnTo>
                    <a:pt x="883" y="390"/>
                  </a:lnTo>
                  <a:lnTo>
                    <a:pt x="886" y="442"/>
                  </a:lnTo>
                  <a:lnTo>
                    <a:pt x="883" y="493"/>
                  </a:lnTo>
                  <a:lnTo>
                    <a:pt x="873" y="543"/>
                  </a:lnTo>
                  <a:lnTo>
                    <a:pt x="859" y="590"/>
                  </a:lnTo>
                  <a:lnTo>
                    <a:pt x="840" y="636"/>
                  </a:lnTo>
                  <a:lnTo>
                    <a:pt x="816" y="679"/>
                  </a:lnTo>
                  <a:lnTo>
                    <a:pt x="788" y="718"/>
                  </a:lnTo>
                  <a:lnTo>
                    <a:pt x="756" y="754"/>
                  </a:lnTo>
                  <a:lnTo>
                    <a:pt x="719" y="787"/>
                  </a:lnTo>
                  <a:lnTo>
                    <a:pt x="680" y="815"/>
                  </a:lnTo>
                  <a:lnTo>
                    <a:pt x="638" y="839"/>
                  </a:lnTo>
                  <a:lnTo>
                    <a:pt x="592" y="858"/>
                  </a:lnTo>
                  <a:lnTo>
                    <a:pt x="544" y="872"/>
                  </a:lnTo>
                  <a:lnTo>
                    <a:pt x="494" y="880"/>
                  </a:lnTo>
                  <a:lnTo>
                    <a:pt x="443" y="884"/>
                  </a:lnTo>
                  <a:lnTo>
                    <a:pt x="392" y="880"/>
                  </a:lnTo>
                  <a:lnTo>
                    <a:pt x="341" y="872"/>
                  </a:lnTo>
                  <a:lnTo>
                    <a:pt x="294" y="858"/>
                  </a:lnTo>
                  <a:lnTo>
                    <a:pt x="248" y="839"/>
                  </a:lnTo>
                  <a:lnTo>
                    <a:pt x="206" y="815"/>
                  </a:lnTo>
                  <a:lnTo>
                    <a:pt x="166" y="787"/>
                  </a:lnTo>
                  <a:lnTo>
                    <a:pt x="130" y="754"/>
                  </a:lnTo>
                  <a:lnTo>
                    <a:pt x="97" y="718"/>
                  </a:lnTo>
                  <a:lnTo>
                    <a:pt x="70" y="679"/>
                  </a:lnTo>
                  <a:lnTo>
                    <a:pt x="46" y="636"/>
                  </a:lnTo>
                  <a:lnTo>
                    <a:pt x="27" y="590"/>
                  </a:lnTo>
                  <a:lnTo>
                    <a:pt x="12" y="543"/>
                  </a:lnTo>
                  <a:lnTo>
                    <a:pt x="4" y="493"/>
                  </a:lnTo>
                  <a:lnTo>
                    <a:pt x="0" y="442"/>
                  </a:lnTo>
                  <a:lnTo>
                    <a:pt x="4" y="390"/>
                  </a:lnTo>
                  <a:lnTo>
                    <a:pt x="12" y="340"/>
                  </a:lnTo>
                  <a:lnTo>
                    <a:pt x="27" y="293"/>
                  </a:lnTo>
                  <a:lnTo>
                    <a:pt x="46" y="248"/>
                  </a:lnTo>
                  <a:lnTo>
                    <a:pt x="70" y="205"/>
                  </a:lnTo>
                  <a:lnTo>
                    <a:pt x="97" y="165"/>
                  </a:lnTo>
                  <a:lnTo>
                    <a:pt x="130" y="130"/>
                  </a:lnTo>
                  <a:lnTo>
                    <a:pt x="166" y="97"/>
                  </a:lnTo>
                  <a:lnTo>
                    <a:pt x="206" y="68"/>
                  </a:lnTo>
                  <a:lnTo>
                    <a:pt x="248" y="45"/>
                  </a:lnTo>
                  <a:lnTo>
                    <a:pt x="294" y="25"/>
                  </a:lnTo>
                  <a:lnTo>
                    <a:pt x="341" y="11"/>
                  </a:lnTo>
                  <a:lnTo>
                    <a:pt x="392" y="3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9" name="Freeform 72"/>
            <p:cNvSpPr/>
            <p:nvPr/>
          </p:nvSpPr>
          <p:spPr bwMode="auto">
            <a:xfrm>
              <a:off x="3471863" y="2006601"/>
              <a:ext cx="403225" cy="460375"/>
            </a:xfrm>
            <a:custGeom>
              <a:avLst/>
              <a:gdLst>
                <a:gd name="T0" fmla="*/ 1098 w 2541"/>
                <a:gd name="T1" fmla="*/ 8 h 2906"/>
                <a:gd name="T2" fmla="*/ 1133 w 2541"/>
                <a:gd name="T3" fmla="*/ 48 h 2906"/>
                <a:gd name="T4" fmla="*/ 1130 w 2541"/>
                <a:gd name="T5" fmla="*/ 102 h 2906"/>
                <a:gd name="T6" fmla="*/ 1090 w 2541"/>
                <a:gd name="T7" fmla="*/ 136 h 2906"/>
                <a:gd name="T8" fmla="*/ 917 w 2541"/>
                <a:gd name="T9" fmla="*/ 214 h 2906"/>
                <a:gd name="T10" fmla="*/ 736 w 2541"/>
                <a:gd name="T11" fmla="*/ 341 h 2906"/>
                <a:gd name="T12" fmla="*/ 590 w 2541"/>
                <a:gd name="T13" fmla="*/ 501 h 2906"/>
                <a:gd name="T14" fmla="*/ 479 w 2541"/>
                <a:gd name="T15" fmla="*/ 688 h 2906"/>
                <a:gd name="T16" fmla="*/ 409 w 2541"/>
                <a:gd name="T17" fmla="*/ 895 h 2906"/>
                <a:gd name="T18" fmla="*/ 386 w 2541"/>
                <a:gd name="T19" fmla="*/ 1114 h 2906"/>
                <a:gd name="T20" fmla="*/ 378 w 2541"/>
                <a:gd name="T21" fmla="*/ 1330 h 2906"/>
                <a:gd name="T22" fmla="*/ 141 w 2541"/>
                <a:gd name="T23" fmla="*/ 1791 h 2906"/>
                <a:gd name="T24" fmla="*/ 145 w 2541"/>
                <a:gd name="T25" fmla="*/ 1829 h 2906"/>
                <a:gd name="T26" fmla="*/ 188 w 2541"/>
                <a:gd name="T27" fmla="*/ 1851 h 2906"/>
                <a:gd name="T28" fmla="*/ 336 w 2541"/>
                <a:gd name="T29" fmla="*/ 1855 h 2906"/>
                <a:gd name="T30" fmla="*/ 377 w 2541"/>
                <a:gd name="T31" fmla="*/ 1887 h 2906"/>
                <a:gd name="T32" fmla="*/ 386 w 2541"/>
                <a:gd name="T33" fmla="*/ 2330 h 2906"/>
                <a:gd name="T34" fmla="*/ 414 w 2541"/>
                <a:gd name="T35" fmla="*/ 2418 h 2906"/>
                <a:gd name="T36" fmla="*/ 482 w 2541"/>
                <a:gd name="T37" fmla="*/ 2477 h 2906"/>
                <a:gd name="T38" fmla="*/ 856 w 2541"/>
                <a:gd name="T39" fmla="*/ 2445 h 2906"/>
                <a:gd name="T40" fmla="*/ 899 w 2541"/>
                <a:gd name="T41" fmla="*/ 2452 h 2906"/>
                <a:gd name="T42" fmla="*/ 933 w 2541"/>
                <a:gd name="T43" fmla="*/ 2494 h 2906"/>
                <a:gd name="T44" fmla="*/ 2099 w 2541"/>
                <a:gd name="T45" fmla="*/ 2764 h 2906"/>
                <a:gd name="T46" fmla="*/ 2109 w 2541"/>
                <a:gd name="T47" fmla="*/ 1888 h 2906"/>
                <a:gd name="T48" fmla="*/ 2224 w 2541"/>
                <a:gd name="T49" fmla="*/ 1763 h 2906"/>
                <a:gd name="T50" fmla="*/ 2347 w 2541"/>
                <a:gd name="T51" fmla="*/ 1575 h 2906"/>
                <a:gd name="T52" fmla="*/ 2412 w 2541"/>
                <a:gd name="T53" fmla="*/ 1419 h 2906"/>
                <a:gd name="T54" fmla="*/ 2455 w 2541"/>
                <a:gd name="T55" fmla="*/ 1389 h 2906"/>
                <a:gd name="T56" fmla="*/ 2509 w 2541"/>
                <a:gd name="T57" fmla="*/ 1400 h 2906"/>
                <a:gd name="T58" fmla="*/ 2539 w 2541"/>
                <a:gd name="T59" fmla="*/ 1443 h 2906"/>
                <a:gd name="T60" fmla="*/ 2509 w 2541"/>
                <a:gd name="T61" fmla="*/ 1556 h 2906"/>
                <a:gd name="T62" fmla="*/ 2395 w 2541"/>
                <a:gd name="T63" fmla="*/ 1770 h 2906"/>
                <a:gd name="T64" fmla="*/ 2239 w 2541"/>
                <a:gd name="T65" fmla="*/ 1955 h 2906"/>
                <a:gd name="T66" fmla="*/ 2230 w 2541"/>
                <a:gd name="T67" fmla="*/ 2871 h 2906"/>
                <a:gd name="T68" fmla="*/ 2187 w 2541"/>
                <a:gd name="T69" fmla="*/ 2902 h 2906"/>
                <a:gd name="T70" fmla="*/ 847 w 2541"/>
                <a:gd name="T71" fmla="*/ 2902 h 2906"/>
                <a:gd name="T72" fmla="*/ 805 w 2541"/>
                <a:gd name="T73" fmla="*/ 2871 h 2906"/>
                <a:gd name="T74" fmla="*/ 796 w 2541"/>
                <a:gd name="T75" fmla="*/ 2596 h 2906"/>
                <a:gd name="T76" fmla="*/ 551 w 2541"/>
                <a:gd name="T77" fmla="*/ 2631 h 2906"/>
                <a:gd name="T78" fmla="*/ 461 w 2541"/>
                <a:gd name="T79" fmla="*/ 2618 h 2906"/>
                <a:gd name="T80" fmla="*/ 350 w 2541"/>
                <a:gd name="T81" fmla="*/ 2557 h 2906"/>
                <a:gd name="T82" fmla="*/ 274 w 2541"/>
                <a:gd name="T83" fmla="*/ 2455 h 2906"/>
                <a:gd name="T84" fmla="*/ 246 w 2541"/>
                <a:gd name="T85" fmla="*/ 2329 h 2906"/>
                <a:gd name="T86" fmla="*/ 176 w 2541"/>
                <a:gd name="T87" fmla="*/ 1989 h 2906"/>
                <a:gd name="T88" fmla="*/ 87 w 2541"/>
                <a:gd name="T89" fmla="*/ 1961 h 2906"/>
                <a:gd name="T90" fmla="*/ 24 w 2541"/>
                <a:gd name="T91" fmla="*/ 1900 h 2906"/>
                <a:gd name="T92" fmla="*/ 0 w 2541"/>
                <a:gd name="T93" fmla="*/ 1817 h 2906"/>
                <a:gd name="T94" fmla="*/ 16 w 2541"/>
                <a:gd name="T95" fmla="*/ 1724 h 2906"/>
                <a:gd name="T96" fmla="*/ 247 w 2541"/>
                <a:gd name="T97" fmla="*/ 1114 h 2906"/>
                <a:gd name="T98" fmla="*/ 271 w 2541"/>
                <a:gd name="T99" fmla="*/ 878 h 2906"/>
                <a:gd name="T100" fmla="*/ 341 w 2541"/>
                <a:gd name="T101" fmla="*/ 655 h 2906"/>
                <a:gd name="T102" fmla="*/ 453 w 2541"/>
                <a:gd name="T103" fmla="*/ 453 h 2906"/>
                <a:gd name="T104" fmla="*/ 602 w 2541"/>
                <a:gd name="T105" fmla="*/ 274 h 2906"/>
                <a:gd name="T106" fmla="*/ 785 w 2541"/>
                <a:gd name="T107" fmla="*/ 129 h 2906"/>
                <a:gd name="T108" fmla="*/ 983 w 2541"/>
                <a:gd name="T109" fmla="*/ 27 h 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41" h="2906">
                  <a:moveTo>
                    <a:pt x="1063" y="0"/>
                  </a:moveTo>
                  <a:lnTo>
                    <a:pt x="1082" y="1"/>
                  </a:lnTo>
                  <a:lnTo>
                    <a:pt x="1098" y="8"/>
                  </a:lnTo>
                  <a:lnTo>
                    <a:pt x="1113" y="17"/>
                  </a:lnTo>
                  <a:lnTo>
                    <a:pt x="1125" y="31"/>
                  </a:lnTo>
                  <a:lnTo>
                    <a:pt x="1133" y="48"/>
                  </a:lnTo>
                  <a:lnTo>
                    <a:pt x="1137" y="66"/>
                  </a:lnTo>
                  <a:lnTo>
                    <a:pt x="1135" y="85"/>
                  </a:lnTo>
                  <a:lnTo>
                    <a:pt x="1130" y="102"/>
                  </a:lnTo>
                  <a:lnTo>
                    <a:pt x="1121" y="116"/>
                  </a:lnTo>
                  <a:lnTo>
                    <a:pt x="1107" y="128"/>
                  </a:lnTo>
                  <a:lnTo>
                    <a:pt x="1090" y="136"/>
                  </a:lnTo>
                  <a:lnTo>
                    <a:pt x="1036" y="156"/>
                  </a:lnTo>
                  <a:lnTo>
                    <a:pt x="983" y="180"/>
                  </a:lnTo>
                  <a:lnTo>
                    <a:pt x="917" y="214"/>
                  </a:lnTo>
                  <a:lnTo>
                    <a:pt x="854" y="252"/>
                  </a:lnTo>
                  <a:lnTo>
                    <a:pt x="793" y="295"/>
                  </a:lnTo>
                  <a:lnTo>
                    <a:pt x="736" y="341"/>
                  </a:lnTo>
                  <a:lnTo>
                    <a:pt x="684" y="392"/>
                  </a:lnTo>
                  <a:lnTo>
                    <a:pt x="634" y="444"/>
                  </a:lnTo>
                  <a:lnTo>
                    <a:pt x="590" y="501"/>
                  </a:lnTo>
                  <a:lnTo>
                    <a:pt x="549" y="561"/>
                  </a:lnTo>
                  <a:lnTo>
                    <a:pt x="512" y="624"/>
                  </a:lnTo>
                  <a:lnTo>
                    <a:pt x="479" y="688"/>
                  </a:lnTo>
                  <a:lnTo>
                    <a:pt x="452" y="755"/>
                  </a:lnTo>
                  <a:lnTo>
                    <a:pt x="428" y="824"/>
                  </a:lnTo>
                  <a:lnTo>
                    <a:pt x="409" y="895"/>
                  </a:lnTo>
                  <a:lnTo>
                    <a:pt x="397" y="966"/>
                  </a:lnTo>
                  <a:lnTo>
                    <a:pt x="388" y="1040"/>
                  </a:lnTo>
                  <a:lnTo>
                    <a:pt x="386" y="1114"/>
                  </a:lnTo>
                  <a:lnTo>
                    <a:pt x="386" y="1297"/>
                  </a:lnTo>
                  <a:lnTo>
                    <a:pt x="384" y="1314"/>
                  </a:lnTo>
                  <a:lnTo>
                    <a:pt x="378" y="1330"/>
                  </a:lnTo>
                  <a:lnTo>
                    <a:pt x="154" y="1758"/>
                  </a:lnTo>
                  <a:lnTo>
                    <a:pt x="147" y="1775"/>
                  </a:lnTo>
                  <a:lnTo>
                    <a:pt x="141" y="1791"/>
                  </a:lnTo>
                  <a:lnTo>
                    <a:pt x="139" y="1806"/>
                  </a:lnTo>
                  <a:lnTo>
                    <a:pt x="140" y="1818"/>
                  </a:lnTo>
                  <a:lnTo>
                    <a:pt x="145" y="1829"/>
                  </a:lnTo>
                  <a:lnTo>
                    <a:pt x="154" y="1838"/>
                  </a:lnTo>
                  <a:lnTo>
                    <a:pt x="169" y="1846"/>
                  </a:lnTo>
                  <a:lnTo>
                    <a:pt x="188" y="1851"/>
                  </a:lnTo>
                  <a:lnTo>
                    <a:pt x="211" y="1852"/>
                  </a:lnTo>
                  <a:lnTo>
                    <a:pt x="317" y="1852"/>
                  </a:lnTo>
                  <a:lnTo>
                    <a:pt x="336" y="1855"/>
                  </a:lnTo>
                  <a:lnTo>
                    <a:pt x="352" y="1862"/>
                  </a:lnTo>
                  <a:lnTo>
                    <a:pt x="366" y="1873"/>
                  </a:lnTo>
                  <a:lnTo>
                    <a:pt x="377" y="1887"/>
                  </a:lnTo>
                  <a:lnTo>
                    <a:pt x="384" y="1904"/>
                  </a:lnTo>
                  <a:lnTo>
                    <a:pt x="386" y="1923"/>
                  </a:lnTo>
                  <a:lnTo>
                    <a:pt x="386" y="2330"/>
                  </a:lnTo>
                  <a:lnTo>
                    <a:pt x="389" y="2362"/>
                  </a:lnTo>
                  <a:lnTo>
                    <a:pt x="399" y="2392"/>
                  </a:lnTo>
                  <a:lnTo>
                    <a:pt x="414" y="2418"/>
                  </a:lnTo>
                  <a:lnTo>
                    <a:pt x="433" y="2443"/>
                  </a:lnTo>
                  <a:lnTo>
                    <a:pt x="456" y="2463"/>
                  </a:lnTo>
                  <a:lnTo>
                    <a:pt x="482" y="2477"/>
                  </a:lnTo>
                  <a:lnTo>
                    <a:pt x="512" y="2487"/>
                  </a:lnTo>
                  <a:lnTo>
                    <a:pt x="543" y="2491"/>
                  </a:lnTo>
                  <a:lnTo>
                    <a:pt x="856" y="2445"/>
                  </a:lnTo>
                  <a:lnTo>
                    <a:pt x="870" y="2444"/>
                  </a:lnTo>
                  <a:lnTo>
                    <a:pt x="885" y="2447"/>
                  </a:lnTo>
                  <a:lnTo>
                    <a:pt x="899" y="2452"/>
                  </a:lnTo>
                  <a:lnTo>
                    <a:pt x="912" y="2461"/>
                  </a:lnTo>
                  <a:lnTo>
                    <a:pt x="924" y="2476"/>
                  </a:lnTo>
                  <a:lnTo>
                    <a:pt x="933" y="2494"/>
                  </a:lnTo>
                  <a:lnTo>
                    <a:pt x="936" y="2514"/>
                  </a:lnTo>
                  <a:lnTo>
                    <a:pt x="936" y="2764"/>
                  </a:lnTo>
                  <a:lnTo>
                    <a:pt x="2099" y="2764"/>
                  </a:lnTo>
                  <a:lnTo>
                    <a:pt x="2099" y="1925"/>
                  </a:lnTo>
                  <a:lnTo>
                    <a:pt x="2101" y="1906"/>
                  </a:lnTo>
                  <a:lnTo>
                    <a:pt x="2109" y="1888"/>
                  </a:lnTo>
                  <a:lnTo>
                    <a:pt x="2121" y="1873"/>
                  </a:lnTo>
                  <a:lnTo>
                    <a:pt x="2175" y="1820"/>
                  </a:lnTo>
                  <a:lnTo>
                    <a:pt x="2224" y="1763"/>
                  </a:lnTo>
                  <a:lnTo>
                    <a:pt x="2270" y="1703"/>
                  </a:lnTo>
                  <a:lnTo>
                    <a:pt x="2310" y="1640"/>
                  </a:lnTo>
                  <a:lnTo>
                    <a:pt x="2347" y="1575"/>
                  </a:lnTo>
                  <a:lnTo>
                    <a:pt x="2377" y="1506"/>
                  </a:lnTo>
                  <a:lnTo>
                    <a:pt x="2404" y="1436"/>
                  </a:lnTo>
                  <a:lnTo>
                    <a:pt x="2412" y="1419"/>
                  </a:lnTo>
                  <a:lnTo>
                    <a:pt x="2424" y="1405"/>
                  </a:lnTo>
                  <a:lnTo>
                    <a:pt x="2438" y="1395"/>
                  </a:lnTo>
                  <a:lnTo>
                    <a:pt x="2455" y="1389"/>
                  </a:lnTo>
                  <a:lnTo>
                    <a:pt x="2474" y="1388"/>
                  </a:lnTo>
                  <a:lnTo>
                    <a:pt x="2492" y="1391"/>
                  </a:lnTo>
                  <a:lnTo>
                    <a:pt x="2509" y="1400"/>
                  </a:lnTo>
                  <a:lnTo>
                    <a:pt x="2523" y="1411"/>
                  </a:lnTo>
                  <a:lnTo>
                    <a:pt x="2533" y="1426"/>
                  </a:lnTo>
                  <a:lnTo>
                    <a:pt x="2539" y="1443"/>
                  </a:lnTo>
                  <a:lnTo>
                    <a:pt x="2541" y="1461"/>
                  </a:lnTo>
                  <a:lnTo>
                    <a:pt x="2537" y="1480"/>
                  </a:lnTo>
                  <a:lnTo>
                    <a:pt x="2509" y="1556"/>
                  </a:lnTo>
                  <a:lnTo>
                    <a:pt x="2476" y="1630"/>
                  </a:lnTo>
                  <a:lnTo>
                    <a:pt x="2438" y="1701"/>
                  </a:lnTo>
                  <a:lnTo>
                    <a:pt x="2395" y="1770"/>
                  </a:lnTo>
                  <a:lnTo>
                    <a:pt x="2348" y="1835"/>
                  </a:lnTo>
                  <a:lnTo>
                    <a:pt x="2295" y="1896"/>
                  </a:lnTo>
                  <a:lnTo>
                    <a:pt x="2239" y="1955"/>
                  </a:lnTo>
                  <a:lnTo>
                    <a:pt x="2239" y="2835"/>
                  </a:lnTo>
                  <a:lnTo>
                    <a:pt x="2236" y="2854"/>
                  </a:lnTo>
                  <a:lnTo>
                    <a:pt x="2230" y="2871"/>
                  </a:lnTo>
                  <a:lnTo>
                    <a:pt x="2218" y="2884"/>
                  </a:lnTo>
                  <a:lnTo>
                    <a:pt x="2204" y="2896"/>
                  </a:lnTo>
                  <a:lnTo>
                    <a:pt x="2187" y="2902"/>
                  </a:lnTo>
                  <a:lnTo>
                    <a:pt x="2168" y="2906"/>
                  </a:lnTo>
                  <a:lnTo>
                    <a:pt x="865" y="2906"/>
                  </a:lnTo>
                  <a:lnTo>
                    <a:pt x="847" y="2902"/>
                  </a:lnTo>
                  <a:lnTo>
                    <a:pt x="830" y="2896"/>
                  </a:lnTo>
                  <a:lnTo>
                    <a:pt x="816" y="2884"/>
                  </a:lnTo>
                  <a:lnTo>
                    <a:pt x="805" y="2871"/>
                  </a:lnTo>
                  <a:lnTo>
                    <a:pt x="798" y="2854"/>
                  </a:lnTo>
                  <a:lnTo>
                    <a:pt x="796" y="2835"/>
                  </a:lnTo>
                  <a:lnTo>
                    <a:pt x="796" y="2596"/>
                  </a:lnTo>
                  <a:lnTo>
                    <a:pt x="558" y="2631"/>
                  </a:lnTo>
                  <a:lnTo>
                    <a:pt x="555" y="2631"/>
                  </a:lnTo>
                  <a:lnTo>
                    <a:pt x="551" y="2631"/>
                  </a:lnTo>
                  <a:lnTo>
                    <a:pt x="549" y="2630"/>
                  </a:lnTo>
                  <a:lnTo>
                    <a:pt x="503" y="2627"/>
                  </a:lnTo>
                  <a:lnTo>
                    <a:pt x="461" y="2618"/>
                  </a:lnTo>
                  <a:lnTo>
                    <a:pt x="421" y="2602"/>
                  </a:lnTo>
                  <a:lnTo>
                    <a:pt x="384" y="2582"/>
                  </a:lnTo>
                  <a:lnTo>
                    <a:pt x="350" y="2557"/>
                  </a:lnTo>
                  <a:lnTo>
                    <a:pt x="321" y="2526"/>
                  </a:lnTo>
                  <a:lnTo>
                    <a:pt x="295" y="2493"/>
                  </a:lnTo>
                  <a:lnTo>
                    <a:pt x="274" y="2455"/>
                  </a:lnTo>
                  <a:lnTo>
                    <a:pt x="260" y="2415"/>
                  </a:lnTo>
                  <a:lnTo>
                    <a:pt x="249" y="2373"/>
                  </a:lnTo>
                  <a:lnTo>
                    <a:pt x="246" y="2329"/>
                  </a:lnTo>
                  <a:lnTo>
                    <a:pt x="246" y="1991"/>
                  </a:lnTo>
                  <a:lnTo>
                    <a:pt x="211" y="1991"/>
                  </a:lnTo>
                  <a:lnTo>
                    <a:pt x="176" y="1989"/>
                  </a:lnTo>
                  <a:lnTo>
                    <a:pt x="143" y="1983"/>
                  </a:lnTo>
                  <a:lnTo>
                    <a:pt x="114" y="1973"/>
                  </a:lnTo>
                  <a:lnTo>
                    <a:pt x="87" y="1961"/>
                  </a:lnTo>
                  <a:lnTo>
                    <a:pt x="62" y="1944"/>
                  </a:lnTo>
                  <a:lnTo>
                    <a:pt x="41" y="1924"/>
                  </a:lnTo>
                  <a:lnTo>
                    <a:pt x="24" y="1900"/>
                  </a:lnTo>
                  <a:lnTo>
                    <a:pt x="12" y="1874"/>
                  </a:lnTo>
                  <a:lnTo>
                    <a:pt x="3" y="1846"/>
                  </a:lnTo>
                  <a:lnTo>
                    <a:pt x="0" y="1817"/>
                  </a:lnTo>
                  <a:lnTo>
                    <a:pt x="0" y="1787"/>
                  </a:lnTo>
                  <a:lnTo>
                    <a:pt x="5" y="1756"/>
                  </a:lnTo>
                  <a:lnTo>
                    <a:pt x="16" y="1724"/>
                  </a:lnTo>
                  <a:lnTo>
                    <a:pt x="30" y="1693"/>
                  </a:lnTo>
                  <a:lnTo>
                    <a:pt x="247" y="1279"/>
                  </a:lnTo>
                  <a:lnTo>
                    <a:pt x="247" y="1114"/>
                  </a:lnTo>
                  <a:lnTo>
                    <a:pt x="250" y="1034"/>
                  </a:lnTo>
                  <a:lnTo>
                    <a:pt x="257" y="956"/>
                  </a:lnTo>
                  <a:lnTo>
                    <a:pt x="271" y="878"/>
                  </a:lnTo>
                  <a:lnTo>
                    <a:pt x="289" y="802"/>
                  </a:lnTo>
                  <a:lnTo>
                    <a:pt x="313" y="728"/>
                  </a:lnTo>
                  <a:lnTo>
                    <a:pt x="341" y="655"/>
                  </a:lnTo>
                  <a:lnTo>
                    <a:pt x="374" y="586"/>
                  </a:lnTo>
                  <a:lnTo>
                    <a:pt x="412" y="518"/>
                  </a:lnTo>
                  <a:lnTo>
                    <a:pt x="453" y="453"/>
                  </a:lnTo>
                  <a:lnTo>
                    <a:pt x="498" y="390"/>
                  </a:lnTo>
                  <a:lnTo>
                    <a:pt x="549" y="330"/>
                  </a:lnTo>
                  <a:lnTo>
                    <a:pt x="602" y="274"/>
                  </a:lnTo>
                  <a:lnTo>
                    <a:pt x="659" y="223"/>
                  </a:lnTo>
                  <a:lnTo>
                    <a:pt x="721" y="173"/>
                  </a:lnTo>
                  <a:lnTo>
                    <a:pt x="785" y="129"/>
                  </a:lnTo>
                  <a:lnTo>
                    <a:pt x="854" y="89"/>
                  </a:lnTo>
                  <a:lnTo>
                    <a:pt x="924" y="52"/>
                  </a:lnTo>
                  <a:lnTo>
                    <a:pt x="983" y="27"/>
                  </a:lnTo>
                  <a:lnTo>
                    <a:pt x="1045" y="3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Group 48"/>
          <p:cNvGrpSpPr/>
          <p:nvPr/>
        </p:nvGrpSpPr>
        <p:grpSpPr>
          <a:xfrm>
            <a:off x="3261264" y="3296175"/>
            <a:ext cx="648953" cy="676069"/>
            <a:chOff x="708025" y="1916113"/>
            <a:chExt cx="531813" cy="5540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" name="Freeform 93"/>
            <p:cNvSpPr/>
            <p:nvPr/>
          </p:nvSpPr>
          <p:spPr bwMode="auto">
            <a:xfrm>
              <a:off x="708025" y="1916113"/>
              <a:ext cx="307975" cy="457200"/>
            </a:xfrm>
            <a:custGeom>
              <a:avLst/>
              <a:gdLst>
                <a:gd name="T0" fmla="*/ 1457 w 1939"/>
                <a:gd name="T1" fmla="*/ 4 h 2887"/>
                <a:gd name="T2" fmla="*/ 1621 w 1939"/>
                <a:gd name="T3" fmla="*/ 49 h 2887"/>
                <a:gd name="T4" fmla="*/ 1761 w 1939"/>
                <a:gd name="T5" fmla="*/ 140 h 2887"/>
                <a:gd name="T6" fmla="*/ 1865 w 1939"/>
                <a:gd name="T7" fmla="*/ 268 h 2887"/>
                <a:gd name="T8" fmla="*/ 1927 w 1939"/>
                <a:gd name="T9" fmla="*/ 426 h 2887"/>
                <a:gd name="T10" fmla="*/ 1939 w 1939"/>
                <a:gd name="T11" fmla="*/ 1064 h 2887"/>
                <a:gd name="T12" fmla="*/ 1918 w 1939"/>
                <a:gd name="T13" fmla="*/ 1175 h 2887"/>
                <a:gd name="T14" fmla="*/ 1861 w 1939"/>
                <a:gd name="T15" fmla="*/ 1269 h 2887"/>
                <a:gd name="T16" fmla="*/ 1831 w 1939"/>
                <a:gd name="T17" fmla="*/ 1784 h 2887"/>
                <a:gd name="T18" fmla="*/ 1799 w 1939"/>
                <a:gd name="T19" fmla="*/ 1825 h 2887"/>
                <a:gd name="T20" fmla="*/ 1745 w 1939"/>
                <a:gd name="T21" fmla="*/ 1832 h 2887"/>
                <a:gd name="T22" fmla="*/ 1703 w 1939"/>
                <a:gd name="T23" fmla="*/ 1801 h 2887"/>
                <a:gd name="T24" fmla="*/ 1694 w 1939"/>
                <a:gd name="T25" fmla="*/ 1260 h 2887"/>
                <a:gd name="T26" fmla="*/ 1712 w 1939"/>
                <a:gd name="T27" fmla="*/ 1213 h 2887"/>
                <a:gd name="T28" fmla="*/ 1764 w 1939"/>
                <a:gd name="T29" fmla="*/ 1165 h 2887"/>
                <a:gd name="T30" fmla="*/ 1796 w 1939"/>
                <a:gd name="T31" fmla="*/ 1092 h 2887"/>
                <a:gd name="T32" fmla="*/ 1796 w 1939"/>
                <a:gd name="T33" fmla="*/ 492 h 2887"/>
                <a:gd name="T34" fmla="*/ 1751 w 1939"/>
                <a:gd name="T35" fmla="*/ 354 h 2887"/>
                <a:gd name="T36" fmla="*/ 1664 w 1939"/>
                <a:gd name="T37" fmla="*/ 242 h 2887"/>
                <a:gd name="T38" fmla="*/ 1543 w 1939"/>
                <a:gd name="T39" fmla="*/ 168 h 2887"/>
                <a:gd name="T40" fmla="*/ 1398 w 1939"/>
                <a:gd name="T41" fmla="*/ 141 h 2887"/>
                <a:gd name="T42" fmla="*/ 1186 w 1939"/>
                <a:gd name="T43" fmla="*/ 154 h 2887"/>
                <a:gd name="T44" fmla="*/ 1057 w 1939"/>
                <a:gd name="T45" fmla="*/ 213 h 2887"/>
                <a:gd name="T46" fmla="*/ 957 w 1939"/>
                <a:gd name="T47" fmla="*/ 313 h 2887"/>
                <a:gd name="T48" fmla="*/ 897 w 1939"/>
                <a:gd name="T49" fmla="*/ 443 h 2887"/>
                <a:gd name="T50" fmla="*/ 884 w 1939"/>
                <a:gd name="T51" fmla="*/ 1064 h 2887"/>
                <a:gd name="T52" fmla="*/ 904 w 1939"/>
                <a:gd name="T53" fmla="*/ 1143 h 2887"/>
                <a:gd name="T54" fmla="*/ 958 w 1939"/>
                <a:gd name="T55" fmla="*/ 1203 h 2887"/>
                <a:gd name="T56" fmla="*/ 987 w 1939"/>
                <a:gd name="T57" fmla="*/ 1243 h 2887"/>
                <a:gd name="T58" fmla="*/ 987 w 1939"/>
                <a:gd name="T59" fmla="*/ 1786 h 2887"/>
                <a:gd name="T60" fmla="*/ 954 w 1939"/>
                <a:gd name="T61" fmla="*/ 1838 h 2887"/>
                <a:gd name="T62" fmla="*/ 904 w 1939"/>
                <a:gd name="T63" fmla="*/ 1865 h 2887"/>
                <a:gd name="T64" fmla="*/ 824 w 1939"/>
                <a:gd name="T65" fmla="*/ 1908 h 2887"/>
                <a:gd name="T66" fmla="*/ 710 w 1939"/>
                <a:gd name="T67" fmla="*/ 1972 h 2887"/>
                <a:gd name="T68" fmla="*/ 572 w 1939"/>
                <a:gd name="T69" fmla="*/ 2055 h 2887"/>
                <a:gd name="T70" fmla="*/ 420 w 1939"/>
                <a:gd name="T71" fmla="*/ 2156 h 2887"/>
                <a:gd name="T72" fmla="*/ 261 w 1939"/>
                <a:gd name="T73" fmla="*/ 2274 h 2887"/>
                <a:gd name="T74" fmla="*/ 165 w 1939"/>
                <a:gd name="T75" fmla="*/ 2367 h 2887"/>
                <a:gd name="T76" fmla="*/ 140 w 1939"/>
                <a:gd name="T77" fmla="*/ 2458 h 2887"/>
                <a:gd name="T78" fmla="*/ 131 w 1939"/>
                <a:gd name="T79" fmla="*/ 2852 h 2887"/>
                <a:gd name="T80" fmla="*/ 88 w 1939"/>
                <a:gd name="T81" fmla="*/ 2885 h 2887"/>
                <a:gd name="T82" fmla="*/ 34 w 1939"/>
                <a:gd name="T83" fmla="*/ 2877 h 2887"/>
                <a:gd name="T84" fmla="*/ 2 w 1939"/>
                <a:gd name="T85" fmla="*/ 2836 h 2887"/>
                <a:gd name="T86" fmla="*/ 2 w 1939"/>
                <a:gd name="T87" fmla="*/ 2418 h 2887"/>
                <a:gd name="T88" fmla="*/ 39 w 1939"/>
                <a:gd name="T89" fmla="*/ 2303 h 2887"/>
                <a:gd name="T90" fmla="*/ 118 w 1939"/>
                <a:gd name="T91" fmla="*/ 2209 h 2887"/>
                <a:gd name="T92" fmla="*/ 287 w 1939"/>
                <a:gd name="T93" fmla="*/ 2078 h 2887"/>
                <a:gd name="T94" fmla="*/ 452 w 1939"/>
                <a:gd name="T95" fmla="*/ 1965 h 2887"/>
                <a:gd name="T96" fmla="*/ 603 w 1939"/>
                <a:gd name="T97" fmla="*/ 1871 h 2887"/>
                <a:gd name="T98" fmla="*/ 731 w 1939"/>
                <a:gd name="T99" fmla="*/ 1798 h 2887"/>
                <a:gd name="T100" fmla="*/ 826 w 1939"/>
                <a:gd name="T101" fmla="*/ 1747 h 2887"/>
                <a:gd name="T102" fmla="*/ 822 w 1939"/>
                <a:gd name="T103" fmla="*/ 1269 h 2887"/>
                <a:gd name="T104" fmla="*/ 764 w 1939"/>
                <a:gd name="T105" fmla="*/ 1175 h 2887"/>
                <a:gd name="T106" fmla="*/ 744 w 1939"/>
                <a:gd name="T107" fmla="*/ 1064 h 2887"/>
                <a:gd name="T108" fmla="*/ 756 w 1939"/>
                <a:gd name="T109" fmla="*/ 426 h 2887"/>
                <a:gd name="T110" fmla="*/ 818 w 1939"/>
                <a:gd name="T111" fmla="*/ 268 h 2887"/>
                <a:gd name="T112" fmla="*/ 922 w 1939"/>
                <a:gd name="T113" fmla="*/ 140 h 2887"/>
                <a:gd name="T114" fmla="*/ 1062 w 1939"/>
                <a:gd name="T115" fmla="*/ 49 h 2887"/>
                <a:gd name="T116" fmla="*/ 1226 w 1939"/>
                <a:gd name="T117" fmla="*/ 4 h 2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9" h="2887">
                  <a:moveTo>
                    <a:pt x="1285" y="0"/>
                  </a:moveTo>
                  <a:lnTo>
                    <a:pt x="1398" y="0"/>
                  </a:lnTo>
                  <a:lnTo>
                    <a:pt x="1457" y="4"/>
                  </a:lnTo>
                  <a:lnTo>
                    <a:pt x="1514" y="13"/>
                  </a:lnTo>
                  <a:lnTo>
                    <a:pt x="1569" y="28"/>
                  </a:lnTo>
                  <a:lnTo>
                    <a:pt x="1621" y="49"/>
                  </a:lnTo>
                  <a:lnTo>
                    <a:pt x="1670" y="75"/>
                  </a:lnTo>
                  <a:lnTo>
                    <a:pt x="1717" y="106"/>
                  </a:lnTo>
                  <a:lnTo>
                    <a:pt x="1761" y="140"/>
                  </a:lnTo>
                  <a:lnTo>
                    <a:pt x="1799" y="179"/>
                  </a:lnTo>
                  <a:lnTo>
                    <a:pt x="1834" y="223"/>
                  </a:lnTo>
                  <a:lnTo>
                    <a:pt x="1865" y="268"/>
                  </a:lnTo>
                  <a:lnTo>
                    <a:pt x="1891" y="318"/>
                  </a:lnTo>
                  <a:lnTo>
                    <a:pt x="1912" y="371"/>
                  </a:lnTo>
                  <a:lnTo>
                    <a:pt x="1927" y="426"/>
                  </a:lnTo>
                  <a:lnTo>
                    <a:pt x="1936" y="483"/>
                  </a:lnTo>
                  <a:lnTo>
                    <a:pt x="1939" y="542"/>
                  </a:lnTo>
                  <a:lnTo>
                    <a:pt x="1939" y="1064"/>
                  </a:lnTo>
                  <a:lnTo>
                    <a:pt x="1936" y="1103"/>
                  </a:lnTo>
                  <a:lnTo>
                    <a:pt x="1930" y="1140"/>
                  </a:lnTo>
                  <a:lnTo>
                    <a:pt x="1918" y="1175"/>
                  </a:lnTo>
                  <a:lnTo>
                    <a:pt x="1903" y="1208"/>
                  </a:lnTo>
                  <a:lnTo>
                    <a:pt x="1884" y="1240"/>
                  </a:lnTo>
                  <a:lnTo>
                    <a:pt x="1861" y="1269"/>
                  </a:lnTo>
                  <a:lnTo>
                    <a:pt x="1834" y="1295"/>
                  </a:lnTo>
                  <a:lnTo>
                    <a:pt x="1834" y="1764"/>
                  </a:lnTo>
                  <a:lnTo>
                    <a:pt x="1831" y="1784"/>
                  </a:lnTo>
                  <a:lnTo>
                    <a:pt x="1825" y="1801"/>
                  </a:lnTo>
                  <a:lnTo>
                    <a:pt x="1814" y="1814"/>
                  </a:lnTo>
                  <a:lnTo>
                    <a:pt x="1799" y="1825"/>
                  </a:lnTo>
                  <a:lnTo>
                    <a:pt x="1782" y="1832"/>
                  </a:lnTo>
                  <a:lnTo>
                    <a:pt x="1764" y="1835"/>
                  </a:lnTo>
                  <a:lnTo>
                    <a:pt x="1745" y="1832"/>
                  </a:lnTo>
                  <a:lnTo>
                    <a:pt x="1728" y="1825"/>
                  </a:lnTo>
                  <a:lnTo>
                    <a:pt x="1714" y="1814"/>
                  </a:lnTo>
                  <a:lnTo>
                    <a:pt x="1703" y="1801"/>
                  </a:lnTo>
                  <a:lnTo>
                    <a:pt x="1696" y="1784"/>
                  </a:lnTo>
                  <a:lnTo>
                    <a:pt x="1694" y="1764"/>
                  </a:lnTo>
                  <a:lnTo>
                    <a:pt x="1694" y="1260"/>
                  </a:lnTo>
                  <a:lnTo>
                    <a:pt x="1696" y="1243"/>
                  </a:lnTo>
                  <a:lnTo>
                    <a:pt x="1701" y="1227"/>
                  </a:lnTo>
                  <a:lnTo>
                    <a:pt x="1712" y="1213"/>
                  </a:lnTo>
                  <a:lnTo>
                    <a:pt x="1725" y="1203"/>
                  </a:lnTo>
                  <a:lnTo>
                    <a:pt x="1746" y="1186"/>
                  </a:lnTo>
                  <a:lnTo>
                    <a:pt x="1764" y="1165"/>
                  </a:lnTo>
                  <a:lnTo>
                    <a:pt x="1779" y="1143"/>
                  </a:lnTo>
                  <a:lnTo>
                    <a:pt x="1790" y="1119"/>
                  </a:lnTo>
                  <a:lnTo>
                    <a:pt x="1796" y="1092"/>
                  </a:lnTo>
                  <a:lnTo>
                    <a:pt x="1798" y="1064"/>
                  </a:lnTo>
                  <a:lnTo>
                    <a:pt x="1798" y="542"/>
                  </a:lnTo>
                  <a:lnTo>
                    <a:pt x="1796" y="492"/>
                  </a:lnTo>
                  <a:lnTo>
                    <a:pt x="1786" y="443"/>
                  </a:lnTo>
                  <a:lnTo>
                    <a:pt x="1772" y="397"/>
                  </a:lnTo>
                  <a:lnTo>
                    <a:pt x="1751" y="354"/>
                  </a:lnTo>
                  <a:lnTo>
                    <a:pt x="1727" y="313"/>
                  </a:lnTo>
                  <a:lnTo>
                    <a:pt x="1697" y="276"/>
                  </a:lnTo>
                  <a:lnTo>
                    <a:pt x="1664" y="242"/>
                  </a:lnTo>
                  <a:lnTo>
                    <a:pt x="1627" y="213"/>
                  </a:lnTo>
                  <a:lnTo>
                    <a:pt x="1586" y="188"/>
                  </a:lnTo>
                  <a:lnTo>
                    <a:pt x="1543" y="168"/>
                  </a:lnTo>
                  <a:lnTo>
                    <a:pt x="1496" y="154"/>
                  </a:lnTo>
                  <a:lnTo>
                    <a:pt x="1448" y="144"/>
                  </a:lnTo>
                  <a:lnTo>
                    <a:pt x="1398" y="141"/>
                  </a:lnTo>
                  <a:lnTo>
                    <a:pt x="1285" y="141"/>
                  </a:lnTo>
                  <a:lnTo>
                    <a:pt x="1235" y="144"/>
                  </a:lnTo>
                  <a:lnTo>
                    <a:pt x="1186" y="154"/>
                  </a:lnTo>
                  <a:lnTo>
                    <a:pt x="1141" y="168"/>
                  </a:lnTo>
                  <a:lnTo>
                    <a:pt x="1097" y="189"/>
                  </a:lnTo>
                  <a:lnTo>
                    <a:pt x="1057" y="213"/>
                  </a:lnTo>
                  <a:lnTo>
                    <a:pt x="1019" y="243"/>
                  </a:lnTo>
                  <a:lnTo>
                    <a:pt x="985" y="276"/>
                  </a:lnTo>
                  <a:lnTo>
                    <a:pt x="957" y="313"/>
                  </a:lnTo>
                  <a:lnTo>
                    <a:pt x="931" y="354"/>
                  </a:lnTo>
                  <a:lnTo>
                    <a:pt x="912" y="397"/>
                  </a:lnTo>
                  <a:lnTo>
                    <a:pt x="897" y="443"/>
                  </a:lnTo>
                  <a:lnTo>
                    <a:pt x="887" y="492"/>
                  </a:lnTo>
                  <a:lnTo>
                    <a:pt x="884" y="542"/>
                  </a:lnTo>
                  <a:lnTo>
                    <a:pt x="884" y="1064"/>
                  </a:lnTo>
                  <a:lnTo>
                    <a:pt x="886" y="1092"/>
                  </a:lnTo>
                  <a:lnTo>
                    <a:pt x="894" y="1119"/>
                  </a:lnTo>
                  <a:lnTo>
                    <a:pt x="904" y="1143"/>
                  </a:lnTo>
                  <a:lnTo>
                    <a:pt x="918" y="1165"/>
                  </a:lnTo>
                  <a:lnTo>
                    <a:pt x="936" y="1186"/>
                  </a:lnTo>
                  <a:lnTo>
                    <a:pt x="958" y="1203"/>
                  </a:lnTo>
                  <a:lnTo>
                    <a:pt x="971" y="1213"/>
                  </a:lnTo>
                  <a:lnTo>
                    <a:pt x="981" y="1227"/>
                  </a:lnTo>
                  <a:lnTo>
                    <a:pt x="987" y="1243"/>
                  </a:lnTo>
                  <a:lnTo>
                    <a:pt x="989" y="1260"/>
                  </a:lnTo>
                  <a:lnTo>
                    <a:pt x="989" y="1764"/>
                  </a:lnTo>
                  <a:lnTo>
                    <a:pt x="987" y="1786"/>
                  </a:lnTo>
                  <a:lnTo>
                    <a:pt x="980" y="1805"/>
                  </a:lnTo>
                  <a:lnTo>
                    <a:pt x="969" y="1823"/>
                  </a:lnTo>
                  <a:lnTo>
                    <a:pt x="954" y="1838"/>
                  </a:lnTo>
                  <a:lnTo>
                    <a:pt x="937" y="1849"/>
                  </a:lnTo>
                  <a:lnTo>
                    <a:pt x="924" y="1856"/>
                  </a:lnTo>
                  <a:lnTo>
                    <a:pt x="904" y="1865"/>
                  </a:lnTo>
                  <a:lnTo>
                    <a:pt x="882" y="1877"/>
                  </a:lnTo>
                  <a:lnTo>
                    <a:pt x="854" y="1891"/>
                  </a:lnTo>
                  <a:lnTo>
                    <a:pt x="824" y="1908"/>
                  </a:lnTo>
                  <a:lnTo>
                    <a:pt x="789" y="1926"/>
                  </a:lnTo>
                  <a:lnTo>
                    <a:pt x="751" y="1947"/>
                  </a:lnTo>
                  <a:lnTo>
                    <a:pt x="710" y="1972"/>
                  </a:lnTo>
                  <a:lnTo>
                    <a:pt x="666" y="1997"/>
                  </a:lnTo>
                  <a:lnTo>
                    <a:pt x="620" y="2025"/>
                  </a:lnTo>
                  <a:lnTo>
                    <a:pt x="572" y="2055"/>
                  </a:lnTo>
                  <a:lnTo>
                    <a:pt x="523" y="2087"/>
                  </a:lnTo>
                  <a:lnTo>
                    <a:pt x="472" y="2121"/>
                  </a:lnTo>
                  <a:lnTo>
                    <a:pt x="420" y="2156"/>
                  </a:lnTo>
                  <a:lnTo>
                    <a:pt x="367" y="2194"/>
                  </a:lnTo>
                  <a:lnTo>
                    <a:pt x="314" y="2234"/>
                  </a:lnTo>
                  <a:lnTo>
                    <a:pt x="261" y="2274"/>
                  </a:lnTo>
                  <a:lnTo>
                    <a:pt x="206" y="2318"/>
                  </a:lnTo>
                  <a:lnTo>
                    <a:pt x="184" y="2340"/>
                  </a:lnTo>
                  <a:lnTo>
                    <a:pt x="165" y="2367"/>
                  </a:lnTo>
                  <a:lnTo>
                    <a:pt x="151" y="2395"/>
                  </a:lnTo>
                  <a:lnTo>
                    <a:pt x="144" y="2426"/>
                  </a:lnTo>
                  <a:lnTo>
                    <a:pt x="140" y="2458"/>
                  </a:lnTo>
                  <a:lnTo>
                    <a:pt x="140" y="2817"/>
                  </a:lnTo>
                  <a:lnTo>
                    <a:pt x="137" y="2836"/>
                  </a:lnTo>
                  <a:lnTo>
                    <a:pt x="131" y="2852"/>
                  </a:lnTo>
                  <a:lnTo>
                    <a:pt x="120" y="2867"/>
                  </a:lnTo>
                  <a:lnTo>
                    <a:pt x="105" y="2877"/>
                  </a:lnTo>
                  <a:lnTo>
                    <a:pt x="88" y="2885"/>
                  </a:lnTo>
                  <a:lnTo>
                    <a:pt x="70" y="2887"/>
                  </a:lnTo>
                  <a:lnTo>
                    <a:pt x="51" y="2885"/>
                  </a:lnTo>
                  <a:lnTo>
                    <a:pt x="34" y="2877"/>
                  </a:lnTo>
                  <a:lnTo>
                    <a:pt x="20" y="2867"/>
                  </a:lnTo>
                  <a:lnTo>
                    <a:pt x="10" y="2852"/>
                  </a:lnTo>
                  <a:lnTo>
                    <a:pt x="2" y="2836"/>
                  </a:lnTo>
                  <a:lnTo>
                    <a:pt x="0" y="2817"/>
                  </a:lnTo>
                  <a:lnTo>
                    <a:pt x="0" y="2458"/>
                  </a:lnTo>
                  <a:lnTo>
                    <a:pt x="2" y="2418"/>
                  </a:lnTo>
                  <a:lnTo>
                    <a:pt x="10" y="2377"/>
                  </a:lnTo>
                  <a:lnTo>
                    <a:pt x="22" y="2339"/>
                  </a:lnTo>
                  <a:lnTo>
                    <a:pt x="39" y="2303"/>
                  </a:lnTo>
                  <a:lnTo>
                    <a:pt x="62" y="2269"/>
                  </a:lnTo>
                  <a:lnTo>
                    <a:pt x="87" y="2237"/>
                  </a:lnTo>
                  <a:lnTo>
                    <a:pt x="118" y="2209"/>
                  </a:lnTo>
                  <a:lnTo>
                    <a:pt x="174" y="2163"/>
                  </a:lnTo>
                  <a:lnTo>
                    <a:pt x="231" y="2120"/>
                  </a:lnTo>
                  <a:lnTo>
                    <a:pt x="287" y="2078"/>
                  </a:lnTo>
                  <a:lnTo>
                    <a:pt x="344" y="2039"/>
                  </a:lnTo>
                  <a:lnTo>
                    <a:pt x="398" y="2001"/>
                  </a:lnTo>
                  <a:lnTo>
                    <a:pt x="452" y="1965"/>
                  </a:lnTo>
                  <a:lnTo>
                    <a:pt x="504" y="1931"/>
                  </a:lnTo>
                  <a:lnTo>
                    <a:pt x="555" y="1901"/>
                  </a:lnTo>
                  <a:lnTo>
                    <a:pt x="603" y="1871"/>
                  </a:lnTo>
                  <a:lnTo>
                    <a:pt x="649" y="1844"/>
                  </a:lnTo>
                  <a:lnTo>
                    <a:pt x="692" y="1820"/>
                  </a:lnTo>
                  <a:lnTo>
                    <a:pt x="731" y="1798"/>
                  </a:lnTo>
                  <a:lnTo>
                    <a:pt x="767" y="1778"/>
                  </a:lnTo>
                  <a:lnTo>
                    <a:pt x="799" y="1761"/>
                  </a:lnTo>
                  <a:lnTo>
                    <a:pt x="826" y="1747"/>
                  </a:lnTo>
                  <a:lnTo>
                    <a:pt x="849" y="1736"/>
                  </a:lnTo>
                  <a:lnTo>
                    <a:pt x="849" y="1295"/>
                  </a:lnTo>
                  <a:lnTo>
                    <a:pt x="822" y="1269"/>
                  </a:lnTo>
                  <a:lnTo>
                    <a:pt x="799" y="1240"/>
                  </a:lnTo>
                  <a:lnTo>
                    <a:pt x="780" y="1208"/>
                  </a:lnTo>
                  <a:lnTo>
                    <a:pt x="764" y="1175"/>
                  </a:lnTo>
                  <a:lnTo>
                    <a:pt x="753" y="1140"/>
                  </a:lnTo>
                  <a:lnTo>
                    <a:pt x="746" y="1103"/>
                  </a:lnTo>
                  <a:lnTo>
                    <a:pt x="744" y="1064"/>
                  </a:lnTo>
                  <a:lnTo>
                    <a:pt x="744" y="542"/>
                  </a:lnTo>
                  <a:lnTo>
                    <a:pt x="747" y="483"/>
                  </a:lnTo>
                  <a:lnTo>
                    <a:pt x="756" y="426"/>
                  </a:lnTo>
                  <a:lnTo>
                    <a:pt x="771" y="371"/>
                  </a:lnTo>
                  <a:lnTo>
                    <a:pt x="792" y="318"/>
                  </a:lnTo>
                  <a:lnTo>
                    <a:pt x="818" y="268"/>
                  </a:lnTo>
                  <a:lnTo>
                    <a:pt x="848" y="223"/>
                  </a:lnTo>
                  <a:lnTo>
                    <a:pt x="883" y="179"/>
                  </a:lnTo>
                  <a:lnTo>
                    <a:pt x="922" y="140"/>
                  </a:lnTo>
                  <a:lnTo>
                    <a:pt x="966" y="106"/>
                  </a:lnTo>
                  <a:lnTo>
                    <a:pt x="1012" y="75"/>
                  </a:lnTo>
                  <a:lnTo>
                    <a:pt x="1062" y="49"/>
                  </a:lnTo>
                  <a:lnTo>
                    <a:pt x="1114" y="28"/>
                  </a:lnTo>
                  <a:lnTo>
                    <a:pt x="1169" y="13"/>
                  </a:lnTo>
                  <a:lnTo>
                    <a:pt x="1226" y="4"/>
                  </a:lnTo>
                  <a:lnTo>
                    <a:pt x="12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94"/>
            <p:cNvSpPr>
              <a:spLocks noEditPoints="1"/>
            </p:cNvSpPr>
            <p:nvPr/>
          </p:nvSpPr>
          <p:spPr bwMode="auto">
            <a:xfrm>
              <a:off x="882650" y="2206625"/>
              <a:ext cx="77788" cy="263525"/>
            </a:xfrm>
            <a:custGeom>
              <a:avLst/>
              <a:gdLst>
                <a:gd name="T0" fmla="*/ 144 w 487"/>
                <a:gd name="T1" fmla="*/ 1406 h 1657"/>
                <a:gd name="T2" fmla="*/ 335 w 487"/>
                <a:gd name="T3" fmla="*/ 1404 h 1657"/>
                <a:gd name="T4" fmla="*/ 264 w 487"/>
                <a:gd name="T5" fmla="*/ 313 h 1657"/>
                <a:gd name="T6" fmla="*/ 217 w 487"/>
                <a:gd name="T7" fmla="*/ 313 h 1657"/>
                <a:gd name="T8" fmla="*/ 416 w 487"/>
                <a:gd name="T9" fmla="*/ 0 h 1657"/>
                <a:gd name="T10" fmla="*/ 452 w 487"/>
                <a:gd name="T11" fmla="*/ 9 h 1657"/>
                <a:gd name="T12" fmla="*/ 477 w 487"/>
                <a:gd name="T13" fmla="*/ 35 h 1657"/>
                <a:gd name="T14" fmla="*/ 487 w 487"/>
                <a:gd name="T15" fmla="*/ 70 h 1657"/>
                <a:gd name="T16" fmla="*/ 476 w 487"/>
                <a:gd name="T17" fmla="*/ 142 h 1657"/>
                <a:gd name="T18" fmla="*/ 445 w 487"/>
                <a:gd name="T19" fmla="*/ 206 h 1657"/>
                <a:gd name="T20" fmla="*/ 477 w 487"/>
                <a:gd name="T21" fmla="*/ 1431 h 1657"/>
                <a:gd name="T22" fmla="*/ 466 w 487"/>
                <a:gd name="T23" fmla="*/ 1470 h 1657"/>
                <a:gd name="T24" fmla="*/ 284 w 487"/>
                <a:gd name="T25" fmla="*/ 1638 h 1657"/>
                <a:gd name="T26" fmla="*/ 254 w 487"/>
                <a:gd name="T27" fmla="*/ 1655 h 1657"/>
                <a:gd name="T28" fmla="*/ 221 w 487"/>
                <a:gd name="T29" fmla="*/ 1655 h 1657"/>
                <a:gd name="T30" fmla="*/ 190 w 487"/>
                <a:gd name="T31" fmla="*/ 1639 h 1657"/>
                <a:gd name="T32" fmla="*/ 14 w 487"/>
                <a:gd name="T33" fmla="*/ 1478 h 1657"/>
                <a:gd name="T34" fmla="*/ 2 w 487"/>
                <a:gd name="T35" fmla="*/ 1450 h 1657"/>
                <a:gd name="T36" fmla="*/ 54 w 487"/>
                <a:gd name="T37" fmla="*/ 223 h 1657"/>
                <a:gd name="T38" fmla="*/ 20 w 487"/>
                <a:gd name="T39" fmla="*/ 168 h 1657"/>
                <a:gd name="T40" fmla="*/ 2 w 487"/>
                <a:gd name="T41" fmla="*/ 105 h 1657"/>
                <a:gd name="T42" fmla="*/ 2 w 487"/>
                <a:gd name="T43" fmla="*/ 52 h 1657"/>
                <a:gd name="T44" fmla="*/ 20 w 487"/>
                <a:gd name="T45" fmla="*/ 21 h 1657"/>
                <a:gd name="T46" fmla="*/ 51 w 487"/>
                <a:gd name="T47" fmla="*/ 3 h 1657"/>
                <a:gd name="T48" fmla="*/ 88 w 487"/>
                <a:gd name="T49" fmla="*/ 3 h 1657"/>
                <a:gd name="T50" fmla="*/ 120 w 487"/>
                <a:gd name="T51" fmla="*/ 21 h 1657"/>
                <a:gd name="T52" fmla="*/ 137 w 487"/>
                <a:gd name="T53" fmla="*/ 52 h 1657"/>
                <a:gd name="T54" fmla="*/ 143 w 487"/>
                <a:gd name="T55" fmla="*/ 95 h 1657"/>
                <a:gd name="T56" fmla="*/ 163 w 487"/>
                <a:gd name="T57" fmla="*/ 135 h 1657"/>
                <a:gd name="T58" fmla="*/ 198 w 487"/>
                <a:gd name="T59" fmla="*/ 164 h 1657"/>
                <a:gd name="T60" fmla="*/ 244 w 487"/>
                <a:gd name="T61" fmla="*/ 174 h 1657"/>
                <a:gd name="T62" fmla="*/ 283 w 487"/>
                <a:gd name="T63" fmla="*/ 166 h 1657"/>
                <a:gd name="T64" fmla="*/ 306 w 487"/>
                <a:gd name="T65" fmla="*/ 151 h 1657"/>
                <a:gd name="T66" fmla="*/ 327 w 487"/>
                <a:gd name="T67" fmla="*/ 131 h 1657"/>
                <a:gd name="T68" fmla="*/ 344 w 487"/>
                <a:gd name="T69" fmla="*/ 92 h 1657"/>
                <a:gd name="T70" fmla="*/ 349 w 487"/>
                <a:gd name="T71" fmla="*/ 52 h 1657"/>
                <a:gd name="T72" fmla="*/ 366 w 487"/>
                <a:gd name="T73" fmla="*/ 21 h 1657"/>
                <a:gd name="T74" fmla="*/ 398 w 487"/>
                <a:gd name="T75" fmla="*/ 3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1657">
                  <a:moveTo>
                    <a:pt x="190" y="308"/>
                  </a:moveTo>
                  <a:lnTo>
                    <a:pt x="144" y="1406"/>
                  </a:lnTo>
                  <a:lnTo>
                    <a:pt x="237" y="1492"/>
                  </a:lnTo>
                  <a:lnTo>
                    <a:pt x="335" y="1404"/>
                  </a:lnTo>
                  <a:lnTo>
                    <a:pt x="285" y="311"/>
                  </a:lnTo>
                  <a:lnTo>
                    <a:pt x="264" y="313"/>
                  </a:lnTo>
                  <a:lnTo>
                    <a:pt x="244" y="314"/>
                  </a:lnTo>
                  <a:lnTo>
                    <a:pt x="217" y="313"/>
                  </a:lnTo>
                  <a:lnTo>
                    <a:pt x="190" y="308"/>
                  </a:lnTo>
                  <a:close/>
                  <a:moveTo>
                    <a:pt x="416" y="0"/>
                  </a:moveTo>
                  <a:lnTo>
                    <a:pt x="435" y="3"/>
                  </a:lnTo>
                  <a:lnTo>
                    <a:pt x="452" y="9"/>
                  </a:lnTo>
                  <a:lnTo>
                    <a:pt x="466" y="21"/>
                  </a:lnTo>
                  <a:lnTo>
                    <a:pt x="477" y="35"/>
                  </a:lnTo>
                  <a:lnTo>
                    <a:pt x="484" y="52"/>
                  </a:lnTo>
                  <a:lnTo>
                    <a:pt x="487" y="70"/>
                  </a:lnTo>
                  <a:lnTo>
                    <a:pt x="484" y="107"/>
                  </a:lnTo>
                  <a:lnTo>
                    <a:pt x="476" y="142"/>
                  </a:lnTo>
                  <a:lnTo>
                    <a:pt x="463" y="176"/>
                  </a:lnTo>
                  <a:lnTo>
                    <a:pt x="445" y="206"/>
                  </a:lnTo>
                  <a:lnTo>
                    <a:pt x="422" y="234"/>
                  </a:lnTo>
                  <a:lnTo>
                    <a:pt x="477" y="1431"/>
                  </a:lnTo>
                  <a:lnTo>
                    <a:pt x="475" y="1451"/>
                  </a:lnTo>
                  <a:lnTo>
                    <a:pt x="466" y="1470"/>
                  </a:lnTo>
                  <a:lnTo>
                    <a:pt x="453" y="1486"/>
                  </a:lnTo>
                  <a:lnTo>
                    <a:pt x="284" y="1638"/>
                  </a:lnTo>
                  <a:lnTo>
                    <a:pt x="270" y="1649"/>
                  </a:lnTo>
                  <a:lnTo>
                    <a:pt x="254" y="1655"/>
                  </a:lnTo>
                  <a:lnTo>
                    <a:pt x="237" y="1657"/>
                  </a:lnTo>
                  <a:lnTo>
                    <a:pt x="221" y="1655"/>
                  </a:lnTo>
                  <a:lnTo>
                    <a:pt x="205" y="1649"/>
                  </a:lnTo>
                  <a:lnTo>
                    <a:pt x="190" y="1639"/>
                  </a:lnTo>
                  <a:lnTo>
                    <a:pt x="24" y="1489"/>
                  </a:lnTo>
                  <a:lnTo>
                    <a:pt x="14" y="1478"/>
                  </a:lnTo>
                  <a:lnTo>
                    <a:pt x="6" y="1465"/>
                  </a:lnTo>
                  <a:lnTo>
                    <a:pt x="2" y="1450"/>
                  </a:lnTo>
                  <a:lnTo>
                    <a:pt x="1" y="1434"/>
                  </a:lnTo>
                  <a:lnTo>
                    <a:pt x="54" y="223"/>
                  </a:lnTo>
                  <a:lnTo>
                    <a:pt x="35" y="198"/>
                  </a:lnTo>
                  <a:lnTo>
                    <a:pt x="20" y="168"/>
                  </a:lnTo>
                  <a:lnTo>
                    <a:pt x="10" y="137"/>
                  </a:lnTo>
                  <a:lnTo>
                    <a:pt x="2" y="105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1"/>
                  </a:lnTo>
                  <a:lnTo>
                    <a:pt x="88" y="3"/>
                  </a:lnTo>
                  <a:lnTo>
                    <a:pt x="105" y="10"/>
                  </a:lnTo>
                  <a:lnTo>
                    <a:pt x="120" y="21"/>
                  </a:lnTo>
                  <a:lnTo>
                    <a:pt x="131" y="36"/>
                  </a:lnTo>
                  <a:lnTo>
                    <a:pt x="137" y="52"/>
                  </a:lnTo>
                  <a:lnTo>
                    <a:pt x="140" y="71"/>
                  </a:lnTo>
                  <a:lnTo>
                    <a:pt x="143" y="95"/>
                  </a:lnTo>
                  <a:lnTo>
                    <a:pt x="151" y="116"/>
                  </a:lnTo>
                  <a:lnTo>
                    <a:pt x="163" y="135"/>
                  </a:lnTo>
                  <a:lnTo>
                    <a:pt x="179" y="151"/>
                  </a:lnTo>
                  <a:lnTo>
                    <a:pt x="198" y="164"/>
                  </a:lnTo>
                  <a:lnTo>
                    <a:pt x="219" y="171"/>
                  </a:lnTo>
                  <a:lnTo>
                    <a:pt x="244" y="174"/>
                  </a:lnTo>
                  <a:lnTo>
                    <a:pt x="264" y="172"/>
                  </a:lnTo>
                  <a:lnTo>
                    <a:pt x="283" y="166"/>
                  </a:lnTo>
                  <a:lnTo>
                    <a:pt x="301" y="156"/>
                  </a:lnTo>
                  <a:lnTo>
                    <a:pt x="306" y="151"/>
                  </a:lnTo>
                  <a:lnTo>
                    <a:pt x="313" y="147"/>
                  </a:lnTo>
                  <a:lnTo>
                    <a:pt x="327" y="131"/>
                  </a:lnTo>
                  <a:lnTo>
                    <a:pt x="337" y="113"/>
                  </a:lnTo>
                  <a:lnTo>
                    <a:pt x="344" y="92"/>
                  </a:lnTo>
                  <a:lnTo>
                    <a:pt x="346" y="70"/>
                  </a:lnTo>
                  <a:lnTo>
                    <a:pt x="349" y="52"/>
                  </a:lnTo>
                  <a:lnTo>
                    <a:pt x="355" y="35"/>
                  </a:lnTo>
                  <a:lnTo>
                    <a:pt x="366" y="21"/>
                  </a:lnTo>
                  <a:lnTo>
                    <a:pt x="381" y="9"/>
                  </a:lnTo>
                  <a:lnTo>
                    <a:pt x="398" y="3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95"/>
            <p:cNvSpPr>
              <a:spLocks noEditPoints="1"/>
            </p:cNvSpPr>
            <p:nvPr/>
          </p:nvSpPr>
          <p:spPr bwMode="auto">
            <a:xfrm>
              <a:off x="1139825" y="2171700"/>
              <a:ext cx="100013" cy="100013"/>
            </a:xfrm>
            <a:custGeom>
              <a:avLst/>
              <a:gdLst>
                <a:gd name="T0" fmla="*/ 140 w 632"/>
                <a:gd name="T1" fmla="*/ 147 h 632"/>
                <a:gd name="T2" fmla="*/ 140 w 632"/>
                <a:gd name="T3" fmla="*/ 492 h 632"/>
                <a:gd name="T4" fmla="*/ 487 w 632"/>
                <a:gd name="T5" fmla="*/ 492 h 632"/>
                <a:gd name="T6" fmla="*/ 476 w 632"/>
                <a:gd name="T7" fmla="*/ 447 h 632"/>
                <a:gd name="T8" fmla="*/ 460 w 632"/>
                <a:gd name="T9" fmla="*/ 402 h 632"/>
                <a:gd name="T10" fmla="*/ 440 w 632"/>
                <a:gd name="T11" fmla="*/ 361 h 632"/>
                <a:gd name="T12" fmla="*/ 416 w 632"/>
                <a:gd name="T13" fmla="*/ 320 h 632"/>
                <a:gd name="T14" fmla="*/ 387 w 632"/>
                <a:gd name="T15" fmla="*/ 283 h 632"/>
                <a:gd name="T16" fmla="*/ 352 w 632"/>
                <a:gd name="T17" fmla="*/ 249 h 632"/>
                <a:gd name="T18" fmla="*/ 314 w 632"/>
                <a:gd name="T19" fmla="*/ 219 h 632"/>
                <a:gd name="T20" fmla="*/ 274 w 632"/>
                <a:gd name="T21" fmla="*/ 194 h 632"/>
                <a:gd name="T22" fmla="*/ 232 w 632"/>
                <a:gd name="T23" fmla="*/ 174 h 632"/>
                <a:gd name="T24" fmla="*/ 187 w 632"/>
                <a:gd name="T25" fmla="*/ 158 h 632"/>
                <a:gd name="T26" fmla="*/ 140 w 632"/>
                <a:gd name="T27" fmla="*/ 147 h 632"/>
                <a:gd name="T28" fmla="*/ 70 w 632"/>
                <a:gd name="T29" fmla="*/ 0 h 632"/>
                <a:gd name="T30" fmla="*/ 123 w 632"/>
                <a:gd name="T31" fmla="*/ 2 h 632"/>
                <a:gd name="T32" fmla="*/ 176 w 632"/>
                <a:gd name="T33" fmla="*/ 10 h 632"/>
                <a:gd name="T34" fmla="*/ 227 w 632"/>
                <a:gd name="T35" fmla="*/ 22 h 632"/>
                <a:gd name="T36" fmla="*/ 277 w 632"/>
                <a:gd name="T37" fmla="*/ 40 h 632"/>
                <a:gd name="T38" fmla="*/ 325 w 632"/>
                <a:gd name="T39" fmla="*/ 61 h 632"/>
                <a:gd name="T40" fmla="*/ 371 w 632"/>
                <a:gd name="T41" fmla="*/ 87 h 632"/>
                <a:gd name="T42" fmla="*/ 413 w 632"/>
                <a:gd name="T43" fmla="*/ 117 h 632"/>
                <a:gd name="T44" fmla="*/ 454 w 632"/>
                <a:gd name="T45" fmla="*/ 151 h 632"/>
                <a:gd name="T46" fmla="*/ 491 w 632"/>
                <a:gd name="T47" fmla="*/ 190 h 632"/>
                <a:gd name="T48" fmla="*/ 523 w 632"/>
                <a:gd name="T49" fmla="*/ 230 h 632"/>
                <a:gd name="T50" fmla="*/ 552 w 632"/>
                <a:gd name="T51" fmla="*/ 273 h 632"/>
                <a:gd name="T52" fmla="*/ 575 w 632"/>
                <a:gd name="T53" fmla="*/ 317 h 632"/>
                <a:gd name="T54" fmla="*/ 595 w 632"/>
                <a:gd name="T55" fmla="*/ 363 h 632"/>
                <a:gd name="T56" fmla="*/ 611 w 632"/>
                <a:gd name="T57" fmla="*/ 412 h 632"/>
                <a:gd name="T58" fmla="*/ 623 w 632"/>
                <a:gd name="T59" fmla="*/ 461 h 632"/>
                <a:gd name="T60" fmla="*/ 629 w 632"/>
                <a:gd name="T61" fmla="*/ 511 h 632"/>
                <a:gd name="T62" fmla="*/ 632 w 632"/>
                <a:gd name="T63" fmla="*/ 562 h 632"/>
                <a:gd name="T64" fmla="*/ 629 w 632"/>
                <a:gd name="T65" fmla="*/ 581 h 632"/>
                <a:gd name="T66" fmla="*/ 622 w 632"/>
                <a:gd name="T67" fmla="*/ 598 h 632"/>
                <a:gd name="T68" fmla="*/ 611 w 632"/>
                <a:gd name="T69" fmla="*/ 612 h 632"/>
                <a:gd name="T70" fmla="*/ 598 w 632"/>
                <a:gd name="T71" fmla="*/ 623 h 632"/>
                <a:gd name="T72" fmla="*/ 580 w 632"/>
                <a:gd name="T73" fmla="*/ 630 h 632"/>
                <a:gd name="T74" fmla="*/ 561 w 632"/>
                <a:gd name="T75" fmla="*/ 632 h 632"/>
                <a:gd name="T76" fmla="*/ 70 w 632"/>
                <a:gd name="T77" fmla="*/ 632 h 632"/>
                <a:gd name="T78" fmla="*/ 52 w 632"/>
                <a:gd name="T79" fmla="*/ 630 h 632"/>
                <a:gd name="T80" fmla="*/ 35 w 632"/>
                <a:gd name="T81" fmla="*/ 623 h 632"/>
                <a:gd name="T82" fmla="*/ 21 w 632"/>
                <a:gd name="T83" fmla="*/ 612 h 632"/>
                <a:gd name="T84" fmla="*/ 9 w 632"/>
                <a:gd name="T85" fmla="*/ 598 h 632"/>
                <a:gd name="T86" fmla="*/ 3 w 632"/>
                <a:gd name="T87" fmla="*/ 581 h 632"/>
                <a:gd name="T88" fmla="*/ 0 w 632"/>
                <a:gd name="T89" fmla="*/ 562 h 632"/>
                <a:gd name="T90" fmla="*/ 0 w 632"/>
                <a:gd name="T91" fmla="*/ 70 h 632"/>
                <a:gd name="T92" fmla="*/ 3 w 632"/>
                <a:gd name="T93" fmla="*/ 51 h 632"/>
                <a:gd name="T94" fmla="*/ 9 w 632"/>
                <a:gd name="T95" fmla="*/ 34 h 632"/>
                <a:gd name="T96" fmla="*/ 20 w 632"/>
                <a:gd name="T97" fmla="*/ 20 h 632"/>
                <a:gd name="T98" fmla="*/ 35 w 632"/>
                <a:gd name="T99" fmla="*/ 10 h 632"/>
                <a:gd name="T100" fmla="*/ 52 w 632"/>
                <a:gd name="T101" fmla="*/ 2 h 632"/>
                <a:gd name="T102" fmla="*/ 70 w 632"/>
                <a:gd name="T10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2" h="632">
                  <a:moveTo>
                    <a:pt x="140" y="147"/>
                  </a:moveTo>
                  <a:lnTo>
                    <a:pt x="140" y="492"/>
                  </a:lnTo>
                  <a:lnTo>
                    <a:pt x="487" y="492"/>
                  </a:lnTo>
                  <a:lnTo>
                    <a:pt x="476" y="447"/>
                  </a:lnTo>
                  <a:lnTo>
                    <a:pt x="460" y="402"/>
                  </a:lnTo>
                  <a:lnTo>
                    <a:pt x="440" y="361"/>
                  </a:lnTo>
                  <a:lnTo>
                    <a:pt x="416" y="320"/>
                  </a:lnTo>
                  <a:lnTo>
                    <a:pt x="387" y="283"/>
                  </a:lnTo>
                  <a:lnTo>
                    <a:pt x="352" y="249"/>
                  </a:lnTo>
                  <a:lnTo>
                    <a:pt x="314" y="219"/>
                  </a:lnTo>
                  <a:lnTo>
                    <a:pt x="274" y="194"/>
                  </a:lnTo>
                  <a:lnTo>
                    <a:pt x="232" y="174"/>
                  </a:lnTo>
                  <a:lnTo>
                    <a:pt x="187" y="158"/>
                  </a:lnTo>
                  <a:lnTo>
                    <a:pt x="140" y="147"/>
                  </a:lnTo>
                  <a:close/>
                  <a:moveTo>
                    <a:pt x="70" y="0"/>
                  </a:moveTo>
                  <a:lnTo>
                    <a:pt x="123" y="2"/>
                  </a:lnTo>
                  <a:lnTo>
                    <a:pt x="176" y="10"/>
                  </a:lnTo>
                  <a:lnTo>
                    <a:pt x="227" y="22"/>
                  </a:lnTo>
                  <a:lnTo>
                    <a:pt x="277" y="40"/>
                  </a:lnTo>
                  <a:lnTo>
                    <a:pt x="325" y="61"/>
                  </a:lnTo>
                  <a:lnTo>
                    <a:pt x="371" y="87"/>
                  </a:lnTo>
                  <a:lnTo>
                    <a:pt x="413" y="117"/>
                  </a:lnTo>
                  <a:lnTo>
                    <a:pt x="454" y="151"/>
                  </a:lnTo>
                  <a:lnTo>
                    <a:pt x="491" y="190"/>
                  </a:lnTo>
                  <a:lnTo>
                    <a:pt x="523" y="230"/>
                  </a:lnTo>
                  <a:lnTo>
                    <a:pt x="552" y="273"/>
                  </a:lnTo>
                  <a:lnTo>
                    <a:pt x="575" y="317"/>
                  </a:lnTo>
                  <a:lnTo>
                    <a:pt x="595" y="363"/>
                  </a:lnTo>
                  <a:lnTo>
                    <a:pt x="611" y="412"/>
                  </a:lnTo>
                  <a:lnTo>
                    <a:pt x="623" y="461"/>
                  </a:lnTo>
                  <a:lnTo>
                    <a:pt x="629" y="511"/>
                  </a:lnTo>
                  <a:lnTo>
                    <a:pt x="632" y="562"/>
                  </a:lnTo>
                  <a:lnTo>
                    <a:pt x="629" y="581"/>
                  </a:lnTo>
                  <a:lnTo>
                    <a:pt x="622" y="598"/>
                  </a:lnTo>
                  <a:lnTo>
                    <a:pt x="611" y="612"/>
                  </a:lnTo>
                  <a:lnTo>
                    <a:pt x="598" y="623"/>
                  </a:lnTo>
                  <a:lnTo>
                    <a:pt x="580" y="630"/>
                  </a:lnTo>
                  <a:lnTo>
                    <a:pt x="561" y="632"/>
                  </a:lnTo>
                  <a:lnTo>
                    <a:pt x="70" y="632"/>
                  </a:lnTo>
                  <a:lnTo>
                    <a:pt x="52" y="630"/>
                  </a:lnTo>
                  <a:lnTo>
                    <a:pt x="35" y="623"/>
                  </a:lnTo>
                  <a:lnTo>
                    <a:pt x="21" y="612"/>
                  </a:lnTo>
                  <a:lnTo>
                    <a:pt x="9" y="598"/>
                  </a:lnTo>
                  <a:lnTo>
                    <a:pt x="3" y="581"/>
                  </a:lnTo>
                  <a:lnTo>
                    <a:pt x="0" y="562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96"/>
            <p:cNvSpPr>
              <a:spLocks noEditPoints="1"/>
            </p:cNvSpPr>
            <p:nvPr/>
          </p:nvSpPr>
          <p:spPr bwMode="auto">
            <a:xfrm>
              <a:off x="996950" y="2192338"/>
              <a:ext cx="220663" cy="220663"/>
            </a:xfrm>
            <a:custGeom>
              <a:avLst/>
              <a:gdLst>
                <a:gd name="T0" fmla="*/ 569 w 1395"/>
                <a:gd name="T1" fmla="*/ 156 h 1394"/>
                <a:gd name="T2" fmla="*/ 461 w 1395"/>
                <a:gd name="T3" fmla="*/ 194 h 1394"/>
                <a:gd name="T4" fmla="*/ 364 w 1395"/>
                <a:gd name="T5" fmla="*/ 252 h 1394"/>
                <a:gd name="T6" fmla="*/ 281 w 1395"/>
                <a:gd name="T7" fmla="*/ 328 h 1394"/>
                <a:gd name="T8" fmla="*/ 215 w 1395"/>
                <a:gd name="T9" fmla="*/ 419 h 1394"/>
                <a:gd name="T10" fmla="*/ 168 w 1395"/>
                <a:gd name="T11" fmla="*/ 524 h 1394"/>
                <a:gd name="T12" fmla="*/ 144 w 1395"/>
                <a:gd name="T13" fmla="*/ 638 h 1394"/>
                <a:gd name="T14" fmla="*/ 144 w 1395"/>
                <a:gd name="T15" fmla="*/ 758 h 1394"/>
                <a:gd name="T16" fmla="*/ 169 w 1395"/>
                <a:gd name="T17" fmla="*/ 873 h 1394"/>
                <a:gd name="T18" fmla="*/ 217 w 1395"/>
                <a:gd name="T19" fmla="*/ 978 h 1394"/>
                <a:gd name="T20" fmla="*/ 284 w 1395"/>
                <a:gd name="T21" fmla="*/ 1069 h 1394"/>
                <a:gd name="T22" fmla="*/ 369 w 1395"/>
                <a:gd name="T23" fmla="*/ 1146 h 1394"/>
                <a:gd name="T24" fmla="*/ 468 w 1395"/>
                <a:gd name="T25" fmla="*/ 1205 h 1394"/>
                <a:gd name="T26" fmla="*/ 578 w 1395"/>
                <a:gd name="T27" fmla="*/ 1241 h 1394"/>
                <a:gd name="T28" fmla="*/ 697 w 1395"/>
                <a:gd name="T29" fmla="*/ 1254 h 1394"/>
                <a:gd name="T30" fmla="*/ 815 w 1395"/>
                <a:gd name="T31" fmla="*/ 1242 h 1394"/>
                <a:gd name="T32" fmla="*/ 925 w 1395"/>
                <a:gd name="T33" fmla="*/ 1206 h 1394"/>
                <a:gd name="T34" fmla="*/ 1023 w 1395"/>
                <a:gd name="T35" fmla="*/ 1148 h 1394"/>
                <a:gd name="T36" fmla="*/ 1107 w 1395"/>
                <a:gd name="T37" fmla="*/ 1074 h 1394"/>
                <a:gd name="T38" fmla="*/ 1175 w 1395"/>
                <a:gd name="T39" fmla="*/ 983 h 1394"/>
                <a:gd name="T40" fmla="*/ 1223 w 1395"/>
                <a:gd name="T41" fmla="*/ 880 h 1394"/>
                <a:gd name="T42" fmla="*/ 1249 w 1395"/>
                <a:gd name="T43" fmla="*/ 767 h 1394"/>
                <a:gd name="T44" fmla="*/ 679 w 1395"/>
                <a:gd name="T45" fmla="*/ 765 h 1394"/>
                <a:gd name="T46" fmla="*/ 648 w 1395"/>
                <a:gd name="T47" fmla="*/ 747 h 1394"/>
                <a:gd name="T48" fmla="*/ 630 w 1395"/>
                <a:gd name="T49" fmla="*/ 716 h 1394"/>
                <a:gd name="T50" fmla="*/ 628 w 1395"/>
                <a:gd name="T51" fmla="*/ 145 h 1394"/>
                <a:gd name="T52" fmla="*/ 716 w 1395"/>
                <a:gd name="T53" fmla="*/ 2 h 1394"/>
                <a:gd name="T54" fmla="*/ 747 w 1395"/>
                <a:gd name="T55" fmla="*/ 20 h 1394"/>
                <a:gd name="T56" fmla="*/ 765 w 1395"/>
                <a:gd name="T57" fmla="*/ 51 h 1394"/>
                <a:gd name="T58" fmla="*/ 768 w 1395"/>
                <a:gd name="T59" fmla="*/ 627 h 1394"/>
                <a:gd name="T60" fmla="*/ 1343 w 1395"/>
                <a:gd name="T61" fmla="*/ 629 h 1394"/>
                <a:gd name="T62" fmla="*/ 1375 w 1395"/>
                <a:gd name="T63" fmla="*/ 647 h 1394"/>
                <a:gd name="T64" fmla="*/ 1392 w 1395"/>
                <a:gd name="T65" fmla="*/ 678 h 1394"/>
                <a:gd name="T66" fmla="*/ 1392 w 1395"/>
                <a:gd name="T67" fmla="*/ 764 h 1394"/>
                <a:gd name="T68" fmla="*/ 1367 w 1395"/>
                <a:gd name="T69" fmla="*/ 893 h 1394"/>
                <a:gd name="T70" fmla="*/ 1320 w 1395"/>
                <a:gd name="T71" fmla="*/ 1012 h 1394"/>
                <a:gd name="T72" fmla="*/ 1252 w 1395"/>
                <a:gd name="T73" fmla="*/ 1118 h 1394"/>
                <a:gd name="T74" fmla="*/ 1167 w 1395"/>
                <a:gd name="T75" fmla="*/ 1212 h 1394"/>
                <a:gd name="T76" fmla="*/ 1067 w 1395"/>
                <a:gd name="T77" fmla="*/ 1288 h 1394"/>
                <a:gd name="T78" fmla="*/ 953 w 1395"/>
                <a:gd name="T79" fmla="*/ 1345 h 1394"/>
                <a:gd name="T80" fmla="*/ 830 w 1395"/>
                <a:gd name="T81" fmla="*/ 1381 h 1394"/>
                <a:gd name="T82" fmla="*/ 697 w 1395"/>
                <a:gd name="T83" fmla="*/ 1394 h 1394"/>
                <a:gd name="T84" fmla="*/ 565 w 1395"/>
                <a:gd name="T85" fmla="*/ 1381 h 1394"/>
                <a:gd name="T86" fmla="*/ 442 w 1395"/>
                <a:gd name="T87" fmla="*/ 1345 h 1394"/>
                <a:gd name="T88" fmla="*/ 328 w 1395"/>
                <a:gd name="T89" fmla="*/ 1288 h 1394"/>
                <a:gd name="T90" fmla="*/ 228 w 1395"/>
                <a:gd name="T91" fmla="*/ 1212 h 1394"/>
                <a:gd name="T92" fmla="*/ 143 w 1395"/>
                <a:gd name="T93" fmla="*/ 1118 h 1394"/>
                <a:gd name="T94" fmla="*/ 76 w 1395"/>
                <a:gd name="T95" fmla="*/ 1012 h 1394"/>
                <a:gd name="T96" fmla="*/ 28 w 1395"/>
                <a:gd name="T97" fmla="*/ 893 h 1394"/>
                <a:gd name="T98" fmla="*/ 3 w 1395"/>
                <a:gd name="T99" fmla="*/ 764 h 1394"/>
                <a:gd name="T100" fmla="*/ 3 w 1395"/>
                <a:gd name="T101" fmla="*/ 630 h 1394"/>
                <a:gd name="T102" fmla="*/ 28 w 1395"/>
                <a:gd name="T103" fmla="*/ 501 h 1394"/>
                <a:gd name="T104" fmla="*/ 76 w 1395"/>
                <a:gd name="T105" fmla="*/ 382 h 1394"/>
                <a:gd name="T106" fmla="*/ 143 w 1395"/>
                <a:gd name="T107" fmla="*/ 276 h 1394"/>
                <a:gd name="T108" fmla="*/ 228 w 1395"/>
                <a:gd name="T109" fmla="*/ 182 h 1394"/>
                <a:gd name="T110" fmla="*/ 328 w 1395"/>
                <a:gd name="T111" fmla="*/ 107 h 1394"/>
                <a:gd name="T112" fmla="*/ 442 w 1395"/>
                <a:gd name="T113" fmla="*/ 49 h 1394"/>
                <a:gd name="T114" fmla="*/ 565 w 1395"/>
                <a:gd name="T115" fmla="*/ 12 h 1394"/>
                <a:gd name="T116" fmla="*/ 697 w 1395"/>
                <a:gd name="T117" fmla="*/ 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95" h="1394">
                  <a:moveTo>
                    <a:pt x="628" y="145"/>
                  </a:moveTo>
                  <a:lnTo>
                    <a:pt x="569" y="156"/>
                  </a:lnTo>
                  <a:lnTo>
                    <a:pt x="514" y="172"/>
                  </a:lnTo>
                  <a:lnTo>
                    <a:pt x="461" y="194"/>
                  </a:lnTo>
                  <a:lnTo>
                    <a:pt x="411" y="220"/>
                  </a:lnTo>
                  <a:lnTo>
                    <a:pt x="364" y="252"/>
                  </a:lnTo>
                  <a:lnTo>
                    <a:pt x="320" y="287"/>
                  </a:lnTo>
                  <a:lnTo>
                    <a:pt x="281" y="328"/>
                  </a:lnTo>
                  <a:lnTo>
                    <a:pt x="246" y="372"/>
                  </a:lnTo>
                  <a:lnTo>
                    <a:pt x="215" y="419"/>
                  </a:lnTo>
                  <a:lnTo>
                    <a:pt x="190" y="470"/>
                  </a:lnTo>
                  <a:lnTo>
                    <a:pt x="168" y="524"/>
                  </a:lnTo>
                  <a:lnTo>
                    <a:pt x="153" y="579"/>
                  </a:lnTo>
                  <a:lnTo>
                    <a:pt x="144" y="638"/>
                  </a:lnTo>
                  <a:lnTo>
                    <a:pt x="141" y="697"/>
                  </a:lnTo>
                  <a:lnTo>
                    <a:pt x="144" y="758"/>
                  </a:lnTo>
                  <a:lnTo>
                    <a:pt x="153" y="816"/>
                  </a:lnTo>
                  <a:lnTo>
                    <a:pt x="169" y="873"/>
                  </a:lnTo>
                  <a:lnTo>
                    <a:pt x="191" y="927"/>
                  </a:lnTo>
                  <a:lnTo>
                    <a:pt x="217" y="978"/>
                  </a:lnTo>
                  <a:lnTo>
                    <a:pt x="248" y="1026"/>
                  </a:lnTo>
                  <a:lnTo>
                    <a:pt x="284" y="1069"/>
                  </a:lnTo>
                  <a:lnTo>
                    <a:pt x="325" y="1110"/>
                  </a:lnTo>
                  <a:lnTo>
                    <a:pt x="369" y="1146"/>
                  </a:lnTo>
                  <a:lnTo>
                    <a:pt x="417" y="1178"/>
                  </a:lnTo>
                  <a:lnTo>
                    <a:pt x="468" y="1205"/>
                  </a:lnTo>
                  <a:lnTo>
                    <a:pt x="522" y="1226"/>
                  </a:lnTo>
                  <a:lnTo>
                    <a:pt x="578" y="1241"/>
                  </a:lnTo>
                  <a:lnTo>
                    <a:pt x="638" y="1250"/>
                  </a:lnTo>
                  <a:lnTo>
                    <a:pt x="697" y="1254"/>
                  </a:lnTo>
                  <a:lnTo>
                    <a:pt x="758" y="1250"/>
                  </a:lnTo>
                  <a:lnTo>
                    <a:pt x="815" y="1242"/>
                  </a:lnTo>
                  <a:lnTo>
                    <a:pt x="872" y="1226"/>
                  </a:lnTo>
                  <a:lnTo>
                    <a:pt x="925" y="1206"/>
                  </a:lnTo>
                  <a:lnTo>
                    <a:pt x="975" y="1179"/>
                  </a:lnTo>
                  <a:lnTo>
                    <a:pt x="1023" y="1148"/>
                  </a:lnTo>
                  <a:lnTo>
                    <a:pt x="1066" y="1113"/>
                  </a:lnTo>
                  <a:lnTo>
                    <a:pt x="1107" y="1074"/>
                  </a:lnTo>
                  <a:lnTo>
                    <a:pt x="1143" y="1030"/>
                  </a:lnTo>
                  <a:lnTo>
                    <a:pt x="1175" y="983"/>
                  </a:lnTo>
                  <a:lnTo>
                    <a:pt x="1201" y="933"/>
                  </a:lnTo>
                  <a:lnTo>
                    <a:pt x="1223" y="880"/>
                  </a:lnTo>
                  <a:lnTo>
                    <a:pt x="1239" y="825"/>
                  </a:lnTo>
                  <a:lnTo>
                    <a:pt x="1249" y="767"/>
                  </a:lnTo>
                  <a:lnTo>
                    <a:pt x="697" y="767"/>
                  </a:lnTo>
                  <a:lnTo>
                    <a:pt x="679" y="765"/>
                  </a:lnTo>
                  <a:lnTo>
                    <a:pt x="662" y="758"/>
                  </a:lnTo>
                  <a:lnTo>
                    <a:pt x="648" y="747"/>
                  </a:lnTo>
                  <a:lnTo>
                    <a:pt x="636" y="732"/>
                  </a:lnTo>
                  <a:lnTo>
                    <a:pt x="630" y="716"/>
                  </a:lnTo>
                  <a:lnTo>
                    <a:pt x="628" y="697"/>
                  </a:lnTo>
                  <a:lnTo>
                    <a:pt x="628" y="145"/>
                  </a:lnTo>
                  <a:close/>
                  <a:moveTo>
                    <a:pt x="697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0"/>
                  </a:lnTo>
                  <a:lnTo>
                    <a:pt x="759" y="34"/>
                  </a:lnTo>
                  <a:lnTo>
                    <a:pt x="765" y="51"/>
                  </a:lnTo>
                  <a:lnTo>
                    <a:pt x="768" y="70"/>
                  </a:lnTo>
                  <a:lnTo>
                    <a:pt x="768" y="627"/>
                  </a:lnTo>
                  <a:lnTo>
                    <a:pt x="1325" y="627"/>
                  </a:lnTo>
                  <a:lnTo>
                    <a:pt x="1343" y="629"/>
                  </a:lnTo>
                  <a:lnTo>
                    <a:pt x="1360" y="636"/>
                  </a:lnTo>
                  <a:lnTo>
                    <a:pt x="1375" y="647"/>
                  </a:lnTo>
                  <a:lnTo>
                    <a:pt x="1385" y="662"/>
                  </a:lnTo>
                  <a:lnTo>
                    <a:pt x="1392" y="678"/>
                  </a:lnTo>
                  <a:lnTo>
                    <a:pt x="1395" y="697"/>
                  </a:lnTo>
                  <a:lnTo>
                    <a:pt x="1392" y="764"/>
                  </a:lnTo>
                  <a:lnTo>
                    <a:pt x="1382" y="829"/>
                  </a:lnTo>
                  <a:lnTo>
                    <a:pt x="1367" y="893"/>
                  </a:lnTo>
                  <a:lnTo>
                    <a:pt x="1346" y="954"/>
                  </a:lnTo>
                  <a:lnTo>
                    <a:pt x="1320" y="1012"/>
                  </a:lnTo>
                  <a:lnTo>
                    <a:pt x="1289" y="1066"/>
                  </a:lnTo>
                  <a:lnTo>
                    <a:pt x="1252" y="1118"/>
                  </a:lnTo>
                  <a:lnTo>
                    <a:pt x="1212" y="1167"/>
                  </a:lnTo>
                  <a:lnTo>
                    <a:pt x="1167" y="1212"/>
                  </a:lnTo>
                  <a:lnTo>
                    <a:pt x="1119" y="1252"/>
                  </a:lnTo>
                  <a:lnTo>
                    <a:pt x="1067" y="1288"/>
                  </a:lnTo>
                  <a:lnTo>
                    <a:pt x="1012" y="1320"/>
                  </a:lnTo>
                  <a:lnTo>
                    <a:pt x="953" y="1345"/>
                  </a:lnTo>
                  <a:lnTo>
                    <a:pt x="893" y="1366"/>
                  </a:lnTo>
                  <a:lnTo>
                    <a:pt x="830" y="1381"/>
                  </a:lnTo>
                  <a:lnTo>
                    <a:pt x="765" y="1391"/>
                  </a:lnTo>
                  <a:lnTo>
                    <a:pt x="697" y="1394"/>
                  </a:lnTo>
                  <a:lnTo>
                    <a:pt x="630" y="1391"/>
                  </a:lnTo>
                  <a:lnTo>
                    <a:pt x="565" y="1381"/>
                  </a:lnTo>
                  <a:lnTo>
                    <a:pt x="502" y="1366"/>
                  </a:lnTo>
                  <a:lnTo>
                    <a:pt x="442" y="1345"/>
                  </a:lnTo>
                  <a:lnTo>
                    <a:pt x="383" y="1320"/>
                  </a:lnTo>
                  <a:lnTo>
                    <a:pt x="328" y="1288"/>
                  </a:lnTo>
                  <a:lnTo>
                    <a:pt x="276" y="1252"/>
                  </a:lnTo>
                  <a:lnTo>
                    <a:pt x="228" y="1212"/>
                  </a:lnTo>
                  <a:lnTo>
                    <a:pt x="183" y="1167"/>
                  </a:lnTo>
                  <a:lnTo>
                    <a:pt x="143" y="1118"/>
                  </a:lnTo>
                  <a:lnTo>
                    <a:pt x="107" y="1066"/>
                  </a:lnTo>
                  <a:lnTo>
                    <a:pt x="76" y="1012"/>
                  </a:lnTo>
                  <a:lnTo>
                    <a:pt x="49" y="954"/>
                  </a:lnTo>
                  <a:lnTo>
                    <a:pt x="28" y="893"/>
                  </a:lnTo>
                  <a:lnTo>
                    <a:pt x="13" y="829"/>
                  </a:lnTo>
                  <a:lnTo>
                    <a:pt x="3" y="764"/>
                  </a:lnTo>
                  <a:lnTo>
                    <a:pt x="0" y="697"/>
                  </a:lnTo>
                  <a:lnTo>
                    <a:pt x="3" y="630"/>
                  </a:lnTo>
                  <a:lnTo>
                    <a:pt x="13" y="565"/>
                  </a:lnTo>
                  <a:lnTo>
                    <a:pt x="28" y="501"/>
                  </a:lnTo>
                  <a:lnTo>
                    <a:pt x="49" y="441"/>
                  </a:lnTo>
                  <a:lnTo>
                    <a:pt x="76" y="382"/>
                  </a:lnTo>
                  <a:lnTo>
                    <a:pt x="107" y="328"/>
                  </a:lnTo>
                  <a:lnTo>
                    <a:pt x="143" y="276"/>
                  </a:lnTo>
                  <a:lnTo>
                    <a:pt x="183" y="227"/>
                  </a:lnTo>
                  <a:lnTo>
                    <a:pt x="228" y="182"/>
                  </a:lnTo>
                  <a:lnTo>
                    <a:pt x="276" y="142"/>
                  </a:lnTo>
                  <a:lnTo>
                    <a:pt x="328" y="107"/>
                  </a:lnTo>
                  <a:lnTo>
                    <a:pt x="383" y="75"/>
                  </a:lnTo>
                  <a:lnTo>
                    <a:pt x="442" y="49"/>
                  </a:lnTo>
                  <a:lnTo>
                    <a:pt x="502" y="28"/>
                  </a:lnTo>
                  <a:lnTo>
                    <a:pt x="565" y="12"/>
                  </a:lnTo>
                  <a:lnTo>
                    <a:pt x="630" y="3"/>
                  </a:lnTo>
                  <a:lnTo>
                    <a:pt x="6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5" name="Group 53"/>
          <p:cNvGrpSpPr/>
          <p:nvPr/>
        </p:nvGrpSpPr>
        <p:grpSpPr>
          <a:xfrm>
            <a:off x="8397876" y="3392632"/>
            <a:ext cx="561091" cy="642567"/>
            <a:chOff x="9990138" y="2690813"/>
            <a:chExt cx="481013" cy="5508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107"/>
            <p:cNvSpPr/>
            <p:nvPr/>
          </p:nvSpPr>
          <p:spPr bwMode="auto">
            <a:xfrm>
              <a:off x="10121901" y="3182938"/>
              <a:ext cx="219075" cy="58738"/>
            </a:xfrm>
            <a:custGeom>
              <a:avLst/>
              <a:gdLst>
                <a:gd name="T0" fmla="*/ 689 w 1378"/>
                <a:gd name="T1" fmla="*/ 0 h 371"/>
                <a:gd name="T2" fmla="*/ 708 w 1378"/>
                <a:gd name="T3" fmla="*/ 2 h 371"/>
                <a:gd name="T4" fmla="*/ 724 w 1378"/>
                <a:gd name="T5" fmla="*/ 10 h 371"/>
                <a:gd name="T6" fmla="*/ 739 w 1378"/>
                <a:gd name="T7" fmla="*/ 20 h 371"/>
                <a:gd name="T8" fmla="*/ 749 w 1378"/>
                <a:gd name="T9" fmla="*/ 35 h 371"/>
                <a:gd name="T10" fmla="*/ 757 w 1378"/>
                <a:gd name="T11" fmla="*/ 51 h 371"/>
                <a:gd name="T12" fmla="*/ 759 w 1378"/>
                <a:gd name="T13" fmla="*/ 70 h 371"/>
                <a:gd name="T14" fmla="*/ 759 w 1378"/>
                <a:gd name="T15" fmla="*/ 230 h 371"/>
                <a:gd name="T16" fmla="*/ 1307 w 1378"/>
                <a:gd name="T17" fmla="*/ 230 h 371"/>
                <a:gd name="T18" fmla="*/ 1326 w 1378"/>
                <a:gd name="T19" fmla="*/ 232 h 371"/>
                <a:gd name="T20" fmla="*/ 1343 w 1378"/>
                <a:gd name="T21" fmla="*/ 239 h 371"/>
                <a:gd name="T22" fmla="*/ 1357 w 1378"/>
                <a:gd name="T23" fmla="*/ 250 h 371"/>
                <a:gd name="T24" fmla="*/ 1368 w 1378"/>
                <a:gd name="T25" fmla="*/ 265 h 371"/>
                <a:gd name="T26" fmla="*/ 1375 w 1378"/>
                <a:gd name="T27" fmla="*/ 282 h 371"/>
                <a:gd name="T28" fmla="*/ 1378 w 1378"/>
                <a:gd name="T29" fmla="*/ 300 h 371"/>
                <a:gd name="T30" fmla="*/ 1376 w 1378"/>
                <a:gd name="T31" fmla="*/ 319 h 371"/>
                <a:gd name="T32" fmla="*/ 1368 w 1378"/>
                <a:gd name="T33" fmla="*/ 336 h 371"/>
                <a:gd name="T34" fmla="*/ 1358 w 1378"/>
                <a:gd name="T35" fmla="*/ 349 h 371"/>
                <a:gd name="T36" fmla="*/ 1343 w 1378"/>
                <a:gd name="T37" fmla="*/ 361 h 371"/>
                <a:gd name="T38" fmla="*/ 1326 w 1378"/>
                <a:gd name="T39" fmla="*/ 367 h 371"/>
                <a:gd name="T40" fmla="*/ 1308 w 1378"/>
                <a:gd name="T41" fmla="*/ 371 h 371"/>
                <a:gd name="T42" fmla="*/ 71 w 1378"/>
                <a:gd name="T43" fmla="*/ 371 h 371"/>
                <a:gd name="T44" fmla="*/ 52 w 1378"/>
                <a:gd name="T45" fmla="*/ 367 h 371"/>
                <a:gd name="T46" fmla="*/ 35 w 1378"/>
                <a:gd name="T47" fmla="*/ 361 h 371"/>
                <a:gd name="T48" fmla="*/ 21 w 1378"/>
                <a:gd name="T49" fmla="*/ 349 h 371"/>
                <a:gd name="T50" fmla="*/ 9 w 1378"/>
                <a:gd name="T51" fmla="*/ 336 h 371"/>
                <a:gd name="T52" fmla="*/ 3 w 1378"/>
                <a:gd name="T53" fmla="*/ 319 h 371"/>
                <a:gd name="T54" fmla="*/ 0 w 1378"/>
                <a:gd name="T55" fmla="*/ 300 h 371"/>
                <a:gd name="T56" fmla="*/ 3 w 1378"/>
                <a:gd name="T57" fmla="*/ 282 h 371"/>
                <a:gd name="T58" fmla="*/ 9 w 1378"/>
                <a:gd name="T59" fmla="*/ 265 h 371"/>
                <a:gd name="T60" fmla="*/ 21 w 1378"/>
                <a:gd name="T61" fmla="*/ 250 h 371"/>
                <a:gd name="T62" fmla="*/ 35 w 1378"/>
                <a:gd name="T63" fmla="*/ 239 h 371"/>
                <a:gd name="T64" fmla="*/ 52 w 1378"/>
                <a:gd name="T65" fmla="*/ 232 h 371"/>
                <a:gd name="T66" fmla="*/ 71 w 1378"/>
                <a:gd name="T67" fmla="*/ 230 h 371"/>
                <a:gd name="T68" fmla="*/ 618 w 1378"/>
                <a:gd name="T69" fmla="*/ 230 h 371"/>
                <a:gd name="T70" fmla="*/ 618 w 1378"/>
                <a:gd name="T71" fmla="*/ 70 h 371"/>
                <a:gd name="T72" fmla="*/ 621 w 1378"/>
                <a:gd name="T73" fmla="*/ 51 h 371"/>
                <a:gd name="T74" fmla="*/ 627 w 1378"/>
                <a:gd name="T75" fmla="*/ 35 h 371"/>
                <a:gd name="T76" fmla="*/ 639 w 1378"/>
                <a:gd name="T77" fmla="*/ 20 h 371"/>
                <a:gd name="T78" fmla="*/ 653 w 1378"/>
                <a:gd name="T79" fmla="*/ 10 h 371"/>
                <a:gd name="T80" fmla="*/ 670 w 1378"/>
                <a:gd name="T81" fmla="*/ 2 h 371"/>
                <a:gd name="T82" fmla="*/ 689 w 1378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8" h="371">
                  <a:moveTo>
                    <a:pt x="689" y="0"/>
                  </a:moveTo>
                  <a:lnTo>
                    <a:pt x="708" y="2"/>
                  </a:lnTo>
                  <a:lnTo>
                    <a:pt x="724" y="10"/>
                  </a:lnTo>
                  <a:lnTo>
                    <a:pt x="739" y="20"/>
                  </a:lnTo>
                  <a:lnTo>
                    <a:pt x="749" y="35"/>
                  </a:lnTo>
                  <a:lnTo>
                    <a:pt x="757" y="51"/>
                  </a:lnTo>
                  <a:lnTo>
                    <a:pt x="759" y="70"/>
                  </a:lnTo>
                  <a:lnTo>
                    <a:pt x="759" y="230"/>
                  </a:lnTo>
                  <a:lnTo>
                    <a:pt x="1307" y="230"/>
                  </a:lnTo>
                  <a:lnTo>
                    <a:pt x="1326" y="232"/>
                  </a:lnTo>
                  <a:lnTo>
                    <a:pt x="1343" y="239"/>
                  </a:lnTo>
                  <a:lnTo>
                    <a:pt x="1357" y="250"/>
                  </a:lnTo>
                  <a:lnTo>
                    <a:pt x="1368" y="265"/>
                  </a:lnTo>
                  <a:lnTo>
                    <a:pt x="1375" y="282"/>
                  </a:lnTo>
                  <a:lnTo>
                    <a:pt x="1378" y="300"/>
                  </a:lnTo>
                  <a:lnTo>
                    <a:pt x="1376" y="319"/>
                  </a:lnTo>
                  <a:lnTo>
                    <a:pt x="1368" y="336"/>
                  </a:lnTo>
                  <a:lnTo>
                    <a:pt x="1358" y="349"/>
                  </a:lnTo>
                  <a:lnTo>
                    <a:pt x="1343" y="361"/>
                  </a:lnTo>
                  <a:lnTo>
                    <a:pt x="1326" y="367"/>
                  </a:lnTo>
                  <a:lnTo>
                    <a:pt x="1308" y="371"/>
                  </a:lnTo>
                  <a:lnTo>
                    <a:pt x="71" y="371"/>
                  </a:lnTo>
                  <a:lnTo>
                    <a:pt x="52" y="367"/>
                  </a:lnTo>
                  <a:lnTo>
                    <a:pt x="35" y="361"/>
                  </a:lnTo>
                  <a:lnTo>
                    <a:pt x="21" y="349"/>
                  </a:lnTo>
                  <a:lnTo>
                    <a:pt x="9" y="336"/>
                  </a:lnTo>
                  <a:lnTo>
                    <a:pt x="3" y="319"/>
                  </a:lnTo>
                  <a:lnTo>
                    <a:pt x="0" y="300"/>
                  </a:lnTo>
                  <a:lnTo>
                    <a:pt x="3" y="282"/>
                  </a:lnTo>
                  <a:lnTo>
                    <a:pt x="9" y="265"/>
                  </a:lnTo>
                  <a:lnTo>
                    <a:pt x="21" y="250"/>
                  </a:lnTo>
                  <a:lnTo>
                    <a:pt x="35" y="239"/>
                  </a:lnTo>
                  <a:lnTo>
                    <a:pt x="52" y="232"/>
                  </a:lnTo>
                  <a:lnTo>
                    <a:pt x="71" y="230"/>
                  </a:lnTo>
                  <a:lnTo>
                    <a:pt x="618" y="230"/>
                  </a:lnTo>
                  <a:lnTo>
                    <a:pt x="618" y="70"/>
                  </a:lnTo>
                  <a:lnTo>
                    <a:pt x="621" y="51"/>
                  </a:lnTo>
                  <a:lnTo>
                    <a:pt x="627" y="35"/>
                  </a:lnTo>
                  <a:lnTo>
                    <a:pt x="639" y="20"/>
                  </a:lnTo>
                  <a:lnTo>
                    <a:pt x="653" y="10"/>
                  </a:lnTo>
                  <a:lnTo>
                    <a:pt x="670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08"/>
            <p:cNvSpPr>
              <a:spLocks noEditPoints="1"/>
            </p:cNvSpPr>
            <p:nvPr/>
          </p:nvSpPr>
          <p:spPr bwMode="auto">
            <a:xfrm>
              <a:off x="9990138" y="2809875"/>
              <a:ext cx="481013" cy="347663"/>
            </a:xfrm>
            <a:custGeom>
              <a:avLst/>
              <a:gdLst>
                <a:gd name="T0" fmla="*/ 1388 w 3034"/>
                <a:gd name="T1" fmla="*/ 1364 h 2187"/>
                <a:gd name="T2" fmla="*/ 1263 w 3034"/>
                <a:gd name="T3" fmla="*/ 1465 h 2187"/>
                <a:gd name="T4" fmla="*/ 1808 w 3034"/>
                <a:gd name="T5" fmla="*/ 1577 h 2187"/>
                <a:gd name="T6" fmla="*/ 1732 w 3034"/>
                <a:gd name="T7" fmla="*/ 1434 h 2187"/>
                <a:gd name="T8" fmla="*/ 1594 w 3034"/>
                <a:gd name="T9" fmla="*/ 1351 h 2187"/>
                <a:gd name="T10" fmla="*/ 2873 w 3034"/>
                <a:gd name="T11" fmla="*/ 0 h 2187"/>
                <a:gd name="T12" fmla="*/ 2986 w 3034"/>
                <a:gd name="T13" fmla="*/ 47 h 2187"/>
                <a:gd name="T14" fmla="*/ 3034 w 3034"/>
                <a:gd name="T15" fmla="*/ 160 h 2187"/>
                <a:gd name="T16" fmla="*/ 3006 w 3034"/>
                <a:gd name="T17" fmla="*/ 2117 h 2187"/>
                <a:gd name="T18" fmla="*/ 2906 w 3034"/>
                <a:gd name="T19" fmla="*/ 2184 h 2187"/>
                <a:gd name="T20" fmla="*/ 98 w 3034"/>
                <a:gd name="T21" fmla="*/ 2175 h 2187"/>
                <a:gd name="T22" fmla="*/ 13 w 3034"/>
                <a:gd name="T23" fmla="*/ 2089 h 2187"/>
                <a:gd name="T24" fmla="*/ 2 w 3034"/>
                <a:gd name="T25" fmla="*/ 1625 h 2187"/>
                <a:gd name="T26" fmla="*/ 51 w 3034"/>
                <a:gd name="T27" fmla="*/ 1576 h 2187"/>
                <a:gd name="T28" fmla="*/ 645 w 3034"/>
                <a:gd name="T29" fmla="*/ 1577 h 2187"/>
                <a:gd name="T30" fmla="*/ 716 w 3034"/>
                <a:gd name="T31" fmla="*/ 1411 h 2187"/>
                <a:gd name="T32" fmla="*/ 851 w 3034"/>
                <a:gd name="T33" fmla="*/ 1296 h 2187"/>
                <a:gd name="T34" fmla="*/ 1030 w 3034"/>
                <a:gd name="T35" fmla="*/ 1252 h 2187"/>
                <a:gd name="T36" fmla="*/ 1090 w 3034"/>
                <a:gd name="T37" fmla="*/ 1287 h 2187"/>
                <a:gd name="T38" fmla="*/ 1090 w 3034"/>
                <a:gd name="T39" fmla="*/ 1358 h 2187"/>
                <a:gd name="T40" fmla="*/ 1030 w 3034"/>
                <a:gd name="T41" fmla="*/ 1393 h 2187"/>
                <a:gd name="T42" fmla="*/ 892 w 3034"/>
                <a:gd name="T43" fmla="*/ 1434 h 2187"/>
                <a:gd name="T44" fmla="*/ 801 w 3034"/>
                <a:gd name="T45" fmla="*/ 1542 h 2187"/>
                <a:gd name="T46" fmla="*/ 1096 w 3034"/>
                <a:gd name="T47" fmla="*/ 1482 h 2187"/>
                <a:gd name="T48" fmla="*/ 1200 w 3034"/>
                <a:gd name="T49" fmla="*/ 1324 h 2187"/>
                <a:gd name="T50" fmla="*/ 1362 w 3034"/>
                <a:gd name="T51" fmla="*/ 1224 h 2187"/>
                <a:gd name="T52" fmla="*/ 1432 w 3034"/>
                <a:gd name="T53" fmla="*/ 1206 h 2187"/>
                <a:gd name="T54" fmla="*/ 1519 w 3034"/>
                <a:gd name="T55" fmla="*/ 1199 h 2187"/>
                <a:gd name="T56" fmla="*/ 1695 w 3034"/>
                <a:gd name="T57" fmla="*/ 1238 h 2187"/>
                <a:gd name="T58" fmla="*/ 1849 w 3034"/>
                <a:gd name="T59" fmla="*/ 1356 h 2187"/>
                <a:gd name="T60" fmla="*/ 1940 w 3034"/>
                <a:gd name="T61" fmla="*/ 1528 h 2187"/>
                <a:gd name="T62" fmla="*/ 2201 w 3034"/>
                <a:gd name="T63" fmla="*/ 1511 h 2187"/>
                <a:gd name="T64" fmla="*/ 2096 w 3034"/>
                <a:gd name="T65" fmla="*/ 1417 h 2187"/>
                <a:gd name="T66" fmla="*/ 1970 w 3034"/>
                <a:gd name="T67" fmla="*/ 1391 h 2187"/>
                <a:gd name="T68" fmla="*/ 1920 w 3034"/>
                <a:gd name="T69" fmla="*/ 1342 h 2187"/>
                <a:gd name="T70" fmla="*/ 1938 w 3034"/>
                <a:gd name="T71" fmla="*/ 1273 h 2187"/>
                <a:gd name="T72" fmla="*/ 2035 w 3034"/>
                <a:gd name="T73" fmla="*/ 1255 h 2187"/>
                <a:gd name="T74" fmla="*/ 2206 w 3034"/>
                <a:gd name="T75" fmla="*/ 1319 h 2187"/>
                <a:gd name="T76" fmla="*/ 2328 w 3034"/>
                <a:gd name="T77" fmla="*/ 1449 h 2187"/>
                <a:gd name="T78" fmla="*/ 2674 w 3034"/>
                <a:gd name="T79" fmla="*/ 1577 h 2187"/>
                <a:gd name="T80" fmla="*/ 2734 w 3034"/>
                <a:gd name="T81" fmla="*/ 1612 h 2187"/>
                <a:gd name="T82" fmla="*/ 2734 w 3034"/>
                <a:gd name="T83" fmla="*/ 1683 h 2187"/>
                <a:gd name="T84" fmla="*/ 2674 w 3034"/>
                <a:gd name="T85" fmla="*/ 1718 h 2187"/>
                <a:gd name="T86" fmla="*/ 150 w 3034"/>
                <a:gd name="T87" fmla="*/ 2045 h 2187"/>
                <a:gd name="T88" fmla="*/ 2891 w 3034"/>
                <a:gd name="T89" fmla="*/ 2037 h 2187"/>
                <a:gd name="T90" fmla="*/ 2883 w 3034"/>
                <a:gd name="T91" fmla="*/ 143 h 2187"/>
                <a:gd name="T92" fmla="*/ 2078 w 3034"/>
                <a:gd name="T93" fmla="*/ 131 h 2187"/>
                <a:gd name="T94" fmla="*/ 2044 w 3034"/>
                <a:gd name="T95" fmla="*/ 70 h 2187"/>
                <a:gd name="T96" fmla="*/ 2078 w 3034"/>
                <a:gd name="T97" fmla="*/ 9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34" h="2187">
                  <a:moveTo>
                    <a:pt x="1510" y="1339"/>
                  </a:moveTo>
                  <a:lnTo>
                    <a:pt x="1467" y="1342"/>
                  </a:lnTo>
                  <a:lnTo>
                    <a:pt x="1427" y="1351"/>
                  </a:lnTo>
                  <a:lnTo>
                    <a:pt x="1388" y="1364"/>
                  </a:lnTo>
                  <a:lnTo>
                    <a:pt x="1352" y="1383"/>
                  </a:lnTo>
                  <a:lnTo>
                    <a:pt x="1318" y="1407"/>
                  </a:lnTo>
                  <a:lnTo>
                    <a:pt x="1288" y="1434"/>
                  </a:lnTo>
                  <a:lnTo>
                    <a:pt x="1263" y="1465"/>
                  </a:lnTo>
                  <a:lnTo>
                    <a:pt x="1242" y="1500"/>
                  </a:lnTo>
                  <a:lnTo>
                    <a:pt x="1225" y="1537"/>
                  </a:lnTo>
                  <a:lnTo>
                    <a:pt x="1213" y="1577"/>
                  </a:lnTo>
                  <a:lnTo>
                    <a:pt x="1808" y="1577"/>
                  </a:lnTo>
                  <a:lnTo>
                    <a:pt x="1795" y="1537"/>
                  </a:lnTo>
                  <a:lnTo>
                    <a:pt x="1778" y="1500"/>
                  </a:lnTo>
                  <a:lnTo>
                    <a:pt x="1757" y="1465"/>
                  </a:lnTo>
                  <a:lnTo>
                    <a:pt x="1732" y="1434"/>
                  </a:lnTo>
                  <a:lnTo>
                    <a:pt x="1702" y="1407"/>
                  </a:lnTo>
                  <a:lnTo>
                    <a:pt x="1669" y="1383"/>
                  </a:lnTo>
                  <a:lnTo>
                    <a:pt x="1633" y="1364"/>
                  </a:lnTo>
                  <a:lnTo>
                    <a:pt x="1594" y="1351"/>
                  </a:lnTo>
                  <a:lnTo>
                    <a:pt x="1553" y="1342"/>
                  </a:lnTo>
                  <a:lnTo>
                    <a:pt x="1510" y="1339"/>
                  </a:lnTo>
                  <a:close/>
                  <a:moveTo>
                    <a:pt x="2114" y="0"/>
                  </a:moveTo>
                  <a:lnTo>
                    <a:pt x="2873" y="0"/>
                  </a:lnTo>
                  <a:lnTo>
                    <a:pt x="2906" y="3"/>
                  </a:lnTo>
                  <a:lnTo>
                    <a:pt x="2935" y="12"/>
                  </a:lnTo>
                  <a:lnTo>
                    <a:pt x="2963" y="27"/>
                  </a:lnTo>
                  <a:lnTo>
                    <a:pt x="2986" y="47"/>
                  </a:lnTo>
                  <a:lnTo>
                    <a:pt x="3006" y="71"/>
                  </a:lnTo>
                  <a:lnTo>
                    <a:pt x="3021" y="98"/>
                  </a:lnTo>
                  <a:lnTo>
                    <a:pt x="3030" y="128"/>
                  </a:lnTo>
                  <a:lnTo>
                    <a:pt x="3034" y="160"/>
                  </a:lnTo>
                  <a:lnTo>
                    <a:pt x="3034" y="2027"/>
                  </a:lnTo>
                  <a:lnTo>
                    <a:pt x="3030" y="2058"/>
                  </a:lnTo>
                  <a:lnTo>
                    <a:pt x="3021" y="2089"/>
                  </a:lnTo>
                  <a:lnTo>
                    <a:pt x="3006" y="2117"/>
                  </a:lnTo>
                  <a:lnTo>
                    <a:pt x="2986" y="2140"/>
                  </a:lnTo>
                  <a:lnTo>
                    <a:pt x="2963" y="2160"/>
                  </a:lnTo>
                  <a:lnTo>
                    <a:pt x="2935" y="2175"/>
                  </a:lnTo>
                  <a:lnTo>
                    <a:pt x="2906" y="2184"/>
                  </a:lnTo>
                  <a:lnTo>
                    <a:pt x="2873" y="2187"/>
                  </a:lnTo>
                  <a:lnTo>
                    <a:pt x="161" y="2187"/>
                  </a:lnTo>
                  <a:lnTo>
                    <a:pt x="128" y="2184"/>
                  </a:lnTo>
                  <a:lnTo>
                    <a:pt x="98" y="2175"/>
                  </a:lnTo>
                  <a:lnTo>
                    <a:pt x="71" y="2160"/>
                  </a:lnTo>
                  <a:lnTo>
                    <a:pt x="47" y="2140"/>
                  </a:lnTo>
                  <a:lnTo>
                    <a:pt x="28" y="2117"/>
                  </a:lnTo>
                  <a:lnTo>
                    <a:pt x="13" y="2089"/>
                  </a:lnTo>
                  <a:lnTo>
                    <a:pt x="3" y="2058"/>
                  </a:lnTo>
                  <a:lnTo>
                    <a:pt x="0" y="2027"/>
                  </a:lnTo>
                  <a:lnTo>
                    <a:pt x="0" y="1644"/>
                  </a:lnTo>
                  <a:lnTo>
                    <a:pt x="2" y="1625"/>
                  </a:lnTo>
                  <a:lnTo>
                    <a:pt x="10" y="1608"/>
                  </a:lnTo>
                  <a:lnTo>
                    <a:pt x="20" y="1594"/>
                  </a:lnTo>
                  <a:lnTo>
                    <a:pt x="34" y="1582"/>
                  </a:lnTo>
                  <a:lnTo>
                    <a:pt x="51" y="1576"/>
                  </a:lnTo>
                  <a:lnTo>
                    <a:pt x="70" y="1573"/>
                  </a:lnTo>
                  <a:lnTo>
                    <a:pt x="80" y="1574"/>
                  </a:lnTo>
                  <a:lnTo>
                    <a:pt x="91" y="1577"/>
                  </a:lnTo>
                  <a:lnTo>
                    <a:pt x="645" y="1577"/>
                  </a:lnTo>
                  <a:lnTo>
                    <a:pt x="655" y="1532"/>
                  </a:lnTo>
                  <a:lnTo>
                    <a:pt x="671" y="1489"/>
                  </a:lnTo>
                  <a:lnTo>
                    <a:pt x="691" y="1448"/>
                  </a:lnTo>
                  <a:lnTo>
                    <a:pt x="716" y="1411"/>
                  </a:lnTo>
                  <a:lnTo>
                    <a:pt x="744" y="1376"/>
                  </a:lnTo>
                  <a:lnTo>
                    <a:pt x="777" y="1345"/>
                  </a:lnTo>
                  <a:lnTo>
                    <a:pt x="813" y="1318"/>
                  </a:lnTo>
                  <a:lnTo>
                    <a:pt x="851" y="1296"/>
                  </a:lnTo>
                  <a:lnTo>
                    <a:pt x="893" y="1277"/>
                  </a:lnTo>
                  <a:lnTo>
                    <a:pt x="937" y="1264"/>
                  </a:lnTo>
                  <a:lnTo>
                    <a:pt x="982" y="1255"/>
                  </a:lnTo>
                  <a:lnTo>
                    <a:pt x="1030" y="1252"/>
                  </a:lnTo>
                  <a:lnTo>
                    <a:pt x="1049" y="1254"/>
                  </a:lnTo>
                  <a:lnTo>
                    <a:pt x="1066" y="1262"/>
                  </a:lnTo>
                  <a:lnTo>
                    <a:pt x="1080" y="1272"/>
                  </a:lnTo>
                  <a:lnTo>
                    <a:pt x="1090" y="1287"/>
                  </a:lnTo>
                  <a:lnTo>
                    <a:pt x="1098" y="1304"/>
                  </a:lnTo>
                  <a:lnTo>
                    <a:pt x="1100" y="1322"/>
                  </a:lnTo>
                  <a:lnTo>
                    <a:pt x="1098" y="1341"/>
                  </a:lnTo>
                  <a:lnTo>
                    <a:pt x="1090" y="1358"/>
                  </a:lnTo>
                  <a:lnTo>
                    <a:pt x="1080" y="1372"/>
                  </a:lnTo>
                  <a:lnTo>
                    <a:pt x="1066" y="1383"/>
                  </a:lnTo>
                  <a:lnTo>
                    <a:pt x="1049" y="1390"/>
                  </a:lnTo>
                  <a:lnTo>
                    <a:pt x="1030" y="1393"/>
                  </a:lnTo>
                  <a:lnTo>
                    <a:pt x="993" y="1395"/>
                  </a:lnTo>
                  <a:lnTo>
                    <a:pt x="957" y="1404"/>
                  </a:lnTo>
                  <a:lnTo>
                    <a:pt x="923" y="1416"/>
                  </a:lnTo>
                  <a:lnTo>
                    <a:pt x="892" y="1434"/>
                  </a:lnTo>
                  <a:lnTo>
                    <a:pt x="864" y="1456"/>
                  </a:lnTo>
                  <a:lnTo>
                    <a:pt x="838" y="1482"/>
                  </a:lnTo>
                  <a:lnTo>
                    <a:pt x="818" y="1510"/>
                  </a:lnTo>
                  <a:lnTo>
                    <a:pt x="801" y="1542"/>
                  </a:lnTo>
                  <a:lnTo>
                    <a:pt x="789" y="1577"/>
                  </a:lnTo>
                  <a:lnTo>
                    <a:pt x="1070" y="1577"/>
                  </a:lnTo>
                  <a:lnTo>
                    <a:pt x="1080" y="1528"/>
                  </a:lnTo>
                  <a:lnTo>
                    <a:pt x="1096" y="1482"/>
                  </a:lnTo>
                  <a:lnTo>
                    <a:pt x="1116" y="1438"/>
                  </a:lnTo>
                  <a:lnTo>
                    <a:pt x="1140" y="1397"/>
                  </a:lnTo>
                  <a:lnTo>
                    <a:pt x="1169" y="1359"/>
                  </a:lnTo>
                  <a:lnTo>
                    <a:pt x="1200" y="1324"/>
                  </a:lnTo>
                  <a:lnTo>
                    <a:pt x="1236" y="1292"/>
                  </a:lnTo>
                  <a:lnTo>
                    <a:pt x="1275" y="1265"/>
                  </a:lnTo>
                  <a:lnTo>
                    <a:pt x="1318" y="1242"/>
                  </a:lnTo>
                  <a:lnTo>
                    <a:pt x="1362" y="1224"/>
                  </a:lnTo>
                  <a:lnTo>
                    <a:pt x="1410" y="1210"/>
                  </a:lnTo>
                  <a:lnTo>
                    <a:pt x="1412" y="1209"/>
                  </a:lnTo>
                  <a:lnTo>
                    <a:pt x="1419" y="1208"/>
                  </a:lnTo>
                  <a:lnTo>
                    <a:pt x="1432" y="1206"/>
                  </a:lnTo>
                  <a:lnTo>
                    <a:pt x="1448" y="1204"/>
                  </a:lnTo>
                  <a:lnTo>
                    <a:pt x="1468" y="1201"/>
                  </a:lnTo>
                  <a:lnTo>
                    <a:pt x="1492" y="1199"/>
                  </a:lnTo>
                  <a:lnTo>
                    <a:pt x="1519" y="1199"/>
                  </a:lnTo>
                  <a:lnTo>
                    <a:pt x="1550" y="1200"/>
                  </a:lnTo>
                  <a:lnTo>
                    <a:pt x="1600" y="1208"/>
                  </a:lnTo>
                  <a:lnTo>
                    <a:pt x="1648" y="1220"/>
                  </a:lnTo>
                  <a:lnTo>
                    <a:pt x="1695" y="1238"/>
                  </a:lnTo>
                  <a:lnTo>
                    <a:pt x="1738" y="1262"/>
                  </a:lnTo>
                  <a:lnTo>
                    <a:pt x="1778" y="1289"/>
                  </a:lnTo>
                  <a:lnTo>
                    <a:pt x="1815" y="1320"/>
                  </a:lnTo>
                  <a:lnTo>
                    <a:pt x="1849" y="1356"/>
                  </a:lnTo>
                  <a:lnTo>
                    <a:pt x="1879" y="1394"/>
                  </a:lnTo>
                  <a:lnTo>
                    <a:pt x="1903" y="1436"/>
                  </a:lnTo>
                  <a:lnTo>
                    <a:pt x="1924" y="1481"/>
                  </a:lnTo>
                  <a:lnTo>
                    <a:pt x="1940" y="1528"/>
                  </a:lnTo>
                  <a:lnTo>
                    <a:pt x="1950" y="1577"/>
                  </a:lnTo>
                  <a:lnTo>
                    <a:pt x="2229" y="1577"/>
                  </a:lnTo>
                  <a:lnTo>
                    <a:pt x="2218" y="1543"/>
                  </a:lnTo>
                  <a:lnTo>
                    <a:pt x="2201" y="1511"/>
                  </a:lnTo>
                  <a:lnTo>
                    <a:pt x="2179" y="1483"/>
                  </a:lnTo>
                  <a:lnTo>
                    <a:pt x="2155" y="1456"/>
                  </a:lnTo>
                  <a:lnTo>
                    <a:pt x="2127" y="1435"/>
                  </a:lnTo>
                  <a:lnTo>
                    <a:pt x="2096" y="1417"/>
                  </a:lnTo>
                  <a:lnTo>
                    <a:pt x="2062" y="1405"/>
                  </a:lnTo>
                  <a:lnTo>
                    <a:pt x="2026" y="1396"/>
                  </a:lnTo>
                  <a:lnTo>
                    <a:pt x="1988" y="1393"/>
                  </a:lnTo>
                  <a:lnTo>
                    <a:pt x="1970" y="1391"/>
                  </a:lnTo>
                  <a:lnTo>
                    <a:pt x="1953" y="1383"/>
                  </a:lnTo>
                  <a:lnTo>
                    <a:pt x="1938" y="1373"/>
                  </a:lnTo>
                  <a:lnTo>
                    <a:pt x="1928" y="1359"/>
                  </a:lnTo>
                  <a:lnTo>
                    <a:pt x="1920" y="1342"/>
                  </a:lnTo>
                  <a:lnTo>
                    <a:pt x="1918" y="1323"/>
                  </a:lnTo>
                  <a:lnTo>
                    <a:pt x="1920" y="1304"/>
                  </a:lnTo>
                  <a:lnTo>
                    <a:pt x="1928" y="1287"/>
                  </a:lnTo>
                  <a:lnTo>
                    <a:pt x="1938" y="1273"/>
                  </a:lnTo>
                  <a:lnTo>
                    <a:pt x="1953" y="1263"/>
                  </a:lnTo>
                  <a:lnTo>
                    <a:pt x="1970" y="1255"/>
                  </a:lnTo>
                  <a:lnTo>
                    <a:pt x="1988" y="1253"/>
                  </a:lnTo>
                  <a:lnTo>
                    <a:pt x="2035" y="1255"/>
                  </a:lnTo>
                  <a:lnTo>
                    <a:pt x="2082" y="1264"/>
                  </a:lnTo>
                  <a:lnTo>
                    <a:pt x="2125" y="1278"/>
                  </a:lnTo>
                  <a:lnTo>
                    <a:pt x="2167" y="1296"/>
                  </a:lnTo>
                  <a:lnTo>
                    <a:pt x="2206" y="1319"/>
                  </a:lnTo>
                  <a:lnTo>
                    <a:pt x="2242" y="1346"/>
                  </a:lnTo>
                  <a:lnTo>
                    <a:pt x="2274" y="1377"/>
                  </a:lnTo>
                  <a:lnTo>
                    <a:pt x="2302" y="1412"/>
                  </a:lnTo>
                  <a:lnTo>
                    <a:pt x="2328" y="1449"/>
                  </a:lnTo>
                  <a:lnTo>
                    <a:pt x="2348" y="1489"/>
                  </a:lnTo>
                  <a:lnTo>
                    <a:pt x="2363" y="1533"/>
                  </a:lnTo>
                  <a:lnTo>
                    <a:pt x="2373" y="1577"/>
                  </a:lnTo>
                  <a:lnTo>
                    <a:pt x="2674" y="1577"/>
                  </a:lnTo>
                  <a:lnTo>
                    <a:pt x="2692" y="1580"/>
                  </a:lnTo>
                  <a:lnTo>
                    <a:pt x="2709" y="1588"/>
                  </a:lnTo>
                  <a:lnTo>
                    <a:pt x="2724" y="1598"/>
                  </a:lnTo>
                  <a:lnTo>
                    <a:pt x="2734" y="1612"/>
                  </a:lnTo>
                  <a:lnTo>
                    <a:pt x="2742" y="1629"/>
                  </a:lnTo>
                  <a:lnTo>
                    <a:pt x="2744" y="1648"/>
                  </a:lnTo>
                  <a:lnTo>
                    <a:pt x="2742" y="1667"/>
                  </a:lnTo>
                  <a:lnTo>
                    <a:pt x="2734" y="1683"/>
                  </a:lnTo>
                  <a:lnTo>
                    <a:pt x="2724" y="1698"/>
                  </a:lnTo>
                  <a:lnTo>
                    <a:pt x="2709" y="1708"/>
                  </a:lnTo>
                  <a:lnTo>
                    <a:pt x="2692" y="1716"/>
                  </a:lnTo>
                  <a:lnTo>
                    <a:pt x="2674" y="1718"/>
                  </a:lnTo>
                  <a:lnTo>
                    <a:pt x="140" y="1718"/>
                  </a:lnTo>
                  <a:lnTo>
                    <a:pt x="140" y="2027"/>
                  </a:lnTo>
                  <a:lnTo>
                    <a:pt x="143" y="2037"/>
                  </a:lnTo>
                  <a:lnTo>
                    <a:pt x="150" y="2045"/>
                  </a:lnTo>
                  <a:lnTo>
                    <a:pt x="161" y="2048"/>
                  </a:lnTo>
                  <a:lnTo>
                    <a:pt x="2873" y="2048"/>
                  </a:lnTo>
                  <a:lnTo>
                    <a:pt x="2883" y="2045"/>
                  </a:lnTo>
                  <a:lnTo>
                    <a:pt x="2891" y="2037"/>
                  </a:lnTo>
                  <a:lnTo>
                    <a:pt x="2893" y="2027"/>
                  </a:lnTo>
                  <a:lnTo>
                    <a:pt x="2893" y="160"/>
                  </a:lnTo>
                  <a:lnTo>
                    <a:pt x="2891" y="150"/>
                  </a:lnTo>
                  <a:lnTo>
                    <a:pt x="2883" y="143"/>
                  </a:lnTo>
                  <a:lnTo>
                    <a:pt x="2873" y="140"/>
                  </a:lnTo>
                  <a:lnTo>
                    <a:pt x="2114" y="140"/>
                  </a:lnTo>
                  <a:lnTo>
                    <a:pt x="2095" y="137"/>
                  </a:lnTo>
                  <a:lnTo>
                    <a:pt x="2078" y="131"/>
                  </a:lnTo>
                  <a:lnTo>
                    <a:pt x="2064" y="119"/>
                  </a:lnTo>
                  <a:lnTo>
                    <a:pt x="2053" y="105"/>
                  </a:lnTo>
                  <a:lnTo>
                    <a:pt x="2046" y="89"/>
                  </a:lnTo>
                  <a:lnTo>
                    <a:pt x="2044" y="70"/>
                  </a:lnTo>
                  <a:lnTo>
                    <a:pt x="2046" y="52"/>
                  </a:lnTo>
                  <a:lnTo>
                    <a:pt x="2053" y="35"/>
                  </a:lnTo>
                  <a:lnTo>
                    <a:pt x="2064" y="20"/>
                  </a:lnTo>
                  <a:lnTo>
                    <a:pt x="2078" y="9"/>
                  </a:lnTo>
                  <a:lnTo>
                    <a:pt x="2095" y="2"/>
                  </a:lnTo>
                  <a:lnTo>
                    <a:pt x="2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9990138" y="2809875"/>
              <a:ext cx="157163" cy="231775"/>
            </a:xfrm>
            <a:custGeom>
              <a:avLst/>
              <a:gdLst>
                <a:gd name="T0" fmla="*/ 161 w 993"/>
                <a:gd name="T1" fmla="*/ 0 h 1455"/>
                <a:gd name="T2" fmla="*/ 922 w 993"/>
                <a:gd name="T3" fmla="*/ 0 h 1455"/>
                <a:gd name="T4" fmla="*/ 941 w 993"/>
                <a:gd name="T5" fmla="*/ 2 h 1455"/>
                <a:gd name="T6" fmla="*/ 958 w 993"/>
                <a:gd name="T7" fmla="*/ 9 h 1455"/>
                <a:gd name="T8" fmla="*/ 972 w 993"/>
                <a:gd name="T9" fmla="*/ 20 h 1455"/>
                <a:gd name="T10" fmla="*/ 983 w 993"/>
                <a:gd name="T11" fmla="*/ 35 h 1455"/>
                <a:gd name="T12" fmla="*/ 990 w 993"/>
                <a:gd name="T13" fmla="*/ 52 h 1455"/>
                <a:gd name="T14" fmla="*/ 993 w 993"/>
                <a:gd name="T15" fmla="*/ 70 h 1455"/>
                <a:gd name="T16" fmla="*/ 990 w 993"/>
                <a:gd name="T17" fmla="*/ 89 h 1455"/>
                <a:gd name="T18" fmla="*/ 983 w 993"/>
                <a:gd name="T19" fmla="*/ 105 h 1455"/>
                <a:gd name="T20" fmla="*/ 972 w 993"/>
                <a:gd name="T21" fmla="*/ 119 h 1455"/>
                <a:gd name="T22" fmla="*/ 958 w 993"/>
                <a:gd name="T23" fmla="*/ 131 h 1455"/>
                <a:gd name="T24" fmla="*/ 941 w 993"/>
                <a:gd name="T25" fmla="*/ 137 h 1455"/>
                <a:gd name="T26" fmla="*/ 922 w 993"/>
                <a:gd name="T27" fmla="*/ 140 h 1455"/>
                <a:gd name="T28" fmla="*/ 161 w 993"/>
                <a:gd name="T29" fmla="*/ 140 h 1455"/>
                <a:gd name="T30" fmla="*/ 150 w 993"/>
                <a:gd name="T31" fmla="*/ 143 h 1455"/>
                <a:gd name="T32" fmla="*/ 143 w 993"/>
                <a:gd name="T33" fmla="*/ 150 h 1455"/>
                <a:gd name="T34" fmla="*/ 140 w 993"/>
                <a:gd name="T35" fmla="*/ 160 h 1455"/>
                <a:gd name="T36" fmla="*/ 140 w 993"/>
                <a:gd name="T37" fmla="*/ 1384 h 1455"/>
                <a:gd name="T38" fmla="*/ 138 w 993"/>
                <a:gd name="T39" fmla="*/ 1404 h 1455"/>
                <a:gd name="T40" fmla="*/ 130 w 993"/>
                <a:gd name="T41" fmla="*/ 1420 h 1455"/>
                <a:gd name="T42" fmla="*/ 120 w 993"/>
                <a:gd name="T43" fmla="*/ 1434 h 1455"/>
                <a:gd name="T44" fmla="*/ 105 w 993"/>
                <a:gd name="T45" fmla="*/ 1446 h 1455"/>
                <a:gd name="T46" fmla="*/ 89 w 993"/>
                <a:gd name="T47" fmla="*/ 1452 h 1455"/>
                <a:gd name="T48" fmla="*/ 70 w 993"/>
                <a:gd name="T49" fmla="*/ 1455 h 1455"/>
                <a:gd name="T50" fmla="*/ 51 w 993"/>
                <a:gd name="T51" fmla="*/ 1452 h 1455"/>
                <a:gd name="T52" fmla="*/ 34 w 993"/>
                <a:gd name="T53" fmla="*/ 1446 h 1455"/>
                <a:gd name="T54" fmla="*/ 20 w 993"/>
                <a:gd name="T55" fmla="*/ 1434 h 1455"/>
                <a:gd name="T56" fmla="*/ 10 w 993"/>
                <a:gd name="T57" fmla="*/ 1420 h 1455"/>
                <a:gd name="T58" fmla="*/ 2 w 993"/>
                <a:gd name="T59" fmla="*/ 1404 h 1455"/>
                <a:gd name="T60" fmla="*/ 0 w 993"/>
                <a:gd name="T61" fmla="*/ 1384 h 1455"/>
                <a:gd name="T62" fmla="*/ 0 w 993"/>
                <a:gd name="T63" fmla="*/ 160 h 1455"/>
                <a:gd name="T64" fmla="*/ 3 w 993"/>
                <a:gd name="T65" fmla="*/ 128 h 1455"/>
                <a:gd name="T66" fmla="*/ 13 w 993"/>
                <a:gd name="T67" fmla="*/ 98 h 1455"/>
                <a:gd name="T68" fmla="*/ 28 w 993"/>
                <a:gd name="T69" fmla="*/ 71 h 1455"/>
                <a:gd name="T70" fmla="*/ 47 w 993"/>
                <a:gd name="T71" fmla="*/ 47 h 1455"/>
                <a:gd name="T72" fmla="*/ 71 w 993"/>
                <a:gd name="T73" fmla="*/ 27 h 1455"/>
                <a:gd name="T74" fmla="*/ 98 w 993"/>
                <a:gd name="T75" fmla="*/ 12 h 1455"/>
                <a:gd name="T76" fmla="*/ 128 w 993"/>
                <a:gd name="T77" fmla="*/ 3 h 1455"/>
                <a:gd name="T78" fmla="*/ 161 w 993"/>
                <a:gd name="T7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3" h="1455">
                  <a:moveTo>
                    <a:pt x="161" y="0"/>
                  </a:moveTo>
                  <a:lnTo>
                    <a:pt x="922" y="0"/>
                  </a:lnTo>
                  <a:lnTo>
                    <a:pt x="941" y="2"/>
                  </a:lnTo>
                  <a:lnTo>
                    <a:pt x="958" y="9"/>
                  </a:lnTo>
                  <a:lnTo>
                    <a:pt x="972" y="20"/>
                  </a:lnTo>
                  <a:lnTo>
                    <a:pt x="983" y="35"/>
                  </a:lnTo>
                  <a:lnTo>
                    <a:pt x="990" y="52"/>
                  </a:lnTo>
                  <a:lnTo>
                    <a:pt x="993" y="70"/>
                  </a:lnTo>
                  <a:lnTo>
                    <a:pt x="990" y="89"/>
                  </a:lnTo>
                  <a:lnTo>
                    <a:pt x="983" y="105"/>
                  </a:lnTo>
                  <a:lnTo>
                    <a:pt x="972" y="119"/>
                  </a:lnTo>
                  <a:lnTo>
                    <a:pt x="958" y="131"/>
                  </a:lnTo>
                  <a:lnTo>
                    <a:pt x="941" y="137"/>
                  </a:lnTo>
                  <a:lnTo>
                    <a:pt x="922" y="140"/>
                  </a:lnTo>
                  <a:lnTo>
                    <a:pt x="161" y="140"/>
                  </a:lnTo>
                  <a:lnTo>
                    <a:pt x="150" y="143"/>
                  </a:lnTo>
                  <a:lnTo>
                    <a:pt x="143" y="150"/>
                  </a:lnTo>
                  <a:lnTo>
                    <a:pt x="140" y="160"/>
                  </a:lnTo>
                  <a:lnTo>
                    <a:pt x="140" y="1384"/>
                  </a:lnTo>
                  <a:lnTo>
                    <a:pt x="138" y="1404"/>
                  </a:lnTo>
                  <a:lnTo>
                    <a:pt x="130" y="1420"/>
                  </a:lnTo>
                  <a:lnTo>
                    <a:pt x="120" y="1434"/>
                  </a:lnTo>
                  <a:lnTo>
                    <a:pt x="105" y="1446"/>
                  </a:lnTo>
                  <a:lnTo>
                    <a:pt x="89" y="1452"/>
                  </a:lnTo>
                  <a:lnTo>
                    <a:pt x="70" y="1455"/>
                  </a:lnTo>
                  <a:lnTo>
                    <a:pt x="51" y="1452"/>
                  </a:lnTo>
                  <a:lnTo>
                    <a:pt x="34" y="1446"/>
                  </a:lnTo>
                  <a:lnTo>
                    <a:pt x="20" y="1434"/>
                  </a:lnTo>
                  <a:lnTo>
                    <a:pt x="10" y="1420"/>
                  </a:lnTo>
                  <a:lnTo>
                    <a:pt x="2" y="1404"/>
                  </a:lnTo>
                  <a:lnTo>
                    <a:pt x="0" y="1384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7" y="47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3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10139363" y="2690813"/>
              <a:ext cx="179388" cy="300038"/>
            </a:xfrm>
            <a:custGeom>
              <a:avLst/>
              <a:gdLst>
                <a:gd name="T0" fmla="*/ 603 w 1137"/>
                <a:gd name="T1" fmla="*/ 7 h 1894"/>
                <a:gd name="T2" fmla="*/ 887 w 1137"/>
                <a:gd name="T3" fmla="*/ 325 h 1894"/>
                <a:gd name="T4" fmla="*/ 951 w 1137"/>
                <a:gd name="T5" fmla="*/ 433 h 1894"/>
                <a:gd name="T6" fmla="*/ 974 w 1137"/>
                <a:gd name="T7" fmla="*/ 557 h 1894"/>
                <a:gd name="T8" fmla="*/ 980 w 1137"/>
                <a:gd name="T9" fmla="*/ 1155 h 1894"/>
                <a:gd name="T10" fmla="*/ 1114 w 1137"/>
                <a:gd name="T11" fmla="*/ 1375 h 1894"/>
                <a:gd name="T12" fmla="*/ 1137 w 1137"/>
                <a:gd name="T13" fmla="*/ 1477 h 1894"/>
                <a:gd name="T14" fmla="*/ 1127 w 1137"/>
                <a:gd name="T15" fmla="*/ 1653 h 1894"/>
                <a:gd name="T16" fmla="*/ 1086 w 1137"/>
                <a:gd name="T17" fmla="*/ 1685 h 1894"/>
                <a:gd name="T18" fmla="*/ 912 w 1137"/>
                <a:gd name="T19" fmla="*/ 1823 h 1894"/>
                <a:gd name="T20" fmla="*/ 891 w 1137"/>
                <a:gd name="T21" fmla="*/ 1873 h 1894"/>
                <a:gd name="T22" fmla="*/ 841 w 1137"/>
                <a:gd name="T23" fmla="*/ 1893 h 1894"/>
                <a:gd name="T24" fmla="*/ 793 w 1137"/>
                <a:gd name="T25" fmla="*/ 1873 h 1894"/>
                <a:gd name="T26" fmla="*/ 771 w 1137"/>
                <a:gd name="T27" fmla="*/ 1823 h 1894"/>
                <a:gd name="T28" fmla="*/ 747 w 1137"/>
                <a:gd name="T29" fmla="*/ 1652 h 1894"/>
                <a:gd name="T30" fmla="*/ 740 w 1137"/>
                <a:gd name="T31" fmla="*/ 1598 h 1894"/>
                <a:gd name="T32" fmla="*/ 772 w 1137"/>
                <a:gd name="T33" fmla="*/ 1556 h 1894"/>
                <a:gd name="T34" fmla="*/ 996 w 1137"/>
                <a:gd name="T35" fmla="*/ 1546 h 1894"/>
                <a:gd name="T36" fmla="*/ 988 w 1137"/>
                <a:gd name="T37" fmla="*/ 1436 h 1894"/>
                <a:gd name="T38" fmla="*/ 854 w 1137"/>
                <a:gd name="T39" fmla="*/ 1216 h 1894"/>
                <a:gd name="T40" fmla="*/ 833 w 1137"/>
                <a:gd name="T41" fmla="*/ 1116 h 1894"/>
                <a:gd name="T42" fmla="*/ 824 w 1137"/>
                <a:gd name="T43" fmla="*/ 497 h 1894"/>
                <a:gd name="T44" fmla="*/ 781 w 1137"/>
                <a:gd name="T45" fmla="*/ 416 h 1894"/>
                <a:gd name="T46" fmla="*/ 352 w 1137"/>
                <a:gd name="T47" fmla="*/ 442 h 1894"/>
                <a:gd name="T48" fmla="*/ 321 w 1137"/>
                <a:gd name="T49" fmla="*/ 526 h 1894"/>
                <a:gd name="T50" fmla="*/ 316 w 1137"/>
                <a:gd name="T51" fmla="*/ 1149 h 1894"/>
                <a:gd name="T52" fmla="*/ 276 w 1137"/>
                <a:gd name="T53" fmla="*/ 1252 h 1894"/>
                <a:gd name="T54" fmla="*/ 143 w 1137"/>
                <a:gd name="T55" fmla="*/ 1459 h 1894"/>
                <a:gd name="T56" fmla="*/ 338 w 1137"/>
                <a:gd name="T57" fmla="*/ 1547 h 1894"/>
                <a:gd name="T58" fmla="*/ 388 w 1137"/>
                <a:gd name="T59" fmla="*/ 1567 h 1894"/>
                <a:gd name="T60" fmla="*/ 409 w 1137"/>
                <a:gd name="T61" fmla="*/ 1617 h 1894"/>
                <a:gd name="T62" fmla="*/ 388 w 1137"/>
                <a:gd name="T63" fmla="*/ 1667 h 1894"/>
                <a:gd name="T64" fmla="*/ 338 w 1137"/>
                <a:gd name="T65" fmla="*/ 1688 h 1894"/>
                <a:gd name="T66" fmla="*/ 335 w 1137"/>
                <a:gd name="T67" fmla="*/ 1842 h 1894"/>
                <a:gd name="T68" fmla="*/ 303 w 1137"/>
                <a:gd name="T69" fmla="*/ 1885 h 1894"/>
                <a:gd name="T70" fmla="*/ 250 w 1137"/>
                <a:gd name="T71" fmla="*/ 1891 h 1894"/>
                <a:gd name="T72" fmla="*/ 207 w 1137"/>
                <a:gd name="T73" fmla="*/ 1859 h 1894"/>
                <a:gd name="T74" fmla="*/ 198 w 1137"/>
                <a:gd name="T75" fmla="*/ 1688 h 1894"/>
                <a:gd name="T76" fmla="*/ 35 w 1137"/>
                <a:gd name="T77" fmla="*/ 1678 h 1894"/>
                <a:gd name="T78" fmla="*/ 2 w 1137"/>
                <a:gd name="T79" fmla="*/ 1636 h 1894"/>
                <a:gd name="T80" fmla="*/ 3 w 1137"/>
                <a:gd name="T81" fmla="*/ 1443 h 1894"/>
                <a:gd name="T82" fmla="*/ 45 w 1137"/>
                <a:gd name="T83" fmla="*/ 1338 h 1894"/>
                <a:gd name="T84" fmla="*/ 178 w 1137"/>
                <a:gd name="T85" fmla="*/ 1134 h 1894"/>
                <a:gd name="T86" fmla="*/ 182 w 1137"/>
                <a:gd name="T87" fmla="*/ 515 h 1894"/>
                <a:gd name="T88" fmla="*/ 218 w 1137"/>
                <a:gd name="T89" fmla="*/ 395 h 1894"/>
                <a:gd name="T90" fmla="*/ 522 w 1137"/>
                <a:gd name="T91" fmla="*/ 25 h 1894"/>
                <a:gd name="T92" fmla="*/ 574 w 1137"/>
                <a:gd name="T93" fmla="*/ 0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7" h="1894">
                  <a:moveTo>
                    <a:pt x="574" y="0"/>
                  </a:moveTo>
                  <a:lnTo>
                    <a:pt x="589" y="3"/>
                  </a:lnTo>
                  <a:lnTo>
                    <a:pt x="603" y="7"/>
                  </a:lnTo>
                  <a:lnTo>
                    <a:pt x="617" y="14"/>
                  </a:lnTo>
                  <a:lnTo>
                    <a:pt x="627" y="25"/>
                  </a:lnTo>
                  <a:lnTo>
                    <a:pt x="887" y="325"/>
                  </a:lnTo>
                  <a:lnTo>
                    <a:pt x="913" y="359"/>
                  </a:lnTo>
                  <a:lnTo>
                    <a:pt x="934" y="395"/>
                  </a:lnTo>
                  <a:lnTo>
                    <a:pt x="951" y="433"/>
                  </a:lnTo>
                  <a:lnTo>
                    <a:pt x="964" y="473"/>
                  </a:lnTo>
                  <a:lnTo>
                    <a:pt x="971" y="515"/>
                  </a:lnTo>
                  <a:lnTo>
                    <a:pt x="974" y="557"/>
                  </a:lnTo>
                  <a:lnTo>
                    <a:pt x="974" y="1118"/>
                  </a:lnTo>
                  <a:lnTo>
                    <a:pt x="976" y="1137"/>
                  </a:lnTo>
                  <a:lnTo>
                    <a:pt x="980" y="1155"/>
                  </a:lnTo>
                  <a:lnTo>
                    <a:pt x="989" y="1173"/>
                  </a:lnTo>
                  <a:lnTo>
                    <a:pt x="1097" y="1343"/>
                  </a:lnTo>
                  <a:lnTo>
                    <a:pt x="1114" y="1375"/>
                  </a:lnTo>
                  <a:lnTo>
                    <a:pt x="1127" y="1407"/>
                  </a:lnTo>
                  <a:lnTo>
                    <a:pt x="1134" y="1442"/>
                  </a:lnTo>
                  <a:lnTo>
                    <a:pt x="1137" y="1477"/>
                  </a:lnTo>
                  <a:lnTo>
                    <a:pt x="1137" y="1617"/>
                  </a:lnTo>
                  <a:lnTo>
                    <a:pt x="1134" y="1636"/>
                  </a:lnTo>
                  <a:lnTo>
                    <a:pt x="1127" y="1653"/>
                  </a:lnTo>
                  <a:lnTo>
                    <a:pt x="1116" y="1667"/>
                  </a:lnTo>
                  <a:lnTo>
                    <a:pt x="1102" y="1678"/>
                  </a:lnTo>
                  <a:lnTo>
                    <a:pt x="1086" y="1685"/>
                  </a:lnTo>
                  <a:lnTo>
                    <a:pt x="1067" y="1688"/>
                  </a:lnTo>
                  <a:lnTo>
                    <a:pt x="912" y="1688"/>
                  </a:lnTo>
                  <a:lnTo>
                    <a:pt x="912" y="1823"/>
                  </a:lnTo>
                  <a:lnTo>
                    <a:pt x="909" y="1841"/>
                  </a:lnTo>
                  <a:lnTo>
                    <a:pt x="903" y="1858"/>
                  </a:lnTo>
                  <a:lnTo>
                    <a:pt x="891" y="1873"/>
                  </a:lnTo>
                  <a:lnTo>
                    <a:pt x="877" y="1883"/>
                  </a:lnTo>
                  <a:lnTo>
                    <a:pt x="860" y="1891"/>
                  </a:lnTo>
                  <a:lnTo>
                    <a:pt x="841" y="1893"/>
                  </a:lnTo>
                  <a:lnTo>
                    <a:pt x="823" y="1891"/>
                  </a:lnTo>
                  <a:lnTo>
                    <a:pt x="806" y="1883"/>
                  </a:lnTo>
                  <a:lnTo>
                    <a:pt x="793" y="1873"/>
                  </a:lnTo>
                  <a:lnTo>
                    <a:pt x="781" y="1858"/>
                  </a:lnTo>
                  <a:lnTo>
                    <a:pt x="773" y="1841"/>
                  </a:lnTo>
                  <a:lnTo>
                    <a:pt x="771" y="1823"/>
                  </a:lnTo>
                  <a:lnTo>
                    <a:pt x="771" y="1676"/>
                  </a:lnTo>
                  <a:lnTo>
                    <a:pt x="758" y="1666"/>
                  </a:lnTo>
                  <a:lnTo>
                    <a:pt x="747" y="1652"/>
                  </a:lnTo>
                  <a:lnTo>
                    <a:pt x="740" y="1635"/>
                  </a:lnTo>
                  <a:lnTo>
                    <a:pt x="737" y="1617"/>
                  </a:lnTo>
                  <a:lnTo>
                    <a:pt x="740" y="1598"/>
                  </a:lnTo>
                  <a:lnTo>
                    <a:pt x="747" y="1581"/>
                  </a:lnTo>
                  <a:lnTo>
                    <a:pt x="758" y="1567"/>
                  </a:lnTo>
                  <a:lnTo>
                    <a:pt x="772" y="1556"/>
                  </a:lnTo>
                  <a:lnTo>
                    <a:pt x="789" y="1549"/>
                  </a:lnTo>
                  <a:lnTo>
                    <a:pt x="807" y="1546"/>
                  </a:lnTo>
                  <a:lnTo>
                    <a:pt x="996" y="1546"/>
                  </a:lnTo>
                  <a:lnTo>
                    <a:pt x="996" y="1477"/>
                  </a:lnTo>
                  <a:lnTo>
                    <a:pt x="995" y="1456"/>
                  </a:lnTo>
                  <a:lnTo>
                    <a:pt x="988" y="1436"/>
                  </a:lnTo>
                  <a:lnTo>
                    <a:pt x="979" y="1417"/>
                  </a:lnTo>
                  <a:lnTo>
                    <a:pt x="871" y="1247"/>
                  </a:lnTo>
                  <a:lnTo>
                    <a:pt x="854" y="1216"/>
                  </a:lnTo>
                  <a:lnTo>
                    <a:pt x="842" y="1184"/>
                  </a:lnTo>
                  <a:lnTo>
                    <a:pt x="836" y="1151"/>
                  </a:lnTo>
                  <a:lnTo>
                    <a:pt x="833" y="1116"/>
                  </a:lnTo>
                  <a:lnTo>
                    <a:pt x="833" y="556"/>
                  </a:lnTo>
                  <a:lnTo>
                    <a:pt x="831" y="526"/>
                  </a:lnTo>
                  <a:lnTo>
                    <a:pt x="824" y="497"/>
                  </a:lnTo>
                  <a:lnTo>
                    <a:pt x="814" y="468"/>
                  </a:lnTo>
                  <a:lnTo>
                    <a:pt x="800" y="442"/>
                  </a:lnTo>
                  <a:lnTo>
                    <a:pt x="781" y="416"/>
                  </a:lnTo>
                  <a:lnTo>
                    <a:pt x="576" y="178"/>
                  </a:lnTo>
                  <a:lnTo>
                    <a:pt x="370" y="417"/>
                  </a:lnTo>
                  <a:lnTo>
                    <a:pt x="352" y="442"/>
                  </a:lnTo>
                  <a:lnTo>
                    <a:pt x="338" y="468"/>
                  </a:lnTo>
                  <a:lnTo>
                    <a:pt x="328" y="497"/>
                  </a:lnTo>
                  <a:lnTo>
                    <a:pt x="321" y="526"/>
                  </a:lnTo>
                  <a:lnTo>
                    <a:pt x="319" y="556"/>
                  </a:lnTo>
                  <a:lnTo>
                    <a:pt x="319" y="1112"/>
                  </a:lnTo>
                  <a:lnTo>
                    <a:pt x="316" y="1149"/>
                  </a:lnTo>
                  <a:lnTo>
                    <a:pt x="308" y="1185"/>
                  </a:lnTo>
                  <a:lnTo>
                    <a:pt x="294" y="1219"/>
                  </a:lnTo>
                  <a:lnTo>
                    <a:pt x="276" y="1252"/>
                  </a:lnTo>
                  <a:lnTo>
                    <a:pt x="160" y="1418"/>
                  </a:lnTo>
                  <a:lnTo>
                    <a:pt x="149" y="1438"/>
                  </a:lnTo>
                  <a:lnTo>
                    <a:pt x="143" y="1459"/>
                  </a:lnTo>
                  <a:lnTo>
                    <a:pt x="140" y="1481"/>
                  </a:lnTo>
                  <a:lnTo>
                    <a:pt x="140" y="1547"/>
                  </a:lnTo>
                  <a:lnTo>
                    <a:pt x="338" y="1547"/>
                  </a:lnTo>
                  <a:lnTo>
                    <a:pt x="357" y="1549"/>
                  </a:lnTo>
                  <a:lnTo>
                    <a:pt x="374" y="1557"/>
                  </a:lnTo>
                  <a:lnTo>
                    <a:pt x="388" y="1567"/>
                  </a:lnTo>
                  <a:lnTo>
                    <a:pt x="400" y="1582"/>
                  </a:lnTo>
                  <a:lnTo>
                    <a:pt x="406" y="1599"/>
                  </a:lnTo>
                  <a:lnTo>
                    <a:pt x="409" y="1617"/>
                  </a:lnTo>
                  <a:lnTo>
                    <a:pt x="406" y="1636"/>
                  </a:lnTo>
                  <a:lnTo>
                    <a:pt x="400" y="1653"/>
                  </a:lnTo>
                  <a:lnTo>
                    <a:pt x="388" y="1667"/>
                  </a:lnTo>
                  <a:lnTo>
                    <a:pt x="374" y="1678"/>
                  </a:lnTo>
                  <a:lnTo>
                    <a:pt x="357" y="1685"/>
                  </a:lnTo>
                  <a:lnTo>
                    <a:pt x="338" y="1688"/>
                  </a:lnTo>
                  <a:lnTo>
                    <a:pt x="338" y="1688"/>
                  </a:lnTo>
                  <a:lnTo>
                    <a:pt x="338" y="1823"/>
                  </a:lnTo>
                  <a:lnTo>
                    <a:pt x="335" y="1842"/>
                  </a:lnTo>
                  <a:lnTo>
                    <a:pt x="329" y="1859"/>
                  </a:lnTo>
                  <a:lnTo>
                    <a:pt x="317" y="1873"/>
                  </a:lnTo>
                  <a:lnTo>
                    <a:pt x="303" y="1885"/>
                  </a:lnTo>
                  <a:lnTo>
                    <a:pt x="287" y="1891"/>
                  </a:lnTo>
                  <a:lnTo>
                    <a:pt x="268" y="1894"/>
                  </a:lnTo>
                  <a:lnTo>
                    <a:pt x="250" y="1891"/>
                  </a:lnTo>
                  <a:lnTo>
                    <a:pt x="233" y="1885"/>
                  </a:lnTo>
                  <a:lnTo>
                    <a:pt x="218" y="1873"/>
                  </a:lnTo>
                  <a:lnTo>
                    <a:pt x="207" y="1859"/>
                  </a:lnTo>
                  <a:lnTo>
                    <a:pt x="200" y="1842"/>
                  </a:lnTo>
                  <a:lnTo>
                    <a:pt x="198" y="1823"/>
                  </a:lnTo>
                  <a:lnTo>
                    <a:pt x="198" y="1688"/>
                  </a:lnTo>
                  <a:lnTo>
                    <a:pt x="70" y="1688"/>
                  </a:lnTo>
                  <a:lnTo>
                    <a:pt x="52" y="1685"/>
                  </a:lnTo>
                  <a:lnTo>
                    <a:pt x="35" y="1678"/>
                  </a:lnTo>
                  <a:lnTo>
                    <a:pt x="20" y="1667"/>
                  </a:lnTo>
                  <a:lnTo>
                    <a:pt x="9" y="1653"/>
                  </a:lnTo>
                  <a:lnTo>
                    <a:pt x="2" y="1636"/>
                  </a:lnTo>
                  <a:lnTo>
                    <a:pt x="0" y="1617"/>
                  </a:lnTo>
                  <a:lnTo>
                    <a:pt x="0" y="1481"/>
                  </a:lnTo>
                  <a:lnTo>
                    <a:pt x="3" y="1443"/>
                  </a:lnTo>
                  <a:lnTo>
                    <a:pt x="11" y="1406"/>
                  </a:lnTo>
                  <a:lnTo>
                    <a:pt x="25" y="1371"/>
                  </a:lnTo>
                  <a:lnTo>
                    <a:pt x="45" y="1338"/>
                  </a:lnTo>
                  <a:lnTo>
                    <a:pt x="161" y="1171"/>
                  </a:lnTo>
                  <a:lnTo>
                    <a:pt x="171" y="1154"/>
                  </a:lnTo>
                  <a:lnTo>
                    <a:pt x="178" y="1134"/>
                  </a:lnTo>
                  <a:lnTo>
                    <a:pt x="180" y="1113"/>
                  </a:lnTo>
                  <a:lnTo>
                    <a:pt x="180" y="556"/>
                  </a:lnTo>
                  <a:lnTo>
                    <a:pt x="182" y="515"/>
                  </a:lnTo>
                  <a:lnTo>
                    <a:pt x="189" y="473"/>
                  </a:lnTo>
                  <a:lnTo>
                    <a:pt x="201" y="433"/>
                  </a:lnTo>
                  <a:lnTo>
                    <a:pt x="218" y="395"/>
                  </a:lnTo>
                  <a:lnTo>
                    <a:pt x="239" y="359"/>
                  </a:lnTo>
                  <a:lnTo>
                    <a:pt x="264" y="326"/>
                  </a:lnTo>
                  <a:lnTo>
                    <a:pt x="522" y="25"/>
                  </a:lnTo>
                  <a:lnTo>
                    <a:pt x="536" y="12"/>
                  </a:lnTo>
                  <a:lnTo>
                    <a:pt x="554" y="4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10217151" y="2943225"/>
              <a:ext cx="22225" cy="71438"/>
            </a:xfrm>
            <a:custGeom>
              <a:avLst/>
              <a:gdLst>
                <a:gd name="T0" fmla="*/ 70 w 140"/>
                <a:gd name="T1" fmla="*/ 0 h 445"/>
                <a:gd name="T2" fmla="*/ 89 w 140"/>
                <a:gd name="T3" fmla="*/ 2 h 445"/>
                <a:gd name="T4" fmla="*/ 106 w 140"/>
                <a:gd name="T5" fmla="*/ 9 h 445"/>
                <a:gd name="T6" fmla="*/ 120 w 140"/>
                <a:gd name="T7" fmla="*/ 20 h 445"/>
                <a:gd name="T8" fmla="*/ 130 w 140"/>
                <a:gd name="T9" fmla="*/ 35 h 445"/>
                <a:gd name="T10" fmla="*/ 138 w 140"/>
                <a:gd name="T11" fmla="*/ 52 h 445"/>
                <a:gd name="T12" fmla="*/ 140 w 140"/>
                <a:gd name="T13" fmla="*/ 70 h 445"/>
                <a:gd name="T14" fmla="*/ 140 w 140"/>
                <a:gd name="T15" fmla="*/ 375 h 445"/>
                <a:gd name="T16" fmla="*/ 138 w 140"/>
                <a:gd name="T17" fmla="*/ 394 h 445"/>
                <a:gd name="T18" fmla="*/ 130 w 140"/>
                <a:gd name="T19" fmla="*/ 412 h 445"/>
                <a:gd name="T20" fmla="*/ 119 w 140"/>
                <a:gd name="T21" fmla="*/ 426 h 445"/>
                <a:gd name="T22" fmla="*/ 103 w 140"/>
                <a:gd name="T23" fmla="*/ 438 h 445"/>
                <a:gd name="T24" fmla="*/ 86 w 140"/>
                <a:gd name="T25" fmla="*/ 444 h 445"/>
                <a:gd name="T26" fmla="*/ 66 w 140"/>
                <a:gd name="T27" fmla="*/ 445 h 445"/>
                <a:gd name="T28" fmla="*/ 48 w 140"/>
                <a:gd name="T29" fmla="*/ 442 h 445"/>
                <a:gd name="T30" fmla="*/ 32 w 140"/>
                <a:gd name="T31" fmla="*/ 435 h 445"/>
                <a:gd name="T32" fmla="*/ 19 w 140"/>
                <a:gd name="T33" fmla="*/ 422 h 445"/>
                <a:gd name="T34" fmla="*/ 9 w 140"/>
                <a:gd name="T35" fmla="*/ 408 h 445"/>
                <a:gd name="T36" fmla="*/ 2 w 140"/>
                <a:gd name="T37" fmla="*/ 391 h 445"/>
                <a:gd name="T38" fmla="*/ 0 w 140"/>
                <a:gd name="T39" fmla="*/ 372 h 445"/>
                <a:gd name="T40" fmla="*/ 0 w 140"/>
                <a:gd name="T41" fmla="*/ 70 h 445"/>
                <a:gd name="T42" fmla="*/ 2 w 140"/>
                <a:gd name="T43" fmla="*/ 52 h 445"/>
                <a:gd name="T44" fmla="*/ 10 w 140"/>
                <a:gd name="T45" fmla="*/ 35 h 445"/>
                <a:gd name="T46" fmla="*/ 20 w 140"/>
                <a:gd name="T47" fmla="*/ 20 h 445"/>
                <a:gd name="T48" fmla="*/ 35 w 140"/>
                <a:gd name="T49" fmla="*/ 9 h 445"/>
                <a:gd name="T50" fmla="*/ 51 w 140"/>
                <a:gd name="T51" fmla="*/ 2 h 445"/>
                <a:gd name="T52" fmla="*/ 70 w 140"/>
                <a:gd name="T5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445">
                  <a:moveTo>
                    <a:pt x="70" y="0"/>
                  </a:moveTo>
                  <a:lnTo>
                    <a:pt x="89" y="2"/>
                  </a:lnTo>
                  <a:lnTo>
                    <a:pt x="106" y="9"/>
                  </a:lnTo>
                  <a:lnTo>
                    <a:pt x="120" y="20"/>
                  </a:lnTo>
                  <a:lnTo>
                    <a:pt x="130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375"/>
                  </a:lnTo>
                  <a:lnTo>
                    <a:pt x="138" y="394"/>
                  </a:lnTo>
                  <a:lnTo>
                    <a:pt x="130" y="412"/>
                  </a:lnTo>
                  <a:lnTo>
                    <a:pt x="119" y="426"/>
                  </a:lnTo>
                  <a:lnTo>
                    <a:pt x="103" y="438"/>
                  </a:lnTo>
                  <a:lnTo>
                    <a:pt x="86" y="444"/>
                  </a:lnTo>
                  <a:lnTo>
                    <a:pt x="66" y="445"/>
                  </a:lnTo>
                  <a:lnTo>
                    <a:pt x="48" y="442"/>
                  </a:lnTo>
                  <a:lnTo>
                    <a:pt x="32" y="435"/>
                  </a:lnTo>
                  <a:lnTo>
                    <a:pt x="19" y="422"/>
                  </a:lnTo>
                  <a:lnTo>
                    <a:pt x="9" y="408"/>
                  </a:lnTo>
                  <a:lnTo>
                    <a:pt x="2" y="391"/>
                  </a:lnTo>
                  <a:lnTo>
                    <a:pt x="0" y="372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Group 59"/>
          <p:cNvGrpSpPr/>
          <p:nvPr/>
        </p:nvGrpSpPr>
        <p:grpSpPr>
          <a:xfrm>
            <a:off x="6599846" y="3290267"/>
            <a:ext cx="731170" cy="722765"/>
            <a:chOff x="4356100" y="3465513"/>
            <a:chExt cx="552450" cy="5461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2" name="Freeform 242"/>
            <p:cNvSpPr/>
            <p:nvPr/>
          </p:nvSpPr>
          <p:spPr bwMode="auto">
            <a:xfrm>
              <a:off x="4486275" y="3465513"/>
              <a:ext cx="422275" cy="422275"/>
            </a:xfrm>
            <a:custGeom>
              <a:avLst/>
              <a:gdLst>
                <a:gd name="T0" fmla="*/ 2000 w 2664"/>
                <a:gd name="T1" fmla="*/ 115 h 2664"/>
                <a:gd name="T2" fmla="*/ 2063 w 2664"/>
                <a:gd name="T3" fmla="*/ 268 h 2664"/>
                <a:gd name="T4" fmla="*/ 2150 w 2664"/>
                <a:gd name="T5" fmla="*/ 560 h 2664"/>
                <a:gd name="T6" fmla="*/ 2425 w 2664"/>
                <a:gd name="T7" fmla="*/ 602 h 2664"/>
                <a:gd name="T8" fmla="*/ 2566 w 2664"/>
                <a:gd name="T9" fmla="*/ 688 h 2664"/>
                <a:gd name="T10" fmla="*/ 2660 w 2664"/>
                <a:gd name="T11" fmla="*/ 999 h 2664"/>
                <a:gd name="T12" fmla="*/ 2552 w 2664"/>
                <a:gd name="T13" fmla="*/ 1126 h 2664"/>
                <a:gd name="T14" fmla="*/ 2552 w 2664"/>
                <a:gd name="T15" fmla="*/ 1538 h 2664"/>
                <a:gd name="T16" fmla="*/ 2660 w 2664"/>
                <a:gd name="T17" fmla="*/ 1662 h 2664"/>
                <a:gd name="T18" fmla="*/ 2565 w 2664"/>
                <a:gd name="T19" fmla="*/ 1976 h 2664"/>
                <a:gd name="T20" fmla="*/ 2426 w 2664"/>
                <a:gd name="T21" fmla="*/ 2062 h 2664"/>
                <a:gd name="T22" fmla="*/ 2149 w 2664"/>
                <a:gd name="T23" fmla="*/ 2103 h 2664"/>
                <a:gd name="T24" fmla="*/ 2062 w 2664"/>
                <a:gd name="T25" fmla="*/ 2395 h 2664"/>
                <a:gd name="T26" fmla="*/ 1999 w 2664"/>
                <a:gd name="T27" fmla="*/ 2548 h 2664"/>
                <a:gd name="T28" fmla="*/ 1706 w 2664"/>
                <a:gd name="T29" fmla="*/ 2664 h 2664"/>
                <a:gd name="T30" fmla="*/ 1551 w 2664"/>
                <a:gd name="T31" fmla="*/ 2576 h 2664"/>
                <a:gd name="T32" fmla="*/ 1481 w 2664"/>
                <a:gd name="T33" fmla="*/ 2322 h 2664"/>
                <a:gd name="T34" fmla="*/ 1579 w 2664"/>
                <a:gd name="T35" fmla="*/ 2308 h 2664"/>
                <a:gd name="T36" fmla="*/ 1691 w 2664"/>
                <a:gd name="T37" fmla="*/ 2520 h 2664"/>
                <a:gd name="T38" fmla="*/ 1914 w 2664"/>
                <a:gd name="T39" fmla="*/ 2435 h 2664"/>
                <a:gd name="T40" fmla="*/ 1849 w 2664"/>
                <a:gd name="T41" fmla="*/ 2216 h 2664"/>
                <a:gd name="T42" fmla="*/ 1982 w 2664"/>
                <a:gd name="T43" fmla="*/ 2071 h 2664"/>
                <a:gd name="T44" fmla="*/ 2179 w 2664"/>
                <a:gd name="T45" fmla="*/ 1854 h 2664"/>
                <a:gd name="T46" fmla="*/ 2421 w 2664"/>
                <a:gd name="T47" fmla="*/ 1921 h 2664"/>
                <a:gd name="T48" fmla="*/ 2524 w 2664"/>
                <a:gd name="T49" fmla="*/ 1696 h 2664"/>
                <a:gd name="T50" fmla="*/ 2310 w 2664"/>
                <a:gd name="T51" fmla="*/ 1578 h 2664"/>
                <a:gd name="T52" fmla="*/ 2316 w 2664"/>
                <a:gd name="T53" fmla="*/ 1293 h 2664"/>
                <a:gd name="T54" fmla="*/ 2322 w 2664"/>
                <a:gd name="T55" fmla="*/ 1072 h 2664"/>
                <a:gd name="T56" fmla="*/ 2525 w 2664"/>
                <a:gd name="T57" fmla="*/ 962 h 2664"/>
                <a:gd name="T58" fmla="*/ 2428 w 2664"/>
                <a:gd name="T59" fmla="*/ 745 h 2664"/>
                <a:gd name="T60" fmla="*/ 2180 w 2664"/>
                <a:gd name="T61" fmla="*/ 810 h 2664"/>
                <a:gd name="T62" fmla="*/ 1983 w 2664"/>
                <a:gd name="T63" fmla="*/ 593 h 2664"/>
                <a:gd name="T64" fmla="*/ 1850 w 2664"/>
                <a:gd name="T65" fmla="*/ 448 h 2664"/>
                <a:gd name="T66" fmla="*/ 1915 w 2664"/>
                <a:gd name="T67" fmla="*/ 228 h 2664"/>
                <a:gd name="T68" fmla="*/ 1686 w 2664"/>
                <a:gd name="T69" fmla="*/ 146 h 2664"/>
                <a:gd name="T70" fmla="*/ 1563 w 2664"/>
                <a:gd name="T71" fmla="*/ 364 h 2664"/>
                <a:gd name="T72" fmla="*/ 1218 w 2664"/>
                <a:gd name="T73" fmla="*/ 354 h 2664"/>
                <a:gd name="T74" fmla="*/ 1063 w 2664"/>
                <a:gd name="T75" fmla="*/ 325 h 2664"/>
                <a:gd name="T76" fmla="*/ 953 w 2664"/>
                <a:gd name="T77" fmla="*/ 139 h 2664"/>
                <a:gd name="T78" fmla="*/ 743 w 2664"/>
                <a:gd name="T79" fmla="*/ 255 h 2664"/>
                <a:gd name="T80" fmla="*/ 801 w 2664"/>
                <a:gd name="T81" fmla="*/ 501 h 2664"/>
                <a:gd name="T82" fmla="*/ 553 w 2664"/>
                <a:gd name="T83" fmla="*/ 732 h 2664"/>
                <a:gd name="T84" fmla="*/ 430 w 2664"/>
                <a:gd name="T85" fmla="*/ 810 h 2664"/>
                <a:gd name="T86" fmla="*/ 221 w 2664"/>
                <a:gd name="T87" fmla="*/ 757 h 2664"/>
                <a:gd name="T88" fmla="*/ 154 w 2664"/>
                <a:gd name="T89" fmla="*/ 988 h 2664"/>
                <a:gd name="T90" fmla="*/ 368 w 2664"/>
                <a:gd name="T91" fmla="*/ 1116 h 2664"/>
                <a:gd name="T92" fmla="*/ 309 w 2664"/>
                <a:gd name="T93" fmla="*/ 1195 h 2664"/>
                <a:gd name="T94" fmla="*/ 43 w 2664"/>
                <a:gd name="T95" fmla="*/ 1074 h 2664"/>
                <a:gd name="T96" fmla="*/ 4 w 2664"/>
                <a:gd name="T97" fmla="*/ 915 h 2664"/>
                <a:gd name="T98" fmla="*/ 159 w 2664"/>
                <a:gd name="T99" fmla="*/ 627 h 2664"/>
                <a:gd name="T100" fmla="*/ 324 w 2664"/>
                <a:gd name="T101" fmla="*/ 615 h 2664"/>
                <a:gd name="T102" fmla="*/ 660 w 2664"/>
                <a:gd name="T103" fmla="*/ 430 h 2664"/>
                <a:gd name="T104" fmla="*/ 616 w 2664"/>
                <a:gd name="T105" fmla="*/ 184 h 2664"/>
                <a:gd name="T106" fmla="*/ 889 w 2664"/>
                <a:gd name="T107" fmla="*/ 13 h 2664"/>
                <a:gd name="T108" fmla="*/ 1054 w 2664"/>
                <a:gd name="T109" fmla="*/ 27 h 2664"/>
                <a:gd name="T110" fmla="*/ 1252 w 2664"/>
                <a:gd name="T111" fmla="*/ 211 h 2664"/>
                <a:gd name="T112" fmla="*/ 1570 w 2664"/>
                <a:gd name="T113" fmla="*/ 62 h 2664"/>
                <a:gd name="T114" fmla="*/ 1720 w 2664"/>
                <a:gd name="T115" fmla="*/ 0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4" h="2664">
                  <a:moveTo>
                    <a:pt x="1720" y="0"/>
                  </a:moveTo>
                  <a:lnTo>
                    <a:pt x="1749" y="4"/>
                  </a:lnTo>
                  <a:lnTo>
                    <a:pt x="1777" y="13"/>
                  </a:lnTo>
                  <a:lnTo>
                    <a:pt x="1951" y="86"/>
                  </a:lnTo>
                  <a:lnTo>
                    <a:pt x="1977" y="98"/>
                  </a:lnTo>
                  <a:lnTo>
                    <a:pt x="2000" y="115"/>
                  </a:lnTo>
                  <a:lnTo>
                    <a:pt x="2020" y="135"/>
                  </a:lnTo>
                  <a:lnTo>
                    <a:pt x="2036" y="158"/>
                  </a:lnTo>
                  <a:lnTo>
                    <a:pt x="2050" y="185"/>
                  </a:lnTo>
                  <a:lnTo>
                    <a:pt x="2059" y="212"/>
                  </a:lnTo>
                  <a:lnTo>
                    <a:pt x="2063" y="240"/>
                  </a:lnTo>
                  <a:lnTo>
                    <a:pt x="2063" y="268"/>
                  </a:lnTo>
                  <a:lnTo>
                    <a:pt x="2059" y="296"/>
                  </a:lnTo>
                  <a:lnTo>
                    <a:pt x="2050" y="324"/>
                  </a:lnTo>
                  <a:lnTo>
                    <a:pt x="2005" y="431"/>
                  </a:lnTo>
                  <a:lnTo>
                    <a:pt x="2055" y="471"/>
                  </a:lnTo>
                  <a:lnTo>
                    <a:pt x="2104" y="515"/>
                  </a:lnTo>
                  <a:lnTo>
                    <a:pt x="2150" y="560"/>
                  </a:lnTo>
                  <a:lnTo>
                    <a:pt x="2193" y="608"/>
                  </a:lnTo>
                  <a:lnTo>
                    <a:pt x="2234" y="660"/>
                  </a:lnTo>
                  <a:lnTo>
                    <a:pt x="2341" y="615"/>
                  </a:lnTo>
                  <a:lnTo>
                    <a:pt x="2369" y="606"/>
                  </a:lnTo>
                  <a:lnTo>
                    <a:pt x="2396" y="602"/>
                  </a:lnTo>
                  <a:lnTo>
                    <a:pt x="2425" y="602"/>
                  </a:lnTo>
                  <a:lnTo>
                    <a:pt x="2453" y="606"/>
                  </a:lnTo>
                  <a:lnTo>
                    <a:pt x="2480" y="615"/>
                  </a:lnTo>
                  <a:lnTo>
                    <a:pt x="2506" y="628"/>
                  </a:lnTo>
                  <a:lnTo>
                    <a:pt x="2529" y="645"/>
                  </a:lnTo>
                  <a:lnTo>
                    <a:pt x="2549" y="665"/>
                  </a:lnTo>
                  <a:lnTo>
                    <a:pt x="2566" y="688"/>
                  </a:lnTo>
                  <a:lnTo>
                    <a:pt x="2580" y="714"/>
                  </a:lnTo>
                  <a:lnTo>
                    <a:pt x="2651" y="888"/>
                  </a:lnTo>
                  <a:lnTo>
                    <a:pt x="2660" y="915"/>
                  </a:lnTo>
                  <a:lnTo>
                    <a:pt x="2664" y="944"/>
                  </a:lnTo>
                  <a:lnTo>
                    <a:pt x="2664" y="971"/>
                  </a:lnTo>
                  <a:lnTo>
                    <a:pt x="2660" y="999"/>
                  </a:lnTo>
                  <a:lnTo>
                    <a:pt x="2651" y="1027"/>
                  </a:lnTo>
                  <a:lnTo>
                    <a:pt x="2638" y="1052"/>
                  </a:lnTo>
                  <a:lnTo>
                    <a:pt x="2621" y="1075"/>
                  </a:lnTo>
                  <a:lnTo>
                    <a:pt x="2601" y="1095"/>
                  </a:lnTo>
                  <a:lnTo>
                    <a:pt x="2577" y="1112"/>
                  </a:lnTo>
                  <a:lnTo>
                    <a:pt x="2552" y="1126"/>
                  </a:lnTo>
                  <a:lnTo>
                    <a:pt x="2445" y="1170"/>
                  </a:lnTo>
                  <a:lnTo>
                    <a:pt x="2453" y="1251"/>
                  </a:lnTo>
                  <a:lnTo>
                    <a:pt x="2456" y="1331"/>
                  </a:lnTo>
                  <a:lnTo>
                    <a:pt x="2453" y="1413"/>
                  </a:lnTo>
                  <a:lnTo>
                    <a:pt x="2445" y="1493"/>
                  </a:lnTo>
                  <a:lnTo>
                    <a:pt x="2552" y="1538"/>
                  </a:lnTo>
                  <a:lnTo>
                    <a:pt x="2579" y="1552"/>
                  </a:lnTo>
                  <a:lnTo>
                    <a:pt x="2602" y="1568"/>
                  </a:lnTo>
                  <a:lnTo>
                    <a:pt x="2622" y="1589"/>
                  </a:lnTo>
                  <a:lnTo>
                    <a:pt x="2638" y="1612"/>
                  </a:lnTo>
                  <a:lnTo>
                    <a:pt x="2650" y="1636"/>
                  </a:lnTo>
                  <a:lnTo>
                    <a:pt x="2660" y="1662"/>
                  </a:lnTo>
                  <a:lnTo>
                    <a:pt x="2664" y="1691"/>
                  </a:lnTo>
                  <a:lnTo>
                    <a:pt x="2664" y="1719"/>
                  </a:lnTo>
                  <a:lnTo>
                    <a:pt x="2660" y="1748"/>
                  </a:lnTo>
                  <a:lnTo>
                    <a:pt x="2651" y="1775"/>
                  </a:lnTo>
                  <a:lnTo>
                    <a:pt x="2579" y="1949"/>
                  </a:lnTo>
                  <a:lnTo>
                    <a:pt x="2565" y="1976"/>
                  </a:lnTo>
                  <a:lnTo>
                    <a:pt x="2548" y="2000"/>
                  </a:lnTo>
                  <a:lnTo>
                    <a:pt x="2528" y="2019"/>
                  </a:lnTo>
                  <a:lnTo>
                    <a:pt x="2505" y="2035"/>
                  </a:lnTo>
                  <a:lnTo>
                    <a:pt x="2479" y="2048"/>
                  </a:lnTo>
                  <a:lnTo>
                    <a:pt x="2453" y="2056"/>
                  </a:lnTo>
                  <a:lnTo>
                    <a:pt x="2426" y="2062"/>
                  </a:lnTo>
                  <a:lnTo>
                    <a:pt x="2397" y="2062"/>
                  </a:lnTo>
                  <a:lnTo>
                    <a:pt x="2369" y="2058"/>
                  </a:lnTo>
                  <a:lnTo>
                    <a:pt x="2340" y="2048"/>
                  </a:lnTo>
                  <a:lnTo>
                    <a:pt x="2233" y="2004"/>
                  </a:lnTo>
                  <a:lnTo>
                    <a:pt x="2192" y="2054"/>
                  </a:lnTo>
                  <a:lnTo>
                    <a:pt x="2149" y="2103"/>
                  </a:lnTo>
                  <a:lnTo>
                    <a:pt x="2103" y="2149"/>
                  </a:lnTo>
                  <a:lnTo>
                    <a:pt x="2054" y="2191"/>
                  </a:lnTo>
                  <a:lnTo>
                    <a:pt x="2004" y="2232"/>
                  </a:lnTo>
                  <a:lnTo>
                    <a:pt x="2048" y="2340"/>
                  </a:lnTo>
                  <a:lnTo>
                    <a:pt x="2058" y="2367"/>
                  </a:lnTo>
                  <a:lnTo>
                    <a:pt x="2062" y="2395"/>
                  </a:lnTo>
                  <a:lnTo>
                    <a:pt x="2062" y="2423"/>
                  </a:lnTo>
                  <a:lnTo>
                    <a:pt x="2058" y="2452"/>
                  </a:lnTo>
                  <a:lnTo>
                    <a:pt x="2048" y="2479"/>
                  </a:lnTo>
                  <a:lnTo>
                    <a:pt x="2035" y="2504"/>
                  </a:lnTo>
                  <a:lnTo>
                    <a:pt x="2019" y="2528"/>
                  </a:lnTo>
                  <a:lnTo>
                    <a:pt x="1999" y="2548"/>
                  </a:lnTo>
                  <a:lnTo>
                    <a:pt x="1975" y="2564"/>
                  </a:lnTo>
                  <a:lnTo>
                    <a:pt x="1950" y="2578"/>
                  </a:lnTo>
                  <a:lnTo>
                    <a:pt x="1776" y="2650"/>
                  </a:lnTo>
                  <a:lnTo>
                    <a:pt x="1753" y="2657"/>
                  </a:lnTo>
                  <a:lnTo>
                    <a:pt x="1730" y="2661"/>
                  </a:lnTo>
                  <a:lnTo>
                    <a:pt x="1706" y="2664"/>
                  </a:lnTo>
                  <a:lnTo>
                    <a:pt x="1672" y="2660"/>
                  </a:lnTo>
                  <a:lnTo>
                    <a:pt x="1637" y="2650"/>
                  </a:lnTo>
                  <a:lnTo>
                    <a:pt x="1610" y="2636"/>
                  </a:lnTo>
                  <a:lnTo>
                    <a:pt x="1588" y="2619"/>
                  </a:lnTo>
                  <a:lnTo>
                    <a:pt x="1568" y="2599"/>
                  </a:lnTo>
                  <a:lnTo>
                    <a:pt x="1551" y="2576"/>
                  </a:lnTo>
                  <a:lnTo>
                    <a:pt x="1538" y="2551"/>
                  </a:lnTo>
                  <a:lnTo>
                    <a:pt x="1472" y="2391"/>
                  </a:lnTo>
                  <a:lnTo>
                    <a:pt x="1467" y="2373"/>
                  </a:lnTo>
                  <a:lnTo>
                    <a:pt x="1467" y="2355"/>
                  </a:lnTo>
                  <a:lnTo>
                    <a:pt x="1472" y="2338"/>
                  </a:lnTo>
                  <a:lnTo>
                    <a:pt x="1481" y="2322"/>
                  </a:lnTo>
                  <a:lnTo>
                    <a:pt x="1493" y="2309"/>
                  </a:lnTo>
                  <a:lnTo>
                    <a:pt x="1510" y="2299"/>
                  </a:lnTo>
                  <a:lnTo>
                    <a:pt x="1528" y="2295"/>
                  </a:lnTo>
                  <a:lnTo>
                    <a:pt x="1546" y="2295"/>
                  </a:lnTo>
                  <a:lnTo>
                    <a:pt x="1564" y="2300"/>
                  </a:lnTo>
                  <a:lnTo>
                    <a:pt x="1579" y="2308"/>
                  </a:lnTo>
                  <a:lnTo>
                    <a:pt x="1593" y="2321"/>
                  </a:lnTo>
                  <a:lnTo>
                    <a:pt x="1602" y="2338"/>
                  </a:lnTo>
                  <a:lnTo>
                    <a:pt x="1667" y="2497"/>
                  </a:lnTo>
                  <a:lnTo>
                    <a:pt x="1674" y="2508"/>
                  </a:lnTo>
                  <a:lnTo>
                    <a:pt x="1681" y="2515"/>
                  </a:lnTo>
                  <a:lnTo>
                    <a:pt x="1691" y="2520"/>
                  </a:lnTo>
                  <a:lnTo>
                    <a:pt x="1701" y="2523"/>
                  </a:lnTo>
                  <a:lnTo>
                    <a:pt x="1713" y="2523"/>
                  </a:lnTo>
                  <a:lnTo>
                    <a:pt x="1722" y="2520"/>
                  </a:lnTo>
                  <a:lnTo>
                    <a:pt x="1896" y="2449"/>
                  </a:lnTo>
                  <a:lnTo>
                    <a:pt x="1906" y="2443"/>
                  </a:lnTo>
                  <a:lnTo>
                    <a:pt x="1914" y="2435"/>
                  </a:lnTo>
                  <a:lnTo>
                    <a:pt x="1919" y="2425"/>
                  </a:lnTo>
                  <a:lnTo>
                    <a:pt x="1923" y="2415"/>
                  </a:lnTo>
                  <a:lnTo>
                    <a:pt x="1923" y="2404"/>
                  </a:lnTo>
                  <a:lnTo>
                    <a:pt x="1919" y="2394"/>
                  </a:lnTo>
                  <a:lnTo>
                    <a:pt x="1853" y="2235"/>
                  </a:lnTo>
                  <a:lnTo>
                    <a:pt x="1849" y="2216"/>
                  </a:lnTo>
                  <a:lnTo>
                    <a:pt x="1849" y="2197"/>
                  </a:lnTo>
                  <a:lnTo>
                    <a:pt x="1855" y="2178"/>
                  </a:lnTo>
                  <a:lnTo>
                    <a:pt x="1865" y="2162"/>
                  </a:lnTo>
                  <a:lnTo>
                    <a:pt x="1879" y="2149"/>
                  </a:lnTo>
                  <a:lnTo>
                    <a:pt x="1932" y="2111"/>
                  </a:lnTo>
                  <a:lnTo>
                    <a:pt x="1982" y="2071"/>
                  </a:lnTo>
                  <a:lnTo>
                    <a:pt x="2028" y="2027"/>
                  </a:lnTo>
                  <a:lnTo>
                    <a:pt x="2072" y="1981"/>
                  </a:lnTo>
                  <a:lnTo>
                    <a:pt x="2112" y="1931"/>
                  </a:lnTo>
                  <a:lnTo>
                    <a:pt x="2150" y="1878"/>
                  </a:lnTo>
                  <a:lnTo>
                    <a:pt x="2163" y="1864"/>
                  </a:lnTo>
                  <a:lnTo>
                    <a:pt x="2179" y="1854"/>
                  </a:lnTo>
                  <a:lnTo>
                    <a:pt x="2197" y="1849"/>
                  </a:lnTo>
                  <a:lnTo>
                    <a:pt x="2216" y="1848"/>
                  </a:lnTo>
                  <a:lnTo>
                    <a:pt x="2236" y="1853"/>
                  </a:lnTo>
                  <a:lnTo>
                    <a:pt x="2395" y="1919"/>
                  </a:lnTo>
                  <a:lnTo>
                    <a:pt x="2408" y="1922"/>
                  </a:lnTo>
                  <a:lnTo>
                    <a:pt x="2421" y="1921"/>
                  </a:lnTo>
                  <a:lnTo>
                    <a:pt x="2433" y="1916"/>
                  </a:lnTo>
                  <a:lnTo>
                    <a:pt x="2442" y="1908"/>
                  </a:lnTo>
                  <a:lnTo>
                    <a:pt x="2450" y="1896"/>
                  </a:lnTo>
                  <a:lnTo>
                    <a:pt x="2523" y="1722"/>
                  </a:lnTo>
                  <a:lnTo>
                    <a:pt x="2525" y="1710"/>
                  </a:lnTo>
                  <a:lnTo>
                    <a:pt x="2524" y="1696"/>
                  </a:lnTo>
                  <a:lnTo>
                    <a:pt x="2519" y="1684"/>
                  </a:lnTo>
                  <a:lnTo>
                    <a:pt x="2511" y="1675"/>
                  </a:lnTo>
                  <a:lnTo>
                    <a:pt x="2499" y="1668"/>
                  </a:lnTo>
                  <a:lnTo>
                    <a:pt x="2340" y="1602"/>
                  </a:lnTo>
                  <a:lnTo>
                    <a:pt x="2323" y="1592"/>
                  </a:lnTo>
                  <a:lnTo>
                    <a:pt x="2310" y="1578"/>
                  </a:lnTo>
                  <a:lnTo>
                    <a:pt x="2301" y="1561"/>
                  </a:lnTo>
                  <a:lnTo>
                    <a:pt x="2297" y="1542"/>
                  </a:lnTo>
                  <a:lnTo>
                    <a:pt x="2298" y="1523"/>
                  </a:lnTo>
                  <a:lnTo>
                    <a:pt x="2310" y="1447"/>
                  </a:lnTo>
                  <a:lnTo>
                    <a:pt x="2316" y="1370"/>
                  </a:lnTo>
                  <a:lnTo>
                    <a:pt x="2316" y="1293"/>
                  </a:lnTo>
                  <a:lnTo>
                    <a:pt x="2310" y="1218"/>
                  </a:lnTo>
                  <a:lnTo>
                    <a:pt x="2298" y="1141"/>
                  </a:lnTo>
                  <a:lnTo>
                    <a:pt x="2297" y="1122"/>
                  </a:lnTo>
                  <a:lnTo>
                    <a:pt x="2301" y="1103"/>
                  </a:lnTo>
                  <a:lnTo>
                    <a:pt x="2310" y="1086"/>
                  </a:lnTo>
                  <a:lnTo>
                    <a:pt x="2322" y="1072"/>
                  </a:lnTo>
                  <a:lnTo>
                    <a:pt x="2340" y="1063"/>
                  </a:lnTo>
                  <a:lnTo>
                    <a:pt x="2499" y="996"/>
                  </a:lnTo>
                  <a:lnTo>
                    <a:pt x="2509" y="991"/>
                  </a:lnTo>
                  <a:lnTo>
                    <a:pt x="2517" y="983"/>
                  </a:lnTo>
                  <a:lnTo>
                    <a:pt x="2523" y="973"/>
                  </a:lnTo>
                  <a:lnTo>
                    <a:pt x="2525" y="962"/>
                  </a:lnTo>
                  <a:lnTo>
                    <a:pt x="2525" y="952"/>
                  </a:lnTo>
                  <a:lnTo>
                    <a:pt x="2523" y="941"/>
                  </a:lnTo>
                  <a:lnTo>
                    <a:pt x="2451" y="768"/>
                  </a:lnTo>
                  <a:lnTo>
                    <a:pt x="2445" y="758"/>
                  </a:lnTo>
                  <a:lnTo>
                    <a:pt x="2437" y="751"/>
                  </a:lnTo>
                  <a:lnTo>
                    <a:pt x="2428" y="745"/>
                  </a:lnTo>
                  <a:lnTo>
                    <a:pt x="2412" y="742"/>
                  </a:lnTo>
                  <a:lnTo>
                    <a:pt x="2396" y="745"/>
                  </a:lnTo>
                  <a:lnTo>
                    <a:pt x="2236" y="811"/>
                  </a:lnTo>
                  <a:lnTo>
                    <a:pt x="2217" y="816"/>
                  </a:lnTo>
                  <a:lnTo>
                    <a:pt x="2198" y="815"/>
                  </a:lnTo>
                  <a:lnTo>
                    <a:pt x="2180" y="810"/>
                  </a:lnTo>
                  <a:lnTo>
                    <a:pt x="2164" y="799"/>
                  </a:lnTo>
                  <a:lnTo>
                    <a:pt x="2150" y="784"/>
                  </a:lnTo>
                  <a:lnTo>
                    <a:pt x="2113" y="732"/>
                  </a:lnTo>
                  <a:lnTo>
                    <a:pt x="2072" y="682"/>
                  </a:lnTo>
                  <a:lnTo>
                    <a:pt x="2029" y="636"/>
                  </a:lnTo>
                  <a:lnTo>
                    <a:pt x="1983" y="593"/>
                  </a:lnTo>
                  <a:lnTo>
                    <a:pt x="1933" y="551"/>
                  </a:lnTo>
                  <a:lnTo>
                    <a:pt x="1880" y="515"/>
                  </a:lnTo>
                  <a:lnTo>
                    <a:pt x="1866" y="501"/>
                  </a:lnTo>
                  <a:lnTo>
                    <a:pt x="1855" y="485"/>
                  </a:lnTo>
                  <a:lnTo>
                    <a:pt x="1850" y="467"/>
                  </a:lnTo>
                  <a:lnTo>
                    <a:pt x="1850" y="448"/>
                  </a:lnTo>
                  <a:lnTo>
                    <a:pt x="1855" y="429"/>
                  </a:lnTo>
                  <a:lnTo>
                    <a:pt x="1920" y="269"/>
                  </a:lnTo>
                  <a:lnTo>
                    <a:pt x="1924" y="258"/>
                  </a:lnTo>
                  <a:lnTo>
                    <a:pt x="1924" y="248"/>
                  </a:lnTo>
                  <a:lnTo>
                    <a:pt x="1920" y="237"/>
                  </a:lnTo>
                  <a:lnTo>
                    <a:pt x="1915" y="228"/>
                  </a:lnTo>
                  <a:lnTo>
                    <a:pt x="1908" y="221"/>
                  </a:lnTo>
                  <a:lnTo>
                    <a:pt x="1898" y="215"/>
                  </a:lnTo>
                  <a:lnTo>
                    <a:pt x="1724" y="143"/>
                  </a:lnTo>
                  <a:lnTo>
                    <a:pt x="1711" y="139"/>
                  </a:lnTo>
                  <a:lnTo>
                    <a:pt x="1698" y="140"/>
                  </a:lnTo>
                  <a:lnTo>
                    <a:pt x="1686" y="146"/>
                  </a:lnTo>
                  <a:lnTo>
                    <a:pt x="1676" y="154"/>
                  </a:lnTo>
                  <a:lnTo>
                    <a:pt x="1670" y="165"/>
                  </a:lnTo>
                  <a:lnTo>
                    <a:pt x="1603" y="325"/>
                  </a:lnTo>
                  <a:lnTo>
                    <a:pt x="1594" y="342"/>
                  </a:lnTo>
                  <a:lnTo>
                    <a:pt x="1580" y="354"/>
                  </a:lnTo>
                  <a:lnTo>
                    <a:pt x="1563" y="364"/>
                  </a:lnTo>
                  <a:lnTo>
                    <a:pt x="1544" y="368"/>
                  </a:lnTo>
                  <a:lnTo>
                    <a:pt x="1524" y="367"/>
                  </a:lnTo>
                  <a:lnTo>
                    <a:pt x="1448" y="354"/>
                  </a:lnTo>
                  <a:lnTo>
                    <a:pt x="1372" y="348"/>
                  </a:lnTo>
                  <a:lnTo>
                    <a:pt x="1295" y="348"/>
                  </a:lnTo>
                  <a:lnTo>
                    <a:pt x="1218" y="354"/>
                  </a:lnTo>
                  <a:lnTo>
                    <a:pt x="1142" y="367"/>
                  </a:lnTo>
                  <a:lnTo>
                    <a:pt x="1122" y="368"/>
                  </a:lnTo>
                  <a:lnTo>
                    <a:pt x="1104" y="364"/>
                  </a:lnTo>
                  <a:lnTo>
                    <a:pt x="1087" y="355"/>
                  </a:lnTo>
                  <a:lnTo>
                    <a:pt x="1074" y="342"/>
                  </a:lnTo>
                  <a:lnTo>
                    <a:pt x="1063" y="325"/>
                  </a:lnTo>
                  <a:lnTo>
                    <a:pt x="998" y="165"/>
                  </a:lnTo>
                  <a:lnTo>
                    <a:pt x="991" y="155"/>
                  </a:lnTo>
                  <a:lnTo>
                    <a:pt x="984" y="148"/>
                  </a:lnTo>
                  <a:lnTo>
                    <a:pt x="975" y="143"/>
                  </a:lnTo>
                  <a:lnTo>
                    <a:pt x="964" y="139"/>
                  </a:lnTo>
                  <a:lnTo>
                    <a:pt x="953" y="139"/>
                  </a:lnTo>
                  <a:lnTo>
                    <a:pt x="943" y="143"/>
                  </a:lnTo>
                  <a:lnTo>
                    <a:pt x="769" y="214"/>
                  </a:lnTo>
                  <a:lnTo>
                    <a:pt x="757" y="222"/>
                  </a:lnTo>
                  <a:lnTo>
                    <a:pt x="749" y="231"/>
                  </a:lnTo>
                  <a:lnTo>
                    <a:pt x="745" y="243"/>
                  </a:lnTo>
                  <a:lnTo>
                    <a:pt x="743" y="255"/>
                  </a:lnTo>
                  <a:lnTo>
                    <a:pt x="746" y="269"/>
                  </a:lnTo>
                  <a:lnTo>
                    <a:pt x="812" y="428"/>
                  </a:lnTo>
                  <a:lnTo>
                    <a:pt x="817" y="447"/>
                  </a:lnTo>
                  <a:lnTo>
                    <a:pt x="816" y="466"/>
                  </a:lnTo>
                  <a:lnTo>
                    <a:pt x="811" y="484"/>
                  </a:lnTo>
                  <a:lnTo>
                    <a:pt x="801" y="501"/>
                  </a:lnTo>
                  <a:lnTo>
                    <a:pt x="786" y="514"/>
                  </a:lnTo>
                  <a:lnTo>
                    <a:pt x="733" y="551"/>
                  </a:lnTo>
                  <a:lnTo>
                    <a:pt x="684" y="592"/>
                  </a:lnTo>
                  <a:lnTo>
                    <a:pt x="637" y="635"/>
                  </a:lnTo>
                  <a:lnTo>
                    <a:pt x="593" y="682"/>
                  </a:lnTo>
                  <a:lnTo>
                    <a:pt x="553" y="732"/>
                  </a:lnTo>
                  <a:lnTo>
                    <a:pt x="515" y="784"/>
                  </a:lnTo>
                  <a:lnTo>
                    <a:pt x="502" y="798"/>
                  </a:lnTo>
                  <a:lnTo>
                    <a:pt x="486" y="809"/>
                  </a:lnTo>
                  <a:lnTo>
                    <a:pt x="468" y="814"/>
                  </a:lnTo>
                  <a:lnTo>
                    <a:pt x="449" y="815"/>
                  </a:lnTo>
                  <a:lnTo>
                    <a:pt x="430" y="810"/>
                  </a:lnTo>
                  <a:lnTo>
                    <a:pt x="270" y="743"/>
                  </a:lnTo>
                  <a:lnTo>
                    <a:pt x="260" y="741"/>
                  </a:lnTo>
                  <a:lnTo>
                    <a:pt x="249" y="741"/>
                  </a:lnTo>
                  <a:lnTo>
                    <a:pt x="238" y="743"/>
                  </a:lnTo>
                  <a:lnTo>
                    <a:pt x="229" y="750"/>
                  </a:lnTo>
                  <a:lnTo>
                    <a:pt x="221" y="757"/>
                  </a:lnTo>
                  <a:lnTo>
                    <a:pt x="215" y="766"/>
                  </a:lnTo>
                  <a:lnTo>
                    <a:pt x="144" y="940"/>
                  </a:lnTo>
                  <a:lnTo>
                    <a:pt x="140" y="953"/>
                  </a:lnTo>
                  <a:lnTo>
                    <a:pt x="141" y="966"/>
                  </a:lnTo>
                  <a:lnTo>
                    <a:pt x="146" y="978"/>
                  </a:lnTo>
                  <a:lnTo>
                    <a:pt x="154" y="988"/>
                  </a:lnTo>
                  <a:lnTo>
                    <a:pt x="166" y="995"/>
                  </a:lnTo>
                  <a:lnTo>
                    <a:pt x="326" y="1061"/>
                  </a:lnTo>
                  <a:lnTo>
                    <a:pt x="342" y="1070"/>
                  </a:lnTo>
                  <a:lnTo>
                    <a:pt x="354" y="1083"/>
                  </a:lnTo>
                  <a:lnTo>
                    <a:pt x="364" y="1098"/>
                  </a:lnTo>
                  <a:lnTo>
                    <a:pt x="368" y="1116"/>
                  </a:lnTo>
                  <a:lnTo>
                    <a:pt x="369" y="1134"/>
                  </a:lnTo>
                  <a:lnTo>
                    <a:pt x="364" y="1152"/>
                  </a:lnTo>
                  <a:lnTo>
                    <a:pt x="354" y="1169"/>
                  </a:lnTo>
                  <a:lnTo>
                    <a:pt x="342" y="1182"/>
                  </a:lnTo>
                  <a:lnTo>
                    <a:pt x="326" y="1191"/>
                  </a:lnTo>
                  <a:lnTo>
                    <a:pt x="309" y="1195"/>
                  </a:lnTo>
                  <a:lnTo>
                    <a:pt x="290" y="1195"/>
                  </a:lnTo>
                  <a:lnTo>
                    <a:pt x="272" y="1191"/>
                  </a:lnTo>
                  <a:lnTo>
                    <a:pt x="113" y="1125"/>
                  </a:lnTo>
                  <a:lnTo>
                    <a:pt x="87" y="1111"/>
                  </a:lnTo>
                  <a:lnTo>
                    <a:pt x="62" y="1094"/>
                  </a:lnTo>
                  <a:lnTo>
                    <a:pt x="43" y="1074"/>
                  </a:lnTo>
                  <a:lnTo>
                    <a:pt x="27" y="1051"/>
                  </a:lnTo>
                  <a:lnTo>
                    <a:pt x="14" y="1027"/>
                  </a:lnTo>
                  <a:lnTo>
                    <a:pt x="5" y="999"/>
                  </a:lnTo>
                  <a:lnTo>
                    <a:pt x="0" y="972"/>
                  </a:lnTo>
                  <a:lnTo>
                    <a:pt x="0" y="944"/>
                  </a:lnTo>
                  <a:lnTo>
                    <a:pt x="4" y="915"/>
                  </a:lnTo>
                  <a:lnTo>
                    <a:pt x="14" y="887"/>
                  </a:lnTo>
                  <a:lnTo>
                    <a:pt x="87" y="713"/>
                  </a:lnTo>
                  <a:lnTo>
                    <a:pt x="99" y="687"/>
                  </a:lnTo>
                  <a:lnTo>
                    <a:pt x="116" y="664"/>
                  </a:lnTo>
                  <a:lnTo>
                    <a:pt x="136" y="644"/>
                  </a:lnTo>
                  <a:lnTo>
                    <a:pt x="159" y="627"/>
                  </a:lnTo>
                  <a:lnTo>
                    <a:pt x="185" y="615"/>
                  </a:lnTo>
                  <a:lnTo>
                    <a:pt x="212" y="605"/>
                  </a:lnTo>
                  <a:lnTo>
                    <a:pt x="241" y="601"/>
                  </a:lnTo>
                  <a:lnTo>
                    <a:pt x="269" y="601"/>
                  </a:lnTo>
                  <a:lnTo>
                    <a:pt x="296" y="605"/>
                  </a:lnTo>
                  <a:lnTo>
                    <a:pt x="324" y="615"/>
                  </a:lnTo>
                  <a:lnTo>
                    <a:pt x="433" y="659"/>
                  </a:lnTo>
                  <a:lnTo>
                    <a:pt x="473" y="608"/>
                  </a:lnTo>
                  <a:lnTo>
                    <a:pt x="516" y="560"/>
                  </a:lnTo>
                  <a:lnTo>
                    <a:pt x="561" y="514"/>
                  </a:lnTo>
                  <a:lnTo>
                    <a:pt x="610" y="470"/>
                  </a:lnTo>
                  <a:lnTo>
                    <a:pt x="660" y="430"/>
                  </a:lnTo>
                  <a:lnTo>
                    <a:pt x="616" y="323"/>
                  </a:lnTo>
                  <a:lnTo>
                    <a:pt x="607" y="294"/>
                  </a:lnTo>
                  <a:lnTo>
                    <a:pt x="602" y="266"/>
                  </a:lnTo>
                  <a:lnTo>
                    <a:pt x="603" y="237"/>
                  </a:lnTo>
                  <a:lnTo>
                    <a:pt x="608" y="210"/>
                  </a:lnTo>
                  <a:lnTo>
                    <a:pt x="616" y="184"/>
                  </a:lnTo>
                  <a:lnTo>
                    <a:pt x="629" y="158"/>
                  </a:lnTo>
                  <a:lnTo>
                    <a:pt x="646" y="136"/>
                  </a:lnTo>
                  <a:lnTo>
                    <a:pt x="666" y="115"/>
                  </a:lnTo>
                  <a:lnTo>
                    <a:pt x="689" y="98"/>
                  </a:lnTo>
                  <a:lnTo>
                    <a:pt x="715" y="85"/>
                  </a:lnTo>
                  <a:lnTo>
                    <a:pt x="889" y="13"/>
                  </a:lnTo>
                  <a:lnTo>
                    <a:pt x="917" y="4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1" y="4"/>
                  </a:lnTo>
                  <a:lnTo>
                    <a:pt x="1028" y="13"/>
                  </a:lnTo>
                  <a:lnTo>
                    <a:pt x="1054" y="27"/>
                  </a:lnTo>
                  <a:lnTo>
                    <a:pt x="1077" y="43"/>
                  </a:lnTo>
                  <a:lnTo>
                    <a:pt x="1097" y="64"/>
                  </a:lnTo>
                  <a:lnTo>
                    <a:pt x="1114" y="87"/>
                  </a:lnTo>
                  <a:lnTo>
                    <a:pt x="1126" y="112"/>
                  </a:lnTo>
                  <a:lnTo>
                    <a:pt x="1172" y="219"/>
                  </a:lnTo>
                  <a:lnTo>
                    <a:pt x="1252" y="211"/>
                  </a:lnTo>
                  <a:lnTo>
                    <a:pt x="1333" y="208"/>
                  </a:lnTo>
                  <a:lnTo>
                    <a:pt x="1414" y="211"/>
                  </a:lnTo>
                  <a:lnTo>
                    <a:pt x="1494" y="219"/>
                  </a:lnTo>
                  <a:lnTo>
                    <a:pt x="1540" y="112"/>
                  </a:lnTo>
                  <a:lnTo>
                    <a:pt x="1552" y="86"/>
                  </a:lnTo>
                  <a:lnTo>
                    <a:pt x="1570" y="62"/>
                  </a:lnTo>
                  <a:lnTo>
                    <a:pt x="1590" y="42"/>
                  </a:lnTo>
                  <a:lnTo>
                    <a:pt x="1613" y="26"/>
                  </a:lnTo>
                  <a:lnTo>
                    <a:pt x="1638" y="13"/>
                  </a:lnTo>
                  <a:lnTo>
                    <a:pt x="1664" y="4"/>
                  </a:lnTo>
                  <a:lnTo>
                    <a:pt x="1692" y="0"/>
                  </a:lnTo>
                  <a:lnTo>
                    <a:pt x="17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3" name="Freeform 243"/>
            <p:cNvSpPr/>
            <p:nvPr/>
          </p:nvSpPr>
          <p:spPr bwMode="auto">
            <a:xfrm>
              <a:off x="4606925" y="3586163"/>
              <a:ext cx="180975" cy="180975"/>
            </a:xfrm>
            <a:custGeom>
              <a:avLst/>
              <a:gdLst>
                <a:gd name="T0" fmla="*/ 573 w 1145"/>
                <a:gd name="T1" fmla="*/ 0 h 1143"/>
                <a:gd name="T2" fmla="*/ 694 w 1145"/>
                <a:gd name="T3" fmla="*/ 13 h 1143"/>
                <a:gd name="T4" fmla="*/ 807 w 1145"/>
                <a:gd name="T5" fmla="*/ 51 h 1143"/>
                <a:gd name="T6" fmla="*/ 908 w 1145"/>
                <a:gd name="T7" fmla="*/ 109 h 1143"/>
                <a:gd name="T8" fmla="*/ 995 w 1145"/>
                <a:gd name="T9" fmla="*/ 187 h 1143"/>
                <a:gd name="T10" fmla="*/ 1065 w 1145"/>
                <a:gd name="T11" fmla="*/ 280 h 1143"/>
                <a:gd name="T12" fmla="*/ 1114 w 1145"/>
                <a:gd name="T13" fmla="*/ 388 h 1143"/>
                <a:gd name="T14" fmla="*/ 1140 w 1145"/>
                <a:gd name="T15" fmla="*/ 505 h 1143"/>
                <a:gd name="T16" fmla="*/ 1142 w 1145"/>
                <a:gd name="T17" fmla="*/ 625 h 1143"/>
                <a:gd name="T18" fmla="*/ 1119 w 1145"/>
                <a:gd name="T19" fmla="*/ 737 h 1143"/>
                <a:gd name="T20" fmla="*/ 1077 w 1145"/>
                <a:gd name="T21" fmla="*/ 840 h 1143"/>
                <a:gd name="T22" fmla="*/ 1016 w 1145"/>
                <a:gd name="T23" fmla="*/ 932 h 1143"/>
                <a:gd name="T24" fmla="*/ 939 w 1145"/>
                <a:gd name="T25" fmla="*/ 1010 h 1143"/>
                <a:gd name="T26" fmla="*/ 848 w 1145"/>
                <a:gd name="T27" fmla="*/ 1072 h 1143"/>
                <a:gd name="T28" fmla="*/ 746 w 1145"/>
                <a:gd name="T29" fmla="*/ 1116 h 1143"/>
                <a:gd name="T30" fmla="*/ 634 w 1145"/>
                <a:gd name="T31" fmla="*/ 1139 h 1143"/>
                <a:gd name="T32" fmla="*/ 575 w 1145"/>
                <a:gd name="T33" fmla="*/ 1143 h 1143"/>
                <a:gd name="T34" fmla="*/ 540 w 1145"/>
                <a:gd name="T35" fmla="*/ 1133 h 1143"/>
                <a:gd name="T36" fmla="*/ 515 w 1145"/>
                <a:gd name="T37" fmla="*/ 1108 h 1143"/>
                <a:gd name="T38" fmla="*/ 506 w 1145"/>
                <a:gd name="T39" fmla="*/ 1073 h 1143"/>
                <a:gd name="T40" fmla="*/ 514 w 1145"/>
                <a:gd name="T41" fmla="*/ 1037 h 1143"/>
                <a:gd name="T42" fmla="*/ 539 w 1145"/>
                <a:gd name="T43" fmla="*/ 1012 h 1143"/>
                <a:gd name="T44" fmla="*/ 575 w 1145"/>
                <a:gd name="T45" fmla="*/ 1002 h 1143"/>
                <a:gd name="T46" fmla="*/ 673 w 1145"/>
                <a:gd name="T47" fmla="*/ 990 h 1143"/>
                <a:gd name="T48" fmla="*/ 764 w 1145"/>
                <a:gd name="T49" fmla="*/ 957 h 1143"/>
                <a:gd name="T50" fmla="*/ 844 w 1145"/>
                <a:gd name="T51" fmla="*/ 905 h 1143"/>
                <a:gd name="T52" fmla="*/ 910 w 1145"/>
                <a:gd name="T53" fmla="*/ 838 h 1143"/>
                <a:gd name="T54" fmla="*/ 960 w 1145"/>
                <a:gd name="T55" fmla="*/ 758 h 1143"/>
                <a:gd name="T56" fmla="*/ 992 w 1145"/>
                <a:gd name="T57" fmla="*/ 666 h 1143"/>
                <a:gd name="T58" fmla="*/ 1003 w 1145"/>
                <a:gd name="T59" fmla="*/ 568 h 1143"/>
                <a:gd name="T60" fmla="*/ 990 w 1145"/>
                <a:gd name="T61" fmla="*/ 463 h 1143"/>
                <a:gd name="T62" fmla="*/ 952 w 1145"/>
                <a:gd name="T63" fmla="*/ 367 h 1143"/>
                <a:gd name="T64" fmla="*/ 893 w 1145"/>
                <a:gd name="T65" fmla="*/ 284 h 1143"/>
                <a:gd name="T66" fmla="*/ 817 w 1145"/>
                <a:gd name="T67" fmla="*/ 216 h 1143"/>
                <a:gd name="T68" fmla="*/ 727 w 1145"/>
                <a:gd name="T69" fmla="*/ 169 h 1143"/>
                <a:gd name="T70" fmla="*/ 626 w 1145"/>
                <a:gd name="T71" fmla="*/ 143 h 1143"/>
                <a:gd name="T72" fmla="*/ 569 w 1145"/>
                <a:gd name="T73" fmla="*/ 139 h 1143"/>
                <a:gd name="T74" fmla="*/ 473 w 1145"/>
                <a:gd name="T75" fmla="*/ 151 h 1143"/>
                <a:gd name="T76" fmla="*/ 382 w 1145"/>
                <a:gd name="T77" fmla="*/ 184 h 1143"/>
                <a:gd name="T78" fmla="*/ 301 w 1145"/>
                <a:gd name="T79" fmla="*/ 235 h 1143"/>
                <a:gd name="T80" fmla="*/ 232 w 1145"/>
                <a:gd name="T81" fmla="*/ 305 h 1143"/>
                <a:gd name="T82" fmla="*/ 182 w 1145"/>
                <a:gd name="T83" fmla="*/ 387 h 1143"/>
                <a:gd name="T84" fmla="*/ 151 w 1145"/>
                <a:gd name="T85" fmla="*/ 478 h 1143"/>
                <a:gd name="T86" fmla="*/ 141 w 1145"/>
                <a:gd name="T87" fmla="*/ 575 h 1143"/>
                <a:gd name="T88" fmla="*/ 132 w 1145"/>
                <a:gd name="T89" fmla="*/ 610 h 1143"/>
                <a:gd name="T90" fmla="*/ 107 w 1145"/>
                <a:gd name="T91" fmla="*/ 636 h 1143"/>
                <a:gd name="T92" fmla="*/ 71 w 1145"/>
                <a:gd name="T93" fmla="*/ 645 h 1143"/>
                <a:gd name="T94" fmla="*/ 52 w 1145"/>
                <a:gd name="T95" fmla="*/ 643 h 1143"/>
                <a:gd name="T96" fmla="*/ 21 w 1145"/>
                <a:gd name="T97" fmla="*/ 625 h 1143"/>
                <a:gd name="T98" fmla="*/ 3 w 1145"/>
                <a:gd name="T99" fmla="*/ 593 h 1143"/>
                <a:gd name="T100" fmla="*/ 3 w 1145"/>
                <a:gd name="T101" fmla="*/ 519 h 1143"/>
                <a:gd name="T102" fmla="*/ 24 w 1145"/>
                <a:gd name="T103" fmla="*/ 409 h 1143"/>
                <a:gd name="T104" fmla="*/ 66 w 1145"/>
                <a:gd name="T105" fmla="*/ 306 h 1143"/>
                <a:gd name="T106" fmla="*/ 127 w 1145"/>
                <a:gd name="T107" fmla="*/ 213 h 1143"/>
                <a:gd name="T108" fmla="*/ 207 w 1145"/>
                <a:gd name="T109" fmla="*/ 132 h 1143"/>
                <a:gd name="T110" fmla="*/ 300 w 1145"/>
                <a:gd name="T111" fmla="*/ 69 h 1143"/>
                <a:gd name="T112" fmla="*/ 402 w 1145"/>
                <a:gd name="T113" fmla="*/ 25 h 1143"/>
                <a:gd name="T114" fmla="*/ 512 w 1145"/>
                <a:gd name="T115" fmla="*/ 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5" h="1143">
                  <a:moveTo>
                    <a:pt x="569" y="0"/>
                  </a:moveTo>
                  <a:lnTo>
                    <a:pt x="573" y="0"/>
                  </a:lnTo>
                  <a:lnTo>
                    <a:pt x="634" y="3"/>
                  </a:lnTo>
                  <a:lnTo>
                    <a:pt x="694" y="13"/>
                  </a:lnTo>
                  <a:lnTo>
                    <a:pt x="752" y="29"/>
                  </a:lnTo>
                  <a:lnTo>
                    <a:pt x="807" y="51"/>
                  </a:lnTo>
                  <a:lnTo>
                    <a:pt x="860" y="77"/>
                  </a:lnTo>
                  <a:lnTo>
                    <a:pt x="908" y="109"/>
                  </a:lnTo>
                  <a:lnTo>
                    <a:pt x="954" y="146"/>
                  </a:lnTo>
                  <a:lnTo>
                    <a:pt x="995" y="187"/>
                  </a:lnTo>
                  <a:lnTo>
                    <a:pt x="1033" y="232"/>
                  </a:lnTo>
                  <a:lnTo>
                    <a:pt x="1065" y="280"/>
                  </a:lnTo>
                  <a:lnTo>
                    <a:pt x="1092" y="332"/>
                  </a:lnTo>
                  <a:lnTo>
                    <a:pt x="1114" y="388"/>
                  </a:lnTo>
                  <a:lnTo>
                    <a:pt x="1130" y="445"/>
                  </a:lnTo>
                  <a:lnTo>
                    <a:pt x="1140" y="505"/>
                  </a:lnTo>
                  <a:lnTo>
                    <a:pt x="1145" y="567"/>
                  </a:lnTo>
                  <a:lnTo>
                    <a:pt x="1142" y="625"/>
                  </a:lnTo>
                  <a:lnTo>
                    <a:pt x="1133" y="682"/>
                  </a:lnTo>
                  <a:lnTo>
                    <a:pt x="1119" y="737"/>
                  </a:lnTo>
                  <a:lnTo>
                    <a:pt x="1101" y="790"/>
                  </a:lnTo>
                  <a:lnTo>
                    <a:pt x="1077" y="840"/>
                  </a:lnTo>
                  <a:lnTo>
                    <a:pt x="1049" y="888"/>
                  </a:lnTo>
                  <a:lnTo>
                    <a:pt x="1016" y="932"/>
                  </a:lnTo>
                  <a:lnTo>
                    <a:pt x="979" y="972"/>
                  </a:lnTo>
                  <a:lnTo>
                    <a:pt x="939" y="1010"/>
                  </a:lnTo>
                  <a:lnTo>
                    <a:pt x="896" y="1042"/>
                  </a:lnTo>
                  <a:lnTo>
                    <a:pt x="848" y="1072"/>
                  </a:lnTo>
                  <a:lnTo>
                    <a:pt x="799" y="1096"/>
                  </a:lnTo>
                  <a:lnTo>
                    <a:pt x="746" y="1116"/>
                  </a:lnTo>
                  <a:lnTo>
                    <a:pt x="691" y="1130"/>
                  </a:lnTo>
                  <a:lnTo>
                    <a:pt x="634" y="1139"/>
                  </a:lnTo>
                  <a:lnTo>
                    <a:pt x="576" y="1143"/>
                  </a:lnTo>
                  <a:lnTo>
                    <a:pt x="575" y="1143"/>
                  </a:lnTo>
                  <a:lnTo>
                    <a:pt x="557" y="1140"/>
                  </a:lnTo>
                  <a:lnTo>
                    <a:pt x="540" y="1133"/>
                  </a:lnTo>
                  <a:lnTo>
                    <a:pt x="526" y="1123"/>
                  </a:lnTo>
                  <a:lnTo>
                    <a:pt x="515" y="1108"/>
                  </a:lnTo>
                  <a:lnTo>
                    <a:pt x="508" y="1092"/>
                  </a:lnTo>
                  <a:lnTo>
                    <a:pt x="506" y="1073"/>
                  </a:lnTo>
                  <a:lnTo>
                    <a:pt x="508" y="1054"/>
                  </a:lnTo>
                  <a:lnTo>
                    <a:pt x="514" y="1037"/>
                  </a:lnTo>
                  <a:lnTo>
                    <a:pt x="525" y="1022"/>
                  </a:lnTo>
                  <a:lnTo>
                    <a:pt x="539" y="1012"/>
                  </a:lnTo>
                  <a:lnTo>
                    <a:pt x="556" y="1005"/>
                  </a:lnTo>
                  <a:lnTo>
                    <a:pt x="575" y="1002"/>
                  </a:lnTo>
                  <a:lnTo>
                    <a:pt x="625" y="999"/>
                  </a:lnTo>
                  <a:lnTo>
                    <a:pt x="673" y="990"/>
                  </a:lnTo>
                  <a:lnTo>
                    <a:pt x="720" y="976"/>
                  </a:lnTo>
                  <a:lnTo>
                    <a:pt x="764" y="957"/>
                  </a:lnTo>
                  <a:lnTo>
                    <a:pt x="805" y="933"/>
                  </a:lnTo>
                  <a:lnTo>
                    <a:pt x="844" y="905"/>
                  </a:lnTo>
                  <a:lnTo>
                    <a:pt x="879" y="873"/>
                  </a:lnTo>
                  <a:lnTo>
                    <a:pt x="910" y="838"/>
                  </a:lnTo>
                  <a:lnTo>
                    <a:pt x="937" y="799"/>
                  </a:lnTo>
                  <a:lnTo>
                    <a:pt x="960" y="758"/>
                  </a:lnTo>
                  <a:lnTo>
                    <a:pt x="979" y="714"/>
                  </a:lnTo>
                  <a:lnTo>
                    <a:pt x="992" y="666"/>
                  </a:lnTo>
                  <a:lnTo>
                    <a:pt x="1000" y="618"/>
                  </a:lnTo>
                  <a:lnTo>
                    <a:pt x="1003" y="568"/>
                  </a:lnTo>
                  <a:lnTo>
                    <a:pt x="999" y="514"/>
                  </a:lnTo>
                  <a:lnTo>
                    <a:pt x="990" y="463"/>
                  </a:lnTo>
                  <a:lnTo>
                    <a:pt x="973" y="413"/>
                  </a:lnTo>
                  <a:lnTo>
                    <a:pt x="952" y="367"/>
                  </a:lnTo>
                  <a:lnTo>
                    <a:pt x="924" y="324"/>
                  </a:lnTo>
                  <a:lnTo>
                    <a:pt x="893" y="284"/>
                  </a:lnTo>
                  <a:lnTo>
                    <a:pt x="857" y="248"/>
                  </a:lnTo>
                  <a:lnTo>
                    <a:pt x="817" y="216"/>
                  </a:lnTo>
                  <a:lnTo>
                    <a:pt x="773" y="190"/>
                  </a:lnTo>
                  <a:lnTo>
                    <a:pt x="727" y="169"/>
                  </a:lnTo>
                  <a:lnTo>
                    <a:pt x="678" y="153"/>
                  </a:lnTo>
                  <a:lnTo>
                    <a:pt x="626" y="143"/>
                  </a:lnTo>
                  <a:lnTo>
                    <a:pt x="572" y="139"/>
                  </a:lnTo>
                  <a:lnTo>
                    <a:pt x="569" y="139"/>
                  </a:lnTo>
                  <a:lnTo>
                    <a:pt x="520" y="142"/>
                  </a:lnTo>
                  <a:lnTo>
                    <a:pt x="473" y="151"/>
                  </a:lnTo>
                  <a:lnTo>
                    <a:pt x="427" y="165"/>
                  </a:lnTo>
                  <a:lnTo>
                    <a:pt x="382" y="184"/>
                  </a:lnTo>
                  <a:lnTo>
                    <a:pt x="341" y="207"/>
                  </a:lnTo>
                  <a:lnTo>
                    <a:pt x="301" y="235"/>
                  </a:lnTo>
                  <a:lnTo>
                    <a:pt x="265" y="268"/>
                  </a:lnTo>
                  <a:lnTo>
                    <a:pt x="232" y="305"/>
                  </a:lnTo>
                  <a:lnTo>
                    <a:pt x="205" y="345"/>
                  </a:lnTo>
                  <a:lnTo>
                    <a:pt x="182" y="387"/>
                  </a:lnTo>
                  <a:lnTo>
                    <a:pt x="164" y="431"/>
                  </a:lnTo>
                  <a:lnTo>
                    <a:pt x="151" y="478"/>
                  </a:lnTo>
                  <a:lnTo>
                    <a:pt x="143" y="525"/>
                  </a:lnTo>
                  <a:lnTo>
                    <a:pt x="141" y="575"/>
                  </a:lnTo>
                  <a:lnTo>
                    <a:pt x="139" y="592"/>
                  </a:lnTo>
                  <a:lnTo>
                    <a:pt x="132" y="610"/>
                  </a:lnTo>
                  <a:lnTo>
                    <a:pt x="121" y="624"/>
                  </a:lnTo>
                  <a:lnTo>
                    <a:pt x="107" y="636"/>
                  </a:lnTo>
                  <a:lnTo>
                    <a:pt x="90" y="643"/>
                  </a:lnTo>
                  <a:lnTo>
                    <a:pt x="71" y="645"/>
                  </a:lnTo>
                  <a:lnTo>
                    <a:pt x="70" y="645"/>
                  </a:lnTo>
                  <a:lnTo>
                    <a:pt x="52" y="643"/>
                  </a:lnTo>
                  <a:lnTo>
                    <a:pt x="35" y="636"/>
                  </a:lnTo>
                  <a:lnTo>
                    <a:pt x="21" y="625"/>
                  </a:lnTo>
                  <a:lnTo>
                    <a:pt x="10" y="610"/>
                  </a:lnTo>
                  <a:lnTo>
                    <a:pt x="3" y="593"/>
                  </a:lnTo>
                  <a:lnTo>
                    <a:pt x="0" y="576"/>
                  </a:lnTo>
                  <a:lnTo>
                    <a:pt x="3" y="519"/>
                  </a:lnTo>
                  <a:lnTo>
                    <a:pt x="11" y="463"/>
                  </a:lnTo>
                  <a:lnTo>
                    <a:pt x="24" y="409"/>
                  </a:lnTo>
                  <a:lnTo>
                    <a:pt x="42" y="356"/>
                  </a:lnTo>
                  <a:lnTo>
                    <a:pt x="66" y="306"/>
                  </a:lnTo>
                  <a:lnTo>
                    <a:pt x="94" y="258"/>
                  </a:lnTo>
                  <a:lnTo>
                    <a:pt x="127" y="213"/>
                  </a:lnTo>
                  <a:lnTo>
                    <a:pt x="165" y="170"/>
                  </a:lnTo>
                  <a:lnTo>
                    <a:pt x="207" y="132"/>
                  </a:lnTo>
                  <a:lnTo>
                    <a:pt x="251" y="98"/>
                  </a:lnTo>
                  <a:lnTo>
                    <a:pt x="300" y="69"/>
                  </a:lnTo>
                  <a:lnTo>
                    <a:pt x="350" y="44"/>
                  </a:lnTo>
                  <a:lnTo>
                    <a:pt x="402" y="25"/>
                  </a:lnTo>
                  <a:lnTo>
                    <a:pt x="456" y="12"/>
                  </a:lnTo>
                  <a:lnTo>
                    <a:pt x="512" y="3"/>
                  </a:lnTo>
                  <a:lnTo>
                    <a:pt x="5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4" name="Freeform 244"/>
            <p:cNvSpPr>
              <a:spLocks noEditPoints="1"/>
            </p:cNvSpPr>
            <p:nvPr/>
          </p:nvSpPr>
          <p:spPr bwMode="auto">
            <a:xfrm>
              <a:off x="4356100" y="3684588"/>
              <a:ext cx="327025" cy="327025"/>
            </a:xfrm>
            <a:custGeom>
              <a:avLst/>
              <a:gdLst>
                <a:gd name="T0" fmla="*/ 950 w 2058"/>
                <a:gd name="T1" fmla="*/ 279 h 2058"/>
                <a:gd name="T2" fmla="*/ 789 w 2058"/>
                <a:gd name="T3" fmla="*/ 378 h 2058"/>
                <a:gd name="T4" fmla="*/ 571 w 2058"/>
                <a:gd name="T5" fmla="*/ 455 h 2058"/>
                <a:gd name="T6" fmla="*/ 453 w 2058"/>
                <a:gd name="T7" fmla="*/ 350 h 2058"/>
                <a:gd name="T8" fmla="*/ 353 w 2058"/>
                <a:gd name="T9" fmla="*/ 465 h 2058"/>
                <a:gd name="T10" fmla="*/ 422 w 2058"/>
                <a:gd name="T11" fmla="*/ 688 h 2058"/>
                <a:gd name="T12" fmla="*/ 315 w 2058"/>
                <a:gd name="T13" fmla="*/ 938 h 2058"/>
                <a:gd name="T14" fmla="*/ 142 w 2058"/>
                <a:gd name="T15" fmla="*/ 957 h 2058"/>
                <a:gd name="T16" fmla="*/ 153 w 2058"/>
                <a:gd name="T17" fmla="*/ 1109 h 2058"/>
                <a:gd name="T18" fmla="*/ 360 w 2058"/>
                <a:gd name="T19" fmla="*/ 1219 h 2058"/>
                <a:gd name="T20" fmla="*/ 461 w 2058"/>
                <a:gd name="T21" fmla="*/ 1470 h 2058"/>
                <a:gd name="T22" fmla="*/ 351 w 2058"/>
                <a:gd name="T23" fmla="*/ 1605 h 2058"/>
                <a:gd name="T24" fmla="*/ 463 w 2058"/>
                <a:gd name="T25" fmla="*/ 1708 h 2058"/>
                <a:gd name="T26" fmla="*/ 643 w 2058"/>
                <a:gd name="T27" fmla="*/ 1607 h 2058"/>
                <a:gd name="T28" fmla="*/ 928 w 2058"/>
                <a:gd name="T29" fmla="*/ 1730 h 2058"/>
                <a:gd name="T30" fmla="*/ 954 w 2058"/>
                <a:gd name="T31" fmla="*/ 1916 h 2058"/>
                <a:gd name="T32" fmla="*/ 1109 w 2058"/>
                <a:gd name="T33" fmla="*/ 1911 h 2058"/>
                <a:gd name="T34" fmla="*/ 1167 w 2058"/>
                <a:gd name="T35" fmla="*/ 1713 h 2058"/>
                <a:gd name="T36" fmla="*/ 1453 w 2058"/>
                <a:gd name="T37" fmla="*/ 1597 h 2058"/>
                <a:gd name="T38" fmla="*/ 1602 w 2058"/>
                <a:gd name="T39" fmla="*/ 1710 h 2058"/>
                <a:gd name="T40" fmla="*/ 1710 w 2058"/>
                <a:gd name="T41" fmla="*/ 1602 h 2058"/>
                <a:gd name="T42" fmla="*/ 1598 w 2058"/>
                <a:gd name="T43" fmla="*/ 1454 h 2058"/>
                <a:gd name="T44" fmla="*/ 1713 w 2058"/>
                <a:gd name="T45" fmla="*/ 1167 h 2058"/>
                <a:gd name="T46" fmla="*/ 1911 w 2058"/>
                <a:gd name="T47" fmla="*/ 1110 h 2058"/>
                <a:gd name="T48" fmla="*/ 1917 w 2058"/>
                <a:gd name="T49" fmla="*/ 955 h 2058"/>
                <a:gd name="T50" fmla="*/ 1731 w 2058"/>
                <a:gd name="T51" fmla="*/ 928 h 2058"/>
                <a:gd name="T52" fmla="*/ 1609 w 2058"/>
                <a:gd name="T53" fmla="*/ 644 h 2058"/>
                <a:gd name="T54" fmla="*/ 1708 w 2058"/>
                <a:gd name="T55" fmla="*/ 464 h 2058"/>
                <a:gd name="T56" fmla="*/ 1607 w 2058"/>
                <a:gd name="T57" fmla="*/ 352 h 2058"/>
                <a:gd name="T58" fmla="*/ 1490 w 2058"/>
                <a:gd name="T59" fmla="*/ 455 h 2058"/>
                <a:gd name="T60" fmla="*/ 1272 w 2058"/>
                <a:gd name="T61" fmla="*/ 378 h 2058"/>
                <a:gd name="T62" fmla="*/ 1110 w 2058"/>
                <a:gd name="T63" fmla="*/ 279 h 2058"/>
                <a:gd name="T64" fmla="*/ 962 w 2058"/>
                <a:gd name="T65" fmla="*/ 141 h 2058"/>
                <a:gd name="T66" fmla="*/ 1224 w 2058"/>
                <a:gd name="T67" fmla="*/ 67 h 2058"/>
                <a:gd name="T68" fmla="*/ 1398 w 2058"/>
                <a:gd name="T69" fmla="*/ 279 h 2058"/>
                <a:gd name="T70" fmla="*/ 1602 w 2058"/>
                <a:gd name="T71" fmla="*/ 209 h 2058"/>
                <a:gd name="T72" fmla="*/ 1834 w 2058"/>
                <a:gd name="T73" fmla="*/ 388 h 2058"/>
                <a:gd name="T74" fmla="*/ 1805 w 2058"/>
                <a:gd name="T75" fmla="*/ 564 h 2058"/>
                <a:gd name="T76" fmla="*/ 1937 w 2058"/>
                <a:gd name="T77" fmla="*/ 812 h 2058"/>
                <a:gd name="T78" fmla="*/ 2058 w 2058"/>
                <a:gd name="T79" fmla="*/ 960 h 2058"/>
                <a:gd name="T80" fmla="*/ 1966 w 2058"/>
                <a:gd name="T81" fmla="*/ 1238 h 2058"/>
                <a:gd name="T82" fmla="*/ 1756 w 2058"/>
                <a:gd name="T83" fmla="*/ 1444 h 2058"/>
                <a:gd name="T84" fmla="*/ 1848 w 2058"/>
                <a:gd name="T85" fmla="*/ 1631 h 2058"/>
                <a:gd name="T86" fmla="*/ 1648 w 2058"/>
                <a:gd name="T87" fmla="*/ 1841 h 2058"/>
                <a:gd name="T88" fmla="*/ 1445 w 2058"/>
                <a:gd name="T89" fmla="*/ 1755 h 2058"/>
                <a:gd name="T90" fmla="*/ 1238 w 2058"/>
                <a:gd name="T91" fmla="*/ 1965 h 2058"/>
                <a:gd name="T92" fmla="*/ 961 w 2058"/>
                <a:gd name="T93" fmla="*/ 2058 h 2058"/>
                <a:gd name="T94" fmla="*/ 812 w 2058"/>
                <a:gd name="T95" fmla="*/ 1936 h 2058"/>
                <a:gd name="T96" fmla="*/ 564 w 2058"/>
                <a:gd name="T97" fmla="*/ 1805 h 2058"/>
                <a:gd name="T98" fmla="*/ 400 w 2058"/>
                <a:gd name="T99" fmla="*/ 1837 h 2058"/>
                <a:gd name="T100" fmla="*/ 210 w 2058"/>
                <a:gd name="T101" fmla="*/ 1614 h 2058"/>
                <a:gd name="T102" fmla="*/ 278 w 2058"/>
                <a:gd name="T103" fmla="*/ 1397 h 2058"/>
                <a:gd name="T104" fmla="*/ 67 w 2058"/>
                <a:gd name="T105" fmla="*/ 1223 h 2058"/>
                <a:gd name="T106" fmla="*/ 3 w 2058"/>
                <a:gd name="T107" fmla="*/ 930 h 2058"/>
                <a:gd name="T108" fmla="*/ 152 w 2058"/>
                <a:gd name="T109" fmla="*/ 809 h 2058"/>
                <a:gd name="T110" fmla="*/ 236 w 2058"/>
                <a:gd name="T111" fmla="*/ 543 h 2058"/>
                <a:gd name="T112" fmla="*/ 236 w 2058"/>
                <a:gd name="T113" fmla="*/ 371 h 2058"/>
                <a:gd name="T114" fmla="*/ 458 w 2058"/>
                <a:gd name="T115" fmla="*/ 209 h 2058"/>
                <a:gd name="T116" fmla="*/ 709 w 2058"/>
                <a:gd name="T117" fmla="*/ 256 h 2058"/>
                <a:gd name="T118" fmla="*/ 853 w 2058"/>
                <a:gd name="T119" fmla="*/ 45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58" h="2058">
                  <a:moveTo>
                    <a:pt x="962" y="141"/>
                  </a:moveTo>
                  <a:lnTo>
                    <a:pt x="958" y="143"/>
                  </a:lnTo>
                  <a:lnTo>
                    <a:pt x="954" y="145"/>
                  </a:lnTo>
                  <a:lnTo>
                    <a:pt x="952" y="147"/>
                  </a:lnTo>
                  <a:lnTo>
                    <a:pt x="951" y="150"/>
                  </a:lnTo>
                  <a:lnTo>
                    <a:pt x="950" y="153"/>
                  </a:lnTo>
                  <a:lnTo>
                    <a:pt x="950" y="279"/>
                  </a:lnTo>
                  <a:lnTo>
                    <a:pt x="947" y="299"/>
                  </a:lnTo>
                  <a:lnTo>
                    <a:pt x="940" y="315"/>
                  </a:lnTo>
                  <a:lnTo>
                    <a:pt x="928" y="330"/>
                  </a:lnTo>
                  <a:lnTo>
                    <a:pt x="912" y="342"/>
                  </a:lnTo>
                  <a:lnTo>
                    <a:pt x="893" y="348"/>
                  </a:lnTo>
                  <a:lnTo>
                    <a:pt x="840" y="361"/>
                  </a:lnTo>
                  <a:lnTo>
                    <a:pt x="789" y="378"/>
                  </a:lnTo>
                  <a:lnTo>
                    <a:pt x="738" y="398"/>
                  </a:lnTo>
                  <a:lnTo>
                    <a:pt x="690" y="423"/>
                  </a:lnTo>
                  <a:lnTo>
                    <a:pt x="643" y="451"/>
                  </a:lnTo>
                  <a:lnTo>
                    <a:pt x="625" y="460"/>
                  </a:lnTo>
                  <a:lnTo>
                    <a:pt x="607" y="464"/>
                  </a:lnTo>
                  <a:lnTo>
                    <a:pt x="588" y="462"/>
                  </a:lnTo>
                  <a:lnTo>
                    <a:pt x="571" y="455"/>
                  </a:lnTo>
                  <a:lnTo>
                    <a:pt x="555" y="443"/>
                  </a:lnTo>
                  <a:lnTo>
                    <a:pt x="466" y="352"/>
                  </a:lnTo>
                  <a:lnTo>
                    <a:pt x="463" y="350"/>
                  </a:lnTo>
                  <a:lnTo>
                    <a:pt x="461" y="349"/>
                  </a:lnTo>
                  <a:lnTo>
                    <a:pt x="458" y="349"/>
                  </a:lnTo>
                  <a:lnTo>
                    <a:pt x="456" y="349"/>
                  </a:lnTo>
                  <a:lnTo>
                    <a:pt x="453" y="350"/>
                  </a:lnTo>
                  <a:lnTo>
                    <a:pt x="450" y="352"/>
                  </a:lnTo>
                  <a:lnTo>
                    <a:pt x="353" y="449"/>
                  </a:lnTo>
                  <a:lnTo>
                    <a:pt x="351" y="452"/>
                  </a:lnTo>
                  <a:lnTo>
                    <a:pt x="350" y="456"/>
                  </a:lnTo>
                  <a:lnTo>
                    <a:pt x="350" y="459"/>
                  </a:lnTo>
                  <a:lnTo>
                    <a:pt x="351" y="462"/>
                  </a:lnTo>
                  <a:lnTo>
                    <a:pt x="353" y="465"/>
                  </a:lnTo>
                  <a:lnTo>
                    <a:pt x="443" y="554"/>
                  </a:lnTo>
                  <a:lnTo>
                    <a:pt x="455" y="569"/>
                  </a:lnTo>
                  <a:lnTo>
                    <a:pt x="461" y="587"/>
                  </a:lnTo>
                  <a:lnTo>
                    <a:pt x="463" y="606"/>
                  </a:lnTo>
                  <a:lnTo>
                    <a:pt x="460" y="625"/>
                  </a:lnTo>
                  <a:lnTo>
                    <a:pt x="451" y="642"/>
                  </a:lnTo>
                  <a:lnTo>
                    <a:pt x="422" y="688"/>
                  </a:lnTo>
                  <a:lnTo>
                    <a:pt x="398" y="737"/>
                  </a:lnTo>
                  <a:lnTo>
                    <a:pt x="376" y="788"/>
                  </a:lnTo>
                  <a:lnTo>
                    <a:pt x="360" y="839"/>
                  </a:lnTo>
                  <a:lnTo>
                    <a:pt x="347" y="892"/>
                  </a:lnTo>
                  <a:lnTo>
                    <a:pt x="341" y="911"/>
                  </a:lnTo>
                  <a:lnTo>
                    <a:pt x="330" y="927"/>
                  </a:lnTo>
                  <a:lnTo>
                    <a:pt x="315" y="938"/>
                  </a:lnTo>
                  <a:lnTo>
                    <a:pt x="297" y="947"/>
                  </a:lnTo>
                  <a:lnTo>
                    <a:pt x="278" y="949"/>
                  </a:lnTo>
                  <a:lnTo>
                    <a:pt x="153" y="949"/>
                  </a:lnTo>
                  <a:lnTo>
                    <a:pt x="149" y="950"/>
                  </a:lnTo>
                  <a:lnTo>
                    <a:pt x="146" y="951"/>
                  </a:lnTo>
                  <a:lnTo>
                    <a:pt x="143" y="954"/>
                  </a:lnTo>
                  <a:lnTo>
                    <a:pt x="142" y="957"/>
                  </a:lnTo>
                  <a:lnTo>
                    <a:pt x="141" y="960"/>
                  </a:lnTo>
                  <a:lnTo>
                    <a:pt x="141" y="1097"/>
                  </a:lnTo>
                  <a:lnTo>
                    <a:pt x="142" y="1101"/>
                  </a:lnTo>
                  <a:lnTo>
                    <a:pt x="143" y="1104"/>
                  </a:lnTo>
                  <a:lnTo>
                    <a:pt x="146" y="1107"/>
                  </a:lnTo>
                  <a:lnTo>
                    <a:pt x="149" y="1108"/>
                  </a:lnTo>
                  <a:lnTo>
                    <a:pt x="153" y="1109"/>
                  </a:lnTo>
                  <a:lnTo>
                    <a:pt x="278" y="1109"/>
                  </a:lnTo>
                  <a:lnTo>
                    <a:pt x="297" y="1111"/>
                  </a:lnTo>
                  <a:lnTo>
                    <a:pt x="315" y="1120"/>
                  </a:lnTo>
                  <a:lnTo>
                    <a:pt x="330" y="1131"/>
                  </a:lnTo>
                  <a:lnTo>
                    <a:pt x="341" y="1147"/>
                  </a:lnTo>
                  <a:lnTo>
                    <a:pt x="347" y="1166"/>
                  </a:lnTo>
                  <a:lnTo>
                    <a:pt x="360" y="1219"/>
                  </a:lnTo>
                  <a:lnTo>
                    <a:pt x="376" y="1270"/>
                  </a:lnTo>
                  <a:lnTo>
                    <a:pt x="398" y="1321"/>
                  </a:lnTo>
                  <a:lnTo>
                    <a:pt x="422" y="1368"/>
                  </a:lnTo>
                  <a:lnTo>
                    <a:pt x="451" y="1416"/>
                  </a:lnTo>
                  <a:lnTo>
                    <a:pt x="460" y="1433"/>
                  </a:lnTo>
                  <a:lnTo>
                    <a:pt x="463" y="1452"/>
                  </a:lnTo>
                  <a:lnTo>
                    <a:pt x="461" y="1470"/>
                  </a:lnTo>
                  <a:lnTo>
                    <a:pt x="455" y="1488"/>
                  </a:lnTo>
                  <a:lnTo>
                    <a:pt x="443" y="1504"/>
                  </a:lnTo>
                  <a:lnTo>
                    <a:pt x="353" y="1593"/>
                  </a:lnTo>
                  <a:lnTo>
                    <a:pt x="351" y="1596"/>
                  </a:lnTo>
                  <a:lnTo>
                    <a:pt x="350" y="1599"/>
                  </a:lnTo>
                  <a:lnTo>
                    <a:pt x="350" y="1602"/>
                  </a:lnTo>
                  <a:lnTo>
                    <a:pt x="351" y="1605"/>
                  </a:lnTo>
                  <a:lnTo>
                    <a:pt x="353" y="1609"/>
                  </a:lnTo>
                  <a:lnTo>
                    <a:pt x="450" y="1704"/>
                  </a:lnTo>
                  <a:lnTo>
                    <a:pt x="453" y="1708"/>
                  </a:lnTo>
                  <a:lnTo>
                    <a:pt x="456" y="1709"/>
                  </a:lnTo>
                  <a:lnTo>
                    <a:pt x="458" y="1709"/>
                  </a:lnTo>
                  <a:lnTo>
                    <a:pt x="461" y="1709"/>
                  </a:lnTo>
                  <a:lnTo>
                    <a:pt x="463" y="1708"/>
                  </a:lnTo>
                  <a:lnTo>
                    <a:pt x="466" y="1704"/>
                  </a:lnTo>
                  <a:lnTo>
                    <a:pt x="555" y="1616"/>
                  </a:lnTo>
                  <a:lnTo>
                    <a:pt x="569" y="1605"/>
                  </a:lnTo>
                  <a:lnTo>
                    <a:pt x="586" y="1598"/>
                  </a:lnTo>
                  <a:lnTo>
                    <a:pt x="604" y="1596"/>
                  </a:lnTo>
                  <a:lnTo>
                    <a:pt x="624" y="1599"/>
                  </a:lnTo>
                  <a:lnTo>
                    <a:pt x="643" y="1607"/>
                  </a:lnTo>
                  <a:lnTo>
                    <a:pt x="690" y="1636"/>
                  </a:lnTo>
                  <a:lnTo>
                    <a:pt x="738" y="1661"/>
                  </a:lnTo>
                  <a:lnTo>
                    <a:pt x="789" y="1682"/>
                  </a:lnTo>
                  <a:lnTo>
                    <a:pt x="840" y="1699"/>
                  </a:lnTo>
                  <a:lnTo>
                    <a:pt x="893" y="1713"/>
                  </a:lnTo>
                  <a:lnTo>
                    <a:pt x="912" y="1719"/>
                  </a:lnTo>
                  <a:lnTo>
                    <a:pt x="928" y="1730"/>
                  </a:lnTo>
                  <a:lnTo>
                    <a:pt x="940" y="1745"/>
                  </a:lnTo>
                  <a:lnTo>
                    <a:pt x="948" y="1762"/>
                  </a:lnTo>
                  <a:lnTo>
                    <a:pt x="950" y="1781"/>
                  </a:lnTo>
                  <a:lnTo>
                    <a:pt x="950" y="1907"/>
                  </a:lnTo>
                  <a:lnTo>
                    <a:pt x="951" y="1911"/>
                  </a:lnTo>
                  <a:lnTo>
                    <a:pt x="952" y="1914"/>
                  </a:lnTo>
                  <a:lnTo>
                    <a:pt x="954" y="1916"/>
                  </a:lnTo>
                  <a:lnTo>
                    <a:pt x="958" y="1918"/>
                  </a:lnTo>
                  <a:lnTo>
                    <a:pt x="962" y="1918"/>
                  </a:lnTo>
                  <a:lnTo>
                    <a:pt x="1099" y="1918"/>
                  </a:lnTo>
                  <a:lnTo>
                    <a:pt x="1102" y="1918"/>
                  </a:lnTo>
                  <a:lnTo>
                    <a:pt x="1105" y="1916"/>
                  </a:lnTo>
                  <a:lnTo>
                    <a:pt x="1108" y="1914"/>
                  </a:lnTo>
                  <a:lnTo>
                    <a:pt x="1109" y="1911"/>
                  </a:lnTo>
                  <a:lnTo>
                    <a:pt x="1110" y="1907"/>
                  </a:lnTo>
                  <a:lnTo>
                    <a:pt x="1110" y="1781"/>
                  </a:lnTo>
                  <a:lnTo>
                    <a:pt x="1113" y="1762"/>
                  </a:lnTo>
                  <a:lnTo>
                    <a:pt x="1121" y="1745"/>
                  </a:lnTo>
                  <a:lnTo>
                    <a:pt x="1133" y="1730"/>
                  </a:lnTo>
                  <a:lnTo>
                    <a:pt x="1148" y="1719"/>
                  </a:lnTo>
                  <a:lnTo>
                    <a:pt x="1167" y="1713"/>
                  </a:lnTo>
                  <a:lnTo>
                    <a:pt x="1220" y="1700"/>
                  </a:lnTo>
                  <a:lnTo>
                    <a:pt x="1272" y="1683"/>
                  </a:lnTo>
                  <a:lnTo>
                    <a:pt x="1321" y="1662"/>
                  </a:lnTo>
                  <a:lnTo>
                    <a:pt x="1370" y="1638"/>
                  </a:lnTo>
                  <a:lnTo>
                    <a:pt x="1417" y="1610"/>
                  </a:lnTo>
                  <a:lnTo>
                    <a:pt x="1434" y="1600"/>
                  </a:lnTo>
                  <a:lnTo>
                    <a:pt x="1453" y="1597"/>
                  </a:lnTo>
                  <a:lnTo>
                    <a:pt x="1472" y="1599"/>
                  </a:lnTo>
                  <a:lnTo>
                    <a:pt x="1490" y="1605"/>
                  </a:lnTo>
                  <a:lnTo>
                    <a:pt x="1506" y="1618"/>
                  </a:lnTo>
                  <a:lnTo>
                    <a:pt x="1594" y="1707"/>
                  </a:lnTo>
                  <a:lnTo>
                    <a:pt x="1598" y="1709"/>
                  </a:lnTo>
                  <a:lnTo>
                    <a:pt x="1600" y="1710"/>
                  </a:lnTo>
                  <a:lnTo>
                    <a:pt x="1602" y="1710"/>
                  </a:lnTo>
                  <a:lnTo>
                    <a:pt x="1605" y="1710"/>
                  </a:lnTo>
                  <a:lnTo>
                    <a:pt x="1607" y="1709"/>
                  </a:lnTo>
                  <a:lnTo>
                    <a:pt x="1610" y="1707"/>
                  </a:lnTo>
                  <a:lnTo>
                    <a:pt x="1706" y="1610"/>
                  </a:lnTo>
                  <a:lnTo>
                    <a:pt x="1708" y="1607"/>
                  </a:lnTo>
                  <a:lnTo>
                    <a:pt x="1709" y="1604"/>
                  </a:lnTo>
                  <a:lnTo>
                    <a:pt x="1710" y="1602"/>
                  </a:lnTo>
                  <a:lnTo>
                    <a:pt x="1709" y="1600"/>
                  </a:lnTo>
                  <a:lnTo>
                    <a:pt x="1708" y="1597"/>
                  </a:lnTo>
                  <a:lnTo>
                    <a:pt x="1706" y="1594"/>
                  </a:lnTo>
                  <a:lnTo>
                    <a:pt x="1618" y="1505"/>
                  </a:lnTo>
                  <a:lnTo>
                    <a:pt x="1606" y="1489"/>
                  </a:lnTo>
                  <a:lnTo>
                    <a:pt x="1600" y="1473"/>
                  </a:lnTo>
                  <a:lnTo>
                    <a:pt x="1598" y="1454"/>
                  </a:lnTo>
                  <a:lnTo>
                    <a:pt x="1601" y="1435"/>
                  </a:lnTo>
                  <a:lnTo>
                    <a:pt x="1609" y="1417"/>
                  </a:lnTo>
                  <a:lnTo>
                    <a:pt x="1638" y="1370"/>
                  </a:lnTo>
                  <a:lnTo>
                    <a:pt x="1663" y="1322"/>
                  </a:lnTo>
                  <a:lnTo>
                    <a:pt x="1683" y="1271"/>
                  </a:lnTo>
                  <a:lnTo>
                    <a:pt x="1700" y="1220"/>
                  </a:lnTo>
                  <a:lnTo>
                    <a:pt x="1713" y="1167"/>
                  </a:lnTo>
                  <a:lnTo>
                    <a:pt x="1719" y="1148"/>
                  </a:lnTo>
                  <a:lnTo>
                    <a:pt x="1731" y="1132"/>
                  </a:lnTo>
                  <a:lnTo>
                    <a:pt x="1745" y="1121"/>
                  </a:lnTo>
                  <a:lnTo>
                    <a:pt x="1762" y="1113"/>
                  </a:lnTo>
                  <a:lnTo>
                    <a:pt x="1782" y="1110"/>
                  </a:lnTo>
                  <a:lnTo>
                    <a:pt x="1908" y="1110"/>
                  </a:lnTo>
                  <a:lnTo>
                    <a:pt x="1911" y="1110"/>
                  </a:lnTo>
                  <a:lnTo>
                    <a:pt x="1914" y="1108"/>
                  </a:lnTo>
                  <a:lnTo>
                    <a:pt x="1917" y="1106"/>
                  </a:lnTo>
                  <a:lnTo>
                    <a:pt x="1918" y="1103"/>
                  </a:lnTo>
                  <a:lnTo>
                    <a:pt x="1919" y="1098"/>
                  </a:lnTo>
                  <a:lnTo>
                    <a:pt x="1919" y="961"/>
                  </a:lnTo>
                  <a:lnTo>
                    <a:pt x="1918" y="958"/>
                  </a:lnTo>
                  <a:lnTo>
                    <a:pt x="1917" y="955"/>
                  </a:lnTo>
                  <a:lnTo>
                    <a:pt x="1914" y="953"/>
                  </a:lnTo>
                  <a:lnTo>
                    <a:pt x="1911" y="951"/>
                  </a:lnTo>
                  <a:lnTo>
                    <a:pt x="1908" y="951"/>
                  </a:lnTo>
                  <a:lnTo>
                    <a:pt x="1782" y="951"/>
                  </a:lnTo>
                  <a:lnTo>
                    <a:pt x="1762" y="948"/>
                  </a:lnTo>
                  <a:lnTo>
                    <a:pt x="1745" y="940"/>
                  </a:lnTo>
                  <a:lnTo>
                    <a:pt x="1731" y="928"/>
                  </a:lnTo>
                  <a:lnTo>
                    <a:pt x="1719" y="912"/>
                  </a:lnTo>
                  <a:lnTo>
                    <a:pt x="1713" y="894"/>
                  </a:lnTo>
                  <a:lnTo>
                    <a:pt x="1700" y="840"/>
                  </a:lnTo>
                  <a:lnTo>
                    <a:pt x="1683" y="789"/>
                  </a:lnTo>
                  <a:lnTo>
                    <a:pt x="1663" y="739"/>
                  </a:lnTo>
                  <a:lnTo>
                    <a:pt x="1638" y="691"/>
                  </a:lnTo>
                  <a:lnTo>
                    <a:pt x="1609" y="644"/>
                  </a:lnTo>
                  <a:lnTo>
                    <a:pt x="1601" y="626"/>
                  </a:lnTo>
                  <a:lnTo>
                    <a:pt x="1598" y="607"/>
                  </a:lnTo>
                  <a:lnTo>
                    <a:pt x="1599" y="588"/>
                  </a:lnTo>
                  <a:lnTo>
                    <a:pt x="1606" y="570"/>
                  </a:lnTo>
                  <a:lnTo>
                    <a:pt x="1618" y="555"/>
                  </a:lnTo>
                  <a:lnTo>
                    <a:pt x="1706" y="466"/>
                  </a:lnTo>
                  <a:lnTo>
                    <a:pt x="1708" y="464"/>
                  </a:lnTo>
                  <a:lnTo>
                    <a:pt x="1709" y="461"/>
                  </a:lnTo>
                  <a:lnTo>
                    <a:pt x="1710" y="459"/>
                  </a:lnTo>
                  <a:lnTo>
                    <a:pt x="1709" y="457"/>
                  </a:lnTo>
                  <a:lnTo>
                    <a:pt x="1708" y="453"/>
                  </a:lnTo>
                  <a:lnTo>
                    <a:pt x="1706" y="450"/>
                  </a:lnTo>
                  <a:lnTo>
                    <a:pt x="1610" y="354"/>
                  </a:lnTo>
                  <a:lnTo>
                    <a:pt x="1607" y="352"/>
                  </a:lnTo>
                  <a:lnTo>
                    <a:pt x="1605" y="351"/>
                  </a:lnTo>
                  <a:lnTo>
                    <a:pt x="1602" y="350"/>
                  </a:lnTo>
                  <a:lnTo>
                    <a:pt x="1600" y="351"/>
                  </a:lnTo>
                  <a:lnTo>
                    <a:pt x="1598" y="352"/>
                  </a:lnTo>
                  <a:lnTo>
                    <a:pt x="1594" y="354"/>
                  </a:lnTo>
                  <a:lnTo>
                    <a:pt x="1506" y="443"/>
                  </a:lnTo>
                  <a:lnTo>
                    <a:pt x="1490" y="455"/>
                  </a:lnTo>
                  <a:lnTo>
                    <a:pt x="1472" y="462"/>
                  </a:lnTo>
                  <a:lnTo>
                    <a:pt x="1453" y="463"/>
                  </a:lnTo>
                  <a:lnTo>
                    <a:pt x="1434" y="460"/>
                  </a:lnTo>
                  <a:lnTo>
                    <a:pt x="1417" y="451"/>
                  </a:lnTo>
                  <a:lnTo>
                    <a:pt x="1370" y="423"/>
                  </a:lnTo>
                  <a:lnTo>
                    <a:pt x="1321" y="398"/>
                  </a:lnTo>
                  <a:lnTo>
                    <a:pt x="1272" y="378"/>
                  </a:lnTo>
                  <a:lnTo>
                    <a:pt x="1220" y="361"/>
                  </a:lnTo>
                  <a:lnTo>
                    <a:pt x="1167" y="348"/>
                  </a:lnTo>
                  <a:lnTo>
                    <a:pt x="1148" y="342"/>
                  </a:lnTo>
                  <a:lnTo>
                    <a:pt x="1133" y="330"/>
                  </a:lnTo>
                  <a:lnTo>
                    <a:pt x="1120" y="315"/>
                  </a:lnTo>
                  <a:lnTo>
                    <a:pt x="1113" y="299"/>
                  </a:lnTo>
                  <a:lnTo>
                    <a:pt x="1110" y="279"/>
                  </a:lnTo>
                  <a:lnTo>
                    <a:pt x="1110" y="153"/>
                  </a:lnTo>
                  <a:lnTo>
                    <a:pt x="1109" y="150"/>
                  </a:lnTo>
                  <a:lnTo>
                    <a:pt x="1108" y="147"/>
                  </a:lnTo>
                  <a:lnTo>
                    <a:pt x="1105" y="145"/>
                  </a:lnTo>
                  <a:lnTo>
                    <a:pt x="1102" y="143"/>
                  </a:lnTo>
                  <a:lnTo>
                    <a:pt x="1099" y="141"/>
                  </a:lnTo>
                  <a:lnTo>
                    <a:pt x="962" y="141"/>
                  </a:lnTo>
                  <a:close/>
                  <a:moveTo>
                    <a:pt x="961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2"/>
                  </a:lnTo>
                  <a:lnTo>
                    <a:pt x="1183" y="26"/>
                  </a:lnTo>
                  <a:lnTo>
                    <a:pt x="1205" y="45"/>
                  </a:lnTo>
                  <a:lnTo>
                    <a:pt x="1224" y="67"/>
                  </a:lnTo>
                  <a:lnTo>
                    <a:pt x="1238" y="93"/>
                  </a:lnTo>
                  <a:lnTo>
                    <a:pt x="1246" y="121"/>
                  </a:lnTo>
                  <a:lnTo>
                    <a:pt x="1250" y="152"/>
                  </a:lnTo>
                  <a:lnTo>
                    <a:pt x="1250" y="223"/>
                  </a:lnTo>
                  <a:lnTo>
                    <a:pt x="1300" y="237"/>
                  </a:lnTo>
                  <a:lnTo>
                    <a:pt x="1350" y="256"/>
                  </a:lnTo>
                  <a:lnTo>
                    <a:pt x="1398" y="279"/>
                  </a:lnTo>
                  <a:lnTo>
                    <a:pt x="1445" y="303"/>
                  </a:lnTo>
                  <a:lnTo>
                    <a:pt x="1494" y="253"/>
                  </a:lnTo>
                  <a:lnTo>
                    <a:pt x="1512" y="237"/>
                  </a:lnTo>
                  <a:lnTo>
                    <a:pt x="1532" y="225"/>
                  </a:lnTo>
                  <a:lnTo>
                    <a:pt x="1554" y="216"/>
                  </a:lnTo>
                  <a:lnTo>
                    <a:pt x="1578" y="211"/>
                  </a:lnTo>
                  <a:lnTo>
                    <a:pt x="1602" y="209"/>
                  </a:lnTo>
                  <a:lnTo>
                    <a:pt x="1631" y="212"/>
                  </a:lnTo>
                  <a:lnTo>
                    <a:pt x="1660" y="221"/>
                  </a:lnTo>
                  <a:lnTo>
                    <a:pt x="1686" y="234"/>
                  </a:lnTo>
                  <a:lnTo>
                    <a:pt x="1708" y="253"/>
                  </a:lnTo>
                  <a:lnTo>
                    <a:pt x="1805" y="350"/>
                  </a:lnTo>
                  <a:lnTo>
                    <a:pt x="1821" y="368"/>
                  </a:lnTo>
                  <a:lnTo>
                    <a:pt x="1834" y="388"/>
                  </a:lnTo>
                  <a:lnTo>
                    <a:pt x="1842" y="410"/>
                  </a:lnTo>
                  <a:lnTo>
                    <a:pt x="1849" y="433"/>
                  </a:lnTo>
                  <a:lnTo>
                    <a:pt x="1850" y="457"/>
                  </a:lnTo>
                  <a:lnTo>
                    <a:pt x="1848" y="487"/>
                  </a:lnTo>
                  <a:lnTo>
                    <a:pt x="1838" y="516"/>
                  </a:lnTo>
                  <a:lnTo>
                    <a:pt x="1824" y="541"/>
                  </a:lnTo>
                  <a:lnTo>
                    <a:pt x="1805" y="564"/>
                  </a:lnTo>
                  <a:lnTo>
                    <a:pt x="1756" y="614"/>
                  </a:lnTo>
                  <a:lnTo>
                    <a:pt x="1781" y="661"/>
                  </a:lnTo>
                  <a:lnTo>
                    <a:pt x="1802" y="709"/>
                  </a:lnTo>
                  <a:lnTo>
                    <a:pt x="1821" y="758"/>
                  </a:lnTo>
                  <a:lnTo>
                    <a:pt x="1837" y="809"/>
                  </a:lnTo>
                  <a:lnTo>
                    <a:pt x="1907" y="809"/>
                  </a:lnTo>
                  <a:lnTo>
                    <a:pt x="1937" y="812"/>
                  </a:lnTo>
                  <a:lnTo>
                    <a:pt x="1966" y="820"/>
                  </a:lnTo>
                  <a:lnTo>
                    <a:pt x="1992" y="835"/>
                  </a:lnTo>
                  <a:lnTo>
                    <a:pt x="2014" y="853"/>
                  </a:lnTo>
                  <a:lnTo>
                    <a:pt x="2033" y="875"/>
                  </a:lnTo>
                  <a:lnTo>
                    <a:pt x="2047" y="901"/>
                  </a:lnTo>
                  <a:lnTo>
                    <a:pt x="2055" y="930"/>
                  </a:lnTo>
                  <a:lnTo>
                    <a:pt x="2058" y="960"/>
                  </a:lnTo>
                  <a:lnTo>
                    <a:pt x="2058" y="1097"/>
                  </a:lnTo>
                  <a:lnTo>
                    <a:pt x="2055" y="1128"/>
                  </a:lnTo>
                  <a:lnTo>
                    <a:pt x="2047" y="1156"/>
                  </a:lnTo>
                  <a:lnTo>
                    <a:pt x="2033" y="1182"/>
                  </a:lnTo>
                  <a:lnTo>
                    <a:pt x="2014" y="1205"/>
                  </a:lnTo>
                  <a:lnTo>
                    <a:pt x="1992" y="1223"/>
                  </a:lnTo>
                  <a:lnTo>
                    <a:pt x="1966" y="1238"/>
                  </a:lnTo>
                  <a:lnTo>
                    <a:pt x="1937" y="1246"/>
                  </a:lnTo>
                  <a:lnTo>
                    <a:pt x="1907" y="1249"/>
                  </a:lnTo>
                  <a:lnTo>
                    <a:pt x="1837" y="1249"/>
                  </a:lnTo>
                  <a:lnTo>
                    <a:pt x="1821" y="1300"/>
                  </a:lnTo>
                  <a:lnTo>
                    <a:pt x="1802" y="1349"/>
                  </a:lnTo>
                  <a:lnTo>
                    <a:pt x="1781" y="1397"/>
                  </a:lnTo>
                  <a:lnTo>
                    <a:pt x="1756" y="1444"/>
                  </a:lnTo>
                  <a:lnTo>
                    <a:pt x="1805" y="1494"/>
                  </a:lnTo>
                  <a:lnTo>
                    <a:pt x="1821" y="1512"/>
                  </a:lnTo>
                  <a:lnTo>
                    <a:pt x="1834" y="1532"/>
                  </a:lnTo>
                  <a:lnTo>
                    <a:pt x="1842" y="1554"/>
                  </a:lnTo>
                  <a:lnTo>
                    <a:pt x="1849" y="1577"/>
                  </a:lnTo>
                  <a:lnTo>
                    <a:pt x="1850" y="1600"/>
                  </a:lnTo>
                  <a:lnTo>
                    <a:pt x="1848" y="1631"/>
                  </a:lnTo>
                  <a:lnTo>
                    <a:pt x="1838" y="1659"/>
                  </a:lnTo>
                  <a:lnTo>
                    <a:pt x="1824" y="1684"/>
                  </a:lnTo>
                  <a:lnTo>
                    <a:pt x="1805" y="1708"/>
                  </a:lnTo>
                  <a:lnTo>
                    <a:pt x="1708" y="1805"/>
                  </a:lnTo>
                  <a:lnTo>
                    <a:pt x="1690" y="1820"/>
                  </a:lnTo>
                  <a:lnTo>
                    <a:pt x="1670" y="1833"/>
                  </a:lnTo>
                  <a:lnTo>
                    <a:pt x="1648" y="1841"/>
                  </a:lnTo>
                  <a:lnTo>
                    <a:pt x="1625" y="1847"/>
                  </a:lnTo>
                  <a:lnTo>
                    <a:pt x="1602" y="1849"/>
                  </a:lnTo>
                  <a:lnTo>
                    <a:pt x="1571" y="1846"/>
                  </a:lnTo>
                  <a:lnTo>
                    <a:pt x="1544" y="1837"/>
                  </a:lnTo>
                  <a:lnTo>
                    <a:pt x="1517" y="1824"/>
                  </a:lnTo>
                  <a:lnTo>
                    <a:pt x="1494" y="1805"/>
                  </a:lnTo>
                  <a:lnTo>
                    <a:pt x="1445" y="1755"/>
                  </a:lnTo>
                  <a:lnTo>
                    <a:pt x="1398" y="1779"/>
                  </a:lnTo>
                  <a:lnTo>
                    <a:pt x="1350" y="1801"/>
                  </a:lnTo>
                  <a:lnTo>
                    <a:pt x="1300" y="1820"/>
                  </a:lnTo>
                  <a:lnTo>
                    <a:pt x="1250" y="1835"/>
                  </a:lnTo>
                  <a:lnTo>
                    <a:pt x="1250" y="1906"/>
                  </a:lnTo>
                  <a:lnTo>
                    <a:pt x="1246" y="1936"/>
                  </a:lnTo>
                  <a:lnTo>
                    <a:pt x="1238" y="1965"/>
                  </a:lnTo>
                  <a:lnTo>
                    <a:pt x="1224" y="1991"/>
                  </a:lnTo>
                  <a:lnTo>
                    <a:pt x="1205" y="2013"/>
                  </a:lnTo>
                  <a:lnTo>
                    <a:pt x="1183" y="2032"/>
                  </a:lnTo>
                  <a:lnTo>
                    <a:pt x="1157" y="2046"/>
                  </a:lnTo>
                  <a:lnTo>
                    <a:pt x="1128" y="2054"/>
                  </a:lnTo>
                  <a:lnTo>
                    <a:pt x="1098" y="2058"/>
                  </a:lnTo>
                  <a:lnTo>
                    <a:pt x="961" y="2058"/>
                  </a:lnTo>
                  <a:lnTo>
                    <a:pt x="930" y="2054"/>
                  </a:lnTo>
                  <a:lnTo>
                    <a:pt x="903" y="2046"/>
                  </a:lnTo>
                  <a:lnTo>
                    <a:pt x="876" y="2032"/>
                  </a:lnTo>
                  <a:lnTo>
                    <a:pt x="854" y="2013"/>
                  </a:lnTo>
                  <a:lnTo>
                    <a:pt x="835" y="1991"/>
                  </a:lnTo>
                  <a:lnTo>
                    <a:pt x="821" y="1965"/>
                  </a:lnTo>
                  <a:lnTo>
                    <a:pt x="812" y="1936"/>
                  </a:lnTo>
                  <a:lnTo>
                    <a:pt x="809" y="1906"/>
                  </a:lnTo>
                  <a:lnTo>
                    <a:pt x="809" y="1835"/>
                  </a:lnTo>
                  <a:lnTo>
                    <a:pt x="758" y="1820"/>
                  </a:lnTo>
                  <a:lnTo>
                    <a:pt x="709" y="1801"/>
                  </a:lnTo>
                  <a:lnTo>
                    <a:pt x="661" y="1779"/>
                  </a:lnTo>
                  <a:lnTo>
                    <a:pt x="615" y="1755"/>
                  </a:lnTo>
                  <a:lnTo>
                    <a:pt x="564" y="1805"/>
                  </a:lnTo>
                  <a:lnTo>
                    <a:pt x="546" y="1820"/>
                  </a:lnTo>
                  <a:lnTo>
                    <a:pt x="526" y="1833"/>
                  </a:lnTo>
                  <a:lnTo>
                    <a:pt x="504" y="1841"/>
                  </a:lnTo>
                  <a:lnTo>
                    <a:pt x="481" y="1847"/>
                  </a:lnTo>
                  <a:lnTo>
                    <a:pt x="458" y="1849"/>
                  </a:lnTo>
                  <a:lnTo>
                    <a:pt x="427" y="1846"/>
                  </a:lnTo>
                  <a:lnTo>
                    <a:pt x="400" y="1837"/>
                  </a:lnTo>
                  <a:lnTo>
                    <a:pt x="373" y="1824"/>
                  </a:lnTo>
                  <a:lnTo>
                    <a:pt x="350" y="1805"/>
                  </a:lnTo>
                  <a:lnTo>
                    <a:pt x="253" y="1708"/>
                  </a:lnTo>
                  <a:lnTo>
                    <a:pt x="236" y="1687"/>
                  </a:lnTo>
                  <a:lnTo>
                    <a:pt x="223" y="1663"/>
                  </a:lnTo>
                  <a:lnTo>
                    <a:pt x="214" y="1639"/>
                  </a:lnTo>
                  <a:lnTo>
                    <a:pt x="210" y="1614"/>
                  </a:lnTo>
                  <a:lnTo>
                    <a:pt x="210" y="1587"/>
                  </a:lnTo>
                  <a:lnTo>
                    <a:pt x="214" y="1562"/>
                  </a:lnTo>
                  <a:lnTo>
                    <a:pt x="223" y="1538"/>
                  </a:lnTo>
                  <a:lnTo>
                    <a:pt x="236" y="1515"/>
                  </a:lnTo>
                  <a:lnTo>
                    <a:pt x="253" y="1494"/>
                  </a:lnTo>
                  <a:lnTo>
                    <a:pt x="304" y="1444"/>
                  </a:lnTo>
                  <a:lnTo>
                    <a:pt x="278" y="1397"/>
                  </a:lnTo>
                  <a:lnTo>
                    <a:pt x="256" y="1349"/>
                  </a:lnTo>
                  <a:lnTo>
                    <a:pt x="237" y="1300"/>
                  </a:lnTo>
                  <a:lnTo>
                    <a:pt x="223" y="1249"/>
                  </a:lnTo>
                  <a:lnTo>
                    <a:pt x="152" y="1249"/>
                  </a:lnTo>
                  <a:lnTo>
                    <a:pt x="121" y="1246"/>
                  </a:lnTo>
                  <a:lnTo>
                    <a:pt x="93" y="1238"/>
                  </a:lnTo>
                  <a:lnTo>
                    <a:pt x="67" y="1223"/>
                  </a:lnTo>
                  <a:lnTo>
                    <a:pt x="44" y="1205"/>
                  </a:lnTo>
                  <a:lnTo>
                    <a:pt x="26" y="1182"/>
                  </a:lnTo>
                  <a:lnTo>
                    <a:pt x="12" y="1156"/>
                  </a:lnTo>
                  <a:lnTo>
                    <a:pt x="3" y="1128"/>
                  </a:lnTo>
                  <a:lnTo>
                    <a:pt x="0" y="1097"/>
                  </a:lnTo>
                  <a:lnTo>
                    <a:pt x="0" y="960"/>
                  </a:lnTo>
                  <a:lnTo>
                    <a:pt x="3" y="930"/>
                  </a:lnTo>
                  <a:lnTo>
                    <a:pt x="12" y="901"/>
                  </a:lnTo>
                  <a:lnTo>
                    <a:pt x="26" y="875"/>
                  </a:lnTo>
                  <a:lnTo>
                    <a:pt x="44" y="853"/>
                  </a:lnTo>
                  <a:lnTo>
                    <a:pt x="67" y="835"/>
                  </a:lnTo>
                  <a:lnTo>
                    <a:pt x="93" y="820"/>
                  </a:lnTo>
                  <a:lnTo>
                    <a:pt x="121" y="812"/>
                  </a:lnTo>
                  <a:lnTo>
                    <a:pt x="152" y="809"/>
                  </a:lnTo>
                  <a:lnTo>
                    <a:pt x="223" y="809"/>
                  </a:lnTo>
                  <a:lnTo>
                    <a:pt x="237" y="758"/>
                  </a:lnTo>
                  <a:lnTo>
                    <a:pt x="256" y="709"/>
                  </a:lnTo>
                  <a:lnTo>
                    <a:pt x="278" y="661"/>
                  </a:lnTo>
                  <a:lnTo>
                    <a:pt x="304" y="614"/>
                  </a:lnTo>
                  <a:lnTo>
                    <a:pt x="253" y="564"/>
                  </a:lnTo>
                  <a:lnTo>
                    <a:pt x="236" y="543"/>
                  </a:lnTo>
                  <a:lnTo>
                    <a:pt x="223" y="520"/>
                  </a:lnTo>
                  <a:lnTo>
                    <a:pt x="214" y="496"/>
                  </a:lnTo>
                  <a:lnTo>
                    <a:pt x="210" y="470"/>
                  </a:lnTo>
                  <a:lnTo>
                    <a:pt x="210" y="444"/>
                  </a:lnTo>
                  <a:lnTo>
                    <a:pt x="214" y="419"/>
                  </a:lnTo>
                  <a:lnTo>
                    <a:pt x="223" y="394"/>
                  </a:lnTo>
                  <a:lnTo>
                    <a:pt x="236" y="371"/>
                  </a:lnTo>
                  <a:lnTo>
                    <a:pt x="253" y="350"/>
                  </a:lnTo>
                  <a:lnTo>
                    <a:pt x="350" y="253"/>
                  </a:lnTo>
                  <a:lnTo>
                    <a:pt x="368" y="237"/>
                  </a:lnTo>
                  <a:lnTo>
                    <a:pt x="388" y="225"/>
                  </a:lnTo>
                  <a:lnTo>
                    <a:pt x="410" y="216"/>
                  </a:lnTo>
                  <a:lnTo>
                    <a:pt x="433" y="211"/>
                  </a:lnTo>
                  <a:lnTo>
                    <a:pt x="458" y="209"/>
                  </a:lnTo>
                  <a:lnTo>
                    <a:pt x="487" y="212"/>
                  </a:lnTo>
                  <a:lnTo>
                    <a:pt x="516" y="221"/>
                  </a:lnTo>
                  <a:lnTo>
                    <a:pt x="542" y="234"/>
                  </a:lnTo>
                  <a:lnTo>
                    <a:pt x="564" y="253"/>
                  </a:lnTo>
                  <a:lnTo>
                    <a:pt x="615" y="303"/>
                  </a:lnTo>
                  <a:lnTo>
                    <a:pt x="661" y="279"/>
                  </a:lnTo>
                  <a:lnTo>
                    <a:pt x="709" y="256"/>
                  </a:lnTo>
                  <a:lnTo>
                    <a:pt x="758" y="237"/>
                  </a:lnTo>
                  <a:lnTo>
                    <a:pt x="809" y="223"/>
                  </a:lnTo>
                  <a:lnTo>
                    <a:pt x="809" y="152"/>
                  </a:lnTo>
                  <a:lnTo>
                    <a:pt x="812" y="121"/>
                  </a:lnTo>
                  <a:lnTo>
                    <a:pt x="820" y="93"/>
                  </a:lnTo>
                  <a:lnTo>
                    <a:pt x="835" y="67"/>
                  </a:lnTo>
                  <a:lnTo>
                    <a:pt x="853" y="45"/>
                  </a:lnTo>
                  <a:lnTo>
                    <a:pt x="876" y="26"/>
                  </a:lnTo>
                  <a:lnTo>
                    <a:pt x="902" y="12"/>
                  </a:lnTo>
                  <a:lnTo>
                    <a:pt x="930" y="3"/>
                  </a:lnTo>
                  <a:lnTo>
                    <a:pt x="9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5" name="Freeform 245"/>
            <p:cNvSpPr>
              <a:spLocks noEditPoints="1"/>
            </p:cNvSpPr>
            <p:nvPr/>
          </p:nvSpPr>
          <p:spPr bwMode="auto">
            <a:xfrm>
              <a:off x="4452938" y="3783013"/>
              <a:ext cx="133350" cy="131763"/>
            </a:xfrm>
            <a:custGeom>
              <a:avLst/>
              <a:gdLst>
                <a:gd name="T0" fmla="*/ 376 w 834"/>
                <a:gd name="T1" fmla="*/ 143 h 834"/>
                <a:gd name="T2" fmla="*/ 300 w 834"/>
                <a:gd name="T3" fmla="*/ 166 h 834"/>
                <a:gd name="T4" fmla="*/ 235 w 834"/>
                <a:gd name="T5" fmla="*/ 208 h 834"/>
                <a:gd name="T6" fmla="*/ 184 w 834"/>
                <a:gd name="T7" fmla="*/ 266 h 834"/>
                <a:gd name="T8" fmla="*/ 152 w 834"/>
                <a:gd name="T9" fmla="*/ 337 h 834"/>
                <a:gd name="T10" fmla="*/ 140 w 834"/>
                <a:gd name="T11" fmla="*/ 417 h 834"/>
                <a:gd name="T12" fmla="*/ 152 w 834"/>
                <a:gd name="T13" fmla="*/ 497 h 834"/>
                <a:gd name="T14" fmla="*/ 184 w 834"/>
                <a:gd name="T15" fmla="*/ 568 h 834"/>
                <a:gd name="T16" fmla="*/ 235 w 834"/>
                <a:gd name="T17" fmla="*/ 626 h 834"/>
                <a:gd name="T18" fmla="*/ 300 w 834"/>
                <a:gd name="T19" fmla="*/ 668 h 834"/>
                <a:gd name="T20" fmla="*/ 376 w 834"/>
                <a:gd name="T21" fmla="*/ 691 h 834"/>
                <a:gd name="T22" fmla="*/ 457 w 834"/>
                <a:gd name="T23" fmla="*/ 691 h 834"/>
                <a:gd name="T24" fmla="*/ 533 w 834"/>
                <a:gd name="T25" fmla="*/ 668 h 834"/>
                <a:gd name="T26" fmla="*/ 599 w 834"/>
                <a:gd name="T27" fmla="*/ 626 h 834"/>
                <a:gd name="T28" fmla="*/ 649 w 834"/>
                <a:gd name="T29" fmla="*/ 568 h 834"/>
                <a:gd name="T30" fmla="*/ 682 w 834"/>
                <a:gd name="T31" fmla="*/ 497 h 834"/>
                <a:gd name="T32" fmla="*/ 694 w 834"/>
                <a:gd name="T33" fmla="*/ 417 h 834"/>
                <a:gd name="T34" fmla="*/ 682 w 834"/>
                <a:gd name="T35" fmla="*/ 337 h 834"/>
                <a:gd name="T36" fmla="*/ 649 w 834"/>
                <a:gd name="T37" fmla="*/ 266 h 834"/>
                <a:gd name="T38" fmla="*/ 599 w 834"/>
                <a:gd name="T39" fmla="*/ 208 h 834"/>
                <a:gd name="T40" fmla="*/ 533 w 834"/>
                <a:gd name="T41" fmla="*/ 166 h 834"/>
                <a:gd name="T42" fmla="*/ 457 w 834"/>
                <a:gd name="T43" fmla="*/ 143 h 834"/>
                <a:gd name="T44" fmla="*/ 416 w 834"/>
                <a:gd name="T45" fmla="*/ 0 h 834"/>
                <a:gd name="T46" fmla="*/ 519 w 834"/>
                <a:gd name="T47" fmla="*/ 12 h 834"/>
                <a:gd name="T48" fmla="*/ 612 w 834"/>
                <a:gd name="T49" fmla="*/ 48 h 834"/>
                <a:gd name="T50" fmla="*/ 694 w 834"/>
                <a:gd name="T51" fmla="*/ 105 h 834"/>
                <a:gd name="T52" fmla="*/ 759 w 834"/>
                <a:gd name="T53" fmla="*/ 179 h 834"/>
                <a:gd name="T54" fmla="*/ 805 w 834"/>
                <a:gd name="T55" fmla="*/ 266 h 834"/>
                <a:gd name="T56" fmla="*/ 831 w 834"/>
                <a:gd name="T57" fmla="*/ 364 h 834"/>
                <a:gd name="T58" fmla="*/ 831 w 834"/>
                <a:gd name="T59" fmla="*/ 470 h 834"/>
                <a:gd name="T60" fmla="*/ 805 w 834"/>
                <a:gd name="T61" fmla="*/ 568 h 834"/>
                <a:gd name="T62" fmla="*/ 759 w 834"/>
                <a:gd name="T63" fmla="*/ 655 h 834"/>
                <a:gd name="T64" fmla="*/ 694 w 834"/>
                <a:gd name="T65" fmla="*/ 729 h 834"/>
                <a:gd name="T66" fmla="*/ 612 w 834"/>
                <a:gd name="T67" fmla="*/ 785 h 834"/>
                <a:gd name="T68" fmla="*/ 520 w 834"/>
                <a:gd name="T69" fmla="*/ 822 h 834"/>
                <a:gd name="T70" fmla="*/ 417 w 834"/>
                <a:gd name="T71" fmla="*/ 834 h 834"/>
                <a:gd name="T72" fmla="*/ 314 w 834"/>
                <a:gd name="T73" fmla="*/ 822 h 834"/>
                <a:gd name="T74" fmla="*/ 221 w 834"/>
                <a:gd name="T75" fmla="*/ 785 h 834"/>
                <a:gd name="T76" fmla="*/ 140 w 834"/>
                <a:gd name="T77" fmla="*/ 729 h 834"/>
                <a:gd name="T78" fmla="*/ 75 w 834"/>
                <a:gd name="T79" fmla="*/ 655 h 834"/>
                <a:gd name="T80" fmla="*/ 27 w 834"/>
                <a:gd name="T81" fmla="*/ 568 h 834"/>
                <a:gd name="T82" fmla="*/ 3 w 834"/>
                <a:gd name="T83" fmla="*/ 470 h 834"/>
                <a:gd name="T84" fmla="*/ 3 w 834"/>
                <a:gd name="T85" fmla="*/ 364 h 834"/>
                <a:gd name="T86" fmla="*/ 27 w 834"/>
                <a:gd name="T87" fmla="*/ 266 h 834"/>
                <a:gd name="T88" fmla="*/ 74 w 834"/>
                <a:gd name="T89" fmla="*/ 179 h 834"/>
                <a:gd name="T90" fmla="*/ 139 w 834"/>
                <a:gd name="T91" fmla="*/ 105 h 834"/>
                <a:gd name="T92" fmla="*/ 220 w 834"/>
                <a:gd name="T93" fmla="*/ 48 h 834"/>
                <a:gd name="T94" fmla="*/ 314 w 834"/>
                <a:gd name="T95" fmla="*/ 12 h 834"/>
                <a:gd name="T96" fmla="*/ 416 w 834"/>
                <a:gd name="T97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4" h="834">
                  <a:moveTo>
                    <a:pt x="417" y="140"/>
                  </a:moveTo>
                  <a:lnTo>
                    <a:pt x="376" y="143"/>
                  </a:lnTo>
                  <a:lnTo>
                    <a:pt x="337" y="151"/>
                  </a:lnTo>
                  <a:lnTo>
                    <a:pt x="300" y="166"/>
                  </a:lnTo>
                  <a:lnTo>
                    <a:pt x="266" y="185"/>
                  </a:lnTo>
                  <a:lnTo>
                    <a:pt x="235" y="208"/>
                  </a:lnTo>
                  <a:lnTo>
                    <a:pt x="207" y="236"/>
                  </a:lnTo>
                  <a:lnTo>
                    <a:pt x="184" y="266"/>
                  </a:lnTo>
                  <a:lnTo>
                    <a:pt x="165" y="300"/>
                  </a:lnTo>
                  <a:lnTo>
                    <a:pt x="152" y="337"/>
                  </a:lnTo>
                  <a:lnTo>
                    <a:pt x="143" y="376"/>
                  </a:lnTo>
                  <a:lnTo>
                    <a:pt x="140" y="417"/>
                  </a:lnTo>
                  <a:lnTo>
                    <a:pt x="143" y="458"/>
                  </a:lnTo>
                  <a:lnTo>
                    <a:pt x="152" y="497"/>
                  </a:lnTo>
                  <a:lnTo>
                    <a:pt x="165" y="533"/>
                  </a:lnTo>
                  <a:lnTo>
                    <a:pt x="184" y="568"/>
                  </a:lnTo>
                  <a:lnTo>
                    <a:pt x="207" y="598"/>
                  </a:lnTo>
                  <a:lnTo>
                    <a:pt x="235" y="626"/>
                  </a:lnTo>
                  <a:lnTo>
                    <a:pt x="266" y="649"/>
                  </a:lnTo>
                  <a:lnTo>
                    <a:pt x="300" y="668"/>
                  </a:lnTo>
                  <a:lnTo>
                    <a:pt x="337" y="681"/>
                  </a:lnTo>
                  <a:lnTo>
                    <a:pt x="376" y="691"/>
                  </a:lnTo>
                  <a:lnTo>
                    <a:pt x="417" y="694"/>
                  </a:lnTo>
                  <a:lnTo>
                    <a:pt x="457" y="691"/>
                  </a:lnTo>
                  <a:lnTo>
                    <a:pt x="496" y="681"/>
                  </a:lnTo>
                  <a:lnTo>
                    <a:pt x="533" y="668"/>
                  </a:lnTo>
                  <a:lnTo>
                    <a:pt x="567" y="649"/>
                  </a:lnTo>
                  <a:lnTo>
                    <a:pt x="599" y="626"/>
                  </a:lnTo>
                  <a:lnTo>
                    <a:pt x="626" y="598"/>
                  </a:lnTo>
                  <a:lnTo>
                    <a:pt x="649" y="568"/>
                  </a:lnTo>
                  <a:lnTo>
                    <a:pt x="668" y="534"/>
                  </a:lnTo>
                  <a:lnTo>
                    <a:pt x="682" y="497"/>
                  </a:lnTo>
                  <a:lnTo>
                    <a:pt x="690" y="458"/>
                  </a:lnTo>
                  <a:lnTo>
                    <a:pt x="694" y="417"/>
                  </a:lnTo>
                  <a:lnTo>
                    <a:pt x="690" y="376"/>
                  </a:lnTo>
                  <a:lnTo>
                    <a:pt x="682" y="337"/>
                  </a:lnTo>
                  <a:lnTo>
                    <a:pt x="668" y="300"/>
                  </a:lnTo>
                  <a:lnTo>
                    <a:pt x="649" y="266"/>
                  </a:lnTo>
                  <a:lnTo>
                    <a:pt x="626" y="236"/>
                  </a:lnTo>
                  <a:lnTo>
                    <a:pt x="599" y="208"/>
                  </a:lnTo>
                  <a:lnTo>
                    <a:pt x="567" y="185"/>
                  </a:lnTo>
                  <a:lnTo>
                    <a:pt x="533" y="166"/>
                  </a:lnTo>
                  <a:lnTo>
                    <a:pt x="496" y="151"/>
                  </a:lnTo>
                  <a:lnTo>
                    <a:pt x="457" y="143"/>
                  </a:lnTo>
                  <a:lnTo>
                    <a:pt x="417" y="140"/>
                  </a:lnTo>
                  <a:close/>
                  <a:moveTo>
                    <a:pt x="416" y="0"/>
                  </a:moveTo>
                  <a:lnTo>
                    <a:pt x="468" y="3"/>
                  </a:lnTo>
                  <a:lnTo>
                    <a:pt x="519" y="12"/>
                  </a:lnTo>
                  <a:lnTo>
                    <a:pt x="567" y="28"/>
                  </a:lnTo>
                  <a:lnTo>
                    <a:pt x="612" y="48"/>
                  </a:lnTo>
                  <a:lnTo>
                    <a:pt x="655" y="74"/>
                  </a:lnTo>
                  <a:lnTo>
                    <a:pt x="694" y="105"/>
                  </a:lnTo>
                  <a:lnTo>
                    <a:pt x="728" y="140"/>
                  </a:lnTo>
                  <a:lnTo>
                    <a:pt x="759" y="179"/>
                  </a:lnTo>
                  <a:lnTo>
                    <a:pt x="784" y="221"/>
                  </a:lnTo>
                  <a:lnTo>
                    <a:pt x="805" y="266"/>
                  </a:lnTo>
                  <a:lnTo>
                    <a:pt x="821" y="315"/>
                  </a:lnTo>
                  <a:lnTo>
                    <a:pt x="831" y="364"/>
                  </a:lnTo>
                  <a:lnTo>
                    <a:pt x="834" y="417"/>
                  </a:lnTo>
                  <a:lnTo>
                    <a:pt x="831" y="470"/>
                  </a:lnTo>
                  <a:lnTo>
                    <a:pt x="821" y="519"/>
                  </a:lnTo>
                  <a:lnTo>
                    <a:pt x="805" y="568"/>
                  </a:lnTo>
                  <a:lnTo>
                    <a:pt x="785" y="613"/>
                  </a:lnTo>
                  <a:lnTo>
                    <a:pt x="759" y="655"/>
                  </a:lnTo>
                  <a:lnTo>
                    <a:pt x="728" y="694"/>
                  </a:lnTo>
                  <a:lnTo>
                    <a:pt x="694" y="729"/>
                  </a:lnTo>
                  <a:lnTo>
                    <a:pt x="655" y="759"/>
                  </a:lnTo>
                  <a:lnTo>
                    <a:pt x="612" y="785"/>
                  </a:lnTo>
                  <a:lnTo>
                    <a:pt x="567" y="806"/>
                  </a:lnTo>
                  <a:lnTo>
                    <a:pt x="520" y="822"/>
                  </a:lnTo>
                  <a:lnTo>
                    <a:pt x="469" y="831"/>
                  </a:lnTo>
                  <a:lnTo>
                    <a:pt x="417" y="834"/>
                  </a:lnTo>
                  <a:lnTo>
                    <a:pt x="365" y="831"/>
                  </a:lnTo>
                  <a:lnTo>
                    <a:pt x="314" y="822"/>
                  </a:lnTo>
                  <a:lnTo>
                    <a:pt x="266" y="806"/>
                  </a:lnTo>
                  <a:lnTo>
                    <a:pt x="221" y="785"/>
                  </a:lnTo>
                  <a:lnTo>
                    <a:pt x="179" y="759"/>
                  </a:lnTo>
                  <a:lnTo>
                    <a:pt x="140" y="729"/>
                  </a:lnTo>
                  <a:lnTo>
                    <a:pt x="105" y="694"/>
                  </a:lnTo>
                  <a:lnTo>
                    <a:pt x="75" y="655"/>
                  </a:lnTo>
                  <a:lnTo>
                    <a:pt x="48" y="613"/>
                  </a:lnTo>
                  <a:lnTo>
                    <a:pt x="27" y="568"/>
                  </a:lnTo>
                  <a:lnTo>
                    <a:pt x="12" y="519"/>
                  </a:lnTo>
                  <a:lnTo>
                    <a:pt x="3" y="470"/>
                  </a:lnTo>
                  <a:lnTo>
                    <a:pt x="0" y="417"/>
                  </a:lnTo>
                  <a:lnTo>
                    <a:pt x="3" y="364"/>
                  </a:lnTo>
                  <a:lnTo>
                    <a:pt x="12" y="315"/>
                  </a:lnTo>
                  <a:lnTo>
                    <a:pt x="27" y="266"/>
                  </a:lnTo>
                  <a:lnTo>
                    <a:pt x="48" y="221"/>
                  </a:lnTo>
                  <a:lnTo>
                    <a:pt x="74" y="179"/>
                  </a:lnTo>
                  <a:lnTo>
                    <a:pt x="104" y="140"/>
                  </a:lnTo>
                  <a:lnTo>
                    <a:pt x="139" y="105"/>
                  </a:lnTo>
                  <a:lnTo>
                    <a:pt x="178" y="74"/>
                  </a:lnTo>
                  <a:lnTo>
                    <a:pt x="220" y="48"/>
                  </a:lnTo>
                  <a:lnTo>
                    <a:pt x="265" y="28"/>
                  </a:lnTo>
                  <a:lnTo>
                    <a:pt x="314" y="12"/>
                  </a:lnTo>
                  <a:lnTo>
                    <a:pt x="364" y="3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534795" y="1162050"/>
            <a:ext cx="9121140" cy="881380"/>
            <a:chOff x="3904" y="2103"/>
            <a:chExt cx="14364" cy="1388"/>
          </a:xfrm>
        </p:grpSpPr>
        <p:grpSp>
          <p:nvGrpSpPr>
            <p:cNvPr id="76" name="组合 75"/>
            <p:cNvGrpSpPr/>
            <p:nvPr/>
          </p:nvGrpSpPr>
          <p:grpSpPr>
            <a:xfrm rot="0">
              <a:off x="3904" y="2103"/>
              <a:ext cx="14364" cy="1388"/>
              <a:chOff x="3904" y="2347"/>
              <a:chExt cx="14364" cy="1388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904" y="2347"/>
                <a:ext cx="14364" cy="138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34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 rot="0">
                <a:off x="3990" y="2347"/>
                <a:ext cx="3090" cy="531"/>
                <a:chOff x="1589" y="2071"/>
                <a:chExt cx="3090" cy="531"/>
              </a:xfrm>
            </p:grpSpPr>
            <p:cxnSp>
              <p:nvCxnSpPr>
                <p:cNvPr id="79" name="直接连接符 78"/>
                <p:cNvCxnSpPr/>
                <p:nvPr/>
              </p:nvCxnSpPr>
              <p:spPr>
                <a:xfrm>
                  <a:off x="1589" y="2602"/>
                  <a:ext cx="309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文本框 79"/>
                <p:cNvSpPr txBox="1"/>
                <p:nvPr/>
              </p:nvSpPr>
              <p:spPr>
                <a:xfrm>
                  <a:off x="2350" y="2071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输入标题</a:t>
                  </a:r>
                  <a:endParaRPr lang="zh-CN" altLang="en-US" sz="1600"/>
                </a:p>
              </p:txBody>
            </p:sp>
          </p:grpSp>
        </p:grpSp>
        <p:sp>
          <p:nvSpPr>
            <p:cNvPr id="81" name="Subtitle 2"/>
            <p:cNvSpPr txBox="1"/>
            <p:nvPr/>
          </p:nvSpPr>
          <p:spPr>
            <a:xfrm>
              <a:off x="3904" y="2103"/>
              <a:ext cx="14365" cy="1187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                                         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536065" y="5422265"/>
            <a:ext cx="9121140" cy="881380"/>
            <a:chOff x="3904" y="2103"/>
            <a:chExt cx="14364" cy="1388"/>
          </a:xfrm>
        </p:grpSpPr>
        <p:grpSp>
          <p:nvGrpSpPr>
            <p:cNvPr id="84" name="组合 83"/>
            <p:cNvGrpSpPr/>
            <p:nvPr/>
          </p:nvGrpSpPr>
          <p:grpSpPr>
            <a:xfrm rot="0">
              <a:off x="3904" y="2103"/>
              <a:ext cx="14364" cy="1388"/>
              <a:chOff x="3904" y="2347"/>
              <a:chExt cx="14364" cy="138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3904" y="2347"/>
                <a:ext cx="14364" cy="138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34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 rot="0">
                <a:off x="3990" y="2347"/>
                <a:ext cx="3090" cy="531"/>
                <a:chOff x="1589" y="2071"/>
                <a:chExt cx="3090" cy="531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>
                  <a:off x="1589" y="2602"/>
                  <a:ext cx="309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87"/>
                <p:cNvSpPr txBox="1"/>
                <p:nvPr/>
              </p:nvSpPr>
              <p:spPr>
                <a:xfrm>
                  <a:off x="2350" y="2071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输入标题</a:t>
                  </a:r>
                  <a:endParaRPr lang="zh-CN" altLang="en-US" sz="1600"/>
                </a:p>
              </p:txBody>
            </p:sp>
          </p:grpSp>
        </p:grpSp>
        <p:sp>
          <p:nvSpPr>
            <p:cNvPr id="89" name="Subtitle 2"/>
            <p:cNvSpPr txBox="1"/>
            <p:nvPr/>
          </p:nvSpPr>
          <p:spPr>
            <a:xfrm>
              <a:off x="3904" y="2103"/>
              <a:ext cx="14365" cy="1187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                                         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18" name="图片 17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bldLvl="0" animBg="1"/>
      <p:bldP spid="14" grpId="0" bldLvl="0" animBg="1"/>
      <p:bldP spid="19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1080452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展望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002790" y="3270250"/>
            <a:ext cx="8185150" cy="5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单击此处，添加目录结构的摘要信息，需简明扼要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63110" y="210883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第六部分：展望</a:t>
            </a:r>
            <a:endParaRPr lang="zh-CN" altLang="en-US" sz="3200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1080452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展望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90751" y="4540227"/>
            <a:ext cx="1147763" cy="1149350"/>
            <a:chOff x="2190751" y="4540227"/>
            <a:chExt cx="1147763" cy="1149350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190751" y="4540227"/>
              <a:ext cx="1147763" cy="11493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2425701" y="4773590"/>
              <a:ext cx="679450" cy="679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Group 39"/>
          <p:cNvGrpSpPr/>
          <p:nvPr/>
        </p:nvGrpSpPr>
        <p:grpSpPr>
          <a:xfrm>
            <a:off x="3829051" y="4720533"/>
            <a:ext cx="1146175" cy="1149350"/>
            <a:chOff x="3829051" y="4720533"/>
            <a:chExt cx="1146175" cy="1149350"/>
          </a:xfrm>
        </p:grpSpPr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3829051" y="4720533"/>
              <a:ext cx="1146175" cy="11493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4068763" y="4953896"/>
              <a:ext cx="679450" cy="679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Group 40"/>
          <p:cNvGrpSpPr/>
          <p:nvPr/>
        </p:nvGrpSpPr>
        <p:grpSpPr>
          <a:xfrm>
            <a:off x="5465763" y="4540227"/>
            <a:ext cx="1147763" cy="1149350"/>
            <a:chOff x="5465763" y="4540227"/>
            <a:chExt cx="1147763" cy="1149350"/>
          </a:xfrm>
        </p:grpSpPr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5465763" y="4540227"/>
              <a:ext cx="1147763" cy="11493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5707063" y="4773590"/>
              <a:ext cx="677863" cy="679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Group 41"/>
          <p:cNvGrpSpPr/>
          <p:nvPr/>
        </p:nvGrpSpPr>
        <p:grpSpPr>
          <a:xfrm>
            <a:off x="7104063" y="4720533"/>
            <a:ext cx="1146175" cy="1149350"/>
            <a:chOff x="7104063" y="4720533"/>
            <a:chExt cx="1146175" cy="1149350"/>
          </a:xfrm>
        </p:grpSpPr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7104063" y="4720533"/>
              <a:ext cx="1146175" cy="1149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7343776" y="4953896"/>
              <a:ext cx="679450" cy="679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Group 42"/>
          <p:cNvGrpSpPr/>
          <p:nvPr/>
        </p:nvGrpSpPr>
        <p:grpSpPr>
          <a:xfrm>
            <a:off x="8740776" y="4540227"/>
            <a:ext cx="1147763" cy="1149350"/>
            <a:chOff x="8740776" y="4540227"/>
            <a:chExt cx="1147763" cy="1149350"/>
          </a:xfrm>
        </p:grpSpPr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8740776" y="4540227"/>
              <a:ext cx="1147763" cy="1149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8982076" y="4773590"/>
              <a:ext cx="676275" cy="679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Group 34"/>
          <p:cNvGrpSpPr/>
          <p:nvPr/>
        </p:nvGrpSpPr>
        <p:grpSpPr>
          <a:xfrm>
            <a:off x="2730501" y="3116240"/>
            <a:ext cx="752475" cy="1571625"/>
            <a:chOff x="2730501" y="3116240"/>
            <a:chExt cx="752475" cy="1571625"/>
          </a:xfrm>
        </p:grpSpPr>
        <p:sp>
          <p:nvSpPr>
            <p:cNvPr id="88" name="Freeform 18"/>
            <p:cNvSpPr/>
            <p:nvPr/>
          </p:nvSpPr>
          <p:spPr bwMode="auto">
            <a:xfrm>
              <a:off x="2763838" y="3116240"/>
              <a:ext cx="719138" cy="1535113"/>
            </a:xfrm>
            <a:custGeom>
              <a:avLst/>
              <a:gdLst>
                <a:gd name="T0" fmla="*/ 0 w 453"/>
                <a:gd name="T1" fmla="*/ 967 h 967"/>
                <a:gd name="T2" fmla="*/ 0 w 453"/>
                <a:gd name="T3" fmla="*/ 453 h 967"/>
                <a:gd name="T4" fmla="*/ 453 w 453"/>
                <a:gd name="T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967">
                  <a:moveTo>
                    <a:pt x="0" y="967"/>
                  </a:moveTo>
                  <a:lnTo>
                    <a:pt x="0" y="453"/>
                  </a:lnTo>
                  <a:lnTo>
                    <a:pt x="453" y="0"/>
                  </a:lnTo>
                </a:path>
              </a:pathLst>
            </a:custGeom>
            <a:noFill/>
            <a:ln w="111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9" name="Oval 19"/>
            <p:cNvSpPr>
              <a:spLocks noChangeArrowheads="1"/>
            </p:cNvSpPr>
            <p:nvPr/>
          </p:nvSpPr>
          <p:spPr bwMode="auto">
            <a:xfrm>
              <a:off x="2730501" y="4616427"/>
              <a:ext cx="69850" cy="714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Group 30"/>
          <p:cNvGrpSpPr/>
          <p:nvPr/>
        </p:nvGrpSpPr>
        <p:grpSpPr>
          <a:xfrm>
            <a:off x="4368801" y="3629921"/>
            <a:ext cx="750887" cy="1238250"/>
            <a:chOff x="4368801" y="3629921"/>
            <a:chExt cx="750887" cy="1238250"/>
          </a:xfrm>
        </p:grpSpPr>
        <p:sp>
          <p:nvSpPr>
            <p:cNvPr id="91" name="Freeform 20"/>
            <p:cNvSpPr/>
            <p:nvPr/>
          </p:nvSpPr>
          <p:spPr bwMode="auto">
            <a:xfrm>
              <a:off x="4402138" y="3629921"/>
              <a:ext cx="717550" cy="1201738"/>
            </a:xfrm>
            <a:custGeom>
              <a:avLst/>
              <a:gdLst>
                <a:gd name="T0" fmla="*/ 0 w 452"/>
                <a:gd name="T1" fmla="*/ 757 h 757"/>
                <a:gd name="T2" fmla="*/ 0 w 452"/>
                <a:gd name="T3" fmla="*/ 451 h 757"/>
                <a:gd name="T4" fmla="*/ 452 w 452"/>
                <a:gd name="T5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2" h="757">
                  <a:moveTo>
                    <a:pt x="0" y="757"/>
                  </a:moveTo>
                  <a:lnTo>
                    <a:pt x="0" y="451"/>
                  </a:lnTo>
                  <a:lnTo>
                    <a:pt x="452" y="0"/>
                  </a:lnTo>
                </a:path>
              </a:pathLst>
            </a:custGeom>
            <a:noFill/>
            <a:ln w="111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4368801" y="4796733"/>
              <a:ext cx="69850" cy="714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Group 31"/>
          <p:cNvGrpSpPr/>
          <p:nvPr/>
        </p:nvGrpSpPr>
        <p:grpSpPr>
          <a:xfrm>
            <a:off x="5989638" y="3116240"/>
            <a:ext cx="752476" cy="1571625"/>
            <a:chOff x="5989638" y="3116240"/>
            <a:chExt cx="752476" cy="1571625"/>
          </a:xfrm>
        </p:grpSpPr>
        <p:sp>
          <p:nvSpPr>
            <p:cNvPr id="94" name="Freeform 22"/>
            <p:cNvSpPr/>
            <p:nvPr/>
          </p:nvSpPr>
          <p:spPr bwMode="auto">
            <a:xfrm>
              <a:off x="6026151" y="3116240"/>
              <a:ext cx="715963" cy="1535113"/>
            </a:xfrm>
            <a:custGeom>
              <a:avLst/>
              <a:gdLst>
                <a:gd name="T0" fmla="*/ 0 w 451"/>
                <a:gd name="T1" fmla="*/ 967 h 967"/>
                <a:gd name="T2" fmla="*/ 0 w 451"/>
                <a:gd name="T3" fmla="*/ 453 h 967"/>
                <a:gd name="T4" fmla="*/ 451 w 451"/>
                <a:gd name="T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967">
                  <a:moveTo>
                    <a:pt x="0" y="967"/>
                  </a:moveTo>
                  <a:lnTo>
                    <a:pt x="0" y="453"/>
                  </a:lnTo>
                  <a:lnTo>
                    <a:pt x="451" y="0"/>
                  </a:lnTo>
                </a:path>
              </a:pathLst>
            </a:custGeom>
            <a:noFill/>
            <a:ln w="111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5" name="Oval 23"/>
            <p:cNvSpPr>
              <a:spLocks noChangeArrowheads="1"/>
            </p:cNvSpPr>
            <p:nvPr/>
          </p:nvSpPr>
          <p:spPr bwMode="auto">
            <a:xfrm>
              <a:off x="5989638" y="4616427"/>
              <a:ext cx="69850" cy="714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Group 33"/>
          <p:cNvGrpSpPr/>
          <p:nvPr/>
        </p:nvGrpSpPr>
        <p:grpSpPr>
          <a:xfrm>
            <a:off x="9280526" y="3116240"/>
            <a:ext cx="752475" cy="1571625"/>
            <a:chOff x="9280526" y="3116240"/>
            <a:chExt cx="752475" cy="1571625"/>
          </a:xfrm>
        </p:grpSpPr>
        <p:sp>
          <p:nvSpPr>
            <p:cNvPr id="97" name="Freeform 24"/>
            <p:cNvSpPr/>
            <p:nvPr/>
          </p:nvSpPr>
          <p:spPr bwMode="auto">
            <a:xfrm>
              <a:off x="9313863" y="3116240"/>
              <a:ext cx="719138" cy="1535113"/>
            </a:xfrm>
            <a:custGeom>
              <a:avLst/>
              <a:gdLst>
                <a:gd name="T0" fmla="*/ 0 w 453"/>
                <a:gd name="T1" fmla="*/ 967 h 967"/>
                <a:gd name="T2" fmla="*/ 0 w 453"/>
                <a:gd name="T3" fmla="*/ 453 h 967"/>
                <a:gd name="T4" fmla="*/ 453 w 453"/>
                <a:gd name="T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967">
                  <a:moveTo>
                    <a:pt x="0" y="967"/>
                  </a:moveTo>
                  <a:lnTo>
                    <a:pt x="0" y="453"/>
                  </a:lnTo>
                  <a:lnTo>
                    <a:pt x="453" y="0"/>
                  </a:lnTo>
                </a:path>
              </a:pathLst>
            </a:custGeom>
            <a:noFill/>
            <a:ln w="111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8" name="Oval 25"/>
            <p:cNvSpPr>
              <a:spLocks noChangeArrowheads="1"/>
            </p:cNvSpPr>
            <p:nvPr/>
          </p:nvSpPr>
          <p:spPr bwMode="auto">
            <a:xfrm>
              <a:off x="9280526" y="4616427"/>
              <a:ext cx="69850" cy="714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 Light" panose="020B03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7" name="Freeform 72"/>
          <p:cNvSpPr/>
          <p:nvPr/>
        </p:nvSpPr>
        <p:spPr bwMode="auto">
          <a:xfrm>
            <a:off x="1858248" y="4156076"/>
            <a:ext cx="8367433" cy="2135188"/>
          </a:xfrm>
          <a:custGeom>
            <a:avLst/>
            <a:gdLst>
              <a:gd name="connsiteX0" fmla="*/ 914263 w 8367433"/>
              <a:gd name="connsiteY0" fmla="*/ 0 h 2135188"/>
              <a:gd name="connsiteX1" fmla="*/ 918564 w 8367433"/>
              <a:gd name="connsiteY1" fmla="*/ 215 h 2135188"/>
              <a:gd name="connsiteX2" fmla="*/ 921613 w 8367433"/>
              <a:gd name="connsiteY2" fmla="*/ 0 h 2135188"/>
              <a:gd name="connsiteX3" fmla="*/ 1835876 w 8367433"/>
              <a:gd name="connsiteY3" fmla="*/ 904741 h 2135188"/>
              <a:gd name="connsiteX4" fmla="*/ 1835876 w 8367433"/>
              <a:gd name="connsiteY4" fmla="*/ 1230448 h 2135188"/>
              <a:gd name="connsiteX5" fmla="*/ 2409556 w 8367433"/>
              <a:gd name="connsiteY5" fmla="*/ 1924306 h 2135188"/>
              <a:gd name="connsiteX6" fmla="*/ 2551473 w 8367433"/>
              <a:gd name="connsiteY6" fmla="*/ 1938492 h 2135188"/>
              <a:gd name="connsiteX7" fmla="*/ 2551829 w 8367433"/>
              <a:gd name="connsiteY7" fmla="*/ 1938456 h 2135188"/>
              <a:gd name="connsiteX8" fmla="*/ 2551829 w 8367433"/>
              <a:gd name="connsiteY8" fmla="*/ 1938528 h 2135188"/>
              <a:gd name="connsiteX9" fmla="*/ 2553857 w 8367433"/>
              <a:gd name="connsiteY9" fmla="*/ 1938730 h 2135188"/>
              <a:gd name="connsiteX10" fmla="*/ 3271837 w 8367433"/>
              <a:gd name="connsiteY10" fmla="*/ 1230448 h 2135188"/>
              <a:gd name="connsiteX11" fmla="*/ 3271837 w 8367433"/>
              <a:gd name="connsiteY11" fmla="*/ 904741 h 2135188"/>
              <a:gd name="connsiteX12" fmla="*/ 4186100 w 8367433"/>
              <a:gd name="connsiteY12" fmla="*/ 0 h 2135188"/>
              <a:gd name="connsiteX13" fmla="*/ 5102946 w 8367433"/>
              <a:gd name="connsiteY13" fmla="*/ 904741 h 2135188"/>
              <a:gd name="connsiteX14" fmla="*/ 5102946 w 8367433"/>
              <a:gd name="connsiteY14" fmla="*/ 1230448 h 2135188"/>
              <a:gd name="connsiteX15" fmla="*/ 5675884 w 8367433"/>
              <a:gd name="connsiteY15" fmla="*/ 1924306 h 2135188"/>
              <a:gd name="connsiteX16" fmla="*/ 5818778 w 8367433"/>
              <a:gd name="connsiteY16" fmla="*/ 1938517 h 2135188"/>
              <a:gd name="connsiteX17" fmla="*/ 5961672 w 8367433"/>
              <a:gd name="connsiteY17" fmla="*/ 1924306 h 2135188"/>
              <a:gd name="connsiteX18" fmla="*/ 6534609 w 8367433"/>
              <a:gd name="connsiteY18" fmla="*/ 1230448 h 2135188"/>
              <a:gd name="connsiteX19" fmla="*/ 6534609 w 8367433"/>
              <a:gd name="connsiteY19" fmla="*/ 904741 h 2135188"/>
              <a:gd name="connsiteX20" fmla="*/ 7448872 w 8367433"/>
              <a:gd name="connsiteY20" fmla="*/ 0 h 2135188"/>
              <a:gd name="connsiteX21" fmla="*/ 7451022 w 8367433"/>
              <a:gd name="connsiteY21" fmla="*/ 108 h 2135188"/>
              <a:gd name="connsiteX22" fmla="*/ 7453171 w 8367433"/>
              <a:gd name="connsiteY22" fmla="*/ 0 h 2135188"/>
              <a:gd name="connsiteX23" fmla="*/ 8367433 w 8367433"/>
              <a:gd name="connsiteY23" fmla="*/ 904741 h 2135188"/>
              <a:gd name="connsiteX24" fmla="*/ 8367433 w 8367433"/>
              <a:gd name="connsiteY24" fmla="*/ 1173116 h 2135188"/>
              <a:gd name="connsiteX25" fmla="*/ 8367433 w 8367433"/>
              <a:gd name="connsiteY25" fmla="*/ 1201738 h 2135188"/>
              <a:gd name="connsiteX26" fmla="*/ 8169436 w 8367433"/>
              <a:gd name="connsiteY26" fmla="*/ 1201738 h 2135188"/>
              <a:gd name="connsiteX27" fmla="*/ 8169436 w 8367433"/>
              <a:gd name="connsiteY27" fmla="*/ 1189735 h 2135188"/>
              <a:gd name="connsiteX28" fmla="*/ 8169436 w 8367433"/>
              <a:gd name="connsiteY28" fmla="*/ 904741 h 2135188"/>
              <a:gd name="connsiteX29" fmla="*/ 7594026 w 8367433"/>
              <a:gd name="connsiteY29" fmla="*/ 210883 h 2135188"/>
              <a:gd name="connsiteX30" fmla="*/ 7451022 w 8367433"/>
              <a:gd name="connsiteY30" fmla="*/ 196672 h 2135188"/>
              <a:gd name="connsiteX31" fmla="*/ 7308128 w 8367433"/>
              <a:gd name="connsiteY31" fmla="*/ 210883 h 2135188"/>
              <a:gd name="connsiteX32" fmla="*/ 6735189 w 8367433"/>
              <a:gd name="connsiteY32" fmla="*/ 904741 h 2135188"/>
              <a:gd name="connsiteX33" fmla="*/ 6735189 w 8367433"/>
              <a:gd name="connsiteY33" fmla="*/ 1230448 h 2135188"/>
              <a:gd name="connsiteX34" fmla="*/ 5820927 w 8367433"/>
              <a:gd name="connsiteY34" fmla="*/ 2135188 h 2135188"/>
              <a:gd name="connsiteX35" fmla="*/ 5818778 w 8367433"/>
              <a:gd name="connsiteY35" fmla="*/ 2135081 h 2135188"/>
              <a:gd name="connsiteX36" fmla="*/ 5816629 w 8367433"/>
              <a:gd name="connsiteY36" fmla="*/ 2135188 h 2135188"/>
              <a:gd name="connsiteX37" fmla="*/ 5787614 w 8367433"/>
              <a:gd name="connsiteY37" fmla="*/ 2133732 h 2135188"/>
              <a:gd name="connsiteX38" fmla="*/ 5787614 w 8367433"/>
              <a:gd name="connsiteY38" fmla="*/ 2133524 h 2135188"/>
              <a:gd name="connsiteX39" fmla="*/ 5727240 w 8367433"/>
              <a:gd name="connsiteY39" fmla="*/ 2130509 h 2135188"/>
              <a:gd name="connsiteX40" fmla="*/ 4906664 w 8367433"/>
              <a:gd name="connsiteY40" fmla="*/ 1230448 h 2135188"/>
              <a:gd name="connsiteX41" fmla="*/ 4906664 w 8367433"/>
              <a:gd name="connsiteY41" fmla="*/ 904741 h 2135188"/>
              <a:gd name="connsiteX42" fmla="*/ 4186100 w 8367433"/>
              <a:gd name="connsiteY42" fmla="*/ 196458 h 2135188"/>
              <a:gd name="connsiteX43" fmla="*/ 3468120 w 8367433"/>
              <a:gd name="connsiteY43" fmla="*/ 904741 h 2135188"/>
              <a:gd name="connsiteX44" fmla="*/ 3468120 w 8367433"/>
              <a:gd name="connsiteY44" fmla="*/ 1230448 h 2135188"/>
              <a:gd name="connsiteX45" fmla="*/ 2553857 w 8367433"/>
              <a:gd name="connsiteY45" fmla="*/ 2135188 h 2135188"/>
              <a:gd name="connsiteX46" fmla="*/ 2551477 w 8367433"/>
              <a:gd name="connsiteY46" fmla="*/ 2135069 h 2135188"/>
              <a:gd name="connsiteX47" fmla="*/ 2549090 w 8367433"/>
              <a:gd name="connsiteY47" fmla="*/ 2135188 h 2135188"/>
              <a:gd name="connsiteX48" fmla="*/ 1634827 w 8367433"/>
              <a:gd name="connsiteY48" fmla="*/ 1230448 h 2135188"/>
              <a:gd name="connsiteX49" fmla="*/ 1634827 w 8367433"/>
              <a:gd name="connsiteY49" fmla="*/ 904741 h 2135188"/>
              <a:gd name="connsiteX50" fmla="*/ 1059417 w 8367433"/>
              <a:gd name="connsiteY50" fmla="*/ 210883 h 2135188"/>
              <a:gd name="connsiteX51" fmla="*/ 917949 w 8367433"/>
              <a:gd name="connsiteY51" fmla="*/ 196825 h 2135188"/>
              <a:gd name="connsiteX52" fmla="*/ 777312 w 8367433"/>
              <a:gd name="connsiteY52" fmla="*/ 210883 h 2135188"/>
              <a:gd name="connsiteX53" fmla="*/ 203632 w 8367433"/>
              <a:gd name="connsiteY53" fmla="*/ 904741 h 2135188"/>
              <a:gd name="connsiteX54" fmla="*/ 203632 w 8367433"/>
              <a:gd name="connsiteY54" fmla="*/ 1173116 h 2135188"/>
              <a:gd name="connsiteX55" fmla="*/ 203632 w 8367433"/>
              <a:gd name="connsiteY55" fmla="*/ 1201738 h 2135188"/>
              <a:gd name="connsiteX56" fmla="*/ 0 w 8367433"/>
              <a:gd name="connsiteY56" fmla="*/ 1201738 h 2135188"/>
              <a:gd name="connsiteX57" fmla="*/ 0 w 8367433"/>
              <a:gd name="connsiteY57" fmla="*/ 1189735 h 2135188"/>
              <a:gd name="connsiteX58" fmla="*/ 0 w 8367433"/>
              <a:gd name="connsiteY58" fmla="*/ 904741 h 2135188"/>
              <a:gd name="connsiteX59" fmla="*/ 730385 w 8367433"/>
              <a:gd name="connsiteY59" fmla="*/ 18413 h 2135188"/>
              <a:gd name="connsiteX60" fmla="*/ 789103 w 8367433"/>
              <a:gd name="connsiteY60" fmla="*/ 9514 h 2135188"/>
              <a:gd name="connsiteX61" fmla="*/ 790361 w 8367433"/>
              <a:gd name="connsiteY61" fmla="*/ 9244 h 2135188"/>
              <a:gd name="connsiteX62" fmla="*/ 791334 w 8367433"/>
              <a:gd name="connsiteY62" fmla="*/ 9176 h 2135188"/>
              <a:gd name="connsiteX63" fmla="*/ 821002 w 8367433"/>
              <a:gd name="connsiteY63" fmla="*/ 4680 h 2135188"/>
              <a:gd name="connsiteX64" fmla="*/ 914263 w 8367433"/>
              <a:gd name="connsiteY64" fmla="*/ 0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367433" h="2135188">
                <a:moveTo>
                  <a:pt x="914263" y="0"/>
                </a:moveTo>
                <a:lnTo>
                  <a:pt x="918564" y="215"/>
                </a:lnTo>
                <a:lnTo>
                  <a:pt x="921613" y="0"/>
                </a:lnTo>
                <a:cubicBezTo>
                  <a:pt x="1427815" y="0"/>
                  <a:pt x="1835876" y="405841"/>
                  <a:pt x="1835876" y="904741"/>
                </a:cubicBezTo>
                <a:cubicBezTo>
                  <a:pt x="1835876" y="904741"/>
                  <a:pt x="1835876" y="904741"/>
                  <a:pt x="1835876" y="1230448"/>
                </a:cubicBezTo>
                <a:cubicBezTo>
                  <a:pt x="1835876" y="1571987"/>
                  <a:pt x="2083045" y="1858111"/>
                  <a:pt x="2409556" y="1924306"/>
                </a:cubicBezTo>
                <a:lnTo>
                  <a:pt x="2551473" y="1938492"/>
                </a:lnTo>
                <a:lnTo>
                  <a:pt x="2551829" y="1938456"/>
                </a:lnTo>
                <a:lnTo>
                  <a:pt x="2551829" y="1938528"/>
                </a:lnTo>
                <a:lnTo>
                  <a:pt x="2553857" y="1938730"/>
                </a:lnTo>
                <a:cubicBezTo>
                  <a:pt x="2951587" y="1938730"/>
                  <a:pt x="3271837" y="1620778"/>
                  <a:pt x="3271837" y="1230448"/>
                </a:cubicBezTo>
                <a:cubicBezTo>
                  <a:pt x="3271837" y="1230448"/>
                  <a:pt x="3271837" y="1230448"/>
                  <a:pt x="3271837" y="904741"/>
                </a:cubicBezTo>
                <a:cubicBezTo>
                  <a:pt x="3271837" y="405841"/>
                  <a:pt x="3682481" y="0"/>
                  <a:pt x="4186100" y="0"/>
                </a:cubicBezTo>
                <a:cubicBezTo>
                  <a:pt x="4692303" y="0"/>
                  <a:pt x="5102946" y="405841"/>
                  <a:pt x="5102946" y="904741"/>
                </a:cubicBezTo>
                <a:cubicBezTo>
                  <a:pt x="5102946" y="904741"/>
                  <a:pt x="5102946" y="904741"/>
                  <a:pt x="5102946" y="1230448"/>
                </a:cubicBezTo>
                <a:cubicBezTo>
                  <a:pt x="5102946" y="1571987"/>
                  <a:pt x="5348138" y="1858111"/>
                  <a:pt x="5675884" y="1924306"/>
                </a:cubicBezTo>
                <a:lnTo>
                  <a:pt x="5818778" y="1938517"/>
                </a:lnTo>
                <a:lnTo>
                  <a:pt x="5961672" y="1924306"/>
                </a:lnTo>
                <a:cubicBezTo>
                  <a:pt x="6289418" y="1858111"/>
                  <a:pt x="6534609" y="1571987"/>
                  <a:pt x="6534609" y="1230448"/>
                </a:cubicBezTo>
                <a:cubicBezTo>
                  <a:pt x="6534609" y="1230448"/>
                  <a:pt x="6534609" y="1230448"/>
                  <a:pt x="6534609" y="904741"/>
                </a:cubicBezTo>
                <a:cubicBezTo>
                  <a:pt x="6534609" y="405841"/>
                  <a:pt x="6945253" y="0"/>
                  <a:pt x="7448872" y="0"/>
                </a:cubicBezTo>
                <a:lnTo>
                  <a:pt x="7451022" y="108"/>
                </a:lnTo>
                <a:lnTo>
                  <a:pt x="7453171" y="0"/>
                </a:lnTo>
                <a:cubicBezTo>
                  <a:pt x="7956790" y="0"/>
                  <a:pt x="8367433" y="405841"/>
                  <a:pt x="8367433" y="904741"/>
                </a:cubicBezTo>
                <a:cubicBezTo>
                  <a:pt x="8367433" y="904741"/>
                  <a:pt x="8367433" y="904741"/>
                  <a:pt x="8367433" y="1173116"/>
                </a:cubicBezTo>
                <a:lnTo>
                  <a:pt x="8367433" y="1201738"/>
                </a:lnTo>
                <a:lnTo>
                  <a:pt x="8169436" y="1201738"/>
                </a:lnTo>
                <a:lnTo>
                  <a:pt x="8169436" y="1189735"/>
                </a:lnTo>
                <a:cubicBezTo>
                  <a:pt x="8169436" y="1149022"/>
                  <a:pt x="8169436" y="1067595"/>
                  <a:pt x="8169436" y="904741"/>
                </a:cubicBezTo>
                <a:cubicBezTo>
                  <a:pt x="8169436" y="563202"/>
                  <a:pt x="7922267" y="277077"/>
                  <a:pt x="7594026" y="210883"/>
                </a:cubicBezTo>
                <a:lnTo>
                  <a:pt x="7451022" y="196672"/>
                </a:lnTo>
                <a:lnTo>
                  <a:pt x="7308128" y="210883"/>
                </a:lnTo>
                <a:cubicBezTo>
                  <a:pt x="6980381" y="277077"/>
                  <a:pt x="6735189" y="563202"/>
                  <a:pt x="6735189" y="904741"/>
                </a:cubicBezTo>
                <a:cubicBezTo>
                  <a:pt x="6735189" y="904741"/>
                  <a:pt x="6735189" y="904741"/>
                  <a:pt x="6735189" y="1230448"/>
                </a:cubicBezTo>
                <a:cubicBezTo>
                  <a:pt x="6735189" y="1729347"/>
                  <a:pt x="6324546" y="2135188"/>
                  <a:pt x="5820927" y="2135188"/>
                </a:cubicBezTo>
                <a:lnTo>
                  <a:pt x="5818778" y="2135081"/>
                </a:lnTo>
                <a:lnTo>
                  <a:pt x="5816629" y="2135188"/>
                </a:lnTo>
                <a:lnTo>
                  <a:pt x="5787614" y="2133732"/>
                </a:lnTo>
                <a:lnTo>
                  <a:pt x="5787614" y="2133524"/>
                </a:lnTo>
                <a:lnTo>
                  <a:pt x="5727240" y="2130509"/>
                </a:lnTo>
                <a:cubicBezTo>
                  <a:pt x="5265311" y="2084095"/>
                  <a:pt x="4906664" y="1698166"/>
                  <a:pt x="4906664" y="1230448"/>
                </a:cubicBezTo>
                <a:cubicBezTo>
                  <a:pt x="4906664" y="1230448"/>
                  <a:pt x="4906664" y="1230448"/>
                  <a:pt x="4906664" y="904741"/>
                </a:cubicBezTo>
                <a:cubicBezTo>
                  <a:pt x="4906664" y="514410"/>
                  <a:pt x="4583831" y="196458"/>
                  <a:pt x="4186100" y="196458"/>
                </a:cubicBezTo>
                <a:cubicBezTo>
                  <a:pt x="3790953" y="196458"/>
                  <a:pt x="3468120" y="514410"/>
                  <a:pt x="3468120" y="904741"/>
                </a:cubicBezTo>
                <a:cubicBezTo>
                  <a:pt x="3468120" y="904741"/>
                  <a:pt x="3468120" y="904741"/>
                  <a:pt x="3468120" y="1230448"/>
                </a:cubicBezTo>
                <a:cubicBezTo>
                  <a:pt x="3468120" y="1729347"/>
                  <a:pt x="3060059" y="2135188"/>
                  <a:pt x="2553857" y="2135188"/>
                </a:cubicBezTo>
                <a:lnTo>
                  <a:pt x="2551477" y="2135069"/>
                </a:lnTo>
                <a:lnTo>
                  <a:pt x="2549090" y="2135188"/>
                </a:lnTo>
                <a:cubicBezTo>
                  <a:pt x="2042888" y="2135188"/>
                  <a:pt x="1634827" y="1729347"/>
                  <a:pt x="1634827" y="1230448"/>
                </a:cubicBezTo>
                <a:cubicBezTo>
                  <a:pt x="1634827" y="1230448"/>
                  <a:pt x="1634827" y="1230448"/>
                  <a:pt x="1634827" y="904741"/>
                </a:cubicBezTo>
                <a:cubicBezTo>
                  <a:pt x="1634827" y="563202"/>
                  <a:pt x="1387658" y="277077"/>
                  <a:pt x="1059417" y="210883"/>
                </a:cubicBezTo>
                <a:lnTo>
                  <a:pt x="917949" y="196825"/>
                </a:lnTo>
                <a:lnTo>
                  <a:pt x="777312" y="210883"/>
                </a:lnTo>
                <a:cubicBezTo>
                  <a:pt x="450802" y="277077"/>
                  <a:pt x="203632" y="563201"/>
                  <a:pt x="203632" y="904741"/>
                </a:cubicBezTo>
                <a:cubicBezTo>
                  <a:pt x="203632" y="904741"/>
                  <a:pt x="203632" y="904741"/>
                  <a:pt x="203632" y="1173116"/>
                </a:cubicBezTo>
                <a:lnTo>
                  <a:pt x="203632" y="1201738"/>
                </a:lnTo>
                <a:lnTo>
                  <a:pt x="0" y="1201738"/>
                </a:lnTo>
                <a:lnTo>
                  <a:pt x="0" y="1189735"/>
                </a:lnTo>
                <a:cubicBezTo>
                  <a:pt x="0" y="1149022"/>
                  <a:pt x="0" y="1067595"/>
                  <a:pt x="0" y="904741"/>
                </a:cubicBezTo>
                <a:cubicBezTo>
                  <a:pt x="0" y="468204"/>
                  <a:pt x="314400" y="102915"/>
                  <a:pt x="730385" y="18413"/>
                </a:cubicBezTo>
                <a:lnTo>
                  <a:pt x="789103" y="9514"/>
                </a:lnTo>
                <a:lnTo>
                  <a:pt x="790361" y="9244"/>
                </a:lnTo>
                <a:lnTo>
                  <a:pt x="791334" y="9176"/>
                </a:lnTo>
                <a:lnTo>
                  <a:pt x="821002" y="4680"/>
                </a:lnTo>
                <a:cubicBezTo>
                  <a:pt x="851674" y="1585"/>
                  <a:pt x="882787" y="0"/>
                  <a:pt x="9142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33" name="Freeform 62"/>
          <p:cNvSpPr>
            <a:spLocks noEditPoints="1"/>
          </p:cNvSpPr>
          <p:nvPr/>
        </p:nvSpPr>
        <p:spPr bwMode="auto">
          <a:xfrm>
            <a:off x="2598421" y="4947361"/>
            <a:ext cx="332423" cy="33508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34" name="Freeform 105"/>
          <p:cNvSpPr>
            <a:spLocks noEditPoints="1"/>
          </p:cNvSpPr>
          <p:nvPr/>
        </p:nvSpPr>
        <p:spPr bwMode="auto">
          <a:xfrm>
            <a:off x="4218641" y="5114371"/>
            <a:ext cx="366994" cy="361675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35" name="Freeform 106"/>
          <p:cNvSpPr>
            <a:spLocks noEditPoints="1"/>
          </p:cNvSpPr>
          <p:nvPr/>
        </p:nvSpPr>
        <p:spPr bwMode="auto">
          <a:xfrm>
            <a:off x="5844180" y="4919438"/>
            <a:ext cx="390929" cy="39092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5" y="55"/>
              </a:cxn>
              <a:cxn ang="0">
                <a:pos x="23" y="67"/>
              </a:cxn>
              <a:cxn ang="0">
                <a:pos x="22" y="68"/>
              </a:cxn>
              <a:cxn ang="0">
                <a:pos x="21" y="68"/>
              </a:cxn>
              <a:cxn ang="0">
                <a:pos x="19" y="65"/>
              </a:cxn>
              <a:cxn ang="0">
                <a:pos x="19" y="48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7" y="0"/>
              </a:cxn>
              <a:cxn ang="0">
                <a:pos x="68" y="3"/>
              </a:cxn>
              <a:cxn ang="0">
                <a:pos x="62" y="7"/>
              </a:cxn>
              <a:cxn ang="0">
                <a:pos x="8" y="38"/>
              </a:cxn>
              <a:cxn ang="0">
                <a:pos x="20" y="43"/>
              </a:cxn>
              <a:cxn ang="0">
                <a:pos x="53" y="19"/>
              </a:cxn>
              <a:cxn ang="0">
                <a:pos x="35" y="49"/>
              </a:cxn>
              <a:cxn ang="0">
                <a:pos x="54" y="57"/>
              </a:cxn>
              <a:cxn ang="0">
                <a:pos x="62" y="7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5" y="55"/>
                  <a:pt x="35" y="55"/>
                  <a:pt x="35" y="55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67"/>
                  <a:pt x="22" y="68"/>
                  <a:pt x="22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19" y="66"/>
                  <a:pt x="19" y="65"/>
                </a:cubicBezTo>
                <a:cubicBezTo>
                  <a:pt x="19" y="48"/>
                  <a:pt x="19" y="48"/>
                  <a:pt x="19" y="48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  <a:moveTo>
                  <a:pt x="62" y="7"/>
                </a:moveTo>
                <a:cubicBezTo>
                  <a:pt x="8" y="38"/>
                  <a:pt x="8" y="38"/>
                  <a:pt x="8" y="38"/>
                </a:cubicBezTo>
                <a:cubicBezTo>
                  <a:pt x="20" y="43"/>
                  <a:pt x="20" y="43"/>
                  <a:pt x="20" y="43"/>
                </a:cubicBezTo>
                <a:cubicBezTo>
                  <a:pt x="53" y="19"/>
                  <a:pt x="53" y="19"/>
                  <a:pt x="53" y="19"/>
                </a:cubicBezTo>
                <a:cubicBezTo>
                  <a:pt x="35" y="49"/>
                  <a:pt x="35" y="49"/>
                  <a:pt x="35" y="49"/>
                </a:cubicBezTo>
                <a:cubicBezTo>
                  <a:pt x="54" y="57"/>
                  <a:pt x="54" y="57"/>
                  <a:pt x="54" y="57"/>
                </a:cubicBezTo>
                <a:lnTo>
                  <a:pt x="62" y="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36" name="Freeform 122"/>
          <p:cNvSpPr>
            <a:spLocks noEditPoints="1"/>
          </p:cNvSpPr>
          <p:nvPr/>
        </p:nvSpPr>
        <p:spPr bwMode="auto">
          <a:xfrm>
            <a:off x="9104566" y="4950021"/>
            <a:ext cx="420182" cy="329763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37" name="Freeform 166"/>
          <p:cNvSpPr>
            <a:spLocks noEditPoints="1"/>
          </p:cNvSpPr>
          <p:nvPr/>
        </p:nvSpPr>
        <p:spPr bwMode="auto">
          <a:xfrm>
            <a:off x="7496313" y="5113041"/>
            <a:ext cx="361675" cy="364335"/>
          </a:xfrm>
          <a:custGeom>
            <a:avLst/>
            <a:gdLst/>
            <a:ahLst/>
            <a:cxnLst>
              <a:cxn ang="0">
                <a:pos x="1" y="42"/>
              </a:cxn>
              <a:cxn ang="0">
                <a:pos x="1" y="40"/>
              </a:cxn>
              <a:cxn ang="0">
                <a:pos x="14" y="41"/>
              </a:cxn>
              <a:cxn ang="0">
                <a:pos x="30" y="19"/>
              </a:cxn>
              <a:cxn ang="0">
                <a:pos x="17" y="8"/>
              </a:cxn>
              <a:cxn ang="0">
                <a:pos x="9" y="14"/>
              </a:cxn>
              <a:cxn ang="0">
                <a:pos x="9" y="19"/>
              </a:cxn>
              <a:cxn ang="0">
                <a:pos x="18" y="39"/>
              </a:cxn>
              <a:cxn ang="0">
                <a:pos x="4" y="24"/>
              </a:cxn>
              <a:cxn ang="0">
                <a:pos x="4" y="9"/>
              </a:cxn>
              <a:cxn ang="0">
                <a:pos x="17" y="0"/>
              </a:cxn>
              <a:cxn ang="0">
                <a:pos x="37" y="16"/>
              </a:cxn>
              <a:cxn ang="0">
                <a:pos x="30" y="19"/>
              </a:cxn>
              <a:cxn ang="0">
                <a:pos x="6" y="58"/>
              </a:cxn>
              <a:cxn ang="0">
                <a:pos x="5" y="56"/>
              </a:cxn>
              <a:cxn ang="0">
                <a:pos x="16" y="46"/>
              </a:cxn>
              <a:cxn ang="0">
                <a:pos x="7" y="58"/>
              </a:cxn>
              <a:cxn ang="0">
                <a:pos x="22" y="63"/>
              </a:cxn>
              <a:cxn ang="0">
                <a:pos x="20" y="49"/>
              </a:cxn>
              <a:cxn ang="0">
                <a:pos x="23" y="49"/>
              </a:cxn>
              <a:cxn ang="0">
                <a:pos x="59" y="54"/>
              </a:cxn>
              <a:cxn ang="0">
                <a:pos x="46" y="62"/>
              </a:cxn>
              <a:cxn ang="0">
                <a:pos x="25" y="46"/>
              </a:cxn>
              <a:cxn ang="0">
                <a:pos x="33" y="43"/>
              </a:cxn>
              <a:cxn ang="0">
                <a:pos x="48" y="54"/>
              </a:cxn>
              <a:cxn ang="0">
                <a:pos x="55" y="46"/>
              </a:cxn>
              <a:cxn ang="0">
                <a:pos x="44" y="33"/>
              </a:cxn>
              <a:cxn ang="0">
                <a:pos x="46" y="25"/>
              </a:cxn>
              <a:cxn ang="0">
                <a:pos x="62" y="46"/>
              </a:cxn>
              <a:cxn ang="0">
                <a:pos x="42" y="13"/>
              </a:cxn>
              <a:cxn ang="0">
                <a:pos x="40" y="13"/>
              </a:cxn>
              <a:cxn ang="0">
                <a:pos x="41" y="0"/>
              </a:cxn>
              <a:cxn ang="0">
                <a:pos x="42" y="13"/>
              </a:cxn>
              <a:cxn ang="0">
                <a:pos x="47" y="17"/>
              </a:cxn>
              <a:cxn ang="0">
                <a:pos x="46" y="15"/>
              </a:cxn>
              <a:cxn ang="0">
                <a:pos x="58" y="5"/>
              </a:cxn>
              <a:cxn ang="0">
                <a:pos x="48" y="16"/>
              </a:cxn>
              <a:cxn ang="0">
                <a:pos x="50" y="23"/>
              </a:cxn>
              <a:cxn ang="0">
                <a:pos x="50" y="20"/>
              </a:cxn>
              <a:cxn ang="0">
                <a:pos x="63" y="22"/>
              </a:cxn>
            </a:cxnLst>
            <a:rect l="0" t="0" r="r" b="b"/>
            <a:pathLst>
              <a:path w="63" h="63">
                <a:moveTo>
                  <a:pt x="13" y="42"/>
                </a:move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0"/>
                  <a:pt x="0" y="40"/>
                  <a:pt x="1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1"/>
                </a:cubicBezTo>
                <a:cubicBezTo>
                  <a:pt x="14" y="42"/>
                  <a:pt x="14" y="42"/>
                  <a:pt x="13" y="42"/>
                </a:cubicBezTo>
                <a:close/>
                <a:moveTo>
                  <a:pt x="30" y="19"/>
                </a:move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7" y="38"/>
                  <a:pt x="16" y="37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14"/>
                  <a:pt x="2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1"/>
                  <a:pt x="25" y="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7"/>
                  <a:pt x="38" y="18"/>
                  <a:pt x="39" y="18"/>
                </a:cubicBezTo>
                <a:lnTo>
                  <a:pt x="30" y="19"/>
                </a:lnTo>
                <a:close/>
                <a:moveTo>
                  <a:pt x="7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58"/>
                  <a:pt x="5" y="58"/>
                  <a:pt x="5" y="58"/>
                </a:cubicBezTo>
                <a:cubicBezTo>
                  <a:pt x="5" y="57"/>
                  <a:pt x="5" y="56"/>
                  <a:pt x="5" y="5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7" y="47"/>
                  <a:pt x="17" y="47"/>
                  <a:pt x="16" y="48"/>
                </a:cubicBezTo>
                <a:lnTo>
                  <a:pt x="7" y="58"/>
                </a:lnTo>
                <a:close/>
                <a:moveTo>
                  <a:pt x="23" y="62"/>
                </a:moveTo>
                <a:cubicBezTo>
                  <a:pt x="23" y="62"/>
                  <a:pt x="22" y="63"/>
                  <a:pt x="22" y="63"/>
                </a:cubicBezTo>
                <a:cubicBezTo>
                  <a:pt x="21" y="63"/>
                  <a:pt x="20" y="62"/>
                  <a:pt x="20" y="6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1" y="48"/>
                  <a:pt x="22" y="48"/>
                </a:cubicBezTo>
                <a:cubicBezTo>
                  <a:pt x="22" y="48"/>
                  <a:pt x="23" y="49"/>
                  <a:pt x="23" y="49"/>
                </a:cubicBezTo>
                <a:lnTo>
                  <a:pt x="23" y="62"/>
                </a:lnTo>
                <a:close/>
                <a:moveTo>
                  <a:pt x="59" y="54"/>
                </a:moveTo>
                <a:cubicBezTo>
                  <a:pt x="54" y="59"/>
                  <a:pt x="54" y="59"/>
                  <a:pt x="54" y="59"/>
                </a:cubicBezTo>
                <a:cubicBezTo>
                  <a:pt x="51" y="61"/>
                  <a:pt x="49" y="62"/>
                  <a:pt x="46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5" y="45"/>
                  <a:pt x="55" y="44"/>
                  <a:pt x="54" y="4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5"/>
                  <a:pt x="46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42" y="13"/>
                </a:moveTo>
                <a:cubicBezTo>
                  <a:pt x="42" y="14"/>
                  <a:pt x="42" y="14"/>
                  <a:pt x="41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0" y="0"/>
                  <a:pt x="41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13"/>
                </a:lnTo>
                <a:close/>
                <a:moveTo>
                  <a:pt x="48" y="16"/>
                </a:moveTo>
                <a:cubicBezTo>
                  <a:pt x="48" y="17"/>
                  <a:pt x="47" y="17"/>
                  <a:pt x="47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4"/>
                  <a:pt x="57" y="4"/>
                  <a:pt x="58" y="5"/>
                </a:cubicBezTo>
                <a:cubicBezTo>
                  <a:pt x="58" y="5"/>
                  <a:pt x="58" y="6"/>
                  <a:pt x="58" y="7"/>
                </a:cubicBezTo>
                <a:lnTo>
                  <a:pt x="48" y="16"/>
                </a:lnTo>
                <a:close/>
                <a:moveTo>
                  <a:pt x="62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49" y="23"/>
                  <a:pt x="48" y="22"/>
                  <a:pt x="48" y="22"/>
                </a:cubicBezTo>
                <a:cubicBezTo>
                  <a:pt x="48" y="21"/>
                  <a:pt x="49" y="20"/>
                  <a:pt x="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2" y="20"/>
                  <a:pt x="63" y="21"/>
                  <a:pt x="63" y="22"/>
                </a:cubicBezTo>
                <a:cubicBezTo>
                  <a:pt x="63" y="22"/>
                  <a:pt x="62" y="23"/>
                  <a:pt x="62" y="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97000" y="1450340"/>
            <a:ext cx="2435860" cy="1828800"/>
            <a:chOff x="11164" y="1902"/>
            <a:chExt cx="3836" cy="2880"/>
          </a:xfrm>
        </p:grpSpPr>
        <p:sp>
          <p:nvSpPr>
            <p:cNvPr id="55" name="矩形 54"/>
            <p:cNvSpPr/>
            <p:nvPr/>
          </p:nvSpPr>
          <p:spPr>
            <a:xfrm>
              <a:off x="11164" y="1902"/>
              <a:ext cx="3836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 rot="0">
              <a:off x="11525" y="2047"/>
              <a:ext cx="3090" cy="531"/>
              <a:chOff x="1589" y="2071"/>
              <a:chExt cx="3090" cy="531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4" name="Subtitle 2"/>
            <p:cNvSpPr txBox="1"/>
            <p:nvPr/>
          </p:nvSpPr>
          <p:spPr>
            <a:xfrm>
              <a:off x="11164" y="2578"/>
              <a:ext cx="3837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50375" y="1286510"/>
            <a:ext cx="2435860" cy="1828800"/>
            <a:chOff x="11164" y="1902"/>
            <a:chExt cx="3836" cy="2880"/>
          </a:xfrm>
        </p:grpSpPr>
        <p:sp>
          <p:nvSpPr>
            <p:cNvPr id="13" name="矩形 12"/>
            <p:cNvSpPr/>
            <p:nvPr/>
          </p:nvSpPr>
          <p:spPr>
            <a:xfrm>
              <a:off x="11164" y="1902"/>
              <a:ext cx="3836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11525" y="2047"/>
              <a:ext cx="3090" cy="531"/>
              <a:chOff x="1589" y="2071"/>
              <a:chExt cx="3090" cy="531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17" name="Subtitle 2"/>
            <p:cNvSpPr txBox="1"/>
            <p:nvPr/>
          </p:nvSpPr>
          <p:spPr>
            <a:xfrm>
              <a:off x="11164" y="2578"/>
              <a:ext cx="3837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73500" y="1911985"/>
            <a:ext cx="2435860" cy="1828800"/>
            <a:chOff x="11164" y="1902"/>
            <a:chExt cx="3836" cy="2880"/>
          </a:xfrm>
        </p:grpSpPr>
        <p:sp>
          <p:nvSpPr>
            <p:cNvPr id="20" name="矩形 19"/>
            <p:cNvSpPr/>
            <p:nvPr/>
          </p:nvSpPr>
          <p:spPr>
            <a:xfrm>
              <a:off x="11164" y="1902"/>
              <a:ext cx="3836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 rot="0">
              <a:off x="11525" y="2047"/>
              <a:ext cx="3090" cy="531"/>
              <a:chOff x="1589" y="2071"/>
              <a:chExt cx="3090" cy="531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24" name="Subtitle 2"/>
            <p:cNvSpPr txBox="1"/>
            <p:nvPr/>
          </p:nvSpPr>
          <p:spPr>
            <a:xfrm>
              <a:off x="11164" y="2578"/>
              <a:ext cx="3837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46215" y="1542415"/>
            <a:ext cx="2435860" cy="1828800"/>
            <a:chOff x="11164" y="1902"/>
            <a:chExt cx="3836" cy="2880"/>
          </a:xfrm>
        </p:grpSpPr>
        <p:sp>
          <p:nvSpPr>
            <p:cNvPr id="26" name="矩形 25"/>
            <p:cNvSpPr/>
            <p:nvPr/>
          </p:nvSpPr>
          <p:spPr>
            <a:xfrm>
              <a:off x="11164" y="1902"/>
              <a:ext cx="3836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 rot="0">
              <a:off x="11525" y="2047"/>
              <a:ext cx="3090" cy="531"/>
              <a:chOff x="1589" y="2071"/>
              <a:chExt cx="3090" cy="531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  <p:sp>
          <p:nvSpPr>
            <p:cNvPr id="30" name="Subtitle 2"/>
            <p:cNvSpPr txBox="1"/>
            <p:nvPr/>
          </p:nvSpPr>
          <p:spPr>
            <a:xfrm>
              <a:off x="11164" y="2578"/>
              <a:ext cx="3837" cy="220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4356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输入您的内容主信息，或者复制您的论文简要信息，并粘贴于此（粘贴时注意选择只保留文本）。</a:t>
              </a:r>
              <a:endPara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6" name="图片 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27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18415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-1143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1080452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展望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0942" y="1549061"/>
            <a:ext cx="5462890" cy="4662712"/>
            <a:chOff x="790942" y="1561126"/>
            <a:chExt cx="5462890" cy="4662712"/>
          </a:xfrm>
        </p:grpSpPr>
        <p:sp>
          <p:nvSpPr>
            <p:cNvPr id="10" name="TextBox 9"/>
            <p:cNvSpPr txBox="1"/>
            <p:nvPr/>
          </p:nvSpPr>
          <p:spPr>
            <a:xfrm rot="21568247">
              <a:off x="4362886" y="2972660"/>
              <a:ext cx="1890946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465" dirty="0">
                  <a:solidFill>
                    <a:schemeClr val="tx1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Noto Sans S Chinese Medium" panose="020B0600000000000000" pitchFamily="34" charset="-122"/>
                </a:rPr>
                <a:t>strategy</a:t>
              </a:r>
              <a:endParaRPr lang="id-ID" sz="1465" dirty="0">
                <a:solidFill>
                  <a:schemeClr val="tx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90942" y="1561126"/>
              <a:ext cx="5456290" cy="4662712"/>
              <a:chOff x="790942" y="1561126"/>
              <a:chExt cx="5456290" cy="4662712"/>
            </a:xfrm>
          </p:grpSpPr>
          <p:sp>
            <p:nvSpPr>
              <p:cNvPr id="4" name="TextBox 14"/>
              <p:cNvSpPr txBox="1"/>
              <p:nvPr/>
            </p:nvSpPr>
            <p:spPr>
              <a:xfrm rot="21568247">
                <a:off x="4356286" y="2681386"/>
                <a:ext cx="1890946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id-ID" sz="18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rPr>
                  <a:t>marketing</a:t>
                </a:r>
                <a:endParaRPr lang="id-ID" sz="1865" dirty="0">
                  <a:solidFill>
                    <a:schemeClr val="tx1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Noto Sans S Chinese Medium" panose="020B0600000000000000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790942" y="1561126"/>
                <a:ext cx="4875397" cy="4662712"/>
                <a:chOff x="790942" y="1561126"/>
                <a:chExt cx="4875397" cy="4662712"/>
              </a:xfrm>
            </p:grpSpPr>
            <p:sp>
              <p:nvSpPr>
                <p:cNvPr id="9" name="TextBox 7"/>
                <p:cNvSpPr txBox="1"/>
                <p:nvPr/>
              </p:nvSpPr>
              <p:spPr>
                <a:xfrm rot="21568247">
                  <a:off x="1934680" y="3732520"/>
                  <a:ext cx="1890946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opportunities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11" name="TextBox 8"/>
                <p:cNvSpPr txBox="1"/>
                <p:nvPr/>
              </p:nvSpPr>
              <p:spPr>
                <a:xfrm rot="16168247">
                  <a:off x="2895082" y="4189119"/>
                  <a:ext cx="1254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600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activities</a:t>
                  </a:r>
                  <a:endParaRPr lang="id-ID" sz="1600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12" name="TextBox 10"/>
                <p:cNvSpPr txBox="1"/>
                <p:nvPr/>
              </p:nvSpPr>
              <p:spPr>
                <a:xfrm rot="5368247">
                  <a:off x="3635709" y="2584990"/>
                  <a:ext cx="1254162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8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success</a:t>
                  </a:r>
                  <a:endParaRPr lang="id-ID" sz="18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14" name="TextBox 11"/>
                <p:cNvSpPr txBox="1"/>
                <p:nvPr/>
              </p:nvSpPr>
              <p:spPr>
                <a:xfrm rot="21568247">
                  <a:off x="3466007" y="2289781"/>
                  <a:ext cx="1506134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ideas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17" name="TextBox 12"/>
                <p:cNvSpPr txBox="1"/>
                <p:nvPr/>
              </p:nvSpPr>
              <p:spPr>
                <a:xfrm rot="21568247">
                  <a:off x="2741753" y="2508929"/>
                  <a:ext cx="1540093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performance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5" name="TextBox 13"/>
                <p:cNvSpPr txBox="1"/>
                <p:nvPr/>
              </p:nvSpPr>
              <p:spPr>
                <a:xfrm rot="21568247">
                  <a:off x="2821030" y="2789679"/>
                  <a:ext cx="1540093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The a team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19" name="TextBox 15"/>
                <p:cNvSpPr txBox="1"/>
                <p:nvPr/>
              </p:nvSpPr>
              <p:spPr>
                <a:xfrm rot="21568247">
                  <a:off x="3665160" y="4518087"/>
                  <a:ext cx="1890946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8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goals</a:t>
                  </a:r>
                  <a:endParaRPr lang="id-ID" sz="18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0" name="TextBox 16"/>
                <p:cNvSpPr txBox="1"/>
                <p:nvPr/>
              </p:nvSpPr>
              <p:spPr>
                <a:xfrm rot="16168247">
                  <a:off x="3894491" y="2043719"/>
                  <a:ext cx="1117617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8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market</a:t>
                  </a:r>
                  <a:endParaRPr lang="id-ID" sz="18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1" name="TextBox 17"/>
                <p:cNvSpPr txBox="1"/>
                <p:nvPr/>
              </p:nvSpPr>
              <p:spPr>
                <a:xfrm rot="21568247">
                  <a:off x="3677962" y="4366054"/>
                  <a:ext cx="1890946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plan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2" name="TextBox 18"/>
                <p:cNvSpPr txBox="1"/>
                <p:nvPr/>
              </p:nvSpPr>
              <p:spPr>
                <a:xfrm rot="21568247">
                  <a:off x="3660480" y="3909017"/>
                  <a:ext cx="18909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3200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analysis</a:t>
                  </a:r>
                  <a:endParaRPr lang="id-ID" sz="3200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3" name="TextBox 19"/>
                <p:cNvSpPr txBox="1"/>
                <p:nvPr/>
              </p:nvSpPr>
              <p:spPr>
                <a:xfrm rot="21568247">
                  <a:off x="2476726" y="3953485"/>
                  <a:ext cx="1890946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rainbow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4" name="TextBox 20"/>
                <p:cNvSpPr txBox="1"/>
                <p:nvPr/>
              </p:nvSpPr>
              <p:spPr>
                <a:xfrm rot="21568247">
                  <a:off x="2342811" y="4190053"/>
                  <a:ext cx="1890946" cy="379656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</p:spPr>
              <p:txBody>
                <a:bodyPr wrap="square" rtlCol="0">
                  <a:spAutoFit/>
                </a:bodyPr>
                <a:p>
                  <a:r>
                    <a:rPr lang="id-ID" sz="18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orange</a:t>
                  </a:r>
                  <a:endParaRPr lang="id-ID" sz="18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5" name="TextBox 21"/>
                <p:cNvSpPr txBox="1"/>
                <p:nvPr/>
              </p:nvSpPr>
              <p:spPr>
                <a:xfrm rot="16200000">
                  <a:off x="1388719" y="2347550"/>
                  <a:ext cx="1890947" cy="318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competitors</a:t>
                  </a:r>
                  <a:endParaRPr lang="id-ID" sz="14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6" name="TextBox 22"/>
                <p:cNvSpPr txBox="1"/>
                <p:nvPr/>
              </p:nvSpPr>
              <p:spPr>
                <a:xfrm rot="21568247">
                  <a:off x="1577130" y="3319024"/>
                  <a:ext cx="18909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1400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marketing</a:t>
                  </a:r>
                  <a:endParaRPr lang="id-ID" sz="1400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7" name="Rectangle 23"/>
                <p:cNvSpPr/>
                <p:nvPr/>
              </p:nvSpPr>
              <p:spPr>
                <a:xfrm>
                  <a:off x="5061686" y="3477808"/>
                  <a:ext cx="604653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r>
                    <a:rPr lang="id-ID" sz="1865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plan</a:t>
                  </a:r>
                  <a:endParaRPr lang="id-ID" sz="1865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417502" y="2139506"/>
                  <a:ext cx="2549818" cy="254981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1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ID" sz="240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 rot="174831" flipH="1">
                  <a:off x="790942" y="1854365"/>
                  <a:ext cx="4367739" cy="4369473"/>
                  <a:chOff x="5526083" y="1274763"/>
                  <a:chExt cx="3990978" cy="3992563"/>
                </a:xfrm>
              </p:grpSpPr>
              <p:sp>
                <p:nvSpPr>
                  <p:cNvPr id="30" name="Freeform 5"/>
                  <p:cNvSpPr/>
                  <p:nvPr/>
                </p:nvSpPr>
                <p:spPr bwMode="auto">
                  <a:xfrm>
                    <a:off x="9266235" y="5018088"/>
                    <a:ext cx="196850" cy="196850"/>
                  </a:xfrm>
                  <a:custGeom>
                    <a:avLst/>
                    <a:gdLst>
                      <a:gd name="T0" fmla="*/ 14 w 76"/>
                      <a:gd name="T1" fmla="*/ 62 h 76"/>
                      <a:gd name="T2" fmla="*/ 63 w 76"/>
                      <a:gd name="T3" fmla="*/ 62 h 76"/>
                      <a:gd name="T4" fmla="*/ 63 w 76"/>
                      <a:gd name="T5" fmla="*/ 13 h 76"/>
                      <a:gd name="T6" fmla="*/ 14 w 76"/>
                      <a:gd name="T7" fmla="*/ 13 h 76"/>
                      <a:gd name="T8" fmla="*/ 14 w 76"/>
                      <a:gd name="T9" fmla="*/ 6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76">
                        <a:moveTo>
                          <a:pt x="14" y="62"/>
                        </a:moveTo>
                        <a:cubicBezTo>
                          <a:pt x="27" y="76"/>
                          <a:pt x="49" y="76"/>
                          <a:pt x="63" y="62"/>
                        </a:cubicBezTo>
                        <a:cubicBezTo>
                          <a:pt x="76" y="49"/>
                          <a:pt x="76" y="27"/>
                          <a:pt x="63" y="13"/>
                        </a:cubicBezTo>
                        <a:cubicBezTo>
                          <a:pt x="49" y="0"/>
                          <a:pt x="27" y="0"/>
                          <a:pt x="14" y="13"/>
                        </a:cubicBezTo>
                        <a:cubicBezTo>
                          <a:pt x="0" y="27"/>
                          <a:pt x="0" y="49"/>
                          <a:pt x="14" y="62"/>
                        </a:cubicBezTo>
                      </a:path>
                    </a:pathLst>
                  </a:custGeom>
                  <a:solidFill>
                    <a:srgbClr val="FFFFFF">
                      <a:alpha val="30196"/>
                    </a:srgbClr>
                  </a:solidFill>
                  <a:ln w="9525">
                    <a:noFill/>
                    <a:rou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31" name="Freeform 6"/>
                  <p:cNvSpPr/>
                  <p:nvPr/>
                </p:nvSpPr>
                <p:spPr bwMode="auto">
                  <a:xfrm>
                    <a:off x="7648572" y="3397251"/>
                    <a:ext cx="512763" cy="514350"/>
                  </a:xfrm>
                  <a:custGeom>
                    <a:avLst/>
                    <a:gdLst>
                      <a:gd name="T0" fmla="*/ 186 w 323"/>
                      <a:gd name="T1" fmla="*/ 324 h 324"/>
                      <a:gd name="T2" fmla="*/ 323 w 323"/>
                      <a:gd name="T3" fmla="*/ 188 h 324"/>
                      <a:gd name="T4" fmla="*/ 135 w 323"/>
                      <a:gd name="T5" fmla="*/ 0 h 324"/>
                      <a:gd name="T6" fmla="*/ 0 w 323"/>
                      <a:gd name="T7" fmla="*/ 137 h 324"/>
                      <a:gd name="T8" fmla="*/ 186 w 323"/>
                      <a:gd name="T9" fmla="*/ 324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3" h="324">
                        <a:moveTo>
                          <a:pt x="186" y="324"/>
                        </a:moveTo>
                        <a:lnTo>
                          <a:pt x="323" y="188"/>
                        </a:lnTo>
                        <a:lnTo>
                          <a:pt x="135" y="0"/>
                        </a:lnTo>
                        <a:lnTo>
                          <a:pt x="0" y="137"/>
                        </a:lnTo>
                        <a:lnTo>
                          <a:pt x="186" y="324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36427C">
                        <a:alpha val="58824"/>
                      </a:srgbClr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13" name="Freeform 7"/>
                  <p:cNvSpPr/>
                  <p:nvPr/>
                </p:nvSpPr>
                <p:spPr bwMode="auto">
                  <a:xfrm>
                    <a:off x="7648572" y="3397251"/>
                    <a:ext cx="512763" cy="514350"/>
                  </a:xfrm>
                  <a:custGeom>
                    <a:avLst/>
                    <a:gdLst>
                      <a:gd name="T0" fmla="*/ 186 w 323"/>
                      <a:gd name="T1" fmla="*/ 324 h 324"/>
                      <a:gd name="T2" fmla="*/ 323 w 323"/>
                      <a:gd name="T3" fmla="*/ 188 h 324"/>
                      <a:gd name="T4" fmla="*/ 135 w 323"/>
                      <a:gd name="T5" fmla="*/ 0 h 324"/>
                      <a:gd name="T6" fmla="*/ 0 w 323"/>
                      <a:gd name="T7" fmla="*/ 137 h 324"/>
                      <a:gd name="T8" fmla="*/ 186 w 323"/>
                      <a:gd name="T9" fmla="*/ 324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3" h="324">
                        <a:moveTo>
                          <a:pt x="186" y="324"/>
                        </a:moveTo>
                        <a:lnTo>
                          <a:pt x="323" y="188"/>
                        </a:lnTo>
                        <a:lnTo>
                          <a:pt x="135" y="0"/>
                        </a:lnTo>
                        <a:lnTo>
                          <a:pt x="0" y="137"/>
                        </a:lnTo>
                        <a:lnTo>
                          <a:pt x="186" y="324"/>
                        </a:ln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noFill/>
                    <a:rou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15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5526083" y="1274763"/>
                    <a:ext cx="2776538" cy="2776538"/>
                  </a:xfrm>
                  <a:custGeom>
                    <a:avLst/>
                    <a:gdLst>
                      <a:gd name="T0" fmla="*/ 190 w 1069"/>
                      <a:gd name="T1" fmla="*/ 879 h 1069"/>
                      <a:gd name="T2" fmla="*/ 878 w 1069"/>
                      <a:gd name="T3" fmla="*/ 879 h 1069"/>
                      <a:gd name="T4" fmla="*/ 878 w 1069"/>
                      <a:gd name="T5" fmla="*/ 190 h 1069"/>
                      <a:gd name="T6" fmla="*/ 190 w 1069"/>
                      <a:gd name="T7" fmla="*/ 190 h 1069"/>
                      <a:gd name="T8" fmla="*/ 190 w 1069"/>
                      <a:gd name="T9" fmla="*/ 879 h 1069"/>
                      <a:gd name="T10" fmla="*/ 235 w 1069"/>
                      <a:gd name="T11" fmla="*/ 833 h 1069"/>
                      <a:gd name="T12" fmla="*/ 235 w 1069"/>
                      <a:gd name="T13" fmla="*/ 236 h 1069"/>
                      <a:gd name="T14" fmla="*/ 833 w 1069"/>
                      <a:gd name="T15" fmla="*/ 236 h 1069"/>
                      <a:gd name="T16" fmla="*/ 833 w 1069"/>
                      <a:gd name="T17" fmla="*/ 833 h 1069"/>
                      <a:gd name="T18" fmla="*/ 235 w 1069"/>
                      <a:gd name="T19" fmla="*/ 833 h 10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69" h="1069">
                        <a:moveTo>
                          <a:pt x="190" y="879"/>
                        </a:moveTo>
                        <a:cubicBezTo>
                          <a:pt x="380" y="1069"/>
                          <a:pt x="688" y="1069"/>
                          <a:pt x="878" y="879"/>
                        </a:cubicBezTo>
                        <a:cubicBezTo>
                          <a:pt x="1069" y="689"/>
                          <a:pt x="1069" y="380"/>
                          <a:pt x="878" y="190"/>
                        </a:cubicBezTo>
                        <a:cubicBezTo>
                          <a:pt x="688" y="0"/>
                          <a:pt x="380" y="0"/>
                          <a:pt x="190" y="190"/>
                        </a:cubicBezTo>
                        <a:cubicBezTo>
                          <a:pt x="0" y="380"/>
                          <a:pt x="0" y="689"/>
                          <a:pt x="190" y="879"/>
                        </a:cubicBezTo>
                        <a:moveTo>
                          <a:pt x="235" y="833"/>
                        </a:moveTo>
                        <a:cubicBezTo>
                          <a:pt x="70" y="668"/>
                          <a:pt x="70" y="401"/>
                          <a:pt x="235" y="236"/>
                        </a:cubicBezTo>
                        <a:cubicBezTo>
                          <a:pt x="400" y="71"/>
                          <a:pt x="668" y="71"/>
                          <a:pt x="833" y="236"/>
                        </a:cubicBezTo>
                        <a:cubicBezTo>
                          <a:pt x="998" y="401"/>
                          <a:pt x="998" y="668"/>
                          <a:pt x="833" y="833"/>
                        </a:cubicBezTo>
                        <a:cubicBezTo>
                          <a:pt x="668" y="998"/>
                          <a:pt x="400" y="998"/>
                          <a:pt x="235" y="833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16" name="Freeform 9"/>
                  <p:cNvSpPr/>
                  <p:nvPr/>
                </p:nvSpPr>
                <p:spPr bwMode="auto">
                  <a:xfrm>
                    <a:off x="6137273" y="1565277"/>
                    <a:ext cx="1552575" cy="319088"/>
                  </a:xfrm>
                  <a:custGeom>
                    <a:avLst/>
                    <a:gdLst>
                      <a:gd name="T0" fmla="*/ 299 w 598"/>
                      <a:gd name="T1" fmla="*/ 0 h 123"/>
                      <a:gd name="T2" fmla="*/ 0 w 598"/>
                      <a:gd name="T3" fmla="*/ 123 h 123"/>
                      <a:gd name="T4" fmla="*/ 299 w 598"/>
                      <a:gd name="T5" fmla="*/ 0 h 123"/>
                      <a:gd name="T6" fmla="*/ 598 w 598"/>
                      <a:gd name="T7" fmla="*/ 123 h 123"/>
                      <a:gd name="T8" fmla="*/ 299 w 598"/>
                      <a:gd name="T9" fmla="*/ 0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8" h="123">
                        <a:moveTo>
                          <a:pt x="299" y="0"/>
                        </a:moveTo>
                        <a:cubicBezTo>
                          <a:pt x="191" y="0"/>
                          <a:pt x="83" y="41"/>
                          <a:pt x="0" y="123"/>
                        </a:cubicBezTo>
                        <a:cubicBezTo>
                          <a:pt x="83" y="41"/>
                          <a:pt x="191" y="0"/>
                          <a:pt x="299" y="0"/>
                        </a:cubicBezTo>
                        <a:cubicBezTo>
                          <a:pt x="407" y="0"/>
                          <a:pt x="515" y="41"/>
                          <a:pt x="598" y="123"/>
                        </a:cubicBezTo>
                        <a:cubicBezTo>
                          <a:pt x="515" y="41"/>
                          <a:pt x="407" y="0"/>
                          <a:pt x="299" y="0"/>
                        </a:cubicBezTo>
                      </a:path>
                    </a:pathLst>
                  </a:custGeom>
                  <a:solidFill>
                    <a:srgbClr val="6078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1" name="Freeform 12"/>
                  <p:cNvSpPr/>
                  <p:nvPr/>
                </p:nvSpPr>
                <p:spPr bwMode="auto">
                  <a:xfrm>
                    <a:off x="6137273" y="1565276"/>
                    <a:ext cx="1552575" cy="322264"/>
                  </a:xfrm>
                  <a:custGeom>
                    <a:avLst/>
                    <a:gdLst>
                      <a:gd name="T0" fmla="*/ 299 w 598"/>
                      <a:gd name="T1" fmla="*/ 0 h 124"/>
                      <a:gd name="T2" fmla="*/ 0 w 598"/>
                      <a:gd name="T3" fmla="*/ 123 h 124"/>
                      <a:gd name="T4" fmla="*/ 0 w 598"/>
                      <a:gd name="T5" fmla="*/ 124 h 124"/>
                      <a:gd name="T6" fmla="*/ 0 w 598"/>
                      <a:gd name="T7" fmla="*/ 124 h 124"/>
                      <a:gd name="T8" fmla="*/ 299 w 598"/>
                      <a:gd name="T9" fmla="*/ 0 h 124"/>
                      <a:gd name="T10" fmla="*/ 598 w 598"/>
                      <a:gd name="T11" fmla="*/ 124 h 124"/>
                      <a:gd name="T12" fmla="*/ 598 w 598"/>
                      <a:gd name="T13" fmla="*/ 124 h 124"/>
                      <a:gd name="T14" fmla="*/ 598 w 598"/>
                      <a:gd name="T15" fmla="*/ 123 h 124"/>
                      <a:gd name="T16" fmla="*/ 299 w 598"/>
                      <a:gd name="T17" fmla="*/ 0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8" h="124">
                        <a:moveTo>
                          <a:pt x="299" y="0"/>
                        </a:moveTo>
                        <a:cubicBezTo>
                          <a:pt x="191" y="0"/>
                          <a:pt x="83" y="41"/>
                          <a:pt x="0" y="123"/>
                        </a:cubicBezTo>
                        <a:cubicBezTo>
                          <a:pt x="0" y="124"/>
                          <a:pt x="0" y="124"/>
                          <a:pt x="0" y="124"/>
                        </a:cubicBezTo>
                        <a:cubicBezTo>
                          <a:pt x="0" y="124"/>
                          <a:pt x="0" y="124"/>
                          <a:pt x="0" y="124"/>
                        </a:cubicBezTo>
                        <a:cubicBezTo>
                          <a:pt x="83" y="41"/>
                          <a:pt x="191" y="0"/>
                          <a:pt x="299" y="0"/>
                        </a:cubicBezTo>
                        <a:cubicBezTo>
                          <a:pt x="407" y="0"/>
                          <a:pt x="515" y="41"/>
                          <a:pt x="598" y="124"/>
                        </a:cubicBezTo>
                        <a:cubicBezTo>
                          <a:pt x="598" y="124"/>
                          <a:pt x="598" y="124"/>
                          <a:pt x="598" y="124"/>
                        </a:cubicBezTo>
                        <a:cubicBezTo>
                          <a:pt x="598" y="124"/>
                          <a:pt x="598" y="124"/>
                          <a:pt x="598" y="123"/>
                        </a:cubicBezTo>
                        <a:cubicBezTo>
                          <a:pt x="515" y="41"/>
                          <a:pt x="407" y="0"/>
                          <a:pt x="299" y="0"/>
                        </a:cubicBezTo>
                      </a:path>
                    </a:pathLst>
                  </a:custGeom>
                  <a:solidFill>
                    <a:srgbClr val="7D909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2" name="Freeform 13"/>
                  <p:cNvSpPr/>
                  <p:nvPr/>
                </p:nvSpPr>
                <p:spPr bwMode="auto">
                  <a:xfrm>
                    <a:off x="7829548" y="3578226"/>
                    <a:ext cx="542925" cy="542925"/>
                  </a:xfrm>
                  <a:custGeom>
                    <a:avLst/>
                    <a:gdLst>
                      <a:gd name="T0" fmla="*/ 41 w 209"/>
                      <a:gd name="T1" fmla="*/ 205 h 209"/>
                      <a:gd name="T2" fmla="*/ 204 w 209"/>
                      <a:gd name="T3" fmla="*/ 42 h 209"/>
                      <a:gd name="T4" fmla="*/ 204 w 209"/>
                      <a:gd name="T5" fmla="*/ 25 h 209"/>
                      <a:gd name="T6" fmla="*/ 184 w 209"/>
                      <a:gd name="T7" fmla="*/ 5 h 209"/>
                      <a:gd name="T8" fmla="*/ 167 w 209"/>
                      <a:gd name="T9" fmla="*/ 5 h 209"/>
                      <a:gd name="T10" fmla="*/ 4 w 209"/>
                      <a:gd name="T11" fmla="*/ 168 h 209"/>
                      <a:gd name="T12" fmla="*/ 4 w 209"/>
                      <a:gd name="T13" fmla="*/ 185 h 209"/>
                      <a:gd name="T14" fmla="*/ 24 w 209"/>
                      <a:gd name="T15" fmla="*/ 205 h 209"/>
                      <a:gd name="T16" fmla="*/ 41 w 209"/>
                      <a:gd name="T17" fmla="*/ 205 h 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9" h="209">
                        <a:moveTo>
                          <a:pt x="41" y="205"/>
                        </a:moveTo>
                        <a:cubicBezTo>
                          <a:pt x="204" y="42"/>
                          <a:pt x="204" y="42"/>
                          <a:pt x="204" y="42"/>
                        </a:cubicBezTo>
                        <a:cubicBezTo>
                          <a:pt x="209" y="37"/>
                          <a:pt x="209" y="29"/>
                          <a:pt x="204" y="25"/>
                        </a:cubicBezTo>
                        <a:cubicBezTo>
                          <a:pt x="184" y="5"/>
                          <a:pt x="184" y="5"/>
                          <a:pt x="184" y="5"/>
                        </a:cubicBezTo>
                        <a:cubicBezTo>
                          <a:pt x="180" y="0"/>
                          <a:pt x="172" y="0"/>
                          <a:pt x="167" y="5"/>
                        </a:cubicBezTo>
                        <a:cubicBezTo>
                          <a:pt x="4" y="168"/>
                          <a:pt x="4" y="168"/>
                          <a:pt x="4" y="168"/>
                        </a:cubicBezTo>
                        <a:cubicBezTo>
                          <a:pt x="0" y="173"/>
                          <a:pt x="0" y="180"/>
                          <a:pt x="4" y="185"/>
                        </a:cubicBezTo>
                        <a:cubicBezTo>
                          <a:pt x="24" y="205"/>
                          <a:pt x="24" y="205"/>
                          <a:pt x="24" y="205"/>
                        </a:cubicBezTo>
                        <a:cubicBezTo>
                          <a:pt x="29" y="209"/>
                          <a:pt x="37" y="209"/>
                          <a:pt x="41" y="205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3" name="Freeform 14"/>
                  <p:cNvSpPr/>
                  <p:nvPr/>
                </p:nvSpPr>
                <p:spPr bwMode="auto">
                  <a:xfrm>
                    <a:off x="7980361" y="3732212"/>
                    <a:ext cx="1536700" cy="1535114"/>
                  </a:xfrm>
                  <a:custGeom>
                    <a:avLst/>
                    <a:gdLst>
                      <a:gd name="T0" fmla="*/ 483 w 592"/>
                      <a:gd name="T1" fmla="*/ 583 h 591"/>
                      <a:gd name="T2" fmla="*/ 584 w 592"/>
                      <a:gd name="T3" fmla="*/ 482 h 591"/>
                      <a:gd name="T4" fmla="*/ 584 w 592"/>
                      <a:gd name="T5" fmla="*/ 454 h 591"/>
                      <a:gd name="T6" fmla="*/ 129 w 592"/>
                      <a:gd name="T7" fmla="*/ 0 h 591"/>
                      <a:gd name="T8" fmla="*/ 0 w 592"/>
                      <a:gd name="T9" fmla="*/ 129 h 591"/>
                      <a:gd name="T10" fmla="*/ 455 w 592"/>
                      <a:gd name="T11" fmla="*/ 583 h 591"/>
                      <a:gd name="T12" fmla="*/ 483 w 592"/>
                      <a:gd name="T13" fmla="*/ 583 h 5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92" h="591">
                        <a:moveTo>
                          <a:pt x="483" y="583"/>
                        </a:moveTo>
                        <a:cubicBezTo>
                          <a:pt x="584" y="482"/>
                          <a:pt x="584" y="482"/>
                          <a:pt x="584" y="482"/>
                        </a:cubicBezTo>
                        <a:cubicBezTo>
                          <a:pt x="592" y="474"/>
                          <a:pt x="592" y="462"/>
                          <a:pt x="584" y="454"/>
                        </a:cubicBezTo>
                        <a:cubicBezTo>
                          <a:pt x="129" y="0"/>
                          <a:pt x="129" y="0"/>
                          <a:pt x="129" y="0"/>
                        </a:cubicBezTo>
                        <a:cubicBezTo>
                          <a:pt x="0" y="129"/>
                          <a:pt x="0" y="129"/>
                          <a:pt x="0" y="129"/>
                        </a:cubicBezTo>
                        <a:cubicBezTo>
                          <a:pt x="455" y="583"/>
                          <a:pt x="455" y="583"/>
                          <a:pt x="455" y="583"/>
                        </a:cubicBezTo>
                        <a:cubicBezTo>
                          <a:pt x="462" y="591"/>
                          <a:pt x="475" y="591"/>
                          <a:pt x="483" y="583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6019799" y="3557588"/>
                    <a:ext cx="2033588" cy="455613"/>
                  </a:xfrm>
                  <a:custGeom>
                    <a:avLst/>
                    <a:gdLst>
                      <a:gd name="T0" fmla="*/ 783 w 783"/>
                      <a:gd name="T1" fmla="*/ 94 h 175"/>
                      <a:gd name="T2" fmla="*/ 741 w 783"/>
                      <a:gd name="T3" fmla="*/ 136 h 175"/>
                      <a:gd name="T4" fmla="*/ 703 w 783"/>
                      <a:gd name="T5" fmla="*/ 175 h 175"/>
                      <a:gd name="T6" fmla="*/ 703 w 783"/>
                      <a:gd name="T7" fmla="*/ 175 h 175"/>
                      <a:gd name="T8" fmla="*/ 783 w 783"/>
                      <a:gd name="T9" fmla="*/ 94 h 175"/>
                      <a:gd name="T10" fmla="*/ 783 w 783"/>
                      <a:gd name="T11" fmla="*/ 94 h 175"/>
                      <a:gd name="T12" fmla="*/ 5 w 783"/>
                      <a:gd name="T13" fmla="*/ 5 h 175"/>
                      <a:gd name="T14" fmla="*/ 148 w 783"/>
                      <a:gd name="T15" fmla="*/ 101 h 175"/>
                      <a:gd name="T16" fmla="*/ 5 w 783"/>
                      <a:gd name="T17" fmla="*/ 5 h 175"/>
                      <a:gd name="T18" fmla="*/ 0 w 783"/>
                      <a:gd name="T19" fmla="*/ 0 h 175"/>
                      <a:gd name="T20" fmla="*/ 0 w 783"/>
                      <a:gd name="T21" fmla="*/ 0 h 175"/>
                      <a:gd name="T22" fmla="*/ 0 w 783"/>
                      <a:gd name="T2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83" h="175">
                        <a:moveTo>
                          <a:pt x="783" y="94"/>
                        </a:moveTo>
                        <a:cubicBezTo>
                          <a:pt x="741" y="136"/>
                          <a:pt x="741" y="136"/>
                          <a:pt x="741" y="136"/>
                        </a:cubicBezTo>
                        <a:cubicBezTo>
                          <a:pt x="703" y="175"/>
                          <a:pt x="703" y="175"/>
                          <a:pt x="703" y="175"/>
                        </a:cubicBezTo>
                        <a:cubicBezTo>
                          <a:pt x="703" y="175"/>
                          <a:pt x="703" y="175"/>
                          <a:pt x="703" y="175"/>
                        </a:cubicBezTo>
                        <a:cubicBezTo>
                          <a:pt x="783" y="94"/>
                          <a:pt x="783" y="94"/>
                          <a:pt x="783" y="94"/>
                        </a:cubicBezTo>
                        <a:cubicBezTo>
                          <a:pt x="783" y="94"/>
                          <a:pt x="783" y="94"/>
                          <a:pt x="783" y="94"/>
                        </a:cubicBezTo>
                        <a:moveTo>
                          <a:pt x="5" y="5"/>
                        </a:moveTo>
                        <a:cubicBezTo>
                          <a:pt x="48" y="47"/>
                          <a:pt x="96" y="79"/>
                          <a:pt x="148" y="101"/>
                        </a:cubicBezTo>
                        <a:cubicBezTo>
                          <a:pt x="96" y="79"/>
                          <a:pt x="48" y="47"/>
                          <a:pt x="5" y="5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5" name="Freeform 16"/>
                  <p:cNvSpPr/>
                  <p:nvPr/>
                </p:nvSpPr>
                <p:spPr bwMode="auto">
                  <a:xfrm>
                    <a:off x="7691438" y="3557589"/>
                    <a:ext cx="361950" cy="354013"/>
                  </a:xfrm>
                  <a:custGeom>
                    <a:avLst/>
                    <a:gdLst>
                      <a:gd name="T0" fmla="*/ 44 w 139"/>
                      <a:gd name="T1" fmla="*/ 0 h 136"/>
                      <a:gd name="T2" fmla="*/ 44 w 139"/>
                      <a:gd name="T3" fmla="*/ 0 h 136"/>
                      <a:gd name="T4" fmla="*/ 0 w 139"/>
                      <a:gd name="T5" fmla="*/ 39 h 136"/>
                      <a:gd name="T6" fmla="*/ 97 w 139"/>
                      <a:gd name="T7" fmla="*/ 136 h 136"/>
                      <a:gd name="T8" fmla="*/ 139 w 139"/>
                      <a:gd name="T9" fmla="*/ 94 h 136"/>
                      <a:gd name="T10" fmla="*/ 44 w 139"/>
                      <a:gd name="T11" fmla="*/ 0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9" h="136">
                        <a:moveTo>
                          <a:pt x="4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0" y="14"/>
                          <a:pt x="15" y="27"/>
                          <a:pt x="0" y="39"/>
                        </a:cubicBezTo>
                        <a:cubicBezTo>
                          <a:pt x="97" y="136"/>
                          <a:pt x="97" y="136"/>
                          <a:pt x="97" y="136"/>
                        </a:cubicBezTo>
                        <a:cubicBezTo>
                          <a:pt x="139" y="94"/>
                          <a:pt x="139" y="94"/>
                          <a:pt x="139" y="94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6" name="Freeform 17"/>
                  <p:cNvSpPr/>
                  <p:nvPr/>
                </p:nvSpPr>
                <p:spPr bwMode="auto">
                  <a:xfrm>
                    <a:off x="5648322" y="1768479"/>
                    <a:ext cx="2157413" cy="2159001"/>
                  </a:xfrm>
                  <a:custGeom>
                    <a:avLst/>
                    <a:gdLst>
                      <a:gd name="T0" fmla="*/ 143 w 831"/>
                      <a:gd name="T1" fmla="*/ 0 h 831"/>
                      <a:gd name="T2" fmla="*/ 143 w 831"/>
                      <a:gd name="T3" fmla="*/ 0 h 831"/>
                      <a:gd name="T4" fmla="*/ 0 w 831"/>
                      <a:gd name="T5" fmla="*/ 345 h 831"/>
                      <a:gd name="T6" fmla="*/ 143 w 831"/>
                      <a:gd name="T7" fmla="*/ 689 h 831"/>
                      <a:gd name="T8" fmla="*/ 143 w 831"/>
                      <a:gd name="T9" fmla="*/ 689 h 831"/>
                      <a:gd name="T10" fmla="*/ 143 w 831"/>
                      <a:gd name="T11" fmla="*/ 689 h 831"/>
                      <a:gd name="T12" fmla="*/ 148 w 831"/>
                      <a:gd name="T13" fmla="*/ 694 h 831"/>
                      <a:gd name="T14" fmla="*/ 291 w 831"/>
                      <a:gd name="T15" fmla="*/ 790 h 831"/>
                      <a:gd name="T16" fmla="*/ 487 w 831"/>
                      <a:gd name="T17" fmla="*/ 831 h 831"/>
                      <a:gd name="T18" fmla="*/ 787 w 831"/>
                      <a:gd name="T19" fmla="*/ 728 h 831"/>
                      <a:gd name="T20" fmla="*/ 787 w 831"/>
                      <a:gd name="T21" fmla="*/ 728 h 831"/>
                      <a:gd name="T22" fmla="*/ 831 w 831"/>
                      <a:gd name="T23" fmla="*/ 689 h 831"/>
                      <a:gd name="T24" fmla="*/ 831 w 831"/>
                      <a:gd name="T25" fmla="*/ 689 h 831"/>
                      <a:gd name="T26" fmla="*/ 786 w 831"/>
                      <a:gd name="T27" fmla="*/ 643 h 831"/>
                      <a:gd name="T28" fmla="*/ 786 w 831"/>
                      <a:gd name="T29" fmla="*/ 643 h 831"/>
                      <a:gd name="T30" fmla="*/ 487 w 831"/>
                      <a:gd name="T31" fmla="*/ 767 h 831"/>
                      <a:gd name="T32" fmla="*/ 188 w 831"/>
                      <a:gd name="T33" fmla="*/ 643 h 831"/>
                      <a:gd name="T34" fmla="*/ 64 w 831"/>
                      <a:gd name="T35" fmla="*/ 345 h 831"/>
                      <a:gd name="T36" fmla="*/ 188 w 831"/>
                      <a:gd name="T37" fmla="*/ 46 h 831"/>
                      <a:gd name="T38" fmla="*/ 143 w 831"/>
                      <a:gd name="T39" fmla="*/ 0 h 8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31" h="831">
                        <a:moveTo>
                          <a:pt x="143" y="0"/>
                        </a:moveTo>
                        <a:cubicBezTo>
                          <a:pt x="143" y="0"/>
                          <a:pt x="143" y="0"/>
                          <a:pt x="143" y="0"/>
                        </a:cubicBezTo>
                        <a:cubicBezTo>
                          <a:pt x="48" y="95"/>
                          <a:pt x="0" y="220"/>
                          <a:pt x="0" y="345"/>
                        </a:cubicBezTo>
                        <a:cubicBezTo>
                          <a:pt x="0" y="469"/>
                          <a:pt x="48" y="594"/>
                          <a:pt x="143" y="689"/>
                        </a:cubicBezTo>
                        <a:cubicBezTo>
                          <a:pt x="143" y="689"/>
                          <a:pt x="143" y="689"/>
                          <a:pt x="143" y="689"/>
                        </a:cubicBezTo>
                        <a:cubicBezTo>
                          <a:pt x="143" y="689"/>
                          <a:pt x="143" y="689"/>
                          <a:pt x="143" y="689"/>
                        </a:cubicBezTo>
                        <a:cubicBezTo>
                          <a:pt x="145" y="691"/>
                          <a:pt x="147" y="693"/>
                          <a:pt x="148" y="694"/>
                        </a:cubicBezTo>
                        <a:cubicBezTo>
                          <a:pt x="191" y="736"/>
                          <a:pt x="239" y="768"/>
                          <a:pt x="291" y="790"/>
                        </a:cubicBezTo>
                        <a:cubicBezTo>
                          <a:pt x="353" y="818"/>
                          <a:pt x="420" y="831"/>
                          <a:pt x="487" y="831"/>
                        </a:cubicBezTo>
                        <a:cubicBezTo>
                          <a:pt x="593" y="831"/>
                          <a:pt x="699" y="797"/>
                          <a:pt x="787" y="728"/>
                        </a:cubicBezTo>
                        <a:cubicBezTo>
                          <a:pt x="787" y="728"/>
                          <a:pt x="787" y="728"/>
                          <a:pt x="787" y="728"/>
                        </a:cubicBezTo>
                        <a:cubicBezTo>
                          <a:pt x="802" y="716"/>
                          <a:pt x="817" y="703"/>
                          <a:pt x="831" y="689"/>
                        </a:cubicBezTo>
                        <a:cubicBezTo>
                          <a:pt x="831" y="689"/>
                          <a:pt x="831" y="689"/>
                          <a:pt x="831" y="689"/>
                        </a:cubicBezTo>
                        <a:cubicBezTo>
                          <a:pt x="786" y="643"/>
                          <a:pt x="786" y="643"/>
                          <a:pt x="786" y="643"/>
                        </a:cubicBezTo>
                        <a:cubicBezTo>
                          <a:pt x="786" y="643"/>
                          <a:pt x="786" y="643"/>
                          <a:pt x="786" y="643"/>
                        </a:cubicBezTo>
                        <a:cubicBezTo>
                          <a:pt x="703" y="726"/>
                          <a:pt x="595" y="767"/>
                          <a:pt x="487" y="767"/>
                        </a:cubicBezTo>
                        <a:cubicBezTo>
                          <a:pt x="379" y="767"/>
                          <a:pt x="271" y="726"/>
                          <a:pt x="188" y="643"/>
                        </a:cubicBezTo>
                        <a:cubicBezTo>
                          <a:pt x="106" y="561"/>
                          <a:pt x="64" y="453"/>
                          <a:pt x="64" y="345"/>
                        </a:cubicBezTo>
                        <a:cubicBezTo>
                          <a:pt x="64" y="236"/>
                          <a:pt x="106" y="128"/>
                          <a:pt x="188" y="46"/>
                        </a:cubicBezTo>
                        <a:cubicBezTo>
                          <a:pt x="143" y="0"/>
                          <a:pt x="143" y="0"/>
                          <a:pt x="143" y="0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9525">
                    <a:solidFill>
                      <a:srgbClr val="FFFFFF">
                        <a:alpha val="29020"/>
                      </a:srgbClr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7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7980361" y="4067177"/>
                    <a:ext cx="1331913" cy="1174751"/>
                  </a:xfrm>
                  <a:custGeom>
                    <a:avLst/>
                    <a:gdLst>
                      <a:gd name="T0" fmla="*/ 513 w 513"/>
                      <a:gd name="T1" fmla="*/ 432 h 452"/>
                      <a:gd name="T2" fmla="*/ 513 w 513"/>
                      <a:gd name="T3" fmla="*/ 432 h 452"/>
                      <a:gd name="T4" fmla="*/ 513 w 513"/>
                      <a:gd name="T5" fmla="*/ 432 h 452"/>
                      <a:gd name="T6" fmla="*/ 513 w 513"/>
                      <a:gd name="T7" fmla="*/ 432 h 452"/>
                      <a:gd name="T8" fmla="*/ 513 w 513"/>
                      <a:gd name="T9" fmla="*/ 432 h 452"/>
                      <a:gd name="T10" fmla="*/ 513 w 513"/>
                      <a:gd name="T11" fmla="*/ 432 h 452"/>
                      <a:gd name="T12" fmla="*/ 512 w 513"/>
                      <a:gd name="T13" fmla="*/ 431 h 452"/>
                      <a:gd name="T14" fmla="*/ 513 w 513"/>
                      <a:gd name="T15" fmla="*/ 432 h 452"/>
                      <a:gd name="T16" fmla="*/ 512 w 513"/>
                      <a:gd name="T17" fmla="*/ 431 h 452"/>
                      <a:gd name="T18" fmla="*/ 512 w 513"/>
                      <a:gd name="T19" fmla="*/ 431 h 452"/>
                      <a:gd name="T20" fmla="*/ 512 w 513"/>
                      <a:gd name="T21" fmla="*/ 431 h 452"/>
                      <a:gd name="T22" fmla="*/ 512 w 513"/>
                      <a:gd name="T23" fmla="*/ 431 h 452"/>
                      <a:gd name="T24" fmla="*/ 511 w 513"/>
                      <a:gd name="T25" fmla="*/ 430 h 452"/>
                      <a:gd name="T26" fmla="*/ 511 w 513"/>
                      <a:gd name="T27" fmla="*/ 430 h 452"/>
                      <a:gd name="T28" fmla="*/ 511 w 513"/>
                      <a:gd name="T29" fmla="*/ 430 h 452"/>
                      <a:gd name="T30" fmla="*/ 510 w 513"/>
                      <a:gd name="T31" fmla="*/ 429 h 452"/>
                      <a:gd name="T32" fmla="*/ 510 w 513"/>
                      <a:gd name="T33" fmla="*/ 429 h 452"/>
                      <a:gd name="T34" fmla="*/ 510 w 513"/>
                      <a:gd name="T35" fmla="*/ 429 h 452"/>
                      <a:gd name="T36" fmla="*/ 0 w 513"/>
                      <a:gd name="T37" fmla="*/ 0 h 452"/>
                      <a:gd name="T38" fmla="*/ 452 w 513"/>
                      <a:gd name="T39" fmla="*/ 452 h 452"/>
                      <a:gd name="T40" fmla="*/ 452 w 513"/>
                      <a:gd name="T41" fmla="*/ 452 h 452"/>
                      <a:gd name="T42" fmla="*/ 0 w 513"/>
                      <a:gd name="T43" fmla="*/ 0 h 4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13" h="452">
                        <a:moveTo>
                          <a:pt x="513" y="432"/>
                        </a:moveTo>
                        <a:cubicBezTo>
                          <a:pt x="513" y="432"/>
                          <a:pt x="513" y="432"/>
                          <a:pt x="513" y="432"/>
                        </a:cubicBezTo>
                        <a:cubicBezTo>
                          <a:pt x="513" y="432"/>
                          <a:pt x="513" y="432"/>
                          <a:pt x="513" y="432"/>
                        </a:cubicBezTo>
                        <a:moveTo>
                          <a:pt x="513" y="432"/>
                        </a:moveTo>
                        <a:cubicBezTo>
                          <a:pt x="513" y="432"/>
                          <a:pt x="513" y="432"/>
                          <a:pt x="513" y="432"/>
                        </a:cubicBezTo>
                        <a:cubicBezTo>
                          <a:pt x="513" y="432"/>
                          <a:pt x="513" y="432"/>
                          <a:pt x="513" y="432"/>
                        </a:cubicBezTo>
                        <a:moveTo>
                          <a:pt x="512" y="431"/>
                        </a:moveTo>
                        <a:cubicBezTo>
                          <a:pt x="512" y="431"/>
                          <a:pt x="512" y="432"/>
                          <a:pt x="513" y="432"/>
                        </a:cubicBezTo>
                        <a:cubicBezTo>
                          <a:pt x="512" y="432"/>
                          <a:pt x="512" y="431"/>
                          <a:pt x="512" y="431"/>
                        </a:cubicBezTo>
                        <a:moveTo>
                          <a:pt x="512" y="431"/>
                        </a:moveTo>
                        <a:cubicBezTo>
                          <a:pt x="512" y="431"/>
                          <a:pt x="512" y="431"/>
                          <a:pt x="512" y="431"/>
                        </a:cubicBezTo>
                        <a:cubicBezTo>
                          <a:pt x="512" y="431"/>
                          <a:pt x="512" y="431"/>
                          <a:pt x="512" y="431"/>
                        </a:cubicBezTo>
                        <a:moveTo>
                          <a:pt x="511" y="430"/>
                        </a:moveTo>
                        <a:cubicBezTo>
                          <a:pt x="511" y="430"/>
                          <a:pt x="511" y="430"/>
                          <a:pt x="511" y="430"/>
                        </a:cubicBezTo>
                        <a:cubicBezTo>
                          <a:pt x="511" y="430"/>
                          <a:pt x="511" y="430"/>
                          <a:pt x="511" y="430"/>
                        </a:cubicBezTo>
                        <a:moveTo>
                          <a:pt x="510" y="429"/>
                        </a:moveTo>
                        <a:cubicBezTo>
                          <a:pt x="510" y="429"/>
                          <a:pt x="510" y="429"/>
                          <a:pt x="510" y="429"/>
                        </a:cubicBezTo>
                        <a:cubicBezTo>
                          <a:pt x="510" y="429"/>
                          <a:pt x="510" y="429"/>
                          <a:pt x="510" y="429"/>
                        </a:cubicBezTo>
                        <a:moveTo>
                          <a:pt x="0" y="0"/>
                        </a:moveTo>
                        <a:cubicBezTo>
                          <a:pt x="452" y="452"/>
                          <a:pt x="452" y="452"/>
                          <a:pt x="452" y="452"/>
                        </a:cubicBezTo>
                        <a:cubicBezTo>
                          <a:pt x="452" y="452"/>
                          <a:pt x="452" y="452"/>
                          <a:pt x="452" y="45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8" name="Freeform 19"/>
                  <p:cNvSpPr/>
                  <p:nvPr/>
                </p:nvSpPr>
                <p:spPr bwMode="auto">
                  <a:xfrm>
                    <a:off x="9302746" y="5116515"/>
                    <a:ext cx="127001" cy="88900"/>
                  </a:xfrm>
                  <a:custGeom>
                    <a:avLst/>
                    <a:gdLst>
                      <a:gd name="T0" fmla="*/ 24 w 49"/>
                      <a:gd name="T1" fmla="*/ 0 h 34"/>
                      <a:gd name="T2" fmla="*/ 0 w 49"/>
                      <a:gd name="T3" fmla="*/ 24 h 34"/>
                      <a:gd name="T4" fmla="*/ 1 w 49"/>
                      <a:gd name="T5" fmla="*/ 25 h 34"/>
                      <a:gd name="T6" fmla="*/ 1 w 49"/>
                      <a:gd name="T7" fmla="*/ 25 h 34"/>
                      <a:gd name="T8" fmla="*/ 2 w 49"/>
                      <a:gd name="T9" fmla="*/ 26 h 34"/>
                      <a:gd name="T10" fmla="*/ 2 w 49"/>
                      <a:gd name="T11" fmla="*/ 26 h 34"/>
                      <a:gd name="T12" fmla="*/ 3 w 49"/>
                      <a:gd name="T13" fmla="*/ 27 h 34"/>
                      <a:gd name="T14" fmla="*/ 3 w 49"/>
                      <a:gd name="T15" fmla="*/ 27 h 34"/>
                      <a:gd name="T16" fmla="*/ 3 w 49"/>
                      <a:gd name="T17" fmla="*/ 27 h 34"/>
                      <a:gd name="T18" fmla="*/ 4 w 49"/>
                      <a:gd name="T19" fmla="*/ 28 h 34"/>
                      <a:gd name="T20" fmla="*/ 4 w 49"/>
                      <a:gd name="T21" fmla="*/ 28 h 34"/>
                      <a:gd name="T22" fmla="*/ 4 w 49"/>
                      <a:gd name="T23" fmla="*/ 28 h 34"/>
                      <a:gd name="T24" fmla="*/ 4 w 49"/>
                      <a:gd name="T25" fmla="*/ 28 h 34"/>
                      <a:gd name="T26" fmla="*/ 4 w 49"/>
                      <a:gd name="T27" fmla="*/ 28 h 34"/>
                      <a:gd name="T28" fmla="*/ 24 w 49"/>
                      <a:gd name="T29" fmla="*/ 34 h 34"/>
                      <a:gd name="T30" fmla="*/ 49 w 49"/>
                      <a:gd name="T31" fmla="*/ 24 h 34"/>
                      <a:gd name="T32" fmla="*/ 24 w 49"/>
                      <a:gd name="T33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9" h="34">
                        <a:moveTo>
                          <a:pt x="24" y="0"/>
                        </a:move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25"/>
                          <a:pt x="0" y="25"/>
                          <a:pt x="1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7"/>
                          <a:pt x="2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10" y="32"/>
                          <a:pt x="17" y="34"/>
                          <a:pt x="24" y="34"/>
                        </a:cubicBezTo>
                        <a:cubicBezTo>
                          <a:pt x="33" y="34"/>
                          <a:pt x="42" y="31"/>
                          <a:pt x="49" y="24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</a:path>
                    </a:pathLst>
                  </a:custGeom>
                  <a:noFill/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49" name="Freeform 20"/>
                  <p:cNvSpPr/>
                  <p:nvPr/>
                </p:nvSpPr>
                <p:spPr bwMode="auto">
                  <a:xfrm>
                    <a:off x="7832458" y="3790590"/>
                    <a:ext cx="319088" cy="314325"/>
                  </a:xfrm>
                  <a:custGeom>
                    <a:avLst/>
                    <a:gdLst>
                      <a:gd name="T0" fmla="*/ 86 w 123"/>
                      <a:gd name="T1" fmla="*/ 0 h 121"/>
                      <a:gd name="T2" fmla="*/ 6 w 123"/>
                      <a:gd name="T3" fmla="*/ 81 h 121"/>
                      <a:gd name="T4" fmla="*/ 6 w 123"/>
                      <a:gd name="T5" fmla="*/ 100 h 121"/>
                      <a:gd name="T6" fmla="*/ 23 w 123"/>
                      <a:gd name="T7" fmla="*/ 117 h 121"/>
                      <a:gd name="T8" fmla="*/ 33 w 123"/>
                      <a:gd name="T9" fmla="*/ 121 h 121"/>
                      <a:gd name="T10" fmla="*/ 43 w 123"/>
                      <a:gd name="T11" fmla="*/ 117 h 121"/>
                      <a:gd name="T12" fmla="*/ 58 w 123"/>
                      <a:gd name="T13" fmla="*/ 102 h 121"/>
                      <a:gd name="T14" fmla="*/ 123 w 123"/>
                      <a:gd name="T15" fmla="*/ 37 h 121"/>
                      <a:gd name="T16" fmla="*/ 86 w 123"/>
                      <a:gd name="T17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3" h="121">
                        <a:moveTo>
                          <a:pt x="86" y="0"/>
                        </a:moveTo>
                        <a:cubicBezTo>
                          <a:pt x="6" y="81"/>
                          <a:pt x="6" y="81"/>
                          <a:pt x="6" y="81"/>
                        </a:cubicBezTo>
                        <a:cubicBezTo>
                          <a:pt x="0" y="86"/>
                          <a:pt x="0" y="95"/>
                          <a:pt x="6" y="100"/>
                        </a:cubicBezTo>
                        <a:cubicBezTo>
                          <a:pt x="23" y="117"/>
                          <a:pt x="23" y="117"/>
                          <a:pt x="23" y="117"/>
                        </a:cubicBezTo>
                        <a:cubicBezTo>
                          <a:pt x="26" y="120"/>
                          <a:pt x="29" y="121"/>
                          <a:pt x="33" y="121"/>
                        </a:cubicBezTo>
                        <a:cubicBezTo>
                          <a:pt x="36" y="121"/>
                          <a:pt x="40" y="120"/>
                          <a:pt x="43" y="117"/>
                        </a:cubicBezTo>
                        <a:cubicBezTo>
                          <a:pt x="58" y="102"/>
                          <a:pt x="58" y="102"/>
                          <a:pt x="58" y="102"/>
                        </a:cubicBezTo>
                        <a:cubicBezTo>
                          <a:pt x="123" y="37"/>
                          <a:pt x="123" y="37"/>
                          <a:pt x="123" y="37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  <p:sp>
                <p:nvSpPr>
                  <p:cNvPr id="50" name="Freeform 21"/>
                  <p:cNvSpPr/>
                  <p:nvPr/>
                </p:nvSpPr>
                <p:spPr bwMode="auto">
                  <a:xfrm>
                    <a:off x="7980365" y="3898901"/>
                    <a:ext cx="1384300" cy="1360488"/>
                  </a:xfrm>
                  <a:custGeom>
                    <a:avLst/>
                    <a:gdLst>
                      <a:gd name="T0" fmla="*/ 65 w 533"/>
                      <a:gd name="T1" fmla="*/ 0 h 524"/>
                      <a:gd name="T2" fmla="*/ 0 w 533"/>
                      <a:gd name="T3" fmla="*/ 65 h 524"/>
                      <a:gd name="T4" fmla="*/ 452 w 533"/>
                      <a:gd name="T5" fmla="*/ 517 h 524"/>
                      <a:gd name="T6" fmla="*/ 469 w 533"/>
                      <a:gd name="T7" fmla="*/ 524 h 524"/>
                      <a:gd name="T8" fmla="*/ 485 w 533"/>
                      <a:gd name="T9" fmla="*/ 517 h 524"/>
                      <a:gd name="T10" fmla="*/ 509 w 533"/>
                      <a:gd name="T11" fmla="*/ 493 h 524"/>
                      <a:gd name="T12" fmla="*/ 509 w 533"/>
                      <a:gd name="T13" fmla="*/ 493 h 524"/>
                      <a:gd name="T14" fmla="*/ 533 w 533"/>
                      <a:gd name="T15" fmla="*/ 469 h 524"/>
                      <a:gd name="T16" fmla="*/ 65 w 533"/>
                      <a:gd name="T17" fmla="*/ 0 h 5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3" h="524">
                        <a:moveTo>
                          <a:pt x="65" y="0"/>
                        </a:moveTo>
                        <a:cubicBezTo>
                          <a:pt x="0" y="65"/>
                          <a:pt x="0" y="65"/>
                          <a:pt x="0" y="65"/>
                        </a:cubicBezTo>
                        <a:cubicBezTo>
                          <a:pt x="452" y="517"/>
                          <a:pt x="452" y="517"/>
                          <a:pt x="452" y="517"/>
                        </a:cubicBezTo>
                        <a:cubicBezTo>
                          <a:pt x="457" y="522"/>
                          <a:pt x="463" y="524"/>
                          <a:pt x="469" y="524"/>
                        </a:cubicBezTo>
                        <a:cubicBezTo>
                          <a:pt x="475" y="524"/>
                          <a:pt x="480" y="521"/>
                          <a:pt x="485" y="517"/>
                        </a:cubicBezTo>
                        <a:cubicBezTo>
                          <a:pt x="509" y="493"/>
                          <a:pt x="509" y="493"/>
                          <a:pt x="509" y="493"/>
                        </a:cubicBezTo>
                        <a:cubicBezTo>
                          <a:pt x="509" y="493"/>
                          <a:pt x="509" y="493"/>
                          <a:pt x="509" y="493"/>
                        </a:cubicBezTo>
                        <a:cubicBezTo>
                          <a:pt x="533" y="469"/>
                          <a:pt x="533" y="469"/>
                          <a:pt x="533" y="469"/>
                        </a:cubicBezTo>
                        <a:cubicBezTo>
                          <a:pt x="65" y="0"/>
                          <a:pt x="65" y="0"/>
                          <a:pt x="65" y="0"/>
                        </a:cubicBezTo>
                      </a:path>
                    </a:pathLst>
                  </a:custGeom>
                  <a:solidFill>
                    <a:schemeClr val="bg1">
                      <a:lumMod val="50000"/>
                      <a:alpha val="30000"/>
                    </a:schemeClr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p>
                    <a:endParaRPr lang="en-ID" sz="240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51" name="TextBox 44"/>
                <p:cNvSpPr txBox="1"/>
                <p:nvPr/>
              </p:nvSpPr>
              <p:spPr>
                <a:xfrm rot="21568247">
                  <a:off x="2659652" y="3089470"/>
                  <a:ext cx="2335077" cy="748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id-ID" sz="4265" b="1" dirty="0">
                      <a:solidFill>
                        <a:schemeClr val="tx1"/>
                      </a:solidFill>
                      <a:latin typeface="Noto Sans S Chinese Medium" panose="020B0600000000000000" pitchFamily="34" charset="-122"/>
                      <a:ea typeface="Noto Sans S Chinese Medium" panose="020B0600000000000000" pitchFamily="34" charset="-122"/>
                      <a:cs typeface="Noto Sans S Chinese Medium" panose="020B0600000000000000" pitchFamily="34" charset="-122"/>
                    </a:rPr>
                    <a:t>business</a:t>
                  </a:r>
                  <a:endParaRPr lang="id-ID" sz="4265" b="1" dirty="0">
                    <a:solidFill>
                      <a:schemeClr val="tx1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Noto Sans S Chinese Medium" panose="020B0600000000000000" pitchFamily="34" charset="-122"/>
                  </a:endParaRPr>
                </a:p>
              </p:txBody>
            </p:sp>
          </p:grpSp>
        </p:grpSp>
      </p:grpSp>
      <p:sp>
        <p:nvSpPr>
          <p:cNvPr id="67" name="矩形 66"/>
          <p:cNvSpPr/>
          <p:nvPr/>
        </p:nvSpPr>
        <p:spPr>
          <a:xfrm>
            <a:off x="6261100" y="2515870"/>
            <a:ext cx="5258435" cy="260159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Subtitle 2"/>
          <p:cNvSpPr txBox="1"/>
          <p:nvPr/>
        </p:nvSpPr>
        <p:spPr>
          <a:xfrm>
            <a:off x="6260465" y="2515870"/>
            <a:ext cx="5259705" cy="2369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6261100" y="1934210"/>
            <a:ext cx="1559560" cy="4508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pc="100" dirty="0" smtClean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总结展望</a:t>
            </a:r>
            <a:endParaRPr lang="zh-CN" altLang="en-US" spc="100" dirty="0" smtClean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 flipV="1">
            <a:off x="6355080" y="2385060"/>
            <a:ext cx="146558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18415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-1143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1080452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展望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5830" y="2258695"/>
            <a:ext cx="10593070" cy="30556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Subtitle 2"/>
          <p:cNvSpPr txBox="1"/>
          <p:nvPr/>
        </p:nvSpPr>
        <p:spPr>
          <a:xfrm>
            <a:off x="925195" y="2423795"/>
            <a:ext cx="10594340" cy="301625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25195" y="1402715"/>
            <a:ext cx="1559560" cy="452120"/>
            <a:chOff x="9860" y="3046"/>
            <a:chExt cx="2456" cy="712"/>
          </a:xfrm>
        </p:grpSpPr>
        <p:sp>
          <p:nvSpPr>
            <p:cNvPr id="40" name="TextBox 12"/>
            <p:cNvSpPr txBox="1"/>
            <p:nvPr/>
          </p:nvSpPr>
          <p:spPr>
            <a:xfrm>
              <a:off x="9860" y="3046"/>
              <a:ext cx="2456" cy="7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zh-CN" altLang="en-US" spc="100" dirty="0" smtClean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致谢</a:t>
              </a:r>
              <a:endParaRPr lang="zh-CN" altLang="en-US" spc="100" dirty="0" smtClean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10008" y="3756"/>
              <a:ext cx="2308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40790" y="2268855"/>
            <a:ext cx="1413510" cy="212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8000">
                <a:solidFill>
                  <a:schemeClr val="bg1">
                    <a:lumMod val="50000"/>
                  </a:schemeClr>
                </a:solidFill>
              </a:rPr>
              <a:t>感谢</a:t>
            </a:r>
            <a:endParaRPr lang="zh-CN" altLang="en-US" sz="8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33865" y="2268855"/>
            <a:ext cx="1413510" cy="212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8000">
                <a:solidFill>
                  <a:schemeClr val="bg1">
                    <a:lumMod val="50000"/>
                  </a:schemeClr>
                </a:solidFill>
              </a:rPr>
              <a:t>指正</a:t>
            </a:r>
            <a:endParaRPr lang="zh-CN" altLang="en-US" sz="8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5830" y="-18415"/>
            <a:ext cx="1818640" cy="740410"/>
            <a:chOff x="1458" y="-15"/>
            <a:chExt cx="2864" cy="1166"/>
          </a:xfrm>
        </p:grpSpPr>
        <p:sp>
          <p:nvSpPr>
            <p:cNvPr id="32" name="流程图: 合并 31"/>
            <p:cNvSpPr/>
            <p:nvPr/>
          </p:nvSpPr>
          <p:spPr>
            <a:xfrm>
              <a:off x="2699" y="787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458" y="-1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绪论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002790" y="3270250"/>
            <a:ext cx="8185150" cy="5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单击此处，添加目录结构的摘要信息，需简明扼要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63110" y="210883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第一部分：绪论</a:t>
            </a:r>
            <a:endParaRPr lang="zh-CN" altLang="en-US" sz="3200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18415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5" y="8255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6465" y="0"/>
            <a:ext cx="1818640" cy="740410"/>
            <a:chOff x="1458" y="-15"/>
            <a:chExt cx="2864" cy="1166"/>
          </a:xfrm>
        </p:grpSpPr>
        <p:sp>
          <p:nvSpPr>
            <p:cNvPr id="32" name="流程图: 合并 31"/>
            <p:cNvSpPr/>
            <p:nvPr/>
          </p:nvSpPr>
          <p:spPr>
            <a:xfrm>
              <a:off x="2699" y="787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458" y="-1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+mj-ea"/>
                  <a:ea typeface="+mj-ea"/>
                </a:rPr>
                <a:t>绪论</a:t>
              </a:r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745740" y="8890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745" y="8890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750" y="8890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755" y="8890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7100" y="2014855"/>
            <a:ext cx="5258435" cy="260159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017760" y="8890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39176" y="2528258"/>
            <a:ext cx="3528392" cy="2731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Subtitle 2"/>
          <p:cNvSpPr txBox="1"/>
          <p:nvPr/>
        </p:nvSpPr>
        <p:spPr>
          <a:xfrm>
            <a:off x="926465" y="2014855"/>
            <a:ext cx="5259705" cy="2369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926559" y="1311093"/>
            <a:ext cx="3607012" cy="4508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b="1" spc="100" dirty="0" smtClean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主要研究方向</a:t>
            </a:r>
            <a:endParaRPr lang="zh-CN" altLang="en-US" b="1" spc="100" dirty="0" smtClean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1021080" y="1884045"/>
            <a:ext cx="146558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椭圆 5"/>
          <p:cNvSpPr/>
          <p:nvPr/>
        </p:nvSpPr>
        <p:spPr bwMode="auto">
          <a:xfrm>
            <a:off x="1714495" y="4900831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价值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599933" y="4900831"/>
            <a:ext cx="431800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方向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485123" y="4900831"/>
            <a:ext cx="431800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意义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370313" y="4900831"/>
            <a:ext cx="431800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研究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63112" y="4616490"/>
            <a:ext cx="383096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kumimoji="0" lang="zh-CN" altLang="en-US" sz="1600" b="0" i="0" u="none" strike="noStrike" cap="none" spc="60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ea"/>
                <a:sym typeface="+mn-lt"/>
              </a:rPr>
              <a:t>绪论：主要研究</a:t>
            </a:r>
            <a:endParaRPr kumimoji="0" lang="zh-CN" altLang="en-US" sz="1600" b="0" i="0" u="none" strike="noStrike" cap="none" spc="60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963410" y="2893060"/>
            <a:ext cx="3830955" cy="172339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2" grpId="0" bldLvl="0" animBg="1"/>
      <p:bldP spid="10" grpId="0"/>
      <p:bldP spid="11" grpId="0"/>
      <p:bldP spid="6" grpId="0" bldLvl="0" animBg="1"/>
      <p:bldP spid="17" grpId="0" bldLvl="0" animBg="1"/>
      <p:bldP spid="7" grpId="0" bldLvl="0" animBg="1"/>
      <p:bldP spid="19" grpId="0" bldLvl="0" animBg="1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18415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-1524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5830" y="-18415"/>
            <a:ext cx="1818640" cy="740410"/>
            <a:chOff x="1458" y="-15"/>
            <a:chExt cx="2864" cy="1166"/>
          </a:xfrm>
        </p:grpSpPr>
        <p:sp>
          <p:nvSpPr>
            <p:cNvPr id="32" name="流程图: 合并 31"/>
            <p:cNvSpPr/>
            <p:nvPr/>
          </p:nvSpPr>
          <p:spPr>
            <a:xfrm>
              <a:off x="2699" y="787"/>
              <a:ext cx="382" cy="364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458" y="-15"/>
              <a:ext cx="2865" cy="802"/>
            </a:xfrm>
            <a:prstGeom prst="rect">
              <a:avLst/>
            </a:prstGeom>
            <a:solidFill>
              <a:srgbClr val="A6A6A6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绪论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选题背景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直接连接符 62"/>
          <p:cNvCxnSpPr/>
          <p:nvPr>
            <p:custDataLst>
              <p:tags r:id="rId1"/>
            </p:custDataLst>
          </p:nvPr>
        </p:nvCxnSpPr>
        <p:spPr>
          <a:xfrm flipH="1">
            <a:off x="1750469" y="3467100"/>
            <a:ext cx="10438357" cy="0"/>
          </a:xfrm>
          <a:prstGeom prst="line">
            <a:avLst/>
          </a:prstGeom>
          <a:ln w="19050"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1727807" y="3104444"/>
            <a:ext cx="725312" cy="72531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58" name="任意多边形 57"/>
          <p:cNvSpPr/>
          <p:nvPr>
            <p:custDataLst>
              <p:tags r:id="rId3"/>
            </p:custDataLst>
          </p:nvPr>
        </p:nvSpPr>
        <p:spPr bwMode="auto">
          <a:xfrm>
            <a:off x="1876390" y="3253027"/>
            <a:ext cx="428145" cy="428145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4408317" y="3104444"/>
            <a:ext cx="725312" cy="72531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60" name="任意多边形 59"/>
          <p:cNvSpPr/>
          <p:nvPr>
            <p:custDataLst>
              <p:tags r:id="rId5"/>
            </p:custDataLst>
          </p:nvPr>
        </p:nvSpPr>
        <p:spPr bwMode="auto">
          <a:xfrm>
            <a:off x="4556900" y="3253027"/>
            <a:ext cx="428145" cy="428145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9" name="椭圆 68"/>
          <p:cNvSpPr/>
          <p:nvPr>
            <p:custDataLst>
              <p:tags r:id="rId6"/>
            </p:custDataLst>
          </p:nvPr>
        </p:nvSpPr>
        <p:spPr>
          <a:xfrm>
            <a:off x="7088826" y="3104444"/>
            <a:ext cx="725312" cy="72531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77" name="任意多边形 76"/>
          <p:cNvSpPr/>
          <p:nvPr>
            <p:custDataLst>
              <p:tags r:id="rId7"/>
            </p:custDataLst>
          </p:nvPr>
        </p:nvSpPr>
        <p:spPr bwMode="auto">
          <a:xfrm>
            <a:off x="7237410" y="3253026"/>
            <a:ext cx="428145" cy="42814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2" name="椭圆 71"/>
          <p:cNvSpPr/>
          <p:nvPr>
            <p:custDataLst>
              <p:tags r:id="rId8"/>
            </p:custDataLst>
          </p:nvPr>
        </p:nvSpPr>
        <p:spPr>
          <a:xfrm>
            <a:off x="9738879" y="3104444"/>
            <a:ext cx="725312" cy="72531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80" name="任意多边形 79"/>
          <p:cNvSpPr/>
          <p:nvPr>
            <p:custDataLst>
              <p:tags r:id="rId9"/>
            </p:custDataLst>
          </p:nvPr>
        </p:nvSpPr>
        <p:spPr bwMode="auto">
          <a:xfrm>
            <a:off x="9887463" y="3253028"/>
            <a:ext cx="428145" cy="428145"/>
          </a:xfrm>
          <a:custGeom>
            <a:avLst/>
            <a:gdLst>
              <a:gd name="T0" fmla="*/ 3413 w 6827"/>
              <a:gd name="T1" fmla="*/ 0 h 6827"/>
              <a:gd name="T2" fmla="*/ 0 w 6827"/>
              <a:gd name="T3" fmla="*/ 3413 h 6827"/>
              <a:gd name="T4" fmla="*/ 3413 w 6827"/>
              <a:gd name="T5" fmla="*/ 6827 h 6827"/>
              <a:gd name="T6" fmla="*/ 3516 w 6827"/>
              <a:gd name="T7" fmla="*/ 6822 h 6827"/>
              <a:gd name="T8" fmla="*/ 3528 w 6827"/>
              <a:gd name="T9" fmla="*/ 6824 h 6827"/>
              <a:gd name="T10" fmla="*/ 3556 w 6827"/>
              <a:gd name="T11" fmla="*/ 6827 h 6827"/>
              <a:gd name="T12" fmla="*/ 3595 w 6827"/>
              <a:gd name="T13" fmla="*/ 6821 h 6827"/>
              <a:gd name="T14" fmla="*/ 3610 w 6827"/>
              <a:gd name="T15" fmla="*/ 6817 h 6827"/>
              <a:gd name="T16" fmla="*/ 6827 w 6827"/>
              <a:gd name="T17" fmla="*/ 3413 h 6827"/>
              <a:gd name="T18" fmla="*/ 3413 w 6827"/>
              <a:gd name="T19" fmla="*/ 0 h 6827"/>
              <a:gd name="T20" fmla="*/ 5442 w 6827"/>
              <a:gd name="T21" fmla="*/ 5791 h 6827"/>
              <a:gd name="T22" fmla="*/ 5355 w 6827"/>
              <a:gd name="T23" fmla="*/ 5696 h 6827"/>
              <a:gd name="T24" fmla="*/ 4606 w 6827"/>
              <a:gd name="T25" fmla="*/ 5447 h 6827"/>
              <a:gd name="T26" fmla="*/ 4194 w 6827"/>
              <a:gd name="T27" fmla="*/ 4752 h 6827"/>
              <a:gd name="T28" fmla="*/ 4567 w 6827"/>
              <a:gd name="T29" fmla="*/ 4061 h 6827"/>
              <a:gd name="T30" fmla="*/ 4586 w 6827"/>
              <a:gd name="T31" fmla="*/ 3946 h 6827"/>
              <a:gd name="T32" fmla="*/ 4683 w 6827"/>
              <a:gd name="T33" fmla="*/ 3861 h 6827"/>
              <a:gd name="T34" fmla="*/ 4820 w 6827"/>
              <a:gd name="T35" fmla="*/ 3303 h 6827"/>
              <a:gd name="T36" fmla="*/ 4816 w 6827"/>
              <a:gd name="T37" fmla="*/ 3269 h 6827"/>
              <a:gd name="T38" fmla="*/ 4693 w 6827"/>
              <a:gd name="T39" fmla="*/ 3080 h 6827"/>
              <a:gd name="T40" fmla="*/ 4693 w 6827"/>
              <a:gd name="T41" fmla="*/ 2418 h 6827"/>
              <a:gd name="T42" fmla="*/ 4437 w 6827"/>
              <a:gd name="T43" fmla="*/ 1738 h 6827"/>
              <a:gd name="T44" fmla="*/ 3413 w 6827"/>
              <a:gd name="T45" fmla="*/ 1138 h 6827"/>
              <a:gd name="T46" fmla="*/ 2133 w 6827"/>
              <a:gd name="T47" fmla="*/ 2418 h 6827"/>
              <a:gd name="T48" fmla="*/ 2133 w 6827"/>
              <a:gd name="T49" fmla="*/ 3080 h 6827"/>
              <a:gd name="T50" fmla="*/ 2011 w 6827"/>
              <a:gd name="T51" fmla="*/ 3269 h 6827"/>
              <a:gd name="T52" fmla="*/ 2007 w 6827"/>
              <a:gd name="T53" fmla="*/ 3303 h 6827"/>
              <a:gd name="T54" fmla="*/ 2143 w 6827"/>
              <a:gd name="T55" fmla="*/ 3861 h 6827"/>
              <a:gd name="T56" fmla="*/ 2227 w 6827"/>
              <a:gd name="T57" fmla="*/ 3942 h 6827"/>
              <a:gd name="T58" fmla="*/ 2260 w 6827"/>
              <a:gd name="T59" fmla="*/ 4061 h 6827"/>
              <a:gd name="T60" fmla="*/ 2632 w 6827"/>
              <a:gd name="T61" fmla="*/ 4752 h 6827"/>
              <a:gd name="T62" fmla="*/ 2230 w 6827"/>
              <a:gd name="T63" fmla="*/ 5443 h 6827"/>
              <a:gd name="T64" fmla="*/ 1472 w 6827"/>
              <a:gd name="T65" fmla="*/ 5696 h 6827"/>
              <a:gd name="T66" fmla="*/ 1383 w 6827"/>
              <a:gd name="T67" fmla="*/ 5790 h 6827"/>
              <a:gd name="T68" fmla="*/ 284 w 6827"/>
              <a:gd name="T69" fmla="*/ 3413 h 6827"/>
              <a:gd name="T70" fmla="*/ 3413 w 6827"/>
              <a:gd name="T71" fmla="*/ 284 h 6827"/>
              <a:gd name="T72" fmla="*/ 6542 w 6827"/>
              <a:gd name="T73" fmla="*/ 3413 h 6827"/>
              <a:gd name="T74" fmla="*/ 5442 w 6827"/>
              <a:gd name="T75" fmla="*/ 5791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27" h="6827">
                <a:moveTo>
                  <a:pt x="3413" y="0"/>
                </a:moveTo>
                <a:cubicBezTo>
                  <a:pt x="1531" y="0"/>
                  <a:pt x="0" y="1531"/>
                  <a:pt x="0" y="3413"/>
                </a:cubicBezTo>
                <a:cubicBezTo>
                  <a:pt x="0" y="5296"/>
                  <a:pt x="1531" y="6827"/>
                  <a:pt x="3413" y="6827"/>
                </a:cubicBezTo>
                <a:cubicBezTo>
                  <a:pt x="3448" y="6827"/>
                  <a:pt x="3481" y="6822"/>
                  <a:pt x="3516" y="6822"/>
                </a:cubicBezTo>
                <a:lnTo>
                  <a:pt x="3528" y="6824"/>
                </a:lnTo>
                <a:cubicBezTo>
                  <a:pt x="3537" y="6826"/>
                  <a:pt x="3546" y="6827"/>
                  <a:pt x="3556" y="6827"/>
                </a:cubicBezTo>
                <a:cubicBezTo>
                  <a:pt x="3569" y="6827"/>
                  <a:pt x="3582" y="6825"/>
                  <a:pt x="3595" y="6821"/>
                </a:cubicBezTo>
                <a:lnTo>
                  <a:pt x="3610" y="6817"/>
                </a:lnTo>
                <a:cubicBezTo>
                  <a:pt x="5401" y="6713"/>
                  <a:pt x="6827" y="5229"/>
                  <a:pt x="6827" y="3413"/>
                </a:cubicBezTo>
                <a:cubicBezTo>
                  <a:pt x="6827" y="1531"/>
                  <a:pt x="5296" y="0"/>
                  <a:pt x="3413" y="0"/>
                </a:cubicBezTo>
                <a:close/>
                <a:moveTo>
                  <a:pt x="5442" y="5791"/>
                </a:moveTo>
                <a:cubicBezTo>
                  <a:pt x="5429" y="5747"/>
                  <a:pt x="5398" y="5711"/>
                  <a:pt x="5355" y="5696"/>
                </a:cubicBezTo>
                <a:lnTo>
                  <a:pt x="4606" y="5447"/>
                </a:lnTo>
                <a:cubicBezTo>
                  <a:pt x="4345" y="5338"/>
                  <a:pt x="4223" y="4920"/>
                  <a:pt x="4194" y="4752"/>
                </a:cubicBezTo>
                <a:cubicBezTo>
                  <a:pt x="4388" y="4572"/>
                  <a:pt x="4567" y="4304"/>
                  <a:pt x="4567" y="4061"/>
                </a:cubicBezTo>
                <a:cubicBezTo>
                  <a:pt x="4567" y="3979"/>
                  <a:pt x="4590" y="3947"/>
                  <a:pt x="4586" y="3946"/>
                </a:cubicBezTo>
                <a:cubicBezTo>
                  <a:pt x="4630" y="3935"/>
                  <a:pt x="4666" y="3904"/>
                  <a:pt x="4683" y="3861"/>
                </a:cubicBezTo>
                <a:cubicBezTo>
                  <a:pt x="4697" y="3826"/>
                  <a:pt x="4820" y="3514"/>
                  <a:pt x="4820" y="3303"/>
                </a:cubicBezTo>
                <a:cubicBezTo>
                  <a:pt x="4820" y="3291"/>
                  <a:pt x="4818" y="3280"/>
                  <a:pt x="4816" y="3269"/>
                </a:cubicBezTo>
                <a:cubicBezTo>
                  <a:pt x="4798" y="3197"/>
                  <a:pt x="4756" y="3125"/>
                  <a:pt x="4693" y="3080"/>
                </a:cubicBezTo>
                <a:lnTo>
                  <a:pt x="4693" y="2418"/>
                </a:lnTo>
                <a:cubicBezTo>
                  <a:pt x="4693" y="2009"/>
                  <a:pt x="4569" y="1837"/>
                  <a:pt x="4437" y="1738"/>
                </a:cubicBezTo>
                <a:cubicBezTo>
                  <a:pt x="4407" y="1534"/>
                  <a:pt x="4189" y="1138"/>
                  <a:pt x="3413" y="1138"/>
                </a:cubicBezTo>
                <a:cubicBezTo>
                  <a:pt x="2620" y="1138"/>
                  <a:pt x="2133" y="1884"/>
                  <a:pt x="2133" y="2418"/>
                </a:cubicBezTo>
                <a:lnTo>
                  <a:pt x="2133" y="3080"/>
                </a:lnTo>
                <a:cubicBezTo>
                  <a:pt x="2071" y="3125"/>
                  <a:pt x="2029" y="3197"/>
                  <a:pt x="2011" y="3269"/>
                </a:cubicBezTo>
                <a:cubicBezTo>
                  <a:pt x="2008" y="3280"/>
                  <a:pt x="2007" y="3292"/>
                  <a:pt x="2007" y="3303"/>
                </a:cubicBezTo>
                <a:cubicBezTo>
                  <a:pt x="2007" y="3514"/>
                  <a:pt x="2129" y="3826"/>
                  <a:pt x="2143" y="3861"/>
                </a:cubicBezTo>
                <a:cubicBezTo>
                  <a:pt x="2160" y="3904"/>
                  <a:pt x="2183" y="3931"/>
                  <a:pt x="2227" y="3942"/>
                </a:cubicBezTo>
                <a:cubicBezTo>
                  <a:pt x="2236" y="3947"/>
                  <a:pt x="2260" y="3979"/>
                  <a:pt x="2260" y="4061"/>
                </a:cubicBezTo>
                <a:cubicBezTo>
                  <a:pt x="2260" y="4304"/>
                  <a:pt x="2439" y="4572"/>
                  <a:pt x="2632" y="4752"/>
                </a:cubicBezTo>
                <a:cubicBezTo>
                  <a:pt x="2604" y="4919"/>
                  <a:pt x="2484" y="5338"/>
                  <a:pt x="2230" y="5443"/>
                </a:cubicBezTo>
                <a:lnTo>
                  <a:pt x="1472" y="5696"/>
                </a:lnTo>
                <a:cubicBezTo>
                  <a:pt x="1428" y="5711"/>
                  <a:pt x="1397" y="5747"/>
                  <a:pt x="1383" y="5790"/>
                </a:cubicBezTo>
                <a:cubicBezTo>
                  <a:pt x="712" y="5216"/>
                  <a:pt x="284" y="4364"/>
                  <a:pt x="284" y="3413"/>
                </a:cubicBezTo>
                <a:cubicBezTo>
                  <a:pt x="284" y="1688"/>
                  <a:pt x="1688" y="284"/>
                  <a:pt x="3413" y="284"/>
                </a:cubicBezTo>
                <a:cubicBezTo>
                  <a:pt x="5138" y="284"/>
                  <a:pt x="6542" y="1688"/>
                  <a:pt x="6542" y="3413"/>
                </a:cubicBezTo>
                <a:cubicBezTo>
                  <a:pt x="6542" y="4365"/>
                  <a:pt x="6114" y="5217"/>
                  <a:pt x="5442" y="57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/>
          </a:p>
        </p:txBody>
      </p:sp>
      <p:sp>
        <p:nvSpPr>
          <p:cNvPr id="42" name="文本框 41"/>
          <p:cNvSpPr txBox="1"/>
          <p:nvPr>
            <p:custDataLst>
              <p:tags r:id="rId10"/>
            </p:custDataLst>
          </p:nvPr>
        </p:nvSpPr>
        <p:spPr>
          <a:xfrm>
            <a:off x="3107857" y="3280896"/>
            <a:ext cx="645722" cy="37240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91440" tIns="45720" rIns="91440" bIns="45720" anchor="ctr" anchorCtr="0">
            <a:normAutofit fontScale="85000"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文本框 121"/>
          <p:cNvSpPr txBox="1"/>
          <p:nvPr>
            <p:custDataLst>
              <p:tags r:id="rId11"/>
            </p:custDataLst>
          </p:nvPr>
        </p:nvSpPr>
        <p:spPr>
          <a:xfrm>
            <a:off x="5788367" y="3280896"/>
            <a:ext cx="645721" cy="37240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91440" tIns="45720" rIns="91440" bIns="45720" anchor="ctr" anchorCtr="0">
            <a:normAutofit fontScale="85000"/>
          </a:bodyPr>
          <a:lstStyle/>
          <a:p>
            <a:pPr algn="ctr"/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文本框 122"/>
          <p:cNvSpPr txBox="1"/>
          <p:nvPr>
            <p:custDataLst>
              <p:tags r:id="rId12"/>
            </p:custDataLst>
          </p:nvPr>
        </p:nvSpPr>
        <p:spPr>
          <a:xfrm>
            <a:off x="8453648" y="3280896"/>
            <a:ext cx="645721" cy="37240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algn="ctr">
              <a:defRPr sz="16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/>
              <a:t>2020</a:t>
            </a:r>
            <a:endParaRPr lang="en-US" sz="14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593725" y="1207770"/>
            <a:ext cx="4538980" cy="1772920"/>
            <a:chOff x="935" y="1902"/>
            <a:chExt cx="7148" cy="2792"/>
          </a:xfrm>
        </p:grpSpPr>
        <p:sp>
          <p:nvSpPr>
            <p:cNvPr id="50" name="矩形 49"/>
            <p:cNvSpPr/>
            <p:nvPr/>
          </p:nvSpPr>
          <p:spPr>
            <a:xfrm>
              <a:off x="935" y="1902"/>
              <a:ext cx="7149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965" y="2047"/>
              <a:ext cx="3090" cy="531"/>
              <a:chOff x="1589" y="2071"/>
              <a:chExt cx="3090" cy="531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7089140" y="1207770"/>
            <a:ext cx="4538980" cy="1772920"/>
            <a:chOff x="935" y="1902"/>
            <a:chExt cx="7148" cy="2792"/>
          </a:xfrm>
        </p:grpSpPr>
        <p:sp>
          <p:nvSpPr>
            <p:cNvPr id="55" name="矩形 54"/>
            <p:cNvSpPr/>
            <p:nvPr/>
          </p:nvSpPr>
          <p:spPr>
            <a:xfrm>
              <a:off x="935" y="1902"/>
              <a:ext cx="7149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965" y="2047"/>
              <a:ext cx="3090" cy="531"/>
              <a:chOff x="1589" y="2071"/>
              <a:chExt cx="3090" cy="531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32460" y="4154170"/>
            <a:ext cx="4538980" cy="1772920"/>
            <a:chOff x="935" y="1902"/>
            <a:chExt cx="7148" cy="2792"/>
          </a:xfrm>
        </p:grpSpPr>
        <p:sp>
          <p:nvSpPr>
            <p:cNvPr id="64" name="矩形 63"/>
            <p:cNvSpPr/>
            <p:nvPr/>
          </p:nvSpPr>
          <p:spPr>
            <a:xfrm>
              <a:off x="935" y="1902"/>
              <a:ext cx="7149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2965" y="2047"/>
              <a:ext cx="3090" cy="531"/>
              <a:chOff x="1589" y="2071"/>
              <a:chExt cx="3090" cy="531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089140" y="4154170"/>
            <a:ext cx="4538980" cy="1772920"/>
            <a:chOff x="935" y="1902"/>
            <a:chExt cx="7148" cy="2792"/>
          </a:xfrm>
        </p:grpSpPr>
        <p:sp>
          <p:nvSpPr>
            <p:cNvPr id="74" name="矩形 73"/>
            <p:cNvSpPr/>
            <p:nvPr/>
          </p:nvSpPr>
          <p:spPr>
            <a:xfrm>
              <a:off x="935" y="1902"/>
              <a:ext cx="7149" cy="279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34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965" y="2047"/>
              <a:ext cx="3090" cy="531"/>
              <a:chOff x="1589" y="2071"/>
              <a:chExt cx="3090" cy="531"/>
            </a:xfrm>
          </p:grpSpPr>
          <p:cxnSp>
            <p:nvCxnSpPr>
              <p:cNvPr id="76" name="直接连接符 75"/>
              <p:cNvCxnSpPr/>
              <p:nvPr/>
            </p:nvCxnSpPr>
            <p:spPr>
              <a:xfrm>
                <a:off x="1589" y="2602"/>
                <a:ext cx="309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/>
              <p:cNvSpPr txBox="1"/>
              <p:nvPr/>
            </p:nvSpPr>
            <p:spPr>
              <a:xfrm>
                <a:off x="2350" y="2071"/>
                <a:ext cx="15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输入标题</a:t>
                </a:r>
                <a:endParaRPr lang="zh-CN" altLang="en-US" sz="1600"/>
              </a:p>
            </p:txBody>
          </p:sp>
        </p:grpSp>
      </p:grpSp>
      <p:sp>
        <p:nvSpPr>
          <p:cNvPr id="10" name="Subtitle 2"/>
          <p:cNvSpPr txBox="1"/>
          <p:nvPr/>
        </p:nvSpPr>
        <p:spPr>
          <a:xfrm>
            <a:off x="664845" y="1637030"/>
            <a:ext cx="4476115" cy="107696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7089140" y="1637030"/>
            <a:ext cx="4476115" cy="107696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089140" y="4583430"/>
            <a:ext cx="4476115" cy="107696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632460" y="4583430"/>
            <a:ext cx="4476115" cy="107696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353250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选题背景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002790" y="3270250"/>
            <a:ext cx="8185150" cy="5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单击此处，添加目录结构的摘要信息，需简明扼要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6395" y="210883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第二部分：选题背景</a:t>
            </a:r>
            <a:endParaRPr lang="zh-CN" altLang="en-US" sz="3200"/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1905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-1905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3532505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选题背景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组合 47"/>
          <p:cNvGrpSpPr/>
          <p:nvPr>
            <p:custDataLst>
              <p:tags r:id="rId1"/>
            </p:custDataLst>
          </p:nvPr>
        </p:nvGrpSpPr>
        <p:grpSpPr>
          <a:xfrm>
            <a:off x="1212850" y="984885"/>
            <a:ext cx="10387330" cy="1231900"/>
            <a:chOff x="1910" y="1551"/>
            <a:chExt cx="16358" cy="1940"/>
          </a:xfrm>
        </p:grpSpPr>
        <p:grpSp>
          <p:nvGrpSpPr>
            <p:cNvPr id="7" name="组合 6"/>
            <p:cNvGrpSpPr/>
            <p:nvPr/>
          </p:nvGrpSpPr>
          <p:grpSpPr>
            <a:xfrm>
              <a:off x="1910" y="1551"/>
              <a:ext cx="1799" cy="1314"/>
              <a:chOff x="3818" y="2647"/>
              <a:chExt cx="1799" cy="1314"/>
            </a:xfrm>
          </p:grpSpPr>
          <p:sp>
            <p:nvSpPr>
              <p:cNvPr id="22" name="任意多边形 21"/>
              <p:cNvSpPr/>
              <p:nvPr>
                <p:custDataLst>
                  <p:tags r:id="rId2"/>
                </p:custDataLst>
              </p:nvPr>
            </p:nvSpPr>
            <p:spPr>
              <a:xfrm>
                <a:off x="3818" y="2647"/>
                <a:ext cx="1071" cy="1314"/>
              </a:xfrm>
              <a:custGeom>
                <a:avLst/>
                <a:gdLst>
                  <a:gd name="connsiteX0" fmla="*/ 0 w 580293"/>
                  <a:gd name="connsiteY0" fmla="*/ 0 h 712177"/>
                  <a:gd name="connsiteX1" fmla="*/ 580293 w 580293"/>
                  <a:gd name="connsiteY1" fmla="*/ 298119 h 712177"/>
                  <a:gd name="connsiteX2" fmla="*/ 580293 w 580293"/>
                  <a:gd name="connsiteY2" fmla="*/ 712177 h 712177"/>
                  <a:gd name="connsiteX3" fmla="*/ 0 w 580293"/>
                  <a:gd name="connsiteY3" fmla="*/ 414058 h 71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293" h="712177">
                    <a:moveTo>
                      <a:pt x="0" y="0"/>
                    </a:moveTo>
                    <a:lnTo>
                      <a:pt x="580293" y="298119"/>
                    </a:lnTo>
                    <a:lnTo>
                      <a:pt x="580293" y="712177"/>
                    </a:lnTo>
                    <a:lnTo>
                      <a:pt x="0" y="41405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200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 22"/>
              <p:cNvSpPr/>
              <p:nvPr>
                <p:custDataLst>
                  <p:tags r:id="rId3"/>
                </p:custDataLst>
              </p:nvPr>
            </p:nvSpPr>
            <p:spPr>
              <a:xfrm>
                <a:off x="4889" y="3199"/>
                <a:ext cx="729" cy="763"/>
              </a:xfrm>
              <a:custGeom>
                <a:avLst/>
                <a:gdLst>
                  <a:gd name="connsiteX0" fmla="*/ 0 w 394921"/>
                  <a:gd name="connsiteY0" fmla="*/ 0 h 413238"/>
                  <a:gd name="connsiteX1" fmla="*/ 207744 w 394921"/>
                  <a:gd name="connsiteY1" fmla="*/ 0 h 413238"/>
                  <a:gd name="connsiteX2" fmla="*/ 394921 w 394921"/>
                  <a:gd name="connsiteY2" fmla="*/ 206619 h 413238"/>
                  <a:gd name="connsiteX3" fmla="*/ 207744 w 394921"/>
                  <a:gd name="connsiteY3" fmla="*/ 413238 h 413238"/>
                  <a:gd name="connsiteX4" fmla="*/ 0 w 394921"/>
                  <a:gd name="connsiteY4" fmla="*/ 413238 h 41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921" h="413238">
                    <a:moveTo>
                      <a:pt x="0" y="0"/>
                    </a:moveTo>
                    <a:lnTo>
                      <a:pt x="207744" y="0"/>
                    </a:lnTo>
                    <a:cubicBezTo>
                      <a:pt x="311119" y="0"/>
                      <a:pt x="394921" y="92506"/>
                      <a:pt x="394921" y="206619"/>
                    </a:cubicBezTo>
                    <a:cubicBezTo>
                      <a:pt x="394921" y="320731"/>
                      <a:pt x="311119" y="413238"/>
                      <a:pt x="207744" y="413238"/>
                    </a:cubicBezTo>
                    <a:lnTo>
                      <a:pt x="0" y="4132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2000" spc="30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A</a:t>
                </a:r>
                <a:endParaRPr lang="zh-CN" altLang="en-US" sz="2000" spc="3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904" y="2103"/>
              <a:ext cx="14364" cy="1388"/>
              <a:chOff x="3904" y="2347"/>
              <a:chExt cx="14364" cy="138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904" y="2347"/>
                <a:ext cx="14364" cy="138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34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0">
                <a:off x="3990" y="2347"/>
                <a:ext cx="3090" cy="531"/>
                <a:chOff x="1589" y="2071"/>
                <a:chExt cx="3090" cy="531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1589" y="2602"/>
                  <a:ext cx="309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/>
                <p:cNvSpPr txBox="1"/>
                <p:nvPr/>
              </p:nvSpPr>
              <p:spPr>
                <a:xfrm>
                  <a:off x="2350" y="2071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输入标题</a:t>
                  </a:r>
                  <a:endParaRPr lang="zh-CN" altLang="en-US" sz="1600"/>
                </a:p>
              </p:txBody>
            </p:sp>
          </p:grpSp>
        </p:grpSp>
      </p:grpSp>
      <p:grpSp>
        <p:nvGrpSpPr>
          <p:cNvPr id="47" name="组合 46"/>
          <p:cNvGrpSpPr/>
          <p:nvPr>
            <p:custDataLst>
              <p:tags r:id="rId4"/>
            </p:custDataLst>
          </p:nvPr>
        </p:nvGrpSpPr>
        <p:grpSpPr>
          <a:xfrm>
            <a:off x="1212850" y="2210435"/>
            <a:ext cx="10387330" cy="1231900"/>
            <a:chOff x="1910" y="3481"/>
            <a:chExt cx="16358" cy="1940"/>
          </a:xfrm>
        </p:grpSpPr>
        <p:grpSp>
          <p:nvGrpSpPr>
            <p:cNvPr id="8" name="组合 7"/>
            <p:cNvGrpSpPr/>
            <p:nvPr/>
          </p:nvGrpSpPr>
          <p:grpSpPr>
            <a:xfrm>
              <a:off x="1910" y="3481"/>
              <a:ext cx="1799" cy="1314"/>
              <a:chOff x="3818" y="4027"/>
              <a:chExt cx="1799" cy="1314"/>
            </a:xfrm>
          </p:grpSpPr>
          <p:sp>
            <p:nvSpPr>
              <p:cNvPr id="5" name="任意多边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3818" y="4027"/>
                <a:ext cx="1071" cy="1314"/>
              </a:xfrm>
              <a:custGeom>
                <a:avLst/>
                <a:gdLst>
                  <a:gd name="connsiteX0" fmla="*/ 0 w 580293"/>
                  <a:gd name="connsiteY0" fmla="*/ 0 h 712177"/>
                  <a:gd name="connsiteX1" fmla="*/ 580293 w 580293"/>
                  <a:gd name="connsiteY1" fmla="*/ 298119 h 712177"/>
                  <a:gd name="connsiteX2" fmla="*/ 580293 w 580293"/>
                  <a:gd name="connsiteY2" fmla="*/ 712177 h 712177"/>
                  <a:gd name="connsiteX3" fmla="*/ 0 w 580293"/>
                  <a:gd name="connsiteY3" fmla="*/ 414058 h 71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293" h="712177">
                    <a:moveTo>
                      <a:pt x="0" y="0"/>
                    </a:moveTo>
                    <a:lnTo>
                      <a:pt x="580293" y="298119"/>
                    </a:lnTo>
                    <a:lnTo>
                      <a:pt x="580293" y="712177"/>
                    </a:lnTo>
                    <a:lnTo>
                      <a:pt x="0" y="41405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200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任意多边形 5"/>
              <p:cNvSpPr/>
              <p:nvPr>
                <p:custDataLst>
                  <p:tags r:id="rId6"/>
                </p:custDataLst>
              </p:nvPr>
            </p:nvSpPr>
            <p:spPr>
              <a:xfrm>
                <a:off x="4889" y="4579"/>
                <a:ext cx="729" cy="763"/>
              </a:xfrm>
              <a:custGeom>
                <a:avLst/>
                <a:gdLst>
                  <a:gd name="connsiteX0" fmla="*/ 0 w 394921"/>
                  <a:gd name="connsiteY0" fmla="*/ 0 h 413238"/>
                  <a:gd name="connsiteX1" fmla="*/ 207744 w 394921"/>
                  <a:gd name="connsiteY1" fmla="*/ 0 h 413238"/>
                  <a:gd name="connsiteX2" fmla="*/ 394921 w 394921"/>
                  <a:gd name="connsiteY2" fmla="*/ 206619 h 413238"/>
                  <a:gd name="connsiteX3" fmla="*/ 207744 w 394921"/>
                  <a:gd name="connsiteY3" fmla="*/ 413238 h 413238"/>
                  <a:gd name="connsiteX4" fmla="*/ 0 w 394921"/>
                  <a:gd name="connsiteY4" fmla="*/ 413238 h 41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921" h="413238">
                    <a:moveTo>
                      <a:pt x="0" y="0"/>
                    </a:moveTo>
                    <a:lnTo>
                      <a:pt x="207744" y="0"/>
                    </a:lnTo>
                    <a:cubicBezTo>
                      <a:pt x="311119" y="0"/>
                      <a:pt x="394921" y="92506"/>
                      <a:pt x="394921" y="206619"/>
                    </a:cubicBezTo>
                    <a:cubicBezTo>
                      <a:pt x="394921" y="320731"/>
                      <a:pt x="311119" y="413238"/>
                      <a:pt x="207744" y="413238"/>
                    </a:cubicBezTo>
                    <a:lnTo>
                      <a:pt x="0" y="4132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2000" spc="30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B</a:t>
                </a:r>
                <a:endParaRPr lang="zh-CN" altLang="en-US" sz="2000" spc="3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904" y="4033"/>
              <a:ext cx="14364" cy="1388"/>
              <a:chOff x="3904" y="2347"/>
              <a:chExt cx="14364" cy="138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904" y="2347"/>
                <a:ext cx="14364" cy="138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34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 rot="0">
                <a:off x="3990" y="2347"/>
                <a:ext cx="3090" cy="531"/>
                <a:chOff x="1589" y="2071"/>
                <a:chExt cx="3090" cy="531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1589" y="2602"/>
                  <a:ext cx="309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350" y="2071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输入标题</a:t>
                  </a:r>
                  <a:endParaRPr lang="zh-CN" altLang="en-US" sz="1600"/>
                </a:p>
              </p:txBody>
            </p:sp>
          </p:grpSp>
        </p:grpSp>
      </p:grpSp>
      <p:grpSp>
        <p:nvGrpSpPr>
          <p:cNvPr id="46" name="组合 45"/>
          <p:cNvGrpSpPr/>
          <p:nvPr>
            <p:custDataLst>
              <p:tags r:id="rId7"/>
            </p:custDataLst>
          </p:nvPr>
        </p:nvGrpSpPr>
        <p:grpSpPr>
          <a:xfrm>
            <a:off x="1212850" y="3435985"/>
            <a:ext cx="10387330" cy="1231900"/>
            <a:chOff x="1910" y="5411"/>
            <a:chExt cx="16358" cy="1940"/>
          </a:xfrm>
        </p:grpSpPr>
        <p:grpSp>
          <p:nvGrpSpPr>
            <p:cNvPr id="9" name="组合 8"/>
            <p:cNvGrpSpPr/>
            <p:nvPr/>
          </p:nvGrpSpPr>
          <p:grpSpPr>
            <a:xfrm>
              <a:off x="1910" y="5411"/>
              <a:ext cx="1799" cy="1314"/>
              <a:chOff x="3818" y="5407"/>
              <a:chExt cx="1799" cy="1314"/>
            </a:xfrm>
          </p:grpSpPr>
          <p:sp>
            <p:nvSpPr>
              <p:cNvPr id="63" name="任意多边形 62"/>
              <p:cNvSpPr/>
              <p:nvPr>
                <p:custDataLst>
                  <p:tags r:id="rId8"/>
                </p:custDataLst>
              </p:nvPr>
            </p:nvSpPr>
            <p:spPr>
              <a:xfrm>
                <a:off x="3818" y="5407"/>
                <a:ext cx="1071" cy="1314"/>
              </a:xfrm>
              <a:custGeom>
                <a:avLst/>
                <a:gdLst>
                  <a:gd name="connsiteX0" fmla="*/ 0 w 580293"/>
                  <a:gd name="connsiteY0" fmla="*/ 0 h 712177"/>
                  <a:gd name="connsiteX1" fmla="*/ 580293 w 580293"/>
                  <a:gd name="connsiteY1" fmla="*/ 298119 h 712177"/>
                  <a:gd name="connsiteX2" fmla="*/ 580293 w 580293"/>
                  <a:gd name="connsiteY2" fmla="*/ 712177 h 712177"/>
                  <a:gd name="connsiteX3" fmla="*/ 0 w 580293"/>
                  <a:gd name="connsiteY3" fmla="*/ 414058 h 71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293" h="712177">
                    <a:moveTo>
                      <a:pt x="0" y="0"/>
                    </a:moveTo>
                    <a:lnTo>
                      <a:pt x="580293" y="298119"/>
                    </a:lnTo>
                    <a:lnTo>
                      <a:pt x="580293" y="712177"/>
                    </a:lnTo>
                    <a:lnTo>
                      <a:pt x="0" y="41405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200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任意多边形 63"/>
              <p:cNvSpPr/>
              <p:nvPr>
                <p:custDataLst>
                  <p:tags r:id="rId9"/>
                </p:custDataLst>
              </p:nvPr>
            </p:nvSpPr>
            <p:spPr>
              <a:xfrm>
                <a:off x="4889" y="5958"/>
                <a:ext cx="729" cy="763"/>
              </a:xfrm>
              <a:custGeom>
                <a:avLst/>
                <a:gdLst>
                  <a:gd name="connsiteX0" fmla="*/ 0 w 394921"/>
                  <a:gd name="connsiteY0" fmla="*/ 0 h 413238"/>
                  <a:gd name="connsiteX1" fmla="*/ 207744 w 394921"/>
                  <a:gd name="connsiteY1" fmla="*/ 0 h 413238"/>
                  <a:gd name="connsiteX2" fmla="*/ 394921 w 394921"/>
                  <a:gd name="connsiteY2" fmla="*/ 206619 h 413238"/>
                  <a:gd name="connsiteX3" fmla="*/ 207744 w 394921"/>
                  <a:gd name="connsiteY3" fmla="*/ 413238 h 413238"/>
                  <a:gd name="connsiteX4" fmla="*/ 0 w 394921"/>
                  <a:gd name="connsiteY4" fmla="*/ 413238 h 41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921" h="413238">
                    <a:moveTo>
                      <a:pt x="0" y="0"/>
                    </a:moveTo>
                    <a:lnTo>
                      <a:pt x="207744" y="0"/>
                    </a:lnTo>
                    <a:cubicBezTo>
                      <a:pt x="311119" y="0"/>
                      <a:pt x="394921" y="92506"/>
                      <a:pt x="394921" y="206619"/>
                    </a:cubicBezTo>
                    <a:cubicBezTo>
                      <a:pt x="394921" y="320731"/>
                      <a:pt x="311119" y="413238"/>
                      <a:pt x="207744" y="413238"/>
                    </a:cubicBezTo>
                    <a:lnTo>
                      <a:pt x="0" y="41323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2000" spc="30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C</a:t>
                </a:r>
                <a:endParaRPr lang="zh-CN" altLang="en-US" sz="2000" spc="3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904" y="5963"/>
              <a:ext cx="14364" cy="1388"/>
              <a:chOff x="3904" y="2347"/>
              <a:chExt cx="14364" cy="138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04" y="2347"/>
                <a:ext cx="14364" cy="138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34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 rot="0">
                <a:off x="3990" y="2347"/>
                <a:ext cx="3090" cy="531"/>
                <a:chOff x="1589" y="2071"/>
                <a:chExt cx="3090" cy="531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1589" y="2602"/>
                  <a:ext cx="309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2350" y="2071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输入标题</a:t>
                  </a:r>
                  <a:endParaRPr lang="zh-CN" altLang="en-US" sz="1600"/>
                </a:p>
              </p:txBody>
            </p:sp>
          </p:grpSp>
        </p:grpSp>
      </p:grpSp>
      <p:grpSp>
        <p:nvGrpSpPr>
          <p:cNvPr id="45" name="组合 44"/>
          <p:cNvGrpSpPr/>
          <p:nvPr>
            <p:custDataLst>
              <p:tags r:id="rId10"/>
            </p:custDataLst>
          </p:nvPr>
        </p:nvGrpSpPr>
        <p:grpSpPr>
          <a:xfrm>
            <a:off x="1212850" y="4661535"/>
            <a:ext cx="10387330" cy="1231900"/>
            <a:chOff x="1910" y="7341"/>
            <a:chExt cx="16358" cy="1940"/>
          </a:xfrm>
        </p:grpSpPr>
        <p:grpSp>
          <p:nvGrpSpPr>
            <p:cNvPr id="10" name="组合 9"/>
            <p:cNvGrpSpPr/>
            <p:nvPr/>
          </p:nvGrpSpPr>
          <p:grpSpPr>
            <a:xfrm>
              <a:off x="1910" y="7341"/>
              <a:ext cx="1799" cy="1314"/>
              <a:chOff x="3818" y="6792"/>
              <a:chExt cx="1799" cy="1314"/>
            </a:xfrm>
          </p:grpSpPr>
          <p:sp>
            <p:nvSpPr>
              <p:cNvPr id="69" name="任意多边形 68"/>
              <p:cNvSpPr/>
              <p:nvPr>
                <p:custDataLst>
                  <p:tags r:id="rId11"/>
                </p:custDataLst>
              </p:nvPr>
            </p:nvSpPr>
            <p:spPr>
              <a:xfrm>
                <a:off x="3818" y="6792"/>
                <a:ext cx="1071" cy="1314"/>
              </a:xfrm>
              <a:custGeom>
                <a:avLst/>
                <a:gdLst>
                  <a:gd name="connsiteX0" fmla="*/ 0 w 580293"/>
                  <a:gd name="connsiteY0" fmla="*/ 0 h 712177"/>
                  <a:gd name="connsiteX1" fmla="*/ 580293 w 580293"/>
                  <a:gd name="connsiteY1" fmla="*/ 298119 h 712177"/>
                  <a:gd name="connsiteX2" fmla="*/ 580293 w 580293"/>
                  <a:gd name="connsiteY2" fmla="*/ 712177 h 712177"/>
                  <a:gd name="connsiteX3" fmla="*/ 0 w 580293"/>
                  <a:gd name="connsiteY3" fmla="*/ 414058 h 71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293" h="712177">
                    <a:moveTo>
                      <a:pt x="0" y="0"/>
                    </a:moveTo>
                    <a:lnTo>
                      <a:pt x="580293" y="298119"/>
                    </a:lnTo>
                    <a:lnTo>
                      <a:pt x="580293" y="712177"/>
                    </a:lnTo>
                    <a:lnTo>
                      <a:pt x="0" y="4140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200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89" y="7344"/>
                <a:ext cx="729" cy="763"/>
              </a:xfrm>
              <a:custGeom>
                <a:avLst/>
                <a:gdLst>
                  <a:gd name="connsiteX0" fmla="*/ 0 w 394921"/>
                  <a:gd name="connsiteY0" fmla="*/ 0 h 413238"/>
                  <a:gd name="connsiteX1" fmla="*/ 207744 w 394921"/>
                  <a:gd name="connsiteY1" fmla="*/ 0 h 413238"/>
                  <a:gd name="connsiteX2" fmla="*/ 394921 w 394921"/>
                  <a:gd name="connsiteY2" fmla="*/ 206619 h 413238"/>
                  <a:gd name="connsiteX3" fmla="*/ 207744 w 394921"/>
                  <a:gd name="connsiteY3" fmla="*/ 413238 h 413238"/>
                  <a:gd name="connsiteX4" fmla="*/ 0 w 394921"/>
                  <a:gd name="connsiteY4" fmla="*/ 413238 h 41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921" h="413238">
                    <a:moveTo>
                      <a:pt x="0" y="0"/>
                    </a:moveTo>
                    <a:lnTo>
                      <a:pt x="207744" y="0"/>
                    </a:lnTo>
                    <a:cubicBezTo>
                      <a:pt x="311119" y="0"/>
                      <a:pt x="394921" y="92506"/>
                      <a:pt x="394921" y="206619"/>
                    </a:cubicBezTo>
                    <a:cubicBezTo>
                      <a:pt x="394921" y="320731"/>
                      <a:pt x="311119" y="413238"/>
                      <a:pt x="207744" y="413238"/>
                    </a:cubicBezTo>
                    <a:lnTo>
                      <a:pt x="0" y="41323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2000" spc="30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D</a:t>
                </a:r>
                <a:endParaRPr lang="zh-CN" altLang="en-US" sz="2000" spc="3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904" y="7893"/>
              <a:ext cx="14364" cy="1388"/>
              <a:chOff x="3904" y="2347"/>
              <a:chExt cx="14364" cy="13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04" y="2347"/>
                <a:ext cx="14364" cy="1389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34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 rot="0">
                <a:off x="3990" y="2347"/>
                <a:ext cx="3090" cy="531"/>
                <a:chOff x="1589" y="2071"/>
                <a:chExt cx="3090" cy="531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1589" y="2602"/>
                  <a:ext cx="309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/>
              </p:nvSpPr>
              <p:spPr>
                <a:xfrm>
                  <a:off x="2350" y="2071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输入标题</a:t>
                  </a:r>
                  <a:endParaRPr lang="zh-CN" altLang="en-US" sz="1600"/>
                </a:p>
              </p:txBody>
            </p:sp>
          </p:grpSp>
        </p:grpSp>
      </p:grpSp>
      <p:sp>
        <p:nvSpPr>
          <p:cNvPr id="4" name="Subtitle 2"/>
          <p:cNvSpPr txBox="1"/>
          <p:nvPr/>
        </p:nvSpPr>
        <p:spPr>
          <a:xfrm>
            <a:off x="2479040" y="1335405"/>
            <a:ext cx="9121775" cy="7537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                                         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2479040" y="2560955"/>
            <a:ext cx="9121775" cy="7537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                                         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2479040" y="3747135"/>
            <a:ext cx="9121775" cy="7537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                                         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Subtitle 2"/>
          <p:cNvSpPr txBox="1"/>
          <p:nvPr/>
        </p:nvSpPr>
        <p:spPr>
          <a:xfrm>
            <a:off x="2478405" y="5012055"/>
            <a:ext cx="9121775" cy="7537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                                         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5" name="图片 14" descr="452629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270" y="0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3533140" y="50863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选题背景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组合 53"/>
          <p:cNvGrpSpPr/>
          <p:nvPr>
            <p:custDataLst>
              <p:tags r:id="rId1"/>
            </p:custDataLst>
          </p:nvPr>
        </p:nvGrpSpPr>
        <p:grpSpPr>
          <a:xfrm>
            <a:off x="4485939" y="1207846"/>
            <a:ext cx="889636" cy="889636"/>
            <a:chOff x="941560" y="3612332"/>
            <a:chExt cx="1403287" cy="1403287"/>
          </a:xfrm>
          <a:solidFill>
            <a:schemeClr val="bg1">
              <a:lumMod val="85000"/>
            </a:schemeClr>
          </a:solidFill>
        </p:grpSpPr>
        <p:sp>
          <p:nvSpPr>
            <p:cNvPr id="55" name="任意多边形 54"/>
            <p:cNvSpPr/>
            <p:nvPr>
              <p:custDataLst>
                <p:tags r:id="rId2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6" name="菱形 55"/>
            <p:cNvSpPr/>
            <p:nvPr>
              <p:custDataLst>
                <p:tags r:id="rId3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10000"/>
                </a:lnSpc>
              </a:pPr>
              <a:r>
                <a:rPr lang="en-US" altLang="zh-CN" smtClean="0">
                  <a:solidFill>
                    <a:srgbClr val="FFFFFF"/>
                  </a:solidFill>
                </a:rPr>
                <a:t>1</a:t>
              </a:r>
              <a:endParaRPr lang="en-US" altLang="zh-C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5939693" y="1207846"/>
            <a:ext cx="889636" cy="889636"/>
            <a:chOff x="941560" y="3612332"/>
            <a:chExt cx="1403287" cy="1403287"/>
          </a:xfrm>
          <a:solidFill>
            <a:schemeClr val="bg1">
              <a:lumMod val="65000"/>
            </a:schemeClr>
          </a:solidFill>
        </p:grpSpPr>
        <p:sp>
          <p:nvSpPr>
            <p:cNvPr id="58" name="任意多边形 57"/>
            <p:cNvSpPr/>
            <p:nvPr>
              <p:custDataLst>
                <p:tags r:id="rId5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9" name="菱形 58"/>
            <p:cNvSpPr/>
            <p:nvPr>
              <p:custDataLst>
                <p:tags r:id="rId6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10000"/>
                </a:lnSpc>
              </a:pPr>
              <a:r>
                <a:rPr lang="en-US" altLang="zh-CN" smtClean="0">
                  <a:solidFill>
                    <a:srgbClr val="FFFFFF"/>
                  </a:solidFill>
                </a:rPr>
                <a:t>3</a:t>
              </a:r>
              <a:endParaRPr lang="en-US" altLang="zh-C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5212816" y="1546003"/>
            <a:ext cx="889636" cy="889636"/>
            <a:chOff x="941560" y="3612332"/>
            <a:chExt cx="1403287" cy="1403287"/>
          </a:xfrm>
          <a:solidFill>
            <a:schemeClr val="bg1">
              <a:lumMod val="75000"/>
            </a:schemeClr>
          </a:solidFill>
        </p:grpSpPr>
        <p:sp>
          <p:nvSpPr>
            <p:cNvPr id="61" name="任意多边形 60"/>
            <p:cNvSpPr/>
            <p:nvPr>
              <p:custDataLst>
                <p:tags r:id="rId8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62" name="菱形 61"/>
            <p:cNvSpPr/>
            <p:nvPr>
              <p:custDataLst>
                <p:tags r:id="rId9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10000"/>
                </a:lnSpc>
              </a:pPr>
              <a:r>
                <a:rPr lang="en-US" altLang="zh-CN" smtClean="0">
                  <a:solidFill>
                    <a:srgbClr val="FFFFFF"/>
                  </a:solidFill>
                </a:rPr>
                <a:t>2</a:t>
              </a:r>
              <a:endParaRPr lang="en-US" altLang="zh-C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10"/>
            </p:custDataLst>
          </p:nvPr>
        </p:nvGrpSpPr>
        <p:grpSpPr>
          <a:xfrm>
            <a:off x="6666569" y="1546003"/>
            <a:ext cx="889636" cy="889636"/>
            <a:chOff x="941560" y="3612332"/>
            <a:chExt cx="1403287" cy="1403287"/>
          </a:xfrm>
          <a:solidFill>
            <a:schemeClr val="bg1">
              <a:lumMod val="50000"/>
            </a:schemeClr>
          </a:solidFill>
        </p:grpSpPr>
        <p:sp>
          <p:nvSpPr>
            <p:cNvPr id="64" name="任意多边形 63"/>
            <p:cNvSpPr/>
            <p:nvPr>
              <p:custDataLst>
                <p:tags r:id="rId11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65" name="菱形 64"/>
            <p:cNvSpPr/>
            <p:nvPr>
              <p:custDataLst>
                <p:tags r:id="rId12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10000"/>
                </a:lnSpc>
              </a:pPr>
              <a:r>
                <a:rPr lang="en-US" altLang="zh-CN" smtClean="0">
                  <a:solidFill>
                    <a:srgbClr val="FFFFFF"/>
                  </a:solidFill>
                </a:rPr>
                <a:t>4</a:t>
              </a:r>
              <a:endParaRPr lang="en-US" altLang="zh-C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593725" y="1207770"/>
            <a:ext cx="2793365" cy="503428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009015" y="1315085"/>
            <a:ext cx="1962150" cy="337185"/>
            <a:chOff x="1589" y="2071"/>
            <a:chExt cx="3090" cy="531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1589" y="2602"/>
              <a:ext cx="309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2350" y="2071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输入标题</a:t>
              </a:r>
              <a:endParaRPr lang="zh-CN" altLang="en-US" sz="1600"/>
            </a:p>
          </p:txBody>
        </p:sp>
      </p:grpSp>
      <p:sp>
        <p:nvSpPr>
          <p:cNvPr id="71" name="矩形 70"/>
          <p:cNvSpPr/>
          <p:nvPr/>
        </p:nvSpPr>
        <p:spPr>
          <a:xfrm>
            <a:off x="4222115" y="2675890"/>
            <a:ext cx="3747770" cy="35661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797925" y="1207770"/>
            <a:ext cx="2793365" cy="503428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9213215" y="1315085"/>
            <a:ext cx="1962150" cy="337185"/>
            <a:chOff x="1589" y="2071"/>
            <a:chExt cx="3090" cy="531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1589" y="2602"/>
              <a:ext cx="309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50" y="2071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输入标题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113655" y="2767330"/>
            <a:ext cx="1962150" cy="337185"/>
            <a:chOff x="1589" y="2071"/>
            <a:chExt cx="3090" cy="531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1589" y="2602"/>
              <a:ext cx="309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2350" y="2071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输入标题</a:t>
              </a:r>
              <a:endParaRPr lang="zh-CN" altLang="en-US" sz="1600"/>
            </a:p>
          </p:txBody>
        </p:sp>
      </p:grpSp>
      <p:sp>
        <p:nvSpPr>
          <p:cNvPr id="10" name="Subtitle 2"/>
          <p:cNvSpPr txBox="1"/>
          <p:nvPr/>
        </p:nvSpPr>
        <p:spPr>
          <a:xfrm>
            <a:off x="657225" y="1924050"/>
            <a:ext cx="2667000" cy="333946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8797925" y="1924050"/>
            <a:ext cx="2667000" cy="333946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4222115" y="3216910"/>
            <a:ext cx="3748405" cy="2369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18415"/>
            <a:ext cx="12192635" cy="685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-11430"/>
            <a:ext cx="12191365" cy="50863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801">
                <a:moveTo>
                  <a:pt x="0" y="0"/>
                </a:moveTo>
                <a:lnTo>
                  <a:pt x="19199" y="0"/>
                </a:lnTo>
                <a:lnTo>
                  <a:pt x="19199" y="556"/>
                </a:lnTo>
                <a:cubicBezTo>
                  <a:pt x="19199" y="691"/>
                  <a:pt x="19089" y="801"/>
                  <a:pt x="18954" y="801"/>
                </a:cubicBezTo>
                <a:lnTo>
                  <a:pt x="245" y="801"/>
                </a:lnTo>
                <a:cubicBezTo>
                  <a:pt x="110" y="801"/>
                  <a:pt x="0" y="691"/>
                  <a:pt x="0" y="5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3533140" y="499745"/>
            <a:ext cx="242570" cy="23114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" y="-18415"/>
            <a:ext cx="181927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5105" y="-9525"/>
            <a:ext cx="1818005" cy="509270"/>
          </a:xfrm>
          <a:prstGeom prst="rect">
            <a:avLst/>
          </a:prstGeom>
          <a:solidFill>
            <a:srgbClr val="A6A6A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选题背景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6311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研究方法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111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内容阐述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99120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论文总结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17125" y="-9525"/>
            <a:ext cx="1818005" cy="50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展望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2460" y="1907540"/>
            <a:ext cx="3627755" cy="3657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just">
              <a:lnSpc>
                <a:spcPct val="130000"/>
              </a:lnSpc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53680" y="1907540"/>
            <a:ext cx="3603625" cy="3657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just">
              <a:lnSpc>
                <a:spcPct val="130000"/>
              </a:lnSpc>
            </a:pPr>
            <a:endParaRPr lang="zh-CN" altLang="en-US"/>
          </a:p>
        </p:txBody>
      </p:sp>
      <p:sp>
        <p:nvSpPr>
          <p:cNvPr id="24" name="环形箭头 23"/>
          <p:cNvSpPr/>
          <p:nvPr>
            <p:custDataLst>
              <p:tags r:id="rId1"/>
            </p:custDataLst>
          </p:nvPr>
        </p:nvSpPr>
        <p:spPr>
          <a:xfrm rot="16200000" flipH="1">
            <a:off x="5145862" y="2374501"/>
            <a:ext cx="1447027" cy="144702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118026"/>
              <a:gd name="adj5" fmla="val 1329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Text" lastClr="000000"/>
              </a:solidFill>
              <a:sym typeface="Arial" panose="020B0604020202020204" pitchFamily="34" charset="0"/>
            </a:endParaRPr>
          </a:p>
        </p:txBody>
      </p:sp>
      <p:sp>
        <p:nvSpPr>
          <p:cNvPr id="25" name="空心弧 24"/>
          <p:cNvSpPr/>
          <p:nvPr>
            <p:custDataLst>
              <p:tags r:id="rId2"/>
            </p:custDataLst>
          </p:nvPr>
        </p:nvSpPr>
        <p:spPr>
          <a:xfrm>
            <a:off x="5574582" y="3345698"/>
            <a:ext cx="1243347" cy="1243347"/>
          </a:xfrm>
          <a:prstGeom prst="blockArc">
            <a:avLst>
              <a:gd name="adj1" fmla="val 13887240"/>
              <a:gd name="adj2" fmla="val 10771556"/>
              <a:gd name="adj3" fmla="val 114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Text" lastClr="000000"/>
              </a:solidFill>
              <a:sym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3"/>
            </p:custDataLst>
          </p:nvPr>
        </p:nvCxnSpPr>
        <p:spPr>
          <a:xfrm>
            <a:off x="6817930" y="3967371"/>
            <a:ext cx="103570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27" name="直接箭头连接符 26"/>
          <p:cNvCxnSpPr/>
          <p:nvPr>
            <p:custDataLst>
              <p:tags r:id="rId4"/>
            </p:custDataLst>
          </p:nvPr>
        </p:nvCxnSpPr>
        <p:spPr>
          <a:xfrm flipH="1">
            <a:off x="4260887" y="3098014"/>
            <a:ext cx="1035707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grpSp>
        <p:nvGrpSpPr>
          <p:cNvPr id="40" name="组合 39"/>
          <p:cNvGrpSpPr/>
          <p:nvPr/>
        </p:nvGrpSpPr>
        <p:grpSpPr>
          <a:xfrm>
            <a:off x="678180" y="1395730"/>
            <a:ext cx="1962150" cy="337185"/>
            <a:chOff x="996" y="2198"/>
            <a:chExt cx="3090" cy="531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996" y="2729"/>
              <a:ext cx="309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996" y="2198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输入标题</a:t>
              </a:r>
              <a:endParaRPr lang="zh-CN" altLang="en-US" sz="16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53680" y="1395730"/>
            <a:ext cx="1962150" cy="337185"/>
            <a:chOff x="996" y="2198"/>
            <a:chExt cx="3090" cy="531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996" y="2729"/>
              <a:ext cx="309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996" y="2198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输入标题</a:t>
              </a:r>
              <a:endParaRPr lang="zh-CN" altLang="en-US" sz="1600"/>
            </a:p>
          </p:txBody>
        </p:sp>
      </p:grpSp>
      <p:sp>
        <p:nvSpPr>
          <p:cNvPr id="44" name="Subtitle 2"/>
          <p:cNvSpPr txBox="1"/>
          <p:nvPr/>
        </p:nvSpPr>
        <p:spPr>
          <a:xfrm>
            <a:off x="657225" y="1924050"/>
            <a:ext cx="3603625" cy="366268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Subtitle 2"/>
          <p:cNvSpPr txBox="1"/>
          <p:nvPr/>
        </p:nvSpPr>
        <p:spPr>
          <a:xfrm>
            <a:off x="7853680" y="1902460"/>
            <a:ext cx="3603625" cy="366268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n-ea"/>
                <a:sym typeface="+mn-lt"/>
              </a:rPr>
              <a:t>输入您的内容主信息，或者复制您的论文简要信息，并粘贴于此（粘贴时注意选择只保留文本）。</a:t>
            </a: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 defTabSz="543560"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6" name="图片 15" descr="452629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325" y="-28575"/>
            <a:ext cx="519430" cy="51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3486_3*m_i*1_1"/>
  <p:tag name="KSO_WM_TEMPLATE_CATEGORY" val="diagram"/>
  <p:tag name="KSO_WM_TEMPLATE_INDEX" val="20193486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93486_3*m_i*1_2"/>
  <p:tag name="KSO_WM_TEMPLATE_CATEGORY" val="diagram"/>
  <p:tag name="KSO_WM_TEMPLATE_INDEX" val="20193486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93486_3*m_i*1_3"/>
  <p:tag name="KSO_WM_TEMPLATE_CATEGORY" val="diagram"/>
  <p:tag name="KSO_WM_TEMPLATE_INDEX" val="20193486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93486_3*m_i*1_4"/>
  <p:tag name="KSO_WM_TEMPLATE_CATEGORY" val="diagram"/>
  <p:tag name="KSO_WM_TEMPLATE_INDEX" val="20193486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SLIDE_ANIMATION_ID" val="3110599"/>
</p:tagLst>
</file>

<file path=ppt/tags/tag1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404_3*l_h_i*1_1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404_3*l_h_i*1_1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SLIDE_ANIMATION_ID" val="3110599"/>
</p:tagLst>
</file>

<file path=ppt/tags/tag1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404_3*l_h_i*1_2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404_3*l_h_i*1_2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SLIDE_ANIMATION_ID" val="311059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486_3*m_h_i*1_1_2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404_3*l_h_i*1_3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160404_3*l_h_i*1_3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SLIDE_ANIMATION_ID" val="3110599"/>
</p:tagLst>
</file>

<file path=ppt/tags/tag2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404_3*l_h_i*1_4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160404_3*l_h_i*1_4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3*i*1"/>
  <p:tag name="KSO_WM_TEMPLATE_CATEGORY" val="diagram"/>
  <p:tag name="KSO_WM_TEMPLATE_INDEX" val="160450"/>
  <p:tag name="KSO_WM_UNIT_INDEX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1"/>
  <p:tag name="KSO_WM_UNIT_ID" val="diagram160450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1_1"/>
  <p:tag name="KSO_WM_UNIT_ID" val="diagram160450_3*m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3*i*6"/>
  <p:tag name="KSO_WM_TEMPLATE_CATEGORY" val="diagram"/>
  <p:tag name="KSO_WM_TEMPLATE_INDEX" val="160450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2"/>
  <p:tag name="KSO_WM_UNIT_ID" val="diagram160450_3*m_i*1_2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486_3*m_h_i*1_1_3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3_1"/>
  <p:tag name="KSO_WM_UNIT_ID" val="diagram160450_3*m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3*i*11"/>
  <p:tag name="KSO_WM_TEMPLATE_CATEGORY" val="diagram"/>
  <p:tag name="KSO_WM_TEMPLATE_INDEX" val="160450"/>
  <p:tag name="KSO_WM_UNIT_INDEX" val="1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3"/>
  <p:tag name="KSO_WM_UNIT_ID" val="diagram160450_3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2_1"/>
  <p:tag name="KSO_WM_UNIT_ID" val="diagram160450_3*m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3*i*16"/>
  <p:tag name="KSO_WM_TEMPLATE_CATEGORY" val="diagram"/>
  <p:tag name="KSO_WM_TEMPLATE_INDEX" val="160450"/>
  <p:tag name="KSO_WM_UNIT_INDEX" val="16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4"/>
  <p:tag name="KSO_WM_UNIT_ID" val="diagram160450_3*m_i*1_4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4_1"/>
  <p:tag name="KSO_WM_UNIT_ID" val="diagram160450_3*m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1"/>
  <p:tag name="KSO_WM_UNIT_ID" val="diagram767_5*m_i*1_1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2"/>
  <p:tag name="KSO_WM_UNIT_ID" val="diagram767_5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3"/>
  <p:tag name="KSO_WM_UNIT_ID" val="diagram767_5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486_3*m_h_i*1_2_3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4"/>
  <p:tag name="KSO_WM_UNIT_ID" val="diagram767_5*m_i*1_4"/>
  <p:tag name="KSO_WM_UNIT_CLEAR" val="1"/>
  <p:tag name="KSO_WM_UNIT_LAYERLEVEL" val="1_1"/>
  <p:tag name="KSO_WM_DIAGRAM_GROUP_CODE" val="m1-1"/>
  <p:tag name="KSO_WM_UNIT_LINE_FORE_SCHEMECOLOR_INDEX" val="9"/>
  <p:tag name="KSO_WM_UNIT_LINE_FILL_TYPE" val="2"/>
</p:tagLst>
</file>

<file path=ppt/tags/tag41.xml><?xml version="1.0" encoding="utf-8"?>
<p:tagLst xmlns:p="http://schemas.openxmlformats.org/presentationml/2006/main">
  <p:tag name="POCKET_APPLY_TIME" val="2019年3月4日"/>
  <p:tag name="POCKET_APPLY_TYPE" val="Slide"/>
</p:tagLst>
</file>

<file path=ppt/tags/tag42.xml><?xml version="1.0" encoding="utf-8"?>
<p:tagLst xmlns:p="http://schemas.openxmlformats.org/presentationml/2006/main">
  <p:tag name="POCKET_APPLY_TIME" val="2019年3月4日"/>
  <p:tag name="POCKET_APPLY_TYPE" val="Slide"/>
</p:tagLst>
</file>

<file path=ppt/tags/tag43.xml><?xml version="1.0" encoding="utf-8"?>
<p:tagLst xmlns:p="http://schemas.openxmlformats.org/presentationml/2006/main">
  <p:tag name="POCKET_APPLY_TIME" val="2019年3月4日"/>
  <p:tag name="POCKET_APPLY_TYPE" val="Slide"/>
</p:tagLst>
</file>

<file path=ppt/tags/tag44.xml><?xml version="1.0" encoding="utf-8"?>
<p:tagLst xmlns:p="http://schemas.openxmlformats.org/presentationml/2006/main">
  <p:tag name="POCKET_APPLY_TIME" val="2019年3月4日"/>
  <p:tag name="POCKET_APPLY_TYPE" val="Slide"/>
</p:tagLst>
</file>

<file path=ppt/tags/tag45.xml><?xml version="1.0" encoding="utf-8"?>
<p:tagLst xmlns:p="http://schemas.openxmlformats.org/presentationml/2006/main">
  <p:tag name="POCKET_APPLY_TIME" val="2019年3月4日"/>
  <p:tag name="POCKET_APPLY_TYPE" val="Slide"/>
</p:tagLst>
</file>

<file path=ppt/tags/tag46.xml><?xml version="1.0" encoding="utf-8"?>
<p:tagLst xmlns:p="http://schemas.openxmlformats.org/presentationml/2006/main">
  <p:tag name="ISLIDE.DIAGRAM" val="127160a5-3e3b-4810-8159-fe57806f6d2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486_3*m_h_i*1_2_2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486_3*m_h_i*1_3_3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486_3*m_h_i*1_3_2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486_3*m_h_i*1_4_3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486_3*m_h_i*1_4_2"/>
  <p:tag name="KSO_WM_TEMPLATE_CATEGORY" val="diagram"/>
  <p:tag name="KSO_WM_TEMPLATE_INDEX" val="2019348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Ves #4">
    <a:dk1>
      <a:sysClr val="windowText" lastClr="000000"/>
    </a:dk1>
    <a:lt1>
      <a:srgbClr val="F9F9F9"/>
    </a:lt1>
    <a:dk2>
      <a:srgbClr val="44546A"/>
    </a:dk2>
    <a:lt2>
      <a:srgbClr val="E7E6E6"/>
    </a:lt2>
    <a:accent1>
      <a:srgbClr val="1DA158"/>
    </a:accent1>
    <a:accent2>
      <a:srgbClr val="EAB646"/>
    </a:accent2>
    <a:accent3>
      <a:srgbClr val="E8534F"/>
    </a:accent3>
    <a:accent4>
      <a:srgbClr val="01B2DE"/>
    </a:accent4>
    <a:accent5>
      <a:srgbClr val="9C274C"/>
    </a:accent5>
    <a:accent6>
      <a:srgbClr val="92D050"/>
    </a:accent6>
    <a:hlink>
      <a:srgbClr val="44546A"/>
    </a:hlink>
    <a:folHlink>
      <a:srgbClr val="954F72"/>
    </a:folHlink>
  </a:clrScheme>
  <a:fontScheme name="Temp">
    <a:majorFont>
      <a:latin typeface="AvantGarde Md BT"/>
      <a:ea typeface="微软雅黑"/>
      <a:cs typeface=""/>
    </a:majorFont>
    <a:minorFont>
      <a:latin typeface="AvantGarde Md BT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5912</Words>
  <Application>WPS 演示</Application>
  <PresentationFormat>宽屏</PresentationFormat>
  <Paragraphs>648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微软雅黑 Light</vt:lpstr>
      <vt:lpstr>Arial</vt:lpstr>
      <vt:lpstr>Open Sans Light</vt:lpstr>
      <vt:lpstr>Open Sans</vt:lpstr>
      <vt:lpstr>微软雅黑</vt:lpstr>
      <vt:lpstr>Calibri</vt:lpstr>
      <vt:lpstr>Arial Unicode MS</vt:lpstr>
      <vt:lpstr>思源黑体 Light</vt:lpstr>
      <vt:lpstr>Calibri Light</vt:lpstr>
      <vt:lpstr>Symbol</vt:lpstr>
      <vt:lpstr>黑体</vt:lpstr>
      <vt:lpstr>Noto Sans S Chinese DemiLight</vt:lpstr>
      <vt:lpstr>Noto Sans S Chinese Medium</vt:lpstr>
      <vt:lpstr>Gill Sans</vt:lpstr>
      <vt:lpstr>Segoe Print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GaoBo</dc:creator>
  <cp:lastModifiedBy>髙</cp:lastModifiedBy>
  <cp:revision>69</cp:revision>
  <dcterms:created xsi:type="dcterms:W3CDTF">2020-03-13T03:56:00Z</dcterms:created>
  <dcterms:modified xsi:type="dcterms:W3CDTF">2020-03-20T14:16:06Z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