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10" r:id="rId3"/>
    <p:sldId id="411" r:id="rId4"/>
    <p:sldId id="412" r:id="rId5"/>
    <p:sldId id="417" r:id="rId6"/>
    <p:sldId id="419" r:id="rId7"/>
    <p:sldId id="413" r:id="rId8"/>
    <p:sldId id="420" r:id="rId9"/>
    <p:sldId id="425" r:id="rId10"/>
    <p:sldId id="414" r:id="rId11"/>
    <p:sldId id="421" r:id="rId12"/>
    <p:sldId id="426" r:id="rId13"/>
    <p:sldId id="415" r:id="rId14"/>
    <p:sldId id="422" r:id="rId15"/>
    <p:sldId id="427" r:id="rId16"/>
    <p:sldId id="416" r:id="rId17"/>
  </p:sldIdLst>
  <p:sldSz cx="12192000" cy="6858000"/>
  <p:notesSz cx="6858000" cy="9144000"/>
  <p:embeddedFontLst>
    <p:embeddedFont>
      <p:font typeface="微软雅黑" panose="020B0503020204020204" pitchFamily="34" charset="-122"/>
      <p:regular r:id="rId23"/>
    </p:embeddedFont>
    <p:embeddedFont>
      <p:font typeface="阿里巴巴普惠体 R" panose="00020600040101010101" charset="-122"/>
      <p:regular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74E6B"/>
    <a:srgbClr val="52B2A7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0"/>
        <p:guide pos="390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4143" y="100013"/>
            <a:ext cx="11943715" cy="665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38760" y="210600"/>
            <a:ext cx="11714480" cy="6436800"/>
          </a:xfrm>
          <a:prstGeom prst="rect">
            <a:avLst/>
          </a:prstGeom>
          <a:noFill/>
          <a:ln>
            <a:solidFill>
              <a:srgbClr val="474E6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6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5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2154000" y="2025650"/>
            <a:ext cx="7884000" cy="2237740"/>
          </a:xfrm>
          <a:prstGeom prst="roundRect">
            <a:avLst>
              <a:gd name="adj" fmla="val 9559"/>
            </a:avLst>
          </a:prstGeom>
          <a:noFill/>
          <a:ln>
            <a:solidFill>
              <a:srgbClr val="474E6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97430" y="2397125"/>
            <a:ext cx="7597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b="1">
                <a:solidFill>
                  <a:schemeClr val="tx1"/>
                </a:solidFill>
                <a:effectLst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rPr>
              <a:t>毕业论文答辩</a:t>
            </a:r>
            <a:r>
              <a:rPr lang="en-US" altLang="zh-CN" sz="5400" b="1">
                <a:solidFill>
                  <a:schemeClr val="tx1"/>
                </a:solidFill>
                <a:effectLst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rPr>
              <a:t>PPT</a:t>
            </a:r>
            <a:r>
              <a:rPr lang="zh-CN" altLang="en-US" sz="5400" b="1">
                <a:solidFill>
                  <a:schemeClr val="tx1"/>
                </a:solidFill>
                <a:effectLst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rPr>
              <a:t>模板</a:t>
            </a:r>
            <a:endParaRPr lang="zh-CN" altLang="en-US" sz="5400" b="1">
              <a:solidFill>
                <a:schemeClr val="tx1"/>
              </a:solidFill>
              <a:effectLst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60930" y="3319145"/>
            <a:ext cx="7470140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400" cap="all">
                <a:solidFill>
                  <a:schemeClr val="tx1"/>
                </a:solidFill>
                <a:effectLst/>
                <a:uFillTx/>
                <a:latin typeface="阿里巴巴普惠体 R" panose="00020600040101010101" charset="-122"/>
                <a:ea typeface="阿里巴巴普惠体 R" panose="00020600040101010101" charset="-122"/>
                <a:cs typeface="思源宋体 CN Medium" panose="02020500000000000000" charset="-122"/>
                <a:sym typeface="+mn-ea"/>
              </a:rPr>
              <a:t>Graduation defense</a:t>
            </a:r>
            <a:r>
              <a:rPr lang="zh-CN" altLang="en-US" sz="2400" cap="all">
                <a:solidFill>
                  <a:schemeClr val="tx1"/>
                </a:solidFill>
                <a:effectLst/>
                <a:uFillTx/>
                <a:latin typeface="阿里巴巴普惠体 R" panose="00020600040101010101" charset="-122"/>
                <a:ea typeface="阿里巴巴普惠体 R" panose="00020600040101010101" charset="-122"/>
                <a:cs typeface="思源宋体 CN Medium" panose="02020500000000000000" charset="-122"/>
                <a:sym typeface="+mn-ea"/>
              </a:rPr>
              <a:t> </a:t>
            </a:r>
            <a:r>
              <a:rPr lang="zh-CN" altLang="en-US" sz="2400" cap="all">
                <a:solidFill>
                  <a:schemeClr val="tx1"/>
                </a:solidFill>
                <a:effectLst/>
                <a:uFillTx/>
                <a:latin typeface="阿里巴巴普惠体 R" panose="00020600040101010101" charset="-122"/>
                <a:ea typeface="阿里巴巴普惠体 R" panose="00020600040101010101" charset="-122"/>
                <a:cs typeface="思源宋体 CN Medium" panose="02020500000000000000" charset="-122"/>
                <a:sym typeface="+mn-ea"/>
              </a:rPr>
              <a:t>POWERPOINT</a:t>
            </a:r>
            <a:r>
              <a:rPr lang="zh-CN" altLang="en-US" sz="2400" cap="all">
                <a:solidFill>
                  <a:schemeClr val="tx1"/>
                </a:solidFill>
                <a:effectLst/>
                <a:uFillTx/>
                <a:latin typeface="阿里巴巴普惠体 R" panose="00020600040101010101" charset="-122"/>
                <a:ea typeface="阿里巴巴普惠体 R" panose="00020600040101010101" charset="-122"/>
                <a:cs typeface="思源宋体 CN Medium" panose="02020500000000000000" charset="-122"/>
                <a:sym typeface="+mn-ea"/>
              </a:rPr>
              <a:t> </a:t>
            </a:r>
            <a:r>
              <a:rPr lang="zh-CN" altLang="en-US" sz="2400" cap="all">
                <a:solidFill>
                  <a:schemeClr val="tx1"/>
                </a:solidFill>
                <a:effectLst/>
                <a:uFillTx/>
                <a:latin typeface="阿里巴巴普惠体 R" panose="00020600040101010101" charset="-122"/>
                <a:ea typeface="阿里巴巴普惠体 R" panose="00020600040101010101" charset="-122"/>
                <a:cs typeface="思源宋体 CN Medium" panose="02020500000000000000" charset="-122"/>
                <a:sym typeface="+mn-ea"/>
              </a:rPr>
              <a:t>TEMPLATES</a:t>
            </a:r>
            <a:endParaRPr lang="zh-CN" altLang="en-US" sz="2400" cap="all">
              <a:solidFill>
                <a:schemeClr val="tx1"/>
              </a:solidFill>
              <a:effectLst/>
              <a:uFillTx/>
              <a:latin typeface="阿里巴巴普惠体 R" panose="00020600040101010101" charset="-122"/>
              <a:ea typeface="阿里巴巴普惠体 R" panose="00020600040101010101" charset="-122"/>
              <a:cs typeface="思源宋体 CN Medium" panose="02020500000000000000" charset="-122"/>
              <a:sym typeface="+mn-ea"/>
            </a:endParaRPr>
          </a:p>
        </p:txBody>
      </p:sp>
      <p:sp useBgFill="1">
        <p:nvSpPr>
          <p:cNvPr id="5" name="文本框 4"/>
          <p:cNvSpPr txBox="1"/>
          <p:nvPr/>
        </p:nvSpPr>
        <p:spPr>
          <a:xfrm>
            <a:off x="3481705" y="3977640"/>
            <a:ext cx="522859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pPr algn="dist"/>
            <a:r>
              <a:rPr lang="en-US" sz="3200" spc="400">
                <a:solidFill>
                  <a:schemeClr val="tx1"/>
                </a:solidFill>
                <a:effectLst/>
                <a:uFillTx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rPr>
              <a:t>X</a:t>
            </a:r>
            <a:r>
              <a:rPr lang="en-US" sz="3200" spc="400">
                <a:solidFill>
                  <a:schemeClr val="tx1"/>
                </a:solidFill>
                <a:effectLst/>
                <a:uFillTx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XX</a:t>
            </a:r>
            <a:r>
              <a:rPr lang="zh-CN" sz="3200" spc="400">
                <a:solidFill>
                  <a:schemeClr val="tx1"/>
                </a:solidFill>
                <a:effectLst/>
                <a:uFillTx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rPr>
              <a:t>科技大学土木工程系</a:t>
            </a:r>
            <a:endParaRPr lang="zh-CN" sz="3200" spc="400">
              <a:solidFill>
                <a:schemeClr val="tx1"/>
              </a:solidFill>
              <a:effectLst/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41395" y="4913630"/>
            <a:ext cx="2110105" cy="3683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anchor="t">
            <a:spAutoFit/>
          </a:bodyPr>
          <a:p>
            <a:pPr lvl="0" algn="ctr" eaLnBrk="0" latinLnBrk="0" hangingPunct="0"/>
            <a:r>
              <a:rPr lang="zh-CN" altLang="en-US"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rPr>
              <a:t>答辩人：</a:t>
            </a:r>
            <a:r>
              <a:rPr lang="en-US" altLang="zh-CN"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rPr>
              <a:t>XXX</a:t>
            </a:r>
            <a:endParaRPr lang="en-US" altLang="zh-CN"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</p:txBody>
      </p:sp>
      <p:sp>
        <p:nvSpPr>
          <p:cNvPr id="3076" name="文本框2"/>
          <p:cNvSpPr txBox="1"/>
          <p:nvPr/>
        </p:nvSpPr>
        <p:spPr>
          <a:xfrm>
            <a:off x="6884670" y="4930775"/>
            <a:ext cx="1499235" cy="3683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anchor="t">
            <a:spAutoFit/>
          </a:bodyPr>
          <a:p>
            <a:pPr lvl="0" algn="l" eaLnBrk="0" latinLnBrk="0" hangingPunct="0"/>
            <a:r>
              <a:rPr lang="zh-CN" altLang="en-US">
                <a:latin typeface="阿里巴巴普惠体 R" panose="00020600040101010101" charset="-122"/>
                <a:ea typeface="阿里巴巴普惠体 R" panose="00020600040101010101" charset="-122"/>
              </a:rPr>
              <a:t>导师：</a:t>
            </a:r>
            <a:r>
              <a:rPr lang="en-US" altLang="zh-CN">
                <a:latin typeface="阿里巴巴普惠体 R" panose="00020600040101010101" charset="-122"/>
                <a:ea typeface="阿里巴巴普惠体 R" panose="00020600040101010101" charset="-122"/>
              </a:rPr>
              <a:t>XXX</a:t>
            </a:r>
            <a:endParaRPr lang="en-US" altLang="zh-CN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22" name="Freeform 15"/>
          <p:cNvSpPr>
            <a:spLocks noEditPoints="1"/>
          </p:cNvSpPr>
          <p:nvPr/>
        </p:nvSpPr>
        <p:spPr bwMode="auto">
          <a:xfrm>
            <a:off x="6644640" y="4967605"/>
            <a:ext cx="247015" cy="255270"/>
          </a:xfrm>
          <a:custGeom>
            <a:avLst/>
            <a:gdLst>
              <a:gd name="T0" fmla="*/ 641 w 792"/>
              <a:gd name="T1" fmla="*/ 278 h 954"/>
              <a:gd name="T2" fmla="*/ 639 w 792"/>
              <a:gd name="T3" fmla="*/ 331 h 954"/>
              <a:gd name="T4" fmla="*/ 623 w 792"/>
              <a:gd name="T5" fmla="*/ 376 h 954"/>
              <a:gd name="T6" fmla="*/ 598 w 792"/>
              <a:gd name="T7" fmla="*/ 403 h 954"/>
              <a:gd name="T8" fmla="*/ 559 w 792"/>
              <a:gd name="T9" fmla="*/ 497 h 954"/>
              <a:gd name="T10" fmla="*/ 516 w 792"/>
              <a:gd name="T11" fmla="*/ 546 h 954"/>
              <a:gd name="T12" fmla="*/ 481 w 792"/>
              <a:gd name="T13" fmla="*/ 567 h 954"/>
              <a:gd name="T14" fmla="*/ 387 w 792"/>
              <a:gd name="T15" fmla="*/ 573 h 954"/>
              <a:gd name="T16" fmla="*/ 313 w 792"/>
              <a:gd name="T17" fmla="*/ 567 h 954"/>
              <a:gd name="T18" fmla="*/ 258 w 792"/>
              <a:gd name="T19" fmla="*/ 534 h 954"/>
              <a:gd name="T20" fmla="*/ 217 w 792"/>
              <a:gd name="T21" fmla="*/ 473 h 954"/>
              <a:gd name="T22" fmla="*/ 182 w 792"/>
              <a:gd name="T23" fmla="*/ 397 h 954"/>
              <a:gd name="T24" fmla="*/ 160 w 792"/>
              <a:gd name="T25" fmla="*/ 364 h 954"/>
              <a:gd name="T26" fmla="*/ 150 w 792"/>
              <a:gd name="T27" fmla="*/ 288 h 954"/>
              <a:gd name="T28" fmla="*/ 164 w 792"/>
              <a:gd name="T29" fmla="*/ 268 h 954"/>
              <a:gd name="T30" fmla="*/ 160 w 792"/>
              <a:gd name="T31" fmla="*/ 161 h 954"/>
              <a:gd name="T32" fmla="*/ 188 w 792"/>
              <a:gd name="T33" fmla="*/ 71 h 954"/>
              <a:gd name="T34" fmla="*/ 240 w 792"/>
              <a:gd name="T35" fmla="*/ 30 h 954"/>
              <a:gd name="T36" fmla="*/ 336 w 792"/>
              <a:gd name="T37" fmla="*/ 4 h 954"/>
              <a:gd name="T38" fmla="*/ 442 w 792"/>
              <a:gd name="T39" fmla="*/ 4 h 954"/>
              <a:gd name="T40" fmla="*/ 539 w 792"/>
              <a:gd name="T41" fmla="*/ 28 h 954"/>
              <a:gd name="T42" fmla="*/ 598 w 792"/>
              <a:gd name="T43" fmla="*/ 71 h 954"/>
              <a:gd name="T44" fmla="*/ 633 w 792"/>
              <a:gd name="T45" fmla="*/ 170 h 954"/>
              <a:gd name="T46" fmla="*/ 623 w 792"/>
              <a:gd name="T47" fmla="*/ 268 h 954"/>
              <a:gd name="T48" fmla="*/ 448 w 792"/>
              <a:gd name="T49" fmla="*/ 819 h 954"/>
              <a:gd name="T50" fmla="*/ 696 w 792"/>
              <a:gd name="T51" fmla="*/ 628 h 954"/>
              <a:gd name="T52" fmla="*/ 743 w 792"/>
              <a:gd name="T53" fmla="*/ 702 h 954"/>
              <a:gd name="T54" fmla="*/ 790 w 792"/>
              <a:gd name="T55" fmla="*/ 864 h 954"/>
              <a:gd name="T56" fmla="*/ 792 w 792"/>
              <a:gd name="T57" fmla="*/ 954 h 954"/>
              <a:gd name="T58" fmla="*/ 6 w 792"/>
              <a:gd name="T59" fmla="*/ 872 h 954"/>
              <a:gd name="T60" fmla="*/ 37 w 792"/>
              <a:gd name="T61" fmla="*/ 735 h 954"/>
              <a:gd name="T62" fmla="*/ 82 w 792"/>
              <a:gd name="T63" fmla="*/ 653 h 954"/>
              <a:gd name="T64" fmla="*/ 362 w 792"/>
              <a:gd name="T65" fmla="*/ 817 h 954"/>
              <a:gd name="T66" fmla="*/ 369 w 792"/>
              <a:gd name="T67" fmla="*/ 616 h 954"/>
              <a:gd name="T68" fmla="*/ 547 w 792"/>
              <a:gd name="T69" fmla="*/ 225 h 954"/>
              <a:gd name="T70" fmla="*/ 446 w 792"/>
              <a:gd name="T71" fmla="*/ 235 h 954"/>
              <a:gd name="T72" fmla="*/ 340 w 792"/>
              <a:gd name="T73" fmla="*/ 209 h 954"/>
              <a:gd name="T74" fmla="*/ 307 w 792"/>
              <a:gd name="T75" fmla="*/ 206 h 954"/>
              <a:gd name="T76" fmla="*/ 246 w 792"/>
              <a:gd name="T77" fmla="*/ 221 h 954"/>
              <a:gd name="T78" fmla="*/ 223 w 792"/>
              <a:gd name="T79" fmla="*/ 299 h 954"/>
              <a:gd name="T80" fmla="*/ 193 w 792"/>
              <a:gd name="T81" fmla="*/ 299 h 954"/>
              <a:gd name="T82" fmla="*/ 195 w 792"/>
              <a:gd name="T83" fmla="*/ 340 h 954"/>
              <a:gd name="T84" fmla="*/ 205 w 792"/>
              <a:gd name="T85" fmla="*/ 364 h 954"/>
              <a:gd name="T86" fmla="*/ 229 w 792"/>
              <a:gd name="T87" fmla="*/ 385 h 954"/>
              <a:gd name="T88" fmla="*/ 262 w 792"/>
              <a:gd name="T89" fmla="*/ 473 h 954"/>
              <a:gd name="T90" fmla="*/ 299 w 792"/>
              <a:gd name="T91" fmla="*/ 518 h 954"/>
              <a:gd name="T92" fmla="*/ 344 w 792"/>
              <a:gd name="T93" fmla="*/ 532 h 954"/>
              <a:gd name="T94" fmla="*/ 455 w 792"/>
              <a:gd name="T95" fmla="*/ 530 h 954"/>
              <a:gd name="T96" fmla="*/ 500 w 792"/>
              <a:gd name="T97" fmla="*/ 507 h 954"/>
              <a:gd name="T98" fmla="*/ 537 w 792"/>
              <a:gd name="T99" fmla="*/ 456 h 954"/>
              <a:gd name="T100" fmla="*/ 563 w 792"/>
              <a:gd name="T101" fmla="*/ 374 h 954"/>
              <a:gd name="T102" fmla="*/ 584 w 792"/>
              <a:gd name="T103" fmla="*/ 362 h 954"/>
              <a:gd name="T104" fmla="*/ 598 w 792"/>
              <a:gd name="T105" fmla="*/ 327 h 954"/>
              <a:gd name="T106" fmla="*/ 596 w 792"/>
              <a:gd name="T107" fmla="*/ 299 h 954"/>
              <a:gd name="T108" fmla="*/ 565 w 792"/>
              <a:gd name="T109" fmla="*/ 28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92" h="954">
                <a:moveTo>
                  <a:pt x="623" y="268"/>
                </a:moveTo>
                <a:lnTo>
                  <a:pt x="623" y="268"/>
                </a:lnTo>
                <a:lnTo>
                  <a:pt x="631" y="272"/>
                </a:lnTo>
                <a:lnTo>
                  <a:pt x="641" y="278"/>
                </a:lnTo>
                <a:lnTo>
                  <a:pt x="641" y="288"/>
                </a:lnTo>
                <a:lnTo>
                  <a:pt x="641" y="288"/>
                </a:lnTo>
                <a:lnTo>
                  <a:pt x="641" y="311"/>
                </a:lnTo>
                <a:lnTo>
                  <a:pt x="639" y="331"/>
                </a:lnTo>
                <a:lnTo>
                  <a:pt x="635" y="348"/>
                </a:lnTo>
                <a:lnTo>
                  <a:pt x="629" y="364"/>
                </a:lnTo>
                <a:lnTo>
                  <a:pt x="629" y="364"/>
                </a:lnTo>
                <a:lnTo>
                  <a:pt x="623" y="376"/>
                </a:lnTo>
                <a:lnTo>
                  <a:pt x="616" y="387"/>
                </a:lnTo>
                <a:lnTo>
                  <a:pt x="608" y="397"/>
                </a:lnTo>
                <a:lnTo>
                  <a:pt x="598" y="403"/>
                </a:lnTo>
                <a:lnTo>
                  <a:pt x="598" y="403"/>
                </a:lnTo>
                <a:lnTo>
                  <a:pt x="590" y="430"/>
                </a:lnTo>
                <a:lnTo>
                  <a:pt x="582" y="454"/>
                </a:lnTo>
                <a:lnTo>
                  <a:pt x="571" y="477"/>
                </a:lnTo>
                <a:lnTo>
                  <a:pt x="559" y="497"/>
                </a:lnTo>
                <a:lnTo>
                  <a:pt x="559" y="497"/>
                </a:lnTo>
                <a:lnTo>
                  <a:pt x="545" y="520"/>
                </a:lnTo>
                <a:lnTo>
                  <a:pt x="526" y="538"/>
                </a:lnTo>
                <a:lnTo>
                  <a:pt x="516" y="546"/>
                </a:lnTo>
                <a:lnTo>
                  <a:pt x="506" y="554"/>
                </a:lnTo>
                <a:lnTo>
                  <a:pt x="494" y="561"/>
                </a:lnTo>
                <a:lnTo>
                  <a:pt x="481" y="567"/>
                </a:lnTo>
                <a:lnTo>
                  <a:pt x="481" y="567"/>
                </a:lnTo>
                <a:lnTo>
                  <a:pt x="465" y="569"/>
                </a:lnTo>
                <a:lnTo>
                  <a:pt x="442" y="573"/>
                </a:lnTo>
                <a:lnTo>
                  <a:pt x="416" y="573"/>
                </a:lnTo>
                <a:lnTo>
                  <a:pt x="387" y="573"/>
                </a:lnTo>
                <a:lnTo>
                  <a:pt x="387" y="573"/>
                </a:lnTo>
                <a:lnTo>
                  <a:pt x="360" y="573"/>
                </a:lnTo>
                <a:lnTo>
                  <a:pt x="334" y="571"/>
                </a:lnTo>
                <a:lnTo>
                  <a:pt x="313" y="567"/>
                </a:lnTo>
                <a:lnTo>
                  <a:pt x="299" y="563"/>
                </a:lnTo>
                <a:lnTo>
                  <a:pt x="299" y="563"/>
                </a:lnTo>
                <a:lnTo>
                  <a:pt x="276" y="550"/>
                </a:lnTo>
                <a:lnTo>
                  <a:pt x="258" y="534"/>
                </a:lnTo>
                <a:lnTo>
                  <a:pt x="242" y="516"/>
                </a:lnTo>
                <a:lnTo>
                  <a:pt x="227" y="493"/>
                </a:lnTo>
                <a:lnTo>
                  <a:pt x="227" y="493"/>
                </a:lnTo>
                <a:lnTo>
                  <a:pt x="217" y="473"/>
                </a:lnTo>
                <a:lnTo>
                  <a:pt x="209" y="450"/>
                </a:lnTo>
                <a:lnTo>
                  <a:pt x="195" y="405"/>
                </a:lnTo>
                <a:lnTo>
                  <a:pt x="195" y="405"/>
                </a:lnTo>
                <a:lnTo>
                  <a:pt x="182" y="397"/>
                </a:lnTo>
                <a:lnTo>
                  <a:pt x="174" y="389"/>
                </a:lnTo>
                <a:lnTo>
                  <a:pt x="166" y="378"/>
                </a:lnTo>
                <a:lnTo>
                  <a:pt x="160" y="364"/>
                </a:lnTo>
                <a:lnTo>
                  <a:pt x="160" y="364"/>
                </a:lnTo>
                <a:lnTo>
                  <a:pt x="156" y="350"/>
                </a:lnTo>
                <a:lnTo>
                  <a:pt x="152" y="331"/>
                </a:lnTo>
                <a:lnTo>
                  <a:pt x="150" y="311"/>
                </a:lnTo>
                <a:lnTo>
                  <a:pt x="150" y="288"/>
                </a:lnTo>
                <a:lnTo>
                  <a:pt x="150" y="278"/>
                </a:lnTo>
                <a:lnTo>
                  <a:pt x="158" y="272"/>
                </a:lnTo>
                <a:lnTo>
                  <a:pt x="158" y="272"/>
                </a:lnTo>
                <a:lnTo>
                  <a:pt x="164" y="268"/>
                </a:lnTo>
                <a:lnTo>
                  <a:pt x="164" y="268"/>
                </a:lnTo>
                <a:lnTo>
                  <a:pt x="162" y="227"/>
                </a:lnTo>
                <a:lnTo>
                  <a:pt x="160" y="192"/>
                </a:lnTo>
                <a:lnTo>
                  <a:pt x="160" y="161"/>
                </a:lnTo>
                <a:lnTo>
                  <a:pt x="164" y="135"/>
                </a:lnTo>
                <a:lnTo>
                  <a:pt x="168" y="112"/>
                </a:lnTo>
                <a:lnTo>
                  <a:pt x="176" y="92"/>
                </a:lnTo>
                <a:lnTo>
                  <a:pt x="188" y="71"/>
                </a:lnTo>
                <a:lnTo>
                  <a:pt x="203" y="53"/>
                </a:lnTo>
                <a:lnTo>
                  <a:pt x="203" y="53"/>
                </a:lnTo>
                <a:lnTo>
                  <a:pt x="219" y="41"/>
                </a:lnTo>
                <a:lnTo>
                  <a:pt x="240" y="30"/>
                </a:lnTo>
                <a:lnTo>
                  <a:pt x="262" y="20"/>
                </a:lnTo>
                <a:lnTo>
                  <a:pt x="285" y="14"/>
                </a:lnTo>
                <a:lnTo>
                  <a:pt x="311" y="8"/>
                </a:lnTo>
                <a:lnTo>
                  <a:pt x="336" y="4"/>
                </a:lnTo>
                <a:lnTo>
                  <a:pt x="362" y="2"/>
                </a:lnTo>
                <a:lnTo>
                  <a:pt x="389" y="0"/>
                </a:lnTo>
                <a:lnTo>
                  <a:pt x="416" y="2"/>
                </a:lnTo>
                <a:lnTo>
                  <a:pt x="442" y="4"/>
                </a:lnTo>
                <a:lnTo>
                  <a:pt x="469" y="8"/>
                </a:lnTo>
                <a:lnTo>
                  <a:pt x="494" y="12"/>
                </a:lnTo>
                <a:lnTo>
                  <a:pt x="518" y="20"/>
                </a:lnTo>
                <a:lnTo>
                  <a:pt x="539" y="28"/>
                </a:lnTo>
                <a:lnTo>
                  <a:pt x="559" y="39"/>
                </a:lnTo>
                <a:lnTo>
                  <a:pt x="577" y="49"/>
                </a:lnTo>
                <a:lnTo>
                  <a:pt x="577" y="49"/>
                </a:lnTo>
                <a:lnTo>
                  <a:pt x="598" y="71"/>
                </a:lnTo>
                <a:lnTo>
                  <a:pt x="612" y="94"/>
                </a:lnTo>
                <a:lnTo>
                  <a:pt x="623" y="116"/>
                </a:lnTo>
                <a:lnTo>
                  <a:pt x="629" y="143"/>
                </a:lnTo>
                <a:lnTo>
                  <a:pt x="633" y="170"/>
                </a:lnTo>
                <a:lnTo>
                  <a:pt x="633" y="200"/>
                </a:lnTo>
                <a:lnTo>
                  <a:pt x="629" y="233"/>
                </a:lnTo>
                <a:lnTo>
                  <a:pt x="623" y="268"/>
                </a:lnTo>
                <a:lnTo>
                  <a:pt x="623" y="268"/>
                </a:lnTo>
                <a:close/>
                <a:moveTo>
                  <a:pt x="440" y="616"/>
                </a:moveTo>
                <a:lnTo>
                  <a:pt x="442" y="643"/>
                </a:lnTo>
                <a:lnTo>
                  <a:pt x="426" y="669"/>
                </a:lnTo>
                <a:lnTo>
                  <a:pt x="448" y="819"/>
                </a:lnTo>
                <a:lnTo>
                  <a:pt x="541" y="618"/>
                </a:lnTo>
                <a:lnTo>
                  <a:pt x="684" y="614"/>
                </a:lnTo>
                <a:lnTo>
                  <a:pt x="684" y="614"/>
                </a:lnTo>
                <a:lnTo>
                  <a:pt x="696" y="628"/>
                </a:lnTo>
                <a:lnTo>
                  <a:pt x="709" y="645"/>
                </a:lnTo>
                <a:lnTo>
                  <a:pt x="721" y="661"/>
                </a:lnTo>
                <a:lnTo>
                  <a:pt x="733" y="681"/>
                </a:lnTo>
                <a:lnTo>
                  <a:pt x="743" y="702"/>
                </a:lnTo>
                <a:lnTo>
                  <a:pt x="754" y="722"/>
                </a:lnTo>
                <a:lnTo>
                  <a:pt x="770" y="769"/>
                </a:lnTo>
                <a:lnTo>
                  <a:pt x="782" y="817"/>
                </a:lnTo>
                <a:lnTo>
                  <a:pt x="790" y="864"/>
                </a:lnTo>
                <a:lnTo>
                  <a:pt x="792" y="911"/>
                </a:lnTo>
                <a:lnTo>
                  <a:pt x="792" y="931"/>
                </a:lnTo>
                <a:lnTo>
                  <a:pt x="792" y="954"/>
                </a:lnTo>
                <a:lnTo>
                  <a:pt x="792" y="954"/>
                </a:lnTo>
                <a:lnTo>
                  <a:pt x="0" y="954"/>
                </a:lnTo>
                <a:lnTo>
                  <a:pt x="0" y="954"/>
                </a:lnTo>
                <a:lnTo>
                  <a:pt x="2" y="915"/>
                </a:lnTo>
                <a:lnTo>
                  <a:pt x="6" y="872"/>
                </a:lnTo>
                <a:lnTo>
                  <a:pt x="12" y="827"/>
                </a:lnTo>
                <a:lnTo>
                  <a:pt x="23" y="782"/>
                </a:lnTo>
                <a:lnTo>
                  <a:pt x="29" y="757"/>
                </a:lnTo>
                <a:lnTo>
                  <a:pt x="37" y="735"/>
                </a:lnTo>
                <a:lnTo>
                  <a:pt x="47" y="712"/>
                </a:lnTo>
                <a:lnTo>
                  <a:pt x="57" y="692"/>
                </a:lnTo>
                <a:lnTo>
                  <a:pt x="68" y="671"/>
                </a:lnTo>
                <a:lnTo>
                  <a:pt x="82" y="653"/>
                </a:lnTo>
                <a:lnTo>
                  <a:pt x="96" y="634"/>
                </a:lnTo>
                <a:lnTo>
                  <a:pt x="113" y="618"/>
                </a:lnTo>
                <a:lnTo>
                  <a:pt x="242" y="620"/>
                </a:lnTo>
                <a:lnTo>
                  <a:pt x="362" y="817"/>
                </a:lnTo>
                <a:lnTo>
                  <a:pt x="385" y="669"/>
                </a:lnTo>
                <a:lnTo>
                  <a:pt x="369" y="643"/>
                </a:lnTo>
                <a:lnTo>
                  <a:pt x="369" y="616"/>
                </a:lnTo>
                <a:lnTo>
                  <a:pt x="369" y="616"/>
                </a:lnTo>
                <a:lnTo>
                  <a:pt x="405" y="614"/>
                </a:lnTo>
                <a:lnTo>
                  <a:pt x="440" y="616"/>
                </a:lnTo>
                <a:lnTo>
                  <a:pt x="440" y="616"/>
                </a:lnTo>
                <a:close/>
                <a:moveTo>
                  <a:pt x="547" y="225"/>
                </a:moveTo>
                <a:lnTo>
                  <a:pt x="547" y="225"/>
                </a:lnTo>
                <a:lnTo>
                  <a:pt x="500" y="231"/>
                </a:lnTo>
                <a:lnTo>
                  <a:pt x="473" y="235"/>
                </a:lnTo>
                <a:lnTo>
                  <a:pt x="446" y="235"/>
                </a:lnTo>
                <a:lnTo>
                  <a:pt x="420" y="233"/>
                </a:lnTo>
                <a:lnTo>
                  <a:pt x="391" y="229"/>
                </a:lnTo>
                <a:lnTo>
                  <a:pt x="365" y="221"/>
                </a:lnTo>
                <a:lnTo>
                  <a:pt x="340" y="209"/>
                </a:lnTo>
                <a:lnTo>
                  <a:pt x="340" y="209"/>
                </a:lnTo>
                <a:lnTo>
                  <a:pt x="330" y="204"/>
                </a:lnTo>
                <a:lnTo>
                  <a:pt x="319" y="204"/>
                </a:lnTo>
                <a:lnTo>
                  <a:pt x="307" y="206"/>
                </a:lnTo>
                <a:lnTo>
                  <a:pt x="295" y="211"/>
                </a:lnTo>
                <a:lnTo>
                  <a:pt x="270" y="217"/>
                </a:lnTo>
                <a:lnTo>
                  <a:pt x="258" y="221"/>
                </a:lnTo>
                <a:lnTo>
                  <a:pt x="246" y="221"/>
                </a:lnTo>
                <a:lnTo>
                  <a:pt x="246" y="221"/>
                </a:lnTo>
                <a:lnTo>
                  <a:pt x="233" y="249"/>
                </a:lnTo>
                <a:lnTo>
                  <a:pt x="225" y="282"/>
                </a:lnTo>
                <a:lnTo>
                  <a:pt x="223" y="299"/>
                </a:lnTo>
                <a:lnTo>
                  <a:pt x="205" y="297"/>
                </a:lnTo>
                <a:lnTo>
                  <a:pt x="205" y="297"/>
                </a:lnTo>
                <a:lnTo>
                  <a:pt x="193" y="299"/>
                </a:lnTo>
                <a:lnTo>
                  <a:pt x="193" y="299"/>
                </a:lnTo>
                <a:lnTo>
                  <a:pt x="188" y="301"/>
                </a:lnTo>
                <a:lnTo>
                  <a:pt x="188" y="301"/>
                </a:lnTo>
                <a:lnTo>
                  <a:pt x="190" y="327"/>
                </a:lnTo>
                <a:lnTo>
                  <a:pt x="195" y="340"/>
                </a:lnTo>
                <a:lnTo>
                  <a:pt x="197" y="350"/>
                </a:lnTo>
                <a:lnTo>
                  <a:pt x="197" y="350"/>
                </a:lnTo>
                <a:lnTo>
                  <a:pt x="201" y="358"/>
                </a:lnTo>
                <a:lnTo>
                  <a:pt x="205" y="364"/>
                </a:lnTo>
                <a:lnTo>
                  <a:pt x="211" y="368"/>
                </a:lnTo>
                <a:lnTo>
                  <a:pt x="217" y="370"/>
                </a:lnTo>
                <a:lnTo>
                  <a:pt x="227" y="374"/>
                </a:lnTo>
                <a:lnTo>
                  <a:pt x="229" y="385"/>
                </a:lnTo>
                <a:lnTo>
                  <a:pt x="229" y="385"/>
                </a:lnTo>
                <a:lnTo>
                  <a:pt x="244" y="432"/>
                </a:lnTo>
                <a:lnTo>
                  <a:pt x="252" y="454"/>
                </a:lnTo>
                <a:lnTo>
                  <a:pt x="262" y="473"/>
                </a:lnTo>
                <a:lnTo>
                  <a:pt x="262" y="473"/>
                </a:lnTo>
                <a:lnTo>
                  <a:pt x="272" y="491"/>
                </a:lnTo>
                <a:lnTo>
                  <a:pt x="285" y="505"/>
                </a:lnTo>
                <a:lnTo>
                  <a:pt x="299" y="518"/>
                </a:lnTo>
                <a:lnTo>
                  <a:pt x="315" y="526"/>
                </a:lnTo>
                <a:lnTo>
                  <a:pt x="315" y="526"/>
                </a:lnTo>
                <a:lnTo>
                  <a:pt x="326" y="530"/>
                </a:lnTo>
                <a:lnTo>
                  <a:pt x="344" y="532"/>
                </a:lnTo>
                <a:lnTo>
                  <a:pt x="387" y="534"/>
                </a:lnTo>
                <a:lnTo>
                  <a:pt x="387" y="534"/>
                </a:lnTo>
                <a:lnTo>
                  <a:pt x="436" y="532"/>
                </a:lnTo>
                <a:lnTo>
                  <a:pt x="455" y="530"/>
                </a:lnTo>
                <a:lnTo>
                  <a:pt x="467" y="528"/>
                </a:lnTo>
                <a:lnTo>
                  <a:pt x="467" y="528"/>
                </a:lnTo>
                <a:lnTo>
                  <a:pt x="485" y="520"/>
                </a:lnTo>
                <a:lnTo>
                  <a:pt x="500" y="507"/>
                </a:lnTo>
                <a:lnTo>
                  <a:pt x="514" y="493"/>
                </a:lnTo>
                <a:lnTo>
                  <a:pt x="526" y="477"/>
                </a:lnTo>
                <a:lnTo>
                  <a:pt x="526" y="477"/>
                </a:lnTo>
                <a:lnTo>
                  <a:pt x="537" y="456"/>
                </a:lnTo>
                <a:lnTo>
                  <a:pt x="545" y="434"/>
                </a:lnTo>
                <a:lnTo>
                  <a:pt x="553" y="409"/>
                </a:lnTo>
                <a:lnTo>
                  <a:pt x="561" y="385"/>
                </a:lnTo>
                <a:lnTo>
                  <a:pt x="563" y="374"/>
                </a:lnTo>
                <a:lnTo>
                  <a:pt x="573" y="370"/>
                </a:lnTo>
                <a:lnTo>
                  <a:pt x="573" y="370"/>
                </a:lnTo>
                <a:lnTo>
                  <a:pt x="580" y="366"/>
                </a:lnTo>
                <a:lnTo>
                  <a:pt x="584" y="362"/>
                </a:lnTo>
                <a:lnTo>
                  <a:pt x="588" y="356"/>
                </a:lnTo>
                <a:lnTo>
                  <a:pt x="592" y="350"/>
                </a:lnTo>
                <a:lnTo>
                  <a:pt x="592" y="350"/>
                </a:lnTo>
                <a:lnTo>
                  <a:pt x="598" y="327"/>
                </a:lnTo>
                <a:lnTo>
                  <a:pt x="600" y="301"/>
                </a:lnTo>
                <a:lnTo>
                  <a:pt x="600" y="301"/>
                </a:lnTo>
                <a:lnTo>
                  <a:pt x="596" y="299"/>
                </a:lnTo>
                <a:lnTo>
                  <a:pt x="596" y="299"/>
                </a:lnTo>
                <a:lnTo>
                  <a:pt x="586" y="297"/>
                </a:lnTo>
                <a:lnTo>
                  <a:pt x="567" y="299"/>
                </a:lnTo>
                <a:lnTo>
                  <a:pt x="565" y="280"/>
                </a:lnTo>
                <a:lnTo>
                  <a:pt x="565" y="280"/>
                </a:lnTo>
                <a:lnTo>
                  <a:pt x="557" y="252"/>
                </a:lnTo>
                <a:lnTo>
                  <a:pt x="547" y="225"/>
                </a:lnTo>
                <a:lnTo>
                  <a:pt x="547" y="225"/>
                </a:lnTo>
                <a:close/>
              </a:path>
            </a:pathLst>
          </a:custGeom>
          <a:solidFill>
            <a:srgbClr val="52B2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23" name="Freeform 5"/>
          <p:cNvSpPr>
            <a:spLocks noEditPoints="1"/>
          </p:cNvSpPr>
          <p:nvPr/>
        </p:nvSpPr>
        <p:spPr bwMode="auto">
          <a:xfrm>
            <a:off x="3538220" y="5011420"/>
            <a:ext cx="309245" cy="203200"/>
          </a:xfrm>
          <a:custGeom>
            <a:avLst/>
            <a:gdLst>
              <a:gd name="T0" fmla="*/ 516 w 962"/>
              <a:gd name="T1" fmla="*/ 0 h 631"/>
              <a:gd name="T2" fmla="*/ 32 w 962"/>
              <a:gd name="T3" fmla="*/ 71 h 631"/>
              <a:gd name="T4" fmla="*/ 32 w 962"/>
              <a:gd name="T5" fmla="*/ 327 h 631"/>
              <a:gd name="T6" fmla="*/ 21 w 962"/>
              <a:gd name="T7" fmla="*/ 338 h 631"/>
              <a:gd name="T8" fmla="*/ 17 w 962"/>
              <a:gd name="T9" fmla="*/ 354 h 631"/>
              <a:gd name="T10" fmla="*/ 17 w 962"/>
              <a:gd name="T11" fmla="*/ 363 h 631"/>
              <a:gd name="T12" fmla="*/ 23 w 962"/>
              <a:gd name="T13" fmla="*/ 375 h 631"/>
              <a:gd name="T14" fmla="*/ 32 w 962"/>
              <a:gd name="T15" fmla="*/ 384 h 631"/>
              <a:gd name="T16" fmla="*/ 44 w 962"/>
              <a:gd name="T17" fmla="*/ 388 h 631"/>
              <a:gd name="T18" fmla="*/ 50 w 962"/>
              <a:gd name="T19" fmla="*/ 390 h 631"/>
              <a:gd name="T20" fmla="*/ 63 w 962"/>
              <a:gd name="T21" fmla="*/ 388 h 631"/>
              <a:gd name="T22" fmla="*/ 76 w 962"/>
              <a:gd name="T23" fmla="*/ 379 h 631"/>
              <a:gd name="T24" fmla="*/ 82 w 962"/>
              <a:gd name="T25" fmla="*/ 369 h 631"/>
              <a:gd name="T26" fmla="*/ 84 w 962"/>
              <a:gd name="T27" fmla="*/ 354 h 631"/>
              <a:gd name="T28" fmla="*/ 84 w 962"/>
              <a:gd name="T29" fmla="*/ 346 h 631"/>
              <a:gd name="T30" fmla="*/ 76 w 962"/>
              <a:gd name="T31" fmla="*/ 331 h 631"/>
              <a:gd name="T32" fmla="*/ 67 w 962"/>
              <a:gd name="T33" fmla="*/ 164 h 631"/>
              <a:gd name="T34" fmla="*/ 962 w 962"/>
              <a:gd name="T35" fmla="*/ 159 h 631"/>
              <a:gd name="T36" fmla="*/ 962 w 962"/>
              <a:gd name="T37" fmla="*/ 71 h 631"/>
              <a:gd name="T38" fmla="*/ 78 w 962"/>
              <a:gd name="T39" fmla="*/ 402 h 631"/>
              <a:gd name="T40" fmla="*/ 50 w 962"/>
              <a:gd name="T41" fmla="*/ 409 h 631"/>
              <a:gd name="T42" fmla="*/ 25 w 962"/>
              <a:gd name="T43" fmla="*/ 402 h 631"/>
              <a:gd name="T44" fmla="*/ 0 w 962"/>
              <a:gd name="T45" fmla="*/ 555 h 631"/>
              <a:gd name="T46" fmla="*/ 17 w 962"/>
              <a:gd name="T47" fmla="*/ 562 h 631"/>
              <a:gd name="T48" fmla="*/ 25 w 962"/>
              <a:gd name="T49" fmla="*/ 564 h 631"/>
              <a:gd name="T50" fmla="*/ 40 w 962"/>
              <a:gd name="T51" fmla="*/ 566 h 631"/>
              <a:gd name="T52" fmla="*/ 61 w 962"/>
              <a:gd name="T53" fmla="*/ 549 h 631"/>
              <a:gd name="T54" fmla="*/ 67 w 962"/>
              <a:gd name="T55" fmla="*/ 566 h 631"/>
              <a:gd name="T56" fmla="*/ 76 w 962"/>
              <a:gd name="T57" fmla="*/ 495 h 631"/>
              <a:gd name="T58" fmla="*/ 86 w 962"/>
              <a:gd name="T59" fmla="*/ 560 h 631"/>
              <a:gd name="T60" fmla="*/ 99 w 962"/>
              <a:gd name="T61" fmla="*/ 555 h 631"/>
              <a:gd name="T62" fmla="*/ 78 w 962"/>
              <a:gd name="T63" fmla="*/ 402 h 631"/>
              <a:gd name="T64" fmla="*/ 176 w 962"/>
              <a:gd name="T65" fmla="*/ 220 h 631"/>
              <a:gd name="T66" fmla="*/ 838 w 962"/>
              <a:gd name="T67" fmla="*/ 218 h 631"/>
              <a:gd name="T68" fmla="*/ 838 w 962"/>
              <a:gd name="T69" fmla="*/ 553 h 631"/>
              <a:gd name="T70" fmla="*/ 757 w 962"/>
              <a:gd name="T71" fmla="*/ 557 h 631"/>
              <a:gd name="T72" fmla="*/ 673 w 962"/>
              <a:gd name="T73" fmla="*/ 572 h 631"/>
              <a:gd name="T74" fmla="*/ 591 w 962"/>
              <a:gd name="T75" fmla="*/ 597 h 631"/>
              <a:gd name="T76" fmla="*/ 509 w 962"/>
              <a:gd name="T77" fmla="*/ 631 h 631"/>
              <a:gd name="T78" fmla="*/ 469 w 962"/>
              <a:gd name="T79" fmla="*/ 612 h 631"/>
              <a:gd name="T80" fmla="*/ 390 w 962"/>
              <a:gd name="T81" fmla="*/ 585 h 631"/>
              <a:gd name="T82" fmla="*/ 306 w 962"/>
              <a:gd name="T83" fmla="*/ 566 h 631"/>
              <a:gd name="T84" fmla="*/ 220 w 962"/>
              <a:gd name="T85" fmla="*/ 557 h 631"/>
              <a:gd name="T86" fmla="*/ 176 w 962"/>
              <a:gd name="T87" fmla="*/ 555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62" h="631">
                <a:moveTo>
                  <a:pt x="962" y="71"/>
                </a:moveTo>
                <a:lnTo>
                  <a:pt x="516" y="0"/>
                </a:lnTo>
                <a:lnTo>
                  <a:pt x="32" y="71"/>
                </a:lnTo>
                <a:lnTo>
                  <a:pt x="32" y="71"/>
                </a:lnTo>
                <a:lnTo>
                  <a:pt x="32" y="327"/>
                </a:lnTo>
                <a:lnTo>
                  <a:pt x="32" y="327"/>
                </a:lnTo>
                <a:lnTo>
                  <a:pt x="25" y="331"/>
                </a:lnTo>
                <a:lnTo>
                  <a:pt x="21" y="338"/>
                </a:lnTo>
                <a:lnTo>
                  <a:pt x="17" y="346"/>
                </a:lnTo>
                <a:lnTo>
                  <a:pt x="17" y="354"/>
                </a:lnTo>
                <a:lnTo>
                  <a:pt x="17" y="354"/>
                </a:lnTo>
                <a:lnTo>
                  <a:pt x="17" y="363"/>
                </a:lnTo>
                <a:lnTo>
                  <a:pt x="19" y="369"/>
                </a:lnTo>
                <a:lnTo>
                  <a:pt x="23" y="375"/>
                </a:lnTo>
                <a:lnTo>
                  <a:pt x="27" y="379"/>
                </a:lnTo>
                <a:lnTo>
                  <a:pt x="32" y="384"/>
                </a:lnTo>
                <a:lnTo>
                  <a:pt x="38" y="388"/>
                </a:lnTo>
                <a:lnTo>
                  <a:pt x="44" y="388"/>
                </a:lnTo>
                <a:lnTo>
                  <a:pt x="50" y="390"/>
                </a:lnTo>
                <a:lnTo>
                  <a:pt x="50" y="390"/>
                </a:lnTo>
                <a:lnTo>
                  <a:pt x="57" y="388"/>
                </a:lnTo>
                <a:lnTo>
                  <a:pt x="63" y="388"/>
                </a:lnTo>
                <a:lnTo>
                  <a:pt x="69" y="384"/>
                </a:lnTo>
                <a:lnTo>
                  <a:pt x="76" y="379"/>
                </a:lnTo>
                <a:lnTo>
                  <a:pt x="80" y="375"/>
                </a:lnTo>
                <a:lnTo>
                  <a:pt x="82" y="369"/>
                </a:lnTo>
                <a:lnTo>
                  <a:pt x="84" y="363"/>
                </a:lnTo>
                <a:lnTo>
                  <a:pt x="84" y="354"/>
                </a:lnTo>
                <a:lnTo>
                  <a:pt x="84" y="354"/>
                </a:lnTo>
                <a:lnTo>
                  <a:pt x="84" y="346"/>
                </a:lnTo>
                <a:lnTo>
                  <a:pt x="80" y="338"/>
                </a:lnTo>
                <a:lnTo>
                  <a:pt x="76" y="331"/>
                </a:lnTo>
                <a:lnTo>
                  <a:pt x="67" y="325"/>
                </a:lnTo>
                <a:lnTo>
                  <a:pt x="67" y="164"/>
                </a:lnTo>
                <a:lnTo>
                  <a:pt x="516" y="229"/>
                </a:lnTo>
                <a:lnTo>
                  <a:pt x="962" y="159"/>
                </a:lnTo>
                <a:lnTo>
                  <a:pt x="962" y="71"/>
                </a:lnTo>
                <a:lnTo>
                  <a:pt x="962" y="71"/>
                </a:lnTo>
                <a:close/>
                <a:moveTo>
                  <a:pt x="78" y="402"/>
                </a:moveTo>
                <a:lnTo>
                  <a:pt x="78" y="402"/>
                </a:lnTo>
                <a:lnTo>
                  <a:pt x="65" y="407"/>
                </a:lnTo>
                <a:lnTo>
                  <a:pt x="50" y="409"/>
                </a:lnTo>
                <a:lnTo>
                  <a:pt x="38" y="407"/>
                </a:lnTo>
                <a:lnTo>
                  <a:pt x="25" y="402"/>
                </a:lnTo>
                <a:lnTo>
                  <a:pt x="25" y="402"/>
                </a:lnTo>
                <a:lnTo>
                  <a:pt x="0" y="555"/>
                </a:lnTo>
                <a:lnTo>
                  <a:pt x="0" y="555"/>
                </a:lnTo>
                <a:lnTo>
                  <a:pt x="17" y="562"/>
                </a:lnTo>
                <a:lnTo>
                  <a:pt x="23" y="545"/>
                </a:lnTo>
                <a:lnTo>
                  <a:pt x="25" y="564"/>
                </a:lnTo>
                <a:lnTo>
                  <a:pt x="25" y="564"/>
                </a:lnTo>
                <a:lnTo>
                  <a:pt x="40" y="566"/>
                </a:lnTo>
                <a:lnTo>
                  <a:pt x="55" y="566"/>
                </a:lnTo>
                <a:lnTo>
                  <a:pt x="61" y="549"/>
                </a:lnTo>
                <a:lnTo>
                  <a:pt x="67" y="566"/>
                </a:lnTo>
                <a:lnTo>
                  <a:pt x="67" y="566"/>
                </a:lnTo>
                <a:lnTo>
                  <a:pt x="71" y="564"/>
                </a:lnTo>
                <a:lnTo>
                  <a:pt x="76" y="495"/>
                </a:lnTo>
                <a:lnTo>
                  <a:pt x="86" y="560"/>
                </a:lnTo>
                <a:lnTo>
                  <a:pt x="86" y="560"/>
                </a:lnTo>
                <a:lnTo>
                  <a:pt x="99" y="555"/>
                </a:lnTo>
                <a:lnTo>
                  <a:pt x="99" y="555"/>
                </a:lnTo>
                <a:lnTo>
                  <a:pt x="78" y="402"/>
                </a:lnTo>
                <a:lnTo>
                  <a:pt x="78" y="402"/>
                </a:lnTo>
                <a:close/>
                <a:moveTo>
                  <a:pt x="176" y="555"/>
                </a:moveTo>
                <a:lnTo>
                  <a:pt x="176" y="220"/>
                </a:lnTo>
                <a:lnTo>
                  <a:pt x="516" y="268"/>
                </a:lnTo>
                <a:lnTo>
                  <a:pt x="838" y="218"/>
                </a:lnTo>
                <a:lnTo>
                  <a:pt x="838" y="553"/>
                </a:lnTo>
                <a:lnTo>
                  <a:pt x="838" y="553"/>
                </a:lnTo>
                <a:lnTo>
                  <a:pt x="796" y="553"/>
                </a:lnTo>
                <a:lnTo>
                  <a:pt x="757" y="557"/>
                </a:lnTo>
                <a:lnTo>
                  <a:pt x="715" y="564"/>
                </a:lnTo>
                <a:lnTo>
                  <a:pt x="673" y="572"/>
                </a:lnTo>
                <a:lnTo>
                  <a:pt x="631" y="585"/>
                </a:lnTo>
                <a:lnTo>
                  <a:pt x="591" y="597"/>
                </a:lnTo>
                <a:lnTo>
                  <a:pt x="549" y="614"/>
                </a:lnTo>
                <a:lnTo>
                  <a:pt x="509" y="631"/>
                </a:lnTo>
                <a:lnTo>
                  <a:pt x="509" y="631"/>
                </a:lnTo>
                <a:lnTo>
                  <a:pt x="469" y="612"/>
                </a:lnTo>
                <a:lnTo>
                  <a:pt x="430" y="597"/>
                </a:lnTo>
                <a:lnTo>
                  <a:pt x="390" y="585"/>
                </a:lnTo>
                <a:lnTo>
                  <a:pt x="348" y="574"/>
                </a:lnTo>
                <a:lnTo>
                  <a:pt x="306" y="566"/>
                </a:lnTo>
                <a:lnTo>
                  <a:pt x="262" y="562"/>
                </a:lnTo>
                <a:lnTo>
                  <a:pt x="220" y="557"/>
                </a:lnTo>
                <a:lnTo>
                  <a:pt x="176" y="555"/>
                </a:lnTo>
                <a:lnTo>
                  <a:pt x="176" y="555"/>
                </a:lnTo>
                <a:close/>
              </a:path>
            </a:pathLst>
          </a:custGeom>
          <a:solidFill>
            <a:srgbClr val="474E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77645" y="307975"/>
            <a:ext cx="3641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 b="1"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研究成果与应用</a:t>
            </a:r>
            <a:endParaRPr lang="zh-CN" altLang="en-US" sz="3200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6070" y="307975"/>
            <a:ext cx="1269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lvl="0" indent="-392430" algn="ctr" defTabSz="914400" rtl="0" fontAlgn="auto">
              <a:spcBef>
                <a:spcPts val="0"/>
              </a:spcBef>
              <a:spcAft>
                <a:spcPts val="0"/>
              </a:spcAft>
              <a:buClr>
                <a:srgbClr val="474E6B"/>
              </a:buClr>
              <a:buSzPct val="95000"/>
              <a:buFont typeface="Wingdings" panose="05000000000000000000" charset="0"/>
              <a:buChar char="l"/>
              <a:defRPr/>
            </a:pPr>
            <a:r>
              <a:rPr lang="en-US" altLang="zh-CN" sz="3200">
                <a:latin typeface="阿里巴巴普惠体 R" panose="00020600040101010101" charset="-122"/>
                <a:ea typeface="阿里巴巴普惠体 R" panose="00020600040101010101" charset="-122"/>
              </a:rPr>
              <a:t>03.</a:t>
            </a:r>
            <a:endParaRPr lang="en-US" altLang="zh-CN" sz="3200" b="1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4030" y="821690"/>
            <a:ext cx="5113020" cy="245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lvl="0" algn="dist">
              <a:buClrTx/>
              <a:buSzTx/>
              <a:buFontTx/>
            </a:pPr>
            <a:r>
              <a:rPr lang="zh-CN" altLang="en-US" sz="1600">
                <a:effectLst/>
                <a:latin typeface="阿里巴巴普惠体 R" panose="00020600040101010101" charset="-122"/>
                <a:ea typeface="阿里巴巴普惠体 R" panose="00020600040101010101" charset="-122"/>
                <a:cs typeface="思源宋体 CN Medium" panose="02020500000000000000" charset="-122"/>
                <a:sym typeface="+mn-ea"/>
              </a:rPr>
              <a:t>Research results and applications</a:t>
            </a:r>
            <a:endParaRPr lang="zh-CN" altLang="en-US" sz="1600">
              <a:effectLst/>
              <a:latin typeface="阿里巴巴普惠体 R" panose="00020600040101010101" charset="-122"/>
              <a:ea typeface="阿里巴巴普惠体 R" panose="00020600040101010101" charset="-122"/>
              <a:cs typeface="思源宋体 CN Medium" panose="02020500000000000000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1172210" y="2279015"/>
            <a:ext cx="1629410" cy="1558925"/>
            <a:chOff x="5725640" y="2343188"/>
            <a:chExt cx="1639390" cy="1568350"/>
          </a:xfrm>
          <a:solidFill>
            <a:srgbClr val="474E6B"/>
          </a:solidFill>
        </p:grpSpPr>
        <p:sp>
          <p:nvSpPr>
            <p:cNvPr id="5" name="任意多边形 14"/>
            <p:cNvSpPr/>
            <p:nvPr/>
          </p:nvSpPr>
          <p:spPr>
            <a:xfrm rot="15417785">
              <a:off x="5761160" y="2307668"/>
              <a:ext cx="1568350" cy="1639390"/>
            </a:xfrm>
            <a:custGeom>
              <a:avLst/>
              <a:gdLst>
                <a:gd name="connsiteX0" fmla="*/ 2850411 w 3790824"/>
                <a:gd name="connsiteY0" fmla="*/ 1980294 h 3962533"/>
                <a:gd name="connsiteX1" fmla="*/ 1914544 w 3790824"/>
                <a:gd name="connsiteY1" fmla="*/ 1044427 h 3962533"/>
                <a:gd name="connsiteX2" fmla="*/ 978677 w 3790824"/>
                <a:gd name="connsiteY2" fmla="*/ 1980294 h 3962533"/>
                <a:gd name="connsiteX3" fmla="*/ 1914544 w 3790824"/>
                <a:gd name="connsiteY3" fmla="*/ 2916161 h 3962533"/>
                <a:gd name="connsiteX4" fmla="*/ 2850411 w 3790824"/>
                <a:gd name="connsiteY4" fmla="*/ 1980294 h 3962533"/>
                <a:gd name="connsiteX5" fmla="*/ 3790824 w 3790824"/>
                <a:gd name="connsiteY5" fmla="*/ 1792726 h 3962533"/>
                <a:gd name="connsiteX6" fmla="*/ 3790824 w 3790824"/>
                <a:gd name="connsiteY6" fmla="*/ 2083454 h 3962533"/>
                <a:gd name="connsiteX7" fmla="*/ 3654834 w 3790824"/>
                <a:gd name="connsiteY7" fmla="*/ 2219444 h 3962533"/>
                <a:gd name="connsiteX8" fmla="*/ 3255083 w 3790824"/>
                <a:gd name="connsiteY8" fmla="*/ 2219444 h 3962533"/>
                <a:gd name="connsiteX9" fmla="*/ 3249665 w 3790824"/>
                <a:gd name="connsiteY9" fmla="*/ 2254949 h 3962533"/>
                <a:gd name="connsiteX10" fmla="*/ 2966153 w 3790824"/>
                <a:gd name="connsiteY10" fmla="*/ 2847168 h 3962533"/>
                <a:gd name="connsiteX11" fmla="*/ 2938885 w 3790824"/>
                <a:gd name="connsiteY11" fmla="*/ 2877170 h 3962533"/>
                <a:gd name="connsiteX12" fmla="*/ 3224970 w 3790824"/>
                <a:gd name="connsiteY12" fmla="*/ 3266562 h 3962533"/>
                <a:gd name="connsiteX13" fmla="*/ 3249805 w 3790824"/>
                <a:gd name="connsiteY13" fmla="*/ 3367637 h 3962533"/>
                <a:gd name="connsiteX14" fmla="*/ 3195895 w 3790824"/>
                <a:gd name="connsiteY14" fmla="*/ 3456670 h 3962533"/>
                <a:gd name="connsiteX15" fmla="*/ 2961603 w 3790824"/>
                <a:gd name="connsiteY15" fmla="*/ 3628803 h 3962533"/>
                <a:gd name="connsiteX16" fmla="*/ 2771495 w 3790824"/>
                <a:gd name="connsiteY16" fmla="*/ 3599728 h 3962533"/>
                <a:gd name="connsiteX17" fmla="*/ 2488779 w 3790824"/>
                <a:gd name="connsiteY17" fmla="*/ 3214923 h 3962533"/>
                <a:gd name="connsiteX18" fmla="*/ 2445010 w 3790824"/>
                <a:gd name="connsiteY18" fmla="*/ 3236007 h 3962533"/>
                <a:gd name="connsiteX19" fmla="*/ 2053883 w 3790824"/>
                <a:gd name="connsiteY19" fmla="*/ 3336067 h 3962533"/>
                <a:gd name="connsiteX20" fmla="*/ 2037562 w 3790824"/>
                <a:gd name="connsiteY20" fmla="*/ 3336891 h 3962533"/>
                <a:gd name="connsiteX21" fmla="*/ 2037562 w 3790824"/>
                <a:gd name="connsiteY21" fmla="*/ 3826543 h 3962533"/>
                <a:gd name="connsiteX22" fmla="*/ 1901572 w 3790824"/>
                <a:gd name="connsiteY22" fmla="*/ 3962533 h 3962533"/>
                <a:gd name="connsiteX23" fmla="*/ 1610844 w 3790824"/>
                <a:gd name="connsiteY23" fmla="*/ 3962533 h 3962533"/>
                <a:gd name="connsiteX24" fmla="*/ 1474854 w 3790824"/>
                <a:gd name="connsiteY24" fmla="*/ 3826543 h 3962533"/>
                <a:gd name="connsiteX25" fmla="*/ 1474854 w 3790824"/>
                <a:gd name="connsiteY25" fmla="*/ 3269232 h 3962533"/>
                <a:gd name="connsiteX26" fmla="*/ 1384078 w 3790824"/>
                <a:gd name="connsiteY26" fmla="*/ 3236007 h 3962533"/>
                <a:gd name="connsiteX27" fmla="*/ 1047671 w 3790824"/>
                <a:gd name="connsiteY27" fmla="*/ 3031904 h 3962533"/>
                <a:gd name="connsiteX28" fmla="*/ 997214 w 3790824"/>
                <a:gd name="connsiteY28" fmla="*/ 2986046 h 3962533"/>
                <a:gd name="connsiteX29" fmla="*/ 710082 w 3790824"/>
                <a:gd name="connsiteY29" fmla="*/ 3250899 h 3962533"/>
                <a:gd name="connsiteX30" fmla="*/ 517920 w 3790824"/>
                <a:gd name="connsiteY30" fmla="*/ 3243143 h 3962533"/>
                <a:gd name="connsiteX31" fmla="*/ 320802 w 3790824"/>
                <a:gd name="connsiteY31" fmla="*/ 3029444 h 3962533"/>
                <a:gd name="connsiteX32" fmla="*/ 328558 w 3790824"/>
                <a:gd name="connsiteY32" fmla="*/ 2837282 h 3962533"/>
                <a:gd name="connsiteX33" fmla="*/ 666127 w 3790824"/>
                <a:gd name="connsiteY33" fmla="*/ 2525905 h 3962533"/>
                <a:gd name="connsiteX34" fmla="*/ 658832 w 3790824"/>
                <a:gd name="connsiteY34" fmla="*/ 2510762 h 3962533"/>
                <a:gd name="connsiteX35" fmla="*/ 579423 w 3790824"/>
                <a:gd name="connsiteY35" fmla="*/ 2254949 h 3962533"/>
                <a:gd name="connsiteX36" fmla="*/ 574005 w 3790824"/>
                <a:gd name="connsiteY36" fmla="*/ 2219445 h 3962533"/>
                <a:gd name="connsiteX37" fmla="*/ 135990 w 3790824"/>
                <a:gd name="connsiteY37" fmla="*/ 2219445 h 3962533"/>
                <a:gd name="connsiteX38" fmla="*/ 0 w 3790824"/>
                <a:gd name="connsiteY38" fmla="*/ 2083455 h 3962533"/>
                <a:gd name="connsiteX39" fmla="*/ 0 w 3790824"/>
                <a:gd name="connsiteY39" fmla="*/ 1792727 h 3962533"/>
                <a:gd name="connsiteX40" fmla="*/ 135990 w 3790824"/>
                <a:gd name="connsiteY40" fmla="*/ 1656737 h 3962533"/>
                <a:gd name="connsiteX41" fmla="*/ 591998 w 3790824"/>
                <a:gd name="connsiteY41" fmla="*/ 1656737 h 3962533"/>
                <a:gd name="connsiteX42" fmla="*/ 613005 w 3790824"/>
                <a:gd name="connsiteY42" fmla="*/ 1575038 h 3962533"/>
                <a:gd name="connsiteX43" fmla="*/ 784482 w 3790824"/>
                <a:gd name="connsiteY43" fmla="*/ 1218336 h 3962533"/>
                <a:gd name="connsiteX44" fmla="*/ 848257 w 3790824"/>
                <a:gd name="connsiteY44" fmla="*/ 1133051 h 3962533"/>
                <a:gd name="connsiteX45" fmla="*/ 538492 w 3790824"/>
                <a:gd name="connsiteY45" fmla="*/ 735456 h 3962533"/>
                <a:gd name="connsiteX46" fmla="*/ 562189 w 3790824"/>
                <a:gd name="connsiteY46" fmla="*/ 544603 h 3962533"/>
                <a:gd name="connsiteX47" fmla="*/ 791529 w 3790824"/>
                <a:gd name="connsiteY47" fmla="*/ 365924 h 3962533"/>
                <a:gd name="connsiteX48" fmla="*/ 982383 w 3790824"/>
                <a:gd name="connsiteY48" fmla="*/ 389621 h 3962533"/>
                <a:gd name="connsiteX49" fmla="*/ 1281754 w 3790824"/>
                <a:gd name="connsiteY49" fmla="*/ 773875 h 3962533"/>
                <a:gd name="connsiteX50" fmla="*/ 1384078 w 3790824"/>
                <a:gd name="connsiteY50" fmla="*/ 724584 h 3962533"/>
                <a:gd name="connsiteX51" fmla="*/ 1474853 w 3790824"/>
                <a:gd name="connsiteY51" fmla="*/ 691359 h 3962533"/>
                <a:gd name="connsiteX52" fmla="*/ 1474853 w 3790824"/>
                <a:gd name="connsiteY52" fmla="*/ 135990 h 3962533"/>
                <a:gd name="connsiteX53" fmla="*/ 1610843 w 3790824"/>
                <a:gd name="connsiteY53" fmla="*/ 0 h 3962533"/>
                <a:gd name="connsiteX54" fmla="*/ 1901571 w 3790824"/>
                <a:gd name="connsiteY54" fmla="*/ 0 h 3962533"/>
                <a:gd name="connsiteX55" fmla="*/ 2037561 w 3790824"/>
                <a:gd name="connsiteY55" fmla="*/ 135990 h 3962533"/>
                <a:gd name="connsiteX56" fmla="*/ 2037561 w 3790824"/>
                <a:gd name="connsiteY56" fmla="*/ 623699 h 3962533"/>
                <a:gd name="connsiteX57" fmla="*/ 2053883 w 3790824"/>
                <a:gd name="connsiteY57" fmla="*/ 624523 h 3962533"/>
                <a:gd name="connsiteX58" fmla="*/ 2445010 w 3790824"/>
                <a:gd name="connsiteY58" fmla="*/ 724584 h 3962533"/>
                <a:gd name="connsiteX59" fmla="*/ 2559802 w 3790824"/>
                <a:gd name="connsiteY59" fmla="*/ 779881 h 3962533"/>
                <a:gd name="connsiteX60" fmla="*/ 2876923 w 3790824"/>
                <a:gd name="connsiteY60" fmla="*/ 455906 h 3962533"/>
                <a:gd name="connsiteX61" fmla="*/ 3069231 w 3790824"/>
                <a:gd name="connsiteY61" fmla="*/ 453850 h 3962533"/>
                <a:gd name="connsiteX62" fmla="*/ 3276993 w 3790824"/>
                <a:gd name="connsiteY62" fmla="*/ 657217 h 3962533"/>
                <a:gd name="connsiteX63" fmla="*/ 3317849 w 3790824"/>
                <a:gd name="connsiteY63" fmla="*/ 752945 h 3962533"/>
                <a:gd name="connsiteX64" fmla="*/ 3279048 w 3790824"/>
                <a:gd name="connsiteY64" fmla="*/ 849525 h 3962533"/>
                <a:gd name="connsiteX65" fmla="*/ 2989791 w 3790824"/>
                <a:gd name="connsiteY65" fmla="*/ 1145034 h 3962533"/>
                <a:gd name="connsiteX66" fmla="*/ 3044606 w 3790824"/>
                <a:gd name="connsiteY66" fmla="*/ 1218336 h 3962533"/>
                <a:gd name="connsiteX67" fmla="*/ 3216083 w 3790824"/>
                <a:gd name="connsiteY67" fmla="*/ 1575038 h 3962533"/>
                <a:gd name="connsiteX68" fmla="*/ 3237090 w 3790824"/>
                <a:gd name="connsiteY68" fmla="*/ 1656736 h 3962533"/>
                <a:gd name="connsiteX69" fmla="*/ 3654834 w 3790824"/>
                <a:gd name="connsiteY69" fmla="*/ 1656736 h 3962533"/>
                <a:gd name="connsiteX70" fmla="*/ 3790824 w 3790824"/>
                <a:gd name="connsiteY70" fmla="*/ 1792726 h 396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790824" h="3962533">
                  <a:moveTo>
                    <a:pt x="2850411" y="1980294"/>
                  </a:moveTo>
                  <a:cubicBezTo>
                    <a:pt x="2850411" y="1463429"/>
                    <a:pt x="2431409" y="1044427"/>
                    <a:pt x="1914544" y="1044427"/>
                  </a:cubicBezTo>
                  <a:cubicBezTo>
                    <a:pt x="1397679" y="1044427"/>
                    <a:pt x="978677" y="1463429"/>
                    <a:pt x="978677" y="1980294"/>
                  </a:cubicBezTo>
                  <a:cubicBezTo>
                    <a:pt x="978677" y="2497159"/>
                    <a:pt x="1397679" y="2916161"/>
                    <a:pt x="1914544" y="2916161"/>
                  </a:cubicBezTo>
                  <a:cubicBezTo>
                    <a:pt x="2431409" y="2916161"/>
                    <a:pt x="2850411" y="2497159"/>
                    <a:pt x="2850411" y="1980294"/>
                  </a:cubicBezTo>
                  <a:close/>
                  <a:moveTo>
                    <a:pt x="3790824" y="1792726"/>
                  </a:moveTo>
                  <a:lnTo>
                    <a:pt x="3790824" y="2083454"/>
                  </a:lnTo>
                  <a:cubicBezTo>
                    <a:pt x="3790824" y="2158559"/>
                    <a:pt x="3729939" y="2219444"/>
                    <a:pt x="3654834" y="2219444"/>
                  </a:cubicBezTo>
                  <a:lnTo>
                    <a:pt x="3255083" y="2219444"/>
                  </a:lnTo>
                  <a:lnTo>
                    <a:pt x="3249665" y="2254949"/>
                  </a:lnTo>
                  <a:cubicBezTo>
                    <a:pt x="3204280" y="2476737"/>
                    <a:pt x="3105019" y="2678901"/>
                    <a:pt x="2966153" y="2847168"/>
                  </a:cubicBezTo>
                  <a:lnTo>
                    <a:pt x="2938885" y="2877170"/>
                  </a:lnTo>
                  <a:lnTo>
                    <a:pt x="3224970" y="3266562"/>
                  </a:lnTo>
                  <a:cubicBezTo>
                    <a:pt x="3247204" y="3296825"/>
                    <a:pt x="3255067" y="3333235"/>
                    <a:pt x="3249805" y="3367637"/>
                  </a:cubicBezTo>
                  <a:cubicBezTo>
                    <a:pt x="3244544" y="3402040"/>
                    <a:pt x="3226158" y="3434436"/>
                    <a:pt x="3195895" y="3456670"/>
                  </a:cubicBezTo>
                  <a:lnTo>
                    <a:pt x="2961603" y="3628803"/>
                  </a:lnTo>
                  <a:cubicBezTo>
                    <a:pt x="2901078" y="3673271"/>
                    <a:pt x="2815963" y="3660254"/>
                    <a:pt x="2771495" y="3599728"/>
                  </a:cubicBezTo>
                  <a:lnTo>
                    <a:pt x="2488779" y="3214923"/>
                  </a:lnTo>
                  <a:lnTo>
                    <a:pt x="2445010" y="3236007"/>
                  </a:lnTo>
                  <a:cubicBezTo>
                    <a:pt x="2322727" y="3287728"/>
                    <a:pt x="2191324" y="3322109"/>
                    <a:pt x="2053883" y="3336067"/>
                  </a:cubicBezTo>
                  <a:lnTo>
                    <a:pt x="2037562" y="3336891"/>
                  </a:lnTo>
                  <a:lnTo>
                    <a:pt x="2037562" y="3826543"/>
                  </a:lnTo>
                  <a:cubicBezTo>
                    <a:pt x="2037562" y="3901648"/>
                    <a:pt x="1976677" y="3962533"/>
                    <a:pt x="1901572" y="3962533"/>
                  </a:cubicBezTo>
                  <a:lnTo>
                    <a:pt x="1610844" y="3962533"/>
                  </a:lnTo>
                  <a:cubicBezTo>
                    <a:pt x="1535739" y="3962533"/>
                    <a:pt x="1474854" y="3901648"/>
                    <a:pt x="1474854" y="3826543"/>
                  </a:cubicBezTo>
                  <a:lnTo>
                    <a:pt x="1474854" y="3269232"/>
                  </a:lnTo>
                  <a:lnTo>
                    <a:pt x="1384078" y="3236007"/>
                  </a:lnTo>
                  <a:cubicBezTo>
                    <a:pt x="1261794" y="3184286"/>
                    <a:pt x="1148631" y="3115224"/>
                    <a:pt x="1047671" y="3031904"/>
                  </a:cubicBezTo>
                  <a:lnTo>
                    <a:pt x="997214" y="2986046"/>
                  </a:lnTo>
                  <a:lnTo>
                    <a:pt x="710082" y="3250899"/>
                  </a:lnTo>
                  <a:cubicBezTo>
                    <a:pt x="654876" y="3301821"/>
                    <a:pt x="568842" y="3298349"/>
                    <a:pt x="517920" y="3243143"/>
                  </a:cubicBezTo>
                  <a:lnTo>
                    <a:pt x="320802" y="3029444"/>
                  </a:lnTo>
                  <a:cubicBezTo>
                    <a:pt x="269879" y="2974238"/>
                    <a:pt x="273352" y="2888204"/>
                    <a:pt x="328558" y="2837282"/>
                  </a:cubicBezTo>
                  <a:lnTo>
                    <a:pt x="666127" y="2525905"/>
                  </a:lnTo>
                  <a:lnTo>
                    <a:pt x="658832" y="2510762"/>
                  </a:lnTo>
                  <a:cubicBezTo>
                    <a:pt x="624351" y="2429240"/>
                    <a:pt x="597577" y="2343664"/>
                    <a:pt x="579423" y="2254949"/>
                  </a:cubicBezTo>
                  <a:lnTo>
                    <a:pt x="574005" y="2219445"/>
                  </a:lnTo>
                  <a:lnTo>
                    <a:pt x="135990" y="2219445"/>
                  </a:lnTo>
                  <a:cubicBezTo>
                    <a:pt x="60885" y="2219445"/>
                    <a:pt x="0" y="2158560"/>
                    <a:pt x="0" y="2083455"/>
                  </a:cubicBezTo>
                  <a:lnTo>
                    <a:pt x="0" y="1792727"/>
                  </a:lnTo>
                  <a:cubicBezTo>
                    <a:pt x="0" y="1717622"/>
                    <a:pt x="60885" y="1656737"/>
                    <a:pt x="135990" y="1656737"/>
                  </a:cubicBezTo>
                  <a:lnTo>
                    <a:pt x="591998" y="1656737"/>
                  </a:lnTo>
                  <a:lnTo>
                    <a:pt x="613005" y="1575038"/>
                  </a:lnTo>
                  <a:cubicBezTo>
                    <a:pt x="652823" y="1447017"/>
                    <a:pt x="711010" y="1327089"/>
                    <a:pt x="784482" y="1218336"/>
                  </a:cubicBezTo>
                  <a:lnTo>
                    <a:pt x="848257" y="1133051"/>
                  </a:lnTo>
                  <a:lnTo>
                    <a:pt x="538492" y="735456"/>
                  </a:lnTo>
                  <a:cubicBezTo>
                    <a:pt x="492333" y="676210"/>
                    <a:pt x="502943" y="590761"/>
                    <a:pt x="562189" y="544603"/>
                  </a:cubicBezTo>
                  <a:lnTo>
                    <a:pt x="791529" y="365924"/>
                  </a:lnTo>
                  <a:cubicBezTo>
                    <a:pt x="850776" y="319765"/>
                    <a:pt x="936224" y="330375"/>
                    <a:pt x="982383" y="389621"/>
                  </a:cubicBezTo>
                  <a:lnTo>
                    <a:pt x="1281754" y="773875"/>
                  </a:lnTo>
                  <a:lnTo>
                    <a:pt x="1384078" y="724584"/>
                  </a:lnTo>
                  <a:lnTo>
                    <a:pt x="1474853" y="691359"/>
                  </a:lnTo>
                  <a:lnTo>
                    <a:pt x="1474853" y="135990"/>
                  </a:lnTo>
                  <a:cubicBezTo>
                    <a:pt x="1474853" y="60885"/>
                    <a:pt x="1535738" y="0"/>
                    <a:pt x="1610843" y="0"/>
                  </a:cubicBezTo>
                  <a:lnTo>
                    <a:pt x="1901571" y="0"/>
                  </a:lnTo>
                  <a:cubicBezTo>
                    <a:pt x="1976676" y="0"/>
                    <a:pt x="2037561" y="60885"/>
                    <a:pt x="2037561" y="135990"/>
                  </a:cubicBezTo>
                  <a:lnTo>
                    <a:pt x="2037561" y="623699"/>
                  </a:lnTo>
                  <a:lnTo>
                    <a:pt x="2053883" y="624523"/>
                  </a:lnTo>
                  <a:cubicBezTo>
                    <a:pt x="2191324" y="638481"/>
                    <a:pt x="2322727" y="672862"/>
                    <a:pt x="2445010" y="724584"/>
                  </a:cubicBezTo>
                  <a:lnTo>
                    <a:pt x="2559802" y="779881"/>
                  </a:lnTo>
                  <a:lnTo>
                    <a:pt x="2876923" y="455906"/>
                  </a:lnTo>
                  <a:cubicBezTo>
                    <a:pt x="2929460" y="402234"/>
                    <a:pt x="3015559" y="401314"/>
                    <a:pt x="3069231" y="453850"/>
                  </a:cubicBezTo>
                  <a:lnTo>
                    <a:pt x="3276993" y="657217"/>
                  </a:lnTo>
                  <a:cubicBezTo>
                    <a:pt x="3303829" y="683485"/>
                    <a:pt x="3317477" y="718144"/>
                    <a:pt x="3317849" y="752945"/>
                  </a:cubicBezTo>
                  <a:cubicBezTo>
                    <a:pt x="3318221" y="787746"/>
                    <a:pt x="3305317" y="822689"/>
                    <a:pt x="3279048" y="849525"/>
                  </a:cubicBezTo>
                  <a:lnTo>
                    <a:pt x="2989791" y="1145034"/>
                  </a:lnTo>
                  <a:lnTo>
                    <a:pt x="3044606" y="1218336"/>
                  </a:lnTo>
                  <a:cubicBezTo>
                    <a:pt x="3118078" y="1327089"/>
                    <a:pt x="3176264" y="1447017"/>
                    <a:pt x="3216083" y="1575038"/>
                  </a:cubicBezTo>
                  <a:lnTo>
                    <a:pt x="3237090" y="1656736"/>
                  </a:lnTo>
                  <a:lnTo>
                    <a:pt x="3654834" y="1656736"/>
                  </a:lnTo>
                  <a:cubicBezTo>
                    <a:pt x="3729939" y="1656736"/>
                    <a:pt x="3790824" y="1717621"/>
                    <a:pt x="3790824" y="1792726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 defTabSz="514350">
                <a:defRPr/>
              </a:pPr>
              <a:endParaRPr lang="zh-CN" altLang="en-US" sz="1015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椭圆 16"/>
            <p:cNvSpPr/>
            <p:nvPr/>
          </p:nvSpPr>
          <p:spPr>
            <a:xfrm rot="20817785">
              <a:off x="6355323" y="2937352"/>
              <a:ext cx="380022" cy="38002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 defTabSz="514350">
                <a:defRPr/>
              </a:pPr>
              <a:endParaRPr lang="zh-CN" altLang="en-US" sz="1015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0">
            <a:off x="2640330" y="2007870"/>
            <a:ext cx="2527300" cy="2418080"/>
            <a:chOff x="7289400" y="1806986"/>
            <a:chExt cx="3369853" cy="3223828"/>
          </a:xfrm>
          <a:solidFill>
            <a:srgbClr val="52B2A7"/>
          </a:solidFill>
        </p:grpSpPr>
        <p:sp>
          <p:nvSpPr>
            <p:cNvPr id="2" name="任意多边形 13"/>
            <p:cNvSpPr/>
            <p:nvPr/>
          </p:nvSpPr>
          <p:spPr>
            <a:xfrm rot="16200000">
              <a:off x="7362413" y="1733973"/>
              <a:ext cx="3223828" cy="3369853"/>
            </a:xfrm>
            <a:custGeom>
              <a:avLst/>
              <a:gdLst>
                <a:gd name="connsiteX0" fmla="*/ 2850411 w 3790824"/>
                <a:gd name="connsiteY0" fmla="*/ 1980294 h 3962533"/>
                <a:gd name="connsiteX1" fmla="*/ 1914544 w 3790824"/>
                <a:gd name="connsiteY1" fmla="*/ 1044427 h 3962533"/>
                <a:gd name="connsiteX2" fmla="*/ 978677 w 3790824"/>
                <a:gd name="connsiteY2" fmla="*/ 1980294 h 3962533"/>
                <a:gd name="connsiteX3" fmla="*/ 1914544 w 3790824"/>
                <a:gd name="connsiteY3" fmla="*/ 2916161 h 3962533"/>
                <a:gd name="connsiteX4" fmla="*/ 2850411 w 3790824"/>
                <a:gd name="connsiteY4" fmla="*/ 1980294 h 3962533"/>
                <a:gd name="connsiteX5" fmla="*/ 3790824 w 3790824"/>
                <a:gd name="connsiteY5" fmla="*/ 1792726 h 3962533"/>
                <a:gd name="connsiteX6" fmla="*/ 3790824 w 3790824"/>
                <a:gd name="connsiteY6" fmla="*/ 2083454 h 3962533"/>
                <a:gd name="connsiteX7" fmla="*/ 3654834 w 3790824"/>
                <a:gd name="connsiteY7" fmla="*/ 2219444 h 3962533"/>
                <a:gd name="connsiteX8" fmla="*/ 3255083 w 3790824"/>
                <a:gd name="connsiteY8" fmla="*/ 2219444 h 3962533"/>
                <a:gd name="connsiteX9" fmla="*/ 3249665 w 3790824"/>
                <a:gd name="connsiteY9" fmla="*/ 2254949 h 3962533"/>
                <a:gd name="connsiteX10" fmla="*/ 2966153 w 3790824"/>
                <a:gd name="connsiteY10" fmla="*/ 2847168 h 3962533"/>
                <a:gd name="connsiteX11" fmla="*/ 2938885 w 3790824"/>
                <a:gd name="connsiteY11" fmla="*/ 2877170 h 3962533"/>
                <a:gd name="connsiteX12" fmla="*/ 3224970 w 3790824"/>
                <a:gd name="connsiteY12" fmla="*/ 3266562 h 3962533"/>
                <a:gd name="connsiteX13" fmla="*/ 3249805 w 3790824"/>
                <a:gd name="connsiteY13" fmla="*/ 3367637 h 3962533"/>
                <a:gd name="connsiteX14" fmla="*/ 3195895 w 3790824"/>
                <a:gd name="connsiteY14" fmla="*/ 3456670 h 3962533"/>
                <a:gd name="connsiteX15" fmla="*/ 2961603 w 3790824"/>
                <a:gd name="connsiteY15" fmla="*/ 3628803 h 3962533"/>
                <a:gd name="connsiteX16" fmla="*/ 2771495 w 3790824"/>
                <a:gd name="connsiteY16" fmla="*/ 3599728 h 3962533"/>
                <a:gd name="connsiteX17" fmla="*/ 2488779 w 3790824"/>
                <a:gd name="connsiteY17" fmla="*/ 3214923 h 3962533"/>
                <a:gd name="connsiteX18" fmla="*/ 2445010 w 3790824"/>
                <a:gd name="connsiteY18" fmla="*/ 3236007 h 3962533"/>
                <a:gd name="connsiteX19" fmla="*/ 2053883 w 3790824"/>
                <a:gd name="connsiteY19" fmla="*/ 3336067 h 3962533"/>
                <a:gd name="connsiteX20" fmla="*/ 2037562 w 3790824"/>
                <a:gd name="connsiteY20" fmla="*/ 3336891 h 3962533"/>
                <a:gd name="connsiteX21" fmla="*/ 2037562 w 3790824"/>
                <a:gd name="connsiteY21" fmla="*/ 3826543 h 3962533"/>
                <a:gd name="connsiteX22" fmla="*/ 1901572 w 3790824"/>
                <a:gd name="connsiteY22" fmla="*/ 3962533 h 3962533"/>
                <a:gd name="connsiteX23" fmla="*/ 1610844 w 3790824"/>
                <a:gd name="connsiteY23" fmla="*/ 3962533 h 3962533"/>
                <a:gd name="connsiteX24" fmla="*/ 1474854 w 3790824"/>
                <a:gd name="connsiteY24" fmla="*/ 3826543 h 3962533"/>
                <a:gd name="connsiteX25" fmla="*/ 1474854 w 3790824"/>
                <a:gd name="connsiteY25" fmla="*/ 3269232 h 3962533"/>
                <a:gd name="connsiteX26" fmla="*/ 1384078 w 3790824"/>
                <a:gd name="connsiteY26" fmla="*/ 3236007 h 3962533"/>
                <a:gd name="connsiteX27" fmla="*/ 1047671 w 3790824"/>
                <a:gd name="connsiteY27" fmla="*/ 3031904 h 3962533"/>
                <a:gd name="connsiteX28" fmla="*/ 997214 w 3790824"/>
                <a:gd name="connsiteY28" fmla="*/ 2986046 h 3962533"/>
                <a:gd name="connsiteX29" fmla="*/ 710082 w 3790824"/>
                <a:gd name="connsiteY29" fmla="*/ 3250899 h 3962533"/>
                <a:gd name="connsiteX30" fmla="*/ 517920 w 3790824"/>
                <a:gd name="connsiteY30" fmla="*/ 3243143 h 3962533"/>
                <a:gd name="connsiteX31" fmla="*/ 320802 w 3790824"/>
                <a:gd name="connsiteY31" fmla="*/ 3029444 h 3962533"/>
                <a:gd name="connsiteX32" fmla="*/ 328558 w 3790824"/>
                <a:gd name="connsiteY32" fmla="*/ 2837282 h 3962533"/>
                <a:gd name="connsiteX33" fmla="*/ 666127 w 3790824"/>
                <a:gd name="connsiteY33" fmla="*/ 2525905 h 3962533"/>
                <a:gd name="connsiteX34" fmla="*/ 658832 w 3790824"/>
                <a:gd name="connsiteY34" fmla="*/ 2510762 h 3962533"/>
                <a:gd name="connsiteX35" fmla="*/ 579423 w 3790824"/>
                <a:gd name="connsiteY35" fmla="*/ 2254949 h 3962533"/>
                <a:gd name="connsiteX36" fmla="*/ 574005 w 3790824"/>
                <a:gd name="connsiteY36" fmla="*/ 2219445 h 3962533"/>
                <a:gd name="connsiteX37" fmla="*/ 135990 w 3790824"/>
                <a:gd name="connsiteY37" fmla="*/ 2219445 h 3962533"/>
                <a:gd name="connsiteX38" fmla="*/ 0 w 3790824"/>
                <a:gd name="connsiteY38" fmla="*/ 2083455 h 3962533"/>
                <a:gd name="connsiteX39" fmla="*/ 0 w 3790824"/>
                <a:gd name="connsiteY39" fmla="*/ 1792727 h 3962533"/>
                <a:gd name="connsiteX40" fmla="*/ 135990 w 3790824"/>
                <a:gd name="connsiteY40" fmla="*/ 1656737 h 3962533"/>
                <a:gd name="connsiteX41" fmla="*/ 591998 w 3790824"/>
                <a:gd name="connsiteY41" fmla="*/ 1656737 h 3962533"/>
                <a:gd name="connsiteX42" fmla="*/ 613005 w 3790824"/>
                <a:gd name="connsiteY42" fmla="*/ 1575038 h 3962533"/>
                <a:gd name="connsiteX43" fmla="*/ 784482 w 3790824"/>
                <a:gd name="connsiteY43" fmla="*/ 1218336 h 3962533"/>
                <a:gd name="connsiteX44" fmla="*/ 848257 w 3790824"/>
                <a:gd name="connsiteY44" fmla="*/ 1133051 h 3962533"/>
                <a:gd name="connsiteX45" fmla="*/ 538492 w 3790824"/>
                <a:gd name="connsiteY45" fmla="*/ 735456 h 3962533"/>
                <a:gd name="connsiteX46" fmla="*/ 562189 w 3790824"/>
                <a:gd name="connsiteY46" fmla="*/ 544603 h 3962533"/>
                <a:gd name="connsiteX47" fmla="*/ 791529 w 3790824"/>
                <a:gd name="connsiteY47" fmla="*/ 365924 h 3962533"/>
                <a:gd name="connsiteX48" fmla="*/ 982383 w 3790824"/>
                <a:gd name="connsiteY48" fmla="*/ 389621 h 3962533"/>
                <a:gd name="connsiteX49" fmla="*/ 1281754 w 3790824"/>
                <a:gd name="connsiteY49" fmla="*/ 773875 h 3962533"/>
                <a:gd name="connsiteX50" fmla="*/ 1384078 w 3790824"/>
                <a:gd name="connsiteY50" fmla="*/ 724584 h 3962533"/>
                <a:gd name="connsiteX51" fmla="*/ 1474853 w 3790824"/>
                <a:gd name="connsiteY51" fmla="*/ 691359 h 3962533"/>
                <a:gd name="connsiteX52" fmla="*/ 1474853 w 3790824"/>
                <a:gd name="connsiteY52" fmla="*/ 135990 h 3962533"/>
                <a:gd name="connsiteX53" fmla="*/ 1610843 w 3790824"/>
                <a:gd name="connsiteY53" fmla="*/ 0 h 3962533"/>
                <a:gd name="connsiteX54" fmla="*/ 1901571 w 3790824"/>
                <a:gd name="connsiteY54" fmla="*/ 0 h 3962533"/>
                <a:gd name="connsiteX55" fmla="*/ 2037561 w 3790824"/>
                <a:gd name="connsiteY55" fmla="*/ 135990 h 3962533"/>
                <a:gd name="connsiteX56" fmla="*/ 2037561 w 3790824"/>
                <a:gd name="connsiteY56" fmla="*/ 623699 h 3962533"/>
                <a:gd name="connsiteX57" fmla="*/ 2053883 w 3790824"/>
                <a:gd name="connsiteY57" fmla="*/ 624523 h 3962533"/>
                <a:gd name="connsiteX58" fmla="*/ 2445010 w 3790824"/>
                <a:gd name="connsiteY58" fmla="*/ 724584 h 3962533"/>
                <a:gd name="connsiteX59" fmla="*/ 2559802 w 3790824"/>
                <a:gd name="connsiteY59" fmla="*/ 779881 h 3962533"/>
                <a:gd name="connsiteX60" fmla="*/ 2876923 w 3790824"/>
                <a:gd name="connsiteY60" fmla="*/ 455906 h 3962533"/>
                <a:gd name="connsiteX61" fmla="*/ 3069231 w 3790824"/>
                <a:gd name="connsiteY61" fmla="*/ 453850 h 3962533"/>
                <a:gd name="connsiteX62" fmla="*/ 3276993 w 3790824"/>
                <a:gd name="connsiteY62" fmla="*/ 657217 h 3962533"/>
                <a:gd name="connsiteX63" fmla="*/ 3317849 w 3790824"/>
                <a:gd name="connsiteY63" fmla="*/ 752945 h 3962533"/>
                <a:gd name="connsiteX64" fmla="*/ 3279048 w 3790824"/>
                <a:gd name="connsiteY64" fmla="*/ 849525 h 3962533"/>
                <a:gd name="connsiteX65" fmla="*/ 2989791 w 3790824"/>
                <a:gd name="connsiteY65" fmla="*/ 1145034 h 3962533"/>
                <a:gd name="connsiteX66" fmla="*/ 3044606 w 3790824"/>
                <a:gd name="connsiteY66" fmla="*/ 1218336 h 3962533"/>
                <a:gd name="connsiteX67" fmla="*/ 3216083 w 3790824"/>
                <a:gd name="connsiteY67" fmla="*/ 1575038 h 3962533"/>
                <a:gd name="connsiteX68" fmla="*/ 3237090 w 3790824"/>
                <a:gd name="connsiteY68" fmla="*/ 1656736 h 3962533"/>
                <a:gd name="connsiteX69" fmla="*/ 3654834 w 3790824"/>
                <a:gd name="connsiteY69" fmla="*/ 1656736 h 3962533"/>
                <a:gd name="connsiteX70" fmla="*/ 3790824 w 3790824"/>
                <a:gd name="connsiteY70" fmla="*/ 1792726 h 396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790824" h="3962533">
                  <a:moveTo>
                    <a:pt x="2850411" y="1980294"/>
                  </a:moveTo>
                  <a:cubicBezTo>
                    <a:pt x="2850411" y="1463429"/>
                    <a:pt x="2431409" y="1044427"/>
                    <a:pt x="1914544" y="1044427"/>
                  </a:cubicBezTo>
                  <a:cubicBezTo>
                    <a:pt x="1397679" y="1044427"/>
                    <a:pt x="978677" y="1463429"/>
                    <a:pt x="978677" y="1980294"/>
                  </a:cubicBezTo>
                  <a:cubicBezTo>
                    <a:pt x="978677" y="2497159"/>
                    <a:pt x="1397679" y="2916161"/>
                    <a:pt x="1914544" y="2916161"/>
                  </a:cubicBezTo>
                  <a:cubicBezTo>
                    <a:pt x="2431409" y="2916161"/>
                    <a:pt x="2850411" y="2497159"/>
                    <a:pt x="2850411" y="1980294"/>
                  </a:cubicBezTo>
                  <a:close/>
                  <a:moveTo>
                    <a:pt x="3790824" y="1792726"/>
                  </a:moveTo>
                  <a:lnTo>
                    <a:pt x="3790824" y="2083454"/>
                  </a:lnTo>
                  <a:cubicBezTo>
                    <a:pt x="3790824" y="2158559"/>
                    <a:pt x="3729939" y="2219444"/>
                    <a:pt x="3654834" y="2219444"/>
                  </a:cubicBezTo>
                  <a:lnTo>
                    <a:pt x="3255083" y="2219444"/>
                  </a:lnTo>
                  <a:lnTo>
                    <a:pt x="3249665" y="2254949"/>
                  </a:lnTo>
                  <a:cubicBezTo>
                    <a:pt x="3204280" y="2476737"/>
                    <a:pt x="3105019" y="2678901"/>
                    <a:pt x="2966153" y="2847168"/>
                  </a:cubicBezTo>
                  <a:lnTo>
                    <a:pt x="2938885" y="2877170"/>
                  </a:lnTo>
                  <a:lnTo>
                    <a:pt x="3224970" y="3266562"/>
                  </a:lnTo>
                  <a:cubicBezTo>
                    <a:pt x="3247204" y="3296825"/>
                    <a:pt x="3255067" y="3333235"/>
                    <a:pt x="3249805" y="3367637"/>
                  </a:cubicBezTo>
                  <a:cubicBezTo>
                    <a:pt x="3244544" y="3402040"/>
                    <a:pt x="3226158" y="3434436"/>
                    <a:pt x="3195895" y="3456670"/>
                  </a:cubicBezTo>
                  <a:lnTo>
                    <a:pt x="2961603" y="3628803"/>
                  </a:lnTo>
                  <a:cubicBezTo>
                    <a:pt x="2901078" y="3673271"/>
                    <a:pt x="2815963" y="3660254"/>
                    <a:pt x="2771495" y="3599728"/>
                  </a:cubicBezTo>
                  <a:lnTo>
                    <a:pt x="2488779" y="3214923"/>
                  </a:lnTo>
                  <a:lnTo>
                    <a:pt x="2445010" y="3236007"/>
                  </a:lnTo>
                  <a:cubicBezTo>
                    <a:pt x="2322727" y="3287728"/>
                    <a:pt x="2191324" y="3322109"/>
                    <a:pt x="2053883" y="3336067"/>
                  </a:cubicBezTo>
                  <a:lnTo>
                    <a:pt x="2037562" y="3336891"/>
                  </a:lnTo>
                  <a:lnTo>
                    <a:pt x="2037562" y="3826543"/>
                  </a:lnTo>
                  <a:cubicBezTo>
                    <a:pt x="2037562" y="3901648"/>
                    <a:pt x="1976677" y="3962533"/>
                    <a:pt x="1901572" y="3962533"/>
                  </a:cubicBezTo>
                  <a:lnTo>
                    <a:pt x="1610844" y="3962533"/>
                  </a:lnTo>
                  <a:cubicBezTo>
                    <a:pt x="1535739" y="3962533"/>
                    <a:pt x="1474854" y="3901648"/>
                    <a:pt x="1474854" y="3826543"/>
                  </a:cubicBezTo>
                  <a:lnTo>
                    <a:pt x="1474854" y="3269232"/>
                  </a:lnTo>
                  <a:lnTo>
                    <a:pt x="1384078" y="3236007"/>
                  </a:lnTo>
                  <a:cubicBezTo>
                    <a:pt x="1261794" y="3184286"/>
                    <a:pt x="1148631" y="3115224"/>
                    <a:pt x="1047671" y="3031904"/>
                  </a:cubicBezTo>
                  <a:lnTo>
                    <a:pt x="997214" y="2986046"/>
                  </a:lnTo>
                  <a:lnTo>
                    <a:pt x="710082" y="3250899"/>
                  </a:lnTo>
                  <a:cubicBezTo>
                    <a:pt x="654876" y="3301821"/>
                    <a:pt x="568842" y="3298349"/>
                    <a:pt x="517920" y="3243143"/>
                  </a:cubicBezTo>
                  <a:lnTo>
                    <a:pt x="320802" y="3029444"/>
                  </a:lnTo>
                  <a:cubicBezTo>
                    <a:pt x="269879" y="2974238"/>
                    <a:pt x="273352" y="2888204"/>
                    <a:pt x="328558" y="2837282"/>
                  </a:cubicBezTo>
                  <a:lnTo>
                    <a:pt x="666127" y="2525905"/>
                  </a:lnTo>
                  <a:lnTo>
                    <a:pt x="658832" y="2510762"/>
                  </a:lnTo>
                  <a:cubicBezTo>
                    <a:pt x="624351" y="2429240"/>
                    <a:pt x="597577" y="2343664"/>
                    <a:pt x="579423" y="2254949"/>
                  </a:cubicBezTo>
                  <a:lnTo>
                    <a:pt x="574005" y="2219445"/>
                  </a:lnTo>
                  <a:lnTo>
                    <a:pt x="135990" y="2219445"/>
                  </a:lnTo>
                  <a:cubicBezTo>
                    <a:pt x="60885" y="2219445"/>
                    <a:pt x="0" y="2158560"/>
                    <a:pt x="0" y="2083455"/>
                  </a:cubicBezTo>
                  <a:lnTo>
                    <a:pt x="0" y="1792727"/>
                  </a:lnTo>
                  <a:cubicBezTo>
                    <a:pt x="0" y="1717622"/>
                    <a:pt x="60885" y="1656737"/>
                    <a:pt x="135990" y="1656737"/>
                  </a:cubicBezTo>
                  <a:lnTo>
                    <a:pt x="591998" y="1656737"/>
                  </a:lnTo>
                  <a:lnTo>
                    <a:pt x="613005" y="1575038"/>
                  </a:lnTo>
                  <a:cubicBezTo>
                    <a:pt x="652823" y="1447017"/>
                    <a:pt x="711010" y="1327089"/>
                    <a:pt x="784482" y="1218336"/>
                  </a:cubicBezTo>
                  <a:lnTo>
                    <a:pt x="848257" y="1133051"/>
                  </a:lnTo>
                  <a:lnTo>
                    <a:pt x="538492" y="735456"/>
                  </a:lnTo>
                  <a:cubicBezTo>
                    <a:pt x="492333" y="676210"/>
                    <a:pt x="502943" y="590761"/>
                    <a:pt x="562189" y="544603"/>
                  </a:cubicBezTo>
                  <a:lnTo>
                    <a:pt x="791529" y="365924"/>
                  </a:lnTo>
                  <a:cubicBezTo>
                    <a:pt x="850776" y="319765"/>
                    <a:pt x="936224" y="330375"/>
                    <a:pt x="982383" y="389621"/>
                  </a:cubicBezTo>
                  <a:lnTo>
                    <a:pt x="1281754" y="773875"/>
                  </a:lnTo>
                  <a:lnTo>
                    <a:pt x="1384078" y="724584"/>
                  </a:lnTo>
                  <a:lnTo>
                    <a:pt x="1474853" y="691359"/>
                  </a:lnTo>
                  <a:lnTo>
                    <a:pt x="1474853" y="135990"/>
                  </a:lnTo>
                  <a:cubicBezTo>
                    <a:pt x="1474853" y="60885"/>
                    <a:pt x="1535738" y="0"/>
                    <a:pt x="1610843" y="0"/>
                  </a:cubicBezTo>
                  <a:lnTo>
                    <a:pt x="1901571" y="0"/>
                  </a:lnTo>
                  <a:cubicBezTo>
                    <a:pt x="1976676" y="0"/>
                    <a:pt x="2037561" y="60885"/>
                    <a:pt x="2037561" y="135990"/>
                  </a:cubicBezTo>
                  <a:lnTo>
                    <a:pt x="2037561" y="623699"/>
                  </a:lnTo>
                  <a:lnTo>
                    <a:pt x="2053883" y="624523"/>
                  </a:lnTo>
                  <a:cubicBezTo>
                    <a:pt x="2191324" y="638481"/>
                    <a:pt x="2322727" y="672862"/>
                    <a:pt x="2445010" y="724584"/>
                  </a:cubicBezTo>
                  <a:lnTo>
                    <a:pt x="2559802" y="779881"/>
                  </a:lnTo>
                  <a:lnTo>
                    <a:pt x="2876923" y="455906"/>
                  </a:lnTo>
                  <a:cubicBezTo>
                    <a:pt x="2929460" y="402234"/>
                    <a:pt x="3015559" y="401314"/>
                    <a:pt x="3069231" y="453850"/>
                  </a:cubicBezTo>
                  <a:lnTo>
                    <a:pt x="3276993" y="657217"/>
                  </a:lnTo>
                  <a:cubicBezTo>
                    <a:pt x="3303829" y="683485"/>
                    <a:pt x="3317477" y="718144"/>
                    <a:pt x="3317849" y="752945"/>
                  </a:cubicBezTo>
                  <a:cubicBezTo>
                    <a:pt x="3318221" y="787746"/>
                    <a:pt x="3305317" y="822689"/>
                    <a:pt x="3279048" y="849525"/>
                  </a:cubicBezTo>
                  <a:lnTo>
                    <a:pt x="2989791" y="1145034"/>
                  </a:lnTo>
                  <a:lnTo>
                    <a:pt x="3044606" y="1218336"/>
                  </a:lnTo>
                  <a:cubicBezTo>
                    <a:pt x="3118078" y="1327089"/>
                    <a:pt x="3176264" y="1447017"/>
                    <a:pt x="3216083" y="1575038"/>
                  </a:cubicBezTo>
                  <a:lnTo>
                    <a:pt x="3237090" y="1656736"/>
                  </a:lnTo>
                  <a:lnTo>
                    <a:pt x="3654834" y="1656736"/>
                  </a:lnTo>
                  <a:cubicBezTo>
                    <a:pt x="3729939" y="1656736"/>
                    <a:pt x="3790824" y="1717621"/>
                    <a:pt x="3790824" y="1792726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 defTabSz="514350">
                <a:defRPr/>
              </a:pPr>
              <a:endParaRPr lang="zh-CN" altLang="en-US" sz="1015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椭圆 16"/>
            <p:cNvSpPr/>
            <p:nvPr/>
          </p:nvSpPr>
          <p:spPr>
            <a:xfrm rot="20817785">
              <a:off x="8634198" y="3060564"/>
              <a:ext cx="680258" cy="68026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 defTabSz="514350">
                <a:defRPr/>
              </a:pPr>
              <a:endParaRPr lang="zh-CN" altLang="en-US" sz="1015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18"/>
          <p:cNvGrpSpPr/>
          <p:nvPr/>
        </p:nvGrpSpPr>
        <p:grpSpPr>
          <a:xfrm rot="581770">
            <a:off x="1445895" y="3724275"/>
            <a:ext cx="2002155" cy="1915160"/>
            <a:chOff x="624606" y="259596"/>
            <a:chExt cx="1927721" cy="1844187"/>
          </a:xfrm>
          <a:solidFill>
            <a:srgbClr val="52B2A7"/>
          </a:solidFill>
        </p:grpSpPr>
        <p:sp>
          <p:nvSpPr>
            <p:cNvPr id="11" name="任意多边形 19"/>
            <p:cNvSpPr/>
            <p:nvPr/>
          </p:nvSpPr>
          <p:spPr>
            <a:xfrm rot="16200000">
              <a:off x="666373" y="217829"/>
              <a:ext cx="1844187" cy="1927721"/>
            </a:xfrm>
            <a:custGeom>
              <a:avLst/>
              <a:gdLst>
                <a:gd name="connsiteX0" fmla="*/ 2850411 w 3790824"/>
                <a:gd name="connsiteY0" fmla="*/ 1980294 h 3962533"/>
                <a:gd name="connsiteX1" fmla="*/ 1914544 w 3790824"/>
                <a:gd name="connsiteY1" fmla="*/ 1044427 h 3962533"/>
                <a:gd name="connsiteX2" fmla="*/ 978677 w 3790824"/>
                <a:gd name="connsiteY2" fmla="*/ 1980294 h 3962533"/>
                <a:gd name="connsiteX3" fmla="*/ 1914544 w 3790824"/>
                <a:gd name="connsiteY3" fmla="*/ 2916161 h 3962533"/>
                <a:gd name="connsiteX4" fmla="*/ 2850411 w 3790824"/>
                <a:gd name="connsiteY4" fmla="*/ 1980294 h 3962533"/>
                <a:gd name="connsiteX5" fmla="*/ 3790824 w 3790824"/>
                <a:gd name="connsiteY5" fmla="*/ 1792726 h 3962533"/>
                <a:gd name="connsiteX6" fmla="*/ 3790824 w 3790824"/>
                <a:gd name="connsiteY6" fmla="*/ 2083454 h 3962533"/>
                <a:gd name="connsiteX7" fmla="*/ 3654834 w 3790824"/>
                <a:gd name="connsiteY7" fmla="*/ 2219444 h 3962533"/>
                <a:gd name="connsiteX8" fmla="*/ 3255083 w 3790824"/>
                <a:gd name="connsiteY8" fmla="*/ 2219444 h 3962533"/>
                <a:gd name="connsiteX9" fmla="*/ 3249665 w 3790824"/>
                <a:gd name="connsiteY9" fmla="*/ 2254949 h 3962533"/>
                <a:gd name="connsiteX10" fmla="*/ 2966153 w 3790824"/>
                <a:gd name="connsiteY10" fmla="*/ 2847168 h 3962533"/>
                <a:gd name="connsiteX11" fmla="*/ 2938885 w 3790824"/>
                <a:gd name="connsiteY11" fmla="*/ 2877170 h 3962533"/>
                <a:gd name="connsiteX12" fmla="*/ 3224970 w 3790824"/>
                <a:gd name="connsiteY12" fmla="*/ 3266562 h 3962533"/>
                <a:gd name="connsiteX13" fmla="*/ 3249805 w 3790824"/>
                <a:gd name="connsiteY13" fmla="*/ 3367637 h 3962533"/>
                <a:gd name="connsiteX14" fmla="*/ 3195895 w 3790824"/>
                <a:gd name="connsiteY14" fmla="*/ 3456670 h 3962533"/>
                <a:gd name="connsiteX15" fmla="*/ 2961603 w 3790824"/>
                <a:gd name="connsiteY15" fmla="*/ 3628803 h 3962533"/>
                <a:gd name="connsiteX16" fmla="*/ 2771495 w 3790824"/>
                <a:gd name="connsiteY16" fmla="*/ 3599728 h 3962533"/>
                <a:gd name="connsiteX17" fmla="*/ 2488779 w 3790824"/>
                <a:gd name="connsiteY17" fmla="*/ 3214923 h 3962533"/>
                <a:gd name="connsiteX18" fmla="*/ 2445010 w 3790824"/>
                <a:gd name="connsiteY18" fmla="*/ 3236007 h 3962533"/>
                <a:gd name="connsiteX19" fmla="*/ 2053883 w 3790824"/>
                <a:gd name="connsiteY19" fmla="*/ 3336067 h 3962533"/>
                <a:gd name="connsiteX20" fmla="*/ 2037562 w 3790824"/>
                <a:gd name="connsiteY20" fmla="*/ 3336891 h 3962533"/>
                <a:gd name="connsiteX21" fmla="*/ 2037562 w 3790824"/>
                <a:gd name="connsiteY21" fmla="*/ 3826543 h 3962533"/>
                <a:gd name="connsiteX22" fmla="*/ 1901572 w 3790824"/>
                <a:gd name="connsiteY22" fmla="*/ 3962533 h 3962533"/>
                <a:gd name="connsiteX23" fmla="*/ 1610844 w 3790824"/>
                <a:gd name="connsiteY23" fmla="*/ 3962533 h 3962533"/>
                <a:gd name="connsiteX24" fmla="*/ 1474854 w 3790824"/>
                <a:gd name="connsiteY24" fmla="*/ 3826543 h 3962533"/>
                <a:gd name="connsiteX25" fmla="*/ 1474854 w 3790824"/>
                <a:gd name="connsiteY25" fmla="*/ 3269232 h 3962533"/>
                <a:gd name="connsiteX26" fmla="*/ 1384078 w 3790824"/>
                <a:gd name="connsiteY26" fmla="*/ 3236007 h 3962533"/>
                <a:gd name="connsiteX27" fmla="*/ 1047671 w 3790824"/>
                <a:gd name="connsiteY27" fmla="*/ 3031904 h 3962533"/>
                <a:gd name="connsiteX28" fmla="*/ 997214 w 3790824"/>
                <a:gd name="connsiteY28" fmla="*/ 2986046 h 3962533"/>
                <a:gd name="connsiteX29" fmla="*/ 710082 w 3790824"/>
                <a:gd name="connsiteY29" fmla="*/ 3250899 h 3962533"/>
                <a:gd name="connsiteX30" fmla="*/ 517920 w 3790824"/>
                <a:gd name="connsiteY30" fmla="*/ 3243143 h 3962533"/>
                <a:gd name="connsiteX31" fmla="*/ 320802 w 3790824"/>
                <a:gd name="connsiteY31" fmla="*/ 3029444 h 3962533"/>
                <a:gd name="connsiteX32" fmla="*/ 328558 w 3790824"/>
                <a:gd name="connsiteY32" fmla="*/ 2837282 h 3962533"/>
                <a:gd name="connsiteX33" fmla="*/ 666127 w 3790824"/>
                <a:gd name="connsiteY33" fmla="*/ 2525905 h 3962533"/>
                <a:gd name="connsiteX34" fmla="*/ 658832 w 3790824"/>
                <a:gd name="connsiteY34" fmla="*/ 2510762 h 3962533"/>
                <a:gd name="connsiteX35" fmla="*/ 579423 w 3790824"/>
                <a:gd name="connsiteY35" fmla="*/ 2254949 h 3962533"/>
                <a:gd name="connsiteX36" fmla="*/ 574005 w 3790824"/>
                <a:gd name="connsiteY36" fmla="*/ 2219445 h 3962533"/>
                <a:gd name="connsiteX37" fmla="*/ 135990 w 3790824"/>
                <a:gd name="connsiteY37" fmla="*/ 2219445 h 3962533"/>
                <a:gd name="connsiteX38" fmla="*/ 0 w 3790824"/>
                <a:gd name="connsiteY38" fmla="*/ 2083455 h 3962533"/>
                <a:gd name="connsiteX39" fmla="*/ 0 w 3790824"/>
                <a:gd name="connsiteY39" fmla="*/ 1792727 h 3962533"/>
                <a:gd name="connsiteX40" fmla="*/ 135990 w 3790824"/>
                <a:gd name="connsiteY40" fmla="*/ 1656737 h 3962533"/>
                <a:gd name="connsiteX41" fmla="*/ 591998 w 3790824"/>
                <a:gd name="connsiteY41" fmla="*/ 1656737 h 3962533"/>
                <a:gd name="connsiteX42" fmla="*/ 613005 w 3790824"/>
                <a:gd name="connsiteY42" fmla="*/ 1575038 h 3962533"/>
                <a:gd name="connsiteX43" fmla="*/ 784482 w 3790824"/>
                <a:gd name="connsiteY43" fmla="*/ 1218336 h 3962533"/>
                <a:gd name="connsiteX44" fmla="*/ 848257 w 3790824"/>
                <a:gd name="connsiteY44" fmla="*/ 1133051 h 3962533"/>
                <a:gd name="connsiteX45" fmla="*/ 538492 w 3790824"/>
                <a:gd name="connsiteY45" fmla="*/ 735456 h 3962533"/>
                <a:gd name="connsiteX46" fmla="*/ 562189 w 3790824"/>
                <a:gd name="connsiteY46" fmla="*/ 544603 h 3962533"/>
                <a:gd name="connsiteX47" fmla="*/ 791529 w 3790824"/>
                <a:gd name="connsiteY47" fmla="*/ 365924 h 3962533"/>
                <a:gd name="connsiteX48" fmla="*/ 982383 w 3790824"/>
                <a:gd name="connsiteY48" fmla="*/ 389621 h 3962533"/>
                <a:gd name="connsiteX49" fmla="*/ 1281754 w 3790824"/>
                <a:gd name="connsiteY49" fmla="*/ 773875 h 3962533"/>
                <a:gd name="connsiteX50" fmla="*/ 1384078 w 3790824"/>
                <a:gd name="connsiteY50" fmla="*/ 724584 h 3962533"/>
                <a:gd name="connsiteX51" fmla="*/ 1474853 w 3790824"/>
                <a:gd name="connsiteY51" fmla="*/ 691359 h 3962533"/>
                <a:gd name="connsiteX52" fmla="*/ 1474853 w 3790824"/>
                <a:gd name="connsiteY52" fmla="*/ 135990 h 3962533"/>
                <a:gd name="connsiteX53" fmla="*/ 1610843 w 3790824"/>
                <a:gd name="connsiteY53" fmla="*/ 0 h 3962533"/>
                <a:gd name="connsiteX54" fmla="*/ 1901571 w 3790824"/>
                <a:gd name="connsiteY54" fmla="*/ 0 h 3962533"/>
                <a:gd name="connsiteX55" fmla="*/ 2037561 w 3790824"/>
                <a:gd name="connsiteY55" fmla="*/ 135990 h 3962533"/>
                <a:gd name="connsiteX56" fmla="*/ 2037561 w 3790824"/>
                <a:gd name="connsiteY56" fmla="*/ 623699 h 3962533"/>
                <a:gd name="connsiteX57" fmla="*/ 2053883 w 3790824"/>
                <a:gd name="connsiteY57" fmla="*/ 624523 h 3962533"/>
                <a:gd name="connsiteX58" fmla="*/ 2445010 w 3790824"/>
                <a:gd name="connsiteY58" fmla="*/ 724584 h 3962533"/>
                <a:gd name="connsiteX59" fmla="*/ 2559802 w 3790824"/>
                <a:gd name="connsiteY59" fmla="*/ 779881 h 3962533"/>
                <a:gd name="connsiteX60" fmla="*/ 2876923 w 3790824"/>
                <a:gd name="connsiteY60" fmla="*/ 455906 h 3962533"/>
                <a:gd name="connsiteX61" fmla="*/ 3069231 w 3790824"/>
                <a:gd name="connsiteY61" fmla="*/ 453850 h 3962533"/>
                <a:gd name="connsiteX62" fmla="*/ 3276993 w 3790824"/>
                <a:gd name="connsiteY62" fmla="*/ 657217 h 3962533"/>
                <a:gd name="connsiteX63" fmla="*/ 3317849 w 3790824"/>
                <a:gd name="connsiteY63" fmla="*/ 752945 h 3962533"/>
                <a:gd name="connsiteX64" fmla="*/ 3279048 w 3790824"/>
                <a:gd name="connsiteY64" fmla="*/ 849525 h 3962533"/>
                <a:gd name="connsiteX65" fmla="*/ 2989791 w 3790824"/>
                <a:gd name="connsiteY65" fmla="*/ 1145034 h 3962533"/>
                <a:gd name="connsiteX66" fmla="*/ 3044606 w 3790824"/>
                <a:gd name="connsiteY66" fmla="*/ 1218336 h 3962533"/>
                <a:gd name="connsiteX67" fmla="*/ 3216083 w 3790824"/>
                <a:gd name="connsiteY67" fmla="*/ 1575038 h 3962533"/>
                <a:gd name="connsiteX68" fmla="*/ 3237090 w 3790824"/>
                <a:gd name="connsiteY68" fmla="*/ 1656736 h 3962533"/>
                <a:gd name="connsiteX69" fmla="*/ 3654834 w 3790824"/>
                <a:gd name="connsiteY69" fmla="*/ 1656736 h 3962533"/>
                <a:gd name="connsiteX70" fmla="*/ 3790824 w 3790824"/>
                <a:gd name="connsiteY70" fmla="*/ 1792726 h 396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790824" h="3962533">
                  <a:moveTo>
                    <a:pt x="2850411" y="1980294"/>
                  </a:moveTo>
                  <a:cubicBezTo>
                    <a:pt x="2850411" y="1463429"/>
                    <a:pt x="2431409" y="1044427"/>
                    <a:pt x="1914544" y="1044427"/>
                  </a:cubicBezTo>
                  <a:cubicBezTo>
                    <a:pt x="1397679" y="1044427"/>
                    <a:pt x="978677" y="1463429"/>
                    <a:pt x="978677" y="1980294"/>
                  </a:cubicBezTo>
                  <a:cubicBezTo>
                    <a:pt x="978677" y="2497159"/>
                    <a:pt x="1397679" y="2916161"/>
                    <a:pt x="1914544" y="2916161"/>
                  </a:cubicBezTo>
                  <a:cubicBezTo>
                    <a:pt x="2431409" y="2916161"/>
                    <a:pt x="2850411" y="2497159"/>
                    <a:pt x="2850411" y="1980294"/>
                  </a:cubicBezTo>
                  <a:close/>
                  <a:moveTo>
                    <a:pt x="3790824" y="1792726"/>
                  </a:moveTo>
                  <a:lnTo>
                    <a:pt x="3790824" y="2083454"/>
                  </a:lnTo>
                  <a:cubicBezTo>
                    <a:pt x="3790824" y="2158559"/>
                    <a:pt x="3729939" y="2219444"/>
                    <a:pt x="3654834" y="2219444"/>
                  </a:cubicBezTo>
                  <a:lnTo>
                    <a:pt x="3255083" y="2219444"/>
                  </a:lnTo>
                  <a:lnTo>
                    <a:pt x="3249665" y="2254949"/>
                  </a:lnTo>
                  <a:cubicBezTo>
                    <a:pt x="3204280" y="2476737"/>
                    <a:pt x="3105019" y="2678901"/>
                    <a:pt x="2966153" y="2847168"/>
                  </a:cubicBezTo>
                  <a:lnTo>
                    <a:pt x="2938885" y="2877170"/>
                  </a:lnTo>
                  <a:lnTo>
                    <a:pt x="3224970" y="3266562"/>
                  </a:lnTo>
                  <a:cubicBezTo>
                    <a:pt x="3247204" y="3296825"/>
                    <a:pt x="3255067" y="3333235"/>
                    <a:pt x="3249805" y="3367637"/>
                  </a:cubicBezTo>
                  <a:cubicBezTo>
                    <a:pt x="3244544" y="3402040"/>
                    <a:pt x="3226158" y="3434436"/>
                    <a:pt x="3195895" y="3456670"/>
                  </a:cubicBezTo>
                  <a:lnTo>
                    <a:pt x="2961603" y="3628803"/>
                  </a:lnTo>
                  <a:cubicBezTo>
                    <a:pt x="2901078" y="3673271"/>
                    <a:pt x="2815963" y="3660254"/>
                    <a:pt x="2771495" y="3599728"/>
                  </a:cubicBezTo>
                  <a:lnTo>
                    <a:pt x="2488779" y="3214923"/>
                  </a:lnTo>
                  <a:lnTo>
                    <a:pt x="2445010" y="3236007"/>
                  </a:lnTo>
                  <a:cubicBezTo>
                    <a:pt x="2322727" y="3287728"/>
                    <a:pt x="2191324" y="3322109"/>
                    <a:pt x="2053883" y="3336067"/>
                  </a:cubicBezTo>
                  <a:lnTo>
                    <a:pt x="2037562" y="3336891"/>
                  </a:lnTo>
                  <a:lnTo>
                    <a:pt x="2037562" y="3826543"/>
                  </a:lnTo>
                  <a:cubicBezTo>
                    <a:pt x="2037562" y="3901648"/>
                    <a:pt x="1976677" y="3962533"/>
                    <a:pt x="1901572" y="3962533"/>
                  </a:cubicBezTo>
                  <a:lnTo>
                    <a:pt x="1610844" y="3962533"/>
                  </a:lnTo>
                  <a:cubicBezTo>
                    <a:pt x="1535739" y="3962533"/>
                    <a:pt x="1474854" y="3901648"/>
                    <a:pt x="1474854" y="3826543"/>
                  </a:cubicBezTo>
                  <a:lnTo>
                    <a:pt x="1474854" y="3269232"/>
                  </a:lnTo>
                  <a:lnTo>
                    <a:pt x="1384078" y="3236007"/>
                  </a:lnTo>
                  <a:cubicBezTo>
                    <a:pt x="1261794" y="3184286"/>
                    <a:pt x="1148631" y="3115224"/>
                    <a:pt x="1047671" y="3031904"/>
                  </a:cubicBezTo>
                  <a:lnTo>
                    <a:pt x="997214" y="2986046"/>
                  </a:lnTo>
                  <a:lnTo>
                    <a:pt x="710082" y="3250899"/>
                  </a:lnTo>
                  <a:cubicBezTo>
                    <a:pt x="654876" y="3301821"/>
                    <a:pt x="568842" y="3298349"/>
                    <a:pt x="517920" y="3243143"/>
                  </a:cubicBezTo>
                  <a:lnTo>
                    <a:pt x="320802" y="3029444"/>
                  </a:lnTo>
                  <a:cubicBezTo>
                    <a:pt x="269879" y="2974238"/>
                    <a:pt x="273352" y="2888204"/>
                    <a:pt x="328558" y="2837282"/>
                  </a:cubicBezTo>
                  <a:lnTo>
                    <a:pt x="666127" y="2525905"/>
                  </a:lnTo>
                  <a:lnTo>
                    <a:pt x="658832" y="2510762"/>
                  </a:lnTo>
                  <a:cubicBezTo>
                    <a:pt x="624351" y="2429240"/>
                    <a:pt x="597577" y="2343664"/>
                    <a:pt x="579423" y="2254949"/>
                  </a:cubicBezTo>
                  <a:lnTo>
                    <a:pt x="574005" y="2219445"/>
                  </a:lnTo>
                  <a:lnTo>
                    <a:pt x="135990" y="2219445"/>
                  </a:lnTo>
                  <a:cubicBezTo>
                    <a:pt x="60885" y="2219445"/>
                    <a:pt x="0" y="2158560"/>
                    <a:pt x="0" y="2083455"/>
                  </a:cubicBezTo>
                  <a:lnTo>
                    <a:pt x="0" y="1792727"/>
                  </a:lnTo>
                  <a:cubicBezTo>
                    <a:pt x="0" y="1717622"/>
                    <a:pt x="60885" y="1656737"/>
                    <a:pt x="135990" y="1656737"/>
                  </a:cubicBezTo>
                  <a:lnTo>
                    <a:pt x="591998" y="1656737"/>
                  </a:lnTo>
                  <a:lnTo>
                    <a:pt x="613005" y="1575038"/>
                  </a:lnTo>
                  <a:cubicBezTo>
                    <a:pt x="652823" y="1447017"/>
                    <a:pt x="711010" y="1327089"/>
                    <a:pt x="784482" y="1218336"/>
                  </a:cubicBezTo>
                  <a:lnTo>
                    <a:pt x="848257" y="1133051"/>
                  </a:lnTo>
                  <a:lnTo>
                    <a:pt x="538492" y="735456"/>
                  </a:lnTo>
                  <a:cubicBezTo>
                    <a:pt x="492333" y="676210"/>
                    <a:pt x="502943" y="590761"/>
                    <a:pt x="562189" y="544603"/>
                  </a:cubicBezTo>
                  <a:lnTo>
                    <a:pt x="791529" y="365924"/>
                  </a:lnTo>
                  <a:cubicBezTo>
                    <a:pt x="850776" y="319765"/>
                    <a:pt x="936224" y="330375"/>
                    <a:pt x="982383" y="389621"/>
                  </a:cubicBezTo>
                  <a:lnTo>
                    <a:pt x="1281754" y="773875"/>
                  </a:lnTo>
                  <a:lnTo>
                    <a:pt x="1384078" y="724584"/>
                  </a:lnTo>
                  <a:lnTo>
                    <a:pt x="1474853" y="691359"/>
                  </a:lnTo>
                  <a:lnTo>
                    <a:pt x="1474853" y="135990"/>
                  </a:lnTo>
                  <a:cubicBezTo>
                    <a:pt x="1474853" y="60885"/>
                    <a:pt x="1535738" y="0"/>
                    <a:pt x="1610843" y="0"/>
                  </a:cubicBezTo>
                  <a:lnTo>
                    <a:pt x="1901571" y="0"/>
                  </a:lnTo>
                  <a:cubicBezTo>
                    <a:pt x="1976676" y="0"/>
                    <a:pt x="2037561" y="60885"/>
                    <a:pt x="2037561" y="135990"/>
                  </a:cubicBezTo>
                  <a:lnTo>
                    <a:pt x="2037561" y="623699"/>
                  </a:lnTo>
                  <a:lnTo>
                    <a:pt x="2053883" y="624523"/>
                  </a:lnTo>
                  <a:cubicBezTo>
                    <a:pt x="2191324" y="638481"/>
                    <a:pt x="2322727" y="672862"/>
                    <a:pt x="2445010" y="724584"/>
                  </a:cubicBezTo>
                  <a:lnTo>
                    <a:pt x="2559802" y="779881"/>
                  </a:lnTo>
                  <a:lnTo>
                    <a:pt x="2876923" y="455906"/>
                  </a:lnTo>
                  <a:cubicBezTo>
                    <a:pt x="2929460" y="402234"/>
                    <a:pt x="3015559" y="401314"/>
                    <a:pt x="3069231" y="453850"/>
                  </a:cubicBezTo>
                  <a:lnTo>
                    <a:pt x="3276993" y="657217"/>
                  </a:lnTo>
                  <a:cubicBezTo>
                    <a:pt x="3303829" y="683485"/>
                    <a:pt x="3317477" y="718144"/>
                    <a:pt x="3317849" y="752945"/>
                  </a:cubicBezTo>
                  <a:cubicBezTo>
                    <a:pt x="3318221" y="787746"/>
                    <a:pt x="3305317" y="822689"/>
                    <a:pt x="3279048" y="849525"/>
                  </a:cubicBezTo>
                  <a:lnTo>
                    <a:pt x="2989791" y="1145034"/>
                  </a:lnTo>
                  <a:lnTo>
                    <a:pt x="3044606" y="1218336"/>
                  </a:lnTo>
                  <a:cubicBezTo>
                    <a:pt x="3118078" y="1327089"/>
                    <a:pt x="3176264" y="1447017"/>
                    <a:pt x="3216083" y="1575038"/>
                  </a:cubicBezTo>
                  <a:lnTo>
                    <a:pt x="3237090" y="1656736"/>
                  </a:lnTo>
                  <a:lnTo>
                    <a:pt x="3654834" y="1656736"/>
                  </a:lnTo>
                  <a:cubicBezTo>
                    <a:pt x="3729939" y="1656736"/>
                    <a:pt x="3790824" y="1717621"/>
                    <a:pt x="3790824" y="1792726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 defTabSz="514350">
                <a:defRPr/>
              </a:pPr>
              <a:endParaRPr lang="zh-CN" altLang="en-US" sz="1015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" name="椭圆 20"/>
            <p:cNvSpPr/>
            <p:nvPr/>
          </p:nvSpPr>
          <p:spPr>
            <a:xfrm>
              <a:off x="1365034" y="958259"/>
              <a:ext cx="446860" cy="44686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 defTabSz="514350">
                <a:defRPr/>
              </a:pPr>
              <a:endParaRPr lang="zh-CN" altLang="en-US" sz="1015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0">
            <a:off x="3496310" y="4194175"/>
            <a:ext cx="1915160" cy="1832610"/>
            <a:chOff x="5725640" y="2343188"/>
            <a:chExt cx="1639390" cy="1568350"/>
          </a:xfrm>
          <a:solidFill>
            <a:srgbClr val="474E6B"/>
          </a:solidFill>
        </p:grpSpPr>
        <p:sp>
          <p:nvSpPr>
            <p:cNvPr id="14" name="任意多边形 14"/>
            <p:cNvSpPr/>
            <p:nvPr/>
          </p:nvSpPr>
          <p:spPr>
            <a:xfrm rot="15417785">
              <a:off x="5761160" y="2307668"/>
              <a:ext cx="1568350" cy="1639390"/>
            </a:xfrm>
            <a:custGeom>
              <a:avLst/>
              <a:gdLst>
                <a:gd name="connsiteX0" fmla="*/ 2850411 w 3790824"/>
                <a:gd name="connsiteY0" fmla="*/ 1980294 h 3962533"/>
                <a:gd name="connsiteX1" fmla="*/ 1914544 w 3790824"/>
                <a:gd name="connsiteY1" fmla="*/ 1044427 h 3962533"/>
                <a:gd name="connsiteX2" fmla="*/ 978677 w 3790824"/>
                <a:gd name="connsiteY2" fmla="*/ 1980294 h 3962533"/>
                <a:gd name="connsiteX3" fmla="*/ 1914544 w 3790824"/>
                <a:gd name="connsiteY3" fmla="*/ 2916161 h 3962533"/>
                <a:gd name="connsiteX4" fmla="*/ 2850411 w 3790824"/>
                <a:gd name="connsiteY4" fmla="*/ 1980294 h 3962533"/>
                <a:gd name="connsiteX5" fmla="*/ 3790824 w 3790824"/>
                <a:gd name="connsiteY5" fmla="*/ 1792726 h 3962533"/>
                <a:gd name="connsiteX6" fmla="*/ 3790824 w 3790824"/>
                <a:gd name="connsiteY6" fmla="*/ 2083454 h 3962533"/>
                <a:gd name="connsiteX7" fmla="*/ 3654834 w 3790824"/>
                <a:gd name="connsiteY7" fmla="*/ 2219444 h 3962533"/>
                <a:gd name="connsiteX8" fmla="*/ 3255083 w 3790824"/>
                <a:gd name="connsiteY8" fmla="*/ 2219444 h 3962533"/>
                <a:gd name="connsiteX9" fmla="*/ 3249665 w 3790824"/>
                <a:gd name="connsiteY9" fmla="*/ 2254949 h 3962533"/>
                <a:gd name="connsiteX10" fmla="*/ 2966153 w 3790824"/>
                <a:gd name="connsiteY10" fmla="*/ 2847168 h 3962533"/>
                <a:gd name="connsiteX11" fmla="*/ 2938885 w 3790824"/>
                <a:gd name="connsiteY11" fmla="*/ 2877170 h 3962533"/>
                <a:gd name="connsiteX12" fmla="*/ 3224970 w 3790824"/>
                <a:gd name="connsiteY12" fmla="*/ 3266562 h 3962533"/>
                <a:gd name="connsiteX13" fmla="*/ 3249805 w 3790824"/>
                <a:gd name="connsiteY13" fmla="*/ 3367637 h 3962533"/>
                <a:gd name="connsiteX14" fmla="*/ 3195895 w 3790824"/>
                <a:gd name="connsiteY14" fmla="*/ 3456670 h 3962533"/>
                <a:gd name="connsiteX15" fmla="*/ 2961603 w 3790824"/>
                <a:gd name="connsiteY15" fmla="*/ 3628803 h 3962533"/>
                <a:gd name="connsiteX16" fmla="*/ 2771495 w 3790824"/>
                <a:gd name="connsiteY16" fmla="*/ 3599728 h 3962533"/>
                <a:gd name="connsiteX17" fmla="*/ 2488779 w 3790824"/>
                <a:gd name="connsiteY17" fmla="*/ 3214923 h 3962533"/>
                <a:gd name="connsiteX18" fmla="*/ 2445010 w 3790824"/>
                <a:gd name="connsiteY18" fmla="*/ 3236007 h 3962533"/>
                <a:gd name="connsiteX19" fmla="*/ 2053883 w 3790824"/>
                <a:gd name="connsiteY19" fmla="*/ 3336067 h 3962533"/>
                <a:gd name="connsiteX20" fmla="*/ 2037562 w 3790824"/>
                <a:gd name="connsiteY20" fmla="*/ 3336891 h 3962533"/>
                <a:gd name="connsiteX21" fmla="*/ 2037562 w 3790824"/>
                <a:gd name="connsiteY21" fmla="*/ 3826543 h 3962533"/>
                <a:gd name="connsiteX22" fmla="*/ 1901572 w 3790824"/>
                <a:gd name="connsiteY22" fmla="*/ 3962533 h 3962533"/>
                <a:gd name="connsiteX23" fmla="*/ 1610844 w 3790824"/>
                <a:gd name="connsiteY23" fmla="*/ 3962533 h 3962533"/>
                <a:gd name="connsiteX24" fmla="*/ 1474854 w 3790824"/>
                <a:gd name="connsiteY24" fmla="*/ 3826543 h 3962533"/>
                <a:gd name="connsiteX25" fmla="*/ 1474854 w 3790824"/>
                <a:gd name="connsiteY25" fmla="*/ 3269232 h 3962533"/>
                <a:gd name="connsiteX26" fmla="*/ 1384078 w 3790824"/>
                <a:gd name="connsiteY26" fmla="*/ 3236007 h 3962533"/>
                <a:gd name="connsiteX27" fmla="*/ 1047671 w 3790824"/>
                <a:gd name="connsiteY27" fmla="*/ 3031904 h 3962533"/>
                <a:gd name="connsiteX28" fmla="*/ 997214 w 3790824"/>
                <a:gd name="connsiteY28" fmla="*/ 2986046 h 3962533"/>
                <a:gd name="connsiteX29" fmla="*/ 710082 w 3790824"/>
                <a:gd name="connsiteY29" fmla="*/ 3250899 h 3962533"/>
                <a:gd name="connsiteX30" fmla="*/ 517920 w 3790824"/>
                <a:gd name="connsiteY30" fmla="*/ 3243143 h 3962533"/>
                <a:gd name="connsiteX31" fmla="*/ 320802 w 3790824"/>
                <a:gd name="connsiteY31" fmla="*/ 3029444 h 3962533"/>
                <a:gd name="connsiteX32" fmla="*/ 328558 w 3790824"/>
                <a:gd name="connsiteY32" fmla="*/ 2837282 h 3962533"/>
                <a:gd name="connsiteX33" fmla="*/ 666127 w 3790824"/>
                <a:gd name="connsiteY33" fmla="*/ 2525905 h 3962533"/>
                <a:gd name="connsiteX34" fmla="*/ 658832 w 3790824"/>
                <a:gd name="connsiteY34" fmla="*/ 2510762 h 3962533"/>
                <a:gd name="connsiteX35" fmla="*/ 579423 w 3790824"/>
                <a:gd name="connsiteY35" fmla="*/ 2254949 h 3962533"/>
                <a:gd name="connsiteX36" fmla="*/ 574005 w 3790824"/>
                <a:gd name="connsiteY36" fmla="*/ 2219445 h 3962533"/>
                <a:gd name="connsiteX37" fmla="*/ 135990 w 3790824"/>
                <a:gd name="connsiteY37" fmla="*/ 2219445 h 3962533"/>
                <a:gd name="connsiteX38" fmla="*/ 0 w 3790824"/>
                <a:gd name="connsiteY38" fmla="*/ 2083455 h 3962533"/>
                <a:gd name="connsiteX39" fmla="*/ 0 w 3790824"/>
                <a:gd name="connsiteY39" fmla="*/ 1792727 h 3962533"/>
                <a:gd name="connsiteX40" fmla="*/ 135990 w 3790824"/>
                <a:gd name="connsiteY40" fmla="*/ 1656737 h 3962533"/>
                <a:gd name="connsiteX41" fmla="*/ 591998 w 3790824"/>
                <a:gd name="connsiteY41" fmla="*/ 1656737 h 3962533"/>
                <a:gd name="connsiteX42" fmla="*/ 613005 w 3790824"/>
                <a:gd name="connsiteY42" fmla="*/ 1575038 h 3962533"/>
                <a:gd name="connsiteX43" fmla="*/ 784482 w 3790824"/>
                <a:gd name="connsiteY43" fmla="*/ 1218336 h 3962533"/>
                <a:gd name="connsiteX44" fmla="*/ 848257 w 3790824"/>
                <a:gd name="connsiteY44" fmla="*/ 1133051 h 3962533"/>
                <a:gd name="connsiteX45" fmla="*/ 538492 w 3790824"/>
                <a:gd name="connsiteY45" fmla="*/ 735456 h 3962533"/>
                <a:gd name="connsiteX46" fmla="*/ 562189 w 3790824"/>
                <a:gd name="connsiteY46" fmla="*/ 544603 h 3962533"/>
                <a:gd name="connsiteX47" fmla="*/ 791529 w 3790824"/>
                <a:gd name="connsiteY47" fmla="*/ 365924 h 3962533"/>
                <a:gd name="connsiteX48" fmla="*/ 982383 w 3790824"/>
                <a:gd name="connsiteY48" fmla="*/ 389621 h 3962533"/>
                <a:gd name="connsiteX49" fmla="*/ 1281754 w 3790824"/>
                <a:gd name="connsiteY49" fmla="*/ 773875 h 3962533"/>
                <a:gd name="connsiteX50" fmla="*/ 1384078 w 3790824"/>
                <a:gd name="connsiteY50" fmla="*/ 724584 h 3962533"/>
                <a:gd name="connsiteX51" fmla="*/ 1474853 w 3790824"/>
                <a:gd name="connsiteY51" fmla="*/ 691359 h 3962533"/>
                <a:gd name="connsiteX52" fmla="*/ 1474853 w 3790824"/>
                <a:gd name="connsiteY52" fmla="*/ 135990 h 3962533"/>
                <a:gd name="connsiteX53" fmla="*/ 1610843 w 3790824"/>
                <a:gd name="connsiteY53" fmla="*/ 0 h 3962533"/>
                <a:gd name="connsiteX54" fmla="*/ 1901571 w 3790824"/>
                <a:gd name="connsiteY54" fmla="*/ 0 h 3962533"/>
                <a:gd name="connsiteX55" fmla="*/ 2037561 w 3790824"/>
                <a:gd name="connsiteY55" fmla="*/ 135990 h 3962533"/>
                <a:gd name="connsiteX56" fmla="*/ 2037561 w 3790824"/>
                <a:gd name="connsiteY56" fmla="*/ 623699 h 3962533"/>
                <a:gd name="connsiteX57" fmla="*/ 2053883 w 3790824"/>
                <a:gd name="connsiteY57" fmla="*/ 624523 h 3962533"/>
                <a:gd name="connsiteX58" fmla="*/ 2445010 w 3790824"/>
                <a:gd name="connsiteY58" fmla="*/ 724584 h 3962533"/>
                <a:gd name="connsiteX59" fmla="*/ 2559802 w 3790824"/>
                <a:gd name="connsiteY59" fmla="*/ 779881 h 3962533"/>
                <a:gd name="connsiteX60" fmla="*/ 2876923 w 3790824"/>
                <a:gd name="connsiteY60" fmla="*/ 455906 h 3962533"/>
                <a:gd name="connsiteX61" fmla="*/ 3069231 w 3790824"/>
                <a:gd name="connsiteY61" fmla="*/ 453850 h 3962533"/>
                <a:gd name="connsiteX62" fmla="*/ 3276993 w 3790824"/>
                <a:gd name="connsiteY62" fmla="*/ 657217 h 3962533"/>
                <a:gd name="connsiteX63" fmla="*/ 3317849 w 3790824"/>
                <a:gd name="connsiteY63" fmla="*/ 752945 h 3962533"/>
                <a:gd name="connsiteX64" fmla="*/ 3279048 w 3790824"/>
                <a:gd name="connsiteY64" fmla="*/ 849525 h 3962533"/>
                <a:gd name="connsiteX65" fmla="*/ 2989791 w 3790824"/>
                <a:gd name="connsiteY65" fmla="*/ 1145034 h 3962533"/>
                <a:gd name="connsiteX66" fmla="*/ 3044606 w 3790824"/>
                <a:gd name="connsiteY66" fmla="*/ 1218336 h 3962533"/>
                <a:gd name="connsiteX67" fmla="*/ 3216083 w 3790824"/>
                <a:gd name="connsiteY67" fmla="*/ 1575038 h 3962533"/>
                <a:gd name="connsiteX68" fmla="*/ 3237090 w 3790824"/>
                <a:gd name="connsiteY68" fmla="*/ 1656736 h 3962533"/>
                <a:gd name="connsiteX69" fmla="*/ 3654834 w 3790824"/>
                <a:gd name="connsiteY69" fmla="*/ 1656736 h 3962533"/>
                <a:gd name="connsiteX70" fmla="*/ 3790824 w 3790824"/>
                <a:gd name="connsiteY70" fmla="*/ 1792726 h 396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790824" h="3962533">
                  <a:moveTo>
                    <a:pt x="2850411" y="1980294"/>
                  </a:moveTo>
                  <a:cubicBezTo>
                    <a:pt x="2850411" y="1463429"/>
                    <a:pt x="2431409" y="1044427"/>
                    <a:pt x="1914544" y="1044427"/>
                  </a:cubicBezTo>
                  <a:cubicBezTo>
                    <a:pt x="1397679" y="1044427"/>
                    <a:pt x="978677" y="1463429"/>
                    <a:pt x="978677" y="1980294"/>
                  </a:cubicBezTo>
                  <a:cubicBezTo>
                    <a:pt x="978677" y="2497159"/>
                    <a:pt x="1397679" y="2916161"/>
                    <a:pt x="1914544" y="2916161"/>
                  </a:cubicBezTo>
                  <a:cubicBezTo>
                    <a:pt x="2431409" y="2916161"/>
                    <a:pt x="2850411" y="2497159"/>
                    <a:pt x="2850411" y="1980294"/>
                  </a:cubicBezTo>
                  <a:close/>
                  <a:moveTo>
                    <a:pt x="3790824" y="1792726"/>
                  </a:moveTo>
                  <a:lnTo>
                    <a:pt x="3790824" y="2083454"/>
                  </a:lnTo>
                  <a:cubicBezTo>
                    <a:pt x="3790824" y="2158559"/>
                    <a:pt x="3729939" y="2219444"/>
                    <a:pt x="3654834" y="2219444"/>
                  </a:cubicBezTo>
                  <a:lnTo>
                    <a:pt x="3255083" y="2219444"/>
                  </a:lnTo>
                  <a:lnTo>
                    <a:pt x="3249665" y="2254949"/>
                  </a:lnTo>
                  <a:cubicBezTo>
                    <a:pt x="3204280" y="2476737"/>
                    <a:pt x="3105019" y="2678901"/>
                    <a:pt x="2966153" y="2847168"/>
                  </a:cubicBezTo>
                  <a:lnTo>
                    <a:pt x="2938885" y="2877170"/>
                  </a:lnTo>
                  <a:lnTo>
                    <a:pt x="3224970" y="3266562"/>
                  </a:lnTo>
                  <a:cubicBezTo>
                    <a:pt x="3247204" y="3296825"/>
                    <a:pt x="3255067" y="3333235"/>
                    <a:pt x="3249805" y="3367637"/>
                  </a:cubicBezTo>
                  <a:cubicBezTo>
                    <a:pt x="3244544" y="3402040"/>
                    <a:pt x="3226158" y="3434436"/>
                    <a:pt x="3195895" y="3456670"/>
                  </a:cubicBezTo>
                  <a:lnTo>
                    <a:pt x="2961603" y="3628803"/>
                  </a:lnTo>
                  <a:cubicBezTo>
                    <a:pt x="2901078" y="3673271"/>
                    <a:pt x="2815963" y="3660254"/>
                    <a:pt x="2771495" y="3599728"/>
                  </a:cubicBezTo>
                  <a:lnTo>
                    <a:pt x="2488779" y="3214923"/>
                  </a:lnTo>
                  <a:lnTo>
                    <a:pt x="2445010" y="3236007"/>
                  </a:lnTo>
                  <a:cubicBezTo>
                    <a:pt x="2322727" y="3287728"/>
                    <a:pt x="2191324" y="3322109"/>
                    <a:pt x="2053883" y="3336067"/>
                  </a:cubicBezTo>
                  <a:lnTo>
                    <a:pt x="2037562" y="3336891"/>
                  </a:lnTo>
                  <a:lnTo>
                    <a:pt x="2037562" y="3826543"/>
                  </a:lnTo>
                  <a:cubicBezTo>
                    <a:pt x="2037562" y="3901648"/>
                    <a:pt x="1976677" y="3962533"/>
                    <a:pt x="1901572" y="3962533"/>
                  </a:cubicBezTo>
                  <a:lnTo>
                    <a:pt x="1610844" y="3962533"/>
                  </a:lnTo>
                  <a:cubicBezTo>
                    <a:pt x="1535739" y="3962533"/>
                    <a:pt x="1474854" y="3901648"/>
                    <a:pt x="1474854" y="3826543"/>
                  </a:cubicBezTo>
                  <a:lnTo>
                    <a:pt x="1474854" y="3269232"/>
                  </a:lnTo>
                  <a:lnTo>
                    <a:pt x="1384078" y="3236007"/>
                  </a:lnTo>
                  <a:cubicBezTo>
                    <a:pt x="1261794" y="3184286"/>
                    <a:pt x="1148631" y="3115224"/>
                    <a:pt x="1047671" y="3031904"/>
                  </a:cubicBezTo>
                  <a:lnTo>
                    <a:pt x="997214" y="2986046"/>
                  </a:lnTo>
                  <a:lnTo>
                    <a:pt x="710082" y="3250899"/>
                  </a:lnTo>
                  <a:cubicBezTo>
                    <a:pt x="654876" y="3301821"/>
                    <a:pt x="568842" y="3298349"/>
                    <a:pt x="517920" y="3243143"/>
                  </a:cubicBezTo>
                  <a:lnTo>
                    <a:pt x="320802" y="3029444"/>
                  </a:lnTo>
                  <a:cubicBezTo>
                    <a:pt x="269879" y="2974238"/>
                    <a:pt x="273352" y="2888204"/>
                    <a:pt x="328558" y="2837282"/>
                  </a:cubicBezTo>
                  <a:lnTo>
                    <a:pt x="666127" y="2525905"/>
                  </a:lnTo>
                  <a:lnTo>
                    <a:pt x="658832" y="2510762"/>
                  </a:lnTo>
                  <a:cubicBezTo>
                    <a:pt x="624351" y="2429240"/>
                    <a:pt x="597577" y="2343664"/>
                    <a:pt x="579423" y="2254949"/>
                  </a:cubicBezTo>
                  <a:lnTo>
                    <a:pt x="574005" y="2219445"/>
                  </a:lnTo>
                  <a:lnTo>
                    <a:pt x="135990" y="2219445"/>
                  </a:lnTo>
                  <a:cubicBezTo>
                    <a:pt x="60885" y="2219445"/>
                    <a:pt x="0" y="2158560"/>
                    <a:pt x="0" y="2083455"/>
                  </a:cubicBezTo>
                  <a:lnTo>
                    <a:pt x="0" y="1792727"/>
                  </a:lnTo>
                  <a:cubicBezTo>
                    <a:pt x="0" y="1717622"/>
                    <a:pt x="60885" y="1656737"/>
                    <a:pt x="135990" y="1656737"/>
                  </a:cubicBezTo>
                  <a:lnTo>
                    <a:pt x="591998" y="1656737"/>
                  </a:lnTo>
                  <a:lnTo>
                    <a:pt x="613005" y="1575038"/>
                  </a:lnTo>
                  <a:cubicBezTo>
                    <a:pt x="652823" y="1447017"/>
                    <a:pt x="711010" y="1327089"/>
                    <a:pt x="784482" y="1218336"/>
                  </a:cubicBezTo>
                  <a:lnTo>
                    <a:pt x="848257" y="1133051"/>
                  </a:lnTo>
                  <a:lnTo>
                    <a:pt x="538492" y="735456"/>
                  </a:lnTo>
                  <a:cubicBezTo>
                    <a:pt x="492333" y="676210"/>
                    <a:pt x="502943" y="590761"/>
                    <a:pt x="562189" y="544603"/>
                  </a:cubicBezTo>
                  <a:lnTo>
                    <a:pt x="791529" y="365924"/>
                  </a:lnTo>
                  <a:cubicBezTo>
                    <a:pt x="850776" y="319765"/>
                    <a:pt x="936224" y="330375"/>
                    <a:pt x="982383" y="389621"/>
                  </a:cubicBezTo>
                  <a:lnTo>
                    <a:pt x="1281754" y="773875"/>
                  </a:lnTo>
                  <a:lnTo>
                    <a:pt x="1384078" y="724584"/>
                  </a:lnTo>
                  <a:lnTo>
                    <a:pt x="1474853" y="691359"/>
                  </a:lnTo>
                  <a:lnTo>
                    <a:pt x="1474853" y="135990"/>
                  </a:lnTo>
                  <a:cubicBezTo>
                    <a:pt x="1474853" y="60885"/>
                    <a:pt x="1535738" y="0"/>
                    <a:pt x="1610843" y="0"/>
                  </a:cubicBezTo>
                  <a:lnTo>
                    <a:pt x="1901571" y="0"/>
                  </a:lnTo>
                  <a:cubicBezTo>
                    <a:pt x="1976676" y="0"/>
                    <a:pt x="2037561" y="60885"/>
                    <a:pt x="2037561" y="135990"/>
                  </a:cubicBezTo>
                  <a:lnTo>
                    <a:pt x="2037561" y="623699"/>
                  </a:lnTo>
                  <a:lnTo>
                    <a:pt x="2053883" y="624523"/>
                  </a:lnTo>
                  <a:cubicBezTo>
                    <a:pt x="2191324" y="638481"/>
                    <a:pt x="2322727" y="672862"/>
                    <a:pt x="2445010" y="724584"/>
                  </a:cubicBezTo>
                  <a:lnTo>
                    <a:pt x="2559802" y="779881"/>
                  </a:lnTo>
                  <a:lnTo>
                    <a:pt x="2876923" y="455906"/>
                  </a:lnTo>
                  <a:cubicBezTo>
                    <a:pt x="2929460" y="402234"/>
                    <a:pt x="3015559" y="401314"/>
                    <a:pt x="3069231" y="453850"/>
                  </a:cubicBezTo>
                  <a:lnTo>
                    <a:pt x="3276993" y="657217"/>
                  </a:lnTo>
                  <a:cubicBezTo>
                    <a:pt x="3303829" y="683485"/>
                    <a:pt x="3317477" y="718144"/>
                    <a:pt x="3317849" y="752945"/>
                  </a:cubicBezTo>
                  <a:cubicBezTo>
                    <a:pt x="3318221" y="787746"/>
                    <a:pt x="3305317" y="822689"/>
                    <a:pt x="3279048" y="849525"/>
                  </a:cubicBezTo>
                  <a:lnTo>
                    <a:pt x="2989791" y="1145034"/>
                  </a:lnTo>
                  <a:lnTo>
                    <a:pt x="3044606" y="1218336"/>
                  </a:lnTo>
                  <a:cubicBezTo>
                    <a:pt x="3118078" y="1327089"/>
                    <a:pt x="3176264" y="1447017"/>
                    <a:pt x="3216083" y="1575038"/>
                  </a:cubicBezTo>
                  <a:lnTo>
                    <a:pt x="3237090" y="1656736"/>
                  </a:lnTo>
                  <a:lnTo>
                    <a:pt x="3654834" y="1656736"/>
                  </a:lnTo>
                  <a:cubicBezTo>
                    <a:pt x="3729939" y="1656736"/>
                    <a:pt x="3790824" y="1717621"/>
                    <a:pt x="3790824" y="1792726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 defTabSz="514350">
                <a:defRPr/>
              </a:pPr>
              <a:endParaRPr lang="zh-CN" altLang="en-US" sz="1015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椭圆 16"/>
            <p:cNvSpPr/>
            <p:nvPr/>
          </p:nvSpPr>
          <p:spPr>
            <a:xfrm rot="20817785">
              <a:off x="6355323" y="2937352"/>
              <a:ext cx="380022" cy="38002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 defTabSz="514350">
                <a:defRPr/>
              </a:pPr>
              <a:endParaRPr lang="zh-CN" altLang="en-US" sz="1015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6292850" y="2007870"/>
            <a:ext cx="5115560" cy="972185"/>
          </a:xfrm>
          <a:prstGeom prst="rect">
            <a:avLst/>
          </a:prstGeom>
          <a:solidFill>
            <a:srgbClr val="474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TextBox 19"/>
          <p:cNvSpPr txBox="1"/>
          <p:nvPr/>
        </p:nvSpPr>
        <p:spPr>
          <a:xfrm>
            <a:off x="6536055" y="2447290"/>
            <a:ext cx="4745355" cy="439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 fontAlgn="auto">
              <a:lnSpc>
                <a:spcPct val="130000"/>
              </a:lnSpc>
              <a:spcAft>
                <a:spcPts val="700"/>
              </a:spcAft>
            </a:pPr>
            <a:r>
              <a:rPr lang="zh-CN" altLang="en-US" sz="1100" kern="0" spc="150" dirty="0">
                <a:solidFill>
                  <a:schemeClr val="bg1"/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100" kern="0" spc="150" dirty="0">
              <a:solidFill>
                <a:schemeClr val="bg1"/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59" name="TextBox 21"/>
          <p:cNvSpPr txBox="1"/>
          <p:nvPr/>
        </p:nvSpPr>
        <p:spPr>
          <a:xfrm>
            <a:off x="6536055" y="2107565"/>
            <a:ext cx="3207385" cy="27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2B3868"/>
                </a:solidFill>
              </a14:hiddenFill>
            </a:ext>
          </a:extLst>
        </p:spPr>
        <p:txBody>
          <a:bodyPr wrap="square" lIns="0" tIns="0" rIns="0" bIns="0" rtlCol="0">
            <a:spAutoFit/>
          </a:bodyPr>
          <a:p>
            <a:pPr algn="l"/>
            <a:r>
              <a:rPr lang="zh-CN" altLang="en-US" b="1" spc="300" dirty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</a:rPr>
              <a:t>你的标题</a:t>
            </a:r>
            <a:endParaRPr lang="zh-CN" altLang="en-US" b="1" spc="300" dirty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92850" y="3060065"/>
            <a:ext cx="5115560" cy="972185"/>
          </a:xfrm>
          <a:prstGeom prst="rect">
            <a:avLst/>
          </a:prstGeom>
          <a:solidFill>
            <a:srgbClr val="52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TextBox 19"/>
          <p:cNvSpPr txBox="1"/>
          <p:nvPr/>
        </p:nvSpPr>
        <p:spPr>
          <a:xfrm>
            <a:off x="6536055" y="3499485"/>
            <a:ext cx="4745355" cy="439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 fontAlgn="auto">
              <a:lnSpc>
                <a:spcPct val="130000"/>
              </a:lnSpc>
              <a:spcAft>
                <a:spcPts val="700"/>
              </a:spcAft>
            </a:pPr>
            <a:r>
              <a:rPr lang="zh-CN" altLang="en-US" sz="1100" kern="0" spc="150" dirty="0">
                <a:solidFill>
                  <a:schemeClr val="bg1"/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100" kern="0" spc="150" dirty="0">
              <a:solidFill>
                <a:schemeClr val="bg1"/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23" name="TextBox 21"/>
          <p:cNvSpPr txBox="1"/>
          <p:nvPr/>
        </p:nvSpPr>
        <p:spPr>
          <a:xfrm>
            <a:off x="6536055" y="3159760"/>
            <a:ext cx="3207385" cy="27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2B3868"/>
                </a:solidFill>
              </a14:hiddenFill>
            </a:ext>
          </a:extLst>
        </p:spPr>
        <p:txBody>
          <a:bodyPr wrap="square" lIns="0" tIns="0" rIns="0" bIns="0" rtlCol="0">
            <a:spAutoFit/>
          </a:bodyPr>
          <a:p>
            <a:pPr algn="l"/>
            <a:r>
              <a:rPr lang="zh-CN" altLang="en-US" b="1" spc="300" dirty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</a:rPr>
              <a:t>你的标题</a:t>
            </a:r>
            <a:endParaRPr lang="zh-CN" altLang="en-US" b="1" spc="300" dirty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92850" y="4112260"/>
            <a:ext cx="5115560" cy="972185"/>
          </a:xfrm>
          <a:prstGeom prst="rect">
            <a:avLst/>
          </a:prstGeom>
          <a:solidFill>
            <a:srgbClr val="52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TextBox 19"/>
          <p:cNvSpPr txBox="1"/>
          <p:nvPr/>
        </p:nvSpPr>
        <p:spPr>
          <a:xfrm>
            <a:off x="6536055" y="4551680"/>
            <a:ext cx="4745355" cy="439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 fontAlgn="auto">
              <a:lnSpc>
                <a:spcPct val="130000"/>
              </a:lnSpc>
              <a:spcAft>
                <a:spcPts val="700"/>
              </a:spcAft>
            </a:pPr>
            <a:r>
              <a:rPr lang="zh-CN" altLang="en-US" sz="1100" kern="0" spc="150" dirty="0">
                <a:solidFill>
                  <a:schemeClr val="bg1"/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100" kern="0" spc="150" dirty="0">
              <a:solidFill>
                <a:schemeClr val="bg1"/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28" name="TextBox 21"/>
          <p:cNvSpPr txBox="1"/>
          <p:nvPr/>
        </p:nvSpPr>
        <p:spPr>
          <a:xfrm>
            <a:off x="6536055" y="4211955"/>
            <a:ext cx="3207385" cy="27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2B3868"/>
                </a:solidFill>
              </a14:hiddenFill>
            </a:ext>
          </a:extLst>
        </p:spPr>
        <p:txBody>
          <a:bodyPr wrap="square" lIns="0" tIns="0" rIns="0" bIns="0" rtlCol="0">
            <a:spAutoFit/>
          </a:bodyPr>
          <a:p>
            <a:pPr algn="l"/>
            <a:r>
              <a:rPr lang="zh-CN" altLang="en-US" b="1" spc="300" dirty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</a:rPr>
              <a:t>你的标题</a:t>
            </a:r>
            <a:endParaRPr lang="zh-CN" altLang="en-US" b="1" spc="300" dirty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92850" y="5164455"/>
            <a:ext cx="5115560" cy="972185"/>
          </a:xfrm>
          <a:prstGeom prst="rect">
            <a:avLst/>
          </a:prstGeom>
          <a:solidFill>
            <a:srgbClr val="474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TextBox 19"/>
          <p:cNvSpPr txBox="1"/>
          <p:nvPr/>
        </p:nvSpPr>
        <p:spPr>
          <a:xfrm>
            <a:off x="6536055" y="5603875"/>
            <a:ext cx="4745355" cy="439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 fontAlgn="auto">
              <a:lnSpc>
                <a:spcPct val="130000"/>
              </a:lnSpc>
              <a:spcAft>
                <a:spcPts val="700"/>
              </a:spcAft>
            </a:pPr>
            <a:r>
              <a:rPr lang="zh-CN" altLang="en-US" sz="1100" kern="0" spc="150" dirty="0">
                <a:solidFill>
                  <a:schemeClr val="bg1"/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100" kern="0" spc="150" dirty="0">
              <a:solidFill>
                <a:schemeClr val="bg1"/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33" name="TextBox 21"/>
          <p:cNvSpPr txBox="1"/>
          <p:nvPr/>
        </p:nvSpPr>
        <p:spPr>
          <a:xfrm>
            <a:off x="6536055" y="5264150"/>
            <a:ext cx="3207385" cy="27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2B3868"/>
                </a:solidFill>
              </a14:hiddenFill>
            </a:ext>
          </a:extLst>
        </p:spPr>
        <p:txBody>
          <a:bodyPr wrap="square" lIns="0" tIns="0" rIns="0" bIns="0" rtlCol="0">
            <a:spAutoFit/>
          </a:bodyPr>
          <a:p>
            <a:pPr algn="l"/>
            <a:r>
              <a:rPr lang="zh-CN" altLang="en-US" b="1" spc="300" dirty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</a:rPr>
              <a:t>你的标题</a:t>
            </a:r>
            <a:endParaRPr lang="zh-CN" altLang="en-US" b="1" spc="300" dirty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77645" y="307975"/>
            <a:ext cx="3641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 b="1"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研究成果与应用</a:t>
            </a:r>
            <a:endParaRPr lang="zh-CN" altLang="en-US" sz="3200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6070" y="307975"/>
            <a:ext cx="1269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lvl="0" indent="-392430" algn="ctr" defTabSz="914400" rtl="0" fontAlgn="auto">
              <a:spcBef>
                <a:spcPts val="0"/>
              </a:spcBef>
              <a:spcAft>
                <a:spcPts val="0"/>
              </a:spcAft>
              <a:buClr>
                <a:srgbClr val="474E6B"/>
              </a:buClr>
              <a:buSzPct val="95000"/>
              <a:buFont typeface="Wingdings" panose="05000000000000000000" charset="0"/>
              <a:buChar char="l"/>
              <a:defRPr/>
            </a:pPr>
            <a:r>
              <a:rPr lang="en-US" altLang="zh-CN" sz="3200">
                <a:latin typeface="阿里巴巴普惠体 R" panose="00020600040101010101" charset="-122"/>
                <a:ea typeface="阿里巴巴普惠体 R" panose="00020600040101010101" charset="-122"/>
              </a:rPr>
              <a:t>03.</a:t>
            </a:r>
            <a:endParaRPr lang="en-US" altLang="zh-CN" sz="3200" b="1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4030" y="821690"/>
            <a:ext cx="5113020" cy="245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lvl="0" algn="dist">
              <a:buClrTx/>
              <a:buSzTx/>
              <a:buFontTx/>
            </a:pPr>
            <a:r>
              <a:rPr lang="zh-CN" altLang="en-US" sz="1600">
                <a:effectLst/>
                <a:latin typeface="阿里巴巴普惠体 R" panose="00020600040101010101" charset="-122"/>
                <a:ea typeface="阿里巴巴普惠体 R" panose="00020600040101010101" charset="-122"/>
                <a:cs typeface="思源宋体 CN Medium" panose="02020500000000000000" charset="-122"/>
                <a:sym typeface="+mn-ea"/>
              </a:rPr>
              <a:t>Research results and applications</a:t>
            </a:r>
            <a:endParaRPr lang="zh-CN" altLang="en-US" sz="1600">
              <a:effectLst/>
              <a:latin typeface="阿里巴巴普惠体 R" panose="00020600040101010101" charset="-122"/>
              <a:ea typeface="阿里巴巴普惠体 R" panose="00020600040101010101" charset="-122"/>
              <a:cs typeface="思源宋体 CN Medium" panose="02020500000000000000" charset="-122"/>
              <a:sym typeface="+mn-ea"/>
            </a:endParaRPr>
          </a:p>
        </p:txBody>
      </p:sp>
      <p:sp>
        <p:nvSpPr>
          <p:cNvPr id="3" name="椭圆 1"/>
          <p:cNvSpPr>
            <a:spLocks noChangeArrowheads="1"/>
          </p:cNvSpPr>
          <p:nvPr/>
        </p:nvSpPr>
        <p:spPr bwMode="auto">
          <a:xfrm>
            <a:off x="1323517" y="2068473"/>
            <a:ext cx="2334683" cy="2495549"/>
          </a:xfrm>
          <a:custGeom>
            <a:avLst/>
            <a:gdLst>
              <a:gd name="T0" fmla="*/ 0 w 1751265"/>
              <a:gd name="T1" fmla="*/ 0 h 1872208"/>
              <a:gd name="T2" fmla="*/ 0 60000 65536"/>
              <a:gd name="T3" fmla="*/ 0 w 1751265"/>
              <a:gd name="T4" fmla="*/ 0 h 1872208"/>
              <a:gd name="T5" fmla="*/ 1751265 w 1751265"/>
              <a:gd name="T6" fmla="*/ 1872208 h 1872208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474E6B"/>
          </a:solidFill>
          <a:ln w="25400">
            <a:noFill/>
            <a:bevel/>
          </a:ln>
        </p:spPr>
        <p:txBody>
          <a:bodyPr lIns="91416" tIns="45719" rIns="91416" bIns="45719" anchor="ctr"/>
          <a:p>
            <a:pPr algn="ctr"/>
            <a:endParaRPr lang="zh-CN" altLang="zh-CN" sz="2400" b="1" dirty="0">
              <a:solidFill>
                <a:srgbClr val="FFFFFF"/>
              </a:solidFill>
              <a:latin typeface="阿里巴巴普惠体 R" panose="00020600040101010101" charset="-122"/>
              <a:ea typeface="阿里巴巴普惠体 R" panose="00020600040101010101" charset="-122"/>
              <a:sym typeface="宋体" panose="02010600030101010101" pitchFamily="2" charset="-122"/>
            </a:endParaRPr>
          </a:p>
        </p:txBody>
      </p:sp>
      <p:sp>
        <p:nvSpPr>
          <p:cNvPr id="4" name="椭圆 11"/>
          <p:cNvSpPr>
            <a:spLocks noChangeArrowheads="1"/>
          </p:cNvSpPr>
          <p:nvPr/>
        </p:nvSpPr>
        <p:spPr bwMode="auto">
          <a:xfrm>
            <a:off x="8331801" y="2089637"/>
            <a:ext cx="2497667" cy="2495549"/>
          </a:xfrm>
          <a:prstGeom prst="ellipse">
            <a:avLst/>
          </a:prstGeom>
          <a:solidFill>
            <a:srgbClr val="52B2A7"/>
          </a:solidFill>
          <a:ln w="25400">
            <a:noFill/>
            <a:bevel/>
          </a:ln>
        </p:spPr>
        <p:txBody>
          <a:bodyPr lIns="91416" tIns="45719" rIns="91416" bIns="45719" anchor="ctr"/>
          <a:p>
            <a:pPr algn="ctr"/>
            <a:endParaRPr lang="zh-CN" altLang="zh-CN" sz="2400" b="1" dirty="0">
              <a:solidFill>
                <a:srgbClr val="FFFFFF"/>
              </a:solidFill>
              <a:latin typeface="阿里巴巴普惠体 R" panose="00020600040101010101" charset="-122"/>
              <a:ea typeface="阿里巴巴普惠体 R" panose="00020600040101010101" charset="-122"/>
              <a:sym typeface="宋体" panose="02010600030101010101" pitchFamily="2" charset="-122"/>
            </a:endParaRPr>
          </a:p>
        </p:txBody>
      </p:sp>
      <p:sp>
        <p:nvSpPr>
          <p:cNvPr id="5" name="椭圆 1"/>
          <p:cNvSpPr>
            <a:spLocks noChangeArrowheads="1"/>
          </p:cNvSpPr>
          <p:nvPr/>
        </p:nvSpPr>
        <p:spPr bwMode="auto">
          <a:xfrm>
            <a:off x="3658199" y="2089637"/>
            <a:ext cx="2336800" cy="2495549"/>
          </a:xfrm>
          <a:custGeom>
            <a:avLst/>
            <a:gdLst>
              <a:gd name="T0" fmla="*/ 0 w 1751265"/>
              <a:gd name="T1" fmla="*/ 0 h 1872208"/>
              <a:gd name="T2" fmla="*/ 0 60000 65536"/>
              <a:gd name="T3" fmla="*/ 0 w 1751265"/>
              <a:gd name="T4" fmla="*/ 0 h 1872208"/>
              <a:gd name="T5" fmla="*/ 1751265 w 1751265"/>
              <a:gd name="T6" fmla="*/ 1872208 h 1872208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52B2A7"/>
          </a:solidFill>
          <a:ln w="25400">
            <a:noFill/>
            <a:bevel/>
          </a:ln>
        </p:spPr>
        <p:txBody>
          <a:bodyPr lIns="91416" tIns="45719" rIns="91416" bIns="45719" anchor="ctr"/>
          <a:p>
            <a:pPr algn="ctr"/>
            <a:endParaRPr lang="zh-CN" altLang="zh-CN" sz="2400" b="1" dirty="0">
              <a:solidFill>
                <a:srgbClr val="FFFFFF"/>
              </a:solidFill>
              <a:latin typeface="阿里巴巴普惠体 R" panose="00020600040101010101" charset="-122"/>
              <a:ea typeface="阿里巴巴普惠体 R" panose="00020600040101010101" charset="-122"/>
              <a:sym typeface="宋体" panose="02010600030101010101" pitchFamily="2" charset="-122"/>
            </a:endParaRPr>
          </a:p>
        </p:txBody>
      </p:sp>
      <p:sp>
        <p:nvSpPr>
          <p:cNvPr id="6" name="椭圆 1"/>
          <p:cNvSpPr>
            <a:spLocks noChangeArrowheads="1"/>
          </p:cNvSpPr>
          <p:nvPr/>
        </p:nvSpPr>
        <p:spPr bwMode="auto">
          <a:xfrm>
            <a:off x="5994999" y="2089637"/>
            <a:ext cx="2334684" cy="2495549"/>
          </a:xfrm>
          <a:custGeom>
            <a:avLst/>
            <a:gdLst>
              <a:gd name="T0" fmla="*/ 0 w 1751265"/>
              <a:gd name="T1" fmla="*/ 0 h 1872208"/>
              <a:gd name="T2" fmla="*/ 0 60000 65536"/>
              <a:gd name="T3" fmla="*/ 0 w 1751265"/>
              <a:gd name="T4" fmla="*/ 0 h 1872208"/>
              <a:gd name="T5" fmla="*/ 1751265 w 1751265"/>
              <a:gd name="T6" fmla="*/ 1872208 h 1872208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474E6B"/>
          </a:solidFill>
          <a:ln w="25400">
            <a:noFill/>
            <a:bevel/>
          </a:ln>
        </p:spPr>
        <p:txBody>
          <a:bodyPr lIns="91416" tIns="45719" rIns="91416" bIns="45719" anchor="ctr"/>
          <a:p>
            <a:pPr algn="ctr"/>
            <a:endParaRPr lang="zh-CN" altLang="zh-CN" sz="2400" b="1" dirty="0">
              <a:solidFill>
                <a:srgbClr val="FFFFFF"/>
              </a:solidFill>
              <a:latin typeface="阿里巴巴普惠体 R" panose="00020600040101010101" charset="-122"/>
              <a:ea typeface="阿里巴巴普惠体 R" panose="00020600040101010101" charset="-122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2283587" y="2181769"/>
            <a:ext cx="445135" cy="643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6" tIns="45719" rIns="91416" bIns="45719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sym typeface="方正兰亭粗黑_GBK" pitchFamily="2" charset="-122"/>
              </a:rPr>
              <a:t>1</a:t>
            </a:r>
            <a:endParaRPr lang="en-US" altLang="zh-CN" sz="3600" b="1" dirty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sym typeface="方正兰亭粗黑_GBK" pitchFamily="2" charset="-122"/>
            </a:endParaRPr>
          </a:p>
        </p:txBody>
      </p:sp>
      <p:sp>
        <p:nvSpPr>
          <p:cNvPr id="9" name="TextBox 15"/>
          <p:cNvSpPr>
            <a:spLocks noChangeArrowheads="1"/>
          </p:cNvSpPr>
          <p:nvPr/>
        </p:nvSpPr>
        <p:spPr bwMode="auto">
          <a:xfrm>
            <a:off x="4629464" y="2181769"/>
            <a:ext cx="445135" cy="643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6" tIns="45719" rIns="91416" bIns="45719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sym typeface="方正兰亭粗黑_GBK" pitchFamily="2" charset="-122"/>
              </a:rPr>
              <a:t>2</a:t>
            </a:r>
            <a:endParaRPr lang="en-US" altLang="zh-CN" sz="3600" b="1" dirty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sym typeface="方正兰亭粗黑_GBK" pitchFamily="2" charset="-122"/>
            </a:endParaRPr>
          </a:p>
        </p:txBody>
      </p:sp>
      <p:sp>
        <p:nvSpPr>
          <p:cNvPr id="10" name="TextBox 16"/>
          <p:cNvSpPr>
            <a:spLocks noChangeArrowheads="1"/>
          </p:cNvSpPr>
          <p:nvPr/>
        </p:nvSpPr>
        <p:spPr bwMode="auto">
          <a:xfrm>
            <a:off x="6940243" y="2181769"/>
            <a:ext cx="445135" cy="643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6" tIns="45719" rIns="91416" bIns="45719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sym typeface="方正兰亭粗黑_GBK" pitchFamily="2" charset="-122"/>
              </a:rPr>
              <a:t>3</a:t>
            </a:r>
            <a:endParaRPr lang="en-US" altLang="zh-CN" sz="3600" b="1" dirty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sym typeface="方正兰亭粗黑_GBK" pitchFamily="2" charset="-122"/>
            </a:endParaRPr>
          </a:p>
        </p:txBody>
      </p:sp>
      <p:sp>
        <p:nvSpPr>
          <p:cNvPr id="11" name="TextBox 17"/>
          <p:cNvSpPr>
            <a:spLocks noChangeArrowheads="1"/>
          </p:cNvSpPr>
          <p:nvPr/>
        </p:nvSpPr>
        <p:spPr bwMode="auto">
          <a:xfrm>
            <a:off x="9359610" y="2181769"/>
            <a:ext cx="445135" cy="643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6" tIns="45719" rIns="91416" bIns="45719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sym typeface="方正兰亭粗黑_GBK" pitchFamily="2" charset="-122"/>
              </a:rPr>
              <a:t>4</a:t>
            </a:r>
            <a:endParaRPr lang="en-US" altLang="zh-CN" sz="3600" b="1" dirty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sym typeface="方正兰亭粗黑_GBK" pitchFamily="2" charset="-122"/>
            </a:endParaRPr>
          </a:p>
        </p:txBody>
      </p:sp>
      <p:sp>
        <p:nvSpPr>
          <p:cNvPr id="13" name="直接连接符 18"/>
          <p:cNvSpPr>
            <a:spLocks noChangeShapeType="1"/>
          </p:cNvSpPr>
          <p:nvPr/>
        </p:nvSpPr>
        <p:spPr bwMode="auto">
          <a:xfrm>
            <a:off x="1611383" y="2862221"/>
            <a:ext cx="1714500" cy="211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bevel/>
          </a:ln>
        </p:spPr>
        <p:txBody>
          <a:bodyPr lIns="91416" tIns="45719" rIns="91416" bIns="45719"/>
          <a:p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直接连接符 19"/>
          <p:cNvSpPr>
            <a:spLocks noChangeShapeType="1"/>
          </p:cNvSpPr>
          <p:nvPr/>
        </p:nvSpPr>
        <p:spPr bwMode="auto">
          <a:xfrm>
            <a:off x="3969351" y="2862221"/>
            <a:ext cx="1714500" cy="211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bevel/>
          </a:ln>
        </p:spPr>
        <p:txBody>
          <a:bodyPr lIns="91416" tIns="45719" rIns="91416" bIns="45719"/>
          <a:p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直接连接符 20"/>
          <p:cNvSpPr>
            <a:spLocks noChangeShapeType="1"/>
          </p:cNvSpPr>
          <p:nvPr/>
        </p:nvSpPr>
        <p:spPr bwMode="auto">
          <a:xfrm>
            <a:off x="6304035" y="2862221"/>
            <a:ext cx="1714500" cy="211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bevel/>
          </a:ln>
        </p:spPr>
        <p:txBody>
          <a:bodyPr lIns="91416" tIns="45719" rIns="91416" bIns="45719"/>
          <a:p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直接连接符 21"/>
          <p:cNvSpPr>
            <a:spLocks noChangeShapeType="1"/>
          </p:cNvSpPr>
          <p:nvPr/>
        </p:nvSpPr>
        <p:spPr bwMode="auto">
          <a:xfrm>
            <a:off x="8651417" y="2862221"/>
            <a:ext cx="1913467" cy="211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bevel/>
          </a:ln>
        </p:spPr>
        <p:txBody>
          <a:bodyPr lIns="91416" tIns="45719" rIns="91416" bIns="45719"/>
          <a:p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TextBox 22"/>
          <p:cNvSpPr>
            <a:spLocks noChangeArrowheads="1"/>
          </p:cNvSpPr>
          <p:nvPr/>
        </p:nvSpPr>
        <p:spPr bwMode="auto">
          <a:xfrm>
            <a:off x="1534866" y="2887980"/>
            <a:ext cx="1911985" cy="551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16" tIns="45719" rIns="91416" bIns="45719">
            <a:spAutoFit/>
          </a:bodyPr>
          <a:p>
            <a:pPr algn="ctr">
              <a:lnSpc>
                <a:spcPct val="125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sym typeface="微软雅黑" panose="020B0503020204020204" pitchFamily="34" charset="-122"/>
              </a:rPr>
              <a:t>KEYWORD</a:t>
            </a:r>
            <a:endParaRPr lang="en-US" altLang="zh-CN" sz="2400" b="1" dirty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sym typeface="微软雅黑" panose="020B0503020204020204" pitchFamily="34" charset="-122"/>
            </a:endParaRPr>
          </a:p>
        </p:txBody>
      </p:sp>
      <p:pic>
        <p:nvPicPr>
          <p:cNvPr id="31" name="图片 30" descr="34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0792" y="3490887"/>
            <a:ext cx="1011615" cy="1011615"/>
          </a:xfrm>
          <a:prstGeom prst="rect">
            <a:avLst/>
          </a:prstGeom>
        </p:spPr>
      </p:pic>
      <p:pic>
        <p:nvPicPr>
          <p:cNvPr id="32" name="图片 31" descr="4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647" y="3395627"/>
            <a:ext cx="1165975" cy="1165975"/>
          </a:xfrm>
          <a:prstGeom prst="rect">
            <a:avLst/>
          </a:prstGeom>
        </p:spPr>
      </p:pic>
      <p:pic>
        <p:nvPicPr>
          <p:cNvPr id="36" name="图片 35" descr="5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65" y="3289991"/>
            <a:ext cx="1439153" cy="1439153"/>
          </a:xfrm>
          <a:prstGeom prst="rect">
            <a:avLst/>
          </a:prstGeom>
        </p:spPr>
      </p:pic>
      <p:sp>
        <p:nvSpPr>
          <p:cNvPr id="38" name="TextBox 22"/>
          <p:cNvSpPr>
            <a:spLocks noChangeArrowheads="1"/>
          </p:cNvSpPr>
          <p:nvPr/>
        </p:nvSpPr>
        <p:spPr bwMode="auto">
          <a:xfrm>
            <a:off x="3870607" y="2861945"/>
            <a:ext cx="1911985" cy="551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16" tIns="45719" rIns="91416" bIns="45719">
            <a:spAutoFit/>
          </a:bodyPr>
          <a:p>
            <a:pPr algn="ctr">
              <a:lnSpc>
                <a:spcPct val="125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sym typeface="微软雅黑" panose="020B0503020204020204" pitchFamily="34" charset="-122"/>
              </a:rPr>
              <a:t>KEYWORD</a:t>
            </a:r>
            <a:endParaRPr lang="zh-CN" altLang="en-US" sz="2400" b="1" dirty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sym typeface="微软雅黑" panose="020B0503020204020204" pitchFamily="34" charset="-122"/>
            </a:endParaRPr>
          </a:p>
        </p:txBody>
      </p:sp>
      <p:sp>
        <p:nvSpPr>
          <p:cNvPr id="39" name="TextBox 22"/>
          <p:cNvSpPr>
            <a:spLocks noChangeArrowheads="1"/>
          </p:cNvSpPr>
          <p:nvPr/>
        </p:nvSpPr>
        <p:spPr bwMode="auto">
          <a:xfrm>
            <a:off x="6206349" y="2896870"/>
            <a:ext cx="1911985" cy="551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16" tIns="45719" rIns="91416" bIns="45719">
            <a:spAutoFit/>
          </a:bodyPr>
          <a:p>
            <a:pPr algn="ctr">
              <a:lnSpc>
                <a:spcPct val="125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sym typeface="微软雅黑" panose="020B0503020204020204" pitchFamily="34" charset="-122"/>
              </a:rPr>
              <a:t>KEYWORD</a:t>
            </a:r>
            <a:endParaRPr lang="zh-CN" altLang="en-US" sz="2400" b="1" dirty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sym typeface="微软雅黑" panose="020B0503020204020204" pitchFamily="34" charset="-122"/>
            </a:endParaRP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8624642" y="2870835"/>
            <a:ext cx="1911985" cy="551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16" tIns="45719" rIns="91416" bIns="45719">
            <a:spAutoFit/>
          </a:bodyPr>
          <a:p>
            <a:pPr algn="ctr">
              <a:lnSpc>
                <a:spcPct val="125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  <a:sym typeface="微软雅黑" panose="020B0503020204020204" pitchFamily="34" charset="-122"/>
              </a:rPr>
              <a:t>KEYWORD</a:t>
            </a:r>
            <a:endParaRPr lang="zh-CN" altLang="en-US" sz="2400" b="1" dirty="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  <a:sym typeface="微软雅黑" panose="020B0503020204020204" pitchFamily="34" charset="-122"/>
            </a:endParaRPr>
          </a:p>
        </p:txBody>
      </p:sp>
      <p:sp>
        <p:nvSpPr>
          <p:cNvPr id="23134" name="Shape 23134"/>
          <p:cNvSpPr/>
          <p:nvPr/>
        </p:nvSpPr>
        <p:spPr>
          <a:xfrm>
            <a:off x="2185347" y="3666940"/>
            <a:ext cx="611023" cy="621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9" h="21600" extrusionOk="0">
                <a:moveTo>
                  <a:pt x="13438" y="16200"/>
                </a:moveTo>
                <a:lnTo>
                  <a:pt x="7990" y="16200"/>
                </a:lnTo>
                <a:lnTo>
                  <a:pt x="7990" y="14851"/>
                </a:lnTo>
                <a:lnTo>
                  <a:pt x="13438" y="14851"/>
                </a:lnTo>
                <a:cubicBezTo>
                  <a:pt x="13438" y="14851"/>
                  <a:pt x="13438" y="16200"/>
                  <a:pt x="13438" y="16200"/>
                </a:cubicBezTo>
                <a:close/>
                <a:moveTo>
                  <a:pt x="20930" y="13500"/>
                </a:moveTo>
                <a:lnTo>
                  <a:pt x="499" y="13500"/>
                </a:lnTo>
                <a:cubicBezTo>
                  <a:pt x="124" y="13500"/>
                  <a:pt x="-86" y="13789"/>
                  <a:pt x="33" y="14140"/>
                </a:cubicBezTo>
                <a:lnTo>
                  <a:pt x="2326" y="20960"/>
                </a:lnTo>
                <a:cubicBezTo>
                  <a:pt x="2445" y="21312"/>
                  <a:pt x="2848" y="21600"/>
                  <a:pt x="3222" y="21600"/>
                </a:cubicBezTo>
                <a:lnTo>
                  <a:pt x="18205" y="21600"/>
                </a:lnTo>
                <a:cubicBezTo>
                  <a:pt x="18580" y="21600"/>
                  <a:pt x="18984" y="21312"/>
                  <a:pt x="19102" y="20960"/>
                </a:cubicBezTo>
                <a:lnTo>
                  <a:pt x="21395" y="14140"/>
                </a:lnTo>
                <a:cubicBezTo>
                  <a:pt x="21514" y="13789"/>
                  <a:pt x="21304" y="13500"/>
                  <a:pt x="20930" y="13500"/>
                </a:cubicBezTo>
                <a:cubicBezTo>
                  <a:pt x="20930" y="13500"/>
                  <a:pt x="20930" y="13500"/>
                  <a:pt x="20930" y="13500"/>
                </a:cubicBezTo>
                <a:close/>
                <a:moveTo>
                  <a:pt x="5266" y="10801"/>
                </a:moveTo>
                <a:lnTo>
                  <a:pt x="16162" y="10801"/>
                </a:lnTo>
                <a:lnTo>
                  <a:pt x="16162" y="12150"/>
                </a:lnTo>
                <a:lnTo>
                  <a:pt x="5266" y="12150"/>
                </a:lnTo>
                <a:cubicBezTo>
                  <a:pt x="5266" y="12150"/>
                  <a:pt x="5266" y="10801"/>
                  <a:pt x="5266" y="10801"/>
                </a:cubicBezTo>
                <a:close/>
                <a:moveTo>
                  <a:pt x="5266" y="8100"/>
                </a:moveTo>
                <a:lnTo>
                  <a:pt x="16162" y="8100"/>
                </a:lnTo>
                <a:lnTo>
                  <a:pt x="16162" y="9450"/>
                </a:lnTo>
                <a:lnTo>
                  <a:pt x="5266" y="9450"/>
                </a:lnTo>
                <a:cubicBezTo>
                  <a:pt x="5266" y="9450"/>
                  <a:pt x="5266" y="8100"/>
                  <a:pt x="5266" y="8100"/>
                </a:cubicBezTo>
                <a:close/>
                <a:moveTo>
                  <a:pt x="5266" y="5400"/>
                </a:moveTo>
                <a:lnTo>
                  <a:pt x="16162" y="5400"/>
                </a:lnTo>
                <a:lnTo>
                  <a:pt x="16162" y="6750"/>
                </a:lnTo>
                <a:lnTo>
                  <a:pt x="5266" y="6750"/>
                </a:lnTo>
                <a:cubicBezTo>
                  <a:pt x="5266" y="6750"/>
                  <a:pt x="5266" y="5400"/>
                  <a:pt x="5266" y="5400"/>
                </a:cubicBezTo>
                <a:close/>
                <a:moveTo>
                  <a:pt x="5266" y="2700"/>
                </a:moveTo>
                <a:lnTo>
                  <a:pt x="16162" y="2700"/>
                </a:lnTo>
                <a:lnTo>
                  <a:pt x="16162" y="4050"/>
                </a:lnTo>
                <a:lnTo>
                  <a:pt x="5266" y="4050"/>
                </a:lnTo>
                <a:cubicBezTo>
                  <a:pt x="5266" y="4050"/>
                  <a:pt x="5266" y="2700"/>
                  <a:pt x="5266" y="2700"/>
                </a:cubicBezTo>
                <a:close/>
                <a:moveTo>
                  <a:pt x="18940" y="0"/>
                </a:moveTo>
                <a:lnTo>
                  <a:pt x="20371" y="12056"/>
                </a:lnTo>
                <a:lnTo>
                  <a:pt x="18765" y="12243"/>
                </a:lnTo>
                <a:lnTo>
                  <a:pt x="17486" y="1477"/>
                </a:lnTo>
                <a:lnTo>
                  <a:pt x="3942" y="1477"/>
                </a:lnTo>
                <a:lnTo>
                  <a:pt x="2664" y="12243"/>
                </a:lnTo>
                <a:lnTo>
                  <a:pt x="1057" y="12056"/>
                </a:lnTo>
                <a:lnTo>
                  <a:pt x="2488" y="0"/>
                </a:lnTo>
                <a:cubicBezTo>
                  <a:pt x="2488" y="0"/>
                  <a:pt x="18940" y="0"/>
                  <a:pt x="1894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58" name="TextBox 19"/>
          <p:cNvSpPr txBox="1"/>
          <p:nvPr/>
        </p:nvSpPr>
        <p:spPr>
          <a:xfrm>
            <a:off x="1545661" y="4986020"/>
            <a:ext cx="1890395" cy="958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 fontAlgn="auto">
              <a:lnSpc>
                <a:spcPct val="130000"/>
              </a:lnSpc>
              <a:spcAft>
                <a:spcPts val="700"/>
              </a:spcAft>
            </a:pPr>
            <a:r>
              <a:rPr lang="zh-CN" altLang="en-US" sz="12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200" kern="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46" name="TextBox 19"/>
          <p:cNvSpPr txBox="1"/>
          <p:nvPr/>
        </p:nvSpPr>
        <p:spPr>
          <a:xfrm>
            <a:off x="3881402" y="4986020"/>
            <a:ext cx="1890395" cy="958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 fontAlgn="auto">
              <a:lnSpc>
                <a:spcPct val="130000"/>
              </a:lnSpc>
              <a:spcAft>
                <a:spcPts val="700"/>
              </a:spcAft>
            </a:pPr>
            <a:r>
              <a:rPr lang="zh-CN" altLang="en-US" sz="12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200" kern="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47" name="TextBox 19"/>
          <p:cNvSpPr txBox="1"/>
          <p:nvPr/>
        </p:nvSpPr>
        <p:spPr>
          <a:xfrm>
            <a:off x="6217144" y="4986020"/>
            <a:ext cx="1890395" cy="958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 fontAlgn="auto">
              <a:lnSpc>
                <a:spcPct val="130000"/>
              </a:lnSpc>
              <a:spcAft>
                <a:spcPts val="700"/>
              </a:spcAft>
            </a:pPr>
            <a:r>
              <a:rPr lang="zh-CN" altLang="en-US" sz="12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200" kern="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48" name="TextBox 19"/>
          <p:cNvSpPr txBox="1"/>
          <p:nvPr/>
        </p:nvSpPr>
        <p:spPr>
          <a:xfrm>
            <a:off x="8635437" y="4986020"/>
            <a:ext cx="1890395" cy="958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 fontAlgn="auto">
              <a:lnSpc>
                <a:spcPct val="130000"/>
              </a:lnSpc>
              <a:spcAft>
                <a:spcPts val="700"/>
              </a:spcAft>
            </a:pPr>
            <a:r>
              <a:rPr lang="zh-CN" altLang="en-US" sz="12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200" kern="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2154000" y="2025650"/>
            <a:ext cx="7884000" cy="2237740"/>
          </a:xfrm>
          <a:prstGeom prst="roundRect">
            <a:avLst>
              <a:gd name="adj" fmla="val 9559"/>
            </a:avLst>
          </a:prstGeom>
          <a:noFill/>
          <a:ln>
            <a:solidFill>
              <a:srgbClr val="474E6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97430" y="2397125"/>
            <a:ext cx="7597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b="1"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相关建议与总结</a:t>
            </a:r>
            <a:endParaRPr lang="zh-CN" altLang="en-US" sz="5400" b="1">
              <a:solidFill>
                <a:schemeClr val="tx1"/>
              </a:solidFill>
              <a:effectLst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60930" y="3319145"/>
            <a:ext cx="7470140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400">
                <a:effectLst/>
                <a:latin typeface="阿里巴巴普惠体 R" panose="00020600040101010101" charset="-122"/>
                <a:ea typeface="阿里巴巴普惠体 R" panose="00020600040101010101" charset="-122"/>
                <a:cs typeface="思源宋体 CN Medium" panose="02020500000000000000" charset="-122"/>
                <a:sym typeface="+mn-ea"/>
              </a:rPr>
              <a:t>Recommendations andsummary</a:t>
            </a:r>
            <a:endParaRPr lang="zh-CN" altLang="en-US" sz="2400">
              <a:effectLst/>
              <a:latin typeface="阿里巴巴普惠体 R" panose="00020600040101010101" charset="-122"/>
              <a:ea typeface="阿里巴巴普惠体 R" panose="00020600040101010101" charset="-122"/>
              <a:cs typeface="思源宋体 CN Medium" panose="020205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90023" y="3947160"/>
            <a:ext cx="4211955" cy="583565"/>
          </a:xfrm>
          <a:prstGeom prst="rect">
            <a:avLst/>
          </a:prstGeom>
          <a:solidFill>
            <a:srgbClr val="52B2A7"/>
          </a:solidFill>
        </p:spPr>
        <p:txBody>
          <a:bodyPr wrap="square" rtlCol="0">
            <a:spAutoFit/>
          </a:bodyPr>
          <a:p>
            <a:pPr algn="ctr"/>
            <a:r>
              <a:rPr lang="en-US" sz="3200" spc="400">
                <a:solidFill>
                  <a:schemeClr val="bg1"/>
                </a:solidFill>
                <a:effectLst/>
                <a:uFillTx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rPr>
              <a:t>PART.04</a:t>
            </a:r>
            <a:endParaRPr lang="en-US" sz="3200" spc="400">
              <a:solidFill>
                <a:schemeClr val="bg1"/>
              </a:solidFill>
              <a:effectLst/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77645" y="307975"/>
            <a:ext cx="3641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 b="1"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相关建议与总结</a:t>
            </a:r>
            <a:endParaRPr lang="zh-CN" altLang="en-US" sz="3200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6070" y="307975"/>
            <a:ext cx="1269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lvl="0" indent="-392430" algn="ctr" defTabSz="914400" rtl="0" fontAlgn="auto">
              <a:spcBef>
                <a:spcPts val="0"/>
              </a:spcBef>
              <a:spcAft>
                <a:spcPts val="0"/>
              </a:spcAft>
              <a:buClr>
                <a:srgbClr val="52B2A7"/>
              </a:buClr>
              <a:buSzPct val="95000"/>
              <a:buFont typeface="Wingdings" panose="05000000000000000000" charset="0"/>
              <a:buChar char="l"/>
              <a:defRPr/>
            </a:pPr>
            <a:r>
              <a:rPr lang="en-US" altLang="zh-CN" sz="3200">
                <a:latin typeface="阿里巴巴普惠体 R" panose="00020600040101010101" charset="-122"/>
                <a:ea typeface="阿里巴巴普惠体 R" panose="00020600040101010101" charset="-122"/>
              </a:rPr>
              <a:t>04.</a:t>
            </a:r>
            <a:endParaRPr lang="en-US" altLang="zh-CN" sz="3200" b="1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4030" y="821690"/>
            <a:ext cx="5113020" cy="245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lvl="0" algn="dist">
              <a:buClrTx/>
              <a:buSzTx/>
              <a:buFontTx/>
            </a:pPr>
            <a:r>
              <a:rPr lang="zh-CN" altLang="en-US" sz="1600">
                <a:effectLst/>
                <a:latin typeface="阿里巴巴普惠体 R" panose="00020600040101010101" charset="-122"/>
                <a:ea typeface="阿里巴巴普惠体 R" panose="00020600040101010101" charset="-122"/>
                <a:cs typeface="思源宋体 CN Medium" panose="02020500000000000000" charset="-122"/>
                <a:sym typeface="+mn-ea"/>
              </a:rPr>
              <a:t>Recommendations andsummary</a:t>
            </a:r>
            <a:endParaRPr lang="zh-CN" altLang="en-US" sz="1600">
              <a:effectLst/>
              <a:latin typeface="阿里巴巴普惠体 R" panose="00020600040101010101" charset="-122"/>
              <a:ea typeface="阿里巴巴普惠体 R" panose="00020600040101010101" charset="-122"/>
              <a:cs typeface="思源宋体 CN Medium" panose="02020500000000000000" charset="-122"/>
              <a:sym typeface="+mn-ea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231900" y="2982151"/>
            <a:ext cx="8944610" cy="1400829"/>
          </a:xfrm>
          <a:custGeom>
            <a:avLst/>
            <a:gdLst>
              <a:gd name="connsiteX0" fmla="*/ 0 w 14086"/>
              <a:gd name="connsiteY0" fmla="*/ 1373 h 2206"/>
              <a:gd name="connsiteX1" fmla="*/ 1709 w 14086"/>
              <a:gd name="connsiteY1" fmla="*/ 475 h 2206"/>
              <a:gd name="connsiteX2" fmla="*/ 4272 w 14086"/>
              <a:gd name="connsiteY2" fmla="*/ 2030 h 2206"/>
              <a:gd name="connsiteX3" fmla="*/ 8851 w 14086"/>
              <a:gd name="connsiteY3" fmla="*/ 15 h 2206"/>
              <a:gd name="connsiteX4" fmla="*/ 12027 w 14086"/>
              <a:gd name="connsiteY4" fmla="*/ 1242 h 2206"/>
              <a:gd name="connsiteX5" fmla="*/ 14086 w 14086"/>
              <a:gd name="connsiteY5" fmla="*/ 2206 h 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86" h="2206">
                <a:moveTo>
                  <a:pt x="0" y="1373"/>
                </a:moveTo>
                <a:cubicBezTo>
                  <a:pt x="291" y="1162"/>
                  <a:pt x="855" y="344"/>
                  <a:pt x="1709" y="475"/>
                </a:cubicBezTo>
                <a:cubicBezTo>
                  <a:pt x="2563" y="606"/>
                  <a:pt x="3115" y="2017"/>
                  <a:pt x="4272" y="2030"/>
                </a:cubicBezTo>
                <a:cubicBezTo>
                  <a:pt x="5429" y="2043"/>
                  <a:pt x="8111" y="-204"/>
                  <a:pt x="8851" y="15"/>
                </a:cubicBezTo>
                <a:cubicBezTo>
                  <a:pt x="9591" y="234"/>
                  <a:pt x="10980" y="804"/>
                  <a:pt x="12027" y="1242"/>
                </a:cubicBezTo>
                <a:cubicBezTo>
                  <a:pt x="13074" y="1680"/>
                  <a:pt x="13738" y="2038"/>
                  <a:pt x="14086" y="2206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 rot="3732786">
            <a:off x="1796415" y="2841625"/>
            <a:ext cx="520065" cy="941705"/>
            <a:chOff x="3798888" y="2143125"/>
            <a:chExt cx="450850" cy="841375"/>
          </a:xfrm>
          <a:solidFill>
            <a:srgbClr val="474E6B"/>
          </a:solidFill>
        </p:grpSpPr>
        <p:sp>
          <p:nvSpPr>
            <p:cNvPr id="23" name="Freeform 16"/>
            <p:cNvSpPr/>
            <p:nvPr/>
          </p:nvSpPr>
          <p:spPr bwMode="auto">
            <a:xfrm>
              <a:off x="3817938" y="2308225"/>
              <a:ext cx="431800" cy="676275"/>
            </a:xfrm>
            <a:custGeom>
              <a:avLst/>
              <a:gdLst>
                <a:gd name="T0" fmla="*/ 67 w 115"/>
                <a:gd name="T1" fmla="*/ 68 h 180"/>
                <a:gd name="T2" fmla="*/ 72 w 115"/>
                <a:gd name="T3" fmla="*/ 169 h 180"/>
                <a:gd name="T4" fmla="*/ 16 w 115"/>
                <a:gd name="T5" fmla="*/ 73 h 180"/>
                <a:gd name="T6" fmla="*/ 62 w 115"/>
                <a:gd name="T7" fmla="*/ 1 h 180"/>
                <a:gd name="T8" fmla="*/ 67 w 115"/>
                <a:gd name="T9" fmla="*/ 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80">
                  <a:moveTo>
                    <a:pt x="67" y="68"/>
                  </a:moveTo>
                  <a:cubicBezTo>
                    <a:pt x="58" y="81"/>
                    <a:pt x="115" y="155"/>
                    <a:pt x="72" y="169"/>
                  </a:cubicBezTo>
                  <a:cubicBezTo>
                    <a:pt x="37" y="180"/>
                    <a:pt x="34" y="131"/>
                    <a:pt x="16" y="73"/>
                  </a:cubicBezTo>
                  <a:cubicBezTo>
                    <a:pt x="0" y="20"/>
                    <a:pt x="33" y="2"/>
                    <a:pt x="62" y="1"/>
                  </a:cubicBezTo>
                  <a:cubicBezTo>
                    <a:pt x="95" y="0"/>
                    <a:pt x="91" y="43"/>
                    <a:pt x="6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" name="Freeform 17"/>
            <p:cNvSpPr/>
            <p:nvPr/>
          </p:nvSpPr>
          <p:spPr bwMode="auto">
            <a:xfrm>
              <a:off x="4029075" y="2143125"/>
              <a:ext cx="104775" cy="142875"/>
            </a:xfrm>
            <a:custGeom>
              <a:avLst/>
              <a:gdLst>
                <a:gd name="T0" fmla="*/ 26 w 28"/>
                <a:gd name="T1" fmla="*/ 17 h 38"/>
                <a:gd name="T2" fmla="*/ 16 w 28"/>
                <a:gd name="T3" fmla="*/ 37 h 38"/>
                <a:gd name="T4" fmla="*/ 1 w 28"/>
                <a:gd name="T5" fmla="*/ 21 h 38"/>
                <a:gd name="T6" fmla="*/ 11 w 28"/>
                <a:gd name="T7" fmla="*/ 1 h 38"/>
                <a:gd name="T8" fmla="*/ 26 w 28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">
                  <a:moveTo>
                    <a:pt x="26" y="17"/>
                  </a:moveTo>
                  <a:cubicBezTo>
                    <a:pt x="28" y="27"/>
                    <a:pt x="23" y="36"/>
                    <a:pt x="16" y="37"/>
                  </a:cubicBezTo>
                  <a:cubicBezTo>
                    <a:pt x="9" y="38"/>
                    <a:pt x="3" y="31"/>
                    <a:pt x="1" y="21"/>
                  </a:cubicBezTo>
                  <a:cubicBezTo>
                    <a:pt x="0" y="11"/>
                    <a:pt x="4" y="2"/>
                    <a:pt x="11" y="1"/>
                  </a:cubicBezTo>
                  <a:cubicBezTo>
                    <a:pt x="18" y="0"/>
                    <a:pt x="25" y="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Freeform 18"/>
            <p:cNvSpPr/>
            <p:nvPr/>
          </p:nvSpPr>
          <p:spPr bwMode="auto">
            <a:xfrm>
              <a:off x="3941763" y="2209800"/>
              <a:ext cx="76200" cy="87313"/>
            </a:xfrm>
            <a:custGeom>
              <a:avLst/>
              <a:gdLst>
                <a:gd name="T0" fmla="*/ 19 w 20"/>
                <a:gd name="T1" fmla="*/ 10 h 23"/>
                <a:gd name="T2" fmla="*/ 11 w 20"/>
                <a:gd name="T3" fmla="*/ 22 h 23"/>
                <a:gd name="T4" fmla="*/ 1 w 20"/>
                <a:gd name="T5" fmla="*/ 13 h 23"/>
                <a:gd name="T6" fmla="*/ 8 w 20"/>
                <a:gd name="T7" fmla="*/ 1 h 23"/>
                <a:gd name="T8" fmla="*/ 19 w 20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19" y="10"/>
                  </a:moveTo>
                  <a:cubicBezTo>
                    <a:pt x="20" y="16"/>
                    <a:pt x="17" y="21"/>
                    <a:pt x="11" y="22"/>
                  </a:cubicBezTo>
                  <a:cubicBezTo>
                    <a:pt x="6" y="23"/>
                    <a:pt x="1" y="19"/>
                    <a:pt x="1" y="13"/>
                  </a:cubicBezTo>
                  <a:cubicBezTo>
                    <a:pt x="0" y="7"/>
                    <a:pt x="3" y="1"/>
                    <a:pt x="8" y="1"/>
                  </a:cubicBezTo>
                  <a:cubicBezTo>
                    <a:pt x="13" y="0"/>
                    <a:pt x="18" y="4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3867150" y="2262188"/>
              <a:ext cx="68262" cy="71438"/>
            </a:xfrm>
            <a:custGeom>
              <a:avLst/>
              <a:gdLst>
                <a:gd name="T0" fmla="*/ 16 w 18"/>
                <a:gd name="T1" fmla="*/ 7 h 19"/>
                <a:gd name="T2" fmla="*/ 12 w 18"/>
                <a:gd name="T3" fmla="*/ 17 h 19"/>
                <a:gd name="T4" fmla="*/ 2 w 18"/>
                <a:gd name="T5" fmla="*/ 13 h 19"/>
                <a:gd name="T6" fmla="*/ 6 w 18"/>
                <a:gd name="T7" fmla="*/ 2 h 19"/>
                <a:gd name="T8" fmla="*/ 16 w 18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6" y="7"/>
                  </a:moveTo>
                  <a:cubicBezTo>
                    <a:pt x="18" y="11"/>
                    <a:pt x="16" y="16"/>
                    <a:pt x="12" y="17"/>
                  </a:cubicBezTo>
                  <a:cubicBezTo>
                    <a:pt x="9" y="19"/>
                    <a:pt x="4" y="17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9" y="0"/>
                    <a:pt x="14" y="2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Freeform 20"/>
            <p:cNvSpPr/>
            <p:nvPr/>
          </p:nvSpPr>
          <p:spPr bwMode="auto">
            <a:xfrm>
              <a:off x="3814763" y="2330450"/>
              <a:ext cx="60325" cy="63500"/>
            </a:xfrm>
            <a:custGeom>
              <a:avLst/>
              <a:gdLst>
                <a:gd name="T0" fmla="*/ 14 w 16"/>
                <a:gd name="T1" fmla="*/ 6 h 17"/>
                <a:gd name="T2" fmla="*/ 12 w 16"/>
                <a:gd name="T3" fmla="*/ 16 h 17"/>
                <a:gd name="T4" fmla="*/ 2 w 16"/>
                <a:gd name="T5" fmla="*/ 12 h 17"/>
                <a:gd name="T6" fmla="*/ 5 w 16"/>
                <a:gd name="T7" fmla="*/ 2 h 17"/>
                <a:gd name="T8" fmla="*/ 14 w 16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4" y="6"/>
                  </a:moveTo>
                  <a:cubicBezTo>
                    <a:pt x="16" y="10"/>
                    <a:pt x="15" y="14"/>
                    <a:pt x="12" y="16"/>
                  </a:cubicBezTo>
                  <a:cubicBezTo>
                    <a:pt x="8" y="17"/>
                    <a:pt x="4" y="16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8" y="0"/>
                    <a:pt x="12" y="2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21"/>
            <p:cNvSpPr/>
            <p:nvPr/>
          </p:nvSpPr>
          <p:spPr bwMode="auto">
            <a:xfrm>
              <a:off x="3798888" y="2405063"/>
              <a:ext cx="46037" cy="53975"/>
            </a:xfrm>
            <a:custGeom>
              <a:avLst/>
              <a:gdLst>
                <a:gd name="T0" fmla="*/ 10 w 12"/>
                <a:gd name="T1" fmla="*/ 4 h 14"/>
                <a:gd name="T2" fmla="*/ 9 w 12"/>
                <a:gd name="T3" fmla="*/ 12 h 14"/>
                <a:gd name="T4" fmla="*/ 2 w 12"/>
                <a:gd name="T5" fmla="*/ 10 h 14"/>
                <a:gd name="T6" fmla="*/ 2 w 12"/>
                <a:gd name="T7" fmla="*/ 2 h 14"/>
                <a:gd name="T8" fmla="*/ 1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0" y="4"/>
                  </a:moveTo>
                  <a:cubicBezTo>
                    <a:pt x="12" y="7"/>
                    <a:pt x="12" y="10"/>
                    <a:pt x="9" y="12"/>
                  </a:cubicBezTo>
                  <a:cubicBezTo>
                    <a:pt x="7" y="14"/>
                    <a:pt x="4" y="13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17867211" flipV="1">
            <a:off x="3455670" y="3469005"/>
            <a:ext cx="774700" cy="1403350"/>
            <a:chOff x="3798888" y="2143125"/>
            <a:chExt cx="450850" cy="841375"/>
          </a:xfrm>
          <a:solidFill>
            <a:srgbClr val="52B2A7"/>
          </a:solidFill>
        </p:grpSpPr>
        <p:sp>
          <p:nvSpPr>
            <p:cNvPr id="43" name="Freeform 16"/>
            <p:cNvSpPr/>
            <p:nvPr/>
          </p:nvSpPr>
          <p:spPr bwMode="auto">
            <a:xfrm>
              <a:off x="3817938" y="2308225"/>
              <a:ext cx="431800" cy="676275"/>
            </a:xfrm>
            <a:custGeom>
              <a:avLst/>
              <a:gdLst>
                <a:gd name="T0" fmla="*/ 67 w 115"/>
                <a:gd name="T1" fmla="*/ 68 h 180"/>
                <a:gd name="T2" fmla="*/ 72 w 115"/>
                <a:gd name="T3" fmla="*/ 169 h 180"/>
                <a:gd name="T4" fmla="*/ 16 w 115"/>
                <a:gd name="T5" fmla="*/ 73 h 180"/>
                <a:gd name="T6" fmla="*/ 62 w 115"/>
                <a:gd name="T7" fmla="*/ 1 h 180"/>
                <a:gd name="T8" fmla="*/ 67 w 115"/>
                <a:gd name="T9" fmla="*/ 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80">
                  <a:moveTo>
                    <a:pt x="67" y="68"/>
                  </a:moveTo>
                  <a:cubicBezTo>
                    <a:pt x="58" y="81"/>
                    <a:pt x="115" y="155"/>
                    <a:pt x="72" y="169"/>
                  </a:cubicBezTo>
                  <a:cubicBezTo>
                    <a:pt x="37" y="180"/>
                    <a:pt x="34" y="131"/>
                    <a:pt x="16" y="73"/>
                  </a:cubicBezTo>
                  <a:cubicBezTo>
                    <a:pt x="0" y="20"/>
                    <a:pt x="33" y="2"/>
                    <a:pt x="62" y="1"/>
                  </a:cubicBezTo>
                  <a:cubicBezTo>
                    <a:pt x="95" y="0"/>
                    <a:pt x="91" y="43"/>
                    <a:pt x="6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Freeform 17"/>
            <p:cNvSpPr/>
            <p:nvPr/>
          </p:nvSpPr>
          <p:spPr bwMode="auto">
            <a:xfrm>
              <a:off x="4029075" y="2143125"/>
              <a:ext cx="104775" cy="142875"/>
            </a:xfrm>
            <a:custGeom>
              <a:avLst/>
              <a:gdLst>
                <a:gd name="T0" fmla="*/ 26 w 28"/>
                <a:gd name="T1" fmla="*/ 17 h 38"/>
                <a:gd name="T2" fmla="*/ 16 w 28"/>
                <a:gd name="T3" fmla="*/ 37 h 38"/>
                <a:gd name="T4" fmla="*/ 1 w 28"/>
                <a:gd name="T5" fmla="*/ 21 h 38"/>
                <a:gd name="T6" fmla="*/ 11 w 28"/>
                <a:gd name="T7" fmla="*/ 1 h 38"/>
                <a:gd name="T8" fmla="*/ 26 w 28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">
                  <a:moveTo>
                    <a:pt x="26" y="17"/>
                  </a:moveTo>
                  <a:cubicBezTo>
                    <a:pt x="28" y="27"/>
                    <a:pt x="23" y="36"/>
                    <a:pt x="16" y="37"/>
                  </a:cubicBezTo>
                  <a:cubicBezTo>
                    <a:pt x="9" y="38"/>
                    <a:pt x="3" y="31"/>
                    <a:pt x="1" y="21"/>
                  </a:cubicBezTo>
                  <a:cubicBezTo>
                    <a:pt x="0" y="11"/>
                    <a:pt x="4" y="2"/>
                    <a:pt x="11" y="1"/>
                  </a:cubicBezTo>
                  <a:cubicBezTo>
                    <a:pt x="18" y="0"/>
                    <a:pt x="25" y="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 bwMode="auto">
            <a:xfrm>
              <a:off x="3941763" y="2209800"/>
              <a:ext cx="76200" cy="87313"/>
            </a:xfrm>
            <a:custGeom>
              <a:avLst/>
              <a:gdLst>
                <a:gd name="T0" fmla="*/ 19 w 20"/>
                <a:gd name="T1" fmla="*/ 10 h 23"/>
                <a:gd name="T2" fmla="*/ 11 w 20"/>
                <a:gd name="T3" fmla="*/ 22 h 23"/>
                <a:gd name="T4" fmla="*/ 1 w 20"/>
                <a:gd name="T5" fmla="*/ 13 h 23"/>
                <a:gd name="T6" fmla="*/ 8 w 20"/>
                <a:gd name="T7" fmla="*/ 1 h 23"/>
                <a:gd name="T8" fmla="*/ 19 w 20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19" y="10"/>
                  </a:moveTo>
                  <a:cubicBezTo>
                    <a:pt x="20" y="16"/>
                    <a:pt x="17" y="21"/>
                    <a:pt x="11" y="22"/>
                  </a:cubicBezTo>
                  <a:cubicBezTo>
                    <a:pt x="6" y="23"/>
                    <a:pt x="1" y="19"/>
                    <a:pt x="1" y="13"/>
                  </a:cubicBezTo>
                  <a:cubicBezTo>
                    <a:pt x="0" y="7"/>
                    <a:pt x="3" y="1"/>
                    <a:pt x="8" y="1"/>
                  </a:cubicBezTo>
                  <a:cubicBezTo>
                    <a:pt x="13" y="0"/>
                    <a:pt x="18" y="4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Freeform 19"/>
            <p:cNvSpPr/>
            <p:nvPr/>
          </p:nvSpPr>
          <p:spPr bwMode="auto">
            <a:xfrm>
              <a:off x="3867150" y="2262188"/>
              <a:ext cx="68262" cy="71438"/>
            </a:xfrm>
            <a:custGeom>
              <a:avLst/>
              <a:gdLst>
                <a:gd name="T0" fmla="*/ 16 w 18"/>
                <a:gd name="T1" fmla="*/ 7 h 19"/>
                <a:gd name="T2" fmla="*/ 12 w 18"/>
                <a:gd name="T3" fmla="*/ 17 h 19"/>
                <a:gd name="T4" fmla="*/ 2 w 18"/>
                <a:gd name="T5" fmla="*/ 13 h 19"/>
                <a:gd name="T6" fmla="*/ 6 w 18"/>
                <a:gd name="T7" fmla="*/ 2 h 19"/>
                <a:gd name="T8" fmla="*/ 16 w 18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6" y="7"/>
                  </a:moveTo>
                  <a:cubicBezTo>
                    <a:pt x="18" y="11"/>
                    <a:pt x="16" y="16"/>
                    <a:pt x="12" y="17"/>
                  </a:cubicBezTo>
                  <a:cubicBezTo>
                    <a:pt x="9" y="19"/>
                    <a:pt x="4" y="17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9" y="0"/>
                    <a:pt x="14" y="2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Freeform 20"/>
            <p:cNvSpPr/>
            <p:nvPr/>
          </p:nvSpPr>
          <p:spPr bwMode="auto">
            <a:xfrm>
              <a:off x="3814763" y="2330450"/>
              <a:ext cx="60325" cy="63500"/>
            </a:xfrm>
            <a:custGeom>
              <a:avLst/>
              <a:gdLst>
                <a:gd name="T0" fmla="*/ 14 w 16"/>
                <a:gd name="T1" fmla="*/ 6 h 17"/>
                <a:gd name="T2" fmla="*/ 12 w 16"/>
                <a:gd name="T3" fmla="*/ 16 h 17"/>
                <a:gd name="T4" fmla="*/ 2 w 16"/>
                <a:gd name="T5" fmla="*/ 12 h 17"/>
                <a:gd name="T6" fmla="*/ 5 w 16"/>
                <a:gd name="T7" fmla="*/ 2 h 17"/>
                <a:gd name="T8" fmla="*/ 14 w 16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4" y="6"/>
                  </a:moveTo>
                  <a:cubicBezTo>
                    <a:pt x="16" y="10"/>
                    <a:pt x="15" y="14"/>
                    <a:pt x="12" y="16"/>
                  </a:cubicBezTo>
                  <a:cubicBezTo>
                    <a:pt x="8" y="17"/>
                    <a:pt x="4" y="16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8" y="0"/>
                    <a:pt x="12" y="2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Freeform 21"/>
            <p:cNvSpPr/>
            <p:nvPr/>
          </p:nvSpPr>
          <p:spPr bwMode="auto">
            <a:xfrm>
              <a:off x="3798888" y="2405063"/>
              <a:ext cx="46037" cy="53975"/>
            </a:xfrm>
            <a:custGeom>
              <a:avLst/>
              <a:gdLst>
                <a:gd name="T0" fmla="*/ 10 w 12"/>
                <a:gd name="T1" fmla="*/ 4 h 14"/>
                <a:gd name="T2" fmla="*/ 9 w 12"/>
                <a:gd name="T3" fmla="*/ 12 h 14"/>
                <a:gd name="T4" fmla="*/ 2 w 12"/>
                <a:gd name="T5" fmla="*/ 10 h 14"/>
                <a:gd name="T6" fmla="*/ 2 w 12"/>
                <a:gd name="T7" fmla="*/ 2 h 14"/>
                <a:gd name="T8" fmla="*/ 1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0" y="4"/>
                  </a:moveTo>
                  <a:cubicBezTo>
                    <a:pt x="12" y="7"/>
                    <a:pt x="12" y="10"/>
                    <a:pt x="9" y="12"/>
                  </a:cubicBezTo>
                  <a:cubicBezTo>
                    <a:pt x="7" y="14"/>
                    <a:pt x="4" y="13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 rot="3972787">
            <a:off x="5901055" y="2218055"/>
            <a:ext cx="1076960" cy="1951990"/>
            <a:chOff x="3798888" y="2143125"/>
            <a:chExt cx="450850" cy="841375"/>
          </a:xfrm>
          <a:solidFill>
            <a:srgbClr val="474E6B"/>
          </a:solidFill>
        </p:grpSpPr>
        <p:sp>
          <p:nvSpPr>
            <p:cNvPr id="3" name="Freeform 16"/>
            <p:cNvSpPr/>
            <p:nvPr/>
          </p:nvSpPr>
          <p:spPr bwMode="auto">
            <a:xfrm>
              <a:off x="3817938" y="2308225"/>
              <a:ext cx="431800" cy="676275"/>
            </a:xfrm>
            <a:custGeom>
              <a:avLst/>
              <a:gdLst>
                <a:gd name="T0" fmla="*/ 67 w 115"/>
                <a:gd name="T1" fmla="*/ 68 h 180"/>
                <a:gd name="T2" fmla="*/ 72 w 115"/>
                <a:gd name="T3" fmla="*/ 169 h 180"/>
                <a:gd name="T4" fmla="*/ 16 w 115"/>
                <a:gd name="T5" fmla="*/ 73 h 180"/>
                <a:gd name="T6" fmla="*/ 62 w 115"/>
                <a:gd name="T7" fmla="*/ 1 h 180"/>
                <a:gd name="T8" fmla="*/ 67 w 115"/>
                <a:gd name="T9" fmla="*/ 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80">
                  <a:moveTo>
                    <a:pt x="67" y="68"/>
                  </a:moveTo>
                  <a:cubicBezTo>
                    <a:pt x="58" y="81"/>
                    <a:pt x="115" y="155"/>
                    <a:pt x="72" y="169"/>
                  </a:cubicBezTo>
                  <a:cubicBezTo>
                    <a:pt x="37" y="180"/>
                    <a:pt x="34" y="131"/>
                    <a:pt x="16" y="73"/>
                  </a:cubicBezTo>
                  <a:cubicBezTo>
                    <a:pt x="0" y="20"/>
                    <a:pt x="33" y="2"/>
                    <a:pt x="62" y="1"/>
                  </a:cubicBezTo>
                  <a:cubicBezTo>
                    <a:pt x="95" y="0"/>
                    <a:pt x="91" y="43"/>
                    <a:pt x="6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4029075" y="2143125"/>
              <a:ext cx="104775" cy="142875"/>
            </a:xfrm>
            <a:custGeom>
              <a:avLst/>
              <a:gdLst>
                <a:gd name="T0" fmla="*/ 26 w 28"/>
                <a:gd name="T1" fmla="*/ 17 h 38"/>
                <a:gd name="T2" fmla="*/ 16 w 28"/>
                <a:gd name="T3" fmla="*/ 37 h 38"/>
                <a:gd name="T4" fmla="*/ 1 w 28"/>
                <a:gd name="T5" fmla="*/ 21 h 38"/>
                <a:gd name="T6" fmla="*/ 11 w 28"/>
                <a:gd name="T7" fmla="*/ 1 h 38"/>
                <a:gd name="T8" fmla="*/ 26 w 28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">
                  <a:moveTo>
                    <a:pt x="26" y="17"/>
                  </a:moveTo>
                  <a:cubicBezTo>
                    <a:pt x="28" y="27"/>
                    <a:pt x="23" y="36"/>
                    <a:pt x="16" y="37"/>
                  </a:cubicBezTo>
                  <a:cubicBezTo>
                    <a:pt x="9" y="38"/>
                    <a:pt x="3" y="31"/>
                    <a:pt x="1" y="21"/>
                  </a:cubicBezTo>
                  <a:cubicBezTo>
                    <a:pt x="0" y="11"/>
                    <a:pt x="4" y="2"/>
                    <a:pt x="11" y="1"/>
                  </a:cubicBezTo>
                  <a:cubicBezTo>
                    <a:pt x="18" y="0"/>
                    <a:pt x="25" y="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Freeform 18"/>
            <p:cNvSpPr/>
            <p:nvPr/>
          </p:nvSpPr>
          <p:spPr bwMode="auto">
            <a:xfrm>
              <a:off x="3941763" y="2209800"/>
              <a:ext cx="76200" cy="87313"/>
            </a:xfrm>
            <a:custGeom>
              <a:avLst/>
              <a:gdLst>
                <a:gd name="T0" fmla="*/ 19 w 20"/>
                <a:gd name="T1" fmla="*/ 10 h 23"/>
                <a:gd name="T2" fmla="*/ 11 w 20"/>
                <a:gd name="T3" fmla="*/ 22 h 23"/>
                <a:gd name="T4" fmla="*/ 1 w 20"/>
                <a:gd name="T5" fmla="*/ 13 h 23"/>
                <a:gd name="T6" fmla="*/ 8 w 20"/>
                <a:gd name="T7" fmla="*/ 1 h 23"/>
                <a:gd name="T8" fmla="*/ 19 w 20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19" y="10"/>
                  </a:moveTo>
                  <a:cubicBezTo>
                    <a:pt x="20" y="16"/>
                    <a:pt x="17" y="21"/>
                    <a:pt x="11" y="22"/>
                  </a:cubicBezTo>
                  <a:cubicBezTo>
                    <a:pt x="6" y="23"/>
                    <a:pt x="1" y="19"/>
                    <a:pt x="1" y="13"/>
                  </a:cubicBezTo>
                  <a:cubicBezTo>
                    <a:pt x="0" y="7"/>
                    <a:pt x="3" y="1"/>
                    <a:pt x="8" y="1"/>
                  </a:cubicBezTo>
                  <a:cubicBezTo>
                    <a:pt x="13" y="0"/>
                    <a:pt x="18" y="4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3867150" y="2262188"/>
              <a:ext cx="68262" cy="71438"/>
            </a:xfrm>
            <a:custGeom>
              <a:avLst/>
              <a:gdLst>
                <a:gd name="T0" fmla="*/ 16 w 18"/>
                <a:gd name="T1" fmla="*/ 7 h 19"/>
                <a:gd name="T2" fmla="*/ 12 w 18"/>
                <a:gd name="T3" fmla="*/ 17 h 19"/>
                <a:gd name="T4" fmla="*/ 2 w 18"/>
                <a:gd name="T5" fmla="*/ 13 h 19"/>
                <a:gd name="T6" fmla="*/ 6 w 18"/>
                <a:gd name="T7" fmla="*/ 2 h 19"/>
                <a:gd name="T8" fmla="*/ 16 w 18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6" y="7"/>
                  </a:moveTo>
                  <a:cubicBezTo>
                    <a:pt x="18" y="11"/>
                    <a:pt x="16" y="16"/>
                    <a:pt x="12" y="17"/>
                  </a:cubicBezTo>
                  <a:cubicBezTo>
                    <a:pt x="9" y="19"/>
                    <a:pt x="4" y="17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9" y="0"/>
                    <a:pt x="14" y="2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Freeform 20"/>
            <p:cNvSpPr/>
            <p:nvPr/>
          </p:nvSpPr>
          <p:spPr bwMode="auto">
            <a:xfrm>
              <a:off x="3814763" y="2330450"/>
              <a:ext cx="60325" cy="63500"/>
            </a:xfrm>
            <a:custGeom>
              <a:avLst/>
              <a:gdLst>
                <a:gd name="T0" fmla="*/ 14 w 16"/>
                <a:gd name="T1" fmla="*/ 6 h 17"/>
                <a:gd name="T2" fmla="*/ 12 w 16"/>
                <a:gd name="T3" fmla="*/ 16 h 17"/>
                <a:gd name="T4" fmla="*/ 2 w 16"/>
                <a:gd name="T5" fmla="*/ 12 h 17"/>
                <a:gd name="T6" fmla="*/ 5 w 16"/>
                <a:gd name="T7" fmla="*/ 2 h 17"/>
                <a:gd name="T8" fmla="*/ 14 w 16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4" y="6"/>
                  </a:moveTo>
                  <a:cubicBezTo>
                    <a:pt x="16" y="10"/>
                    <a:pt x="15" y="14"/>
                    <a:pt x="12" y="16"/>
                  </a:cubicBezTo>
                  <a:cubicBezTo>
                    <a:pt x="8" y="17"/>
                    <a:pt x="4" y="16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8" y="0"/>
                    <a:pt x="12" y="2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Freeform 21"/>
            <p:cNvSpPr/>
            <p:nvPr/>
          </p:nvSpPr>
          <p:spPr bwMode="auto">
            <a:xfrm>
              <a:off x="3798888" y="2405063"/>
              <a:ext cx="46037" cy="53975"/>
            </a:xfrm>
            <a:custGeom>
              <a:avLst/>
              <a:gdLst>
                <a:gd name="T0" fmla="*/ 10 w 12"/>
                <a:gd name="T1" fmla="*/ 4 h 14"/>
                <a:gd name="T2" fmla="*/ 9 w 12"/>
                <a:gd name="T3" fmla="*/ 12 h 14"/>
                <a:gd name="T4" fmla="*/ 2 w 12"/>
                <a:gd name="T5" fmla="*/ 10 h 14"/>
                <a:gd name="T6" fmla="*/ 2 w 12"/>
                <a:gd name="T7" fmla="*/ 2 h 14"/>
                <a:gd name="T8" fmla="*/ 1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0" y="4"/>
                  </a:moveTo>
                  <a:cubicBezTo>
                    <a:pt x="12" y="7"/>
                    <a:pt x="12" y="10"/>
                    <a:pt x="9" y="12"/>
                  </a:cubicBezTo>
                  <a:cubicBezTo>
                    <a:pt x="7" y="14"/>
                    <a:pt x="4" y="13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17687211" flipV="1">
            <a:off x="8672195" y="2987040"/>
            <a:ext cx="1076960" cy="1951990"/>
            <a:chOff x="3798888" y="2143125"/>
            <a:chExt cx="450850" cy="841375"/>
          </a:xfrm>
          <a:solidFill>
            <a:srgbClr val="52B2A7"/>
          </a:solidFill>
        </p:grpSpPr>
        <p:sp>
          <p:nvSpPr>
            <p:cNvPr id="20" name="Freeform 16"/>
            <p:cNvSpPr/>
            <p:nvPr/>
          </p:nvSpPr>
          <p:spPr bwMode="auto">
            <a:xfrm>
              <a:off x="3817938" y="2308225"/>
              <a:ext cx="431800" cy="676275"/>
            </a:xfrm>
            <a:custGeom>
              <a:avLst/>
              <a:gdLst>
                <a:gd name="T0" fmla="*/ 67 w 115"/>
                <a:gd name="T1" fmla="*/ 68 h 180"/>
                <a:gd name="T2" fmla="*/ 72 w 115"/>
                <a:gd name="T3" fmla="*/ 169 h 180"/>
                <a:gd name="T4" fmla="*/ 16 w 115"/>
                <a:gd name="T5" fmla="*/ 73 h 180"/>
                <a:gd name="T6" fmla="*/ 62 w 115"/>
                <a:gd name="T7" fmla="*/ 1 h 180"/>
                <a:gd name="T8" fmla="*/ 67 w 115"/>
                <a:gd name="T9" fmla="*/ 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80">
                  <a:moveTo>
                    <a:pt x="67" y="68"/>
                  </a:moveTo>
                  <a:cubicBezTo>
                    <a:pt x="58" y="81"/>
                    <a:pt x="115" y="155"/>
                    <a:pt x="72" y="169"/>
                  </a:cubicBezTo>
                  <a:cubicBezTo>
                    <a:pt x="37" y="180"/>
                    <a:pt x="34" y="131"/>
                    <a:pt x="16" y="73"/>
                  </a:cubicBezTo>
                  <a:cubicBezTo>
                    <a:pt x="0" y="20"/>
                    <a:pt x="33" y="2"/>
                    <a:pt x="62" y="1"/>
                  </a:cubicBezTo>
                  <a:cubicBezTo>
                    <a:pt x="95" y="0"/>
                    <a:pt x="91" y="43"/>
                    <a:pt x="6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029075" y="2143125"/>
              <a:ext cx="104775" cy="142875"/>
            </a:xfrm>
            <a:custGeom>
              <a:avLst/>
              <a:gdLst>
                <a:gd name="T0" fmla="*/ 26 w 28"/>
                <a:gd name="T1" fmla="*/ 17 h 38"/>
                <a:gd name="T2" fmla="*/ 16 w 28"/>
                <a:gd name="T3" fmla="*/ 37 h 38"/>
                <a:gd name="T4" fmla="*/ 1 w 28"/>
                <a:gd name="T5" fmla="*/ 21 h 38"/>
                <a:gd name="T6" fmla="*/ 11 w 28"/>
                <a:gd name="T7" fmla="*/ 1 h 38"/>
                <a:gd name="T8" fmla="*/ 26 w 28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">
                  <a:moveTo>
                    <a:pt x="26" y="17"/>
                  </a:moveTo>
                  <a:cubicBezTo>
                    <a:pt x="28" y="27"/>
                    <a:pt x="23" y="36"/>
                    <a:pt x="16" y="37"/>
                  </a:cubicBezTo>
                  <a:cubicBezTo>
                    <a:pt x="9" y="38"/>
                    <a:pt x="3" y="31"/>
                    <a:pt x="1" y="21"/>
                  </a:cubicBezTo>
                  <a:cubicBezTo>
                    <a:pt x="0" y="11"/>
                    <a:pt x="4" y="2"/>
                    <a:pt x="11" y="1"/>
                  </a:cubicBezTo>
                  <a:cubicBezTo>
                    <a:pt x="18" y="0"/>
                    <a:pt x="25" y="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3941763" y="2209800"/>
              <a:ext cx="76200" cy="87313"/>
            </a:xfrm>
            <a:custGeom>
              <a:avLst/>
              <a:gdLst>
                <a:gd name="T0" fmla="*/ 19 w 20"/>
                <a:gd name="T1" fmla="*/ 10 h 23"/>
                <a:gd name="T2" fmla="*/ 11 w 20"/>
                <a:gd name="T3" fmla="*/ 22 h 23"/>
                <a:gd name="T4" fmla="*/ 1 w 20"/>
                <a:gd name="T5" fmla="*/ 13 h 23"/>
                <a:gd name="T6" fmla="*/ 8 w 20"/>
                <a:gd name="T7" fmla="*/ 1 h 23"/>
                <a:gd name="T8" fmla="*/ 19 w 20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19" y="10"/>
                  </a:moveTo>
                  <a:cubicBezTo>
                    <a:pt x="20" y="16"/>
                    <a:pt x="17" y="21"/>
                    <a:pt x="11" y="22"/>
                  </a:cubicBezTo>
                  <a:cubicBezTo>
                    <a:pt x="6" y="23"/>
                    <a:pt x="1" y="19"/>
                    <a:pt x="1" y="13"/>
                  </a:cubicBezTo>
                  <a:cubicBezTo>
                    <a:pt x="0" y="7"/>
                    <a:pt x="3" y="1"/>
                    <a:pt x="8" y="1"/>
                  </a:cubicBezTo>
                  <a:cubicBezTo>
                    <a:pt x="13" y="0"/>
                    <a:pt x="18" y="4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Freeform 19"/>
            <p:cNvSpPr/>
            <p:nvPr/>
          </p:nvSpPr>
          <p:spPr bwMode="auto">
            <a:xfrm>
              <a:off x="3867150" y="2262188"/>
              <a:ext cx="68262" cy="71438"/>
            </a:xfrm>
            <a:custGeom>
              <a:avLst/>
              <a:gdLst>
                <a:gd name="T0" fmla="*/ 16 w 18"/>
                <a:gd name="T1" fmla="*/ 7 h 19"/>
                <a:gd name="T2" fmla="*/ 12 w 18"/>
                <a:gd name="T3" fmla="*/ 17 h 19"/>
                <a:gd name="T4" fmla="*/ 2 w 18"/>
                <a:gd name="T5" fmla="*/ 13 h 19"/>
                <a:gd name="T6" fmla="*/ 6 w 18"/>
                <a:gd name="T7" fmla="*/ 2 h 19"/>
                <a:gd name="T8" fmla="*/ 16 w 18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6" y="7"/>
                  </a:moveTo>
                  <a:cubicBezTo>
                    <a:pt x="18" y="11"/>
                    <a:pt x="16" y="16"/>
                    <a:pt x="12" y="17"/>
                  </a:cubicBezTo>
                  <a:cubicBezTo>
                    <a:pt x="9" y="19"/>
                    <a:pt x="4" y="17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9" y="0"/>
                    <a:pt x="14" y="2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Freeform 20"/>
            <p:cNvSpPr/>
            <p:nvPr/>
          </p:nvSpPr>
          <p:spPr bwMode="auto">
            <a:xfrm>
              <a:off x="3814763" y="2330450"/>
              <a:ext cx="60325" cy="63500"/>
            </a:xfrm>
            <a:custGeom>
              <a:avLst/>
              <a:gdLst>
                <a:gd name="T0" fmla="*/ 14 w 16"/>
                <a:gd name="T1" fmla="*/ 6 h 17"/>
                <a:gd name="T2" fmla="*/ 12 w 16"/>
                <a:gd name="T3" fmla="*/ 16 h 17"/>
                <a:gd name="T4" fmla="*/ 2 w 16"/>
                <a:gd name="T5" fmla="*/ 12 h 17"/>
                <a:gd name="T6" fmla="*/ 5 w 16"/>
                <a:gd name="T7" fmla="*/ 2 h 17"/>
                <a:gd name="T8" fmla="*/ 14 w 16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4" y="6"/>
                  </a:moveTo>
                  <a:cubicBezTo>
                    <a:pt x="16" y="10"/>
                    <a:pt x="15" y="14"/>
                    <a:pt x="12" y="16"/>
                  </a:cubicBezTo>
                  <a:cubicBezTo>
                    <a:pt x="8" y="17"/>
                    <a:pt x="4" y="16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8" y="0"/>
                    <a:pt x="12" y="2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Freeform 21"/>
            <p:cNvSpPr/>
            <p:nvPr/>
          </p:nvSpPr>
          <p:spPr bwMode="auto">
            <a:xfrm>
              <a:off x="3798888" y="2405063"/>
              <a:ext cx="46037" cy="53975"/>
            </a:xfrm>
            <a:custGeom>
              <a:avLst/>
              <a:gdLst>
                <a:gd name="T0" fmla="*/ 10 w 12"/>
                <a:gd name="T1" fmla="*/ 4 h 14"/>
                <a:gd name="T2" fmla="*/ 9 w 12"/>
                <a:gd name="T3" fmla="*/ 12 h 14"/>
                <a:gd name="T4" fmla="*/ 2 w 12"/>
                <a:gd name="T5" fmla="*/ 10 h 14"/>
                <a:gd name="T6" fmla="*/ 2 w 12"/>
                <a:gd name="T7" fmla="*/ 2 h 14"/>
                <a:gd name="T8" fmla="*/ 1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0" y="4"/>
                  </a:moveTo>
                  <a:cubicBezTo>
                    <a:pt x="12" y="7"/>
                    <a:pt x="12" y="10"/>
                    <a:pt x="9" y="12"/>
                  </a:cubicBezTo>
                  <a:cubicBezTo>
                    <a:pt x="7" y="14"/>
                    <a:pt x="4" y="13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985770" y="2279650"/>
            <a:ext cx="2559685" cy="999490"/>
            <a:chOff x="13503" y="3642"/>
            <a:chExt cx="4113" cy="1574"/>
          </a:xfrm>
        </p:grpSpPr>
        <p:sp>
          <p:nvSpPr>
            <p:cNvPr id="58" name="TextBox 19"/>
            <p:cNvSpPr txBox="1"/>
            <p:nvPr/>
          </p:nvSpPr>
          <p:spPr>
            <a:xfrm>
              <a:off x="13503" y="4177"/>
              <a:ext cx="4113" cy="10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 fontAlgn="auto">
                <a:lnSpc>
                  <a:spcPct val="130000"/>
                </a:lnSpc>
                <a:spcAft>
                  <a:spcPts val="700"/>
                </a:spcAft>
              </a:pPr>
              <a:r>
                <a:rPr lang="zh-CN" altLang="en-US" sz="1100" kern="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阿里巴巴普惠体 R" panose="00020600040101010101" charset="-122"/>
                  <a:ea typeface="阿里巴巴普惠体 R" panose="00020600040101010101" charset="-122"/>
                  <a:sym typeface="+mn-ea"/>
                </a:rPr>
                <a:t>您的内容打在这里，或者通过复制您的文本后，在此框中选择粘贴，并选择只保留文字。</a:t>
              </a:r>
              <a:endParaRPr lang="zh-CN" altLang="en-US" sz="11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endParaRPr>
            </a:p>
          </p:txBody>
        </p:sp>
        <p:sp>
          <p:nvSpPr>
            <p:cNvPr id="59" name="TextBox 21"/>
            <p:cNvSpPr txBox="1"/>
            <p:nvPr/>
          </p:nvSpPr>
          <p:spPr>
            <a:xfrm>
              <a:off x="13503" y="3642"/>
              <a:ext cx="2780" cy="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2B3868"/>
                  </a:solidFill>
                </a14:hiddenFill>
              </a:ext>
            </a:extLst>
          </p:spPr>
          <p:txBody>
            <a:bodyPr wrap="square" lIns="0" tIns="0" rIns="0" bIns="0" rtlCol="0">
              <a:spAutoFit/>
            </a:bodyPr>
            <a:p>
              <a:pPr algn="l"/>
              <a:r>
                <a:rPr lang="zh-CN" altLang="en-US" b="1" spc="300" dirty="0">
                  <a:solidFill>
                    <a:schemeClr val="tx1"/>
                  </a:solidFill>
                  <a:latin typeface="阿里巴巴普惠体 R" panose="00020600040101010101" charset="-122"/>
                  <a:ea typeface="阿里巴巴普惠体 R" panose="00020600040101010101" charset="-122"/>
                </a:rPr>
                <a:t>你的标题</a:t>
              </a:r>
              <a:endParaRPr lang="zh-CN" altLang="en-US" b="1" spc="300" dirty="0">
                <a:solidFill>
                  <a:schemeClr val="tx1"/>
                </a:solidFill>
                <a:latin typeface="阿里巴巴普惠体 R" panose="00020600040101010101" charset="-122"/>
                <a:ea typeface="阿里巴巴普惠体 R" panose="00020600040101010101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9770" y="4236085"/>
            <a:ext cx="2559685" cy="999490"/>
            <a:chOff x="13503" y="3642"/>
            <a:chExt cx="4113" cy="1574"/>
          </a:xfrm>
        </p:grpSpPr>
        <p:sp>
          <p:nvSpPr>
            <p:cNvPr id="6" name="TextBox 19"/>
            <p:cNvSpPr txBox="1"/>
            <p:nvPr/>
          </p:nvSpPr>
          <p:spPr>
            <a:xfrm>
              <a:off x="13503" y="4177"/>
              <a:ext cx="4113" cy="10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 fontAlgn="auto">
                <a:lnSpc>
                  <a:spcPct val="130000"/>
                </a:lnSpc>
                <a:spcAft>
                  <a:spcPts val="700"/>
                </a:spcAft>
              </a:pPr>
              <a:r>
                <a:rPr lang="zh-CN" altLang="en-US" sz="1100" kern="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阿里巴巴普惠体 R" panose="00020600040101010101" charset="-122"/>
                  <a:ea typeface="阿里巴巴普惠体 R" panose="00020600040101010101" charset="-122"/>
                  <a:sym typeface="+mn-ea"/>
                </a:rPr>
                <a:t>您的内容打在这里，或者通过复制您的文本后，在此框中选择粘贴，并选择只保留文字。</a:t>
              </a:r>
              <a:endParaRPr lang="zh-CN" altLang="en-US" sz="11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endParaRPr>
            </a:p>
          </p:txBody>
        </p:sp>
        <p:sp>
          <p:nvSpPr>
            <p:cNvPr id="7" name="TextBox 21"/>
            <p:cNvSpPr txBox="1"/>
            <p:nvPr/>
          </p:nvSpPr>
          <p:spPr>
            <a:xfrm>
              <a:off x="13503" y="3642"/>
              <a:ext cx="2780" cy="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2B3868"/>
                  </a:solidFill>
                </a14:hiddenFill>
              </a:ext>
            </a:extLst>
          </p:spPr>
          <p:txBody>
            <a:bodyPr wrap="square" lIns="0" tIns="0" rIns="0" bIns="0" rtlCol="0">
              <a:spAutoFit/>
            </a:bodyPr>
            <a:p>
              <a:pPr algn="l"/>
              <a:r>
                <a:rPr lang="zh-CN" altLang="en-US" b="1" spc="300" dirty="0">
                  <a:solidFill>
                    <a:schemeClr val="tx1"/>
                  </a:solidFill>
                  <a:latin typeface="阿里巴巴普惠体 R" panose="00020600040101010101" charset="-122"/>
                  <a:ea typeface="阿里巴巴普惠体 R" panose="00020600040101010101" charset="-122"/>
                </a:rPr>
                <a:t>你的标题</a:t>
              </a:r>
              <a:endParaRPr lang="zh-CN" altLang="en-US" b="1" spc="300" dirty="0">
                <a:solidFill>
                  <a:schemeClr val="tx1"/>
                </a:solidFill>
                <a:latin typeface="阿里巴巴普惠体 R" panose="00020600040101010101" charset="-122"/>
                <a:ea typeface="阿里巴巴普惠体 R" panose="00020600040101010101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56300" y="3979545"/>
            <a:ext cx="2559685" cy="999490"/>
            <a:chOff x="13503" y="3642"/>
            <a:chExt cx="4113" cy="1574"/>
          </a:xfrm>
        </p:grpSpPr>
        <p:sp>
          <p:nvSpPr>
            <p:cNvPr id="16" name="TextBox 19"/>
            <p:cNvSpPr txBox="1"/>
            <p:nvPr/>
          </p:nvSpPr>
          <p:spPr>
            <a:xfrm>
              <a:off x="13503" y="4177"/>
              <a:ext cx="4113" cy="10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 fontAlgn="auto">
                <a:lnSpc>
                  <a:spcPct val="130000"/>
                </a:lnSpc>
                <a:spcAft>
                  <a:spcPts val="700"/>
                </a:spcAft>
              </a:pPr>
              <a:r>
                <a:rPr lang="zh-CN" altLang="en-US" sz="1100" kern="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阿里巴巴普惠体 R" panose="00020600040101010101" charset="-122"/>
                  <a:ea typeface="阿里巴巴普惠体 R" panose="00020600040101010101" charset="-122"/>
                  <a:sym typeface="+mn-ea"/>
                </a:rPr>
                <a:t>您的内容打在这里，或者通过复制您的文本后，在此框中选择粘贴，并选择只保留文字。</a:t>
              </a:r>
              <a:endParaRPr lang="zh-CN" altLang="en-US" sz="11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endParaRPr>
            </a:p>
          </p:txBody>
        </p:sp>
        <p:sp>
          <p:nvSpPr>
            <p:cNvPr id="32" name="TextBox 21"/>
            <p:cNvSpPr txBox="1"/>
            <p:nvPr/>
          </p:nvSpPr>
          <p:spPr>
            <a:xfrm>
              <a:off x="13503" y="3642"/>
              <a:ext cx="2780" cy="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2B3868"/>
                  </a:solidFill>
                </a14:hiddenFill>
              </a:ext>
            </a:extLst>
          </p:spPr>
          <p:txBody>
            <a:bodyPr wrap="square" lIns="0" tIns="0" rIns="0" bIns="0" rtlCol="0">
              <a:spAutoFit/>
            </a:bodyPr>
            <a:p>
              <a:pPr algn="l"/>
              <a:r>
                <a:rPr lang="zh-CN" altLang="en-US" b="1" spc="300" dirty="0">
                  <a:solidFill>
                    <a:schemeClr val="tx1"/>
                  </a:solidFill>
                  <a:latin typeface="阿里巴巴普惠体 R" panose="00020600040101010101" charset="-122"/>
                  <a:ea typeface="阿里巴巴普惠体 R" panose="00020600040101010101" charset="-122"/>
                </a:rPr>
                <a:t>你的标题</a:t>
              </a:r>
              <a:endParaRPr lang="zh-CN" altLang="en-US" b="1" spc="300" dirty="0">
                <a:solidFill>
                  <a:schemeClr val="tx1"/>
                </a:solidFill>
                <a:latin typeface="阿里巴巴普惠体 R" panose="00020600040101010101" charset="-122"/>
                <a:ea typeface="阿里巴巴普惠体 R" panose="00020600040101010101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723630" y="2279650"/>
            <a:ext cx="2559685" cy="999490"/>
            <a:chOff x="13503" y="3642"/>
            <a:chExt cx="4113" cy="1574"/>
          </a:xfrm>
        </p:grpSpPr>
        <p:sp>
          <p:nvSpPr>
            <p:cNvPr id="40" name="TextBox 19"/>
            <p:cNvSpPr txBox="1"/>
            <p:nvPr/>
          </p:nvSpPr>
          <p:spPr>
            <a:xfrm>
              <a:off x="13503" y="4177"/>
              <a:ext cx="4113" cy="10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 fontAlgn="auto">
                <a:lnSpc>
                  <a:spcPct val="130000"/>
                </a:lnSpc>
                <a:spcAft>
                  <a:spcPts val="700"/>
                </a:spcAft>
              </a:pPr>
              <a:r>
                <a:rPr lang="zh-CN" altLang="en-US" sz="1100" kern="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阿里巴巴普惠体 R" panose="00020600040101010101" charset="-122"/>
                  <a:ea typeface="阿里巴巴普惠体 R" panose="00020600040101010101" charset="-122"/>
                  <a:sym typeface="+mn-ea"/>
                </a:rPr>
                <a:t>您的内容打在这里，或者通过复制您的文本后，在此框中选择粘贴，并选择只保留文字。</a:t>
              </a:r>
              <a:endParaRPr lang="zh-CN" altLang="en-US" sz="11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endParaRPr>
            </a:p>
          </p:txBody>
        </p:sp>
        <p:sp>
          <p:nvSpPr>
            <p:cNvPr id="41" name="TextBox 21"/>
            <p:cNvSpPr txBox="1"/>
            <p:nvPr/>
          </p:nvSpPr>
          <p:spPr>
            <a:xfrm>
              <a:off x="13503" y="3642"/>
              <a:ext cx="2780" cy="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2B3868"/>
                  </a:solidFill>
                </a14:hiddenFill>
              </a:ext>
            </a:extLst>
          </p:spPr>
          <p:txBody>
            <a:bodyPr wrap="square" lIns="0" tIns="0" rIns="0" bIns="0" rtlCol="0">
              <a:spAutoFit/>
            </a:bodyPr>
            <a:p>
              <a:pPr algn="l"/>
              <a:r>
                <a:rPr lang="zh-CN" altLang="en-US" b="1" spc="300" dirty="0">
                  <a:solidFill>
                    <a:schemeClr val="tx1"/>
                  </a:solidFill>
                  <a:latin typeface="阿里巴巴普惠体 R" panose="00020600040101010101" charset="-122"/>
                  <a:ea typeface="阿里巴巴普惠体 R" panose="00020600040101010101" charset="-122"/>
                </a:rPr>
                <a:t>你的标题</a:t>
              </a:r>
              <a:endParaRPr lang="zh-CN" altLang="en-US" b="1" spc="300" dirty="0">
                <a:solidFill>
                  <a:schemeClr val="tx1"/>
                </a:solidFill>
                <a:latin typeface="阿里巴巴普惠体 R" panose="00020600040101010101" charset="-122"/>
                <a:ea typeface="阿里巴巴普惠体 R" panose="00020600040101010101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77645" y="307975"/>
            <a:ext cx="3641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 b="1"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相关建议与总结</a:t>
            </a:r>
            <a:endParaRPr lang="zh-CN" altLang="en-US" sz="3200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6070" y="307975"/>
            <a:ext cx="1269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lvl="0" indent="-392430" algn="ctr" defTabSz="914400" rtl="0" fontAlgn="auto">
              <a:spcBef>
                <a:spcPts val="0"/>
              </a:spcBef>
              <a:spcAft>
                <a:spcPts val="0"/>
              </a:spcAft>
              <a:buClr>
                <a:srgbClr val="52B2A7"/>
              </a:buClr>
              <a:buSzPct val="95000"/>
              <a:buFont typeface="Wingdings" panose="05000000000000000000" charset="0"/>
              <a:buChar char="l"/>
              <a:defRPr/>
            </a:pPr>
            <a:r>
              <a:rPr lang="en-US" altLang="zh-CN" sz="3200">
                <a:latin typeface="阿里巴巴普惠体 R" panose="00020600040101010101" charset="-122"/>
                <a:ea typeface="阿里巴巴普惠体 R" panose="00020600040101010101" charset="-122"/>
              </a:rPr>
              <a:t>04.</a:t>
            </a:r>
            <a:endParaRPr lang="en-US" altLang="zh-CN" sz="3200" b="1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4030" y="821690"/>
            <a:ext cx="5113020" cy="245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lvl="0" algn="dist">
              <a:buClrTx/>
              <a:buSzTx/>
              <a:buFontTx/>
            </a:pPr>
            <a:r>
              <a:rPr lang="zh-CN" altLang="en-US" sz="1600">
                <a:effectLst/>
                <a:latin typeface="阿里巴巴普惠体 R" panose="00020600040101010101" charset="-122"/>
                <a:ea typeface="阿里巴巴普惠体 R" panose="00020600040101010101" charset="-122"/>
                <a:cs typeface="思源宋体 CN Medium" panose="02020500000000000000" charset="-122"/>
                <a:sym typeface="+mn-ea"/>
              </a:rPr>
              <a:t>Recommendations andsummary</a:t>
            </a:r>
            <a:endParaRPr lang="zh-CN" altLang="en-US" sz="1600">
              <a:effectLst/>
              <a:latin typeface="阿里巴巴普惠体 R" panose="00020600040101010101" charset="-122"/>
              <a:ea typeface="阿里巴巴普惠体 R" panose="00020600040101010101" charset="-122"/>
              <a:cs typeface="思源宋体 CN Medium" panose="02020500000000000000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37990" y="2332990"/>
            <a:ext cx="3716020" cy="3706495"/>
            <a:chOff x="6977" y="2794"/>
            <a:chExt cx="5852" cy="5837"/>
          </a:xfrm>
        </p:grpSpPr>
        <p:sp>
          <p:nvSpPr>
            <p:cNvPr id="15" name="3"/>
            <p:cNvSpPr/>
            <p:nvPr/>
          </p:nvSpPr>
          <p:spPr>
            <a:xfrm>
              <a:off x="6977" y="2794"/>
              <a:ext cx="2925" cy="2919"/>
            </a:xfrm>
            <a:custGeom>
              <a:avLst/>
              <a:gdLst>
                <a:gd name="connsiteX0" fmla="*/ 713459 w 1426918"/>
                <a:gd name="connsiteY0" fmla="*/ 0 h 1426918"/>
                <a:gd name="connsiteX1" fmla="*/ 713459 w 1426918"/>
                <a:gd name="connsiteY1" fmla="*/ 1 h 1426918"/>
                <a:gd name="connsiteX2" fmla="*/ 1426918 w 1426918"/>
                <a:gd name="connsiteY2" fmla="*/ 713460 h 1426918"/>
                <a:gd name="connsiteX3" fmla="*/ 1426918 w 1426918"/>
                <a:gd name="connsiteY3" fmla="*/ 1426918 h 1426918"/>
                <a:gd name="connsiteX4" fmla="*/ 713459 w 1426918"/>
                <a:gd name="connsiteY4" fmla="*/ 1426918 h 1426918"/>
                <a:gd name="connsiteX5" fmla="*/ 0 w 1426918"/>
                <a:gd name="connsiteY5" fmla="*/ 713459 h 1426918"/>
                <a:gd name="connsiteX6" fmla="*/ 713459 w 1426918"/>
                <a:gd name="connsiteY6" fmla="*/ 0 h 142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6918" h="1426918">
                  <a:moveTo>
                    <a:pt x="713459" y="0"/>
                  </a:moveTo>
                  <a:lnTo>
                    <a:pt x="713459" y="1"/>
                  </a:lnTo>
                  <a:cubicBezTo>
                    <a:pt x="1107492" y="1"/>
                    <a:pt x="1426918" y="319427"/>
                    <a:pt x="1426918" y="713460"/>
                  </a:cubicBezTo>
                  <a:lnTo>
                    <a:pt x="1426918" y="1426918"/>
                  </a:lnTo>
                  <a:lnTo>
                    <a:pt x="713459" y="1426918"/>
                  </a:lnTo>
                  <a:cubicBezTo>
                    <a:pt x="319426" y="1426918"/>
                    <a:pt x="0" y="1107492"/>
                    <a:pt x="0" y="713459"/>
                  </a:cubicBezTo>
                  <a:cubicBezTo>
                    <a:pt x="0" y="319426"/>
                    <a:pt x="319426" y="0"/>
                    <a:pt x="713459" y="0"/>
                  </a:cubicBezTo>
                  <a:close/>
                </a:path>
              </a:pathLst>
            </a:custGeom>
            <a:solidFill>
              <a:srgbClr val="474E6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阿里巴巴普惠体 R" panose="00020600040101010101" charset="-122"/>
                  <a:ea typeface="阿里巴巴普惠体 R" panose="00020600040101010101" charset="-122"/>
                  <a:cs typeface="+mn-cs"/>
                </a:rPr>
                <a:t>S</a:t>
              </a:r>
              <a:endPara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R" panose="00020600040101010101" charset="-122"/>
                <a:ea typeface="阿里巴巴普惠体 R" panose="00020600040101010101" charset="-122"/>
                <a:cs typeface="+mn-cs"/>
              </a:endParaRPr>
            </a:p>
          </p:txBody>
        </p:sp>
        <p:sp>
          <p:nvSpPr>
            <p:cNvPr id="3" name="6"/>
            <p:cNvSpPr/>
            <p:nvPr/>
          </p:nvSpPr>
          <p:spPr>
            <a:xfrm>
              <a:off x="9901" y="2794"/>
              <a:ext cx="2929" cy="2919"/>
            </a:xfrm>
            <a:custGeom>
              <a:avLst/>
              <a:gdLst>
                <a:gd name="connsiteX0" fmla="*/ 713459 w 1426918"/>
                <a:gd name="connsiteY0" fmla="*/ 0 h 1426918"/>
                <a:gd name="connsiteX1" fmla="*/ 1426918 w 1426918"/>
                <a:gd name="connsiteY1" fmla="*/ 713459 h 1426918"/>
                <a:gd name="connsiteX2" fmla="*/ 1426917 w 1426918"/>
                <a:gd name="connsiteY2" fmla="*/ 713459 h 1426918"/>
                <a:gd name="connsiteX3" fmla="*/ 713458 w 1426918"/>
                <a:gd name="connsiteY3" fmla="*/ 1426918 h 1426918"/>
                <a:gd name="connsiteX4" fmla="*/ 0 w 1426918"/>
                <a:gd name="connsiteY4" fmla="*/ 1426918 h 1426918"/>
                <a:gd name="connsiteX5" fmla="*/ 0 w 1426918"/>
                <a:gd name="connsiteY5" fmla="*/ 713459 h 1426918"/>
                <a:gd name="connsiteX6" fmla="*/ 713459 w 1426918"/>
                <a:gd name="connsiteY6" fmla="*/ 0 h 142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6918" h="1426918">
                  <a:moveTo>
                    <a:pt x="713459" y="0"/>
                  </a:moveTo>
                  <a:cubicBezTo>
                    <a:pt x="1107492" y="0"/>
                    <a:pt x="1426918" y="319426"/>
                    <a:pt x="1426918" y="713459"/>
                  </a:cubicBezTo>
                  <a:lnTo>
                    <a:pt x="1426917" y="713459"/>
                  </a:lnTo>
                  <a:cubicBezTo>
                    <a:pt x="1426917" y="1107492"/>
                    <a:pt x="1107491" y="1426918"/>
                    <a:pt x="713458" y="1426918"/>
                  </a:cubicBezTo>
                  <a:lnTo>
                    <a:pt x="0" y="1426918"/>
                  </a:lnTo>
                  <a:lnTo>
                    <a:pt x="0" y="713459"/>
                  </a:lnTo>
                  <a:cubicBezTo>
                    <a:pt x="0" y="319426"/>
                    <a:pt x="319426" y="0"/>
                    <a:pt x="713459" y="0"/>
                  </a:cubicBezTo>
                  <a:close/>
                </a:path>
              </a:pathLst>
            </a:custGeom>
            <a:solidFill>
              <a:srgbClr val="52B2A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阿里巴巴普惠体 R" panose="00020600040101010101" charset="-122"/>
                  <a:ea typeface="阿里巴巴普惠体 R" panose="00020600040101010101" charset="-122"/>
                  <a:cs typeface="+mn-cs"/>
                </a:rPr>
                <a:t>W</a:t>
              </a:r>
              <a:endPara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R" panose="00020600040101010101" charset="-122"/>
                <a:ea typeface="阿里巴巴普惠体 R" panose="00020600040101010101" charset="-122"/>
                <a:cs typeface="+mn-cs"/>
              </a:endParaRPr>
            </a:p>
          </p:txBody>
        </p:sp>
        <p:sp>
          <p:nvSpPr>
            <p:cNvPr id="17" name="5"/>
            <p:cNvSpPr/>
            <p:nvPr/>
          </p:nvSpPr>
          <p:spPr>
            <a:xfrm>
              <a:off x="6977" y="5713"/>
              <a:ext cx="2925" cy="2919"/>
            </a:xfrm>
            <a:custGeom>
              <a:avLst/>
              <a:gdLst>
                <a:gd name="connsiteX0" fmla="*/ 713460 w 1426918"/>
                <a:gd name="connsiteY0" fmla="*/ 0 h 1426918"/>
                <a:gd name="connsiteX1" fmla="*/ 1426918 w 1426918"/>
                <a:gd name="connsiteY1" fmla="*/ 0 h 1426918"/>
                <a:gd name="connsiteX2" fmla="*/ 1426918 w 1426918"/>
                <a:gd name="connsiteY2" fmla="*/ 713459 h 1426918"/>
                <a:gd name="connsiteX3" fmla="*/ 713459 w 1426918"/>
                <a:gd name="connsiteY3" fmla="*/ 1426918 h 1426918"/>
                <a:gd name="connsiteX4" fmla="*/ 0 w 1426918"/>
                <a:gd name="connsiteY4" fmla="*/ 713459 h 1426918"/>
                <a:gd name="connsiteX5" fmla="*/ 1 w 1426918"/>
                <a:gd name="connsiteY5" fmla="*/ 713459 h 1426918"/>
                <a:gd name="connsiteX6" fmla="*/ 713460 w 1426918"/>
                <a:gd name="connsiteY6" fmla="*/ 0 h 142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6918" h="1426918">
                  <a:moveTo>
                    <a:pt x="713460" y="0"/>
                  </a:moveTo>
                  <a:lnTo>
                    <a:pt x="1426918" y="0"/>
                  </a:lnTo>
                  <a:lnTo>
                    <a:pt x="1426918" y="713459"/>
                  </a:lnTo>
                  <a:cubicBezTo>
                    <a:pt x="1426918" y="1107492"/>
                    <a:pt x="1107492" y="1426918"/>
                    <a:pt x="713459" y="1426918"/>
                  </a:cubicBezTo>
                  <a:cubicBezTo>
                    <a:pt x="319426" y="1426918"/>
                    <a:pt x="0" y="1107492"/>
                    <a:pt x="0" y="713459"/>
                  </a:cubicBezTo>
                  <a:lnTo>
                    <a:pt x="1" y="713459"/>
                  </a:lnTo>
                  <a:cubicBezTo>
                    <a:pt x="1" y="319426"/>
                    <a:pt x="319427" y="0"/>
                    <a:pt x="713460" y="0"/>
                  </a:cubicBezTo>
                  <a:close/>
                </a:path>
              </a:pathLst>
            </a:custGeom>
            <a:solidFill>
              <a:srgbClr val="52B2A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阿里巴巴普惠体 R" panose="00020600040101010101" charset="-122"/>
                  <a:ea typeface="阿里巴巴普惠体 R" panose="00020600040101010101" charset="-122"/>
                  <a:cs typeface="+mn-cs"/>
                </a:rPr>
                <a:t>O</a:t>
              </a:r>
              <a:endPara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R" panose="00020600040101010101" charset="-122"/>
                <a:ea typeface="阿里巴巴普惠体 R" panose="00020600040101010101" charset="-122"/>
                <a:cs typeface="+mn-cs"/>
              </a:endParaRPr>
            </a:p>
          </p:txBody>
        </p:sp>
        <p:sp>
          <p:nvSpPr>
            <p:cNvPr id="18" name="4"/>
            <p:cNvSpPr/>
            <p:nvPr/>
          </p:nvSpPr>
          <p:spPr>
            <a:xfrm>
              <a:off x="9901" y="5713"/>
              <a:ext cx="2929" cy="2919"/>
            </a:xfrm>
            <a:custGeom>
              <a:avLst/>
              <a:gdLst>
                <a:gd name="connsiteX0" fmla="*/ 0 w 1426918"/>
                <a:gd name="connsiteY0" fmla="*/ 0 h 1426918"/>
                <a:gd name="connsiteX1" fmla="*/ 713459 w 1426918"/>
                <a:gd name="connsiteY1" fmla="*/ 0 h 1426918"/>
                <a:gd name="connsiteX2" fmla="*/ 1426918 w 1426918"/>
                <a:gd name="connsiteY2" fmla="*/ 713459 h 1426918"/>
                <a:gd name="connsiteX3" fmla="*/ 713459 w 1426918"/>
                <a:gd name="connsiteY3" fmla="*/ 1426918 h 1426918"/>
                <a:gd name="connsiteX4" fmla="*/ 713459 w 1426918"/>
                <a:gd name="connsiteY4" fmla="*/ 1426917 h 1426918"/>
                <a:gd name="connsiteX5" fmla="*/ 0 w 1426918"/>
                <a:gd name="connsiteY5" fmla="*/ 713458 h 142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6918" h="1426918">
                  <a:moveTo>
                    <a:pt x="0" y="0"/>
                  </a:moveTo>
                  <a:lnTo>
                    <a:pt x="713459" y="0"/>
                  </a:lnTo>
                  <a:cubicBezTo>
                    <a:pt x="1107492" y="0"/>
                    <a:pt x="1426918" y="319426"/>
                    <a:pt x="1426918" y="713459"/>
                  </a:cubicBezTo>
                  <a:cubicBezTo>
                    <a:pt x="1426918" y="1107492"/>
                    <a:pt x="1107492" y="1426918"/>
                    <a:pt x="713459" y="1426918"/>
                  </a:cubicBezTo>
                  <a:lnTo>
                    <a:pt x="713459" y="1426917"/>
                  </a:lnTo>
                  <a:cubicBezTo>
                    <a:pt x="319426" y="1426917"/>
                    <a:pt x="0" y="1107491"/>
                    <a:pt x="0" y="713458"/>
                  </a:cubicBezTo>
                  <a:close/>
                </a:path>
              </a:pathLst>
            </a:custGeom>
            <a:solidFill>
              <a:srgbClr val="474E6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阿里巴巴普惠体 R" panose="00020600040101010101" charset="-122"/>
                  <a:ea typeface="阿里巴巴普惠体 R" panose="00020600040101010101" charset="-122"/>
                  <a:cs typeface="+mn-cs"/>
                </a:rPr>
                <a:t>T</a:t>
              </a:r>
              <a:endPara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R" panose="00020600040101010101" charset="-122"/>
                <a:ea typeface="阿里巴巴普惠体 R" panose="00020600040101010101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337550" y="2606040"/>
            <a:ext cx="2559685" cy="1058545"/>
            <a:chOff x="13503" y="3642"/>
            <a:chExt cx="4113" cy="1667"/>
          </a:xfrm>
        </p:grpSpPr>
        <p:sp>
          <p:nvSpPr>
            <p:cNvPr id="40" name="TextBox 19"/>
            <p:cNvSpPr txBox="1"/>
            <p:nvPr/>
          </p:nvSpPr>
          <p:spPr>
            <a:xfrm>
              <a:off x="13503" y="4177"/>
              <a:ext cx="4113" cy="11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 fontAlgn="auto">
                <a:lnSpc>
                  <a:spcPct val="130000"/>
                </a:lnSpc>
                <a:spcAft>
                  <a:spcPts val="700"/>
                </a:spcAft>
              </a:pPr>
              <a:r>
                <a:rPr lang="zh-CN" altLang="en-US" sz="1200" kern="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阿里巴巴普惠体 R" panose="00020600040101010101" charset="-122"/>
                  <a:ea typeface="阿里巴巴普惠体 R" panose="00020600040101010101" charset="-122"/>
                  <a:sym typeface="+mn-ea"/>
                </a:rPr>
                <a:t>您的内容打在这里，或者通过复制您的文本后，在此框中选择粘贴，并选择只保留文字。</a:t>
              </a:r>
              <a:endParaRPr lang="zh-CN" altLang="en-US" sz="12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endParaRPr>
            </a:p>
          </p:txBody>
        </p:sp>
        <p:sp>
          <p:nvSpPr>
            <p:cNvPr id="41" name="TextBox 21"/>
            <p:cNvSpPr txBox="1"/>
            <p:nvPr/>
          </p:nvSpPr>
          <p:spPr>
            <a:xfrm>
              <a:off x="13503" y="3642"/>
              <a:ext cx="2780" cy="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2B3868"/>
                  </a:solidFill>
                </a14:hiddenFill>
              </a:ext>
            </a:extLst>
          </p:spPr>
          <p:txBody>
            <a:bodyPr wrap="square" lIns="0" tIns="0" rIns="0" bIns="0" rtlCol="0">
              <a:spAutoFit/>
            </a:bodyPr>
            <a:p>
              <a:pPr algn="l"/>
              <a:r>
                <a:rPr lang="zh-CN" altLang="en-US" sz="2000" b="1" spc="300" dirty="0">
                  <a:solidFill>
                    <a:schemeClr val="tx1"/>
                  </a:solidFill>
                  <a:latin typeface="阿里巴巴普惠体 R" panose="00020600040101010101" charset="-122"/>
                  <a:ea typeface="阿里巴巴普惠体 R" panose="00020600040101010101" charset="-122"/>
                </a:rPr>
                <a:t>你的标题</a:t>
              </a:r>
              <a:endParaRPr lang="zh-CN" altLang="en-US" sz="2000" b="1" spc="300" dirty="0">
                <a:solidFill>
                  <a:schemeClr val="tx1"/>
                </a:solidFill>
                <a:latin typeface="阿里巴巴普惠体 R" panose="00020600040101010101" charset="-122"/>
                <a:ea typeface="阿里巴巴普惠体 R" panose="00020600040101010101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337550" y="4648835"/>
            <a:ext cx="2559685" cy="1058545"/>
            <a:chOff x="13503" y="3642"/>
            <a:chExt cx="4113" cy="1667"/>
          </a:xfrm>
        </p:grpSpPr>
        <p:sp>
          <p:nvSpPr>
            <p:cNvPr id="13" name="TextBox 19"/>
            <p:cNvSpPr txBox="1"/>
            <p:nvPr/>
          </p:nvSpPr>
          <p:spPr>
            <a:xfrm>
              <a:off x="13503" y="4177"/>
              <a:ext cx="4113" cy="11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 fontAlgn="auto">
                <a:lnSpc>
                  <a:spcPct val="130000"/>
                </a:lnSpc>
                <a:spcAft>
                  <a:spcPts val="700"/>
                </a:spcAft>
              </a:pPr>
              <a:r>
                <a:rPr lang="zh-CN" altLang="en-US" sz="1200" kern="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阿里巴巴普惠体 R" panose="00020600040101010101" charset="-122"/>
                  <a:ea typeface="阿里巴巴普惠体 R" panose="00020600040101010101" charset="-122"/>
                  <a:sym typeface="+mn-ea"/>
                </a:rPr>
                <a:t>您的内容打在这里，或者通过复制您的文本后，在此框中选择粘贴，并选择只保留文字。</a:t>
              </a:r>
              <a:endParaRPr lang="zh-CN" altLang="en-US" sz="12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endParaRPr>
            </a:p>
          </p:txBody>
        </p:sp>
        <p:sp>
          <p:nvSpPr>
            <p:cNvPr id="14" name="TextBox 21"/>
            <p:cNvSpPr txBox="1"/>
            <p:nvPr/>
          </p:nvSpPr>
          <p:spPr>
            <a:xfrm>
              <a:off x="13503" y="3642"/>
              <a:ext cx="2780" cy="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2B3868"/>
                  </a:solidFill>
                </a14:hiddenFill>
              </a:ext>
            </a:extLst>
          </p:spPr>
          <p:txBody>
            <a:bodyPr wrap="square" lIns="0" tIns="0" rIns="0" bIns="0" rtlCol="0">
              <a:spAutoFit/>
            </a:bodyPr>
            <a:p>
              <a:pPr algn="l"/>
              <a:r>
                <a:rPr lang="zh-CN" altLang="en-US" sz="2000" b="1" spc="300" dirty="0">
                  <a:solidFill>
                    <a:schemeClr val="tx1"/>
                  </a:solidFill>
                  <a:latin typeface="阿里巴巴普惠体 R" panose="00020600040101010101" charset="-122"/>
                  <a:ea typeface="阿里巴巴普惠体 R" panose="00020600040101010101" charset="-122"/>
                </a:rPr>
                <a:t>你的标题</a:t>
              </a:r>
              <a:endParaRPr lang="zh-CN" altLang="en-US" sz="2000" b="1" spc="300" dirty="0">
                <a:solidFill>
                  <a:schemeClr val="tx1"/>
                </a:solidFill>
                <a:latin typeface="阿里巴巴普惠体 R" panose="00020600040101010101" charset="-122"/>
                <a:ea typeface="阿里巴巴普惠体 R" panose="00020600040101010101" charset="-122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301115" y="2880995"/>
            <a:ext cx="2559685" cy="718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r" fontAlgn="auto">
              <a:lnSpc>
                <a:spcPct val="130000"/>
              </a:lnSpc>
              <a:spcAft>
                <a:spcPts val="700"/>
              </a:spcAft>
            </a:pPr>
            <a:r>
              <a:rPr lang="zh-CN" altLang="en-US" sz="12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200" kern="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20" name="TextBox 21"/>
          <p:cNvSpPr txBox="1"/>
          <p:nvPr/>
        </p:nvSpPr>
        <p:spPr>
          <a:xfrm>
            <a:off x="2130425" y="2541270"/>
            <a:ext cx="1730375" cy="30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2B3868"/>
                </a:solidFill>
              </a14:hiddenFill>
            </a:ext>
          </a:extLst>
        </p:spPr>
        <p:txBody>
          <a:bodyPr wrap="square" lIns="0" tIns="0" rIns="0" bIns="0" rtlCol="0">
            <a:spAutoFit/>
          </a:bodyPr>
          <a:p>
            <a:pPr algn="r"/>
            <a:r>
              <a:rPr lang="zh-CN" altLang="en-US" sz="2000" b="1" spc="300" dirty="0">
                <a:solidFill>
                  <a:schemeClr val="tx1"/>
                </a:solidFill>
                <a:latin typeface="阿里巴巴普惠体 R" panose="00020600040101010101" charset="-122"/>
                <a:ea typeface="阿里巴巴普惠体 R" panose="00020600040101010101" charset="-122"/>
              </a:rPr>
              <a:t>你的标题</a:t>
            </a:r>
            <a:endParaRPr lang="zh-CN" altLang="en-US" sz="2000" b="1" spc="300" dirty="0">
              <a:solidFill>
                <a:schemeClr val="tx1"/>
              </a:solidFill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22" name="TextBox 19"/>
          <p:cNvSpPr txBox="1"/>
          <p:nvPr/>
        </p:nvSpPr>
        <p:spPr>
          <a:xfrm>
            <a:off x="1301115" y="4923790"/>
            <a:ext cx="2559685" cy="718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r" fontAlgn="auto">
              <a:lnSpc>
                <a:spcPct val="130000"/>
              </a:lnSpc>
              <a:spcAft>
                <a:spcPts val="700"/>
              </a:spcAft>
            </a:pPr>
            <a:r>
              <a:rPr lang="zh-CN" altLang="en-US" sz="12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200" kern="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23" name="TextBox 21"/>
          <p:cNvSpPr txBox="1"/>
          <p:nvPr/>
        </p:nvSpPr>
        <p:spPr>
          <a:xfrm>
            <a:off x="2130425" y="4584065"/>
            <a:ext cx="1730375" cy="30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2B3868"/>
                </a:solidFill>
              </a14:hiddenFill>
            </a:ext>
          </a:extLst>
        </p:spPr>
        <p:txBody>
          <a:bodyPr wrap="square" lIns="0" tIns="0" rIns="0" bIns="0" rtlCol="0">
            <a:spAutoFit/>
          </a:bodyPr>
          <a:p>
            <a:pPr algn="r"/>
            <a:r>
              <a:rPr lang="zh-CN" altLang="en-US" sz="2000" b="1" spc="300" dirty="0">
                <a:solidFill>
                  <a:schemeClr val="tx1"/>
                </a:solidFill>
                <a:latin typeface="阿里巴巴普惠体 R" panose="00020600040101010101" charset="-122"/>
                <a:ea typeface="阿里巴巴普惠体 R" panose="00020600040101010101" charset="-122"/>
              </a:rPr>
              <a:t>你的标题</a:t>
            </a:r>
            <a:endParaRPr lang="zh-CN" altLang="en-US" sz="2000" b="1" spc="300" dirty="0">
              <a:solidFill>
                <a:schemeClr val="tx1"/>
              </a:solidFill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2154000" y="2025650"/>
            <a:ext cx="7884000" cy="2237740"/>
          </a:xfrm>
          <a:prstGeom prst="roundRect">
            <a:avLst>
              <a:gd name="adj" fmla="val 9559"/>
            </a:avLst>
          </a:prstGeom>
          <a:noFill/>
          <a:ln>
            <a:solidFill>
              <a:srgbClr val="474E6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97430" y="2397125"/>
            <a:ext cx="7597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b="1">
                <a:solidFill>
                  <a:schemeClr val="tx1"/>
                </a:solidFill>
                <a:effectLst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rPr>
              <a:t>感恩一路有你</a:t>
            </a:r>
            <a:endParaRPr lang="zh-CN" altLang="en-US" sz="5400" b="1">
              <a:solidFill>
                <a:schemeClr val="tx1"/>
              </a:solidFill>
              <a:effectLst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60930" y="3319145"/>
            <a:ext cx="7470140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400" cap="all">
                <a:solidFill>
                  <a:schemeClr val="tx1"/>
                </a:solidFill>
                <a:effectLst/>
                <a:uFillTx/>
                <a:latin typeface="阿里巴巴普惠体 R" panose="00020600040101010101" charset="-122"/>
                <a:ea typeface="阿里巴巴普惠体 R" panose="00020600040101010101" charset="-122"/>
                <a:cs typeface="思源宋体 CN Medium" panose="02020500000000000000" charset="-122"/>
                <a:sym typeface="+mn-ea"/>
              </a:rPr>
              <a:t>Thank you for coming all this way</a:t>
            </a:r>
            <a:endParaRPr lang="zh-CN" altLang="en-US" sz="2400" cap="all">
              <a:solidFill>
                <a:schemeClr val="tx1"/>
              </a:solidFill>
              <a:effectLst/>
              <a:uFillTx/>
              <a:latin typeface="阿里巴巴普惠体 R" panose="00020600040101010101" charset="-122"/>
              <a:ea typeface="阿里巴巴普惠体 R" panose="00020600040101010101" charset="-122"/>
              <a:cs typeface="思源宋体 CN Medium" panose="02020500000000000000" charset="-122"/>
              <a:sym typeface="+mn-ea"/>
            </a:endParaRPr>
          </a:p>
        </p:txBody>
      </p:sp>
      <p:sp useBgFill="1">
        <p:nvSpPr>
          <p:cNvPr id="5" name="文本框 4"/>
          <p:cNvSpPr txBox="1"/>
          <p:nvPr/>
        </p:nvSpPr>
        <p:spPr>
          <a:xfrm>
            <a:off x="3481705" y="3977640"/>
            <a:ext cx="5228590" cy="583565"/>
          </a:xfrm>
          <a:prstGeom prst="rect">
            <a:avLst/>
          </a:prstGeom>
        </p:spPr>
        <p:txBody>
          <a:bodyPr wrap="square" rtlCol="0">
            <a:spAutoFit/>
          </a:bodyPr>
          <a:p>
            <a:pPr algn="dist"/>
            <a:r>
              <a:rPr lang="en-US" sz="3200" spc="400">
                <a:solidFill>
                  <a:schemeClr val="tx1"/>
                </a:solidFill>
                <a:effectLst/>
                <a:uFillTx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rPr>
              <a:t>X</a:t>
            </a:r>
            <a:r>
              <a:rPr lang="en-US" sz="3200" spc="400">
                <a:solidFill>
                  <a:schemeClr val="tx1"/>
                </a:solidFill>
                <a:effectLst/>
                <a:uFillTx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rPr>
              <a:t>XX</a:t>
            </a:r>
            <a:r>
              <a:rPr lang="zh-CN" sz="3200" spc="400">
                <a:solidFill>
                  <a:schemeClr val="tx1"/>
                </a:solidFill>
                <a:effectLst/>
                <a:uFillTx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rPr>
              <a:t>科技大学土木工程系</a:t>
            </a:r>
            <a:endParaRPr lang="zh-CN" sz="3200" spc="400">
              <a:solidFill>
                <a:schemeClr val="tx1"/>
              </a:solidFill>
              <a:effectLst/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41395" y="4913630"/>
            <a:ext cx="2110105" cy="3683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anchor="t">
            <a:spAutoFit/>
          </a:bodyPr>
          <a:p>
            <a:pPr lvl="0" algn="ctr" eaLnBrk="0" latinLnBrk="0" hangingPunct="0"/>
            <a:r>
              <a:rPr lang="zh-CN" altLang="en-US"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rPr>
              <a:t>答辩人：</a:t>
            </a:r>
            <a:r>
              <a:rPr lang="en-US" altLang="zh-CN"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rPr>
              <a:t>XXX</a:t>
            </a:r>
            <a:endParaRPr lang="en-US" altLang="zh-CN"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</p:txBody>
      </p:sp>
      <p:sp>
        <p:nvSpPr>
          <p:cNvPr id="3076" name="文本框2"/>
          <p:cNvSpPr txBox="1"/>
          <p:nvPr/>
        </p:nvSpPr>
        <p:spPr>
          <a:xfrm>
            <a:off x="6884670" y="4930775"/>
            <a:ext cx="1499235" cy="3683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anchor="t">
            <a:spAutoFit/>
          </a:bodyPr>
          <a:p>
            <a:pPr lvl="0" algn="l" eaLnBrk="0" latinLnBrk="0" hangingPunct="0"/>
            <a:r>
              <a:rPr lang="zh-CN" altLang="en-US">
                <a:latin typeface="阿里巴巴普惠体 R" panose="00020600040101010101" charset="-122"/>
                <a:ea typeface="阿里巴巴普惠体 R" panose="00020600040101010101" charset="-122"/>
              </a:rPr>
              <a:t>导师：</a:t>
            </a:r>
            <a:r>
              <a:rPr lang="en-US" altLang="zh-CN">
                <a:latin typeface="阿里巴巴普惠体 R" panose="00020600040101010101" charset="-122"/>
                <a:ea typeface="阿里巴巴普惠体 R" panose="00020600040101010101" charset="-122"/>
              </a:rPr>
              <a:t>XXX</a:t>
            </a:r>
            <a:endParaRPr lang="en-US" altLang="zh-CN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22" name="Freeform 15"/>
          <p:cNvSpPr>
            <a:spLocks noEditPoints="1"/>
          </p:cNvSpPr>
          <p:nvPr/>
        </p:nvSpPr>
        <p:spPr bwMode="auto">
          <a:xfrm>
            <a:off x="6644640" y="4967605"/>
            <a:ext cx="247015" cy="255270"/>
          </a:xfrm>
          <a:custGeom>
            <a:avLst/>
            <a:gdLst>
              <a:gd name="T0" fmla="*/ 641 w 792"/>
              <a:gd name="T1" fmla="*/ 278 h 954"/>
              <a:gd name="T2" fmla="*/ 639 w 792"/>
              <a:gd name="T3" fmla="*/ 331 h 954"/>
              <a:gd name="T4" fmla="*/ 623 w 792"/>
              <a:gd name="T5" fmla="*/ 376 h 954"/>
              <a:gd name="T6" fmla="*/ 598 w 792"/>
              <a:gd name="T7" fmla="*/ 403 h 954"/>
              <a:gd name="T8" fmla="*/ 559 w 792"/>
              <a:gd name="T9" fmla="*/ 497 h 954"/>
              <a:gd name="T10" fmla="*/ 516 w 792"/>
              <a:gd name="T11" fmla="*/ 546 h 954"/>
              <a:gd name="T12" fmla="*/ 481 w 792"/>
              <a:gd name="T13" fmla="*/ 567 h 954"/>
              <a:gd name="T14" fmla="*/ 387 w 792"/>
              <a:gd name="T15" fmla="*/ 573 h 954"/>
              <a:gd name="T16" fmla="*/ 313 w 792"/>
              <a:gd name="T17" fmla="*/ 567 h 954"/>
              <a:gd name="T18" fmla="*/ 258 w 792"/>
              <a:gd name="T19" fmla="*/ 534 h 954"/>
              <a:gd name="T20" fmla="*/ 217 w 792"/>
              <a:gd name="T21" fmla="*/ 473 h 954"/>
              <a:gd name="T22" fmla="*/ 182 w 792"/>
              <a:gd name="T23" fmla="*/ 397 h 954"/>
              <a:gd name="T24" fmla="*/ 160 w 792"/>
              <a:gd name="T25" fmla="*/ 364 h 954"/>
              <a:gd name="T26" fmla="*/ 150 w 792"/>
              <a:gd name="T27" fmla="*/ 288 h 954"/>
              <a:gd name="T28" fmla="*/ 164 w 792"/>
              <a:gd name="T29" fmla="*/ 268 h 954"/>
              <a:gd name="T30" fmla="*/ 160 w 792"/>
              <a:gd name="T31" fmla="*/ 161 h 954"/>
              <a:gd name="T32" fmla="*/ 188 w 792"/>
              <a:gd name="T33" fmla="*/ 71 h 954"/>
              <a:gd name="T34" fmla="*/ 240 w 792"/>
              <a:gd name="T35" fmla="*/ 30 h 954"/>
              <a:gd name="T36" fmla="*/ 336 w 792"/>
              <a:gd name="T37" fmla="*/ 4 h 954"/>
              <a:gd name="T38" fmla="*/ 442 w 792"/>
              <a:gd name="T39" fmla="*/ 4 h 954"/>
              <a:gd name="T40" fmla="*/ 539 w 792"/>
              <a:gd name="T41" fmla="*/ 28 h 954"/>
              <a:gd name="T42" fmla="*/ 598 w 792"/>
              <a:gd name="T43" fmla="*/ 71 h 954"/>
              <a:gd name="T44" fmla="*/ 633 w 792"/>
              <a:gd name="T45" fmla="*/ 170 h 954"/>
              <a:gd name="T46" fmla="*/ 623 w 792"/>
              <a:gd name="T47" fmla="*/ 268 h 954"/>
              <a:gd name="T48" fmla="*/ 448 w 792"/>
              <a:gd name="T49" fmla="*/ 819 h 954"/>
              <a:gd name="T50" fmla="*/ 696 w 792"/>
              <a:gd name="T51" fmla="*/ 628 h 954"/>
              <a:gd name="T52" fmla="*/ 743 w 792"/>
              <a:gd name="T53" fmla="*/ 702 h 954"/>
              <a:gd name="T54" fmla="*/ 790 w 792"/>
              <a:gd name="T55" fmla="*/ 864 h 954"/>
              <a:gd name="T56" fmla="*/ 792 w 792"/>
              <a:gd name="T57" fmla="*/ 954 h 954"/>
              <a:gd name="T58" fmla="*/ 6 w 792"/>
              <a:gd name="T59" fmla="*/ 872 h 954"/>
              <a:gd name="T60" fmla="*/ 37 w 792"/>
              <a:gd name="T61" fmla="*/ 735 h 954"/>
              <a:gd name="T62" fmla="*/ 82 w 792"/>
              <a:gd name="T63" fmla="*/ 653 h 954"/>
              <a:gd name="T64" fmla="*/ 362 w 792"/>
              <a:gd name="T65" fmla="*/ 817 h 954"/>
              <a:gd name="T66" fmla="*/ 369 w 792"/>
              <a:gd name="T67" fmla="*/ 616 h 954"/>
              <a:gd name="T68" fmla="*/ 547 w 792"/>
              <a:gd name="T69" fmla="*/ 225 h 954"/>
              <a:gd name="T70" fmla="*/ 446 w 792"/>
              <a:gd name="T71" fmla="*/ 235 h 954"/>
              <a:gd name="T72" fmla="*/ 340 w 792"/>
              <a:gd name="T73" fmla="*/ 209 h 954"/>
              <a:gd name="T74" fmla="*/ 307 w 792"/>
              <a:gd name="T75" fmla="*/ 206 h 954"/>
              <a:gd name="T76" fmla="*/ 246 w 792"/>
              <a:gd name="T77" fmla="*/ 221 h 954"/>
              <a:gd name="T78" fmla="*/ 223 w 792"/>
              <a:gd name="T79" fmla="*/ 299 h 954"/>
              <a:gd name="T80" fmla="*/ 193 w 792"/>
              <a:gd name="T81" fmla="*/ 299 h 954"/>
              <a:gd name="T82" fmla="*/ 195 w 792"/>
              <a:gd name="T83" fmla="*/ 340 h 954"/>
              <a:gd name="T84" fmla="*/ 205 w 792"/>
              <a:gd name="T85" fmla="*/ 364 h 954"/>
              <a:gd name="T86" fmla="*/ 229 w 792"/>
              <a:gd name="T87" fmla="*/ 385 h 954"/>
              <a:gd name="T88" fmla="*/ 262 w 792"/>
              <a:gd name="T89" fmla="*/ 473 h 954"/>
              <a:gd name="T90" fmla="*/ 299 w 792"/>
              <a:gd name="T91" fmla="*/ 518 h 954"/>
              <a:gd name="T92" fmla="*/ 344 w 792"/>
              <a:gd name="T93" fmla="*/ 532 h 954"/>
              <a:gd name="T94" fmla="*/ 455 w 792"/>
              <a:gd name="T95" fmla="*/ 530 h 954"/>
              <a:gd name="T96" fmla="*/ 500 w 792"/>
              <a:gd name="T97" fmla="*/ 507 h 954"/>
              <a:gd name="T98" fmla="*/ 537 w 792"/>
              <a:gd name="T99" fmla="*/ 456 h 954"/>
              <a:gd name="T100" fmla="*/ 563 w 792"/>
              <a:gd name="T101" fmla="*/ 374 h 954"/>
              <a:gd name="T102" fmla="*/ 584 w 792"/>
              <a:gd name="T103" fmla="*/ 362 h 954"/>
              <a:gd name="T104" fmla="*/ 598 w 792"/>
              <a:gd name="T105" fmla="*/ 327 h 954"/>
              <a:gd name="T106" fmla="*/ 596 w 792"/>
              <a:gd name="T107" fmla="*/ 299 h 954"/>
              <a:gd name="T108" fmla="*/ 565 w 792"/>
              <a:gd name="T109" fmla="*/ 28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92" h="954">
                <a:moveTo>
                  <a:pt x="623" y="268"/>
                </a:moveTo>
                <a:lnTo>
                  <a:pt x="623" y="268"/>
                </a:lnTo>
                <a:lnTo>
                  <a:pt x="631" y="272"/>
                </a:lnTo>
                <a:lnTo>
                  <a:pt x="641" y="278"/>
                </a:lnTo>
                <a:lnTo>
                  <a:pt x="641" y="288"/>
                </a:lnTo>
                <a:lnTo>
                  <a:pt x="641" y="288"/>
                </a:lnTo>
                <a:lnTo>
                  <a:pt x="641" y="311"/>
                </a:lnTo>
                <a:lnTo>
                  <a:pt x="639" y="331"/>
                </a:lnTo>
                <a:lnTo>
                  <a:pt x="635" y="348"/>
                </a:lnTo>
                <a:lnTo>
                  <a:pt x="629" y="364"/>
                </a:lnTo>
                <a:lnTo>
                  <a:pt x="629" y="364"/>
                </a:lnTo>
                <a:lnTo>
                  <a:pt x="623" y="376"/>
                </a:lnTo>
                <a:lnTo>
                  <a:pt x="616" y="387"/>
                </a:lnTo>
                <a:lnTo>
                  <a:pt x="608" y="397"/>
                </a:lnTo>
                <a:lnTo>
                  <a:pt x="598" y="403"/>
                </a:lnTo>
                <a:lnTo>
                  <a:pt x="598" y="403"/>
                </a:lnTo>
                <a:lnTo>
                  <a:pt x="590" y="430"/>
                </a:lnTo>
                <a:lnTo>
                  <a:pt x="582" y="454"/>
                </a:lnTo>
                <a:lnTo>
                  <a:pt x="571" y="477"/>
                </a:lnTo>
                <a:lnTo>
                  <a:pt x="559" y="497"/>
                </a:lnTo>
                <a:lnTo>
                  <a:pt x="559" y="497"/>
                </a:lnTo>
                <a:lnTo>
                  <a:pt x="545" y="520"/>
                </a:lnTo>
                <a:lnTo>
                  <a:pt x="526" y="538"/>
                </a:lnTo>
                <a:lnTo>
                  <a:pt x="516" y="546"/>
                </a:lnTo>
                <a:lnTo>
                  <a:pt x="506" y="554"/>
                </a:lnTo>
                <a:lnTo>
                  <a:pt x="494" y="561"/>
                </a:lnTo>
                <a:lnTo>
                  <a:pt x="481" y="567"/>
                </a:lnTo>
                <a:lnTo>
                  <a:pt x="481" y="567"/>
                </a:lnTo>
                <a:lnTo>
                  <a:pt x="465" y="569"/>
                </a:lnTo>
                <a:lnTo>
                  <a:pt x="442" y="573"/>
                </a:lnTo>
                <a:lnTo>
                  <a:pt x="416" y="573"/>
                </a:lnTo>
                <a:lnTo>
                  <a:pt x="387" y="573"/>
                </a:lnTo>
                <a:lnTo>
                  <a:pt x="387" y="573"/>
                </a:lnTo>
                <a:lnTo>
                  <a:pt x="360" y="573"/>
                </a:lnTo>
                <a:lnTo>
                  <a:pt x="334" y="571"/>
                </a:lnTo>
                <a:lnTo>
                  <a:pt x="313" y="567"/>
                </a:lnTo>
                <a:lnTo>
                  <a:pt x="299" y="563"/>
                </a:lnTo>
                <a:lnTo>
                  <a:pt x="299" y="563"/>
                </a:lnTo>
                <a:lnTo>
                  <a:pt x="276" y="550"/>
                </a:lnTo>
                <a:lnTo>
                  <a:pt x="258" y="534"/>
                </a:lnTo>
                <a:lnTo>
                  <a:pt x="242" y="516"/>
                </a:lnTo>
                <a:lnTo>
                  <a:pt x="227" y="493"/>
                </a:lnTo>
                <a:lnTo>
                  <a:pt x="227" y="493"/>
                </a:lnTo>
                <a:lnTo>
                  <a:pt x="217" y="473"/>
                </a:lnTo>
                <a:lnTo>
                  <a:pt x="209" y="450"/>
                </a:lnTo>
                <a:lnTo>
                  <a:pt x="195" y="405"/>
                </a:lnTo>
                <a:lnTo>
                  <a:pt x="195" y="405"/>
                </a:lnTo>
                <a:lnTo>
                  <a:pt x="182" y="397"/>
                </a:lnTo>
                <a:lnTo>
                  <a:pt x="174" y="389"/>
                </a:lnTo>
                <a:lnTo>
                  <a:pt x="166" y="378"/>
                </a:lnTo>
                <a:lnTo>
                  <a:pt x="160" y="364"/>
                </a:lnTo>
                <a:lnTo>
                  <a:pt x="160" y="364"/>
                </a:lnTo>
                <a:lnTo>
                  <a:pt x="156" y="350"/>
                </a:lnTo>
                <a:lnTo>
                  <a:pt x="152" y="331"/>
                </a:lnTo>
                <a:lnTo>
                  <a:pt x="150" y="311"/>
                </a:lnTo>
                <a:lnTo>
                  <a:pt x="150" y="288"/>
                </a:lnTo>
                <a:lnTo>
                  <a:pt x="150" y="278"/>
                </a:lnTo>
                <a:lnTo>
                  <a:pt x="158" y="272"/>
                </a:lnTo>
                <a:lnTo>
                  <a:pt x="158" y="272"/>
                </a:lnTo>
                <a:lnTo>
                  <a:pt x="164" y="268"/>
                </a:lnTo>
                <a:lnTo>
                  <a:pt x="164" y="268"/>
                </a:lnTo>
                <a:lnTo>
                  <a:pt x="162" y="227"/>
                </a:lnTo>
                <a:lnTo>
                  <a:pt x="160" y="192"/>
                </a:lnTo>
                <a:lnTo>
                  <a:pt x="160" y="161"/>
                </a:lnTo>
                <a:lnTo>
                  <a:pt x="164" y="135"/>
                </a:lnTo>
                <a:lnTo>
                  <a:pt x="168" y="112"/>
                </a:lnTo>
                <a:lnTo>
                  <a:pt x="176" y="92"/>
                </a:lnTo>
                <a:lnTo>
                  <a:pt x="188" y="71"/>
                </a:lnTo>
                <a:lnTo>
                  <a:pt x="203" y="53"/>
                </a:lnTo>
                <a:lnTo>
                  <a:pt x="203" y="53"/>
                </a:lnTo>
                <a:lnTo>
                  <a:pt x="219" y="41"/>
                </a:lnTo>
                <a:lnTo>
                  <a:pt x="240" y="30"/>
                </a:lnTo>
                <a:lnTo>
                  <a:pt x="262" y="20"/>
                </a:lnTo>
                <a:lnTo>
                  <a:pt x="285" y="14"/>
                </a:lnTo>
                <a:lnTo>
                  <a:pt x="311" y="8"/>
                </a:lnTo>
                <a:lnTo>
                  <a:pt x="336" y="4"/>
                </a:lnTo>
                <a:lnTo>
                  <a:pt x="362" y="2"/>
                </a:lnTo>
                <a:lnTo>
                  <a:pt x="389" y="0"/>
                </a:lnTo>
                <a:lnTo>
                  <a:pt x="416" y="2"/>
                </a:lnTo>
                <a:lnTo>
                  <a:pt x="442" y="4"/>
                </a:lnTo>
                <a:lnTo>
                  <a:pt x="469" y="8"/>
                </a:lnTo>
                <a:lnTo>
                  <a:pt x="494" y="12"/>
                </a:lnTo>
                <a:lnTo>
                  <a:pt x="518" y="20"/>
                </a:lnTo>
                <a:lnTo>
                  <a:pt x="539" y="28"/>
                </a:lnTo>
                <a:lnTo>
                  <a:pt x="559" y="39"/>
                </a:lnTo>
                <a:lnTo>
                  <a:pt x="577" y="49"/>
                </a:lnTo>
                <a:lnTo>
                  <a:pt x="577" y="49"/>
                </a:lnTo>
                <a:lnTo>
                  <a:pt x="598" y="71"/>
                </a:lnTo>
                <a:lnTo>
                  <a:pt x="612" y="94"/>
                </a:lnTo>
                <a:lnTo>
                  <a:pt x="623" y="116"/>
                </a:lnTo>
                <a:lnTo>
                  <a:pt x="629" y="143"/>
                </a:lnTo>
                <a:lnTo>
                  <a:pt x="633" y="170"/>
                </a:lnTo>
                <a:lnTo>
                  <a:pt x="633" y="200"/>
                </a:lnTo>
                <a:lnTo>
                  <a:pt x="629" y="233"/>
                </a:lnTo>
                <a:lnTo>
                  <a:pt x="623" y="268"/>
                </a:lnTo>
                <a:lnTo>
                  <a:pt x="623" y="268"/>
                </a:lnTo>
                <a:close/>
                <a:moveTo>
                  <a:pt x="440" y="616"/>
                </a:moveTo>
                <a:lnTo>
                  <a:pt x="442" y="643"/>
                </a:lnTo>
                <a:lnTo>
                  <a:pt x="426" y="669"/>
                </a:lnTo>
                <a:lnTo>
                  <a:pt x="448" y="819"/>
                </a:lnTo>
                <a:lnTo>
                  <a:pt x="541" y="618"/>
                </a:lnTo>
                <a:lnTo>
                  <a:pt x="684" y="614"/>
                </a:lnTo>
                <a:lnTo>
                  <a:pt x="684" y="614"/>
                </a:lnTo>
                <a:lnTo>
                  <a:pt x="696" y="628"/>
                </a:lnTo>
                <a:lnTo>
                  <a:pt x="709" y="645"/>
                </a:lnTo>
                <a:lnTo>
                  <a:pt x="721" y="661"/>
                </a:lnTo>
                <a:lnTo>
                  <a:pt x="733" y="681"/>
                </a:lnTo>
                <a:lnTo>
                  <a:pt x="743" y="702"/>
                </a:lnTo>
                <a:lnTo>
                  <a:pt x="754" y="722"/>
                </a:lnTo>
                <a:lnTo>
                  <a:pt x="770" y="769"/>
                </a:lnTo>
                <a:lnTo>
                  <a:pt x="782" y="817"/>
                </a:lnTo>
                <a:lnTo>
                  <a:pt x="790" y="864"/>
                </a:lnTo>
                <a:lnTo>
                  <a:pt x="792" y="911"/>
                </a:lnTo>
                <a:lnTo>
                  <a:pt x="792" y="931"/>
                </a:lnTo>
                <a:lnTo>
                  <a:pt x="792" y="954"/>
                </a:lnTo>
                <a:lnTo>
                  <a:pt x="792" y="954"/>
                </a:lnTo>
                <a:lnTo>
                  <a:pt x="0" y="954"/>
                </a:lnTo>
                <a:lnTo>
                  <a:pt x="0" y="954"/>
                </a:lnTo>
                <a:lnTo>
                  <a:pt x="2" y="915"/>
                </a:lnTo>
                <a:lnTo>
                  <a:pt x="6" y="872"/>
                </a:lnTo>
                <a:lnTo>
                  <a:pt x="12" y="827"/>
                </a:lnTo>
                <a:lnTo>
                  <a:pt x="23" y="782"/>
                </a:lnTo>
                <a:lnTo>
                  <a:pt x="29" y="757"/>
                </a:lnTo>
                <a:lnTo>
                  <a:pt x="37" y="735"/>
                </a:lnTo>
                <a:lnTo>
                  <a:pt x="47" y="712"/>
                </a:lnTo>
                <a:lnTo>
                  <a:pt x="57" y="692"/>
                </a:lnTo>
                <a:lnTo>
                  <a:pt x="68" y="671"/>
                </a:lnTo>
                <a:lnTo>
                  <a:pt x="82" y="653"/>
                </a:lnTo>
                <a:lnTo>
                  <a:pt x="96" y="634"/>
                </a:lnTo>
                <a:lnTo>
                  <a:pt x="113" y="618"/>
                </a:lnTo>
                <a:lnTo>
                  <a:pt x="242" y="620"/>
                </a:lnTo>
                <a:lnTo>
                  <a:pt x="362" y="817"/>
                </a:lnTo>
                <a:lnTo>
                  <a:pt x="385" y="669"/>
                </a:lnTo>
                <a:lnTo>
                  <a:pt x="369" y="643"/>
                </a:lnTo>
                <a:lnTo>
                  <a:pt x="369" y="616"/>
                </a:lnTo>
                <a:lnTo>
                  <a:pt x="369" y="616"/>
                </a:lnTo>
                <a:lnTo>
                  <a:pt x="405" y="614"/>
                </a:lnTo>
                <a:lnTo>
                  <a:pt x="440" y="616"/>
                </a:lnTo>
                <a:lnTo>
                  <a:pt x="440" y="616"/>
                </a:lnTo>
                <a:close/>
                <a:moveTo>
                  <a:pt x="547" y="225"/>
                </a:moveTo>
                <a:lnTo>
                  <a:pt x="547" y="225"/>
                </a:lnTo>
                <a:lnTo>
                  <a:pt x="500" y="231"/>
                </a:lnTo>
                <a:lnTo>
                  <a:pt x="473" y="235"/>
                </a:lnTo>
                <a:lnTo>
                  <a:pt x="446" y="235"/>
                </a:lnTo>
                <a:lnTo>
                  <a:pt x="420" y="233"/>
                </a:lnTo>
                <a:lnTo>
                  <a:pt x="391" y="229"/>
                </a:lnTo>
                <a:lnTo>
                  <a:pt x="365" y="221"/>
                </a:lnTo>
                <a:lnTo>
                  <a:pt x="340" y="209"/>
                </a:lnTo>
                <a:lnTo>
                  <a:pt x="340" y="209"/>
                </a:lnTo>
                <a:lnTo>
                  <a:pt x="330" y="204"/>
                </a:lnTo>
                <a:lnTo>
                  <a:pt x="319" y="204"/>
                </a:lnTo>
                <a:lnTo>
                  <a:pt x="307" y="206"/>
                </a:lnTo>
                <a:lnTo>
                  <a:pt x="295" y="211"/>
                </a:lnTo>
                <a:lnTo>
                  <a:pt x="270" y="217"/>
                </a:lnTo>
                <a:lnTo>
                  <a:pt x="258" y="221"/>
                </a:lnTo>
                <a:lnTo>
                  <a:pt x="246" y="221"/>
                </a:lnTo>
                <a:lnTo>
                  <a:pt x="246" y="221"/>
                </a:lnTo>
                <a:lnTo>
                  <a:pt x="233" y="249"/>
                </a:lnTo>
                <a:lnTo>
                  <a:pt x="225" y="282"/>
                </a:lnTo>
                <a:lnTo>
                  <a:pt x="223" y="299"/>
                </a:lnTo>
                <a:lnTo>
                  <a:pt x="205" y="297"/>
                </a:lnTo>
                <a:lnTo>
                  <a:pt x="205" y="297"/>
                </a:lnTo>
                <a:lnTo>
                  <a:pt x="193" y="299"/>
                </a:lnTo>
                <a:lnTo>
                  <a:pt x="193" y="299"/>
                </a:lnTo>
                <a:lnTo>
                  <a:pt x="188" y="301"/>
                </a:lnTo>
                <a:lnTo>
                  <a:pt x="188" y="301"/>
                </a:lnTo>
                <a:lnTo>
                  <a:pt x="190" y="327"/>
                </a:lnTo>
                <a:lnTo>
                  <a:pt x="195" y="340"/>
                </a:lnTo>
                <a:lnTo>
                  <a:pt x="197" y="350"/>
                </a:lnTo>
                <a:lnTo>
                  <a:pt x="197" y="350"/>
                </a:lnTo>
                <a:lnTo>
                  <a:pt x="201" y="358"/>
                </a:lnTo>
                <a:lnTo>
                  <a:pt x="205" y="364"/>
                </a:lnTo>
                <a:lnTo>
                  <a:pt x="211" y="368"/>
                </a:lnTo>
                <a:lnTo>
                  <a:pt x="217" y="370"/>
                </a:lnTo>
                <a:lnTo>
                  <a:pt x="227" y="374"/>
                </a:lnTo>
                <a:lnTo>
                  <a:pt x="229" y="385"/>
                </a:lnTo>
                <a:lnTo>
                  <a:pt x="229" y="385"/>
                </a:lnTo>
                <a:lnTo>
                  <a:pt x="244" y="432"/>
                </a:lnTo>
                <a:lnTo>
                  <a:pt x="252" y="454"/>
                </a:lnTo>
                <a:lnTo>
                  <a:pt x="262" y="473"/>
                </a:lnTo>
                <a:lnTo>
                  <a:pt x="262" y="473"/>
                </a:lnTo>
                <a:lnTo>
                  <a:pt x="272" y="491"/>
                </a:lnTo>
                <a:lnTo>
                  <a:pt x="285" y="505"/>
                </a:lnTo>
                <a:lnTo>
                  <a:pt x="299" y="518"/>
                </a:lnTo>
                <a:lnTo>
                  <a:pt x="315" y="526"/>
                </a:lnTo>
                <a:lnTo>
                  <a:pt x="315" y="526"/>
                </a:lnTo>
                <a:lnTo>
                  <a:pt x="326" y="530"/>
                </a:lnTo>
                <a:lnTo>
                  <a:pt x="344" y="532"/>
                </a:lnTo>
                <a:lnTo>
                  <a:pt x="387" y="534"/>
                </a:lnTo>
                <a:lnTo>
                  <a:pt x="387" y="534"/>
                </a:lnTo>
                <a:lnTo>
                  <a:pt x="436" y="532"/>
                </a:lnTo>
                <a:lnTo>
                  <a:pt x="455" y="530"/>
                </a:lnTo>
                <a:lnTo>
                  <a:pt x="467" y="528"/>
                </a:lnTo>
                <a:lnTo>
                  <a:pt x="467" y="528"/>
                </a:lnTo>
                <a:lnTo>
                  <a:pt x="485" y="520"/>
                </a:lnTo>
                <a:lnTo>
                  <a:pt x="500" y="507"/>
                </a:lnTo>
                <a:lnTo>
                  <a:pt x="514" y="493"/>
                </a:lnTo>
                <a:lnTo>
                  <a:pt x="526" y="477"/>
                </a:lnTo>
                <a:lnTo>
                  <a:pt x="526" y="477"/>
                </a:lnTo>
                <a:lnTo>
                  <a:pt x="537" y="456"/>
                </a:lnTo>
                <a:lnTo>
                  <a:pt x="545" y="434"/>
                </a:lnTo>
                <a:lnTo>
                  <a:pt x="553" y="409"/>
                </a:lnTo>
                <a:lnTo>
                  <a:pt x="561" y="385"/>
                </a:lnTo>
                <a:lnTo>
                  <a:pt x="563" y="374"/>
                </a:lnTo>
                <a:lnTo>
                  <a:pt x="573" y="370"/>
                </a:lnTo>
                <a:lnTo>
                  <a:pt x="573" y="370"/>
                </a:lnTo>
                <a:lnTo>
                  <a:pt x="580" y="366"/>
                </a:lnTo>
                <a:lnTo>
                  <a:pt x="584" y="362"/>
                </a:lnTo>
                <a:lnTo>
                  <a:pt x="588" y="356"/>
                </a:lnTo>
                <a:lnTo>
                  <a:pt x="592" y="350"/>
                </a:lnTo>
                <a:lnTo>
                  <a:pt x="592" y="350"/>
                </a:lnTo>
                <a:lnTo>
                  <a:pt x="598" y="327"/>
                </a:lnTo>
                <a:lnTo>
                  <a:pt x="600" y="301"/>
                </a:lnTo>
                <a:lnTo>
                  <a:pt x="600" y="301"/>
                </a:lnTo>
                <a:lnTo>
                  <a:pt x="596" y="299"/>
                </a:lnTo>
                <a:lnTo>
                  <a:pt x="596" y="299"/>
                </a:lnTo>
                <a:lnTo>
                  <a:pt x="586" y="297"/>
                </a:lnTo>
                <a:lnTo>
                  <a:pt x="567" y="299"/>
                </a:lnTo>
                <a:lnTo>
                  <a:pt x="565" y="280"/>
                </a:lnTo>
                <a:lnTo>
                  <a:pt x="565" y="280"/>
                </a:lnTo>
                <a:lnTo>
                  <a:pt x="557" y="252"/>
                </a:lnTo>
                <a:lnTo>
                  <a:pt x="547" y="225"/>
                </a:lnTo>
                <a:lnTo>
                  <a:pt x="547" y="225"/>
                </a:lnTo>
                <a:close/>
              </a:path>
            </a:pathLst>
          </a:custGeom>
          <a:solidFill>
            <a:srgbClr val="52B2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23" name="Freeform 5"/>
          <p:cNvSpPr>
            <a:spLocks noEditPoints="1"/>
          </p:cNvSpPr>
          <p:nvPr/>
        </p:nvSpPr>
        <p:spPr bwMode="auto">
          <a:xfrm>
            <a:off x="3538220" y="5011420"/>
            <a:ext cx="309245" cy="203200"/>
          </a:xfrm>
          <a:custGeom>
            <a:avLst/>
            <a:gdLst>
              <a:gd name="T0" fmla="*/ 516 w 962"/>
              <a:gd name="T1" fmla="*/ 0 h 631"/>
              <a:gd name="T2" fmla="*/ 32 w 962"/>
              <a:gd name="T3" fmla="*/ 71 h 631"/>
              <a:gd name="T4" fmla="*/ 32 w 962"/>
              <a:gd name="T5" fmla="*/ 327 h 631"/>
              <a:gd name="T6" fmla="*/ 21 w 962"/>
              <a:gd name="T7" fmla="*/ 338 h 631"/>
              <a:gd name="T8" fmla="*/ 17 w 962"/>
              <a:gd name="T9" fmla="*/ 354 h 631"/>
              <a:gd name="T10" fmla="*/ 17 w 962"/>
              <a:gd name="T11" fmla="*/ 363 h 631"/>
              <a:gd name="T12" fmla="*/ 23 w 962"/>
              <a:gd name="T13" fmla="*/ 375 h 631"/>
              <a:gd name="T14" fmla="*/ 32 w 962"/>
              <a:gd name="T15" fmla="*/ 384 h 631"/>
              <a:gd name="T16" fmla="*/ 44 w 962"/>
              <a:gd name="T17" fmla="*/ 388 h 631"/>
              <a:gd name="T18" fmla="*/ 50 w 962"/>
              <a:gd name="T19" fmla="*/ 390 h 631"/>
              <a:gd name="T20" fmla="*/ 63 w 962"/>
              <a:gd name="T21" fmla="*/ 388 h 631"/>
              <a:gd name="T22" fmla="*/ 76 w 962"/>
              <a:gd name="T23" fmla="*/ 379 h 631"/>
              <a:gd name="T24" fmla="*/ 82 w 962"/>
              <a:gd name="T25" fmla="*/ 369 h 631"/>
              <a:gd name="T26" fmla="*/ 84 w 962"/>
              <a:gd name="T27" fmla="*/ 354 h 631"/>
              <a:gd name="T28" fmla="*/ 84 w 962"/>
              <a:gd name="T29" fmla="*/ 346 h 631"/>
              <a:gd name="T30" fmla="*/ 76 w 962"/>
              <a:gd name="T31" fmla="*/ 331 h 631"/>
              <a:gd name="T32" fmla="*/ 67 w 962"/>
              <a:gd name="T33" fmla="*/ 164 h 631"/>
              <a:gd name="T34" fmla="*/ 962 w 962"/>
              <a:gd name="T35" fmla="*/ 159 h 631"/>
              <a:gd name="T36" fmla="*/ 962 w 962"/>
              <a:gd name="T37" fmla="*/ 71 h 631"/>
              <a:gd name="T38" fmla="*/ 78 w 962"/>
              <a:gd name="T39" fmla="*/ 402 h 631"/>
              <a:gd name="T40" fmla="*/ 50 w 962"/>
              <a:gd name="T41" fmla="*/ 409 h 631"/>
              <a:gd name="T42" fmla="*/ 25 w 962"/>
              <a:gd name="T43" fmla="*/ 402 h 631"/>
              <a:gd name="T44" fmla="*/ 0 w 962"/>
              <a:gd name="T45" fmla="*/ 555 h 631"/>
              <a:gd name="T46" fmla="*/ 17 w 962"/>
              <a:gd name="T47" fmla="*/ 562 h 631"/>
              <a:gd name="T48" fmla="*/ 25 w 962"/>
              <a:gd name="T49" fmla="*/ 564 h 631"/>
              <a:gd name="T50" fmla="*/ 40 w 962"/>
              <a:gd name="T51" fmla="*/ 566 h 631"/>
              <a:gd name="T52" fmla="*/ 61 w 962"/>
              <a:gd name="T53" fmla="*/ 549 h 631"/>
              <a:gd name="T54" fmla="*/ 67 w 962"/>
              <a:gd name="T55" fmla="*/ 566 h 631"/>
              <a:gd name="T56" fmla="*/ 76 w 962"/>
              <a:gd name="T57" fmla="*/ 495 h 631"/>
              <a:gd name="T58" fmla="*/ 86 w 962"/>
              <a:gd name="T59" fmla="*/ 560 h 631"/>
              <a:gd name="T60" fmla="*/ 99 w 962"/>
              <a:gd name="T61" fmla="*/ 555 h 631"/>
              <a:gd name="T62" fmla="*/ 78 w 962"/>
              <a:gd name="T63" fmla="*/ 402 h 631"/>
              <a:gd name="T64" fmla="*/ 176 w 962"/>
              <a:gd name="T65" fmla="*/ 220 h 631"/>
              <a:gd name="T66" fmla="*/ 838 w 962"/>
              <a:gd name="T67" fmla="*/ 218 h 631"/>
              <a:gd name="T68" fmla="*/ 838 w 962"/>
              <a:gd name="T69" fmla="*/ 553 h 631"/>
              <a:gd name="T70" fmla="*/ 757 w 962"/>
              <a:gd name="T71" fmla="*/ 557 h 631"/>
              <a:gd name="T72" fmla="*/ 673 w 962"/>
              <a:gd name="T73" fmla="*/ 572 h 631"/>
              <a:gd name="T74" fmla="*/ 591 w 962"/>
              <a:gd name="T75" fmla="*/ 597 h 631"/>
              <a:gd name="T76" fmla="*/ 509 w 962"/>
              <a:gd name="T77" fmla="*/ 631 h 631"/>
              <a:gd name="T78" fmla="*/ 469 w 962"/>
              <a:gd name="T79" fmla="*/ 612 h 631"/>
              <a:gd name="T80" fmla="*/ 390 w 962"/>
              <a:gd name="T81" fmla="*/ 585 h 631"/>
              <a:gd name="T82" fmla="*/ 306 w 962"/>
              <a:gd name="T83" fmla="*/ 566 h 631"/>
              <a:gd name="T84" fmla="*/ 220 w 962"/>
              <a:gd name="T85" fmla="*/ 557 h 631"/>
              <a:gd name="T86" fmla="*/ 176 w 962"/>
              <a:gd name="T87" fmla="*/ 555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62" h="631">
                <a:moveTo>
                  <a:pt x="962" y="71"/>
                </a:moveTo>
                <a:lnTo>
                  <a:pt x="516" y="0"/>
                </a:lnTo>
                <a:lnTo>
                  <a:pt x="32" y="71"/>
                </a:lnTo>
                <a:lnTo>
                  <a:pt x="32" y="71"/>
                </a:lnTo>
                <a:lnTo>
                  <a:pt x="32" y="327"/>
                </a:lnTo>
                <a:lnTo>
                  <a:pt x="32" y="327"/>
                </a:lnTo>
                <a:lnTo>
                  <a:pt x="25" y="331"/>
                </a:lnTo>
                <a:lnTo>
                  <a:pt x="21" y="338"/>
                </a:lnTo>
                <a:lnTo>
                  <a:pt x="17" y="346"/>
                </a:lnTo>
                <a:lnTo>
                  <a:pt x="17" y="354"/>
                </a:lnTo>
                <a:lnTo>
                  <a:pt x="17" y="354"/>
                </a:lnTo>
                <a:lnTo>
                  <a:pt x="17" y="363"/>
                </a:lnTo>
                <a:lnTo>
                  <a:pt x="19" y="369"/>
                </a:lnTo>
                <a:lnTo>
                  <a:pt x="23" y="375"/>
                </a:lnTo>
                <a:lnTo>
                  <a:pt x="27" y="379"/>
                </a:lnTo>
                <a:lnTo>
                  <a:pt x="32" y="384"/>
                </a:lnTo>
                <a:lnTo>
                  <a:pt x="38" y="388"/>
                </a:lnTo>
                <a:lnTo>
                  <a:pt x="44" y="388"/>
                </a:lnTo>
                <a:lnTo>
                  <a:pt x="50" y="390"/>
                </a:lnTo>
                <a:lnTo>
                  <a:pt x="50" y="390"/>
                </a:lnTo>
                <a:lnTo>
                  <a:pt x="57" y="388"/>
                </a:lnTo>
                <a:lnTo>
                  <a:pt x="63" y="388"/>
                </a:lnTo>
                <a:lnTo>
                  <a:pt x="69" y="384"/>
                </a:lnTo>
                <a:lnTo>
                  <a:pt x="76" y="379"/>
                </a:lnTo>
                <a:lnTo>
                  <a:pt x="80" y="375"/>
                </a:lnTo>
                <a:lnTo>
                  <a:pt x="82" y="369"/>
                </a:lnTo>
                <a:lnTo>
                  <a:pt x="84" y="363"/>
                </a:lnTo>
                <a:lnTo>
                  <a:pt x="84" y="354"/>
                </a:lnTo>
                <a:lnTo>
                  <a:pt x="84" y="354"/>
                </a:lnTo>
                <a:lnTo>
                  <a:pt x="84" y="346"/>
                </a:lnTo>
                <a:lnTo>
                  <a:pt x="80" y="338"/>
                </a:lnTo>
                <a:lnTo>
                  <a:pt x="76" y="331"/>
                </a:lnTo>
                <a:lnTo>
                  <a:pt x="67" y="325"/>
                </a:lnTo>
                <a:lnTo>
                  <a:pt x="67" y="164"/>
                </a:lnTo>
                <a:lnTo>
                  <a:pt x="516" y="229"/>
                </a:lnTo>
                <a:lnTo>
                  <a:pt x="962" y="159"/>
                </a:lnTo>
                <a:lnTo>
                  <a:pt x="962" y="71"/>
                </a:lnTo>
                <a:lnTo>
                  <a:pt x="962" y="71"/>
                </a:lnTo>
                <a:close/>
                <a:moveTo>
                  <a:pt x="78" y="402"/>
                </a:moveTo>
                <a:lnTo>
                  <a:pt x="78" y="402"/>
                </a:lnTo>
                <a:lnTo>
                  <a:pt x="65" y="407"/>
                </a:lnTo>
                <a:lnTo>
                  <a:pt x="50" y="409"/>
                </a:lnTo>
                <a:lnTo>
                  <a:pt x="38" y="407"/>
                </a:lnTo>
                <a:lnTo>
                  <a:pt x="25" y="402"/>
                </a:lnTo>
                <a:lnTo>
                  <a:pt x="25" y="402"/>
                </a:lnTo>
                <a:lnTo>
                  <a:pt x="0" y="555"/>
                </a:lnTo>
                <a:lnTo>
                  <a:pt x="0" y="555"/>
                </a:lnTo>
                <a:lnTo>
                  <a:pt x="17" y="562"/>
                </a:lnTo>
                <a:lnTo>
                  <a:pt x="23" y="545"/>
                </a:lnTo>
                <a:lnTo>
                  <a:pt x="25" y="564"/>
                </a:lnTo>
                <a:lnTo>
                  <a:pt x="25" y="564"/>
                </a:lnTo>
                <a:lnTo>
                  <a:pt x="40" y="566"/>
                </a:lnTo>
                <a:lnTo>
                  <a:pt x="55" y="566"/>
                </a:lnTo>
                <a:lnTo>
                  <a:pt x="61" y="549"/>
                </a:lnTo>
                <a:lnTo>
                  <a:pt x="67" y="566"/>
                </a:lnTo>
                <a:lnTo>
                  <a:pt x="67" y="566"/>
                </a:lnTo>
                <a:lnTo>
                  <a:pt x="71" y="564"/>
                </a:lnTo>
                <a:lnTo>
                  <a:pt x="76" y="495"/>
                </a:lnTo>
                <a:lnTo>
                  <a:pt x="86" y="560"/>
                </a:lnTo>
                <a:lnTo>
                  <a:pt x="86" y="560"/>
                </a:lnTo>
                <a:lnTo>
                  <a:pt x="99" y="555"/>
                </a:lnTo>
                <a:lnTo>
                  <a:pt x="99" y="555"/>
                </a:lnTo>
                <a:lnTo>
                  <a:pt x="78" y="402"/>
                </a:lnTo>
                <a:lnTo>
                  <a:pt x="78" y="402"/>
                </a:lnTo>
                <a:close/>
                <a:moveTo>
                  <a:pt x="176" y="555"/>
                </a:moveTo>
                <a:lnTo>
                  <a:pt x="176" y="220"/>
                </a:lnTo>
                <a:lnTo>
                  <a:pt x="516" y="268"/>
                </a:lnTo>
                <a:lnTo>
                  <a:pt x="838" y="218"/>
                </a:lnTo>
                <a:lnTo>
                  <a:pt x="838" y="553"/>
                </a:lnTo>
                <a:lnTo>
                  <a:pt x="838" y="553"/>
                </a:lnTo>
                <a:lnTo>
                  <a:pt x="796" y="553"/>
                </a:lnTo>
                <a:lnTo>
                  <a:pt x="757" y="557"/>
                </a:lnTo>
                <a:lnTo>
                  <a:pt x="715" y="564"/>
                </a:lnTo>
                <a:lnTo>
                  <a:pt x="673" y="572"/>
                </a:lnTo>
                <a:lnTo>
                  <a:pt x="631" y="585"/>
                </a:lnTo>
                <a:lnTo>
                  <a:pt x="591" y="597"/>
                </a:lnTo>
                <a:lnTo>
                  <a:pt x="549" y="614"/>
                </a:lnTo>
                <a:lnTo>
                  <a:pt x="509" y="631"/>
                </a:lnTo>
                <a:lnTo>
                  <a:pt x="509" y="631"/>
                </a:lnTo>
                <a:lnTo>
                  <a:pt x="469" y="612"/>
                </a:lnTo>
                <a:lnTo>
                  <a:pt x="430" y="597"/>
                </a:lnTo>
                <a:lnTo>
                  <a:pt x="390" y="585"/>
                </a:lnTo>
                <a:lnTo>
                  <a:pt x="348" y="574"/>
                </a:lnTo>
                <a:lnTo>
                  <a:pt x="306" y="566"/>
                </a:lnTo>
                <a:lnTo>
                  <a:pt x="262" y="562"/>
                </a:lnTo>
                <a:lnTo>
                  <a:pt x="220" y="557"/>
                </a:lnTo>
                <a:lnTo>
                  <a:pt x="176" y="555"/>
                </a:lnTo>
                <a:lnTo>
                  <a:pt x="176" y="555"/>
                </a:lnTo>
                <a:close/>
              </a:path>
            </a:pathLst>
          </a:custGeom>
          <a:solidFill>
            <a:srgbClr val="474E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 rot="5400000">
            <a:off x="1045210" y="3365183"/>
            <a:ext cx="29127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latin typeface="阿里巴巴普惠体 R" panose="00020600040101010101" charset="-122"/>
                <a:ea typeface="阿里巴巴普惠体 R" panose="00020600040101010101" charset="-122"/>
              </a:rPr>
              <a:t>CONTENTS</a:t>
            </a:r>
            <a:endParaRPr lang="en-US" altLang="zh-CN" sz="4000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49780" y="2345055"/>
            <a:ext cx="1143635" cy="2747010"/>
          </a:xfrm>
          <a:prstGeom prst="roundRect">
            <a:avLst>
              <a:gd name="adj" fmla="val 12493"/>
            </a:avLst>
          </a:prstGeom>
          <a:noFill/>
          <a:ln>
            <a:solidFill>
              <a:srgbClr val="474E6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6" name="文本框 5"/>
          <p:cNvSpPr txBox="1"/>
          <p:nvPr/>
        </p:nvSpPr>
        <p:spPr>
          <a:xfrm>
            <a:off x="2725420" y="2876550"/>
            <a:ext cx="921385" cy="1826895"/>
          </a:xfrm>
          <a:prstGeom prst="rect">
            <a:avLst/>
          </a:prstGeom>
        </p:spPr>
        <p:txBody>
          <a:bodyPr vert="eaVert" wrap="square" rtlCol="0">
            <a:spAutoFit/>
          </a:bodyPr>
          <a:p>
            <a:pPr algn="dist"/>
            <a:r>
              <a:rPr lang="zh-CN" altLang="en-US" sz="4800" b="1">
                <a:solidFill>
                  <a:schemeClr val="tx1"/>
                </a:solidFill>
                <a:effectLst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rPr>
              <a:t>目录</a:t>
            </a:r>
            <a:endParaRPr lang="zh-CN" altLang="en-US" sz="4800" b="1">
              <a:solidFill>
                <a:schemeClr val="tx1"/>
              </a:solidFill>
              <a:effectLst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10505" y="1894840"/>
            <a:ext cx="4040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>
                <a:latin typeface="阿里巴巴普惠体 R" panose="00020600040101010101" charset="-122"/>
                <a:ea typeface="阿里巴巴普惠体 R" panose="00020600040101010101" charset="-122"/>
              </a:rPr>
              <a:t>选题背景与意义</a:t>
            </a:r>
            <a:endParaRPr lang="zh-CN" altLang="en-US" sz="3600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71620" y="1894840"/>
            <a:ext cx="1408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lvl="0" indent="-392430" algn="ctr" defTabSz="914400" rtl="0" fontAlgn="auto">
              <a:spcBef>
                <a:spcPts val="0"/>
              </a:spcBef>
              <a:spcAft>
                <a:spcPts val="0"/>
              </a:spcAft>
              <a:buClr>
                <a:srgbClr val="474E6B"/>
              </a:buClr>
              <a:buSzPct val="95000"/>
              <a:buFont typeface="Wingdings" panose="05000000000000000000" charset="0"/>
              <a:buChar char="l"/>
              <a:defRPr/>
            </a:pPr>
            <a:r>
              <a:rPr lang="en-US" altLang="zh-CN" sz="3600">
                <a:latin typeface="阿里巴巴普惠体 R" panose="00020600040101010101" charset="-122"/>
                <a:ea typeface="阿里巴巴普惠体 R" panose="00020600040101010101" charset="-122"/>
              </a:rPr>
              <a:t>01.</a:t>
            </a:r>
            <a:endParaRPr lang="en-US" altLang="zh-CN" sz="3600" b="1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35905" y="2928620"/>
            <a:ext cx="4040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>
                <a:latin typeface="阿里巴巴普惠体 R" panose="00020600040101010101" charset="-122"/>
                <a:ea typeface="阿里巴巴普惠体 R" panose="00020600040101010101" charset="-122"/>
              </a:rPr>
              <a:t>研究方法与思路</a:t>
            </a:r>
            <a:endParaRPr lang="zh-CN" altLang="en-US" sz="3600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71620" y="2928620"/>
            <a:ext cx="1408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lvl="0" indent="-392430" algn="ctr" defTabSz="914400" rtl="0" fontAlgn="auto">
              <a:spcBef>
                <a:spcPts val="0"/>
              </a:spcBef>
              <a:spcAft>
                <a:spcPts val="0"/>
              </a:spcAft>
              <a:buClr>
                <a:srgbClr val="52B2A7"/>
              </a:buClr>
              <a:buSzPct val="95000"/>
              <a:buFont typeface="Wingdings" panose="05000000000000000000" charset="0"/>
              <a:buChar char="l"/>
              <a:defRPr/>
            </a:pPr>
            <a:r>
              <a:rPr lang="en-US" altLang="zh-CN" sz="3600">
                <a:latin typeface="阿里巴巴普惠体 R" panose="00020600040101010101" charset="-122"/>
                <a:ea typeface="阿里巴巴普惠体 R" panose="00020600040101010101" charset="-122"/>
              </a:rPr>
              <a:t>02.</a:t>
            </a:r>
            <a:endParaRPr lang="en-US" altLang="zh-CN" sz="3600" b="1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3990340"/>
            <a:ext cx="4040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>
                <a:latin typeface="阿里巴巴普惠体 R" panose="00020600040101010101" charset="-122"/>
                <a:ea typeface="阿里巴巴普惠体 R" panose="00020600040101010101" charset="-122"/>
              </a:rPr>
              <a:t>研究成果与应用</a:t>
            </a:r>
            <a:endParaRPr lang="zh-CN" altLang="en-US" sz="3600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1620" y="3990340"/>
            <a:ext cx="1408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lvl="0" indent="-392430" algn="ctr" defTabSz="914400" rtl="0" fontAlgn="auto">
              <a:spcBef>
                <a:spcPts val="0"/>
              </a:spcBef>
              <a:spcAft>
                <a:spcPts val="0"/>
              </a:spcAft>
              <a:buClr>
                <a:srgbClr val="474E6B"/>
              </a:buClr>
              <a:buSzPct val="95000"/>
              <a:buFont typeface="Wingdings" panose="05000000000000000000" charset="0"/>
              <a:buChar char="l"/>
              <a:defRPr/>
            </a:pPr>
            <a:r>
              <a:rPr lang="en-US" altLang="zh-CN" sz="3600">
                <a:latin typeface="阿里巴巴普惠体 R" panose="00020600040101010101" charset="-122"/>
                <a:ea typeface="阿里巴巴普惠体 R" panose="00020600040101010101" charset="-122"/>
              </a:rPr>
              <a:t>03.</a:t>
            </a:r>
            <a:endParaRPr lang="en-US" altLang="zh-CN" sz="3600" b="1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28920" y="5056505"/>
            <a:ext cx="4040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>
                <a:latin typeface="阿里巴巴普惠体 R" panose="00020600040101010101" charset="-122"/>
                <a:ea typeface="阿里巴巴普惠体 R" panose="00020600040101010101" charset="-122"/>
              </a:rPr>
              <a:t>相关建议与总结</a:t>
            </a:r>
            <a:endParaRPr lang="zh-CN" altLang="en-US" sz="3600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71620" y="5056505"/>
            <a:ext cx="1408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lvl="0" indent="-392430" algn="ctr" defTabSz="914400" rtl="0" fontAlgn="auto">
              <a:spcBef>
                <a:spcPts val="0"/>
              </a:spcBef>
              <a:spcAft>
                <a:spcPts val="0"/>
              </a:spcAft>
              <a:buClr>
                <a:srgbClr val="52B2A7"/>
              </a:buClr>
              <a:buSzPct val="95000"/>
              <a:buFont typeface="Wingdings" panose="05000000000000000000" charset="0"/>
              <a:buChar char="l"/>
              <a:defRPr/>
            </a:pPr>
            <a:r>
              <a:rPr lang="en-US" altLang="zh-CN" sz="3600">
                <a:latin typeface="阿里巴巴普惠体 R" panose="00020600040101010101" charset="-122"/>
                <a:ea typeface="阿里巴巴普惠体 R" panose="00020600040101010101" charset="-122"/>
              </a:rPr>
              <a:t>04.</a:t>
            </a:r>
            <a:endParaRPr lang="en-US" altLang="zh-CN" sz="3600" b="1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2154000" y="2025650"/>
            <a:ext cx="7884000" cy="2237740"/>
          </a:xfrm>
          <a:prstGeom prst="roundRect">
            <a:avLst>
              <a:gd name="adj" fmla="val 9559"/>
            </a:avLst>
          </a:prstGeom>
          <a:noFill/>
          <a:ln>
            <a:solidFill>
              <a:srgbClr val="474E6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97430" y="2397125"/>
            <a:ext cx="7597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b="1"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选题背景与意义</a:t>
            </a:r>
            <a:endParaRPr lang="zh-CN" altLang="en-US" sz="5400" b="1">
              <a:solidFill>
                <a:schemeClr val="tx1"/>
              </a:solidFill>
              <a:effectLst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60930" y="3319145"/>
            <a:ext cx="7470140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400">
                <a:effectLst/>
                <a:latin typeface="阿里巴巴普惠体 R" panose="00020600040101010101" charset="-122"/>
                <a:ea typeface="阿里巴巴普惠体 R" panose="00020600040101010101" charset="-122"/>
                <a:cs typeface="思源宋体 CN Medium" panose="02020500000000000000" charset="-122"/>
                <a:sym typeface="+mn-ea"/>
              </a:rPr>
              <a:t>Subject background and significance</a:t>
            </a:r>
            <a:endParaRPr lang="zh-CN" altLang="en-US" sz="2400">
              <a:effectLst/>
              <a:latin typeface="阿里巴巴普惠体 R" panose="00020600040101010101" charset="-122"/>
              <a:ea typeface="阿里巴巴普惠体 R" panose="00020600040101010101" charset="-122"/>
              <a:cs typeface="思源宋体 CN Medium" panose="020205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90023" y="3947160"/>
            <a:ext cx="4211955" cy="583565"/>
          </a:xfrm>
          <a:prstGeom prst="rect">
            <a:avLst/>
          </a:prstGeom>
          <a:solidFill>
            <a:srgbClr val="474E6B"/>
          </a:solidFill>
        </p:spPr>
        <p:txBody>
          <a:bodyPr wrap="square" rtlCol="0">
            <a:spAutoFit/>
          </a:bodyPr>
          <a:p>
            <a:pPr algn="ctr"/>
            <a:r>
              <a:rPr lang="en-US" sz="3200" spc="400">
                <a:solidFill>
                  <a:schemeClr val="bg1"/>
                </a:solidFill>
                <a:effectLst/>
                <a:uFillTx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rPr>
              <a:t>PART.01</a:t>
            </a:r>
            <a:endParaRPr lang="en-US" sz="3200" spc="400">
              <a:solidFill>
                <a:schemeClr val="bg1"/>
              </a:solidFill>
              <a:effectLst/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77645" y="307975"/>
            <a:ext cx="3641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>
                <a:latin typeface="阿里巴巴普惠体 R" panose="00020600040101010101" charset="-122"/>
                <a:ea typeface="阿里巴巴普惠体 R" panose="00020600040101010101" charset="-122"/>
              </a:rPr>
              <a:t>选题背景与意义</a:t>
            </a:r>
            <a:endParaRPr lang="zh-CN" altLang="en-US" sz="3200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6070" y="307975"/>
            <a:ext cx="1269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lvl="0" indent="-392430" algn="ctr" defTabSz="914400" rtl="0" fontAlgn="auto">
              <a:spcBef>
                <a:spcPts val="0"/>
              </a:spcBef>
              <a:spcAft>
                <a:spcPts val="0"/>
              </a:spcAft>
              <a:buClr>
                <a:srgbClr val="474E6B"/>
              </a:buClr>
              <a:buSzPct val="95000"/>
              <a:buFont typeface="Wingdings" panose="05000000000000000000" charset="0"/>
              <a:buChar char="l"/>
              <a:defRPr/>
            </a:pPr>
            <a:r>
              <a:rPr lang="en-US" altLang="zh-CN" sz="3200">
                <a:latin typeface="阿里巴巴普惠体 R" panose="00020600040101010101" charset="-122"/>
                <a:ea typeface="阿里巴巴普惠体 R" panose="00020600040101010101" charset="-122"/>
              </a:rPr>
              <a:t>01.</a:t>
            </a:r>
            <a:endParaRPr lang="en-US" altLang="zh-CN" sz="3200" b="1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4030" y="821690"/>
            <a:ext cx="5113020" cy="245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lvl="0" algn="dist">
              <a:buClrTx/>
              <a:buSzTx/>
              <a:buFontTx/>
            </a:pPr>
            <a:r>
              <a:rPr lang="zh-CN" altLang="en-US" sz="1600">
                <a:effectLst/>
                <a:latin typeface="阿里巴巴普惠体 R" panose="00020600040101010101" charset="-122"/>
                <a:ea typeface="阿里巴巴普惠体 R" panose="00020600040101010101" charset="-122"/>
                <a:cs typeface="思源宋体 CN Medium" panose="02020500000000000000" charset="-122"/>
                <a:sym typeface="+mn-ea"/>
              </a:rPr>
              <a:t>Subject background and significance</a:t>
            </a:r>
            <a:endParaRPr lang="zh-CN" altLang="en-US" sz="1600">
              <a:effectLst/>
              <a:latin typeface="阿里巴巴普惠体 R" panose="00020600040101010101" charset="-122"/>
              <a:ea typeface="阿里巴巴普惠体 R" panose="00020600040101010101" charset="-122"/>
              <a:cs typeface="思源宋体 CN Medium" panose="02020500000000000000" charset="-122"/>
              <a:sym typeface="+mn-ea"/>
            </a:endParaRPr>
          </a:p>
        </p:txBody>
      </p:sp>
      <p:pic>
        <p:nvPicPr>
          <p:cNvPr id="10" name="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95" y="2379980"/>
            <a:ext cx="4857115" cy="2778125"/>
          </a:xfrm>
          <a:prstGeom prst="rect">
            <a:avLst/>
          </a:prstGeom>
          <a:effectLst>
            <a:reflection blurRad="6350" stA="52000" endA="300" endPos="11000" dir="5400000" sy="-100000" algn="bl" rotWithShape="0"/>
          </a:effectLst>
        </p:spPr>
      </p:pic>
      <p:sp>
        <p:nvSpPr>
          <p:cNvPr id="11" name="1"/>
          <p:cNvSpPr/>
          <p:nvPr/>
        </p:nvSpPr>
        <p:spPr>
          <a:xfrm>
            <a:off x="1763395" y="2613025"/>
            <a:ext cx="3344545" cy="210947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011670" y="2058035"/>
            <a:ext cx="661670" cy="671830"/>
            <a:chOff x="10954" y="3439"/>
            <a:chExt cx="1042" cy="1058"/>
          </a:xfrm>
        </p:grpSpPr>
        <p:sp>
          <p:nvSpPr>
            <p:cNvPr id="37" name="椭圆 36"/>
            <p:cNvSpPr/>
            <p:nvPr/>
          </p:nvSpPr>
          <p:spPr>
            <a:xfrm>
              <a:off x="10954" y="3439"/>
              <a:ext cx="1042" cy="1058"/>
            </a:xfrm>
            <a:prstGeom prst="ellipse">
              <a:avLst/>
            </a:prstGeom>
            <a:solidFill>
              <a:srgbClr val="474E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245"/>
            <p:cNvSpPr/>
            <p:nvPr/>
          </p:nvSpPr>
          <p:spPr bwMode="auto">
            <a:xfrm>
              <a:off x="11221" y="3748"/>
              <a:ext cx="454" cy="454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11670" y="4078605"/>
            <a:ext cx="661670" cy="671830"/>
            <a:chOff x="10954" y="6732"/>
            <a:chExt cx="1042" cy="1058"/>
          </a:xfrm>
        </p:grpSpPr>
        <p:sp>
          <p:nvSpPr>
            <p:cNvPr id="40" name="椭圆 39"/>
            <p:cNvSpPr/>
            <p:nvPr/>
          </p:nvSpPr>
          <p:spPr>
            <a:xfrm>
              <a:off x="10954" y="6732"/>
              <a:ext cx="1042" cy="1058"/>
            </a:xfrm>
            <a:prstGeom prst="ellipse">
              <a:avLst/>
            </a:prstGeom>
            <a:solidFill>
              <a:srgbClr val="474E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217"/>
            <p:cNvSpPr>
              <a:spLocks noEditPoints="1"/>
            </p:cNvSpPr>
            <p:nvPr/>
          </p:nvSpPr>
          <p:spPr bwMode="auto">
            <a:xfrm>
              <a:off x="11184" y="7047"/>
              <a:ext cx="519" cy="390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011670" y="3068320"/>
            <a:ext cx="661670" cy="671830"/>
            <a:chOff x="10954" y="5251"/>
            <a:chExt cx="1042" cy="1058"/>
          </a:xfrm>
        </p:grpSpPr>
        <p:sp>
          <p:nvSpPr>
            <p:cNvPr id="41" name="椭圆 40"/>
            <p:cNvSpPr/>
            <p:nvPr/>
          </p:nvSpPr>
          <p:spPr>
            <a:xfrm>
              <a:off x="10954" y="5251"/>
              <a:ext cx="1042" cy="1058"/>
            </a:xfrm>
            <a:prstGeom prst="ellipse">
              <a:avLst/>
            </a:prstGeom>
            <a:solidFill>
              <a:srgbClr val="52B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216"/>
            <p:cNvSpPr>
              <a:spLocks noEditPoints="1"/>
            </p:cNvSpPr>
            <p:nvPr/>
          </p:nvSpPr>
          <p:spPr bwMode="auto">
            <a:xfrm>
              <a:off x="11263" y="5542"/>
              <a:ext cx="464" cy="468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34" y="68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68" y="34"/>
                </a:cxn>
                <a:cxn ang="0">
                  <a:pos x="15" y="40"/>
                </a:cxn>
                <a:cxn ang="0">
                  <a:pos x="14" y="34"/>
                </a:cxn>
                <a:cxn ang="0">
                  <a:pos x="15" y="27"/>
                </a:cxn>
                <a:cxn ang="0">
                  <a:pos x="8" y="20"/>
                </a:cxn>
                <a:cxn ang="0">
                  <a:pos x="5" y="34"/>
                </a:cxn>
                <a:cxn ang="0">
                  <a:pos x="8" y="47"/>
                </a:cxn>
                <a:cxn ang="0">
                  <a:pos x="15" y="40"/>
                </a:cxn>
                <a:cxn ang="0">
                  <a:pos x="48" y="34"/>
                </a:cxn>
                <a:cxn ang="0">
                  <a:pos x="34" y="19"/>
                </a:cxn>
                <a:cxn ang="0">
                  <a:pos x="19" y="34"/>
                </a:cxn>
                <a:cxn ang="0">
                  <a:pos x="34" y="48"/>
                </a:cxn>
                <a:cxn ang="0">
                  <a:pos x="48" y="34"/>
                </a:cxn>
                <a:cxn ang="0">
                  <a:pos x="20" y="8"/>
                </a:cxn>
                <a:cxn ang="0">
                  <a:pos x="27" y="15"/>
                </a:cxn>
                <a:cxn ang="0">
                  <a:pos x="34" y="14"/>
                </a:cxn>
                <a:cxn ang="0">
                  <a:pos x="40" y="15"/>
                </a:cxn>
                <a:cxn ang="0">
                  <a:pos x="47" y="8"/>
                </a:cxn>
                <a:cxn ang="0">
                  <a:pos x="34" y="5"/>
                </a:cxn>
                <a:cxn ang="0">
                  <a:pos x="20" y="8"/>
                </a:cxn>
                <a:cxn ang="0">
                  <a:pos x="47" y="59"/>
                </a:cxn>
                <a:cxn ang="0">
                  <a:pos x="40" y="52"/>
                </a:cxn>
                <a:cxn ang="0">
                  <a:pos x="34" y="53"/>
                </a:cxn>
                <a:cxn ang="0">
                  <a:pos x="27" y="52"/>
                </a:cxn>
                <a:cxn ang="0">
                  <a:pos x="20" y="59"/>
                </a:cxn>
                <a:cxn ang="0">
                  <a:pos x="34" y="63"/>
                </a:cxn>
                <a:cxn ang="0">
                  <a:pos x="47" y="59"/>
                </a:cxn>
                <a:cxn ang="0">
                  <a:pos x="60" y="47"/>
                </a:cxn>
                <a:cxn ang="0">
                  <a:pos x="63" y="34"/>
                </a:cxn>
                <a:cxn ang="0">
                  <a:pos x="60" y="20"/>
                </a:cxn>
                <a:cxn ang="0">
                  <a:pos x="52" y="27"/>
                </a:cxn>
                <a:cxn ang="0">
                  <a:pos x="53" y="34"/>
                </a:cxn>
                <a:cxn ang="0">
                  <a:pos x="52" y="40"/>
                </a:cxn>
                <a:cxn ang="0">
                  <a:pos x="60" y="47"/>
                </a:cxn>
              </a:cxnLst>
              <a:rect l="0" t="0" r="r" b="b"/>
              <a:pathLst>
                <a:path w="68" h="68">
                  <a:moveTo>
                    <a:pt x="68" y="34"/>
                  </a:moveTo>
                  <a:cubicBezTo>
                    <a:pt x="68" y="52"/>
                    <a:pt x="53" y="68"/>
                    <a:pt x="34" y="68"/>
                  </a:cubicBez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lose/>
                  <a:moveTo>
                    <a:pt x="15" y="40"/>
                  </a:moveTo>
                  <a:cubicBezTo>
                    <a:pt x="15" y="38"/>
                    <a:pt x="14" y="36"/>
                    <a:pt x="14" y="34"/>
                  </a:cubicBezTo>
                  <a:cubicBezTo>
                    <a:pt x="14" y="31"/>
                    <a:pt x="15" y="29"/>
                    <a:pt x="15" y="2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4"/>
                    <a:pt x="5" y="29"/>
                    <a:pt x="5" y="34"/>
                  </a:cubicBezTo>
                  <a:cubicBezTo>
                    <a:pt x="5" y="39"/>
                    <a:pt x="6" y="43"/>
                    <a:pt x="8" y="47"/>
                  </a:cubicBezTo>
                  <a:lnTo>
                    <a:pt x="15" y="40"/>
                  </a:lnTo>
                  <a:close/>
                  <a:moveTo>
                    <a:pt x="48" y="34"/>
                  </a:moveTo>
                  <a:cubicBezTo>
                    <a:pt x="48" y="26"/>
                    <a:pt x="42" y="19"/>
                    <a:pt x="34" y="19"/>
                  </a:cubicBezTo>
                  <a:cubicBezTo>
                    <a:pt x="26" y="19"/>
                    <a:pt x="19" y="26"/>
                    <a:pt x="19" y="34"/>
                  </a:cubicBezTo>
                  <a:cubicBezTo>
                    <a:pt x="19" y="42"/>
                    <a:pt x="26" y="48"/>
                    <a:pt x="34" y="48"/>
                  </a:cubicBezTo>
                  <a:cubicBezTo>
                    <a:pt x="42" y="48"/>
                    <a:pt x="48" y="42"/>
                    <a:pt x="48" y="34"/>
                  </a:cubicBezTo>
                  <a:close/>
                  <a:moveTo>
                    <a:pt x="20" y="8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9" y="15"/>
                    <a:pt x="32" y="14"/>
                    <a:pt x="34" y="14"/>
                  </a:cubicBezTo>
                  <a:cubicBezTo>
                    <a:pt x="36" y="14"/>
                    <a:pt x="38" y="15"/>
                    <a:pt x="40" y="1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3" y="6"/>
                    <a:pt x="39" y="5"/>
                    <a:pt x="34" y="5"/>
                  </a:cubicBezTo>
                  <a:cubicBezTo>
                    <a:pt x="29" y="5"/>
                    <a:pt x="24" y="6"/>
                    <a:pt x="20" y="8"/>
                  </a:cubicBezTo>
                  <a:close/>
                  <a:moveTo>
                    <a:pt x="47" y="59"/>
                  </a:moveTo>
                  <a:cubicBezTo>
                    <a:pt x="40" y="52"/>
                    <a:pt x="40" y="52"/>
                    <a:pt x="40" y="52"/>
                  </a:cubicBezTo>
                  <a:cubicBezTo>
                    <a:pt x="38" y="53"/>
                    <a:pt x="36" y="53"/>
                    <a:pt x="34" y="53"/>
                  </a:cubicBezTo>
                  <a:cubicBezTo>
                    <a:pt x="32" y="53"/>
                    <a:pt x="29" y="53"/>
                    <a:pt x="27" y="52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4" y="62"/>
                    <a:pt x="29" y="63"/>
                    <a:pt x="34" y="63"/>
                  </a:cubicBezTo>
                  <a:cubicBezTo>
                    <a:pt x="39" y="63"/>
                    <a:pt x="43" y="62"/>
                    <a:pt x="47" y="59"/>
                  </a:cubicBezTo>
                  <a:close/>
                  <a:moveTo>
                    <a:pt x="60" y="47"/>
                  </a:moveTo>
                  <a:cubicBezTo>
                    <a:pt x="62" y="43"/>
                    <a:pt x="63" y="39"/>
                    <a:pt x="63" y="34"/>
                  </a:cubicBezTo>
                  <a:cubicBezTo>
                    <a:pt x="63" y="29"/>
                    <a:pt x="62" y="24"/>
                    <a:pt x="60" y="20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29"/>
                    <a:pt x="53" y="32"/>
                    <a:pt x="53" y="34"/>
                  </a:cubicBezTo>
                  <a:cubicBezTo>
                    <a:pt x="53" y="36"/>
                    <a:pt x="53" y="38"/>
                    <a:pt x="52" y="40"/>
                  </a:cubicBezTo>
                  <a:lnTo>
                    <a:pt x="60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011670" y="5088890"/>
            <a:ext cx="661670" cy="671830"/>
            <a:chOff x="10954" y="8212"/>
            <a:chExt cx="1042" cy="1058"/>
          </a:xfrm>
        </p:grpSpPr>
        <p:sp>
          <p:nvSpPr>
            <p:cNvPr id="39" name="椭圆 38"/>
            <p:cNvSpPr/>
            <p:nvPr/>
          </p:nvSpPr>
          <p:spPr>
            <a:xfrm>
              <a:off x="10954" y="8212"/>
              <a:ext cx="1042" cy="1058"/>
            </a:xfrm>
            <a:prstGeom prst="ellipse">
              <a:avLst/>
            </a:prstGeom>
            <a:solidFill>
              <a:srgbClr val="52B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38"/>
            <p:cNvSpPr>
              <a:spLocks noEditPoints="1"/>
            </p:cNvSpPr>
            <p:nvPr/>
          </p:nvSpPr>
          <p:spPr bwMode="auto">
            <a:xfrm>
              <a:off x="11259" y="8419"/>
              <a:ext cx="406" cy="594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35"/>
                </a:cxn>
                <a:cxn ang="0">
                  <a:pos x="16" y="74"/>
                </a:cxn>
                <a:cxn ang="0">
                  <a:pos x="35" y="102"/>
                </a:cxn>
                <a:cxn ang="0">
                  <a:pos x="54" y="74"/>
                </a:cxn>
                <a:cxn ang="0">
                  <a:pos x="70" y="35"/>
                </a:cxn>
                <a:cxn ang="0">
                  <a:pos x="35" y="0"/>
                </a:cxn>
                <a:cxn ang="0">
                  <a:pos x="43" y="87"/>
                </a:cxn>
                <a:cxn ang="0">
                  <a:pos x="27" y="89"/>
                </a:cxn>
                <a:cxn ang="0">
                  <a:pos x="26" y="83"/>
                </a:cxn>
                <a:cxn ang="0">
                  <a:pos x="26" y="83"/>
                </a:cxn>
                <a:cxn ang="0">
                  <a:pos x="45" y="80"/>
                </a:cxn>
                <a:cxn ang="0">
                  <a:pos x="44" y="83"/>
                </a:cxn>
                <a:cxn ang="0">
                  <a:pos x="43" y="87"/>
                </a:cxn>
                <a:cxn ang="0">
                  <a:pos x="25" y="79"/>
                </a:cxn>
                <a:cxn ang="0">
                  <a:pos x="23" y="73"/>
                </a:cxn>
                <a:cxn ang="0">
                  <a:pos x="47" y="73"/>
                </a:cxn>
                <a:cxn ang="0">
                  <a:pos x="46" y="77"/>
                </a:cxn>
                <a:cxn ang="0">
                  <a:pos x="25" y="79"/>
                </a:cxn>
                <a:cxn ang="0">
                  <a:pos x="35" y="96"/>
                </a:cxn>
                <a:cxn ang="0">
                  <a:pos x="29" y="92"/>
                </a:cxn>
                <a:cxn ang="0">
                  <a:pos x="42" y="90"/>
                </a:cxn>
                <a:cxn ang="0">
                  <a:pos x="35" y="96"/>
                </a:cxn>
                <a:cxn ang="0">
                  <a:pos x="50" y="67"/>
                </a:cxn>
                <a:cxn ang="0">
                  <a:pos x="20" y="67"/>
                </a:cxn>
                <a:cxn ang="0">
                  <a:pos x="15" y="57"/>
                </a:cxn>
                <a:cxn ang="0">
                  <a:pos x="6" y="35"/>
                </a:cxn>
                <a:cxn ang="0">
                  <a:pos x="35" y="6"/>
                </a:cxn>
                <a:cxn ang="0">
                  <a:pos x="64" y="35"/>
                </a:cxn>
                <a:cxn ang="0">
                  <a:pos x="55" y="57"/>
                </a:cxn>
                <a:cxn ang="0">
                  <a:pos x="50" y="67"/>
                </a:cxn>
                <a:cxn ang="0">
                  <a:pos x="50" y="67"/>
                </a:cxn>
                <a:cxn ang="0">
                  <a:pos x="50" y="67"/>
                </a:cxn>
              </a:cxnLst>
              <a:rect l="0" t="0" r="r" b="b"/>
              <a:pathLst>
                <a:path w="70" h="102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48"/>
                    <a:pt x="12" y="62"/>
                    <a:pt x="16" y="74"/>
                  </a:cubicBezTo>
                  <a:cubicBezTo>
                    <a:pt x="22" y="91"/>
                    <a:pt x="22" y="102"/>
                    <a:pt x="35" y="102"/>
                  </a:cubicBezTo>
                  <a:cubicBezTo>
                    <a:pt x="49" y="102"/>
                    <a:pt x="48" y="92"/>
                    <a:pt x="54" y="74"/>
                  </a:cubicBezTo>
                  <a:cubicBezTo>
                    <a:pt x="58" y="62"/>
                    <a:pt x="70" y="48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43" y="87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87"/>
                    <a:pt x="26" y="85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5" y="82"/>
                    <a:pt x="44" y="83"/>
                  </a:cubicBezTo>
                  <a:cubicBezTo>
                    <a:pt x="44" y="84"/>
                    <a:pt x="44" y="86"/>
                    <a:pt x="43" y="87"/>
                  </a:cubicBezTo>
                  <a:close/>
                  <a:moveTo>
                    <a:pt x="25" y="79"/>
                  </a:moveTo>
                  <a:cubicBezTo>
                    <a:pt x="24" y="78"/>
                    <a:pt x="23" y="76"/>
                    <a:pt x="23" y="7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5"/>
                    <a:pt x="47" y="76"/>
                    <a:pt x="46" y="77"/>
                  </a:cubicBezTo>
                  <a:lnTo>
                    <a:pt x="25" y="79"/>
                  </a:lnTo>
                  <a:close/>
                  <a:moveTo>
                    <a:pt x="35" y="96"/>
                  </a:moveTo>
                  <a:cubicBezTo>
                    <a:pt x="32" y="96"/>
                    <a:pt x="30" y="95"/>
                    <a:pt x="29" y="92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95"/>
                    <a:pt x="39" y="96"/>
                    <a:pt x="35" y="96"/>
                  </a:cubicBezTo>
                  <a:close/>
                  <a:moveTo>
                    <a:pt x="50" y="67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19" y="64"/>
                    <a:pt x="17" y="60"/>
                    <a:pt x="15" y="57"/>
                  </a:cubicBezTo>
                  <a:cubicBezTo>
                    <a:pt x="11" y="49"/>
                    <a:pt x="6" y="41"/>
                    <a:pt x="6" y="35"/>
                  </a:cubicBezTo>
                  <a:cubicBezTo>
                    <a:pt x="6" y="19"/>
                    <a:pt x="19" y="6"/>
                    <a:pt x="35" y="6"/>
                  </a:cubicBezTo>
                  <a:cubicBezTo>
                    <a:pt x="51" y="6"/>
                    <a:pt x="64" y="19"/>
                    <a:pt x="64" y="35"/>
                  </a:cubicBezTo>
                  <a:cubicBezTo>
                    <a:pt x="64" y="41"/>
                    <a:pt x="60" y="49"/>
                    <a:pt x="55" y="57"/>
                  </a:cubicBezTo>
                  <a:cubicBezTo>
                    <a:pt x="53" y="60"/>
                    <a:pt x="52" y="64"/>
                    <a:pt x="50" y="67"/>
                  </a:cubicBezTo>
                  <a:close/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4" name="TextBox 19"/>
          <p:cNvSpPr txBox="1"/>
          <p:nvPr/>
        </p:nvSpPr>
        <p:spPr>
          <a:xfrm>
            <a:off x="7808595" y="2117090"/>
            <a:ext cx="349250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 fontAlgn="auto">
              <a:lnSpc>
                <a:spcPct val="150000"/>
              </a:lnSpc>
              <a:spcAft>
                <a:spcPts val="700"/>
              </a:spcAft>
            </a:pPr>
            <a:r>
              <a:rPr lang="zh-CN" altLang="en-US" sz="12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200" kern="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25" name="TextBox 19"/>
          <p:cNvSpPr txBox="1"/>
          <p:nvPr/>
        </p:nvSpPr>
        <p:spPr>
          <a:xfrm>
            <a:off x="7808595" y="3127375"/>
            <a:ext cx="349250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 fontAlgn="auto">
              <a:lnSpc>
                <a:spcPct val="150000"/>
              </a:lnSpc>
              <a:spcAft>
                <a:spcPts val="700"/>
              </a:spcAft>
            </a:pPr>
            <a:r>
              <a:rPr lang="zh-CN" altLang="en-US" sz="12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200" kern="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27" name="TextBox 19"/>
          <p:cNvSpPr txBox="1"/>
          <p:nvPr/>
        </p:nvSpPr>
        <p:spPr>
          <a:xfrm>
            <a:off x="7808595" y="5147945"/>
            <a:ext cx="349250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 fontAlgn="auto">
              <a:lnSpc>
                <a:spcPct val="150000"/>
              </a:lnSpc>
              <a:spcAft>
                <a:spcPts val="700"/>
              </a:spcAft>
            </a:pPr>
            <a:r>
              <a:rPr lang="zh-CN" altLang="en-US" sz="12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200" kern="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31" name="TextBox 19"/>
          <p:cNvSpPr txBox="1"/>
          <p:nvPr/>
        </p:nvSpPr>
        <p:spPr>
          <a:xfrm>
            <a:off x="7808595" y="4137660"/>
            <a:ext cx="349250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 fontAlgn="auto">
              <a:lnSpc>
                <a:spcPct val="150000"/>
              </a:lnSpc>
              <a:spcAft>
                <a:spcPts val="700"/>
              </a:spcAft>
            </a:pPr>
            <a:r>
              <a:rPr lang="zh-CN" altLang="en-US" sz="12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200" kern="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622108" y="5408295"/>
            <a:ext cx="3641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atin typeface="阿里巴巴普惠体 R" panose="00020600040101010101" charset="-122"/>
                <a:ea typeface="阿里巴巴普惠体 R" panose="00020600040101010101" charset="-122"/>
              </a:rPr>
              <a:t>请替换文字内容</a:t>
            </a:r>
            <a:endParaRPr lang="zh-CN" altLang="en-US" sz="3200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77645" y="307975"/>
            <a:ext cx="3641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>
                <a:latin typeface="阿里巴巴普惠体 R" panose="00020600040101010101" charset="-122"/>
                <a:ea typeface="阿里巴巴普惠体 R" panose="00020600040101010101" charset="-122"/>
              </a:rPr>
              <a:t>选题背景与意义</a:t>
            </a:r>
            <a:endParaRPr lang="zh-CN" altLang="en-US" sz="3200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6070" y="307975"/>
            <a:ext cx="1269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lvl="0" indent="-392430" algn="ctr" defTabSz="914400" rtl="0" fontAlgn="auto">
              <a:spcBef>
                <a:spcPts val="0"/>
              </a:spcBef>
              <a:spcAft>
                <a:spcPts val="0"/>
              </a:spcAft>
              <a:buClr>
                <a:srgbClr val="474E6B"/>
              </a:buClr>
              <a:buSzPct val="95000"/>
              <a:buFont typeface="Wingdings" panose="05000000000000000000" charset="0"/>
              <a:buChar char="l"/>
              <a:defRPr/>
            </a:pPr>
            <a:r>
              <a:rPr lang="en-US" altLang="zh-CN" sz="3200">
                <a:latin typeface="阿里巴巴普惠体 R" panose="00020600040101010101" charset="-122"/>
                <a:ea typeface="阿里巴巴普惠体 R" panose="00020600040101010101" charset="-122"/>
              </a:rPr>
              <a:t>01.</a:t>
            </a:r>
            <a:endParaRPr lang="en-US" altLang="zh-CN" sz="3200" b="1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4030" y="821690"/>
            <a:ext cx="5113020" cy="245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lvl="0" algn="dist">
              <a:buClrTx/>
              <a:buSzTx/>
              <a:buFontTx/>
            </a:pPr>
            <a:r>
              <a:rPr lang="zh-CN" altLang="en-US" sz="1600">
                <a:effectLst/>
                <a:latin typeface="阿里巴巴普惠体 R" panose="00020600040101010101" charset="-122"/>
                <a:ea typeface="阿里巴巴普惠体 R" panose="00020600040101010101" charset="-122"/>
                <a:cs typeface="思源宋体 CN Medium" panose="02020500000000000000" charset="-122"/>
                <a:sym typeface="+mn-ea"/>
              </a:rPr>
              <a:t>Subject background and significance</a:t>
            </a:r>
            <a:endParaRPr lang="zh-CN" altLang="en-US" sz="1600">
              <a:effectLst/>
              <a:latin typeface="阿里巴巴普惠体 R" panose="00020600040101010101" charset="-122"/>
              <a:ea typeface="阿里巴巴普惠体 R" panose="00020600040101010101" charset="-122"/>
              <a:cs typeface="思源宋体 CN Medium" panose="02020500000000000000" charset="-122"/>
              <a:sym typeface="+mn-ea"/>
            </a:endParaRPr>
          </a:p>
        </p:txBody>
      </p:sp>
      <p:sp>
        <p:nvSpPr>
          <p:cNvPr id="6" name="Freeform 11"/>
          <p:cNvSpPr/>
          <p:nvPr/>
        </p:nvSpPr>
        <p:spPr bwMode="auto">
          <a:xfrm>
            <a:off x="4308475" y="1974215"/>
            <a:ext cx="1851025" cy="1851025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EB25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7" name="Freeform 12"/>
          <p:cNvSpPr/>
          <p:nvPr/>
        </p:nvSpPr>
        <p:spPr bwMode="auto">
          <a:xfrm>
            <a:off x="4308475" y="1974215"/>
            <a:ext cx="1851025" cy="1851025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solidFill>
            <a:srgbClr val="474E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11" name="Freeform 31"/>
          <p:cNvSpPr/>
          <p:nvPr/>
        </p:nvSpPr>
        <p:spPr bwMode="auto">
          <a:xfrm>
            <a:off x="5118735" y="2702560"/>
            <a:ext cx="396875" cy="43815"/>
          </a:xfrm>
          <a:custGeom>
            <a:avLst/>
            <a:gdLst>
              <a:gd name="T0" fmla="*/ 136 w 136"/>
              <a:gd name="T1" fmla="*/ 7 h 15"/>
              <a:gd name="T2" fmla="*/ 128 w 136"/>
              <a:gd name="T3" fmla="*/ 15 h 15"/>
              <a:gd name="T4" fmla="*/ 8 w 136"/>
              <a:gd name="T5" fmla="*/ 15 h 15"/>
              <a:gd name="T6" fmla="*/ 0 w 136"/>
              <a:gd name="T7" fmla="*/ 7 h 15"/>
              <a:gd name="T8" fmla="*/ 8 w 136"/>
              <a:gd name="T9" fmla="*/ 0 h 15"/>
              <a:gd name="T10" fmla="*/ 128 w 136"/>
              <a:gd name="T11" fmla="*/ 0 h 15"/>
              <a:gd name="T12" fmla="*/ 136 w 136"/>
              <a:gd name="T1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5">
                <a:moveTo>
                  <a:pt x="136" y="7"/>
                </a:moveTo>
                <a:cubicBezTo>
                  <a:pt x="136" y="12"/>
                  <a:pt x="133" y="15"/>
                  <a:pt x="12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3" y="0"/>
                  <a:pt x="136" y="3"/>
                  <a:pt x="13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4" name="Freeform 32"/>
          <p:cNvSpPr/>
          <p:nvPr/>
        </p:nvSpPr>
        <p:spPr bwMode="auto">
          <a:xfrm>
            <a:off x="5168265" y="2541905"/>
            <a:ext cx="47625" cy="137160"/>
          </a:xfrm>
          <a:custGeom>
            <a:avLst/>
            <a:gdLst>
              <a:gd name="T0" fmla="*/ 8 w 16"/>
              <a:gd name="T1" fmla="*/ 47 h 47"/>
              <a:gd name="T2" fmla="*/ 0 w 16"/>
              <a:gd name="T3" fmla="*/ 39 h 47"/>
              <a:gd name="T4" fmla="*/ 0 w 16"/>
              <a:gd name="T5" fmla="*/ 8 h 47"/>
              <a:gd name="T6" fmla="*/ 8 w 16"/>
              <a:gd name="T7" fmla="*/ 0 h 47"/>
              <a:gd name="T8" fmla="*/ 16 w 16"/>
              <a:gd name="T9" fmla="*/ 8 h 47"/>
              <a:gd name="T10" fmla="*/ 16 w 16"/>
              <a:gd name="T11" fmla="*/ 39 h 47"/>
              <a:gd name="T12" fmla="*/ 8 w 16"/>
              <a:gd name="T13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47">
                <a:moveTo>
                  <a:pt x="8" y="47"/>
                </a:moveTo>
                <a:cubicBezTo>
                  <a:pt x="4" y="47"/>
                  <a:pt x="0" y="44"/>
                  <a:pt x="0" y="39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44"/>
                  <a:pt x="12" y="47"/>
                  <a:pt x="8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13" name="Freeform 33"/>
          <p:cNvSpPr/>
          <p:nvPr/>
        </p:nvSpPr>
        <p:spPr bwMode="auto">
          <a:xfrm>
            <a:off x="5252720" y="2541905"/>
            <a:ext cx="43815" cy="137160"/>
          </a:xfrm>
          <a:custGeom>
            <a:avLst/>
            <a:gdLst>
              <a:gd name="T0" fmla="*/ 8 w 15"/>
              <a:gd name="T1" fmla="*/ 47 h 47"/>
              <a:gd name="T2" fmla="*/ 0 w 15"/>
              <a:gd name="T3" fmla="*/ 39 h 47"/>
              <a:gd name="T4" fmla="*/ 0 w 15"/>
              <a:gd name="T5" fmla="*/ 8 h 47"/>
              <a:gd name="T6" fmla="*/ 8 w 15"/>
              <a:gd name="T7" fmla="*/ 0 h 47"/>
              <a:gd name="T8" fmla="*/ 15 w 15"/>
              <a:gd name="T9" fmla="*/ 8 h 47"/>
              <a:gd name="T10" fmla="*/ 15 w 15"/>
              <a:gd name="T11" fmla="*/ 39 h 47"/>
              <a:gd name="T12" fmla="*/ 8 w 15"/>
              <a:gd name="T13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47">
                <a:moveTo>
                  <a:pt x="8" y="47"/>
                </a:moveTo>
                <a:cubicBezTo>
                  <a:pt x="3" y="47"/>
                  <a:pt x="0" y="44"/>
                  <a:pt x="0" y="39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44"/>
                  <a:pt x="12" y="47"/>
                  <a:pt x="8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14" name="Freeform 34"/>
          <p:cNvSpPr/>
          <p:nvPr/>
        </p:nvSpPr>
        <p:spPr bwMode="auto">
          <a:xfrm>
            <a:off x="5337175" y="2541905"/>
            <a:ext cx="43815" cy="137160"/>
          </a:xfrm>
          <a:custGeom>
            <a:avLst/>
            <a:gdLst>
              <a:gd name="T0" fmla="*/ 7 w 15"/>
              <a:gd name="T1" fmla="*/ 47 h 47"/>
              <a:gd name="T2" fmla="*/ 0 w 15"/>
              <a:gd name="T3" fmla="*/ 39 h 47"/>
              <a:gd name="T4" fmla="*/ 0 w 15"/>
              <a:gd name="T5" fmla="*/ 8 h 47"/>
              <a:gd name="T6" fmla="*/ 7 w 15"/>
              <a:gd name="T7" fmla="*/ 0 h 47"/>
              <a:gd name="T8" fmla="*/ 15 w 15"/>
              <a:gd name="T9" fmla="*/ 8 h 47"/>
              <a:gd name="T10" fmla="*/ 15 w 15"/>
              <a:gd name="T11" fmla="*/ 39 h 47"/>
              <a:gd name="T12" fmla="*/ 7 w 15"/>
              <a:gd name="T13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47">
                <a:moveTo>
                  <a:pt x="7" y="47"/>
                </a:moveTo>
                <a:cubicBezTo>
                  <a:pt x="3" y="47"/>
                  <a:pt x="0" y="44"/>
                  <a:pt x="0" y="39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44"/>
                  <a:pt x="12" y="47"/>
                  <a:pt x="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15" name="Freeform 35"/>
          <p:cNvSpPr/>
          <p:nvPr/>
        </p:nvSpPr>
        <p:spPr bwMode="auto">
          <a:xfrm>
            <a:off x="5418455" y="2541905"/>
            <a:ext cx="47625" cy="137160"/>
          </a:xfrm>
          <a:custGeom>
            <a:avLst/>
            <a:gdLst>
              <a:gd name="T0" fmla="*/ 8 w 16"/>
              <a:gd name="T1" fmla="*/ 47 h 47"/>
              <a:gd name="T2" fmla="*/ 0 w 16"/>
              <a:gd name="T3" fmla="*/ 39 h 47"/>
              <a:gd name="T4" fmla="*/ 0 w 16"/>
              <a:gd name="T5" fmla="*/ 8 h 47"/>
              <a:gd name="T6" fmla="*/ 8 w 16"/>
              <a:gd name="T7" fmla="*/ 0 h 47"/>
              <a:gd name="T8" fmla="*/ 16 w 16"/>
              <a:gd name="T9" fmla="*/ 8 h 47"/>
              <a:gd name="T10" fmla="*/ 16 w 16"/>
              <a:gd name="T11" fmla="*/ 39 h 47"/>
              <a:gd name="T12" fmla="*/ 8 w 16"/>
              <a:gd name="T13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47">
                <a:moveTo>
                  <a:pt x="8" y="47"/>
                </a:moveTo>
                <a:cubicBezTo>
                  <a:pt x="4" y="47"/>
                  <a:pt x="0" y="44"/>
                  <a:pt x="0" y="39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44"/>
                  <a:pt x="12" y="47"/>
                  <a:pt x="8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16" name="Freeform 36"/>
          <p:cNvSpPr/>
          <p:nvPr/>
        </p:nvSpPr>
        <p:spPr bwMode="auto">
          <a:xfrm>
            <a:off x="5194300" y="2386965"/>
            <a:ext cx="245110" cy="74295"/>
          </a:xfrm>
          <a:custGeom>
            <a:avLst/>
            <a:gdLst>
              <a:gd name="T0" fmla="*/ 84 w 84"/>
              <a:gd name="T1" fmla="*/ 25 h 25"/>
              <a:gd name="T2" fmla="*/ 52 w 84"/>
              <a:gd name="T3" fmla="*/ 4 h 25"/>
              <a:gd name="T4" fmla="*/ 32 w 84"/>
              <a:gd name="T5" fmla="*/ 4 h 25"/>
              <a:gd name="T6" fmla="*/ 18 w 84"/>
              <a:gd name="T7" fmla="*/ 13 h 25"/>
              <a:gd name="T8" fmla="*/ 0 w 84"/>
              <a:gd name="T9" fmla="*/ 25 h 25"/>
              <a:gd name="T10" fmla="*/ 84 w 84"/>
              <a:gd name="T1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25">
                <a:moveTo>
                  <a:pt x="84" y="25"/>
                </a:moveTo>
                <a:cubicBezTo>
                  <a:pt x="52" y="4"/>
                  <a:pt x="52" y="4"/>
                  <a:pt x="52" y="4"/>
                </a:cubicBezTo>
                <a:cubicBezTo>
                  <a:pt x="46" y="0"/>
                  <a:pt x="38" y="0"/>
                  <a:pt x="32" y="4"/>
                </a:cubicBezTo>
                <a:cubicBezTo>
                  <a:pt x="18" y="13"/>
                  <a:pt x="18" y="13"/>
                  <a:pt x="18" y="13"/>
                </a:cubicBezTo>
                <a:cubicBezTo>
                  <a:pt x="0" y="25"/>
                  <a:pt x="0" y="25"/>
                  <a:pt x="0" y="25"/>
                </a:cubicBezTo>
                <a:lnTo>
                  <a:pt x="84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17" name="Freeform 37"/>
          <p:cNvSpPr/>
          <p:nvPr/>
        </p:nvSpPr>
        <p:spPr bwMode="auto">
          <a:xfrm>
            <a:off x="5141595" y="2484120"/>
            <a:ext cx="351155" cy="45720"/>
          </a:xfrm>
          <a:custGeom>
            <a:avLst/>
            <a:gdLst>
              <a:gd name="T0" fmla="*/ 120 w 120"/>
              <a:gd name="T1" fmla="*/ 8 h 16"/>
              <a:gd name="T2" fmla="*/ 112 w 120"/>
              <a:gd name="T3" fmla="*/ 16 h 16"/>
              <a:gd name="T4" fmla="*/ 8 w 120"/>
              <a:gd name="T5" fmla="*/ 16 h 16"/>
              <a:gd name="T6" fmla="*/ 0 w 120"/>
              <a:gd name="T7" fmla="*/ 8 h 16"/>
              <a:gd name="T8" fmla="*/ 8 w 120"/>
              <a:gd name="T9" fmla="*/ 0 h 16"/>
              <a:gd name="T10" fmla="*/ 112 w 120"/>
              <a:gd name="T11" fmla="*/ 0 h 16"/>
              <a:gd name="T12" fmla="*/ 120 w 120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6">
                <a:moveTo>
                  <a:pt x="120" y="8"/>
                </a:moveTo>
                <a:cubicBezTo>
                  <a:pt x="120" y="12"/>
                  <a:pt x="116" y="16"/>
                  <a:pt x="112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12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6" y="0"/>
                  <a:pt x="120" y="3"/>
                  <a:pt x="120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4817745" y="2815590"/>
            <a:ext cx="11455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 R" panose="00020600040101010101" charset="-122"/>
                <a:ea typeface="阿里巴巴普惠体 R" panose="00020600040101010101" charset="-122"/>
              </a:rPr>
              <a:t>添加标题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18" name="Freeform 5"/>
          <p:cNvSpPr/>
          <p:nvPr/>
        </p:nvSpPr>
        <p:spPr bwMode="auto">
          <a:xfrm>
            <a:off x="6234430" y="1974215"/>
            <a:ext cx="1851025" cy="1851025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19" name="Freeform 6"/>
          <p:cNvSpPr/>
          <p:nvPr/>
        </p:nvSpPr>
        <p:spPr bwMode="auto">
          <a:xfrm>
            <a:off x="6234430" y="1974215"/>
            <a:ext cx="1851025" cy="1851025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solidFill>
            <a:srgbClr val="52B2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21" name="Freeform 26"/>
          <p:cNvSpPr/>
          <p:nvPr/>
        </p:nvSpPr>
        <p:spPr bwMode="auto">
          <a:xfrm>
            <a:off x="6868795" y="2693035"/>
            <a:ext cx="368300" cy="47625"/>
          </a:xfrm>
          <a:custGeom>
            <a:avLst/>
            <a:gdLst>
              <a:gd name="T0" fmla="*/ 118 w 118"/>
              <a:gd name="T1" fmla="*/ 7 h 15"/>
              <a:gd name="T2" fmla="*/ 110 w 118"/>
              <a:gd name="T3" fmla="*/ 15 h 15"/>
              <a:gd name="T4" fmla="*/ 7 w 118"/>
              <a:gd name="T5" fmla="*/ 15 h 15"/>
              <a:gd name="T6" fmla="*/ 0 w 118"/>
              <a:gd name="T7" fmla="*/ 7 h 15"/>
              <a:gd name="T8" fmla="*/ 7 w 118"/>
              <a:gd name="T9" fmla="*/ 0 h 15"/>
              <a:gd name="T10" fmla="*/ 110 w 118"/>
              <a:gd name="T11" fmla="*/ 0 h 15"/>
              <a:gd name="T12" fmla="*/ 118 w 118"/>
              <a:gd name="T1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8" h="15">
                <a:moveTo>
                  <a:pt x="118" y="7"/>
                </a:moveTo>
                <a:cubicBezTo>
                  <a:pt x="118" y="12"/>
                  <a:pt x="115" y="15"/>
                  <a:pt x="11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5" y="0"/>
                  <a:pt x="118" y="3"/>
                  <a:pt x="118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22" name="Freeform 27"/>
          <p:cNvSpPr/>
          <p:nvPr/>
        </p:nvSpPr>
        <p:spPr bwMode="auto">
          <a:xfrm>
            <a:off x="6899275" y="2520315"/>
            <a:ext cx="49530" cy="147955"/>
          </a:xfrm>
          <a:custGeom>
            <a:avLst/>
            <a:gdLst>
              <a:gd name="T0" fmla="*/ 8 w 16"/>
              <a:gd name="T1" fmla="*/ 47 h 47"/>
              <a:gd name="T2" fmla="*/ 0 w 16"/>
              <a:gd name="T3" fmla="*/ 39 h 47"/>
              <a:gd name="T4" fmla="*/ 0 w 16"/>
              <a:gd name="T5" fmla="*/ 8 h 47"/>
              <a:gd name="T6" fmla="*/ 8 w 16"/>
              <a:gd name="T7" fmla="*/ 0 h 47"/>
              <a:gd name="T8" fmla="*/ 16 w 16"/>
              <a:gd name="T9" fmla="*/ 8 h 47"/>
              <a:gd name="T10" fmla="*/ 16 w 16"/>
              <a:gd name="T11" fmla="*/ 39 h 47"/>
              <a:gd name="T12" fmla="*/ 8 w 16"/>
              <a:gd name="T13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47">
                <a:moveTo>
                  <a:pt x="8" y="47"/>
                </a:moveTo>
                <a:cubicBezTo>
                  <a:pt x="4" y="47"/>
                  <a:pt x="0" y="44"/>
                  <a:pt x="0" y="39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44"/>
                  <a:pt x="12" y="47"/>
                  <a:pt x="8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23" name="Freeform 28"/>
          <p:cNvSpPr/>
          <p:nvPr/>
        </p:nvSpPr>
        <p:spPr bwMode="auto">
          <a:xfrm>
            <a:off x="6986270" y="2477135"/>
            <a:ext cx="51435" cy="191770"/>
          </a:xfrm>
          <a:custGeom>
            <a:avLst/>
            <a:gdLst>
              <a:gd name="T0" fmla="*/ 8 w 16"/>
              <a:gd name="T1" fmla="*/ 61 h 61"/>
              <a:gd name="T2" fmla="*/ 0 w 16"/>
              <a:gd name="T3" fmla="*/ 53 h 61"/>
              <a:gd name="T4" fmla="*/ 0 w 16"/>
              <a:gd name="T5" fmla="*/ 8 h 61"/>
              <a:gd name="T6" fmla="*/ 8 w 16"/>
              <a:gd name="T7" fmla="*/ 0 h 61"/>
              <a:gd name="T8" fmla="*/ 16 w 16"/>
              <a:gd name="T9" fmla="*/ 8 h 61"/>
              <a:gd name="T10" fmla="*/ 16 w 16"/>
              <a:gd name="T11" fmla="*/ 53 h 61"/>
              <a:gd name="T12" fmla="*/ 8 w 16"/>
              <a:gd name="T13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1">
                <a:moveTo>
                  <a:pt x="8" y="61"/>
                </a:moveTo>
                <a:cubicBezTo>
                  <a:pt x="3" y="61"/>
                  <a:pt x="0" y="58"/>
                  <a:pt x="0" y="53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53"/>
                  <a:pt x="16" y="53"/>
                  <a:pt x="16" y="53"/>
                </a:cubicBezTo>
                <a:cubicBezTo>
                  <a:pt x="16" y="58"/>
                  <a:pt x="12" y="61"/>
                  <a:pt x="8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24" name="Freeform 29"/>
          <p:cNvSpPr/>
          <p:nvPr/>
        </p:nvSpPr>
        <p:spPr bwMode="auto">
          <a:xfrm>
            <a:off x="7075805" y="2433320"/>
            <a:ext cx="45720" cy="234950"/>
          </a:xfrm>
          <a:custGeom>
            <a:avLst/>
            <a:gdLst>
              <a:gd name="T0" fmla="*/ 8 w 15"/>
              <a:gd name="T1" fmla="*/ 75 h 75"/>
              <a:gd name="T2" fmla="*/ 0 w 15"/>
              <a:gd name="T3" fmla="*/ 67 h 75"/>
              <a:gd name="T4" fmla="*/ 0 w 15"/>
              <a:gd name="T5" fmla="*/ 8 h 75"/>
              <a:gd name="T6" fmla="*/ 8 w 15"/>
              <a:gd name="T7" fmla="*/ 0 h 75"/>
              <a:gd name="T8" fmla="*/ 15 w 15"/>
              <a:gd name="T9" fmla="*/ 8 h 75"/>
              <a:gd name="T10" fmla="*/ 15 w 15"/>
              <a:gd name="T11" fmla="*/ 67 h 75"/>
              <a:gd name="T12" fmla="*/ 8 w 15"/>
              <a:gd name="T13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75">
                <a:moveTo>
                  <a:pt x="8" y="75"/>
                </a:moveTo>
                <a:cubicBezTo>
                  <a:pt x="3" y="75"/>
                  <a:pt x="0" y="72"/>
                  <a:pt x="0" y="67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5" y="3"/>
                  <a:pt x="15" y="8"/>
                </a:cubicBezTo>
                <a:cubicBezTo>
                  <a:pt x="15" y="67"/>
                  <a:pt x="15" y="67"/>
                  <a:pt x="15" y="67"/>
                </a:cubicBezTo>
                <a:cubicBezTo>
                  <a:pt x="15" y="72"/>
                  <a:pt x="12" y="75"/>
                  <a:pt x="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25" name="Freeform 30"/>
          <p:cNvSpPr/>
          <p:nvPr/>
        </p:nvSpPr>
        <p:spPr bwMode="auto">
          <a:xfrm>
            <a:off x="7162800" y="2444750"/>
            <a:ext cx="47625" cy="224155"/>
          </a:xfrm>
          <a:custGeom>
            <a:avLst/>
            <a:gdLst>
              <a:gd name="T0" fmla="*/ 7 w 15"/>
              <a:gd name="T1" fmla="*/ 71 h 71"/>
              <a:gd name="T2" fmla="*/ 0 w 15"/>
              <a:gd name="T3" fmla="*/ 63 h 71"/>
              <a:gd name="T4" fmla="*/ 0 w 15"/>
              <a:gd name="T5" fmla="*/ 8 h 71"/>
              <a:gd name="T6" fmla="*/ 7 w 15"/>
              <a:gd name="T7" fmla="*/ 0 h 71"/>
              <a:gd name="T8" fmla="*/ 15 w 15"/>
              <a:gd name="T9" fmla="*/ 8 h 71"/>
              <a:gd name="T10" fmla="*/ 15 w 15"/>
              <a:gd name="T11" fmla="*/ 63 h 71"/>
              <a:gd name="T12" fmla="*/ 7 w 15"/>
              <a:gd name="T13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71">
                <a:moveTo>
                  <a:pt x="7" y="71"/>
                </a:moveTo>
                <a:cubicBezTo>
                  <a:pt x="3" y="71"/>
                  <a:pt x="0" y="68"/>
                  <a:pt x="0" y="63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5" y="3"/>
                  <a:pt x="15" y="8"/>
                </a:cubicBezTo>
                <a:cubicBezTo>
                  <a:pt x="15" y="63"/>
                  <a:pt x="15" y="63"/>
                  <a:pt x="15" y="63"/>
                </a:cubicBezTo>
                <a:cubicBezTo>
                  <a:pt x="15" y="68"/>
                  <a:pt x="12" y="71"/>
                  <a:pt x="7" y="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26" name="文本框 24"/>
          <p:cNvSpPr txBox="1"/>
          <p:nvPr/>
        </p:nvSpPr>
        <p:spPr>
          <a:xfrm>
            <a:off x="6614160" y="2815590"/>
            <a:ext cx="11455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altLang="en-US" sz="1600" b="1" kern="0" dirty="0">
                <a:solidFill>
                  <a:prstClr val="white"/>
                </a:solidFill>
                <a:latin typeface="阿里巴巴普惠体 R" panose="00020600040101010101" charset="-122"/>
                <a:ea typeface="阿里巴巴普惠体 R" panose="00020600040101010101" charset="-122"/>
              </a:rPr>
              <a:t>添加标题</a:t>
            </a:r>
            <a:endParaRPr lang="zh-CN" altLang="en-US" sz="1600" b="1" kern="0" dirty="0">
              <a:solidFill>
                <a:prstClr val="white"/>
              </a:solidFill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27" name="Freeform 9"/>
          <p:cNvSpPr/>
          <p:nvPr/>
        </p:nvSpPr>
        <p:spPr bwMode="auto">
          <a:xfrm>
            <a:off x="6233160" y="3904615"/>
            <a:ext cx="1844675" cy="1844675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28" name="Freeform 10"/>
          <p:cNvSpPr/>
          <p:nvPr/>
        </p:nvSpPr>
        <p:spPr bwMode="auto">
          <a:xfrm>
            <a:off x="6233160" y="3904615"/>
            <a:ext cx="1844675" cy="1844675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solidFill>
            <a:srgbClr val="474E6B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0" name="Freeform 48"/>
          <p:cNvSpPr>
            <a:spLocks noEditPoints="1"/>
          </p:cNvSpPr>
          <p:nvPr/>
        </p:nvSpPr>
        <p:spPr bwMode="auto">
          <a:xfrm>
            <a:off x="6991350" y="4300220"/>
            <a:ext cx="203835" cy="368935"/>
          </a:xfrm>
          <a:custGeom>
            <a:avLst/>
            <a:gdLst>
              <a:gd name="T0" fmla="*/ 35 w 70"/>
              <a:gd name="T1" fmla="*/ 126 h 126"/>
              <a:gd name="T2" fmla="*/ 0 w 70"/>
              <a:gd name="T3" fmla="*/ 63 h 126"/>
              <a:gd name="T4" fmla="*/ 35 w 70"/>
              <a:gd name="T5" fmla="*/ 0 h 126"/>
              <a:gd name="T6" fmla="*/ 70 w 70"/>
              <a:gd name="T7" fmla="*/ 63 h 126"/>
              <a:gd name="T8" fmla="*/ 35 w 70"/>
              <a:gd name="T9" fmla="*/ 126 h 126"/>
              <a:gd name="T10" fmla="*/ 35 w 70"/>
              <a:gd name="T11" fmla="*/ 6 h 126"/>
              <a:gd name="T12" fmla="*/ 6 w 70"/>
              <a:gd name="T13" fmla="*/ 63 h 126"/>
              <a:gd name="T14" fmla="*/ 35 w 70"/>
              <a:gd name="T15" fmla="*/ 120 h 126"/>
              <a:gd name="T16" fmla="*/ 64 w 70"/>
              <a:gd name="T17" fmla="*/ 63 h 126"/>
              <a:gd name="T18" fmla="*/ 35 w 70"/>
              <a:gd name="T19" fmla="*/ 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126">
                <a:moveTo>
                  <a:pt x="35" y="126"/>
                </a:moveTo>
                <a:cubicBezTo>
                  <a:pt x="15" y="126"/>
                  <a:pt x="0" y="98"/>
                  <a:pt x="0" y="63"/>
                </a:cubicBezTo>
                <a:cubicBezTo>
                  <a:pt x="0" y="27"/>
                  <a:pt x="15" y="0"/>
                  <a:pt x="35" y="0"/>
                </a:cubicBezTo>
                <a:cubicBezTo>
                  <a:pt x="55" y="0"/>
                  <a:pt x="70" y="27"/>
                  <a:pt x="70" y="63"/>
                </a:cubicBezTo>
                <a:cubicBezTo>
                  <a:pt x="70" y="98"/>
                  <a:pt x="55" y="126"/>
                  <a:pt x="35" y="126"/>
                </a:cubicBezTo>
                <a:close/>
                <a:moveTo>
                  <a:pt x="35" y="6"/>
                </a:moveTo>
                <a:cubicBezTo>
                  <a:pt x="19" y="6"/>
                  <a:pt x="6" y="32"/>
                  <a:pt x="6" y="63"/>
                </a:cubicBezTo>
                <a:cubicBezTo>
                  <a:pt x="6" y="93"/>
                  <a:pt x="19" y="120"/>
                  <a:pt x="35" y="120"/>
                </a:cubicBezTo>
                <a:cubicBezTo>
                  <a:pt x="51" y="120"/>
                  <a:pt x="64" y="93"/>
                  <a:pt x="64" y="63"/>
                </a:cubicBezTo>
                <a:cubicBezTo>
                  <a:pt x="64" y="32"/>
                  <a:pt x="51" y="6"/>
                  <a:pt x="3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1" name="Freeform 49"/>
          <p:cNvSpPr>
            <a:spLocks noEditPoints="1"/>
          </p:cNvSpPr>
          <p:nvPr/>
        </p:nvSpPr>
        <p:spPr bwMode="auto">
          <a:xfrm>
            <a:off x="6902450" y="4360545"/>
            <a:ext cx="381000" cy="244475"/>
          </a:xfrm>
          <a:custGeom>
            <a:avLst/>
            <a:gdLst>
              <a:gd name="T0" fmla="*/ 40 w 130"/>
              <a:gd name="T1" fmla="*/ 83 h 83"/>
              <a:gd name="T2" fmla="*/ 8 w 130"/>
              <a:gd name="T3" fmla="*/ 68 h 83"/>
              <a:gd name="T4" fmla="*/ 50 w 130"/>
              <a:gd name="T5" fmla="*/ 9 h 83"/>
              <a:gd name="T6" fmla="*/ 90 w 130"/>
              <a:gd name="T7" fmla="*/ 0 h 83"/>
              <a:gd name="T8" fmla="*/ 122 w 130"/>
              <a:gd name="T9" fmla="*/ 15 h 83"/>
              <a:gd name="T10" fmla="*/ 80 w 130"/>
              <a:gd name="T11" fmla="*/ 74 h 83"/>
              <a:gd name="T12" fmla="*/ 40 w 130"/>
              <a:gd name="T13" fmla="*/ 83 h 83"/>
              <a:gd name="T14" fmla="*/ 90 w 130"/>
              <a:gd name="T15" fmla="*/ 6 h 83"/>
              <a:gd name="T16" fmla="*/ 53 w 130"/>
              <a:gd name="T17" fmla="*/ 15 h 83"/>
              <a:gd name="T18" fmla="*/ 13 w 130"/>
              <a:gd name="T19" fmla="*/ 66 h 83"/>
              <a:gd name="T20" fmla="*/ 40 w 130"/>
              <a:gd name="T21" fmla="*/ 77 h 83"/>
              <a:gd name="T22" fmla="*/ 77 w 130"/>
              <a:gd name="T23" fmla="*/ 68 h 83"/>
              <a:gd name="T24" fmla="*/ 117 w 130"/>
              <a:gd name="T25" fmla="*/ 17 h 83"/>
              <a:gd name="T26" fmla="*/ 90 w 130"/>
              <a:gd name="T27" fmla="*/ 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83">
                <a:moveTo>
                  <a:pt x="40" y="83"/>
                </a:moveTo>
                <a:cubicBezTo>
                  <a:pt x="24" y="83"/>
                  <a:pt x="12" y="78"/>
                  <a:pt x="8" y="68"/>
                </a:cubicBezTo>
                <a:cubicBezTo>
                  <a:pt x="0" y="50"/>
                  <a:pt x="18" y="24"/>
                  <a:pt x="50" y="9"/>
                </a:cubicBezTo>
                <a:cubicBezTo>
                  <a:pt x="63" y="3"/>
                  <a:pt x="78" y="0"/>
                  <a:pt x="90" y="0"/>
                </a:cubicBezTo>
                <a:cubicBezTo>
                  <a:pt x="106" y="0"/>
                  <a:pt x="118" y="5"/>
                  <a:pt x="122" y="15"/>
                </a:cubicBezTo>
                <a:cubicBezTo>
                  <a:pt x="130" y="33"/>
                  <a:pt x="112" y="59"/>
                  <a:pt x="80" y="74"/>
                </a:cubicBezTo>
                <a:cubicBezTo>
                  <a:pt x="67" y="80"/>
                  <a:pt x="52" y="83"/>
                  <a:pt x="40" y="83"/>
                </a:cubicBezTo>
                <a:close/>
                <a:moveTo>
                  <a:pt x="90" y="6"/>
                </a:moveTo>
                <a:cubicBezTo>
                  <a:pt x="79" y="6"/>
                  <a:pt x="65" y="9"/>
                  <a:pt x="53" y="15"/>
                </a:cubicBezTo>
                <a:cubicBezTo>
                  <a:pt x="25" y="28"/>
                  <a:pt x="7" y="51"/>
                  <a:pt x="13" y="66"/>
                </a:cubicBezTo>
                <a:cubicBezTo>
                  <a:pt x="17" y="73"/>
                  <a:pt x="26" y="77"/>
                  <a:pt x="40" y="77"/>
                </a:cubicBezTo>
                <a:cubicBezTo>
                  <a:pt x="51" y="77"/>
                  <a:pt x="65" y="74"/>
                  <a:pt x="77" y="68"/>
                </a:cubicBezTo>
                <a:cubicBezTo>
                  <a:pt x="105" y="55"/>
                  <a:pt x="123" y="32"/>
                  <a:pt x="117" y="17"/>
                </a:cubicBezTo>
                <a:cubicBezTo>
                  <a:pt x="113" y="10"/>
                  <a:pt x="104" y="6"/>
                  <a:pt x="9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2" name="Freeform 50"/>
          <p:cNvSpPr>
            <a:spLocks noEditPoints="1"/>
          </p:cNvSpPr>
          <p:nvPr/>
        </p:nvSpPr>
        <p:spPr bwMode="auto">
          <a:xfrm>
            <a:off x="6907530" y="4367530"/>
            <a:ext cx="370205" cy="230505"/>
          </a:xfrm>
          <a:custGeom>
            <a:avLst/>
            <a:gdLst>
              <a:gd name="T0" fmla="*/ 85 w 126"/>
              <a:gd name="T1" fmla="*/ 79 h 79"/>
              <a:gd name="T2" fmla="*/ 51 w 126"/>
              <a:gd name="T3" fmla="*/ 73 h 79"/>
              <a:gd name="T4" fmla="*/ 13 w 126"/>
              <a:gd name="T5" fmla="*/ 48 h 79"/>
              <a:gd name="T6" fmla="*/ 4 w 126"/>
              <a:gd name="T7" fmla="*/ 18 h 79"/>
              <a:gd name="T8" fmla="*/ 41 w 126"/>
              <a:gd name="T9" fmla="*/ 0 h 79"/>
              <a:gd name="T10" fmla="*/ 75 w 126"/>
              <a:gd name="T11" fmla="*/ 6 h 79"/>
              <a:gd name="T12" fmla="*/ 113 w 126"/>
              <a:gd name="T13" fmla="*/ 31 h 79"/>
              <a:gd name="T14" fmla="*/ 122 w 126"/>
              <a:gd name="T15" fmla="*/ 61 h 79"/>
              <a:gd name="T16" fmla="*/ 85 w 126"/>
              <a:gd name="T17" fmla="*/ 79 h 79"/>
              <a:gd name="T18" fmla="*/ 41 w 126"/>
              <a:gd name="T19" fmla="*/ 6 h 79"/>
              <a:gd name="T20" fmla="*/ 9 w 126"/>
              <a:gd name="T21" fmla="*/ 20 h 79"/>
              <a:gd name="T22" fmla="*/ 18 w 126"/>
              <a:gd name="T23" fmla="*/ 45 h 79"/>
              <a:gd name="T24" fmla="*/ 53 w 126"/>
              <a:gd name="T25" fmla="*/ 67 h 79"/>
              <a:gd name="T26" fmla="*/ 85 w 126"/>
              <a:gd name="T27" fmla="*/ 73 h 79"/>
              <a:gd name="T28" fmla="*/ 117 w 126"/>
              <a:gd name="T29" fmla="*/ 59 h 79"/>
              <a:gd name="T30" fmla="*/ 108 w 126"/>
              <a:gd name="T31" fmla="*/ 34 h 79"/>
              <a:gd name="T32" fmla="*/ 73 w 126"/>
              <a:gd name="T33" fmla="*/ 12 h 79"/>
              <a:gd name="T34" fmla="*/ 41 w 126"/>
              <a:gd name="T35" fmla="*/ 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6" h="79">
                <a:moveTo>
                  <a:pt x="85" y="79"/>
                </a:moveTo>
                <a:cubicBezTo>
                  <a:pt x="74" y="79"/>
                  <a:pt x="63" y="77"/>
                  <a:pt x="51" y="73"/>
                </a:cubicBezTo>
                <a:cubicBezTo>
                  <a:pt x="35" y="67"/>
                  <a:pt x="22" y="58"/>
                  <a:pt x="13" y="48"/>
                </a:cubicBezTo>
                <a:cubicBezTo>
                  <a:pt x="4" y="38"/>
                  <a:pt x="0" y="27"/>
                  <a:pt x="4" y="18"/>
                </a:cubicBezTo>
                <a:cubicBezTo>
                  <a:pt x="8" y="7"/>
                  <a:pt x="22" y="0"/>
                  <a:pt x="41" y="0"/>
                </a:cubicBezTo>
                <a:cubicBezTo>
                  <a:pt x="52" y="0"/>
                  <a:pt x="63" y="2"/>
                  <a:pt x="75" y="6"/>
                </a:cubicBezTo>
                <a:cubicBezTo>
                  <a:pt x="91" y="12"/>
                  <a:pt x="104" y="21"/>
                  <a:pt x="113" y="31"/>
                </a:cubicBezTo>
                <a:cubicBezTo>
                  <a:pt x="122" y="41"/>
                  <a:pt x="126" y="52"/>
                  <a:pt x="122" y="61"/>
                </a:cubicBezTo>
                <a:cubicBezTo>
                  <a:pt x="118" y="72"/>
                  <a:pt x="104" y="79"/>
                  <a:pt x="85" y="79"/>
                </a:cubicBezTo>
                <a:close/>
                <a:moveTo>
                  <a:pt x="41" y="6"/>
                </a:moveTo>
                <a:cubicBezTo>
                  <a:pt x="24" y="6"/>
                  <a:pt x="13" y="11"/>
                  <a:pt x="9" y="20"/>
                </a:cubicBezTo>
                <a:cubicBezTo>
                  <a:pt x="7" y="27"/>
                  <a:pt x="10" y="36"/>
                  <a:pt x="18" y="45"/>
                </a:cubicBezTo>
                <a:cubicBezTo>
                  <a:pt x="26" y="54"/>
                  <a:pt x="38" y="62"/>
                  <a:pt x="53" y="67"/>
                </a:cubicBezTo>
                <a:cubicBezTo>
                  <a:pt x="64" y="71"/>
                  <a:pt x="75" y="73"/>
                  <a:pt x="85" y="73"/>
                </a:cubicBezTo>
                <a:cubicBezTo>
                  <a:pt x="102" y="73"/>
                  <a:pt x="113" y="68"/>
                  <a:pt x="117" y="59"/>
                </a:cubicBezTo>
                <a:cubicBezTo>
                  <a:pt x="119" y="52"/>
                  <a:pt x="116" y="43"/>
                  <a:pt x="108" y="34"/>
                </a:cubicBezTo>
                <a:cubicBezTo>
                  <a:pt x="100" y="25"/>
                  <a:pt x="88" y="17"/>
                  <a:pt x="73" y="12"/>
                </a:cubicBezTo>
                <a:cubicBezTo>
                  <a:pt x="62" y="8"/>
                  <a:pt x="51" y="6"/>
                  <a:pt x="4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3" name="Oval 51"/>
          <p:cNvSpPr>
            <a:spLocks noChangeArrowheads="1"/>
          </p:cNvSpPr>
          <p:nvPr/>
        </p:nvSpPr>
        <p:spPr bwMode="auto">
          <a:xfrm>
            <a:off x="7045960" y="4436745"/>
            <a:ext cx="93980" cy="9398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4" name="Oval 52"/>
          <p:cNvSpPr>
            <a:spLocks noChangeArrowheads="1"/>
          </p:cNvSpPr>
          <p:nvPr/>
        </p:nvSpPr>
        <p:spPr bwMode="auto">
          <a:xfrm>
            <a:off x="7233920" y="4530725"/>
            <a:ext cx="46355" cy="476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5" name="Oval 53"/>
          <p:cNvSpPr>
            <a:spLocks noChangeArrowheads="1"/>
          </p:cNvSpPr>
          <p:nvPr/>
        </p:nvSpPr>
        <p:spPr bwMode="auto">
          <a:xfrm>
            <a:off x="6906260" y="4530725"/>
            <a:ext cx="46355" cy="476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6" name="Oval 54"/>
          <p:cNvSpPr>
            <a:spLocks noChangeArrowheads="1"/>
          </p:cNvSpPr>
          <p:nvPr/>
        </p:nvSpPr>
        <p:spPr bwMode="auto">
          <a:xfrm>
            <a:off x="7068820" y="4284345"/>
            <a:ext cx="47625" cy="476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7" name="文本框 35"/>
          <p:cNvSpPr txBox="1"/>
          <p:nvPr/>
        </p:nvSpPr>
        <p:spPr>
          <a:xfrm>
            <a:off x="6583045" y="4730115"/>
            <a:ext cx="11455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altLang="en-US" sz="1600" b="1" kern="0" dirty="0">
                <a:solidFill>
                  <a:prstClr val="white"/>
                </a:solidFill>
                <a:latin typeface="阿里巴巴普惠体 R" panose="00020600040101010101" charset="-122"/>
                <a:ea typeface="阿里巴巴普惠体 R" panose="00020600040101010101" charset="-122"/>
              </a:rPr>
              <a:t>添加标题</a:t>
            </a:r>
            <a:endParaRPr lang="zh-CN" altLang="en-US" sz="1600" b="1" kern="0" dirty="0">
              <a:solidFill>
                <a:prstClr val="white"/>
              </a:solidFill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8" name="Freeform 7"/>
          <p:cNvSpPr/>
          <p:nvPr/>
        </p:nvSpPr>
        <p:spPr bwMode="auto">
          <a:xfrm>
            <a:off x="4314190" y="3904615"/>
            <a:ext cx="1845945" cy="1844675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52B2A7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9" name="Freeform 8"/>
          <p:cNvSpPr/>
          <p:nvPr/>
        </p:nvSpPr>
        <p:spPr bwMode="auto">
          <a:xfrm>
            <a:off x="4314190" y="3904615"/>
            <a:ext cx="1845945" cy="1844675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5249545" y="4451985"/>
            <a:ext cx="51435" cy="5143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42" name="Freeform 39"/>
          <p:cNvSpPr/>
          <p:nvPr/>
        </p:nvSpPr>
        <p:spPr bwMode="auto">
          <a:xfrm>
            <a:off x="5229225" y="4505325"/>
            <a:ext cx="92075" cy="73025"/>
          </a:xfrm>
          <a:custGeom>
            <a:avLst/>
            <a:gdLst>
              <a:gd name="T0" fmla="*/ 27 w 36"/>
              <a:gd name="T1" fmla="*/ 0 h 28"/>
              <a:gd name="T2" fmla="*/ 18 w 36"/>
              <a:gd name="T3" fmla="*/ 11 h 28"/>
              <a:gd name="T4" fmla="*/ 9 w 36"/>
              <a:gd name="T5" fmla="*/ 0 h 28"/>
              <a:gd name="T6" fmla="*/ 0 w 36"/>
              <a:gd name="T7" fmla="*/ 18 h 28"/>
              <a:gd name="T8" fmla="*/ 1 w 36"/>
              <a:gd name="T9" fmla="*/ 26 h 28"/>
              <a:gd name="T10" fmla="*/ 18 w 36"/>
              <a:gd name="T11" fmla="*/ 28 h 28"/>
              <a:gd name="T12" fmla="*/ 35 w 36"/>
              <a:gd name="T13" fmla="*/ 26 h 28"/>
              <a:gd name="T14" fmla="*/ 36 w 36"/>
              <a:gd name="T15" fmla="*/ 18 h 28"/>
              <a:gd name="T16" fmla="*/ 27 w 36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28">
                <a:moveTo>
                  <a:pt x="27" y="0"/>
                </a:moveTo>
                <a:cubicBezTo>
                  <a:pt x="18" y="11"/>
                  <a:pt x="18" y="11"/>
                  <a:pt x="18" y="11"/>
                </a:cubicBezTo>
                <a:cubicBezTo>
                  <a:pt x="9" y="0"/>
                  <a:pt x="9" y="0"/>
                  <a:pt x="9" y="0"/>
                </a:cubicBezTo>
                <a:cubicBezTo>
                  <a:pt x="3" y="4"/>
                  <a:pt x="0" y="11"/>
                  <a:pt x="0" y="18"/>
                </a:cubicBezTo>
                <a:cubicBezTo>
                  <a:pt x="0" y="21"/>
                  <a:pt x="0" y="23"/>
                  <a:pt x="1" y="26"/>
                </a:cubicBezTo>
                <a:cubicBezTo>
                  <a:pt x="6" y="27"/>
                  <a:pt x="12" y="28"/>
                  <a:pt x="18" y="28"/>
                </a:cubicBezTo>
                <a:cubicBezTo>
                  <a:pt x="24" y="28"/>
                  <a:pt x="30" y="27"/>
                  <a:pt x="35" y="26"/>
                </a:cubicBezTo>
                <a:cubicBezTo>
                  <a:pt x="36" y="23"/>
                  <a:pt x="36" y="21"/>
                  <a:pt x="36" y="18"/>
                </a:cubicBezTo>
                <a:cubicBezTo>
                  <a:pt x="36" y="11"/>
                  <a:pt x="33" y="4"/>
                  <a:pt x="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5115560" y="4451985"/>
            <a:ext cx="49530" cy="5143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44" name="Freeform 41"/>
          <p:cNvSpPr/>
          <p:nvPr/>
        </p:nvSpPr>
        <p:spPr bwMode="auto">
          <a:xfrm>
            <a:off x="5092065" y="4505325"/>
            <a:ext cx="95250" cy="73025"/>
          </a:xfrm>
          <a:custGeom>
            <a:avLst/>
            <a:gdLst>
              <a:gd name="T0" fmla="*/ 28 w 37"/>
              <a:gd name="T1" fmla="*/ 0 h 28"/>
              <a:gd name="T2" fmla="*/ 19 w 37"/>
              <a:gd name="T3" fmla="*/ 11 h 28"/>
              <a:gd name="T4" fmla="*/ 9 w 37"/>
              <a:gd name="T5" fmla="*/ 0 h 28"/>
              <a:gd name="T6" fmla="*/ 0 w 37"/>
              <a:gd name="T7" fmla="*/ 18 h 28"/>
              <a:gd name="T8" fmla="*/ 1 w 37"/>
              <a:gd name="T9" fmla="*/ 26 h 28"/>
              <a:gd name="T10" fmla="*/ 19 w 37"/>
              <a:gd name="T11" fmla="*/ 28 h 28"/>
              <a:gd name="T12" fmla="*/ 36 w 37"/>
              <a:gd name="T13" fmla="*/ 26 h 28"/>
              <a:gd name="T14" fmla="*/ 37 w 37"/>
              <a:gd name="T15" fmla="*/ 18 h 28"/>
              <a:gd name="T16" fmla="*/ 28 w 37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28">
                <a:moveTo>
                  <a:pt x="28" y="0"/>
                </a:moveTo>
                <a:cubicBezTo>
                  <a:pt x="19" y="11"/>
                  <a:pt x="19" y="11"/>
                  <a:pt x="19" y="11"/>
                </a:cubicBezTo>
                <a:cubicBezTo>
                  <a:pt x="9" y="0"/>
                  <a:pt x="9" y="0"/>
                  <a:pt x="9" y="0"/>
                </a:cubicBezTo>
                <a:cubicBezTo>
                  <a:pt x="4" y="4"/>
                  <a:pt x="0" y="11"/>
                  <a:pt x="0" y="18"/>
                </a:cubicBezTo>
                <a:cubicBezTo>
                  <a:pt x="0" y="21"/>
                  <a:pt x="1" y="23"/>
                  <a:pt x="1" y="26"/>
                </a:cubicBezTo>
                <a:cubicBezTo>
                  <a:pt x="7" y="27"/>
                  <a:pt x="12" y="28"/>
                  <a:pt x="19" y="28"/>
                </a:cubicBezTo>
                <a:cubicBezTo>
                  <a:pt x="25" y="28"/>
                  <a:pt x="31" y="27"/>
                  <a:pt x="36" y="26"/>
                </a:cubicBezTo>
                <a:cubicBezTo>
                  <a:pt x="37" y="23"/>
                  <a:pt x="37" y="21"/>
                  <a:pt x="37" y="18"/>
                </a:cubicBezTo>
                <a:cubicBezTo>
                  <a:pt x="37" y="11"/>
                  <a:pt x="33" y="4"/>
                  <a:pt x="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5386070" y="4451985"/>
            <a:ext cx="48260" cy="5143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46" name="Freeform 43"/>
          <p:cNvSpPr/>
          <p:nvPr/>
        </p:nvSpPr>
        <p:spPr bwMode="auto">
          <a:xfrm>
            <a:off x="5362575" y="4505325"/>
            <a:ext cx="95250" cy="73025"/>
          </a:xfrm>
          <a:custGeom>
            <a:avLst/>
            <a:gdLst>
              <a:gd name="T0" fmla="*/ 28 w 37"/>
              <a:gd name="T1" fmla="*/ 0 h 28"/>
              <a:gd name="T2" fmla="*/ 18 w 37"/>
              <a:gd name="T3" fmla="*/ 11 h 28"/>
              <a:gd name="T4" fmla="*/ 9 w 37"/>
              <a:gd name="T5" fmla="*/ 0 h 28"/>
              <a:gd name="T6" fmla="*/ 0 w 37"/>
              <a:gd name="T7" fmla="*/ 18 h 28"/>
              <a:gd name="T8" fmla="*/ 1 w 37"/>
              <a:gd name="T9" fmla="*/ 26 h 28"/>
              <a:gd name="T10" fmla="*/ 18 w 37"/>
              <a:gd name="T11" fmla="*/ 28 h 28"/>
              <a:gd name="T12" fmla="*/ 36 w 37"/>
              <a:gd name="T13" fmla="*/ 26 h 28"/>
              <a:gd name="T14" fmla="*/ 37 w 37"/>
              <a:gd name="T15" fmla="*/ 18 h 28"/>
              <a:gd name="T16" fmla="*/ 28 w 37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28">
                <a:moveTo>
                  <a:pt x="28" y="0"/>
                </a:moveTo>
                <a:cubicBezTo>
                  <a:pt x="18" y="11"/>
                  <a:pt x="18" y="11"/>
                  <a:pt x="18" y="11"/>
                </a:cubicBezTo>
                <a:cubicBezTo>
                  <a:pt x="9" y="0"/>
                  <a:pt x="9" y="0"/>
                  <a:pt x="9" y="0"/>
                </a:cubicBezTo>
                <a:cubicBezTo>
                  <a:pt x="4" y="4"/>
                  <a:pt x="0" y="11"/>
                  <a:pt x="0" y="18"/>
                </a:cubicBezTo>
                <a:cubicBezTo>
                  <a:pt x="0" y="21"/>
                  <a:pt x="0" y="23"/>
                  <a:pt x="1" y="26"/>
                </a:cubicBezTo>
                <a:cubicBezTo>
                  <a:pt x="6" y="27"/>
                  <a:pt x="12" y="28"/>
                  <a:pt x="18" y="28"/>
                </a:cubicBezTo>
                <a:cubicBezTo>
                  <a:pt x="25" y="28"/>
                  <a:pt x="30" y="27"/>
                  <a:pt x="36" y="26"/>
                </a:cubicBezTo>
                <a:cubicBezTo>
                  <a:pt x="36" y="23"/>
                  <a:pt x="37" y="21"/>
                  <a:pt x="37" y="18"/>
                </a:cubicBezTo>
                <a:cubicBezTo>
                  <a:pt x="37" y="11"/>
                  <a:pt x="33" y="4"/>
                  <a:pt x="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47" name="Oval 44"/>
          <p:cNvSpPr>
            <a:spLocks noChangeArrowheads="1"/>
          </p:cNvSpPr>
          <p:nvPr/>
        </p:nvSpPr>
        <p:spPr bwMode="auto">
          <a:xfrm>
            <a:off x="5182235" y="4318000"/>
            <a:ext cx="51435" cy="5143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48" name="Freeform 45"/>
          <p:cNvSpPr/>
          <p:nvPr/>
        </p:nvSpPr>
        <p:spPr bwMode="auto">
          <a:xfrm>
            <a:off x="5158740" y="4370705"/>
            <a:ext cx="95250" cy="73025"/>
          </a:xfrm>
          <a:custGeom>
            <a:avLst/>
            <a:gdLst>
              <a:gd name="T0" fmla="*/ 28 w 37"/>
              <a:gd name="T1" fmla="*/ 0 h 28"/>
              <a:gd name="T2" fmla="*/ 19 w 37"/>
              <a:gd name="T3" fmla="*/ 11 h 28"/>
              <a:gd name="T4" fmla="*/ 9 w 37"/>
              <a:gd name="T5" fmla="*/ 0 h 28"/>
              <a:gd name="T6" fmla="*/ 0 w 37"/>
              <a:gd name="T7" fmla="*/ 18 h 28"/>
              <a:gd name="T8" fmla="*/ 2 w 37"/>
              <a:gd name="T9" fmla="*/ 26 h 28"/>
              <a:gd name="T10" fmla="*/ 19 w 37"/>
              <a:gd name="T11" fmla="*/ 28 h 28"/>
              <a:gd name="T12" fmla="*/ 36 w 37"/>
              <a:gd name="T13" fmla="*/ 26 h 28"/>
              <a:gd name="T14" fmla="*/ 37 w 37"/>
              <a:gd name="T15" fmla="*/ 18 h 28"/>
              <a:gd name="T16" fmla="*/ 28 w 37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28">
                <a:moveTo>
                  <a:pt x="28" y="0"/>
                </a:moveTo>
                <a:cubicBezTo>
                  <a:pt x="19" y="11"/>
                  <a:pt x="19" y="11"/>
                  <a:pt x="19" y="11"/>
                </a:cubicBezTo>
                <a:cubicBezTo>
                  <a:pt x="9" y="0"/>
                  <a:pt x="9" y="0"/>
                  <a:pt x="9" y="0"/>
                </a:cubicBezTo>
                <a:cubicBezTo>
                  <a:pt x="4" y="4"/>
                  <a:pt x="0" y="11"/>
                  <a:pt x="0" y="18"/>
                </a:cubicBezTo>
                <a:cubicBezTo>
                  <a:pt x="0" y="21"/>
                  <a:pt x="1" y="23"/>
                  <a:pt x="2" y="26"/>
                </a:cubicBezTo>
                <a:cubicBezTo>
                  <a:pt x="7" y="27"/>
                  <a:pt x="13" y="28"/>
                  <a:pt x="19" y="28"/>
                </a:cubicBezTo>
                <a:cubicBezTo>
                  <a:pt x="25" y="28"/>
                  <a:pt x="31" y="27"/>
                  <a:pt x="36" y="26"/>
                </a:cubicBezTo>
                <a:cubicBezTo>
                  <a:pt x="37" y="23"/>
                  <a:pt x="37" y="21"/>
                  <a:pt x="37" y="18"/>
                </a:cubicBezTo>
                <a:cubicBezTo>
                  <a:pt x="37" y="11"/>
                  <a:pt x="34" y="4"/>
                  <a:pt x="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49" name="Oval 46"/>
          <p:cNvSpPr>
            <a:spLocks noChangeArrowheads="1"/>
          </p:cNvSpPr>
          <p:nvPr/>
        </p:nvSpPr>
        <p:spPr bwMode="auto">
          <a:xfrm>
            <a:off x="5316220" y="4318000"/>
            <a:ext cx="51435" cy="5143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50" name="Freeform 47"/>
          <p:cNvSpPr/>
          <p:nvPr/>
        </p:nvSpPr>
        <p:spPr bwMode="auto">
          <a:xfrm>
            <a:off x="5295900" y="4370705"/>
            <a:ext cx="95250" cy="73025"/>
          </a:xfrm>
          <a:custGeom>
            <a:avLst/>
            <a:gdLst>
              <a:gd name="T0" fmla="*/ 28 w 37"/>
              <a:gd name="T1" fmla="*/ 0 h 28"/>
              <a:gd name="T2" fmla="*/ 18 w 37"/>
              <a:gd name="T3" fmla="*/ 11 h 28"/>
              <a:gd name="T4" fmla="*/ 9 w 37"/>
              <a:gd name="T5" fmla="*/ 0 h 28"/>
              <a:gd name="T6" fmla="*/ 0 w 37"/>
              <a:gd name="T7" fmla="*/ 18 h 28"/>
              <a:gd name="T8" fmla="*/ 1 w 37"/>
              <a:gd name="T9" fmla="*/ 26 h 28"/>
              <a:gd name="T10" fmla="*/ 18 w 37"/>
              <a:gd name="T11" fmla="*/ 28 h 28"/>
              <a:gd name="T12" fmla="*/ 35 w 37"/>
              <a:gd name="T13" fmla="*/ 26 h 28"/>
              <a:gd name="T14" fmla="*/ 37 w 37"/>
              <a:gd name="T15" fmla="*/ 18 h 28"/>
              <a:gd name="T16" fmla="*/ 28 w 37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28">
                <a:moveTo>
                  <a:pt x="28" y="0"/>
                </a:moveTo>
                <a:cubicBezTo>
                  <a:pt x="18" y="11"/>
                  <a:pt x="18" y="11"/>
                  <a:pt x="18" y="11"/>
                </a:cubicBezTo>
                <a:cubicBezTo>
                  <a:pt x="9" y="0"/>
                  <a:pt x="9" y="0"/>
                  <a:pt x="9" y="0"/>
                </a:cubicBezTo>
                <a:cubicBezTo>
                  <a:pt x="3" y="4"/>
                  <a:pt x="0" y="11"/>
                  <a:pt x="0" y="18"/>
                </a:cubicBezTo>
                <a:cubicBezTo>
                  <a:pt x="0" y="21"/>
                  <a:pt x="0" y="23"/>
                  <a:pt x="1" y="26"/>
                </a:cubicBezTo>
                <a:cubicBezTo>
                  <a:pt x="6" y="27"/>
                  <a:pt x="12" y="28"/>
                  <a:pt x="18" y="28"/>
                </a:cubicBezTo>
                <a:cubicBezTo>
                  <a:pt x="24" y="28"/>
                  <a:pt x="30" y="27"/>
                  <a:pt x="35" y="26"/>
                </a:cubicBezTo>
                <a:cubicBezTo>
                  <a:pt x="36" y="23"/>
                  <a:pt x="37" y="21"/>
                  <a:pt x="37" y="18"/>
                </a:cubicBezTo>
                <a:cubicBezTo>
                  <a:pt x="37" y="11"/>
                  <a:pt x="33" y="4"/>
                  <a:pt x="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51" name="文本框 49"/>
          <p:cNvSpPr txBox="1"/>
          <p:nvPr/>
        </p:nvSpPr>
        <p:spPr>
          <a:xfrm>
            <a:off x="4786630" y="4695825"/>
            <a:ext cx="11455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altLang="en-US" sz="1600" b="1" kern="0" dirty="0">
                <a:solidFill>
                  <a:prstClr val="white"/>
                </a:solidFill>
                <a:latin typeface="阿里巴巴普惠体 R" panose="00020600040101010101" charset="-122"/>
                <a:ea typeface="阿里巴巴普惠体 R" panose="00020600040101010101" charset="-122"/>
              </a:rPr>
              <a:t>添加标题</a:t>
            </a:r>
            <a:endParaRPr lang="zh-CN" altLang="en-US" sz="1600" b="1" kern="0" dirty="0">
              <a:solidFill>
                <a:prstClr val="white"/>
              </a:solidFill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5405120" y="3070225"/>
            <a:ext cx="1583690" cy="15836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8085455" y="3862070"/>
            <a:ext cx="2777490" cy="0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</p:cxnSp>
      <p:cxnSp>
        <p:nvCxnSpPr>
          <p:cNvPr id="56" name="直接连接符 55"/>
          <p:cNvCxnSpPr/>
          <p:nvPr/>
        </p:nvCxnSpPr>
        <p:spPr>
          <a:xfrm>
            <a:off x="1329055" y="3862070"/>
            <a:ext cx="2777490" cy="0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</p:cxnSp>
      <p:sp>
        <p:nvSpPr>
          <p:cNvPr id="55" name="Freeform 10"/>
          <p:cNvSpPr>
            <a:spLocks noEditPoints="1"/>
          </p:cNvSpPr>
          <p:nvPr/>
        </p:nvSpPr>
        <p:spPr bwMode="auto">
          <a:xfrm>
            <a:off x="5792153" y="3342005"/>
            <a:ext cx="809625" cy="1040130"/>
          </a:xfrm>
          <a:custGeom>
            <a:avLst/>
            <a:gdLst>
              <a:gd name="T0" fmla="*/ 115 w 185"/>
              <a:gd name="T1" fmla="*/ 190 h 238"/>
              <a:gd name="T2" fmla="*/ 92 w 185"/>
              <a:gd name="T3" fmla="*/ 137 h 238"/>
              <a:gd name="T4" fmla="*/ 14 w 185"/>
              <a:gd name="T5" fmla="*/ 175 h 238"/>
              <a:gd name="T6" fmla="*/ 47 w 185"/>
              <a:gd name="T7" fmla="*/ 124 h 238"/>
              <a:gd name="T8" fmla="*/ 60 w 185"/>
              <a:gd name="T9" fmla="*/ 133 h 238"/>
              <a:gd name="T10" fmla="*/ 75 w 185"/>
              <a:gd name="T11" fmla="*/ 137 h 238"/>
              <a:gd name="T12" fmla="*/ 91 w 185"/>
              <a:gd name="T13" fmla="*/ 139 h 238"/>
              <a:gd name="T14" fmla="*/ 80 w 185"/>
              <a:gd name="T15" fmla="*/ 143 h 238"/>
              <a:gd name="T16" fmla="*/ 62 w 185"/>
              <a:gd name="T17" fmla="*/ 139 h 238"/>
              <a:gd name="T18" fmla="*/ 46 w 185"/>
              <a:gd name="T19" fmla="*/ 130 h 238"/>
              <a:gd name="T20" fmla="*/ 33 w 185"/>
              <a:gd name="T21" fmla="*/ 118 h 238"/>
              <a:gd name="T22" fmla="*/ 23 w 185"/>
              <a:gd name="T23" fmla="*/ 103 h 238"/>
              <a:gd name="T24" fmla="*/ 18 w 185"/>
              <a:gd name="T25" fmla="*/ 85 h 238"/>
              <a:gd name="T26" fmla="*/ 17 w 185"/>
              <a:gd name="T27" fmla="*/ 67 h 238"/>
              <a:gd name="T28" fmla="*/ 20 w 185"/>
              <a:gd name="T29" fmla="*/ 50 h 238"/>
              <a:gd name="T30" fmla="*/ 28 w 185"/>
              <a:gd name="T31" fmla="*/ 33 h 238"/>
              <a:gd name="T32" fmla="*/ 39 w 185"/>
              <a:gd name="T33" fmla="*/ 19 h 238"/>
              <a:gd name="T34" fmla="*/ 54 w 185"/>
              <a:gd name="T35" fmla="*/ 9 h 238"/>
              <a:gd name="T36" fmla="*/ 71 w 185"/>
              <a:gd name="T37" fmla="*/ 2 h 238"/>
              <a:gd name="T38" fmla="*/ 89 w 185"/>
              <a:gd name="T39" fmla="*/ 0 h 238"/>
              <a:gd name="T40" fmla="*/ 107 w 185"/>
              <a:gd name="T41" fmla="*/ 2 h 238"/>
              <a:gd name="T42" fmla="*/ 123 w 185"/>
              <a:gd name="T43" fmla="*/ 9 h 238"/>
              <a:gd name="T44" fmla="*/ 138 w 185"/>
              <a:gd name="T45" fmla="*/ 19 h 238"/>
              <a:gd name="T46" fmla="*/ 150 w 185"/>
              <a:gd name="T47" fmla="*/ 33 h 238"/>
              <a:gd name="T48" fmla="*/ 157 w 185"/>
              <a:gd name="T49" fmla="*/ 50 h 238"/>
              <a:gd name="T50" fmla="*/ 161 w 185"/>
              <a:gd name="T51" fmla="*/ 67 h 238"/>
              <a:gd name="T52" fmla="*/ 159 w 185"/>
              <a:gd name="T53" fmla="*/ 85 h 238"/>
              <a:gd name="T54" fmla="*/ 154 w 185"/>
              <a:gd name="T55" fmla="*/ 103 h 238"/>
              <a:gd name="T56" fmla="*/ 89 w 185"/>
              <a:gd name="T57" fmla="*/ 114 h 238"/>
              <a:gd name="T58" fmla="*/ 105 w 185"/>
              <a:gd name="T59" fmla="*/ 145 h 238"/>
              <a:gd name="T60" fmla="*/ 108 w 185"/>
              <a:gd name="T61" fmla="*/ 136 h 238"/>
              <a:gd name="T62" fmla="*/ 108 w 185"/>
              <a:gd name="T63" fmla="*/ 136 h 238"/>
              <a:gd name="T64" fmla="*/ 116 w 185"/>
              <a:gd name="T65" fmla="*/ 129 h 238"/>
              <a:gd name="T66" fmla="*/ 129 w 185"/>
              <a:gd name="T67" fmla="*/ 129 h 238"/>
              <a:gd name="T68" fmla="*/ 137 w 185"/>
              <a:gd name="T69" fmla="*/ 128 h 238"/>
              <a:gd name="T70" fmla="*/ 136 w 185"/>
              <a:gd name="T71" fmla="*/ 119 h 238"/>
              <a:gd name="T72" fmla="*/ 136 w 185"/>
              <a:gd name="T73" fmla="*/ 119 h 238"/>
              <a:gd name="T74" fmla="*/ 140 w 185"/>
              <a:gd name="T75" fmla="*/ 109 h 238"/>
              <a:gd name="T76" fmla="*/ 148 w 185"/>
              <a:gd name="T77" fmla="*/ 102 h 238"/>
              <a:gd name="T78" fmla="*/ 45 w 185"/>
              <a:gd name="T79" fmla="*/ 74 h 238"/>
              <a:gd name="T80" fmla="*/ 89 w 185"/>
              <a:gd name="T81" fmla="*/ 18 h 238"/>
              <a:gd name="T82" fmla="*/ 89 w 185"/>
              <a:gd name="T83" fmla="*/ 125 h 238"/>
              <a:gd name="T84" fmla="*/ 89 w 185"/>
              <a:gd name="T85" fmla="*/ 18 h 238"/>
              <a:gd name="T86" fmla="*/ 38 w 185"/>
              <a:gd name="T87" fmla="*/ 72 h 238"/>
              <a:gd name="T88" fmla="*/ 139 w 185"/>
              <a:gd name="T89" fmla="*/ 72 h 238"/>
              <a:gd name="T90" fmla="*/ 118 w 185"/>
              <a:gd name="T91" fmla="*/ 199 h 238"/>
              <a:gd name="T92" fmla="*/ 185 w 185"/>
              <a:gd name="T93" fmla="*/ 211 h 238"/>
              <a:gd name="T94" fmla="*/ 123 w 185"/>
              <a:gd name="T95" fmla="*/ 214 h 238"/>
              <a:gd name="T96" fmla="*/ 173 w 185"/>
              <a:gd name="T97" fmla="*/ 175 h 238"/>
              <a:gd name="T98" fmla="*/ 9 w 185"/>
              <a:gd name="T99" fmla="*/ 189 h 238"/>
              <a:gd name="T100" fmla="*/ 62 w 185"/>
              <a:gd name="T101" fmla="*/ 221 h 238"/>
              <a:gd name="T102" fmla="*/ 36 w 185"/>
              <a:gd name="T103" fmla="*/ 209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85" h="238">
                <a:moveTo>
                  <a:pt x="148" y="102"/>
                </a:moveTo>
                <a:cubicBezTo>
                  <a:pt x="170" y="167"/>
                  <a:pt x="170" y="167"/>
                  <a:pt x="170" y="167"/>
                </a:cubicBezTo>
                <a:cubicBezTo>
                  <a:pt x="134" y="162"/>
                  <a:pt x="134" y="162"/>
                  <a:pt x="134" y="162"/>
                </a:cubicBezTo>
                <a:cubicBezTo>
                  <a:pt x="115" y="190"/>
                  <a:pt x="115" y="190"/>
                  <a:pt x="115" y="190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8" y="143"/>
                  <a:pt x="98" y="143"/>
                  <a:pt x="98" y="143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70" y="199"/>
                  <a:pt x="70" y="199"/>
                  <a:pt x="70" y="199"/>
                </a:cubicBezTo>
                <a:cubicBezTo>
                  <a:pt x="50" y="170"/>
                  <a:pt x="50" y="170"/>
                  <a:pt x="50" y="170"/>
                </a:cubicBezTo>
                <a:cubicBezTo>
                  <a:pt x="14" y="175"/>
                  <a:pt x="14" y="175"/>
                  <a:pt x="14" y="175"/>
                </a:cubicBezTo>
                <a:cubicBezTo>
                  <a:pt x="14" y="175"/>
                  <a:pt x="14" y="175"/>
                  <a:pt x="14" y="175"/>
                </a:cubicBezTo>
                <a:cubicBezTo>
                  <a:pt x="33" y="121"/>
                  <a:pt x="33" y="121"/>
                  <a:pt x="33" y="121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8" y="128"/>
                  <a:pt x="38" y="128"/>
                  <a:pt x="38" y="128"/>
                </a:cubicBezTo>
                <a:cubicBezTo>
                  <a:pt x="47" y="124"/>
                  <a:pt x="47" y="124"/>
                  <a:pt x="47" y="124"/>
                </a:cubicBezTo>
                <a:cubicBezTo>
                  <a:pt x="45" y="134"/>
                  <a:pt x="45" y="134"/>
                  <a:pt x="45" y="134"/>
                </a:cubicBezTo>
                <a:cubicBezTo>
                  <a:pt x="53" y="129"/>
                  <a:pt x="53" y="129"/>
                  <a:pt x="53" y="129"/>
                </a:cubicBezTo>
                <a:cubicBezTo>
                  <a:pt x="52" y="138"/>
                  <a:pt x="52" y="138"/>
                  <a:pt x="52" y="138"/>
                </a:cubicBezTo>
                <a:cubicBezTo>
                  <a:pt x="60" y="133"/>
                  <a:pt x="60" y="133"/>
                  <a:pt x="60" y="133"/>
                </a:cubicBezTo>
                <a:cubicBezTo>
                  <a:pt x="61" y="142"/>
                  <a:pt x="61" y="142"/>
                  <a:pt x="61" y="142"/>
                </a:cubicBezTo>
                <a:cubicBezTo>
                  <a:pt x="68" y="135"/>
                  <a:pt x="68" y="135"/>
                  <a:pt x="68" y="135"/>
                </a:cubicBezTo>
                <a:cubicBezTo>
                  <a:pt x="69" y="145"/>
                  <a:pt x="69" y="145"/>
                  <a:pt x="69" y="145"/>
                </a:cubicBezTo>
                <a:cubicBezTo>
                  <a:pt x="75" y="137"/>
                  <a:pt x="75" y="137"/>
                  <a:pt x="75" y="13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83" y="138"/>
                  <a:pt x="83" y="138"/>
                  <a:pt x="83" y="138"/>
                </a:cubicBezTo>
                <a:cubicBezTo>
                  <a:pt x="87" y="147"/>
                  <a:pt x="87" y="147"/>
                  <a:pt x="87" y="147"/>
                </a:cubicBezTo>
                <a:cubicBezTo>
                  <a:pt x="91" y="139"/>
                  <a:pt x="91" y="139"/>
                  <a:pt x="91" y="139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89" y="144"/>
                  <a:pt x="89" y="144"/>
                  <a:pt x="89" y="144"/>
                </a:cubicBezTo>
                <a:cubicBezTo>
                  <a:pt x="85" y="135"/>
                  <a:pt x="85" y="135"/>
                  <a:pt x="85" y="135"/>
                </a:cubicBezTo>
                <a:cubicBezTo>
                  <a:pt x="80" y="143"/>
                  <a:pt x="80" y="143"/>
                  <a:pt x="80" y="143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71" y="142"/>
                  <a:pt x="71" y="142"/>
                  <a:pt x="71" y="142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2" y="139"/>
                  <a:pt x="62" y="139"/>
                  <a:pt x="62" y="139"/>
                </a:cubicBezTo>
                <a:cubicBezTo>
                  <a:pt x="62" y="129"/>
                  <a:pt x="62" y="129"/>
                  <a:pt x="62" y="129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46" y="130"/>
                  <a:pt x="46" y="130"/>
                  <a:pt x="46" y="130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39" y="124"/>
                  <a:pt x="39" y="124"/>
                  <a:pt x="39" y="124"/>
                </a:cubicBezTo>
                <a:cubicBezTo>
                  <a:pt x="42" y="115"/>
                  <a:pt x="42" y="115"/>
                  <a:pt x="42" y="115"/>
                </a:cubicBezTo>
                <a:cubicBezTo>
                  <a:pt x="33" y="118"/>
                  <a:pt x="33" y="118"/>
                  <a:pt x="33" y="118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28" y="111"/>
                  <a:pt x="28" y="111"/>
                  <a:pt x="28" y="111"/>
                </a:cubicBezTo>
                <a:cubicBezTo>
                  <a:pt x="33" y="102"/>
                  <a:pt x="33" y="102"/>
                  <a:pt x="33" y="102"/>
                </a:cubicBezTo>
                <a:cubicBezTo>
                  <a:pt x="23" y="103"/>
                  <a:pt x="23" y="103"/>
                  <a:pt x="23" y="103"/>
                </a:cubicBezTo>
                <a:cubicBezTo>
                  <a:pt x="30" y="95"/>
                  <a:pt x="30" y="95"/>
                  <a:pt x="30" y="95"/>
                </a:cubicBezTo>
                <a:cubicBezTo>
                  <a:pt x="20" y="94"/>
                  <a:pt x="20" y="94"/>
                  <a:pt x="20" y="94"/>
                </a:cubicBezTo>
                <a:cubicBezTo>
                  <a:pt x="27" y="88"/>
                  <a:pt x="27" y="88"/>
                  <a:pt x="27" y="88"/>
                </a:cubicBezTo>
                <a:cubicBezTo>
                  <a:pt x="18" y="85"/>
                  <a:pt x="18" y="85"/>
                  <a:pt x="18" y="85"/>
                </a:cubicBezTo>
                <a:cubicBezTo>
                  <a:pt x="26" y="80"/>
                  <a:pt x="26" y="80"/>
                  <a:pt x="26" y="80"/>
                </a:cubicBezTo>
                <a:cubicBezTo>
                  <a:pt x="17" y="76"/>
                  <a:pt x="17" y="76"/>
                  <a:pt x="17" y="76"/>
                </a:cubicBezTo>
                <a:cubicBezTo>
                  <a:pt x="25" y="72"/>
                  <a:pt x="25" y="72"/>
                  <a:pt x="25" y="72"/>
                </a:cubicBezTo>
                <a:cubicBezTo>
                  <a:pt x="17" y="67"/>
                  <a:pt x="17" y="67"/>
                  <a:pt x="17" y="67"/>
                </a:cubicBezTo>
                <a:cubicBezTo>
                  <a:pt x="26" y="64"/>
                  <a:pt x="26" y="64"/>
                  <a:pt x="26" y="64"/>
                </a:cubicBezTo>
                <a:cubicBezTo>
                  <a:pt x="18" y="58"/>
                  <a:pt x="18" y="58"/>
                  <a:pt x="18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30" y="49"/>
                  <a:pt x="30" y="49"/>
                  <a:pt x="30" y="49"/>
                </a:cubicBezTo>
                <a:cubicBezTo>
                  <a:pt x="23" y="41"/>
                  <a:pt x="23" y="41"/>
                  <a:pt x="23" y="41"/>
                </a:cubicBezTo>
                <a:cubicBezTo>
                  <a:pt x="33" y="41"/>
                  <a:pt x="33" y="41"/>
                  <a:pt x="33" y="41"/>
                </a:cubicBezTo>
                <a:cubicBezTo>
                  <a:pt x="28" y="33"/>
                  <a:pt x="28" y="33"/>
                  <a:pt x="28" y="33"/>
                </a:cubicBezTo>
                <a:cubicBezTo>
                  <a:pt x="37" y="35"/>
                  <a:pt x="37" y="35"/>
                  <a:pt x="37" y="35"/>
                </a:cubicBezTo>
                <a:cubicBezTo>
                  <a:pt x="33" y="26"/>
                  <a:pt x="33" y="26"/>
                  <a:pt x="33" y="26"/>
                </a:cubicBezTo>
                <a:cubicBezTo>
                  <a:pt x="42" y="29"/>
                  <a:pt x="42" y="29"/>
                  <a:pt x="42" y="29"/>
                </a:cubicBezTo>
                <a:cubicBezTo>
                  <a:pt x="39" y="19"/>
                  <a:pt x="39" y="19"/>
                  <a:pt x="39" y="19"/>
                </a:cubicBezTo>
                <a:cubicBezTo>
                  <a:pt x="48" y="23"/>
                  <a:pt x="48" y="23"/>
                  <a:pt x="48" y="23"/>
                </a:cubicBezTo>
                <a:cubicBezTo>
                  <a:pt x="46" y="14"/>
                  <a:pt x="46" y="14"/>
                  <a:pt x="46" y="14"/>
                </a:cubicBezTo>
                <a:cubicBezTo>
                  <a:pt x="55" y="18"/>
                  <a:pt x="55" y="18"/>
                  <a:pt x="55" y="18"/>
                </a:cubicBezTo>
                <a:cubicBezTo>
                  <a:pt x="54" y="9"/>
                  <a:pt x="54" y="9"/>
                  <a:pt x="54" y="9"/>
                </a:cubicBezTo>
                <a:cubicBezTo>
                  <a:pt x="62" y="15"/>
                  <a:pt x="62" y="15"/>
                  <a:pt x="62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9" y="12"/>
                  <a:pt x="69" y="12"/>
                  <a:pt x="69" y="12"/>
                </a:cubicBezTo>
                <a:cubicBezTo>
                  <a:pt x="71" y="2"/>
                  <a:pt x="71" y="2"/>
                  <a:pt x="71" y="2"/>
                </a:cubicBezTo>
                <a:cubicBezTo>
                  <a:pt x="77" y="10"/>
                  <a:pt x="77" y="10"/>
                  <a:pt x="77" y="10"/>
                </a:cubicBezTo>
                <a:cubicBezTo>
                  <a:pt x="80" y="0"/>
                  <a:pt x="80" y="0"/>
                  <a:pt x="80" y="0"/>
                </a:cubicBezTo>
                <a:cubicBezTo>
                  <a:pt x="85" y="9"/>
                  <a:pt x="85" y="9"/>
                  <a:pt x="85" y="9"/>
                </a:cubicBezTo>
                <a:cubicBezTo>
                  <a:pt x="89" y="0"/>
                  <a:pt x="89" y="0"/>
                  <a:pt x="89" y="0"/>
                </a:cubicBezTo>
                <a:cubicBezTo>
                  <a:pt x="93" y="9"/>
                  <a:pt x="93" y="9"/>
                  <a:pt x="93" y="9"/>
                </a:cubicBezTo>
                <a:cubicBezTo>
                  <a:pt x="98" y="0"/>
                  <a:pt x="98" y="0"/>
                  <a:pt x="98" y="0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107" y="2"/>
                  <a:pt x="107" y="2"/>
                  <a:pt x="107" y="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15" y="5"/>
                  <a:pt x="115" y="5"/>
                  <a:pt x="115" y="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23" y="9"/>
                  <a:pt x="123" y="9"/>
                  <a:pt x="123" y="9"/>
                </a:cubicBezTo>
                <a:cubicBezTo>
                  <a:pt x="123" y="18"/>
                  <a:pt x="123" y="18"/>
                  <a:pt x="123" y="18"/>
                </a:cubicBezTo>
                <a:cubicBezTo>
                  <a:pt x="131" y="14"/>
                  <a:pt x="131" y="14"/>
                  <a:pt x="131" y="14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5" y="29"/>
                  <a:pt x="135" y="29"/>
                  <a:pt x="135" y="29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0" y="35"/>
                  <a:pt x="140" y="35"/>
                  <a:pt x="140" y="35"/>
                </a:cubicBezTo>
                <a:cubicBezTo>
                  <a:pt x="150" y="33"/>
                  <a:pt x="150" y="33"/>
                  <a:pt x="150" y="33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154" y="41"/>
                  <a:pt x="154" y="41"/>
                  <a:pt x="154" y="41"/>
                </a:cubicBezTo>
                <a:cubicBezTo>
                  <a:pt x="148" y="49"/>
                  <a:pt x="148" y="49"/>
                  <a:pt x="148" y="49"/>
                </a:cubicBezTo>
                <a:cubicBezTo>
                  <a:pt x="157" y="50"/>
                  <a:pt x="157" y="50"/>
                  <a:pt x="157" y="50"/>
                </a:cubicBezTo>
                <a:cubicBezTo>
                  <a:pt x="150" y="56"/>
                  <a:pt x="150" y="56"/>
                  <a:pt x="150" y="56"/>
                </a:cubicBezTo>
                <a:cubicBezTo>
                  <a:pt x="159" y="58"/>
                  <a:pt x="159" y="58"/>
                  <a:pt x="159" y="58"/>
                </a:cubicBezTo>
                <a:cubicBezTo>
                  <a:pt x="151" y="64"/>
                  <a:pt x="151" y="64"/>
                  <a:pt x="151" y="64"/>
                </a:cubicBezTo>
                <a:cubicBezTo>
                  <a:pt x="161" y="67"/>
                  <a:pt x="161" y="67"/>
                  <a:pt x="161" y="67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51" y="80"/>
                  <a:pt x="151" y="80"/>
                  <a:pt x="151" y="80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0" y="88"/>
                  <a:pt x="150" y="88"/>
                  <a:pt x="150" y="88"/>
                </a:cubicBezTo>
                <a:cubicBezTo>
                  <a:pt x="157" y="94"/>
                  <a:pt x="157" y="94"/>
                  <a:pt x="157" y="94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54" y="103"/>
                  <a:pt x="154" y="103"/>
                  <a:pt x="154" y="103"/>
                </a:cubicBezTo>
                <a:cubicBezTo>
                  <a:pt x="148" y="102"/>
                  <a:pt x="148" y="102"/>
                  <a:pt x="148" y="102"/>
                </a:cubicBezTo>
                <a:close/>
                <a:moveTo>
                  <a:pt x="89" y="34"/>
                </a:moveTo>
                <a:cubicBezTo>
                  <a:pt x="66" y="34"/>
                  <a:pt x="48" y="51"/>
                  <a:pt x="48" y="74"/>
                </a:cubicBezTo>
                <a:cubicBezTo>
                  <a:pt x="48" y="96"/>
                  <a:pt x="66" y="114"/>
                  <a:pt x="89" y="114"/>
                </a:cubicBezTo>
                <a:cubicBezTo>
                  <a:pt x="111" y="114"/>
                  <a:pt x="129" y="96"/>
                  <a:pt x="129" y="74"/>
                </a:cubicBezTo>
                <a:cubicBezTo>
                  <a:pt x="129" y="51"/>
                  <a:pt x="111" y="34"/>
                  <a:pt x="89" y="34"/>
                </a:cubicBezTo>
                <a:close/>
                <a:moveTo>
                  <a:pt x="99" y="138"/>
                </a:moveTo>
                <a:cubicBezTo>
                  <a:pt x="105" y="145"/>
                  <a:pt x="105" y="145"/>
                  <a:pt x="105" y="145"/>
                </a:cubicBezTo>
                <a:cubicBezTo>
                  <a:pt x="106" y="141"/>
                  <a:pt x="106" y="141"/>
                  <a:pt x="106" y="141"/>
                </a:cubicBezTo>
                <a:cubicBezTo>
                  <a:pt x="100" y="134"/>
                  <a:pt x="100" y="134"/>
                  <a:pt x="100" y="134"/>
                </a:cubicBezTo>
                <a:cubicBezTo>
                  <a:pt x="99" y="138"/>
                  <a:pt x="99" y="138"/>
                  <a:pt x="99" y="138"/>
                </a:cubicBezTo>
                <a:close/>
                <a:moveTo>
                  <a:pt x="108" y="136"/>
                </a:moveTo>
                <a:cubicBezTo>
                  <a:pt x="114" y="142"/>
                  <a:pt x="114" y="142"/>
                  <a:pt x="114" y="142"/>
                </a:cubicBezTo>
                <a:cubicBezTo>
                  <a:pt x="114" y="138"/>
                  <a:pt x="114" y="138"/>
                  <a:pt x="114" y="138"/>
                </a:cubicBezTo>
                <a:cubicBezTo>
                  <a:pt x="108" y="132"/>
                  <a:pt x="108" y="132"/>
                  <a:pt x="108" y="132"/>
                </a:cubicBezTo>
                <a:cubicBezTo>
                  <a:pt x="108" y="136"/>
                  <a:pt x="108" y="136"/>
                  <a:pt x="108" y="136"/>
                </a:cubicBezTo>
                <a:close/>
                <a:moveTo>
                  <a:pt x="115" y="133"/>
                </a:moveTo>
                <a:cubicBezTo>
                  <a:pt x="122" y="138"/>
                  <a:pt x="122" y="138"/>
                  <a:pt x="122" y="138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16" y="129"/>
                  <a:pt x="116" y="129"/>
                  <a:pt x="116" y="129"/>
                </a:cubicBezTo>
                <a:cubicBezTo>
                  <a:pt x="115" y="133"/>
                  <a:pt x="115" y="133"/>
                  <a:pt x="115" y="133"/>
                </a:cubicBezTo>
                <a:close/>
                <a:moveTo>
                  <a:pt x="123" y="130"/>
                </a:moveTo>
                <a:cubicBezTo>
                  <a:pt x="130" y="134"/>
                  <a:pt x="130" y="134"/>
                  <a:pt x="130" y="134"/>
                </a:cubicBezTo>
                <a:cubicBezTo>
                  <a:pt x="129" y="129"/>
                  <a:pt x="129" y="129"/>
                  <a:pt x="129" y="129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23" y="130"/>
                  <a:pt x="123" y="130"/>
                  <a:pt x="123" y="130"/>
                </a:cubicBezTo>
                <a:close/>
                <a:moveTo>
                  <a:pt x="130" y="125"/>
                </a:moveTo>
                <a:cubicBezTo>
                  <a:pt x="137" y="128"/>
                  <a:pt x="137" y="128"/>
                  <a:pt x="137" y="128"/>
                </a:cubicBezTo>
                <a:cubicBezTo>
                  <a:pt x="135" y="123"/>
                  <a:pt x="135" y="123"/>
                  <a:pt x="135" y="123"/>
                </a:cubicBezTo>
                <a:cubicBezTo>
                  <a:pt x="129" y="121"/>
                  <a:pt x="129" y="121"/>
                  <a:pt x="129" y="121"/>
                </a:cubicBezTo>
                <a:cubicBezTo>
                  <a:pt x="130" y="125"/>
                  <a:pt x="130" y="125"/>
                  <a:pt x="130" y="125"/>
                </a:cubicBezTo>
                <a:close/>
                <a:moveTo>
                  <a:pt x="136" y="119"/>
                </a:moveTo>
                <a:cubicBezTo>
                  <a:pt x="143" y="121"/>
                  <a:pt x="143" y="121"/>
                  <a:pt x="143" y="121"/>
                </a:cubicBezTo>
                <a:cubicBezTo>
                  <a:pt x="141" y="117"/>
                  <a:pt x="141" y="117"/>
                  <a:pt x="141" y="117"/>
                </a:cubicBezTo>
                <a:cubicBezTo>
                  <a:pt x="135" y="115"/>
                  <a:pt x="135" y="115"/>
                  <a:pt x="135" y="115"/>
                </a:cubicBezTo>
                <a:cubicBezTo>
                  <a:pt x="136" y="119"/>
                  <a:pt x="136" y="119"/>
                  <a:pt x="136" y="119"/>
                </a:cubicBezTo>
                <a:close/>
                <a:moveTo>
                  <a:pt x="142" y="113"/>
                </a:moveTo>
                <a:cubicBezTo>
                  <a:pt x="148" y="114"/>
                  <a:pt x="148" y="114"/>
                  <a:pt x="148" y="114"/>
                </a:cubicBezTo>
                <a:cubicBezTo>
                  <a:pt x="145" y="110"/>
                  <a:pt x="145" y="110"/>
                  <a:pt x="145" y="110"/>
                </a:cubicBezTo>
                <a:cubicBezTo>
                  <a:pt x="140" y="109"/>
                  <a:pt x="140" y="109"/>
                  <a:pt x="140" y="109"/>
                </a:cubicBezTo>
                <a:cubicBezTo>
                  <a:pt x="142" y="113"/>
                  <a:pt x="142" y="113"/>
                  <a:pt x="142" y="113"/>
                </a:cubicBezTo>
                <a:close/>
                <a:moveTo>
                  <a:pt x="146" y="106"/>
                </a:moveTo>
                <a:cubicBezTo>
                  <a:pt x="149" y="106"/>
                  <a:pt x="149" y="106"/>
                  <a:pt x="149" y="106"/>
                </a:cubicBezTo>
                <a:cubicBezTo>
                  <a:pt x="148" y="102"/>
                  <a:pt x="148" y="102"/>
                  <a:pt x="148" y="102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6" y="106"/>
                  <a:pt x="146" y="106"/>
                  <a:pt x="146" y="106"/>
                </a:cubicBezTo>
                <a:close/>
                <a:moveTo>
                  <a:pt x="89" y="30"/>
                </a:moveTo>
                <a:cubicBezTo>
                  <a:pt x="64" y="30"/>
                  <a:pt x="45" y="49"/>
                  <a:pt x="45" y="74"/>
                </a:cubicBezTo>
                <a:cubicBezTo>
                  <a:pt x="45" y="98"/>
                  <a:pt x="64" y="117"/>
                  <a:pt x="89" y="117"/>
                </a:cubicBezTo>
                <a:cubicBezTo>
                  <a:pt x="113" y="117"/>
                  <a:pt x="132" y="98"/>
                  <a:pt x="132" y="74"/>
                </a:cubicBezTo>
                <a:cubicBezTo>
                  <a:pt x="132" y="49"/>
                  <a:pt x="113" y="30"/>
                  <a:pt x="89" y="30"/>
                </a:cubicBezTo>
                <a:close/>
                <a:moveTo>
                  <a:pt x="89" y="18"/>
                </a:moveTo>
                <a:cubicBezTo>
                  <a:pt x="74" y="18"/>
                  <a:pt x="61" y="24"/>
                  <a:pt x="51" y="34"/>
                </a:cubicBezTo>
                <a:cubicBezTo>
                  <a:pt x="41" y="44"/>
                  <a:pt x="35" y="57"/>
                  <a:pt x="35" y="72"/>
                </a:cubicBezTo>
                <a:cubicBezTo>
                  <a:pt x="35" y="87"/>
                  <a:pt x="41" y="100"/>
                  <a:pt x="51" y="110"/>
                </a:cubicBezTo>
                <a:cubicBezTo>
                  <a:pt x="61" y="119"/>
                  <a:pt x="74" y="125"/>
                  <a:pt x="89" y="125"/>
                </a:cubicBezTo>
                <a:cubicBezTo>
                  <a:pt x="103" y="125"/>
                  <a:pt x="117" y="119"/>
                  <a:pt x="126" y="110"/>
                </a:cubicBezTo>
                <a:cubicBezTo>
                  <a:pt x="136" y="100"/>
                  <a:pt x="142" y="87"/>
                  <a:pt x="142" y="72"/>
                </a:cubicBezTo>
                <a:cubicBezTo>
                  <a:pt x="142" y="57"/>
                  <a:pt x="136" y="44"/>
                  <a:pt x="126" y="34"/>
                </a:cubicBezTo>
                <a:cubicBezTo>
                  <a:pt x="117" y="24"/>
                  <a:pt x="103" y="18"/>
                  <a:pt x="89" y="18"/>
                </a:cubicBezTo>
                <a:close/>
                <a:moveTo>
                  <a:pt x="124" y="36"/>
                </a:moveTo>
                <a:cubicBezTo>
                  <a:pt x="115" y="27"/>
                  <a:pt x="103" y="21"/>
                  <a:pt x="89" y="21"/>
                </a:cubicBezTo>
                <a:cubicBezTo>
                  <a:pt x="75" y="21"/>
                  <a:pt x="62" y="27"/>
                  <a:pt x="53" y="36"/>
                </a:cubicBezTo>
                <a:cubicBezTo>
                  <a:pt x="44" y="45"/>
                  <a:pt x="38" y="58"/>
                  <a:pt x="38" y="72"/>
                </a:cubicBezTo>
                <a:cubicBezTo>
                  <a:pt x="38" y="86"/>
                  <a:pt x="44" y="99"/>
                  <a:pt x="53" y="108"/>
                </a:cubicBezTo>
                <a:cubicBezTo>
                  <a:pt x="62" y="117"/>
                  <a:pt x="75" y="123"/>
                  <a:pt x="89" y="123"/>
                </a:cubicBezTo>
                <a:cubicBezTo>
                  <a:pt x="103" y="123"/>
                  <a:pt x="115" y="117"/>
                  <a:pt x="124" y="108"/>
                </a:cubicBezTo>
                <a:cubicBezTo>
                  <a:pt x="134" y="99"/>
                  <a:pt x="139" y="86"/>
                  <a:pt x="139" y="72"/>
                </a:cubicBezTo>
                <a:cubicBezTo>
                  <a:pt x="139" y="58"/>
                  <a:pt x="134" y="45"/>
                  <a:pt x="124" y="36"/>
                </a:cubicBezTo>
                <a:close/>
                <a:moveTo>
                  <a:pt x="173" y="175"/>
                </a:moveTo>
                <a:cubicBezTo>
                  <a:pt x="137" y="170"/>
                  <a:pt x="137" y="170"/>
                  <a:pt x="137" y="170"/>
                </a:cubicBezTo>
                <a:cubicBezTo>
                  <a:pt x="118" y="199"/>
                  <a:pt x="118" y="199"/>
                  <a:pt x="118" y="199"/>
                </a:cubicBezTo>
                <a:cubicBezTo>
                  <a:pt x="116" y="195"/>
                  <a:pt x="116" y="195"/>
                  <a:pt x="116" y="195"/>
                </a:cubicBezTo>
                <a:cubicBezTo>
                  <a:pt x="130" y="234"/>
                  <a:pt x="130" y="234"/>
                  <a:pt x="130" y="234"/>
                </a:cubicBezTo>
                <a:cubicBezTo>
                  <a:pt x="151" y="205"/>
                  <a:pt x="151" y="205"/>
                  <a:pt x="151" y="205"/>
                </a:cubicBezTo>
                <a:cubicBezTo>
                  <a:pt x="185" y="211"/>
                  <a:pt x="185" y="211"/>
                  <a:pt x="185" y="211"/>
                </a:cubicBezTo>
                <a:cubicBezTo>
                  <a:pt x="178" y="190"/>
                  <a:pt x="178" y="190"/>
                  <a:pt x="178" y="190"/>
                </a:cubicBezTo>
                <a:cubicBezTo>
                  <a:pt x="178" y="190"/>
                  <a:pt x="178" y="190"/>
                  <a:pt x="178" y="190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23" y="214"/>
                  <a:pt x="123" y="214"/>
                  <a:pt x="123" y="214"/>
                </a:cubicBezTo>
                <a:cubicBezTo>
                  <a:pt x="120" y="205"/>
                  <a:pt x="120" y="205"/>
                  <a:pt x="120" y="205"/>
                </a:cubicBezTo>
                <a:cubicBezTo>
                  <a:pt x="139" y="177"/>
                  <a:pt x="139" y="177"/>
                  <a:pt x="139" y="177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3" y="175"/>
                  <a:pt x="173" y="175"/>
                  <a:pt x="173" y="175"/>
                </a:cubicBezTo>
                <a:close/>
                <a:moveTo>
                  <a:pt x="67" y="208"/>
                </a:moveTo>
                <a:cubicBezTo>
                  <a:pt x="47" y="178"/>
                  <a:pt x="47" y="178"/>
                  <a:pt x="47" y="178"/>
                </a:cubicBezTo>
                <a:cubicBezTo>
                  <a:pt x="11" y="183"/>
                  <a:pt x="11" y="183"/>
                  <a:pt x="11" y="183"/>
                </a:cubicBezTo>
                <a:cubicBezTo>
                  <a:pt x="9" y="189"/>
                  <a:pt x="9" y="189"/>
                  <a:pt x="9" y="189"/>
                </a:cubicBezTo>
                <a:cubicBezTo>
                  <a:pt x="45" y="183"/>
                  <a:pt x="45" y="183"/>
                  <a:pt x="45" y="183"/>
                </a:cubicBezTo>
                <a:cubicBezTo>
                  <a:pt x="65" y="213"/>
                  <a:pt x="65" y="213"/>
                  <a:pt x="65" y="213"/>
                </a:cubicBezTo>
                <a:cubicBezTo>
                  <a:pt x="67" y="208"/>
                  <a:pt x="67" y="208"/>
                  <a:pt x="67" y="208"/>
                </a:cubicBezTo>
                <a:close/>
                <a:moveTo>
                  <a:pt x="62" y="221"/>
                </a:moveTo>
                <a:cubicBezTo>
                  <a:pt x="42" y="192"/>
                  <a:pt x="42" y="192"/>
                  <a:pt x="42" y="192"/>
                </a:cubicBezTo>
                <a:cubicBezTo>
                  <a:pt x="6" y="197"/>
                  <a:pt x="6" y="197"/>
                  <a:pt x="6" y="197"/>
                </a:cubicBezTo>
                <a:cubicBezTo>
                  <a:pt x="0" y="214"/>
                  <a:pt x="0" y="214"/>
                  <a:pt x="0" y="214"/>
                </a:cubicBezTo>
                <a:cubicBezTo>
                  <a:pt x="36" y="209"/>
                  <a:pt x="36" y="209"/>
                  <a:pt x="36" y="209"/>
                </a:cubicBezTo>
                <a:cubicBezTo>
                  <a:pt x="56" y="238"/>
                  <a:pt x="56" y="238"/>
                  <a:pt x="56" y="238"/>
                </a:cubicBezTo>
                <a:cubicBezTo>
                  <a:pt x="62" y="221"/>
                  <a:pt x="62" y="221"/>
                  <a:pt x="62" y="22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8303260" y="2590165"/>
            <a:ext cx="2559685" cy="999490"/>
            <a:chOff x="13503" y="3642"/>
            <a:chExt cx="4113" cy="1574"/>
          </a:xfrm>
        </p:grpSpPr>
        <p:sp>
          <p:nvSpPr>
            <p:cNvPr id="58" name="TextBox 19"/>
            <p:cNvSpPr txBox="1"/>
            <p:nvPr/>
          </p:nvSpPr>
          <p:spPr>
            <a:xfrm>
              <a:off x="13503" y="4177"/>
              <a:ext cx="4113" cy="10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 fontAlgn="auto">
                <a:lnSpc>
                  <a:spcPct val="130000"/>
                </a:lnSpc>
                <a:spcAft>
                  <a:spcPts val="700"/>
                </a:spcAft>
              </a:pPr>
              <a:r>
                <a:rPr lang="zh-CN" altLang="en-US" sz="1100" kern="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阿里巴巴普惠体 R" panose="00020600040101010101" charset="-122"/>
                  <a:ea typeface="阿里巴巴普惠体 R" panose="00020600040101010101" charset="-122"/>
                  <a:sym typeface="+mn-ea"/>
                </a:rPr>
                <a:t>您的内容打在这里，或者通过复制您的文本后，在此框中选择粘贴，并选择只保留文字。</a:t>
              </a:r>
              <a:endParaRPr lang="zh-CN" altLang="en-US" sz="11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endParaRPr>
            </a:p>
          </p:txBody>
        </p:sp>
        <p:sp>
          <p:nvSpPr>
            <p:cNvPr id="59" name="TextBox 21"/>
            <p:cNvSpPr txBox="1"/>
            <p:nvPr/>
          </p:nvSpPr>
          <p:spPr>
            <a:xfrm>
              <a:off x="13503" y="3642"/>
              <a:ext cx="2780" cy="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2B3868"/>
                  </a:solidFill>
                </a14:hiddenFill>
              </a:ext>
            </a:extLst>
          </p:spPr>
          <p:txBody>
            <a:bodyPr wrap="square" lIns="0" tIns="0" rIns="0" bIns="0" rtlCol="0">
              <a:spAutoFit/>
            </a:bodyPr>
            <a:p>
              <a:pPr algn="l"/>
              <a:r>
                <a:rPr lang="zh-CN" altLang="en-US" b="1" spc="300" dirty="0">
                  <a:solidFill>
                    <a:schemeClr val="tx1"/>
                  </a:solidFill>
                  <a:latin typeface="阿里巴巴普惠体 R" panose="00020600040101010101" charset="-122"/>
                  <a:ea typeface="阿里巴巴普惠体 R" panose="00020600040101010101" charset="-122"/>
                </a:rPr>
                <a:t>你的标题</a:t>
              </a:r>
              <a:endParaRPr lang="zh-CN" altLang="en-US" b="1" spc="300" dirty="0">
                <a:solidFill>
                  <a:schemeClr val="tx1"/>
                </a:solidFill>
                <a:latin typeface="阿里巴巴普惠体 R" panose="00020600040101010101" charset="-122"/>
                <a:ea typeface="阿里巴巴普惠体 R" panose="00020600040101010101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303260" y="4206875"/>
            <a:ext cx="2559685" cy="999490"/>
            <a:chOff x="13503" y="3642"/>
            <a:chExt cx="4113" cy="1574"/>
          </a:xfrm>
        </p:grpSpPr>
        <p:sp>
          <p:nvSpPr>
            <p:cNvPr id="61" name="TextBox 19"/>
            <p:cNvSpPr txBox="1"/>
            <p:nvPr/>
          </p:nvSpPr>
          <p:spPr>
            <a:xfrm>
              <a:off x="13503" y="4177"/>
              <a:ext cx="4113" cy="10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 fontAlgn="auto">
                <a:lnSpc>
                  <a:spcPct val="130000"/>
                </a:lnSpc>
                <a:spcAft>
                  <a:spcPts val="700"/>
                </a:spcAft>
              </a:pPr>
              <a:r>
                <a:rPr lang="zh-CN" altLang="en-US" sz="1100" kern="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阿里巴巴普惠体 R" panose="00020600040101010101" charset="-122"/>
                  <a:ea typeface="阿里巴巴普惠体 R" panose="00020600040101010101" charset="-122"/>
                  <a:sym typeface="+mn-ea"/>
                </a:rPr>
                <a:t>您的内容打在这里，或者通过复制您的文本后，在此框中选择粘贴，并选择只保留文字。</a:t>
              </a:r>
              <a:endParaRPr lang="zh-CN" altLang="en-US" sz="11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  <a:sym typeface="+mn-ea"/>
              </a:endParaRPr>
            </a:p>
          </p:txBody>
        </p:sp>
        <p:sp>
          <p:nvSpPr>
            <p:cNvPr id="62" name="TextBox 21"/>
            <p:cNvSpPr txBox="1"/>
            <p:nvPr/>
          </p:nvSpPr>
          <p:spPr>
            <a:xfrm>
              <a:off x="13503" y="3642"/>
              <a:ext cx="2780" cy="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2B3868"/>
                  </a:solidFill>
                </a14:hiddenFill>
              </a:ext>
            </a:extLst>
          </p:spPr>
          <p:txBody>
            <a:bodyPr wrap="square" lIns="0" tIns="0" rIns="0" bIns="0" rtlCol="0">
              <a:spAutoFit/>
            </a:bodyPr>
            <a:p>
              <a:pPr algn="l"/>
              <a:r>
                <a:rPr lang="zh-CN" altLang="en-US" b="1" spc="300" dirty="0">
                  <a:solidFill>
                    <a:schemeClr val="tx1"/>
                  </a:solidFill>
                  <a:latin typeface="阿里巴巴普惠体 R" panose="00020600040101010101" charset="-122"/>
                  <a:ea typeface="阿里巴巴普惠体 R" panose="00020600040101010101" charset="-122"/>
                </a:rPr>
                <a:t>你的标题</a:t>
              </a:r>
              <a:endParaRPr lang="zh-CN" altLang="en-US" b="1" spc="300" dirty="0">
                <a:solidFill>
                  <a:schemeClr val="tx1"/>
                </a:solidFill>
                <a:latin typeface="阿里巴巴普惠体 R" panose="00020600040101010101" charset="-122"/>
                <a:ea typeface="阿里巴巴普惠体 R" panose="00020600040101010101" charset="-122"/>
              </a:endParaRPr>
            </a:p>
          </p:txBody>
        </p:sp>
      </p:grpSp>
      <p:sp>
        <p:nvSpPr>
          <p:cNvPr id="64" name="TextBox 19"/>
          <p:cNvSpPr txBox="1"/>
          <p:nvPr/>
        </p:nvSpPr>
        <p:spPr>
          <a:xfrm>
            <a:off x="1397000" y="2929890"/>
            <a:ext cx="2559685" cy="6597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r" fontAlgn="auto">
              <a:lnSpc>
                <a:spcPct val="130000"/>
              </a:lnSpc>
              <a:spcAft>
                <a:spcPts val="700"/>
              </a:spcAft>
            </a:pPr>
            <a:r>
              <a:rPr lang="zh-CN" altLang="en-US" sz="11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100" kern="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65" name="TextBox 21"/>
          <p:cNvSpPr txBox="1"/>
          <p:nvPr/>
        </p:nvSpPr>
        <p:spPr>
          <a:xfrm>
            <a:off x="2226310" y="2590165"/>
            <a:ext cx="1730375" cy="27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2B3868"/>
                </a:solidFill>
              </a14:hiddenFill>
            </a:ext>
          </a:extLst>
        </p:spPr>
        <p:txBody>
          <a:bodyPr wrap="square" lIns="0" tIns="0" rIns="0" bIns="0" rtlCol="0">
            <a:spAutoFit/>
          </a:bodyPr>
          <a:p>
            <a:pPr algn="r"/>
            <a:r>
              <a:rPr lang="zh-CN" altLang="en-US" b="1" spc="300" dirty="0">
                <a:solidFill>
                  <a:schemeClr val="tx1"/>
                </a:solidFill>
                <a:latin typeface="阿里巴巴普惠体 R" panose="00020600040101010101" charset="-122"/>
                <a:ea typeface="阿里巴巴普惠体 R" panose="00020600040101010101" charset="-122"/>
              </a:rPr>
              <a:t>你的标题</a:t>
            </a:r>
            <a:endParaRPr lang="zh-CN" altLang="en-US" b="1" spc="300" dirty="0">
              <a:solidFill>
                <a:schemeClr val="tx1"/>
              </a:solidFill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67" name="TextBox 19"/>
          <p:cNvSpPr txBox="1"/>
          <p:nvPr/>
        </p:nvSpPr>
        <p:spPr>
          <a:xfrm>
            <a:off x="1397000" y="4546600"/>
            <a:ext cx="2559685" cy="6597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r" fontAlgn="auto">
              <a:lnSpc>
                <a:spcPct val="130000"/>
              </a:lnSpc>
              <a:spcAft>
                <a:spcPts val="700"/>
              </a:spcAft>
            </a:pPr>
            <a:r>
              <a:rPr lang="zh-CN" altLang="en-US" sz="11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100" kern="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68" name="TextBox 21"/>
          <p:cNvSpPr txBox="1"/>
          <p:nvPr/>
        </p:nvSpPr>
        <p:spPr>
          <a:xfrm>
            <a:off x="2226310" y="4206875"/>
            <a:ext cx="1730375" cy="27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2B3868"/>
                </a:solidFill>
              </a14:hiddenFill>
            </a:ext>
          </a:extLst>
        </p:spPr>
        <p:txBody>
          <a:bodyPr wrap="square" lIns="0" tIns="0" rIns="0" bIns="0" rtlCol="0">
            <a:spAutoFit/>
          </a:bodyPr>
          <a:p>
            <a:pPr algn="r"/>
            <a:r>
              <a:rPr lang="zh-CN" altLang="en-US" b="1" spc="300" dirty="0">
                <a:solidFill>
                  <a:schemeClr val="tx1"/>
                </a:solidFill>
                <a:latin typeface="阿里巴巴普惠体 R" panose="00020600040101010101" charset="-122"/>
                <a:ea typeface="阿里巴巴普惠体 R" panose="00020600040101010101" charset="-122"/>
              </a:rPr>
              <a:t>你的标题</a:t>
            </a:r>
            <a:endParaRPr lang="zh-CN" altLang="en-US" b="1" spc="300" dirty="0">
              <a:solidFill>
                <a:schemeClr val="tx1"/>
              </a:solidFill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2154000" y="2025650"/>
            <a:ext cx="7884000" cy="2237740"/>
          </a:xfrm>
          <a:prstGeom prst="roundRect">
            <a:avLst>
              <a:gd name="adj" fmla="val 9559"/>
            </a:avLst>
          </a:prstGeom>
          <a:noFill/>
          <a:ln>
            <a:solidFill>
              <a:srgbClr val="474E6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97430" y="2397125"/>
            <a:ext cx="7597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b="1"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研究方法与思路</a:t>
            </a:r>
            <a:endParaRPr lang="zh-CN" altLang="en-US" sz="5400" b="1">
              <a:solidFill>
                <a:schemeClr val="tx1"/>
              </a:solidFill>
              <a:effectLst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60930" y="3319145"/>
            <a:ext cx="7470140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400">
                <a:effectLst/>
                <a:latin typeface="阿里巴巴普惠体 R" panose="00020600040101010101" charset="-122"/>
                <a:ea typeface="阿里巴巴普惠体 R" panose="00020600040101010101" charset="-122"/>
                <a:cs typeface="思源宋体 CN Medium" panose="02020500000000000000" charset="-122"/>
                <a:sym typeface="+mn-ea"/>
              </a:rPr>
              <a:t>Research ideas and methods</a:t>
            </a:r>
            <a:endParaRPr lang="zh-CN" altLang="en-US" sz="2400">
              <a:effectLst/>
              <a:latin typeface="阿里巴巴普惠体 R" panose="00020600040101010101" charset="-122"/>
              <a:ea typeface="阿里巴巴普惠体 R" panose="00020600040101010101" charset="-122"/>
              <a:cs typeface="思源宋体 CN Medium" panose="020205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90023" y="3947160"/>
            <a:ext cx="4211955" cy="583565"/>
          </a:xfrm>
          <a:prstGeom prst="rect">
            <a:avLst/>
          </a:prstGeom>
          <a:solidFill>
            <a:srgbClr val="52B2A7"/>
          </a:solidFill>
        </p:spPr>
        <p:txBody>
          <a:bodyPr wrap="square" rtlCol="0">
            <a:spAutoFit/>
          </a:bodyPr>
          <a:p>
            <a:pPr algn="ctr"/>
            <a:r>
              <a:rPr lang="en-US" sz="3200" spc="400">
                <a:solidFill>
                  <a:schemeClr val="bg1"/>
                </a:solidFill>
                <a:effectLst/>
                <a:uFillTx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rPr>
              <a:t>PART.02</a:t>
            </a:r>
            <a:endParaRPr lang="en-US" sz="3200" spc="400">
              <a:solidFill>
                <a:schemeClr val="bg1"/>
              </a:solidFill>
              <a:effectLst/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77645" y="307975"/>
            <a:ext cx="3641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 b="1"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研究方法与思路</a:t>
            </a:r>
            <a:endParaRPr lang="zh-CN" altLang="en-US" sz="3200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6070" y="307975"/>
            <a:ext cx="1269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lvl="0" indent="-392430" algn="ctr" defTabSz="914400" rtl="0" fontAlgn="auto">
              <a:spcBef>
                <a:spcPts val="0"/>
              </a:spcBef>
              <a:spcAft>
                <a:spcPts val="0"/>
              </a:spcAft>
              <a:buClr>
                <a:srgbClr val="52B2A7"/>
              </a:buClr>
              <a:buSzPct val="95000"/>
              <a:buFont typeface="Wingdings" panose="05000000000000000000" charset="0"/>
              <a:buChar char="l"/>
              <a:defRPr/>
            </a:pPr>
            <a:r>
              <a:rPr lang="en-US" altLang="zh-CN" sz="3200">
                <a:latin typeface="阿里巴巴普惠体 R" panose="00020600040101010101" charset="-122"/>
                <a:ea typeface="阿里巴巴普惠体 R" panose="00020600040101010101" charset="-122"/>
              </a:rPr>
              <a:t>02.</a:t>
            </a:r>
            <a:endParaRPr lang="en-US" altLang="zh-CN" sz="3200" b="1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4030" y="821690"/>
            <a:ext cx="5113020" cy="245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lvl="0" algn="dist">
              <a:buClrTx/>
              <a:buSzTx/>
              <a:buFontTx/>
            </a:pPr>
            <a:r>
              <a:rPr lang="zh-CN" altLang="en-US" sz="1600">
                <a:effectLst/>
                <a:latin typeface="阿里巴巴普惠体 R" panose="00020600040101010101" charset="-122"/>
                <a:ea typeface="阿里巴巴普惠体 R" panose="00020600040101010101" charset="-122"/>
                <a:cs typeface="思源宋体 CN Medium" panose="02020500000000000000" charset="-122"/>
                <a:sym typeface="+mn-ea"/>
              </a:rPr>
              <a:t>Research ideas and methods</a:t>
            </a:r>
            <a:endParaRPr lang="zh-CN" altLang="en-US" sz="1600">
              <a:effectLst/>
              <a:latin typeface="阿里巴巴普惠体 R" panose="00020600040101010101" charset="-122"/>
              <a:ea typeface="阿里巴巴普惠体 R" panose="00020600040101010101" charset="-122"/>
              <a:cs typeface="思源宋体 CN Medium" panose="02020500000000000000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299210" y="1838960"/>
            <a:ext cx="1671320" cy="3057525"/>
          </a:xfrm>
          <a:prstGeom prst="roundRect">
            <a:avLst>
              <a:gd name="adj" fmla="val 50000"/>
            </a:avLst>
          </a:prstGeom>
          <a:solidFill>
            <a:srgbClr val="474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463675" y="1981835"/>
            <a:ext cx="1343025" cy="1343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1920875" y="4638675"/>
            <a:ext cx="428625" cy="457200"/>
          </a:xfrm>
          <a:prstGeom prst="diamond">
            <a:avLst/>
          </a:prstGeom>
          <a:solidFill>
            <a:srgbClr val="474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TextBox 19"/>
          <p:cNvSpPr txBox="1"/>
          <p:nvPr/>
        </p:nvSpPr>
        <p:spPr>
          <a:xfrm>
            <a:off x="975995" y="5441315"/>
            <a:ext cx="2317750" cy="6597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 fontAlgn="auto">
              <a:lnSpc>
                <a:spcPct val="130000"/>
              </a:lnSpc>
              <a:spcAft>
                <a:spcPts val="700"/>
              </a:spcAft>
            </a:pPr>
            <a:r>
              <a:rPr lang="zh-CN" altLang="en-US" sz="11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100" kern="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0315" y="3689985"/>
            <a:ext cx="1769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</a:rPr>
              <a:t>标题</a:t>
            </a:r>
            <a:r>
              <a:rPr lang="en-US" altLang="zh-CN" sz="320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</a:rPr>
              <a:t>1</a:t>
            </a:r>
            <a:endParaRPr lang="en-US" altLang="zh-CN" sz="320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940175" y="1838960"/>
            <a:ext cx="1671320" cy="3057525"/>
          </a:xfrm>
          <a:prstGeom prst="roundRect">
            <a:avLst>
              <a:gd name="adj" fmla="val 50000"/>
            </a:avLst>
          </a:prstGeom>
          <a:solidFill>
            <a:srgbClr val="52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4640" y="1981835"/>
            <a:ext cx="1343025" cy="1343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4561840" y="4638675"/>
            <a:ext cx="428625" cy="457200"/>
          </a:xfrm>
          <a:prstGeom prst="diamond">
            <a:avLst/>
          </a:prstGeom>
          <a:solidFill>
            <a:srgbClr val="52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TextBox 19"/>
          <p:cNvSpPr txBox="1"/>
          <p:nvPr/>
        </p:nvSpPr>
        <p:spPr>
          <a:xfrm>
            <a:off x="3616960" y="5441315"/>
            <a:ext cx="2317750" cy="6597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 fontAlgn="auto">
              <a:lnSpc>
                <a:spcPct val="130000"/>
              </a:lnSpc>
              <a:spcAft>
                <a:spcPts val="700"/>
              </a:spcAft>
            </a:pPr>
            <a:r>
              <a:rPr lang="zh-CN" altLang="en-US" sz="11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100" kern="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91280" y="3689985"/>
            <a:ext cx="1769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</a:rPr>
              <a:t>标题</a:t>
            </a:r>
            <a:r>
              <a:rPr lang="en-US" altLang="zh-CN" sz="320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</a:rPr>
              <a:t>2</a:t>
            </a:r>
            <a:endParaRPr lang="en-US" altLang="zh-CN" sz="320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581140" y="1838960"/>
            <a:ext cx="1671320" cy="3057525"/>
          </a:xfrm>
          <a:prstGeom prst="roundRect">
            <a:avLst>
              <a:gd name="adj" fmla="val 50000"/>
            </a:avLst>
          </a:prstGeom>
          <a:solidFill>
            <a:srgbClr val="474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745605" y="1981835"/>
            <a:ext cx="1343025" cy="1343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7202805" y="4638675"/>
            <a:ext cx="428625" cy="457200"/>
          </a:xfrm>
          <a:prstGeom prst="diamond">
            <a:avLst/>
          </a:prstGeom>
          <a:solidFill>
            <a:srgbClr val="474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57925" y="5441315"/>
            <a:ext cx="2317750" cy="6597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 fontAlgn="auto">
              <a:lnSpc>
                <a:spcPct val="130000"/>
              </a:lnSpc>
              <a:spcAft>
                <a:spcPts val="700"/>
              </a:spcAft>
            </a:pPr>
            <a:r>
              <a:rPr lang="zh-CN" altLang="en-US" sz="11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100" kern="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32245" y="3689985"/>
            <a:ext cx="1769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</a:rPr>
              <a:t>标题</a:t>
            </a:r>
            <a:r>
              <a:rPr lang="en-US" altLang="zh-CN" sz="320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</a:rPr>
              <a:t>3</a:t>
            </a:r>
            <a:endParaRPr lang="en-US" altLang="zh-CN" sz="320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222105" y="1838960"/>
            <a:ext cx="1671320" cy="3057525"/>
          </a:xfrm>
          <a:prstGeom prst="roundRect">
            <a:avLst>
              <a:gd name="adj" fmla="val 50000"/>
            </a:avLst>
          </a:prstGeom>
          <a:solidFill>
            <a:srgbClr val="52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86570" y="1981835"/>
            <a:ext cx="1343025" cy="1343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9843770" y="4638675"/>
            <a:ext cx="428625" cy="457200"/>
          </a:xfrm>
          <a:prstGeom prst="diamond">
            <a:avLst/>
          </a:prstGeom>
          <a:solidFill>
            <a:srgbClr val="52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TextBox 19"/>
          <p:cNvSpPr txBox="1"/>
          <p:nvPr/>
        </p:nvSpPr>
        <p:spPr>
          <a:xfrm>
            <a:off x="8898890" y="5441315"/>
            <a:ext cx="2317750" cy="6597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 fontAlgn="auto">
              <a:lnSpc>
                <a:spcPct val="130000"/>
              </a:lnSpc>
              <a:spcAft>
                <a:spcPts val="700"/>
              </a:spcAft>
            </a:pPr>
            <a:r>
              <a:rPr lang="zh-CN" altLang="en-US" sz="1100" kern="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100" kern="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73210" y="3689985"/>
            <a:ext cx="1769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</a:rPr>
              <a:t>标题</a:t>
            </a:r>
            <a:r>
              <a:rPr lang="en-US" altLang="zh-CN" sz="3200">
                <a:solidFill>
                  <a:schemeClr val="bg1"/>
                </a:solidFill>
                <a:latin typeface="阿里巴巴普惠体 R" panose="00020600040101010101" charset="-122"/>
                <a:ea typeface="阿里巴巴普惠体 R" panose="00020600040101010101" charset="-122"/>
              </a:rPr>
              <a:t>4</a:t>
            </a:r>
            <a:endParaRPr lang="en-US" altLang="zh-CN" sz="3200">
              <a:solidFill>
                <a:schemeClr val="bg1"/>
              </a:solidFill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23129" name="Shape 23129"/>
          <p:cNvSpPr/>
          <p:nvPr/>
        </p:nvSpPr>
        <p:spPr>
          <a:xfrm>
            <a:off x="7066280" y="2285365"/>
            <a:ext cx="701675" cy="73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4" y="0"/>
                </a:moveTo>
                <a:cubicBezTo>
                  <a:pt x="17310" y="0"/>
                  <a:pt x="17097" y="116"/>
                  <a:pt x="16957" y="298"/>
                </a:cubicBezTo>
                <a:cubicBezTo>
                  <a:pt x="16381" y="1054"/>
                  <a:pt x="13507" y="4919"/>
                  <a:pt x="13507" y="6797"/>
                </a:cubicBezTo>
                <a:cubicBezTo>
                  <a:pt x="13507" y="8926"/>
                  <a:pt x="15313" y="10651"/>
                  <a:pt x="17544" y="10651"/>
                </a:cubicBezTo>
                <a:cubicBezTo>
                  <a:pt x="19774" y="10651"/>
                  <a:pt x="21600" y="8926"/>
                  <a:pt x="21600" y="6797"/>
                </a:cubicBezTo>
                <a:cubicBezTo>
                  <a:pt x="21600" y="4919"/>
                  <a:pt x="18726" y="1054"/>
                  <a:pt x="18150" y="298"/>
                </a:cubicBezTo>
                <a:cubicBezTo>
                  <a:pt x="18012" y="116"/>
                  <a:pt x="17779" y="0"/>
                  <a:pt x="17544" y="0"/>
                </a:cubicBezTo>
                <a:close/>
                <a:moveTo>
                  <a:pt x="7763" y="561"/>
                </a:moveTo>
                <a:cubicBezTo>
                  <a:pt x="7528" y="561"/>
                  <a:pt x="7294" y="659"/>
                  <a:pt x="7157" y="841"/>
                </a:cubicBezTo>
                <a:cubicBezTo>
                  <a:pt x="6864" y="1227"/>
                  <a:pt x="0" y="10303"/>
                  <a:pt x="0" y="14190"/>
                </a:cubicBezTo>
                <a:cubicBezTo>
                  <a:pt x="0" y="18273"/>
                  <a:pt x="3484" y="21600"/>
                  <a:pt x="7763" y="21600"/>
                </a:cubicBezTo>
                <a:cubicBezTo>
                  <a:pt x="12041" y="21600"/>
                  <a:pt x="15526" y="18273"/>
                  <a:pt x="15526" y="14190"/>
                </a:cubicBezTo>
                <a:cubicBezTo>
                  <a:pt x="15526" y="10303"/>
                  <a:pt x="8643" y="1227"/>
                  <a:pt x="8350" y="841"/>
                </a:cubicBezTo>
                <a:cubicBezTo>
                  <a:pt x="8212" y="659"/>
                  <a:pt x="7998" y="561"/>
                  <a:pt x="7763" y="561"/>
                </a:cubicBezTo>
                <a:close/>
                <a:moveTo>
                  <a:pt x="17544" y="1927"/>
                </a:moveTo>
                <a:cubicBezTo>
                  <a:pt x="18718" y="3579"/>
                  <a:pt x="20132" y="5860"/>
                  <a:pt x="20132" y="6797"/>
                </a:cubicBezTo>
                <a:cubicBezTo>
                  <a:pt x="20132" y="8153"/>
                  <a:pt x="18965" y="9250"/>
                  <a:pt x="17544" y="9250"/>
                </a:cubicBezTo>
                <a:cubicBezTo>
                  <a:pt x="16124" y="9250"/>
                  <a:pt x="14975" y="8153"/>
                  <a:pt x="14975" y="6797"/>
                </a:cubicBezTo>
                <a:cubicBezTo>
                  <a:pt x="14975" y="5860"/>
                  <a:pt x="16369" y="3579"/>
                  <a:pt x="17544" y="1927"/>
                </a:cubicBezTo>
                <a:close/>
                <a:moveTo>
                  <a:pt x="7763" y="2470"/>
                </a:moveTo>
                <a:cubicBezTo>
                  <a:pt x="9947" y="5458"/>
                  <a:pt x="14057" y="11599"/>
                  <a:pt x="14057" y="14190"/>
                </a:cubicBezTo>
                <a:cubicBezTo>
                  <a:pt x="14057" y="17499"/>
                  <a:pt x="11230" y="20199"/>
                  <a:pt x="7763" y="20199"/>
                </a:cubicBezTo>
                <a:cubicBezTo>
                  <a:pt x="4295" y="20199"/>
                  <a:pt x="1468" y="17499"/>
                  <a:pt x="1468" y="14190"/>
                </a:cubicBezTo>
                <a:cubicBezTo>
                  <a:pt x="1468" y="11599"/>
                  <a:pt x="5577" y="5458"/>
                  <a:pt x="7763" y="2470"/>
                </a:cubicBezTo>
                <a:close/>
                <a:moveTo>
                  <a:pt x="3083" y="13454"/>
                </a:moveTo>
                <a:cubicBezTo>
                  <a:pt x="2678" y="13454"/>
                  <a:pt x="2349" y="13767"/>
                  <a:pt x="2349" y="14155"/>
                </a:cubicBezTo>
                <a:cubicBezTo>
                  <a:pt x="2349" y="16838"/>
                  <a:pt x="4639" y="19025"/>
                  <a:pt x="7451" y="19025"/>
                </a:cubicBezTo>
                <a:cubicBezTo>
                  <a:pt x="7855" y="19025"/>
                  <a:pt x="8185" y="18711"/>
                  <a:pt x="8185" y="18324"/>
                </a:cubicBezTo>
                <a:cubicBezTo>
                  <a:pt x="8185" y="17937"/>
                  <a:pt x="7855" y="17623"/>
                  <a:pt x="7451" y="17623"/>
                </a:cubicBezTo>
                <a:cubicBezTo>
                  <a:pt x="5448" y="17623"/>
                  <a:pt x="3817" y="16064"/>
                  <a:pt x="3817" y="14155"/>
                </a:cubicBezTo>
                <a:cubicBezTo>
                  <a:pt x="3817" y="13767"/>
                  <a:pt x="3488" y="13454"/>
                  <a:pt x="3083" y="13454"/>
                </a:cubicBezTo>
                <a:close/>
              </a:path>
            </a:pathLst>
          </a:custGeom>
          <a:solidFill>
            <a:srgbClr val="474E6B"/>
          </a:solidFill>
          <a:ln w="12700">
            <a:miter lim="400000"/>
          </a:ln>
        </p:spPr>
        <p:txBody>
          <a:bodyPr lIns="19051" tIns="19051" rIns="19051" bIns="19051" anchor="ctr"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23132" name="Shape 23132"/>
          <p:cNvSpPr/>
          <p:nvPr/>
        </p:nvSpPr>
        <p:spPr>
          <a:xfrm>
            <a:off x="9781223" y="2285365"/>
            <a:ext cx="553720" cy="73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34" y="0"/>
                </a:moveTo>
                <a:cubicBezTo>
                  <a:pt x="5579" y="0"/>
                  <a:pt x="3066" y="1874"/>
                  <a:pt x="3066" y="4180"/>
                </a:cubicBezTo>
                <a:lnTo>
                  <a:pt x="3066" y="7363"/>
                </a:lnTo>
                <a:lnTo>
                  <a:pt x="1041" y="7363"/>
                </a:lnTo>
                <a:cubicBezTo>
                  <a:pt x="466" y="7363"/>
                  <a:pt x="0" y="7715"/>
                  <a:pt x="0" y="8148"/>
                </a:cubicBezTo>
                <a:lnTo>
                  <a:pt x="0" y="15807"/>
                </a:lnTo>
                <a:cubicBezTo>
                  <a:pt x="0" y="19004"/>
                  <a:pt x="3442" y="21600"/>
                  <a:pt x="7678" y="21600"/>
                </a:cubicBezTo>
                <a:lnTo>
                  <a:pt x="13922" y="21600"/>
                </a:lnTo>
                <a:cubicBezTo>
                  <a:pt x="18158" y="21600"/>
                  <a:pt x="21600" y="19004"/>
                  <a:pt x="21600" y="15807"/>
                </a:cubicBezTo>
                <a:lnTo>
                  <a:pt x="21600" y="8148"/>
                </a:lnTo>
                <a:cubicBezTo>
                  <a:pt x="21600" y="7715"/>
                  <a:pt x="21133" y="7363"/>
                  <a:pt x="20559" y="7363"/>
                </a:cubicBezTo>
                <a:lnTo>
                  <a:pt x="18534" y="7363"/>
                </a:lnTo>
                <a:lnTo>
                  <a:pt x="18534" y="4180"/>
                </a:lnTo>
                <a:cubicBezTo>
                  <a:pt x="18534" y="1874"/>
                  <a:pt x="16049" y="0"/>
                  <a:pt x="12994" y="0"/>
                </a:cubicBezTo>
                <a:lnTo>
                  <a:pt x="8634" y="0"/>
                </a:lnTo>
                <a:close/>
                <a:moveTo>
                  <a:pt x="8634" y="1570"/>
                </a:moveTo>
                <a:lnTo>
                  <a:pt x="12994" y="1570"/>
                </a:lnTo>
                <a:cubicBezTo>
                  <a:pt x="14904" y="1570"/>
                  <a:pt x="16453" y="2738"/>
                  <a:pt x="16453" y="4180"/>
                </a:cubicBezTo>
                <a:lnTo>
                  <a:pt x="16453" y="7363"/>
                </a:lnTo>
                <a:lnTo>
                  <a:pt x="5147" y="7363"/>
                </a:lnTo>
                <a:cubicBezTo>
                  <a:pt x="5147" y="7363"/>
                  <a:pt x="5147" y="4180"/>
                  <a:pt x="5147" y="4180"/>
                </a:cubicBezTo>
                <a:cubicBezTo>
                  <a:pt x="5147" y="2738"/>
                  <a:pt x="6724" y="1570"/>
                  <a:pt x="8634" y="1570"/>
                </a:cubicBezTo>
                <a:close/>
                <a:moveTo>
                  <a:pt x="2081" y="8933"/>
                </a:moveTo>
                <a:lnTo>
                  <a:pt x="19519" y="8933"/>
                </a:lnTo>
                <a:cubicBezTo>
                  <a:pt x="19519" y="8933"/>
                  <a:pt x="19519" y="15807"/>
                  <a:pt x="19519" y="15807"/>
                </a:cubicBezTo>
                <a:cubicBezTo>
                  <a:pt x="19519" y="18139"/>
                  <a:pt x="17011" y="20030"/>
                  <a:pt x="13922" y="20030"/>
                </a:cubicBezTo>
                <a:lnTo>
                  <a:pt x="7678" y="20030"/>
                </a:lnTo>
                <a:cubicBezTo>
                  <a:pt x="4588" y="20030"/>
                  <a:pt x="2081" y="18139"/>
                  <a:pt x="2081" y="15807"/>
                </a:cubicBezTo>
                <a:lnTo>
                  <a:pt x="2081" y="8933"/>
                </a:lnTo>
                <a:close/>
                <a:moveTo>
                  <a:pt x="10941" y="14259"/>
                </a:moveTo>
                <a:cubicBezTo>
                  <a:pt x="10367" y="14259"/>
                  <a:pt x="9900" y="14612"/>
                  <a:pt x="9900" y="15044"/>
                </a:cubicBezTo>
                <a:cubicBezTo>
                  <a:pt x="9900" y="15215"/>
                  <a:pt x="9973" y="15381"/>
                  <a:pt x="10097" y="15510"/>
                </a:cubicBezTo>
                <a:cubicBezTo>
                  <a:pt x="10097" y="15510"/>
                  <a:pt x="10097" y="17738"/>
                  <a:pt x="10097" y="17738"/>
                </a:cubicBezTo>
                <a:cubicBezTo>
                  <a:pt x="10097" y="18171"/>
                  <a:pt x="10564" y="18523"/>
                  <a:pt x="11137" y="18523"/>
                </a:cubicBezTo>
                <a:cubicBezTo>
                  <a:pt x="11711" y="18523"/>
                  <a:pt x="12178" y="18171"/>
                  <a:pt x="12178" y="17738"/>
                </a:cubicBezTo>
                <a:lnTo>
                  <a:pt x="12178" y="15510"/>
                </a:lnTo>
                <a:cubicBezTo>
                  <a:pt x="12301" y="15381"/>
                  <a:pt x="12375" y="15215"/>
                  <a:pt x="12375" y="15044"/>
                </a:cubicBezTo>
                <a:cubicBezTo>
                  <a:pt x="12375" y="14612"/>
                  <a:pt x="11909" y="14259"/>
                  <a:pt x="11334" y="14259"/>
                </a:cubicBezTo>
                <a:lnTo>
                  <a:pt x="10941" y="14259"/>
                </a:lnTo>
                <a:close/>
              </a:path>
            </a:pathLst>
          </a:custGeom>
          <a:solidFill>
            <a:srgbClr val="52B2A7"/>
          </a:solidFill>
          <a:ln w="12700">
            <a:miter lim="400000"/>
          </a:ln>
        </p:spPr>
        <p:txBody>
          <a:bodyPr lIns="19051" tIns="19051" rIns="19051" bIns="19051" anchor="ctr"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30" name="Shape 23124"/>
          <p:cNvSpPr/>
          <p:nvPr/>
        </p:nvSpPr>
        <p:spPr>
          <a:xfrm>
            <a:off x="4466908" y="2285365"/>
            <a:ext cx="618490" cy="73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1" extrusionOk="0">
                <a:moveTo>
                  <a:pt x="5401" y="5234"/>
                </a:moveTo>
                <a:lnTo>
                  <a:pt x="7204" y="5234"/>
                </a:lnTo>
                <a:lnTo>
                  <a:pt x="7647" y="9080"/>
                </a:lnTo>
                <a:cubicBezTo>
                  <a:pt x="7672" y="9303"/>
                  <a:pt x="7912" y="9464"/>
                  <a:pt x="8177" y="9445"/>
                </a:cubicBezTo>
                <a:cubicBezTo>
                  <a:pt x="8444" y="9423"/>
                  <a:pt x="8638" y="9226"/>
                  <a:pt x="8613" y="9003"/>
                </a:cubicBezTo>
                <a:lnTo>
                  <a:pt x="8128" y="4790"/>
                </a:lnTo>
                <a:cubicBezTo>
                  <a:pt x="8104" y="4582"/>
                  <a:pt x="7895" y="4424"/>
                  <a:pt x="7645" y="4424"/>
                </a:cubicBezTo>
                <a:lnTo>
                  <a:pt x="6586" y="4424"/>
                </a:lnTo>
                <a:lnTo>
                  <a:pt x="10799" y="971"/>
                </a:lnTo>
                <a:lnTo>
                  <a:pt x="15012" y="4423"/>
                </a:lnTo>
                <a:lnTo>
                  <a:pt x="13955" y="4423"/>
                </a:lnTo>
                <a:cubicBezTo>
                  <a:pt x="13704" y="4423"/>
                  <a:pt x="13496" y="4582"/>
                  <a:pt x="13472" y="4790"/>
                </a:cubicBezTo>
                <a:lnTo>
                  <a:pt x="12986" y="9003"/>
                </a:lnTo>
                <a:cubicBezTo>
                  <a:pt x="12960" y="9225"/>
                  <a:pt x="13157" y="9423"/>
                  <a:pt x="13423" y="9443"/>
                </a:cubicBezTo>
                <a:cubicBezTo>
                  <a:pt x="13438" y="9446"/>
                  <a:pt x="13454" y="9446"/>
                  <a:pt x="13470" y="9446"/>
                </a:cubicBezTo>
                <a:cubicBezTo>
                  <a:pt x="13717" y="9446"/>
                  <a:pt x="13927" y="9289"/>
                  <a:pt x="13952" y="9080"/>
                </a:cubicBezTo>
                <a:lnTo>
                  <a:pt x="14396" y="5234"/>
                </a:lnTo>
                <a:lnTo>
                  <a:pt x="16199" y="5234"/>
                </a:lnTo>
                <a:cubicBezTo>
                  <a:pt x="16397" y="5234"/>
                  <a:pt x="16573" y="5134"/>
                  <a:pt x="16649" y="4981"/>
                </a:cubicBezTo>
                <a:cubicBezTo>
                  <a:pt x="16724" y="4830"/>
                  <a:pt x="16681" y="4655"/>
                  <a:pt x="16541" y="4540"/>
                </a:cubicBezTo>
                <a:lnTo>
                  <a:pt x="11139" y="116"/>
                </a:lnTo>
                <a:cubicBezTo>
                  <a:pt x="10951" y="-39"/>
                  <a:pt x="10648" y="-39"/>
                  <a:pt x="10458" y="116"/>
                </a:cubicBezTo>
                <a:lnTo>
                  <a:pt x="5060" y="4540"/>
                </a:lnTo>
                <a:cubicBezTo>
                  <a:pt x="4919" y="4655"/>
                  <a:pt x="4876" y="4830"/>
                  <a:pt x="4951" y="4981"/>
                </a:cubicBezTo>
                <a:cubicBezTo>
                  <a:pt x="5025" y="5134"/>
                  <a:pt x="5204" y="5234"/>
                  <a:pt x="5401" y="5234"/>
                </a:cubicBezTo>
                <a:cubicBezTo>
                  <a:pt x="5401" y="5234"/>
                  <a:pt x="5401" y="5234"/>
                  <a:pt x="5401" y="5234"/>
                </a:cubicBezTo>
                <a:close/>
                <a:moveTo>
                  <a:pt x="7645" y="16897"/>
                </a:moveTo>
                <a:lnTo>
                  <a:pt x="13955" y="16897"/>
                </a:lnTo>
                <a:cubicBezTo>
                  <a:pt x="14491" y="16897"/>
                  <a:pt x="14925" y="16535"/>
                  <a:pt x="14925" y="16088"/>
                </a:cubicBezTo>
                <a:cubicBezTo>
                  <a:pt x="14925" y="15641"/>
                  <a:pt x="14491" y="15279"/>
                  <a:pt x="13955" y="15279"/>
                </a:cubicBezTo>
                <a:lnTo>
                  <a:pt x="7645" y="15279"/>
                </a:lnTo>
                <a:cubicBezTo>
                  <a:pt x="7110" y="15279"/>
                  <a:pt x="6674" y="15642"/>
                  <a:pt x="6674" y="16088"/>
                </a:cubicBezTo>
                <a:cubicBezTo>
                  <a:pt x="6674" y="16535"/>
                  <a:pt x="7110" y="16897"/>
                  <a:pt x="7645" y="16897"/>
                </a:cubicBezTo>
                <a:cubicBezTo>
                  <a:pt x="7645" y="16897"/>
                  <a:pt x="7645" y="16897"/>
                  <a:pt x="7645" y="16897"/>
                </a:cubicBezTo>
                <a:close/>
                <a:moveTo>
                  <a:pt x="19657" y="19943"/>
                </a:moveTo>
                <a:lnTo>
                  <a:pt x="1942" y="19943"/>
                </a:lnTo>
                <a:lnTo>
                  <a:pt x="1942" y="12233"/>
                </a:lnTo>
                <a:lnTo>
                  <a:pt x="19657" y="12233"/>
                </a:lnTo>
                <a:cubicBezTo>
                  <a:pt x="19657" y="12233"/>
                  <a:pt x="19657" y="19943"/>
                  <a:pt x="19657" y="19943"/>
                </a:cubicBezTo>
                <a:close/>
                <a:moveTo>
                  <a:pt x="21593" y="11373"/>
                </a:moveTo>
                <a:cubicBezTo>
                  <a:pt x="21591" y="11351"/>
                  <a:pt x="21588" y="11329"/>
                  <a:pt x="21586" y="11309"/>
                </a:cubicBezTo>
                <a:cubicBezTo>
                  <a:pt x="21578" y="11265"/>
                  <a:pt x="21565" y="11222"/>
                  <a:pt x="21551" y="11182"/>
                </a:cubicBezTo>
                <a:cubicBezTo>
                  <a:pt x="21547" y="11171"/>
                  <a:pt x="21547" y="11159"/>
                  <a:pt x="21541" y="11148"/>
                </a:cubicBezTo>
                <a:lnTo>
                  <a:pt x="19599" y="6671"/>
                </a:lnTo>
                <a:cubicBezTo>
                  <a:pt x="19459" y="6349"/>
                  <a:pt x="19096" y="6137"/>
                  <a:pt x="18687" y="6137"/>
                </a:cubicBezTo>
                <a:lnTo>
                  <a:pt x="16624" y="6137"/>
                </a:lnTo>
                <a:cubicBezTo>
                  <a:pt x="16088" y="6137"/>
                  <a:pt x="15653" y="6497"/>
                  <a:pt x="15653" y="6944"/>
                </a:cubicBezTo>
                <a:cubicBezTo>
                  <a:pt x="15653" y="7391"/>
                  <a:pt x="16088" y="7754"/>
                  <a:pt x="16624" y="7754"/>
                </a:cubicBezTo>
                <a:lnTo>
                  <a:pt x="18005" y="7754"/>
                </a:lnTo>
                <a:lnTo>
                  <a:pt x="19246" y="10616"/>
                </a:lnTo>
                <a:lnTo>
                  <a:pt x="2354" y="10616"/>
                </a:lnTo>
                <a:lnTo>
                  <a:pt x="3595" y="7754"/>
                </a:lnTo>
                <a:lnTo>
                  <a:pt x="4976" y="7754"/>
                </a:lnTo>
                <a:cubicBezTo>
                  <a:pt x="5512" y="7754"/>
                  <a:pt x="5947" y="7391"/>
                  <a:pt x="5947" y="6944"/>
                </a:cubicBezTo>
                <a:cubicBezTo>
                  <a:pt x="5947" y="6497"/>
                  <a:pt x="5512" y="6137"/>
                  <a:pt x="4976" y="6137"/>
                </a:cubicBezTo>
                <a:lnTo>
                  <a:pt x="2913" y="6137"/>
                </a:lnTo>
                <a:cubicBezTo>
                  <a:pt x="2504" y="6137"/>
                  <a:pt x="2139" y="6349"/>
                  <a:pt x="2000" y="6671"/>
                </a:cubicBezTo>
                <a:lnTo>
                  <a:pt x="59" y="11148"/>
                </a:lnTo>
                <a:cubicBezTo>
                  <a:pt x="53" y="11159"/>
                  <a:pt x="53" y="11170"/>
                  <a:pt x="50" y="11180"/>
                </a:cubicBezTo>
                <a:cubicBezTo>
                  <a:pt x="33" y="11221"/>
                  <a:pt x="22" y="11265"/>
                  <a:pt x="15" y="11309"/>
                </a:cubicBezTo>
                <a:cubicBezTo>
                  <a:pt x="10" y="11329"/>
                  <a:pt x="8" y="11351"/>
                  <a:pt x="8" y="11371"/>
                </a:cubicBezTo>
                <a:cubicBezTo>
                  <a:pt x="4" y="11388"/>
                  <a:pt x="0" y="11405"/>
                  <a:pt x="0" y="11422"/>
                </a:cubicBezTo>
                <a:lnTo>
                  <a:pt x="0" y="20753"/>
                </a:lnTo>
                <a:cubicBezTo>
                  <a:pt x="0" y="21201"/>
                  <a:pt x="434" y="21561"/>
                  <a:pt x="970" y="21561"/>
                </a:cubicBezTo>
                <a:lnTo>
                  <a:pt x="20628" y="21561"/>
                </a:lnTo>
                <a:cubicBezTo>
                  <a:pt x="21164" y="21561"/>
                  <a:pt x="21600" y="21201"/>
                  <a:pt x="21600" y="20753"/>
                </a:cubicBezTo>
                <a:lnTo>
                  <a:pt x="21600" y="11422"/>
                </a:lnTo>
                <a:cubicBezTo>
                  <a:pt x="21598" y="11405"/>
                  <a:pt x="21594" y="11390"/>
                  <a:pt x="21593" y="11373"/>
                </a:cubicBezTo>
                <a:cubicBezTo>
                  <a:pt x="21593" y="11373"/>
                  <a:pt x="21593" y="11373"/>
                  <a:pt x="21593" y="11373"/>
                </a:cubicBezTo>
                <a:close/>
              </a:path>
            </a:pathLst>
          </a:custGeom>
          <a:solidFill>
            <a:srgbClr val="52B2A7"/>
          </a:solidFill>
          <a:ln w="12700">
            <a:miter lim="400000"/>
          </a:ln>
        </p:spPr>
        <p:txBody>
          <a:bodyPr lIns="19051" tIns="19051" rIns="19051" bIns="19051" anchor="ctr"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23152" name="Shape 23152"/>
          <p:cNvSpPr/>
          <p:nvPr/>
        </p:nvSpPr>
        <p:spPr>
          <a:xfrm>
            <a:off x="1790383" y="2307273"/>
            <a:ext cx="689610" cy="692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94" y="0"/>
                </a:moveTo>
                <a:cubicBezTo>
                  <a:pt x="14122" y="0"/>
                  <a:pt x="12201" y="1913"/>
                  <a:pt x="12201" y="4275"/>
                </a:cubicBezTo>
                <a:cubicBezTo>
                  <a:pt x="12201" y="4788"/>
                  <a:pt x="12301" y="5314"/>
                  <a:pt x="12472" y="5760"/>
                </a:cubicBezTo>
                <a:lnTo>
                  <a:pt x="8767" y="7335"/>
                </a:lnTo>
                <a:cubicBezTo>
                  <a:pt x="7907" y="6100"/>
                  <a:pt x="6463" y="5265"/>
                  <a:pt x="4813" y="5265"/>
                </a:cubicBezTo>
                <a:cubicBezTo>
                  <a:pt x="2165" y="5265"/>
                  <a:pt x="0" y="7421"/>
                  <a:pt x="0" y="10057"/>
                </a:cubicBezTo>
                <a:cubicBezTo>
                  <a:pt x="0" y="12694"/>
                  <a:pt x="2165" y="14850"/>
                  <a:pt x="4813" y="14850"/>
                </a:cubicBezTo>
                <a:cubicBezTo>
                  <a:pt x="6118" y="14850"/>
                  <a:pt x="7320" y="14356"/>
                  <a:pt x="8179" y="13500"/>
                </a:cubicBezTo>
                <a:lnTo>
                  <a:pt x="10958" y="14850"/>
                </a:lnTo>
                <a:cubicBezTo>
                  <a:pt x="10856" y="15296"/>
                  <a:pt x="10800" y="15742"/>
                  <a:pt x="10800" y="16222"/>
                </a:cubicBezTo>
                <a:cubicBezTo>
                  <a:pt x="10800" y="19167"/>
                  <a:pt x="13208" y="21600"/>
                  <a:pt x="16200" y="21600"/>
                </a:cubicBezTo>
                <a:cubicBezTo>
                  <a:pt x="19156" y="21600"/>
                  <a:pt x="21600" y="19201"/>
                  <a:pt x="21600" y="16222"/>
                </a:cubicBezTo>
                <a:cubicBezTo>
                  <a:pt x="21600" y="13243"/>
                  <a:pt x="19089" y="10890"/>
                  <a:pt x="16132" y="10890"/>
                </a:cubicBezTo>
                <a:cubicBezTo>
                  <a:pt x="14138" y="10890"/>
                  <a:pt x="12384" y="11992"/>
                  <a:pt x="11455" y="13635"/>
                </a:cubicBezTo>
                <a:lnTo>
                  <a:pt x="9015" y="12420"/>
                </a:lnTo>
                <a:cubicBezTo>
                  <a:pt x="9393" y="11737"/>
                  <a:pt x="9625" y="10957"/>
                  <a:pt x="9625" y="10102"/>
                </a:cubicBezTo>
                <a:cubicBezTo>
                  <a:pt x="9625" y="9555"/>
                  <a:pt x="9515" y="9030"/>
                  <a:pt x="9377" y="8550"/>
                </a:cubicBezTo>
                <a:lnTo>
                  <a:pt x="13127" y="6952"/>
                </a:lnTo>
                <a:cubicBezTo>
                  <a:pt x="13918" y="7946"/>
                  <a:pt x="15118" y="8550"/>
                  <a:pt x="16494" y="8550"/>
                </a:cubicBezTo>
                <a:cubicBezTo>
                  <a:pt x="18867" y="8550"/>
                  <a:pt x="20809" y="6638"/>
                  <a:pt x="20809" y="4275"/>
                </a:cubicBezTo>
                <a:cubicBezTo>
                  <a:pt x="20809" y="1913"/>
                  <a:pt x="18867" y="0"/>
                  <a:pt x="16494" y="0"/>
                </a:cubicBezTo>
                <a:close/>
                <a:moveTo>
                  <a:pt x="16471" y="1328"/>
                </a:moveTo>
                <a:cubicBezTo>
                  <a:pt x="18087" y="1328"/>
                  <a:pt x="19386" y="2642"/>
                  <a:pt x="19386" y="4252"/>
                </a:cubicBezTo>
                <a:cubicBezTo>
                  <a:pt x="19386" y="5861"/>
                  <a:pt x="18087" y="7155"/>
                  <a:pt x="16471" y="7155"/>
                </a:cubicBezTo>
                <a:cubicBezTo>
                  <a:pt x="14854" y="7155"/>
                  <a:pt x="13556" y="5861"/>
                  <a:pt x="13556" y="4252"/>
                </a:cubicBezTo>
                <a:cubicBezTo>
                  <a:pt x="13523" y="2642"/>
                  <a:pt x="14854" y="1328"/>
                  <a:pt x="16471" y="1328"/>
                </a:cubicBezTo>
                <a:close/>
                <a:moveTo>
                  <a:pt x="16403" y="2160"/>
                </a:moveTo>
                <a:cubicBezTo>
                  <a:pt x="15646" y="2160"/>
                  <a:pt x="14975" y="2535"/>
                  <a:pt x="14528" y="3150"/>
                </a:cubicBezTo>
                <a:cubicBezTo>
                  <a:pt x="14424" y="3322"/>
                  <a:pt x="14447" y="3521"/>
                  <a:pt x="14618" y="3623"/>
                </a:cubicBezTo>
                <a:cubicBezTo>
                  <a:pt x="14687" y="3656"/>
                  <a:pt x="14753" y="3667"/>
                  <a:pt x="14822" y="3668"/>
                </a:cubicBezTo>
                <a:cubicBezTo>
                  <a:pt x="14923" y="3668"/>
                  <a:pt x="15024" y="3599"/>
                  <a:pt x="15093" y="3533"/>
                </a:cubicBezTo>
                <a:cubicBezTo>
                  <a:pt x="15402" y="3086"/>
                  <a:pt x="15888" y="2835"/>
                  <a:pt x="16403" y="2835"/>
                </a:cubicBezTo>
                <a:cubicBezTo>
                  <a:pt x="16610" y="2835"/>
                  <a:pt x="16765" y="2702"/>
                  <a:pt x="16765" y="2498"/>
                </a:cubicBezTo>
                <a:cubicBezTo>
                  <a:pt x="16765" y="2291"/>
                  <a:pt x="16610" y="2160"/>
                  <a:pt x="16403" y="2160"/>
                </a:cubicBezTo>
                <a:close/>
                <a:moveTo>
                  <a:pt x="4790" y="6682"/>
                </a:moveTo>
                <a:cubicBezTo>
                  <a:pt x="6680" y="6682"/>
                  <a:pt x="8224" y="8219"/>
                  <a:pt x="8224" y="10102"/>
                </a:cubicBezTo>
                <a:cubicBezTo>
                  <a:pt x="8224" y="11985"/>
                  <a:pt x="6680" y="13522"/>
                  <a:pt x="4790" y="13522"/>
                </a:cubicBezTo>
                <a:cubicBezTo>
                  <a:pt x="2897" y="13522"/>
                  <a:pt x="1333" y="11985"/>
                  <a:pt x="1333" y="10102"/>
                </a:cubicBezTo>
                <a:cubicBezTo>
                  <a:pt x="1333" y="8219"/>
                  <a:pt x="2897" y="6682"/>
                  <a:pt x="4790" y="6682"/>
                </a:cubicBezTo>
                <a:close/>
                <a:moveTo>
                  <a:pt x="5039" y="7920"/>
                </a:moveTo>
                <a:cubicBezTo>
                  <a:pt x="4178" y="7920"/>
                  <a:pt x="3442" y="8326"/>
                  <a:pt x="2960" y="9045"/>
                </a:cubicBezTo>
                <a:cubicBezTo>
                  <a:pt x="2859" y="9217"/>
                  <a:pt x="2878" y="9437"/>
                  <a:pt x="3050" y="9540"/>
                </a:cubicBezTo>
                <a:cubicBezTo>
                  <a:pt x="3119" y="9574"/>
                  <a:pt x="3184" y="9608"/>
                  <a:pt x="3254" y="9607"/>
                </a:cubicBezTo>
                <a:cubicBezTo>
                  <a:pt x="3356" y="9607"/>
                  <a:pt x="3456" y="9540"/>
                  <a:pt x="3525" y="9472"/>
                </a:cubicBezTo>
                <a:cubicBezTo>
                  <a:pt x="3867" y="8958"/>
                  <a:pt x="4466" y="8640"/>
                  <a:pt x="5084" y="8640"/>
                </a:cubicBezTo>
                <a:cubicBezTo>
                  <a:pt x="5290" y="8640"/>
                  <a:pt x="5423" y="8509"/>
                  <a:pt x="5423" y="8302"/>
                </a:cubicBezTo>
                <a:cubicBezTo>
                  <a:pt x="5390" y="8064"/>
                  <a:pt x="5209" y="7920"/>
                  <a:pt x="5039" y="7920"/>
                </a:cubicBezTo>
                <a:close/>
                <a:moveTo>
                  <a:pt x="2621" y="9360"/>
                </a:moveTo>
                <a:cubicBezTo>
                  <a:pt x="2450" y="9327"/>
                  <a:pt x="2227" y="9460"/>
                  <a:pt x="2192" y="9630"/>
                </a:cubicBezTo>
                <a:cubicBezTo>
                  <a:pt x="2158" y="9767"/>
                  <a:pt x="2169" y="9821"/>
                  <a:pt x="2169" y="9922"/>
                </a:cubicBezTo>
                <a:lnTo>
                  <a:pt x="2169" y="9990"/>
                </a:lnTo>
                <a:cubicBezTo>
                  <a:pt x="2169" y="10196"/>
                  <a:pt x="2301" y="10328"/>
                  <a:pt x="2508" y="10327"/>
                </a:cubicBezTo>
                <a:cubicBezTo>
                  <a:pt x="2712" y="10327"/>
                  <a:pt x="2847" y="10196"/>
                  <a:pt x="2847" y="9990"/>
                </a:cubicBezTo>
                <a:lnTo>
                  <a:pt x="2847" y="9787"/>
                </a:lnTo>
                <a:cubicBezTo>
                  <a:pt x="2915" y="9617"/>
                  <a:pt x="2828" y="9427"/>
                  <a:pt x="2621" y="9360"/>
                </a:cubicBezTo>
                <a:close/>
                <a:moveTo>
                  <a:pt x="16132" y="12217"/>
                </a:moveTo>
                <a:cubicBezTo>
                  <a:pt x="18367" y="12217"/>
                  <a:pt x="20154" y="13996"/>
                  <a:pt x="20154" y="16222"/>
                </a:cubicBezTo>
                <a:cubicBezTo>
                  <a:pt x="20154" y="18448"/>
                  <a:pt x="18333" y="20227"/>
                  <a:pt x="16132" y="20227"/>
                </a:cubicBezTo>
                <a:cubicBezTo>
                  <a:pt x="13930" y="20227"/>
                  <a:pt x="12110" y="18448"/>
                  <a:pt x="12110" y="16222"/>
                </a:cubicBezTo>
                <a:cubicBezTo>
                  <a:pt x="12110" y="13996"/>
                  <a:pt x="13898" y="12217"/>
                  <a:pt x="16132" y="12217"/>
                </a:cubicBezTo>
                <a:close/>
                <a:moveTo>
                  <a:pt x="16132" y="13680"/>
                </a:moveTo>
                <a:cubicBezTo>
                  <a:pt x="15203" y="13680"/>
                  <a:pt x="14320" y="14164"/>
                  <a:pt x="13805" y="14917"/>
                </a:cubicBezTo>
                <a:cubicBezTo>
                  <a:pt x="13701" y="15088"/>
                  <a:pt x="13724" y="15287"/>
                  <a:pt x="13895" y="15390"/>
                </a:cubicBezTo>
                <a:cubicBezTo>
                  <a:pt x="13964" y="15425"/>
                  <a:pt x="14030" y="15457"/>
                  <a:pt x="14099" y="15457"/>
                </a:cubicBezTo>
                <a:cubicBezTo>
                  <a:pt x="14201" y="15457"/>
                  <a:pt x="14301" y="15391"/>
                  <a:pt x="14370" y="15322"/>
                </a:cubicBezTo>
                <a:cubicBezTo>
                  <a:pt x="14783" y="14740"/>
                  <a:pt x="15455" y="14377"/>
                  <a:pt x="16177" y="14377"/>
                </a:cubicBezTo>
                <a:cubicBezTo>
                  <a:pt x="16383" y="14377"/>
                  <a:pt x="16516" y="14223"/>
                  <a:pt x="16516" y="14017"/>
                </a:cubicBezTo>
                <a:cubicBezTo>
                  <a:pt x="16481" y="13846"/>
                  <a:pt x="16306" y="13680"/>
                  <a:pt x="16132" y="13680"/>
                </a:cubicBezTo>
                <a:close/>
              </a:path>
            </a:pathLst>
          </a:custGeom>
          <a:solidFill>
            <a:srgbClr val="474E6B"/>
          </a:solidFill>
          <a:ln w="12700">
            <a:miter lim="400000"/>
          </a:ln>
        </p:spPr>
        <p:txBody>
          <a:bodyPr lIns="19051" tIns="19051" rIns="19051" bIns="19051" anchor="ctr"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77645" y="307975"/>
            <a:ext cx="3641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 b="1"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研究方法与思路</a:t>
            </a:r>
            <a:endParaRPr lang="zh-CN" altLang="en-US" sz="3200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6070" y="307975"/>
            <a:ext cx="1269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lvl="0" indent="-392430" algn="ctr" defTabSz="914400" rtl="0" fontAlgn="auto">
              <a:spcBef>
                <a:spcPts val="0"/>
              </a:spcBef>
              <a:spcAft>
                <a:spcPts val="0"/>
              </a:spcAft>
              <a:buClr>
                <a:srgbClr val="52B2A7"/>
              </a:buClr>
              <a:buSzPct val="95000"/>
              <a:buFont typeface="Wingdings" panose="05000000000000000000" charset="0"/>
              <a:buChar char="l"/>
              <a:defRPr/>
            </a:pPr>
            <a:r>
              <a:rPr lang="en-US" altLang="zh-CN" sz="3200">
                <a:latin typeface="阿里巴巴普惠体 R" panose="00020600040101010101" charset="-122"/>
                <a:ea typeface="阿里巴巴普惠体 R" panose="00020600040101010101" charset="-122"/>
              </a:rPr>
              <a:t>02.</a:t>
            </a:r>
            <a:endParaRPr lang="en-US" altLang="zh-CN" sz="3200" b="1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4030" y="821690"/>
            <a:ext cx="5113020" cy="245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lvl="0" algn="dist">
              <a:buClrTx/>
              <a:buSzTx/>
              <a:buFontTx/>
            </a:pPr>
            <a:r>
              <a:rPr lang="zh-CN" altLang="en-US" sz="1600">
                <a:effectLst/>
                <a:latin typeface="阿里巴巴普惠体 R" panose="00020600040101010101" charset="-122"/>
                <a:ea typeface="阿里巴巴普惠体 R" panose="00020600040101010101" charset="-122"/>
                <a:cs typeface="思源宋体 CN Medium" panose="02020500000000000000" charset="-122"/>
                <a:sym typeface="+mn-ea"/>
              </a:rPr>
              <a:t>Research ideas and methods</a:t>
            </a:r>
            <a:endParaRPr lang="zh-CN" altLang="en-US" sz="1600">
              <a:effectLst/>
              <a:latin typeface="阿里巴巴普惠体 R" panose="00020600040101010101" charset="-122"/>
              <a:ea typeface="阿里巴巴普惠体 R" panose="00020600040101010101" charset="-122"/>
              <a:cs typeface="思源宋体 CN Medium" panose="02020500000000000000" charset="-122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43685" y="2118995"/>
            <a:ext cx="1125220" cy="1125220"/>
          </a:xfrm>
          <a:prstGeom prst="ellipse">
            <a:avLst/>
          </a:prstGeom>
          <a:solidFill>
            <a:srgbClr val="474E6B"/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89501" tIns="89501" rIns="89501" bIns="89501" numCol="1" spcCol="1270" anchor="ctr" anchorCtr="0">
            <a:noAutofit/>
          </a:bodyPr>
          <a:p>
            <a:pPr marL="0" marR="0" lvl="0" indent="0" algn="ctr" defTabSz="4000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35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Freeform 6"/>
          <p:cNvSpPr>
            <a:spLocks noEditPoints="1"/>
          </p:cNvSpPr>
          <p:nvPr/>
        </p:nvSpPr>
        <p:spPr bwMode="auto">
          <a:xfrm>
            <a:off x="1835785" y="2393315"/>
            <a:ext cx="541655" cy="576580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262" tIns="45631" rIns="91262" bIns="45631" numCol="1" anchor="t" anchorCtr="0" compatLnSpc="1"/>
          <a:p>
            <a:pPr defTabSz="913130">
              <a:defRPr/>
            </a:pPr>
            <a:endParaRPr lang="en-US" sz="2395" kern="0" dirty="0">
              <a:solidFill>
                <a:srgbClr val="5C5C5C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31870" y="2118995"/>
            <a:ext cx="1125220" cy="1125220"/>
          </a:xfrm>
          <a:prstGeom prst="ellipse">
            <a:avLst/>
          </a:prstGeom>
          <a:solidFill>
            <a:srgbClr val="52B2A7"/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89501" tIns="89501" rIns="89501" bIns="89501" numCol="1" spcCol="1270" anchor="ctr" anchorCtr="0">
            <a:noAutofit/>
          </a:bodyPr>
          <a:p>
            <a:pPr marL="0" marR="0" lvl="0" indent="0" algn="ctr" defTabSz="4000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35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3744595" y="2332990"/>
            <a:ext cx="698500" cy="698500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262" tIns="45631" rIns="91262" bIns="45631" numCol="1" anchor="t" anchorCtr="0" compatLnSpc="1"/>
          <a:p>
            <a:pPr defTabSz="913130">
              <a:defRPr/>
            </a:pPr>
            <a:endParaRPr lang="en-US" sz="2395" kern="0" dirty="0">
              <a:solidFill>
                <a:srgbClr val="5C5C5C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43685" y="4170680"/>
            <a:ext cx="1125220" cy="1125220"/>
          </a:xfrm>
          <a:prstGeom prst="ellipse">
            <a:avLst/>
          </a:prstGeom>
          <a:solidFill>
            <a:srgbClr val="52B2A7"/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89501" tIns="89501" rIns="89501" bIns="89501" numCol="1" spcCol="1270" anchor="ctr" anchorCtr="0">
            <a:noAutofit/>
          </a:bodyPr>
          <a:p>
            <a:pPr marL="0" marR="0" lvl="0" indent="0" algn="ctr" defTabSz="4000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35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Freeform 21"/>
          <p:cNvSpPr>
            <a:spLocks noEditPoints="1"/>
          </p:cNvSpPr>
          <p:nvPr/>
        </p:nvSpPr>
        <p:spPr bwMode="auto">
          <a:xfrm>
            <a:off x="1809115" y="4435475"/>
            <a:ext cx="594360" cy="596265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262" tIns="45631" rIns="91262" bIns="45631" numCol="1" anchor="t" anchorCtr="0" compatLnSpc="1"/>
          <a:p>
            <a:pPr defTabSz="913130">
              <a:defRPr/>
            </a:pPr>
            <a:endParaRPr lang="en-US" sz="2395" kern="0" dirty="0">
              <a:solidFill>
                <a:srgbClr val="5C5C5C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31235" y="4170680"/>
            <a:ext cx="1125220" cy="1125220"/>
          </a:xfrm>
          <a:prstGeom prst="ellipse">
            <a:avLst/>
          </a:prstGeom>
          <a:solidFill>
            <a:srgbClr val="474E6B"/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89501" tIns="89501" rIns="89501" bIns="89501" numCol="1" spcCol="1270" anchor="ctr" anchorCtr="0">
            <a:noAutofit/>
          </a:bodyPr>
          <a:p>
            <a:pPr marL="0" marR="0" lvl="0" indent="0" algn="ctr" defTabSz="4000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35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3849370" y="4479925"/>
            <a:ext cx="488315" cy="507365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262" tIns="45631" rIns="91262" bIns="45631" numCol="1" anchor="t" anchorCtr="0" compatLnSpc="1"/>
          <a:p>
            <a:pPr defTabSz="913130">
              <a:defRPr/>
            </a:pPr>
            <a:endParaRPr lang="en-US" sz="2395" kern="0" dirty="0">
              <a:solidFill>
                <a:srgbClr val="5C5C5C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23035" y="3309620"/>
            <a:ext cx="1366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阿里巴巴普惠体 R" panose="00020600040101010101" charset="-122"/>
                <a:ea typeface="阿里巴巴普惠体 R" panose="00020600040101010101" charset="-122"/>
              </a:rPr>
              <a:t>关键字</a:t>
            </a:r>
            <a:endParaRPr lang="zh-CN" altLang="en-US" sz="2800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11220" y="3309620"/>
            <a:ext cx="1366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阿里巴巴普惠体 R" panose="00020600040101010101" charset="-122"/>
                <a:ea typeface="阿里巴巴普惠体 R" panose="00020600040101010101" charset="-122"/>
              </a:rPr>
              <a:t>关键字</a:t>
            </a:r>
            <a:endParaRPr lang="zh-CN" altLang="en-US" sz="2800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23035" y="5438140"/>
            <a:ext cx="1366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阿里巴巴普惠体 R" panose="00020600040101010101" charset="-122"/>
                <a:ea typeface="阿里巴巴普惠体 R" panose="00020600040101010101" charset="-122"/>
              </a:rPr>
              <a:t>关键字</a:t>
            </a:r>
            <a:endParaRPr lang="zh-CN" altLang="en-US" sz="2800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10585" y="5438140"/>
            <a:ext cx="1366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阿里巴巴普惠体 R" panose="00020600040101010101" charset="-122"/>
                <a:ea typeface="阿里巴巴普惠体 R" panose="00020600040101010101" charset="-122"/>
              </a:rPr>
              <a:t>关键字</a:t>
            </a:r>
            <a:endParaRPr lang="zh-CN" altLang="en-US" sz="2800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pic>
        <p:nvPicPr>
          <p:cNvPr id="20" name="图片 19" descr="coffee-desk-laptop-noteboo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7430" y="1704975"/>
            <a:ext cx="4928235" cy="3282315"/>
          </a:xfrm>
          <a:prstGeom prst="rect">
            <a:avLst/>
          </a:prstGeom>
        </p:spPr>
      </p:pic>
      <p:sp>
        <p:nvSpPr>
          <p:cNvPr id="58" name="TextBox 19"/>
          <p:cNvSpPr txBox="1"/>
          <p:nvPr/>
        </p:nvSpPr>
        <p:spPr>
          <a:xfrm>
            <a:off x="6231255" y="5202555"/>
            <a:ext cx="4804410" cy="718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 fontAlgn="auto">
              <a:lnSpc>
                <a:spcPct val="130000"/>
              </a:lnSpc>
              <a:spcAft>
                <a:spcPts val="700"/>
              </a:spcAft>
            </a:pPr>
            <a:r>
              <a:rPr lang="zh-CN" altLang="en-US" kern="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kern="0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2154000" y="2025650"/>
            <a:ext cx="7884000" cy="2237740"/>
          </a:xfrm>
          <a:prstGeom prst="roundRect">
            <a:avLst>
              <a:gd name="adj" fmla="val 9559"/>
            </a:avLst>
          </a:prstGeom>
          <a:noFill/>
          <a:ln>
            <a:solidFill>
              <a:srgbClr val="474E6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97430" y="2397125"/>
            <a:ext cx="7597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b="1">
                <a:latin typeface="阿里巴巴普惠体 R" panose="00020600040101010101" charset="-122"/>
                <a:ea typeface="阿里巴巴普惠体 R" panose="00020600040101010101" charset="-122"/>
                <a:sym typeface="+mn-ea"/>
              </a:rPr>
              <a:t>研究成果与应用</a:t>
            </a:r>
            <a:endParaRPr lang="zh-CN" altLang="en-US" sz="5400" b="1">
              <a:solidFill>
                <a:schemeClr val="tx1"/>
              </a:solidFill>
              <a:effectLst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60930" y="3319145"/>
            <a:ext cx="7470140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400">
                <a:effectLst/>
                <a:latin typeface="阿里巴巴普惠体 R" panose="00020600040101010101" charset="-122"/>
                <a:ea typeface="阿里巴巴普惠体 R" panose="00020600040101010101" charset="-122"/>
                <a:cs typeface="思源宋体 CN Medium" panose="02020500000000000000" charset="-122"/>
                <a:sym typeface="+mn-ea"/>
              </a:rPr>
              <a:t>Research results and applications</a:t>
            </a:r>
            <a:endParaRPr lang="zh-CN" altLang="en-US" sz="2400">
              <a:effectLst/>
              <a:latin typeface="阿里巴巴普惠体 R" panose="00020600040101010101" charset="-122"/>
              <a:ea typeface="阿里巴巴普惠体 R" panose="00020600040101010101" charset="-122"/>
              <a:cs typeface="思源宋体 CN Medium" panose="020205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90023" y="3947160"/>
            <a:ext cx="4211955" cy="583565"/>
          </a:xfrm>
          <a:prstGeom prst="rect">
            <a:avLst/>
          </a:prstGeom>
          <a:solidFill>
            <a:srgbClr val="474E6B"/>
          </a:solidFill>
        </p:spPr>
        <p:txBody>
          <a:bodyPr wrap="square" rtlCol="0">
            <a:spAutoFit/>
          </a:bodyPr>
          <a:p>
            <a:pPr algn="ctr"/>
            <a:r>
              <a:rPr lang="en-US" sz="3200" spc="400">
                <a:solidFill>
                  <a:schemeClr val="bg1"/>
                </a:solidFill>
                <a:effectLst/>
                <a:uFillTx/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rPr>
              <a:t>PART.03</a:t>
            </a:r>
            <a:endParaRPr lang="en-US" sz="3200" spc="400">
              <a:solidFill>
                <a:schemeClr val="bg1"/>
              </a:solidFill>
              <a:effectLst/>
              <a:uFillTx/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淡淡的咖啡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1963</Words>
  <Application>WPS 演示</Application>
  <PresentationFormat>宽屏</PresentationFormat>
  <Paragraphs>252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Arial Unicode MS</vt:lpstr>
      <vt:lpstr>思源宋体 CN Medium</vt:lpstr>
      <vt:lpstr>Meiryo</vt:lpstr>
      <vt:lpstr>仿宋_GB2312</vt:lpstr>
      <vt:lpstr>杨任东竹石体-Light</vt:lpstr>
      <vt:lpstr>杨任东竹石体-Medium</vt:lpstr>
      <vt:lpstr>庞门正道粗书体</vt:lpstr>
      <vt:lpstr>阿里巴巴普惠体 M</vt:lpstr>
      <vt:lpstr>阿里巴巴普惠体 R</vt:lpstr>
      <vt:lpstr>Impact</vt:lpstr>
      <vt:lpstr>方正舒体</vt:lpstr>
      <vt:lpstr>Wingdings</vt:lpstr>
      <vt:lpstr>华文细黑</vt:lpstr>
      <vt:lpstr>Gill Sans</vt:lpstr>
      <vt:lpstr>Gill Sans MT</vt:lpstr>
      <vt:lpstr>Gill Sans</vt:lpstr>
      <vt:lpstr>方正兰亭粗黑_GBK</vt:lpstr>
      <vt:lpstr>黑体</vt:lpstr>
      <vt:lpstr>Times New Roman</vt:lpstr>
      <vt:lpstr>幼圆</vt:lpstr>
      <vt:lpstr>Times New Roman</vt:lpstr>
      <vt:lpstr>淡淡的咖啡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113</cp:revision>
  <dcterms:created xsi:type="dcterms:W3CDTF">2019-06-19T02:08:00Z</dcterms:created>
  <dcterms:modified xsi:type="dcterms:W3CDTF">2020-03-28T08:36:09Z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