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6" r:id="rId4"/>
    <p:sldId id="258" r:id="rId6"/>
    <p:sldId id="282" r:id="rId7"/>
    <p:sldId id="284" r:id="rId8"/>
    <p:sldId id="290" r:id="rId9"/>
    <p:sldId id="295" r:id="rId10"/>
    <p:sldId id="259" r:id="rId11"/>
    <p:sldId id="285" r:id="rId12"/>
    <p:sldId id="283" r:id="rId13"/>
    <p:sldId id="294" r:id="rId14"/>
    <p:sldId id="291" r:id="rId15"/>
    <p:sldId id="260" r:id="rId16"/>
    <p:sldId id="286" r:id="rId17"/>
    <p:sldId id="287" r:id="rId18"/>
    <p:sldId id="293" r:id="rId19"/>
    <p:sldId id="261" r:id="rId20"/>
    <p:sldId id="288" r:id="rId21"/>
    <p:sldId id="292" r:id="rId22"/>
    <p:sldId id="289" r:id="rId23"/>
    <p:sldId id="257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25D2C"/>
    <a:srgbClr val="164273"/>
    <a:srgbClr val="D24844"/>
    <a:srgbClr val="B53939"/>
    <a:srgbClr val="EC2938"/>
    <a:srgbClr val="221E1F"/>
    <a:srgbClr val="3EB698"/>
    <a:srgbClr val="B8DDCE"/>
    <a:srgbClr val="DF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01" y="-154"/>
      </p:cViewPr>
      <p:guideLst>
        <p:guide orient="horz" pos="2341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8D2F-F443-4A9E-8BD0-6284A4D4D4DE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8D2F-F443-4A9E-8BD0-6284A4D4D4DE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8D2F-F443-4A9E-8BD0-6284A4D4D4DE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0180" y="-1905"/>
            <a:ext cx="1882140" cy="1008380"/>
          </a:xfrm>
          <a:prstGeom prst="rect">
            <a:avLst/>
          </a:prstGeom>
        </p:spPr>
      </p:pic>
      <p:pic>
        <p:nvPicPr>
          <p:cNvPr id="3" name="图片 2" descr="4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2595" y="4308475"/>
            <a:ext cx="1609725" cy="2675890"/>
          </a:xfrm>
          <a:prstGeom prst="rect">
            <a:avLst/>
          </a:prstGeom>
        </p:spPr>
      </p:pic>
      <p:pic>
        <p:nvPicPr>
          <p:cNvPr id="6" name="图片 5" descr="666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0665" y="4714875"/>
            <a:ext cx="2822575" cy="2142490"/>
          </a:xfrm>
          <a:prstGeom prst="rect">
            <a:avLst/>
          </a:prstGeom>
        </p:spPr>
      </p:pic>
      <p:pic>
        <p:nvPicPr>
          <p:cNvPr id="7" name="图片 6" descr="d94368cbd288fe9f4fb4be42d9bb049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4445" y="-1905"/>
            <a:ext cx="1108710" cy="2227580"/>
          </a:xfrm>
          <a:prstGeom prst="rect">
            <a:avLst/>
          </a:prstGeom>
        </p:spPr>
      </p:pic>
      <p:pic>
        <p:nvPicPr>
          <p:cNvPr id="8" name="图片 7" descr="555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9110345" y="5886450"/>
            <a:ext cx="690245" cy="1250950"/>
          </a:xfrm>
          <a:prstGeom prst="rect">
            <a:avLst/>
          </a:prstGeom>
        </p:spPr>
      </p:pic>
      <p:pic>
        <p:nvPicPr>
          <p:cNvPr id="9" name="图片 8" descr="sssssv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2832100" y="-466090"/>
            <a:ext cx="727710" cy="1655445"/>
          </a:xfrm>
          <a:prstGeom prst="rect">
            <a:avLst/>
          </a:prstGeom>
        </p:spPr>
      </p:pic>
      <p:pic>
        <p:nvPicPr>
          <p:cNvPr id="10" name="图片 9" descr="11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0180" y="8255"/>
            <a:ext cx="1882140" cy="1008380"/>
          </a:xfrm>
          <a:prstGeom prst="rect">
            <a:avLst/>
          </a:prstGeom>
        </p:spPr>
      </p:pic>
      <p:pic>
        <p:nvPicPr>
          <p:cNvPr id="11" name="图片 10" descr="4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2595" y="4318635"/>
            <a:ext cx="1609725" cy="26758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66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665" y="4714875"/>
            <a:ext cx="2822575" cy="2142490"/>
          </a:xfrm>
          <a:prstGeom prst="rect">
            <a:avLst/>
          </a:prstGeom>
        </p:spPr>
      </p:pic>
      <p:pic>
        <p:nvPicPr>
          <p:cNvPr id="4" name="图片 3" descr="d94368cbd288fe9f4fb4be42d9bb049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45" y="-1905"/>
            <a:ext cx="1108710" cy="2227580"/>
          </a:xfrm>
          <a:prstGeom prst="rect">
            <a:avLst/>
          </a:prstGeom>
        </p:spPr>
      </p:pic>
      <p:pic>
        <p:nvPicPr>
          <p:cNvPr id="9" name="图片 8" descr="sssssv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2832100" y="-466090"/>
            <a:ext cx="727710" cy="1655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555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9110345" y="5886450"/>
            <a:ext cx="690245" cy="1250950"/>
          </a:xfrm>
          <a:prstGeom prst="rect">
            <a:avLst/>
          </a:prstGeom>
        </p:spPr>
      </p:pic>
      <p:pic>
        <p:nvPicPr>
          <p:cNvPr id="10" name="图片 9" descr="11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0180" y="8255"/>
            <a:ext cx="1882140" cy="1008380"/>
          </a:xfrm>
          <a:prstGeom prst="rect">
            <a:avLst/>
          </a:prstGeom>
        </p:spPr>
      </p:pic>
      <p:pic>
        <p:nvPicPr>
          <p:cNvPr id="11" name="图片 10" descr="44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02595" y="4318635"/>
            <a:ext cx="1609725" cy="267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0180" y="-1905"/>
            <a:ext cx="1882140" cy="1008380"/>
          </a:xfrm>
          <a:prstGeom prst="rect">
            <a:avLst/>
          </a:prstGeom>
        </p:spPr>
      </p:pic>
      <p:pic>
        <p:nvPicPr>
          <p:cNvPr id="7" name="图片 6" descr="d94368cbd288fe9f4fb4be42d9bb049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45" y="-1905"/>
            <a:ext cx="723900" cy="1455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2498090" y="2527935"/>
            <a:ext cx="6292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>
                <a:solidFill>
                  <a:srgbClr val="125D2C"/>
                </a:solidFill>
                <a:latin typeface="微软雅黑" panose="020B0503020204020204" charset="-122"/>
                <a:ea typeface="微软雅黑" panose="020B0503020204020204" charset="-122"/>
              </a:rPr>
              <a:t>绿叶小清新毕业答辩</a:t>
            </a:r>
            <a:r>
              <a:rPr lang="zh-CN" altLang="en-US" sz="4000" dirty="0">
                <a:solidFill>
                  <a:srgbClr val="125D2C"/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endParaRPr lang="zh-CN" altLang="en-US" sz="4000" dirty="0">
              <a:solidFill>
                <a:srgbClr val="125D2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5"/>
          <p:cNvSpPr txBox="1"/>
          <p:nvPr userDrawn="1"/>
        </p:nvSpPr>
        <p:spPr>
          <a:xfrm>
            <a:off x="2498090" y="3255010"/>
            <a:ext cx="8571865" cy="56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FF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l">
              <a:lnSpc>
                <a:spcPct val="110000"/>
              </a:lnSpc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The small fresh  style  cattleman simple reply 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powerpoint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template. Please </a:t>
            </a: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enter the title. Don't aim for success if you want it.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498090" y="3909060"/>
            <a:ext cx="223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指导老师：稻壳儿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423535" y="3909060"/>
            <a:ext cx="2111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答辩人：艺随风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PA_淘宝店chenying0907 19"/>
          <p:cNvGrpSpPr/>
          <p:nvPr>
            <p:custDataLst>
              <p:tags r:id="rId1"/>
            </p:custDataLst>
          </p:nvPr>
        </p:nvGrpSpPr>
        <p:grpSpPr>
          <a:xfrm>
            <a:off x="915112" y="1967983"/>
            <a:ext cx="2154523" cy="3911889"/>
            <a:chOff x="1733487" y="1364845"/>
            <a:chExt cx="1742400" cy="3163613"/>
          </a:xfrm>
        </p:grpSpPr>
        <p:sp>
          <p:nvSpPr>
            <p:cNvPr id="21" name="淘宝店chenying0907 20"/>
            <p:cNvSpPr/>
            <p:nvPr/>
          </p:nvSpPr>
          <p:spPr>
            <a:xfrm>
              <a:off x="1733487" y="1364845"/>
              <a:ext cx="1742400" cy="3163613"/>
            </a:xfrm>
            <a:prstGeom prst="rect">
              <a:avLst/>
            </a:prstGeom>
            <a:solidFill>
              <a:srgbClr val="125D2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Rectangle 27"/>
            <p:cNvSpPr/>
            <p:nvPr/>
          </p:nvSpPr>
          <p:spPr>
            <a:xfrm>
              <a:off x="2230596" y="3979861"/>
              <a:ext cx="823622" cy="19052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zh-CN" sz="935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PA_淘宝店chenying0907 26"/>
          <p:cNvGrpSpPr/>
          <p:nvPr>
            <p:custDataLst>
              <p:tags r:id="rId2"/>
            </p:custDataLst>
          </p:nvPr>
        </p:nvGrpSpPr>
        <p:grpSpPr>
          <a:xfrm>
            <a:off x="3690808" y="1967983"/>
            <a:ext cx="2154522" cy="3911888"/>
            <a:chOff x="1733487" y="1364846"/>
            <a:chExt cx="1742400" cy="3163612"/>
          </a:xfrm>
        </p:grpSpPr>
        <p:sp>
          <p:nvSpPr>
            <p:cNvPr id="28" name="淘宝店chenying0907 27"/>
            <p:cNvSpPr/>
            <p:nvPr/>
          </p:nvSpPr>
          <p:spPr>
            <a:xfrm>
              <a:off x="1733487" y="1364846"/>
              <a:ext cx="1742400" cy="3163612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Rectangle 27"/>
            <p:cNvSpPr/>
            <p:nvPr/>
          </p:nvSpPr>
          <p:spPr>
            <a:xfrm>
              <a:off x="2205716" y="3979861"/>
              <a:ext cx="854724" cy="190522"/>
            </a:xfrm>
            <a:prstGeom prst="rect">
              <a:avLst/>
            </a:prstGeom>
            <a:solidFill>
              <a:srgbClr val="125D2C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zh-CN" sz="93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PA_淘宝店chenying0907 47"/>
          <p:cNvGrpSpPr/>
          <p:nvPr>
            <p:custDataLst>
              <p:tags r:id="rId3"/>
            </p:custDataLst>
          </p:nvPr>
        </p:nvGrpSpPr>
        <p:grpSpPr>
          <a:xfrm>
            <a:off x="6466504" y="1967983"/>
            <a:ext cx="2154522" cy="3911888"/>
            <a:chOff x="1733487" y="1364846"/>
            <a:chExt cx="1742400" cy="3163612"/>
          </a:xfrm>
        </p:grpSpPr>
        <p:sp>
          <p:nvSpPr>
            <p:cNvPr id="49" name="淘宝店chenying0907 48"/>
            <p:cNvSpPr/>
            <p:nvPr/>
          </p:nvSpPr>
          <p:spPr>
            <a:xfrm>
              <a:off x="1733487" y="1364846"/>
              <a:ext cx="1742400" cy="3163612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3" name="Rectangle 27"/>
            <p:cNvSpPr/>
            <p:nvPr/>
          </p:nvSpPr>
          <p:spPr>
            <a:xfrm>
              <a:off x="2205716" y="3979861"/>
              <a:ext cx="854724" cy="190522"/>
            </a:xfrm>
            <a:prstGeom prst="rect">
              <a:avLst/>
            </a:prstGeom>
            <a:solidFill>
              <a:srgbClr val="125D2C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zh-CN" sz="93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PA_淘宝店chenying0907 53"/>
          <p:cNvGrpSpPr/>
          <p:nvPr>
            <p:custDataLst>
              <p:tags r:id="rId4"/>
            </p:custDataLst>
          </p:nvPr>
        </p:nvGrpSpPr>
        <p:grpSpPr>
          <a:xfrm>
            <a:off x="9242199" y="1967983"/>
            <a:ext cx="2154522" cy="3911888"/>
            <a:chOff x="1733487" y="1364846"/>
            <a:chExt cx="1742400" cy="3163612"/>
          </a:xfrm>
        </p:grpSpPr>
        <p:sp>
          <p:nvSpPr>
            <p:cNvPr id="55" name="淘宝店chenying0907 54"/>
            <p:cNvSpPr/>
            <p:nvPr/>
          </p:nvSpPr>
          <p:spPr>
            <a:xfrm>
              <a:off x="1733487" y="1364846"/>
              <a:ext cx="1742400" cy="3163612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Rectangle 27"/>
            <p:cNvSpPr/>
            <p:nvPr/>
          </p:nvSpPr>
          <p:spPr>
            <a:xfrm>
              <a:off x="2205716" y="3979861"/>
              <a:ext cx="854724" cy="190522"/>
            </a:xfrm>
            <a:prstGeom prst="rect">
              <a:avLst/>
            </a:prstGeom>
            <a:solidFill>
              <a:srgbClr val="125D2C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US" altLang="zh-CN" sz="935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98697" y="287020"/>
            <a:ext cx="2011680" cy="33972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研究的方法及过程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extBox 23"/>
          <p:cNvSpPr txBox="1"/>
          <p:nvPr/>
        </p:nvSpPr>
        <p:spPr>
          <a:xfrm>
            <a:off x="1052830" y="2932430"/>
            <a:ext cx="1878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1456185" y="254473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3863975" y="2932430"/>
            <a:ext cx="1878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4267330" y="254473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6604000" y="2932430"/>
            <a:ext cx="1878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7007355" y="254473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9380220" y="2932430"/>
            <a:ext cx="1878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9783575" y="254473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11655" y="51555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596130" y="514032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6155" y="51346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47300" y="513461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04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7" grpId="0" animBg="1"/>
      <p:bldP spid="2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57971" y="2063629"/>
            <a:ext cx="1534886" cy="963385"/>
          </a:xfrm>
          <a:prstGeom prst="roundRect">
            <a:avLst/>
          </a:prstGeom>
          <a:solidFill>
            <a:srgbClr val="125D2C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873830" y="3529925"/>
            <a:ext cx="1534886" cy="963385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89850" y="4941711"/>
            <a:ext cx="1534886" cy="963385"/>
          </a:xfrm>
          <a:prstGeom prst="roundRect">
            <a:avLst/>
          </a:prstGeom>
          <a:solidFill>
            <a:srgbClr val="125D2C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3972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研究的方法及过程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219137" y="206848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2219325" y="2284095"/>
            <a:ext cx="8621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4534347" y="356327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4534535" y="3778885"/>
            <a:ext cx="7026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4" name="TextBox 24"/>
          <p:cNvSpPr txBox="1"/>
          <p:nvPr/>
        </p:nvSpPr>
        <p:spPr>
          <a:xfrm>
            <a:off x="6810187" y="504409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6810375" y="5259705"/>
            <a:ext cx="510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255" name="Shape 23255"/>
          <p:cNvSpPr/>
          <p:nvPr/>
        </p:nvSpPr>
        <p:spPr>
          <a:xfrm>
            <a:off x="1003675" y="2284029"/>
            <a:ext cx="491485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3" h="21600" extrusionOk="0">
                <a:moveTo>
                  <a:pt x="8491" y="2856"/>
                </a:moveTo>
                <a:lnTo>
                  <a:pt x="6385" y="2856"/>
                </a:lnTo>
                <a:lnTo>
                  <a:pt x="6385" y="4021"/>
                </a:lnTo>
                <a:lnTo>
                  <a:pt x="8491" y="4021"/>
                </a:lnTo>
                <a:cubicBezTo>
                  <a:pt x="8491" y="4021"/>
                  <a:pt x="8491" y="2856"/>
                  <a:pt x="8491" y="2856"/>
                </a:cubicBezTo>
                <a:close/>
                <a:moveTo>
                  <a:pt x="4654" y="19037"/>
                </a:moveTo>
                <a:lnTo>
                  <a:pt x="2321" y="17734"/>
                </a:lnTo>
                <a:lnTo>
                  <a:pt x="1430" y="18799"/>
                </a:lnTo>
                <a:cubicBezTo>
                  <a:pt x="1688" y="18841"/>
                  <a:pt x="1959" y="18927"/>
                  <a:pt x="2205" y="19066"/>
                </a:cubicBezTo>
                <a:lnTo>
                  <a:pt x="3173" y="19606"/>
                </a:lnTo>
                <a:cubicBezTo>
                  <a:pt x="3424" y="19745"/>
                  <a:pt x="3621" y="19920"/>
                  <a:pt x="3762" y="20100"/>
                </a:cubicBezTo>
                <a:cubicBezTo>
                  <a:pt x="3762" y="20100"/>
                  <a:pt x="4654" y="19037"/>
                  <a:pt x="4654" y="19037"/>
                </a:cubicBezTo>
                <a:close/>
                <a:moveTo>
                  <a:pt x="5291" y="18044"/>
                </a:moveTo>
                <a:lnTo>
                  <a:pt x="6482" y="18044"/>
                </a:lnTo>
                <a:lnTo>
                  <a:pt x="4000" y="21013"/>
                </a:lnTo>
                <a:cubicBezTo>
                  <a:pt x="3977" y="21043"/>
                  <a:pt x="3940" y="21066"/>
                  <a:pt x="3912" y="21095"/>
                </a:cubicBezTo>
                <a:cubicBezTo>
                  <a:pt x="3895" y="21125"/>
                  <a:pt x="3883" y="21155"/>
                  <a:pt x="3859" y="21185"/>
                </a:cubicBezTo>
                <a:cubicBezTo>
                  <a:pt x="3706" y="21365"/>
                  <a:pt x="3464" y="21474"/>
                  <a:pt x="3181" y="21517"/>
                </a:cubicBezTo>
                <a:cubicBezTo>
                  <a:pt x="3003" y="21567"/>
                  <a:pt x="2818" y="21600"/>
                  <a:pt x="2632" y="21600"/>
                </a:cubicBezTo>
                <a:cubicBezTo>
                  <a:pt x="2310" y="21600"/>
                  <a:pt x="1987" y="21524"/>
                  <a:pt x="1705" y="21365"/>
                </a:cubicBezTo>
                <a:lnTo>
                  <a:pt x="736" y="20829"/>
                </a:lnTo>
                <a:cubicBezTo>
                  <a:pt x="276" y="20572"/>
                  <a:pt x="26" y="20153"/>
                  <a:pt x="17" y="19728"/>
                </a:cubicBezTo>
                <a:cubicBezTo>
                  <a:pt x="-27" y="19508"/>
                  <a:pt x="13" y="19297"/>
                  <a:pt x="159" y="19121"/>
                </a:cubicBezTo>
                <a:cubicBezTo>
                  <a:pt x="179" y="19099"/>
                  <a:pt x="207" y="19079"/>
                  <a:pt x="231" y="19059"/>
                </a:cubicBezTo>
                <a:cubicBezTo>
                  <a:pt x="255" y="19023"/>
                  <a:pt x="276" y="18986"/>
                  <a:pt x="304" y="18955"/>
                </a:cubicBezTo>
                <a:lnTo>
                  <a:pt x="1636" y="17356"/>
                </a:lnTo>
                <a:lnTo>
                  <a:pt x="2976" y="15754"/>
                </a:lnTo>
                <a:lnTo>
                  <a:pt x="2976" y="15906"/>
                </a:lnTo>
                <a:cubicBezTo>
                  <a:pt x="2976" y="16908"/>
                  <a:pt x="3718" y="17741"/>
                  <a:pt x="4715" y="17972"/>
                </a:cubicBezTo>
                <a:cubicBezTo>
                  <a:pt x="4702" y="17985"/>
                  <a:pt x="4553" y="18163"/>
                  <a:pt x="4553" y="18163"/>
                </a:cubicBezTo>
                <a:lnTo>
                  <a:pt x="4989" y="18407"/>
                </a:lnTo>
                <a:cubicBezTo>
                  <a:pt x="4989" y="18407"/>
                  <a:pt x="5291" y="18044"/>
                  <a:pt x="5291" y="18044"/>
                </a:cubicBezTo>
                <a:close/>
                <a:moveTo>
                  <a:pt x="18187" y="5085"/>
                </a:moveTo>
                <a:lnTo>
                  <a:pt x="6385" y="5085"/>
                </a:lnTo>
                <a:lnTo>
                  <a:pt x="6385" y="6248"/>
                </a:lnTo>
                <a:lnTo>
                  <a:pt x="18187" y="6248"/>
                </a:lnTo>
                <a:cubicBezTo>
                  <a:pt x="18187" y="6248"/>
                  <a:pt x="18187" y="5085"/>
                  <a:pt x="18187" y="5085"/>
                </a:cubicBezTo>
                <a:close/>
                <a:moveTo>
                  <a:pt x="8491" y="7314"/>
                </a:moveTo>
                <a:lnTo>
                  <a:pt x="6385" y="7314"/>
                </a:lnTo>
                <a:lnTo>
                  <a:pt x="6385" y="8477"/>
                </a:lnTo>
                <a:lnTo>
                  <a:pt x="8491" y="8477"/>
                </a:lnTo>
                <a:cubicBezTo>
                  <a:pt x="8491" y="8477"/>
                  <a:pt x="8491" y="7314"/>
                  <a:pt x="8491" y="7314"/>
                </a:cubicBezTo>
                <a:close/>
                <a:moveTo>
                  <a:pt x="13752" y="8477"/>
                </a:moveTo>
                <a:lnTo>
                  <a:pt x="18187" y="8477"/>
                </a:lnTo>
                <a:lnTo>
                  <a:pt x="18187" y="7314"/>
                </a:lnTo>
                <a:lnTo>
                  <a:pt x="13752" y="7314"/>
                </a:lnTo>
                <a:cubicBezTo>
                  <a:pt x="13752" y="7314"/>
                  <a:pt x="13752" y="8477"/>
                  <a:pt x="13752" y="8477"/>
                </a:cubicBezTo>
                <a:close/>
                <a:moveTo>
                  <a:pt x="18187" y="2856"/>
                </a:moveTo>
                <a:lnTo>
                  <a:pt x="9713" y="2856"/>
                </a:lnTo>
                <a:lnTo>
                  <a:pt x="9713" y="4021"/>
                </a:lnTo>
                <a:lnTo>
                  <a:pt x="18187" y="4021"/>
                </a:lnTo>
                <a:cubicBezTo>
                  <a:pt x="18187" y="4021"/>
                  <a:pt x="18187" y="2856"/>
                  <a:pt x="18187" y="2856"/>
                </a:cubicBezTo>
                <a:close/>
                <a:moveTo>
                  <a:pt x="4715" y="17972"/>
                </a:moveTo>
                <a:cubicBezTo>
                  <a:pt x="4892" y="18015"/>
                  <a:pt x="5073" y="18044"/>
                  <a:pt x="5267" y="18044"/>
                </a:cubicBezTo>
                <a:lnTo>
                  <a:pt x="5291" y="18044"/>
                </a:lnTo>
                <a:lnTo>
                  <a:pt x="6224" y="16931"/>
                </a:lnTo>
                <a:lnTo>
                  <a:pt x="5586" y="16931"/>
                </a:lnTo>
                <a:cubicBezTo>
                  <a:pt x="5300" y="17270"/>
                  <a:pt x="4767" y="17909"/>
                  <a:pt x="4715" y="17972"/>
                </a:cubicBezTo>
                <a:cubicBezTo>
                  <a:pt x="4715" y="17972"/>
                  <a:pt x="4715" y="17972"/>
                  <a:pt x="4715" y="17972"/>
                </a:cubicBezTo>
                <a:close/>
                <a:moveTo>
                  <a:pt x="13752" y="10709"/>
                </a:moveTo>
                <a:lnTo>
                  <a:pt x="18187" y="10709"/>
                </a:lnTo>
                <a:lnTo>
                  <a:pt x="18187" y="9543"/>
                </a:lnTo>
                <a:lnTo>
                  <a:pt x="13752" y="9543"/>
                </a:lnTo>
                <a:cubicBezTo>
                  <a:pt x="13752" y="9543"/>
                  <a:pt x="13752" y="10709"/>
                  <a:pt x="13752" y="10709"/>
                </a:cubicBezTo>
                <a:close/>
                <a:moveTo>
                  <a:pt x="8544" y="10348"/>
                </a:moveTo>
                <a:lnTo>
                  <a:pt x="10812" y="11612"/>
                </a:lnTo>
                <a:lnTo>
                  <a:pt x="11695" y="8567"/>
                </a:lnTo>
                <a:cubicBezTo>
                  <a:pt x="11695" y="8567"/>
                  <a:pt x="8544" y="10348"/>
                  <a:pt x="8544" y="10348"/>
                </a:cubicBezTo>
                <a:close/>
                <a:moveTo>
                  <a:pt x="4340" y="15906"/>
                </a:moveTo>
                <a:lnTo>
                  <a:pt x="4340" y="14120"/>
                </a:lnTo>
                <a:lnTo>
                  <a:pt x="6260" y="11823"/>
                </a:lnTo>
                <a:lnTo>
                  <a:pt x="6898" y="11062"/>
                </a:lnTo>
                <a:lnTo>
                  <a:pt x="7608" y="10212"/>
                </a:lnTo>
                <a:cubicBezTo>
                  <a:pt x="7656" y="10133"/>
                  <a:pt x="7713" y="10060"/>
                  <a:pt x="7794" y="9988"/>
                </a:cubicBezTo>
                <a:lnTo>
                  <a:pt x="7829" y="9949"/>
                </a:lnTo>
                <a:lnTo>
                  <a:pt x="7838" y="9951"/>
                </a:lnTo>
                <a:cubicBezTo>
                  <a:pt x="7902" y="9903"/>
                  <a:pt x="7971" y="9849"/>
                  <a:pt x="8052" y="9804"/>
                </a:cubicBezTo>
                <a:lnTo>
                  <a:pt x="11635" y="7781"/>
                </a:lnTo>
                <a:cubicBezTo>
                  <a:pt x="11881" y="7642"/>
                  <a:pt x="12095" y="7572"/>
                  <a:pt x="12264" y="7572"/>
                </a:cubicBezTo>
                <a:cubicBezTo>
                  <a:pt x="12603" y="7572"/>
                  <a:pt x="12753" y="7842"/>
                  <a:pt x="12611" y="8327"/>
                </a:cubicBezTo>
                <a:lnTo>
                  <a:pt x="11610" y="11786"/>
                </a:lnTo>
                <a:cubicBezTo>
                  <a:pt x="11590" y="11867"/>
                  <a:pt x="11550" y="11933"/>
                  <a:pt x="11513" y="11997"/>
                </a:cubicBezTo>
                <a:lnTo>
                  <a:pt x="11526" y="12008"/>
                </a:lnTo>
                <a:lnTo>
                  <a:pt x="11486" y="12057"/>
                </a:lnTo>
                <a:cubicBezTo>
                  <a:pt x="11441" y="12130"/>
                  <a:pt x="11385" y="12190"/>
                  <a:pt x="11328" y="12245"/>
                </a:cubicBezTo>
                <a:lnTo>
                  <a:pt x="10593" y="13121"/>
                </a:lnTo>
                <a:lnTo>
                  <a:pt x="7415" y="16931"/>
                </a:lnTo>
                <a:lnTo>
                  <a:pt x="6219" y="16931"/>
                </a:lnTo>
                <a:lnTo>
                  <a:pt x="10009" y="12397"/>
                </a:lnTo>
                <a:cubicBezTo>
                  <a:pt x="9961" y="12377"/>
                  <a:pt x="9912" y="12366"/>
                  <a:pt x="9868" y="12342"/>
                </a:cubicBezTo>
                <a:lnTo>
                  <a:pt x="9561" y="12169"/>
                </a:lnTo>
                <a:cubicBezTo>
                  <a:pt x="9561" y="12169"/>
                  <a:pt x="6885" y="15373"/>
                  <a:pt x="5586" y="16931"/>
                </a:cubicBezTo>
                <a:lnTo>
                  <a:pt x="5267" y="16931"/>
                </a:lnTo>
                <a:cubicBezTo>
                  <a:pt x="4762" y="16931"/>
                  <a:pt x="4340" y="16459"/>
                  <a:pt x="4340" y="15906"/>
                </a:cubicBezTo>
                <a:cubicBezTo>
                  <a:pt x="4340" y="15906"/>
                  <a:pt x="4340" y="15906"/>
                  <a:pt x="4340" y="15906"/>
                </a:cubicBezTo>
                <a:close/>
                <a:moveTo>
                  <a:pt x="19281" y="0"/>
                </a:moveTo>
                <a:lnTo>
                  <a:pt x="5267" y="0"/>
                </a:lnTo>
                <a:cubicBezTo>
                  <a:pt x="4000" y="0"/>
                  <a:pt x="2976" y="958"/>
                  <a:pt x="2976" y="2135"/>
                </a:cubicBezTo>
                <a:lnTo>
                  <a:pt x="2976" y="15754"/>
                </a:lnTo>
                <a:lnTo>
                  <a:pt x="4340" y="14120"/>
                </a:lnTo>
                <a:lnTo>
                  <a:pt x="4340" y="2135"/>
                </a:lnTo>
                <a:cubicBezTo>
                  <a:pt x="4340" y="1582"/>
                  <a:pt x="4762" y="1114"/>
                  <a:pt x="5267" y="1114"/>
                </a:cubicBezTo>
                <a:lnTo>
                  <a:pt x="19281" y="1114"/>
                </a:lnTo>
                <a:cubicBezTo>
                  <a:pt x="19781" y="1114"/>
                  <a:pt x="20206" y="1582"/>
                  <a:pt x="20206" y="2135"/>
                </a:cubicBezTo>
                <a:lnTo>
                  <a:pt x="20206" y="15906"/>
                </a:lnTo>
                <a:cubicBezTo>
                  <a:pt x="20206" y="16459"/>
                  <a:pt x="19781" y="16931"/>
                  <a:pt x="19281" y="16931"/>
                </a:cubicBezTo>
                <a:lnTo>
                  <a:pt x="7415" y="16931"/>
                </a:lnTo>
                <a:lnTo>
                  <a:pt x="6482" y="18044"/>
                </a:lnTo>
                <a:lnTo>
                  <a:pt x="19281" y="18044"/>
                </a:lnTo>
                <a:cubicBezTo>
                  <a:pt x="20544" y="18044"/>
                  <a:pt x="21573" y="17085"/>
                  <a:pt x="21573" y="15906"/>
                </a:cubicBezTo>
                <a:lnTo>
                  <a:pt x="21573" y="2135"/>
                </a:lnTo>
                <a:cubicBezTo>
                  <a:pt x="21573" y="958"/>
                  <a:pt x="20544" y="0"/>
                  <a:pt x="19281" y="0"/>
                </a:cubicBezTo>
                <a:cubicBezTo>
                  <a:pt x="19281" y="0"/>
                  <a:pt x="19281" y="0"/>
                  <a:pt x="19281" y="0"/>
                </a:cubicBezTo>
                <a:close/>
                <a:moveTo>
                  <a:pt x="12995" y="12937"/>
                </a:moveTo>
                <a:lnTo>
                  <a:pt x="18187" y="12937"/>
                </a:lnTo>
                <a:lnTo>
                  <a:pt x="18187" y="11774"/>
                </a:lnTo>
                <a:lnTo>
                  <a:pt x="12995" y="11774"/>
                </a:lnTo>
                <a:cubicBezTo>
                  <a:pt x="12995" y="11774"/>
                  <a:pt x="12995" y="12937"/>
                  <a:pt x="12995" y="12937"/>
                </a:cubicBezTo>
                <a:close/>
                <a:moveTo>
                  <a:pt x="11506" y="14005"/>
                </a:moveTo>
                <a:lnTo>
                  <a:pt x="18187" y="14005"/>
                </a:lnTo>
                <a:lnTo>
                  <a:pt x="18187" y="15167"/>
                </a:lnTo>
                <a:lnTo>
                  <a:pt x="11506" y="15167"/>
                </a:lnTo>
                <a:cubicBezTo>
                  <a:pt x="11506" y="15167"/>
                  <a:pt x="11506" y="14005"/>
                  <a:pt x="11506" y="1400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3281" name="Shape 23281"/>
          <p:cNvSpPr/>
          <p:nvPr/>
        </p:nvSpPr>
        <p:spPr>
          <a:xfrm>
            <a:off x="3340313" y="3710594"/>
            <a:ext cx="602692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600" extrusionOk="0">
                <a:moveTo>
                  <a:pt x="13509" y="0"/>
                </a:moveTo>
                <a:cubicBezTo>
                  <a:pt x="13325" y="0"/>
                  <a:pt x="13140" y="67"/>
                  <a:pt x="13000" y="208"/>
                </a:cubicBezTo>
                <a:lnTo>
                  <a:pt x="6547" y="6683"/>
                </a:lnTo>
                <a:lnTo>
                  <a:pt x="0" y="21600"/>
                </a:lnTo>
                <a:lnTo>
                  <a:pt x="14867" y="15031"/>
                </a:lnTo>
                <a:lnTo>
                  <a:pt x="21320" y="8557"/>
                </a:lnTo>
                <a:cubicBezTo>
                  <a:pt x="21600" y="8275"/>
                  <a:pt x="21600" y="7816"/>
                  <a:pt x="21320" y="7534"/>
                </a:cubicBezTo>
                <a:cubicBezTo>
                  <a:pt x="21036" y="7254"/>
                  <a:pt x="20582" y="7254"/>
                  <a:pt x="20301" y="7534"/>
                </a:cubicBezTo>
                <a:lnTo>
                  <a:pt x="14037" y="13819"/>
                </a:lnTo>
                <a:lnTo>
                  <a:pt x="5245" y="17719"/>
                </a:lnTo>
                <a:lnTo>
                  <a:pt x="3887" y="16356"/>
                </a:lnTo>
                <a:lnTo>
                  <a:pt x="7754" y="7516"/>
                </a:lnTo>
                <a:lnTo>
                  <a:pt x="14018" y="1230"/>
                </a:lnTo>
                <a:cubicBezTo>
                  <a:pt x="14303" y="949"/>
                  <a:pt x="14303" y="489"/>
                  <a:pt x="14018" y="208"/>
                </a:cubicBezTo>
                <a:cubicBezTo>
                  <a:pt x="13879" y="67"/>
                  <a:pt x="13693" y="0"/>
                  <a:pt x="13509" y="0"/>
                </a:cubicBezTo>
                <a:close/>
                <a:moveTo>
                  <a:pt x="15207" y="1817"/>
                </a:moveTo>
                <a:cubicBezTo>
                  <a:pt x="15022" y="1817"/>
                  <a:pt x="14840" y="1885"/>
                  <a:pt x="14698" y="2026"/>
                </a:cubicBezTo>
                <a:lnTo>
                  <a:pt x="8660" y="8083"/>
                </a:lnTo>
                <a:cubicBezTo>
                  <a:pt x="8376" y="8365"/>
                  <a:pt x="8376" y="8824"/>
                  <a:pt x="8660" y="9106"/>
                </a:cubicBezTo>
                <a:cubicBezTo>
                  <a:pt x="8800" y="9246"/>
                  <a:pt x="8984" y="9314"/>
                  <a:pt x="9169" y="9314"/>
                </a:cubicBezTo>
                <a:cubicBezTo>
                  <a:pt x="9351" y="9314"/>
                  <a:pt x="9537" y="9246"/>
                  <a:pt x="9679" y="9106"/>
                </a:cubicBezTo>
                <a:lnTo>
                  <a:pt x="15716" y="3048"/>
                </a:lnTo>
                <a:cubicBezTo>
                  <a:pt x="15997" y="2763"/>
                  <a:pt x="15997" y="2307"/>
                  <a:pt x="15716" y="2026"/>
                </a:cubicBezTo>
                <a:cubicBezTo>
                  <a:pt x="15576" y="1885"/>
                  <a:pt x="15391" y="1817"/>
                  <a:pt x="15207" y="1817"/>
                </a:cubicBezTo>
                <a:close/>
                <a:moveTo>
                  <a:pt x="17018" y="3635"/>
                </a:moveTo>
                <a:cubicBezTo>
                  <a:pt x="16834" y="3635"/>
                  <a:pt x="16649" y="3701"/>
                  <a:pt x="16509" y="3843"/>
                </a:cubicBezTo>
                <a:lnTo>
                  <a:pt x="10471" y="9901"/>
                </a:lnTo>
                <a:cubicBezTo>
                  <a:pt x="10191" y="10182"/>
                  <a:pt x="10191" y="10643"/>
                  <a:pt x="10471" y="10923"/>
                </a:cubicBezTo>
                <a:cubicBezTo>
                  <a:pt x="10613" y="11064"/>
                  <a:pt x="10800" y="11131"/>
                  <a:pt x="10981" y="11131"/>
                </a:cubicBezTo>
                <a:cubicBezTo>
                  <a:pt x="11167" y="11131"/>
                  <a:pt x="11350" y="11064"/>
                  <a:pt x="11490" y="10923"/>
                </a:cubicBezTo>
                <a:lnTo>
                  <a:pt x="17528" y="4865"/>
                </a:lnTo>
                <a:cubicBezTo>
                  <a:pt x="17808" y="4583"/>
                  <a:pt x="17808" y="4124"/>
                  <a:pt x="17528" y="3843"/>
                </a:cubicBezTo>
                <a:cubicBezTo>
                  <a:pt x="17387" y="3701"/>
                  <a:pt x="17202" y="3635"/>
                  <a:pt x="17018" y="3635"/>
                </a:cubicBezTo>
                <a:close/>
                <a:moveTo>
                  <a:pt x="18226" y="4846"/>
                </a:moveTo>
                <a:cubicBezTo>
                  <a:pt x="18042" y="4846"/>
                  <a:pt x="17856" y="4912"/>
                  <a:pt x="17716" y="5055"/>
                </a:cubicBezTo>
                <a:lnTo>
                  <a:pt x="11679" y="11112"/>
                </a:lnTo>
                <a:cubicBezTo>
                  <a:pt x="11399" y="11393"/>
                  <a:pt x="11399" y="11853"/>
                  <a:pt x="11679" y="12135"/>
                </a:cubicBezTo>
                <a:cubicBezTo>
                  <a:pt x="11819" y="12276"/>
                  <a:pt x="12006" y="12343"/>
                  <a:pt x="12188" y="12343"/>
                </a:cubicBezTo>
                <a:cubicBezTo>
                  <a:pt x="12375" y="12343"/>
                  <a:pt x="12557" y="12276"/>
                  <a:pt x="12698" y="12135"/>
                </a:cubicBezTo>
                <a:lnTo>
                  <a:pt x="18735" y="6077"/>
                </a:lnTo>
                <a:cubicBezTo>
                  <a:pt x="19018" y="5794"/>
                  <a:pt x="19018" y="5336"/>
                  <a:pt x="18735" y="5055"/>
                </a:cubicBezTo>
                <a:cubicBezTo>
                  <a:pt x="18594" y="4912"/>
                  <a:pt x="18410" y="4846"/>
                  <a:pt x="18226" y="4846"/>
                </a:cubicBezTo>
                <a:close/>
              </a:path>
            </a:pathLst>
          </a:custGeom>
          <a:solidFill>
            <a:srgbClr val="125D2C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3283" name="Shape 23283"/>
          <p:cNvSpPr/>
          <p:nvPr/>
        </p:nvSpPr>
        <p:spPr>
          <a:xfrm>
            <a:off x="5661766" y="5121806"/>
            <a:ext cx="591211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5" h="21568" extrusionOk="0">
                <a:moveTo>
                  <a:pt x="5572" y="8"/>
                </a:moveTo>
                <a:cubicBezTo>
                  <a:pt x="5171" y="48"/>
                  <a:pt x="4793" y="244"/>
                  <a:pt x="4517" y="580"/>
                </a:cubicBezTo>
                <a:lnTo>
                  <a:pt x="355" y="5652"/>
                </a:lnTo>
                <a:cubicBezTo>
                  <a:pt x="-195" y="6323"/>
                  <a:pt x="-95" y="7316"/>
                  <a:pt x="577" y="7865"/>
                </a:cubicBezTo>
                <a:cubicBezTo>
                  <a:pt x="577" y="7865"/>
                  <a:pt x="1372" y="8510"/>
                  <a:pt x="1372" y="8510"/>
                </a:cubicBezTo>
                <a:cubicBezTo>
                  <a:pt x="2045" y="9059"/>
                  <a:pt x="3042" y="8961"/>
                  <a:pt x="3592" y="8289"/>
                </a:cubicBezTo>
                <a:lnTo>
                  <a:pt x="7755" y="3217"/>
                </a:lnTo>
                <a:cubicBezTo>
                  <a:pt x="8305" y="2545"/>
                  <a:pt x="8206" y="1570"/>
                  <a:pt x="7533" y="1022"/>
                </a:cubicBezTo>
                <a:lnTo>
                  <a:pt x="6737" y="358"/>
                </a:lnTo>
                <a:cubicBezTo>
                  <a:pt x="6401" y="84"/>
                  <a:pt x="5973" y="-32"/>
                  <a:pt x="5572" y="8"/>
                </a:cubicBezTo>
                <a:close/>
                <a:moveTo>
                  <a:pt x="14563" y="8"/>
                </a:moveTo>
                <a:cubicBezTo>
                  <a:pt x="14161" y="37"/>
                  <a:pt x="13774" y="215"/>
                  <a:pt x="13490" y="543"/>
                </a:cubicBezTo>
                <a:lnTo>
                  <a:pt x="12824" y="1336"/>
                </a:lnTo>
                <a:cubicBezTo>
                  <a:pt x="12256" y="1992"/>
                  <a:pt x="12313" y="2982"/>
                  <a:pt x="12972" y="3549"/>
                </a:cubicBezTo>
                <a:lnTo>
                  <a:pt x="17948" y="7828"/>
                </a:lnTo>
                <a:cubicBezTo>
                  <a:pt x="18607" y="8396"/>
                  <a:pt x="19600" y="8318"/>
                  <a:pt x="20168" y="7662"/>
                </a:cubicBezTo>
                <a:lnTo>
                  <a:pt x="20834" y="6887"/>
                </a:lnTo>
                <a:cubicBezTo>
                  <a:pt x="21405" y="6233"/>
                  <a:pt x="21344" y="5241"/>
                  <a:pt x="20686" y="4674"/>
                </a:cubicBezTo>
                <a:lnTo>
                  <a:pt x="15710" y="395"/>
                </a:lnTo>
                <a:cubicBezTo>
                  <a:pt x="15381" y="111"/>
                  <a:pt x="14965" y="-21"/>
                  <a:pt x="14563" y="8"/>
                </a:cubicBezTo>
                <a:close/>
                <a:moveTo>
                  <a:pt x="12398" y="4176"/>
                </a:moveTo>
                <a:cubicBezTo>
                  <a:pt x="12157" y="4081"/>
                  <a:pt x="11866" y="4193"/>
                  <a:pt x="11769" y="4434"/>
                </a:cubicBezTo>
                <a:cubicBezTo>
                  <a:pt x="11766" y="4442"/>
                  <a:pt x="11475" y="5148"/>
                  <a:pt x="10789" y="5246"/>
                </a:cubicBezTo>
                <a:cubicBezTo>
                  <a:pt x="10634" y="5269"/>
                  <a:pt x="10432" y="5266"/>
                  <a:pt x="10197" y="5264"/>
                </a:cubicBezTo>
                <a:cubicBezTo>
                  <a:pt x="9161" y="5257"/>
                  <a:pt x="7431" y="5249"/>
                  <a:pt x="5960" y="7459"/>
                </a:cubicBezTo>
                <a:cubicBezTo>
                  <a:pt x="5368" y="8347"/>
                  <a:pt x="5158" y="8982"/>
                  <a:pt x="5294" y="9525"/>
                </a:cubicBezTo>
                <a:cubicBezTo>
                  <a:pt x="5396" y="9930"/>
                  <a:pt x="5662" y="10292"/>
                  <a:pt x="6164" y="10521"/>
                </a:cubicBezTo>
                <a:cubicBezTo>
                  <a:pt x="6690" y="10757"/>
                  <a:pt x="7775" y="10541"/>
                  <a:pt x="8883" y="8953"/>
                </a:cubicBezTo>
                <a:cubicBezTo>
                  <a:pt x="9655" y="9587"/>
                  <a:pt x="11336" y="10748"/>
                  <a:pt x="13083" y="10631"/>
                </a:cubicBezTo>
                <a:cubicBezTo>
                  <a:pt x="13988" y="10571"/>
                  <a:pt x="14770" y="10185"/>
                  <a:pt x="15432" y="9469"/>
                </a:cubicBezTo>
                <a:lnTo>
                  <a:pt x="18688" y="11978"/>
                </a:lnTo>
                <a:lnTo>
                  <a:pt x="17504" y="13361"/>
                </a:lnTo>
                <a:lnTo>
                  <a:pt x="17486" y="13361"/>
                </a:lnTo>
                <a:lnTo>
                  <a:pt x="14840" y="11166"/>
                </a:lnTo>
                <a:lnTo>
                  <a:pt x="14193" y="11941"/>
                </a:lnTo>
                <a:lnTo>
                  <a:pt x="16857" y="14154"/>
                </a:lnTo>
                <a:lnTo>
                  <a:pt x="15710" y="15500"/>
                </a:lnTo>
                <a:lnTo>
                  <a:pt x="11880" y="12180"/>
                </a:lnTo>
                <a:lnTo>
                  <a:pt x="11214" y="12937"/>
                </a:lnTo>
                <a:lnTo>
                  <a:pt x="15062" y="16275"/>
                </a:lnTo>
                <a:lnTo>
                  <a:pt x="13582" y="18027"/>
                </a:lnTo>
                <a:lnTo>
                  <a:pt x="4906" y="10926"/>
                </a:lnTo>
                <a:cubicBezTo>
                  <a:pt x="4890" y="10915"/>
                  <a:pt x="4884" y="10917"/>
                  <a:pt x="4869" y="10908"/>
                </a:cubicBezTo>
                <a:cubicBezTo>
                  <a:pt x="4864" y="10902"/>
                  <a:pt x="4856" y="10895"/>
                  <a:pt x="4850" y="10889"/>
                </a:cubicBezTo>
                <a:cubicBezTo>
                  <a:pt x="4643" y="10711"/>
                  <a:pt x="4328" y="10738"/>
                  <a:pt x="4147" y="10945"/>
                </a:cubicBezTo>
                <a:lnTo>
                  <a:pt x="725" y="14910"/>
                </a:lnTo>
                <a:cubicBezTo>
                  <a:pt x="546" y="15117"/>
                  <a:pt x="556" y="15413"/>
                  <a:pt x="762" y="15592"/>
                </a:cubicBezTo>
                <a:lnTo>
                  <a:pt x="7459" y="21439"/>
                </a:lnTo>
                <a:cubicBezTo>
                  <a:pt x="7552" y="21520"/>
                  <a:pt x="7676" y="21568"/>
                  <a:pt x="7792" y="21568"/>
                </a:cubicBezTo>
                <a:cubicBezTo>
                  <a:pt x="7928" y="21568"/>
                  <a:pt x="8064" y="21509"/>
                  <a:pt x="8162" y="21402"/>
                </a:cubicBezTo>
                <a:lnTo>
                  <a:pt x="11085" y="18193"/>
                </a:lnTo>
                <a:cubicBezTo>
                  <a:pt x="11099" y="18180"/>
                  <a:pt x="11111" y="18151"/>
                  <a:pt x="11122" y="18138"/>
                </a:cubicBezTo>
                <a:lnTo>
                  <a:pt x="11418" y="17806"/>
                </a:lnTo>
                <a:lnTo>
                  <a:pt x="13194" y="19263"/>
                </a:lnTo>
                <a:cubicBezTo>
                  <a:pt x="13403" y="19438"/>
                  <a:pt x="13721" y="19417"/>
                  <a:pt x="13897" y="19207"/>
                </a:cubicBezTo>
                <a:lnTo>
                  <a:pt x="19835" y="12144"/>
                </a:lnTo>
                <a:cubicBezTo>
                  <a:pt x="19923" y="12040"/>
                  <a:pt x="19961" y="11909"/>
                  <a:pt x="19946" y="11775"/>
                </a:cubicBezTo>
                <a:cubicBezTo>
                  <a:pt x="19931" y="11640"/>
                  <a:pt x="19869" y="11524"/>
                  <a:pt x="19761" y="11443"/>
                </a:cubicBezTo>
                <a:lnTo>
                  <a:pt x="15876" y="8473"/>
                </a:lnTo>
                <a:cubicBezTo>
                  <a:pt x="15445" y="8216"/>
                  <a:pt x="15248" y="8311"/>
                  <a:pt x="14951" y="8584"/>
                </a:cubicBezTo>
                <a:cubicBezTo>
                  <a:pt x="14405" y="9284"/>
                  <a:pt x="13766" y="9639"/>
                  <a:pt x="13009" y="9691"/>
                </a:cubicBezTo>
                <a:cubicBezTo>
                  <a:pt x="11105" y="9818"/>
                  <a:pt x="9125" y="7903"/>
                  <a:pt x="9105" y="7883"/>
                </a:cubicBezTo>
                <a:cubicBezTo>
                  <a:pt x="9002" y="7781"/>
                  <a:pt x="8845" y="7734"/>
                  <a:pt x="8698" y="7754"/>
                </a:cubicBezTo>
                <a:cubicBezTo>
                  <a:pt x="8553" y="7776"/>
                  <a:pt x="8437" y="7866"/>
                  <a:pt x="8365" y="7994"/>
                </a:cubicBezTo>
                <a:cubicBezTo>
                  <a:pt x="7644" y="9283"/>
                  <a:pt x="6759" y="9800"/>
                  <a:pt x="6497" y="9617"/>
                </a:cubicBezTo>
                <a:cubicBezTo>
                  <a:pt x="6282" y="9478"/>
                  <a:pt x="6236" y="9357"/>
                  <a:pt x="6219" y="9285"/>
                </a:cubicBezTo>
                <a:cubicBezTo>
                  <a:pt x="6174" y="9111"/>
                  <a:pt x="6221" y="8750"/>
                  <a:pt x="6737" y="7975"/>
                </a:cubicBezTo>
                <a:cubicBezTo>
                  <a:pt x="7926" y="6189"/>
                  <a:pt x="9173" y="6197"/>
                  <a:pt x="10178" y="6205"/>
                </a:cubicBezTo>
                <a:cubicBezTo>
                  <a:pt x="10443" y="6207"/>
                  <a:pt x="10709" y="6220"/>
                  <a:pt x="10937" y="6186"/>
                </a:cubicBezTo>
                <a:cubicBezTo>
                  <a:pt x="12169" y="6008"/>
                  <a:pt x="12637" y="4835"/>
                  <a:pt x="12657" y="4785"/>
                </a:cubicBezTo>
                <a:cubicBezTo>
                  <a:pt x="12753" y="4544"/>
                  <a:pt x="12641" y="4271"/>
                  <a:pt x="12398" y="4176"/>
                </a:cubicBezTo>
                <a:close/>
                <a:moveTo>
                  <a:pt x="4647" y="11922"/>
                </a:moveTo>
                <a:lnTo>
                  <a:pt x="10715" y="16957"/>
                </a:lnTo>
                <a:cubicBezTo>
                  <a:pt x="10715" y="16957"/>
                  <a:pt x="7699" y="20332"/>
                  <a:pt x="7699" y="20332"/>
                </a:cubicBezTo>
                <a:lnTo>
                  <a:pt x="6349" y="19115"/>
                </a:lnTo>
                <a:lnTo>
                  <a:pt x="8643" y="16533"/>
                </a:lnTo>
                <a:lnTo>
                  <a:pt x="7903" y="15851"/>
                </a:lnTo>
                <a:lnTo>
                  <a:pt x="5609" y="18414"/>
                </a:lnTo>
                <a:lnTo>
                  <a:pt x="4258" y="17215"/>
                </a:lnTo>
                <a:lnTo>
                  <a:pt x="6460" y="14781"/>
                </a:lnTo>
                <a:lnTo>
                  <a:pt x="5720" y="14099"/>
                </a:lnTo>
                <a:lnTo>
                  <a:pt x="3537" y="16570"/>
                </a:lnTo>
                <a:lnTo>
                  <a:pt x="1742" y="15076"/>
                </a:lnTo>
                <a:lnTo>
                  <a:pt x="4647" y="1192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35" grpId="0"/>
      <p:bldP spid="36" grpId="0"/>
      <p:bldP spid="2" grpId="0" animBg="1"/>
      <p:bldP spid="9" grpId="0"/>
      <p:bldP spid="4" grpId="0"/>
      <p:bldP spid="5" grpId="0"/>
      <p:bldP spid="6" grpId="0"/>
      <p:bldP spid="34" grpId="0"/>
      <p:bldP spid="37" grpId="0"/>
      <p:bldP spid="23255" grpId="0" animBg="1"/>
      <p:bldP spid="23281" grpId="0" animBg="1"/>
      <p:bldP spid="232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3000437" y="3373804"/>
            <a:ext cx="1440000" cy="1440000"/>
          </a:xfrm>
          <a:prstGeom prst="roundRect">
            <a:avLst>
              <a:gd name="adj" fmla="val 50000"/>
            </a:avLst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FFFAF0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68837" y="2180697"/>
            <a:ext cx="2160000" cy="2160000"/>
          </a:xfrm>
          <a:prstGeom prst="roundRect">
            <a:avLst>
              <a:gd name="adj" fmla="val 50000"/>
            </a:avLst>
          </a:prstGeom>
          <a:solidFill>
            <a:srgbClr val="125D2C"/>
          </a:solidFill>
          <a:ln w="38100">
            <a:solidFill>
              <a:srgbClr val="FFF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AF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3972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研究的方法及过程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0085" y="2999740"/>
            <a:ext cx="797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80%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1685" y="3832860"/>
            <a:ext cx="797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20%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5419537" y="229962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5419725" y="2515235"/>
            <a:ext cx="591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419537" y="399126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5419725" y="4206875"/>
            <a:ext cx="591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7620" y="2282190"/>
            <a:ext cx="75565" cy="123952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437620" y="3889375"/>
            <a:ext cx="75565" cy="123952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5000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5" grpId="0"/>
      <p:bldP spid="3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 userDrawn="1"/>
        </p:nvSpPr>
        <p:spPr>
          <a:xfrm>
            <a:off x="3540760" y="3257233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 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作品的展示及应用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199130" y="3831590"/>
            <a:ext cx="5793104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The small fresh  style  cattleman simple reply 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powerpoint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template. Please </a:t>
            </a: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enter the title.</a:t>
            </a:r>
            <a:endParaRPr lang="en-US" altLang="zh-CN" sz="1400" strike="noStrike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5007928" y="2375535"/>
            <a:ext cx="188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Part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412230" y="2375535"/>
            <a:ext cx="771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燕尾形箭头 23"/>
          <p:cNvSpPr>
            <a:spLocks noChangeArrowheads="1"/>
          </p:cNvSpPr>
          <p:nvPr/>
        </p:nvSpPr>
        <p:spPr bwMode="auto">
          <a:xfrm rot="16200000">
            <a:off x="5174090" y="1901969"/>
            <a:ext cx="1258748" cy="1306189"/>
          </a:xfrm>
          <a:prstGeom prst="notchedRightArrow">
            <a:avLst>
              <a:gd name="adj1" fmla="val 60009"/>
              <a:gd name="adj2" fmla="val 36500"/>
            </a:avLst>
          </a:prstGeom>
          <a:solidFill>
            <a:srgbClr val="125D2C"/>
          </a:solidFill>
          <a:ln>
            <a:noFill/>
          </a:ln>
          <a:effectLst>
            <a:outerShdw dist="25401" dir="2700000" algn="ctr" rotWithShape="0">
              <a:srgbClr val="000000">
                <a:alpha val="14000"/>
              </a:srgbClr>
            </a:outerShdw>
          </a:effectLst>
        </p:spPr>
        <p:txBody>
          <a:bodyPr lIns="287879" tIns="45700" rIns="91401" bIns="45700" anchor="ctr"/>
          <a:lstStyle/>
          <a:p>
            <a:pPr algn="ctr">
              <a:defRPr/>
            </a:pPr>
            <a:endParaRPr lang="zh-CN" altLang="en-US" sz="3200" ker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燕尾形箭头 24"/>
          <p:cNvSpPr>
            <a:spLocks noChangeArrowheads="1"/>
          </p:cNvSpPr>
          <p:nvPr/>
        </p:nvSpPr>
        <p:spPr bwMode="auto">
          <a:xfrm>
            <a:off x="6193099" y="2919356"/>
            <a:ext cx="1258577" cy="1306368"/>
          </a:xfrm>
          <a:prstGeom prst="notchedRightArrow">
            <a:avLst>
              <a:gd name="adj1" fmla="val 60009"/>
              <a:gd name="adj2" fmla="val 36500"/>
            </a:avLst>
          </a:prstGeom>
          <a:solidFill>
            <a:srgbClr val="125D2C"/>
          </a:solidFill>
          <a:ln>
            <a:noFill/>
          </a:ln>
        </p:spPr>
        <p:txBody>
          <a:bodyPr lIns="91401" tIns="45700" rIns="91401" bIns="45700" anchor="ctr"/>
          <a:lstStyle/>
          <a:p>
            <a:pPr algn="ctr">
              <a:defRPr/>
            </a:pPr>
            <a:endParaRPr lang="zh-CN" altLang="en-US" sz="1465" ker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燕尾形箭头 25"/>
          <p:cNvSpPr>
            <a:spLocks noChangeArrowheads="1"/>
          </p:cNvSpPr>
          <p:nvPr/>
        </p:nvSpPr>
        <p:spPr bwMode="auto">
          <a:xfrm flipH="1">
            <a:off x="4148904" y="2919356"/>
            <a:ext cx="1258577" cy="1306368"/>
          </a:xfrm>
          <a:prstGeom prst="notchedRightArrow">
            <a:avLst>
              <a:gd name="adj1" fmla="val 60009"/>
              <a:gd name="adj2" fmla="val 36500"/>
            </a:avLst>
          </a:prstGeom>
          <a:solidFill>
            <a:srgbClr val="125D2C"/>
          </a:solidFill>
          <a:ln>
            <a:noFill/>
          </a:ln>
        </p:spPr>
        <p:txBody>
          <a:bodyPr lIns="91401" tIns="45700" rIns="91401" bIns="45700" anchor="ctr"/>
          <a:lstStyle/>
          <a:p>
            <a:pPr algn="ctr">
              <a:defRPr/>
            </a:pPr>
            <a:endParaRPr lang="zh-CN" altLang="en-US" sz="1465" ker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燕尾形箭头 29"/>
          <p:cNvSpPr>
            <a:spLocks noChangeArrowheads="1"/>
          </p:cNvSpPr>
          <p:nvPr/>
        </p:nvSpPr>
        <p:spPr bwMode="auto">
          <a:xfrm rot="5400000" flipV="1">
            <a:off x="5170920" y="3944854"/>
            <a:ext cx="1258747" cy="1306189"/>
          </a:xfrm>
          <a:prstGeom prst="notchedRightArrow">
            <a:avLst>
              <a:gd name="adj1" fmla="val 60009"/>
              <a:gd name="adj2" fmla="val 36500"/>
            </a:avLst>
          </a:prstGeom>
          <a:solidFill>
            <a:srgbClr val="125D2C"/>
          </a:solidFill>
          <a:ln>
            <a:noFill/>
          </a:ln>
          <a:effectLst>
            <a:outerShdw dist="25401" dir="2700000" algn="ctr" rotWithShape="0">
              <a:srgbClr val="000000">
                <a:alpha val="14000"/>
              </a:srgbClr>
            </a:outerShdw>
          </a:effectLst>
        </p:spPr>
        <p:txBody>
          <a:bodyPr lIns="287879" tIns="45700" rIns="91401" bIns="45700" anchor="ctr"/>
          <a:lstStyle/>
          <a:p>
            <a:pPr algn="ctr">
              <a:defRPr/>
            </a:pPr>
            <a:endParaRPr lang="zh-CN" altLang="en-US" sz="3200" ker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64724" y="287020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作品的展示及应用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69" name="Shape 23269"/>
          <p:cNvSpPr/>
          <p:nvPr/>
        </p:nvSpPr>
        <p:spPr>
          <a:xfrm>
            <a:off x="5504963" y="3270778"/>
            <a:ext cx="590391" cy="60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16" y="5554"/>
                </a:moveTo>
                <a:lnTo>
                  <a:pt x="10158" y="5565"/>
                </a:lnTo>
                <a:lnTo>
                  <a:pt x="10129" y="5714"/>
                </a:lnTo>
                <a:lnTo>
                  <a:pt x="10006" y="5787"/>
                </a:lnTo>
                <a:lnTo>
                  <a:pt x="9812" y="5804"/>
                </a:lnTo>
                <a:cubicBezTo>
                  <a:pt x="9805" y="5760"/>
                  <a:pt x="9803" y="5726"/>
                  <a:pt x="9803" y="5726"/>
                </a:cubicBezTo>
                <a:lnTo>
                  <a:pt x="9728" y="5726"/>
                </a:lnTo>
                <a:lnTo>
                  <a:pt x="9728" y="5565"/>
                </a:lnTo>
                <a:lnTo>
                  <a:pt x="10045" y="5565"/>
                </a:lnTo>
                <a:lnTo>
                  <a:pt x="10108" y="5403"/>
                </a:lnTo>
                <a:lnTo>
                  <a:pt x="10235" y="5400"/>
                </a:lnTo>
                <a:lnTo>
                  <a:pt x="10377" y="5427"/>
                </a:lnTo>
                <a:cubicBezTo>
                  <a:pt x="10377" y="5427"/>
                  <a:pt x="10316" y="5554"/>
                  <a:pt x="10316" y="5554"/>
                </a:cubicBezTo>
                <a:close/>
                <a:moveTo>
                  <a:pt x="9511" y="5829"/>
                </a:moveTo>
                <a:lnTo>
                  <a:pt x="9281" y="5848"/>
                </a:lnTo>
                <a:lnTo>
                  <a:pt x="9292" y="5692"/>
                </a:lnTo>
                <a:lnTo>
                  <a:pt x="9396" y="5565"/>
                </a:lnTo>
                <a:lnTo>
                  <a:pt x="9534" y="5673"/>
                </a:lnTo>
                <a:cubicBezTo>
                  <a:pt x="9534" y="5673"/>
                  <a:pt x="9511" y="5829"/>
                  <a:pt x="9511" y="5829"/>
                </a:cubicBezTo>
                <a:close/>
                <a:moveTo>
                  <a:pt x="15499" y="4501"/>
                </a:moveTo>
                <a:lnTo>
                  <a:pt x="15720" y="4155"/>
                </a:lnTo>
                <a:lnTo>
                  <a:pt x="16016" y="4089"/>
                </a:lnTo>
                <a:lnTo>
                  <a:pt x="16229" y="4178"/>
                </a:lnTo>
                <a:lnTo>
                  <a:pt x="16208" y="4409"/>
                </a:lnTo>
                <a:lnTo>
                  <a:pt x="15756" y="4723"/>
                </a:lnTo>
                <a:lnTo>
                  <a:pt x="15499" y="4723"/>
                </a:lnTo>
                <a:cubicBezTo>
                  <a:pt x="15499" y="4723"/>
                  <a:pt x="15499" y="4501"/>
                  <a:pt x="15499" y="4501"/>
                </a:cubicBezTo>
                <a:close/>
                <a:moveTo>
                  <a:pt x="16096" y="3827"/>
                </a:moveTo>
                <a:lnTo>
                  <a:pt x="16197" y="3676"/>
                </a:lnTo>
                <a:lnTo>
                  <a:pt x="16558" y="3603"/>
                </a:lnTo>
                <a:lnTo>
                  <a:pt x="16648" y="4034"/>
                </a:lnTo>
                <a:lnTo>
                  <a:pt x="16842" y="4339"/>
                </a:lnTo>
                <a:lnTo>
                  <a:pt x="16968" y="4484"/>
                </a:lnTo>
                <a:lnTo>
                  <a:pt x="17204" y="4572"/>
                </a:lnTo>
                <a:lnTo>
                  <a:pt x="16983" y="4829"/>
                </a:lnTo>
                <a:lnTo>
                  <a:pt x="16558" y="4868"/>
                </a:lnTo>
                <a:lnTo>
                  <a:pt x="16237" y="4868"/>
                </a:lnTo>
                <a:lnTo>
                  <a:pt x="16275" y="4497"/>
                </a:lnTo>
                <a:lnTo>
                  <a:pt x="16541" y="4442"/>
                </a:lnTo>
                <a:lnTo>
                  <a:pt x="16517" y="4268"/>
                </a:lnTo>
                <a:lnTo>
                  <a:pt x="16269" y="4114"/>
                </a:lnTo>
                <a:lnTo>
                  <a:pt x="16096" y="3999"/>
                </a:lnTo>
                <a:cubicBezTo>
                  <a:pt x="16096" y="3999"/>
                  <a:pt x="16096" y="3827"/>
                  <a:pt x="16096" y="3827"/>
                </a:cubicBezTo>
                <a:close/>
                <a:moveTo>
                  <a:pt x="19188" y="7679"/>
                </a:moveTo>
                <a:lnTo>
                  <a:pt x="19379" y="7812"/>
                </a:lnTo>
                <a:lnTo>
                  <a:pt x="19558" y="7812"/>
                </a:lnTo>
                <a:lnTo>
                  <a:pt x="19558" y="7475"/>
                </a:lnTo>
                <a:lnTo>
                  <a:pt x="20122" y="7423"/>
                </a:lnTo>
                <a:lnTo>
                  <a:pt x="20657" y="7812"/>
                </a:lnTo>
                <a:lnTo>
                  <a:pt x="21538" y="7812"/>
                </a:lnTo>
                <a:lnTo>
                  <a:pt x="21600" y="7757"/>
                </a:lnTo>
                <a:cubicBezTo>
                  <a:pt x="21512" y="7468"/>
                  <a:pt x="21410" y="7181"/>
                  <a:pt x="21301" y="6901"/>
                </a:cubicBezTo>
                <a:lnTo>
                  <a:pt x="20728" y="6912"/>
                </a:lnTo>
                <a:lnTo>
                  <a:pt x="20438" y="6601"/>
                </a:lnTo>
                <a:lnTo>
                  <a:pt x="20383" y="6104"/>
                </a:lnTo>
                <a:lnTo>
                  <a:pt x="20089" y="6260"/>
                </a:lnTo>
                <a:lnTo>
                  <a:pt x="19930" y="6869"/>
                </a:lnTo>
                <a:lnTo>
                  <a:pt x="19504" y="6425"/>
                </a:lnTo>
                <a:lnTo>
                  <a:pt x="19487" y="6005"/>
                </a:lnTo>
                <a:lnTo>
                  <a:pt x="19076" y="5659"/>
                </a:lnTo>
                <a:lnTo>
                  <a:pt x="18924" y="5510"/>
                </a:lnTo>
                <a:lnTo>
                  <a:pt x="18447" y="5510"/>
                </a:lnTo>
                <a:lnTo>
                  <a:pt x="18596" y="5927"/>
                </a:lnTo>
                <a:lnTo>
                  <a:pt x="19172" y="6242"/>
                </a:lnTo>
                <a:lnTo>
                  <a:pt x="19270" y="6344"/>
                </a:lnTo>
                <a:lnTo>
                  <a:pt x="19145" y="6406"/>
                </a:lnTo>
                <a:lnTo>
                  <a:pt x="19152" y="6738"/>
                </a:lnTo>
                <a:lnTo>
                  <a:pt x="18871" y="6851"/>
                </a:lnTo>
                <a:lnTo>
                  <a:pt x="18633" y="6798"/>
                </a:lnTo>
                <a:lnTo>
                  <a:pt x="18484" y="6593"/>
                </a:lnTo>
                <a:lnTo>
                  <a:pt x="18871" y="6613"/>
                </a:lnTo>
                <a:lnTo>
                  <a:pt x="18976" y="6473"/>
                </a:lnTo>
                <a:lnTo>
                  <a:pt x="18116" y="5905"/>
                </a:lnTo>
                <a:lnTo>
                  <a:pt x="18049" y="5664"/>
                </a:lnTo>
                <a:lnTo>
                  <a:pt x="17701" y="5973"/>
                </a:lnTo>
                <a:lnTo>
                  <a:pt x="17346" y="5902"/>
                </a:lnTo>
                <a:lnTo>
                  <a:pt x="16809" y="6588"/>
                </a:lnTo>
                <a:lnTo>
                  <a:pt x="16700" y="6858"/>
                </a:lnTo>
                <a:lnTo>
                  <a:pt x="16356" y="6888"/>
                </a:lnTo>
                <a:lnTo>
                  <a:pt x="15845" y="6891"/>
                </a:lnTo>
                <a:lnTo>
                  <a:pt x="15539" y="6750"/>
                </a:lnTo>
                <a:lnTo>
                  <a:pt x="15450" y="6157"/>
                </a:lnTo>
                <a:lnTo>
                  <a:pt x="15561" y="5875"/>
                </a:lnTo>
                <a:lnTo>
                  <a:pt x="16081" y="5762"/>
                </a:lnTo>
                <a:lnTo>
                  <a:pt x="16646" y="5875"/>
                </a:lnTo>
                <a:lnTo>
                  <a:pt x="16714" y="5568"/>
                </a:lnTo>
                <a:lnTo>
                  <a:pt x="16476" y="5512"/>
                </a:lnTo>
                <a:lnTo>
                  <a:pt x="16558" y="5033"/>
                </a:lnTo>
                <a:lnTo>
                  <a:pt x="17126" y="4946"/>
                </a:lnTo>
                <a:lnTo>
                  <a:pt x="17526" y="4394"/>
                </a:lnTo>
                <a:lnTo>
                  <a:pt x="17938" y="4327"/>
                </a:lnTo>
                <a:lnTo>
                  <a:pt x="18309" y="4380"/>
                </a:lnTo>
                <a:lnTo>
                  <a:pt x="18447" y="4380"/>
                </a:lnTo>
                <a:lnTo>
                  <a:pt x="18370" y="3862"/>
                </a:lnTo>
                <a:lnTo>
                  <a:pt x="17919" y="4041"/>
                </a:lnTo>
                <a:lnTo>
                  <a:pt x="17761" y="3653"/>
                </a:lnTo>
                <a:lnTo>
                  <a:pt x="17498" y="3616"/>
                </a:lnTo>
                <a:lnTo>
                  <a:pt x="17449" y="3352"/>
                </a:lnTo>
                <a:lnTo>
                  <a:pt x="17662" y="3124"/>
                </a:lnTo>
                <a:lnTo>
                  <a:pt x="18169" y="2929"/>
                </a:lnTo>
                <a:lnTo>
                  <a:pt x="18300" y="2700"/>
                </a:lnTo>
                <a:cubicBezTo>
                  <a:pt x="16357" y="1021"/>
                  <a:pt x="13812" y="0"/>
                  <a:pt x="11022" y="0"/>
                </a:cubicBezTo>
                <a:cubicBezTo>
                  <a:pt x="8604" y="0"/>
                  <a:pt x="6368" y="768"/>
                  <a:pt x="4547" y="2069"/>
                </a:cubicBezTo>
                <a:lnTo>
                  <a:pt x="5104" y="2064"/>
                </a:lnTo>
                <a:lnTo>
                  <a:pt x="5350" y="2199"/>
                </a:lnTo>
                <a:lnTo>
                  <a:pt x="5818" y="2297"/>
                </a:lnTo>
                <a:lnTo>
                  <a:pt x="5852" y="2477"/>
                </a:lnTo>
                <a:lnTo>
                  <a:pt x="6596" y="2504"/>
                </a:lnTo>
                <a:lnTo>
                  <a:pt x="6496" y="2271"/>
                </a:lnTo>
                <a:lnTo>
                  <a:pt x="5835" y="2252"/>
                </a:lnTo>
                <a:lnTo>
                  <a:pt x="5990" y="2110"/>
                </a:lnTo>
                <a:lnTo>
                  <a:pt x="5938" y="1938"/>
                </a:lnTo>
                <a:lnTo>
                  <a:pt x="5341" y="1938"/>
                </a:lnTo>
                <a:lnTo>
                  <a:pt x="5990" y="1464"/>
                </a:lnTo>
                <a:lnTo>
                  <a:pt x="6613" y="1464"/>
                </a:lnTo>
                <a:lnTo>
                  <a:pt x="6908" y="1857"/>
                </a:lnTo>
                <a:lnTo>
                  <a:pt x="7393" y="1886"/>
                </a:lnTo>
                <a:lnTo>
                  <a:pt x="7685" y="1606"/>
                </a:lnTo>
                <a:lnTo>
                  <a:pt x="7903" y="1713"/>
                </a:lnTo>
                <a:lnTo>
                  <a:pt x="7503" y="2100"/>
                </a:lnTo>
                <a:cubicBezTo>
                  <a:pt x="7503" y="2100"/>
                  <a:pt x="6944" y="2110"/>
                  <a:pt x="6971" y="2110"/>
                </a:cubicBezTo>
                <a:cubicBezTo>
                  <a:pt x="6999" y="2110"/>
                  <a:pt x="7018" y="2486"/>
                  <a:pt x="7018" y="2486"/>
                </a:cubicBezTo>
                <a:lnTo>
                  <a:pt x="7694" y="2468"/>
                </a:lnTo>
                <a:lnTo>
                  <a:pt x="7768" y="2289"/>
                </a:lnTo>
                <a:lnTo>
                  <a:pt x="8234" y="2261"/>
                </a:lnTo>
                <a:lnTo>
                  <a:pt x="8288" y="1994"/>
                </a:lnTo>
                <a:lnTo>
                  <a:pt x="8015" y="1947"/>
                </a:lnTo>
                <a:lnTo>
                  <a:pt x="8107" y="1704"/>
                </a:lnTo>
                <a:lnTo>
                  <a:pt x="8316" y="1642"/>
                </a:lnTo>
                <a:lnTo>
                  <a:pt x="9049" y="1679"/>
                </a:lnTo>
                <a:lnTo>
                  <a:pt x="8647" y="2037"/>
                </a:lnTo>
                <a:lnTo>
                  <a:pt x="8710" y="2314"/>
                </a:lnTo>
                <a:lnTo>
                  <a:pt x="9131" y="2378"/>
                </a:lnTo>
                <a:lnTo>
                  <a:pt x="9105" y="1876"/>
                </a:lnTo>
                <a:lnTo>
                  <a:pt x="9509" y="1670"/>
                </a:lnTo>
                <a:lnTo>
                  <a:pt x="10222" y="1588"/>
                </a:lnTo>
                <a:lnTo>
                  <a:pt x="11259" y="2037"/>
                </a:lnTo>
                <a:lnTo>
                  <a:pt x="11259" y="2425"/>
                </a:lnTo>
                <a:lnTo>
                  <a:pt x="11586" y="2504"/>
                </a:lnTo>
                <a:lnTo>
                  <a:pt x="11423" y="2810"/>
                </a:lnTo>
                <a:lnTo>
                  <a:pt x="10955" y="2810"/>
                </a:lnTo>
                <a:lnTo>
                  <a:pt x="10816" y="3158"/>
                </a:lnTo>
                <a:lnTo>
                  <a:pt x="9750" y="2913"/>
                </a:lnTo>
                <a:lnTo>
                  <a:pt x="10590" y="2475"/>
                </a:lnTo>
                <a:lnTo>
                  <a:pt x="10268" y="2209"/>
                </a:lnTo>
                <a:lnTo>
                  <a:pt x="9546" y="2297"/>
                </a:lnTo>
                <a:lnTo>
                  <a:pt x="9482" y="2362"/>
                </a:lnTo>
                <a:lnTo>
                  <a:pt x="9480" y="2362"/>
                </a:lnTo>
                <a:lnTo>
                  <a:pt x="9469" y="2376"/>
                </a:lnTo>
                <a:lnTo>
                  <a:pt x="9260" y="2589"/>
                </a:lnTo>
                <a:lnTo>
                  <a:pt x="8916" y="2616"/>
                </a:lnTo>
                <a:lnTo>
                  <a:pt x="8944" y="2784"/>
                </a:lnTo>
                <a:lnTo>
                  <a:pt x="9064" y="2835"/>
                </a:lnTo>
                <a:lnTo>
                  <a:pt x="9059" y="2890"/>
                </a:lnTo>
                <a:lnTo>
                  <a:pt x="8778" y="2929"/>
                </a:lnTo>
                <a:lnTo>
                  <a:pt x="8757" y="3086"/>
                </a:lnTo>
                <a:lnTo>
                  <a:pt x="8491" y="3101"/>
                </a:lnTo>
                <a:lnTo>
                  <a:pt x="8442" y="2784"/>
                </a:lnTo>
                <a:lnTo>
                  <a:pt x="7961" y="2929"/>
                </a:lnTo>
                <a:lnTo>
                  <a:pt x="6978" y="3490"/>
                </a:lnTo>
                <a:lnTo>
                  <a:pt x="7088" y="3886"/>
                </a:lnTo>
                <a:lnTo>
                  <a:pt x="7362" y="4064"/>
                </a:lnTo>
                <a:lnTo>
                  <a:pt x="7913" y="4137"/>
                </a:lnTo>
                <a:lnTo>
                  <a:pt x="7913" y="4749"/>
                </a:lnTo>
                <a:lnTo>
                  <a:pt x="8168" y="4710"/>
                </a:lnTo>
                <a:lnTo>
                  <a:pt x="8401" y="4230"/>
                </a:lnTo>
                <a:lnTo>
                  <a:pt x="8984" y="4050"/>
                </a:lnTo>
                <a:lnTo>
                  <a:pt x="8984" y="3316"/>
                </a:lnTo>
                <a:lnTo>
                  <a:pt x="9309" y="3075"/>
                </a:lnTo>
                <a:lnTo>
                  <a:pt x="10095" y="3257"/>
                </a:lnTo>
                <a:lnTo>
                  <a:pt x="10039" y="3742"/>
                </a:lnTo>
                <a:lnTo>
                  <a:pt x="10250" y="3742"/>
                </a:lnTo>
                <a:lnTo>
                  <a:pt x="10829" y="3465"/>
                </a:lnTo>
                <a:lnTo>
                  <a:pt x="10857" y="4103"/>
                </a:lnTo>
                <a:lnTo>
                  <a:pt x="11278" y="4352"/>
                </a:lnTo>
                <a:lnTo>
                  <a:pt x="11259" y="4731"/>
                </a:lnTo>
                <a:lnTo>
                  <a:pt x="10857" y="4864"/>
                </a:lnTo>
                <a:lnTo>
                  <a:pt x="10883" y="4989"/>
                </a:lnTo>
                <a:lnTo>
                  <a:pt x="11369" y="5205"/>
                </a:lnTo>
                <a:lnTo>
                  <a:pt x="11359" y="5466"/>
                </a:lnTo>
                <a:lnTo>
                  <a:pt x="11219" y="5478"/>
                </a:lnTo>
                <a:cubicBezTo>
                  <a:pt x="11219" y="5473"/>
                  <a:pt x="11216" y="5471"/>
                  <a:pt x="11216" y="5471"/>
                </a:cubicBezTo>
                <a:lnTo>
                  <a:pt x="10602" y="5285"/>
                </a:lnTo>
                <a:lnTo>
                  <a:pt x="10578" y="5093"/>
                </a:lnTo>
                <a:lnTo>
                  <a:pt x="10758" y="4971"/>
                </a:lnTo>
                <a:lnTo>
                  <a:pt x="10758" y="4797"/>
                </a:lnTo>
                <a:lnTo>
                  <a:pt x="10564" y="4749"/>
                </a:lnTo>
                <a:lnTo>
                  <a:pt x="10516" y="4912"/>
                </a:lnTo>
                <a:lnTo>
                  <a:pt x="10180" y="4962"/>
                </a:lnTo>
                <a:lnTo>
                  <a:pt x="10145" y="4951"/>
                </a:lnTo>
                <a:lnTo>
                  <a:pt x="10145" y="4969"/>
                </a:lnTo>
                <a:lnTo>
                  <a:pt x="10028" y="4986"/>
                </a:lnTo>
                <a:lnTo>
                  <a:pt x="9931" y="4797"/>
                </a:lnTo>
                <a:lnTo>
                  <a:pt x="9822" y="4749"/>
                </a:lnTo>
                <a:lnTo>
                  <a:pt x="9583" y="4749"/>
                </a:lnTo>
                <a:lnTo>
                  <a:pt x="9473" y="4838"/>
                </a:lnTo>
                <a:lnTo>
                  <a:pt x="9473" y="5033"/>
                </a:lnTo>
                <a:lnTo>
                  <a:pt x="9679" y="5100"/>
                </a:lnTo>
                <a:lnTo>
                  <a:pt x="9883" y="5128"/>
                </a:lnTo>
                <a:lnTo>
                  <a:pt x="9836" y="5149"/>
                </a:lnTo>
                <a:lnTo>
                  <a:pt x="9650" y="5350"/>
                </a:lnTo>
                <a:lnTo>
                  <a:pt x="9568" y="5248"/>
                </a:lnTo>
                <a:lnTo>
                  <a:pt x="9389" y="5203"/>
                </a:lnTo>
                <a:lnTo>
                  <a:pt x="8902" y="5652"/>
                </a:lnTo>
                <a:lnTo>
                  <a:pt x="8966" y="5703"/>
                </a:lnTo>
                <a:lnTo>
                  <a:pt x="8244" y="6095"/>
                </a:lnTo>
                <a:lnTo>
                  <a:pt x="7565" y="6785"/>
                </a:lnTo>
                <a:lnTo>
                  <a:pt x="7520" y="7095"/>
                </a:lnTo>
                <a:lnTo>
                  <a:pt x="6840" y="7531"/>
                </a:lnTo>
                <a:lnTo>
                  <a:pt x="6502" y="7862"/>
                </a:lnTo>
                <a:lnTo>
                  <a:pt x="6541" y="8527"/>
                </a:lnTo>
                <a:lnTo>
                  <a:pt x="6072" y="8314"/>
                </a:lnTo>
                <a:lnTo>
                  <a:pt x="6077" y="7924"/>
                </a:lnTo>
                <a:lnTo>
                  <a:pt x="4776" y="7926"/>
                </a:lnTo>
                <a:lnTo>
                  <a:pt x="4103" y="8260"/>
                </a:lnTo>
                <a:lnTo>
                  <a:pt x="3809" y="8789"/>
                </a:lnTo>
                <a:lnTo>
                  <a:pt x="3695" y="9206"/>
                </a:lnTo>
                <a:lnTo>
                  <a:pt x="3884" y="9611"/>
                </a:lnTo>
                <a:lnTo>
                  <a:pt x="4414" y="9676"/>
                </a:lnTo>
                <a:lnTo>
                  <a:pt x="5258" y="9124"/>
                </a:lnTo>
                <a:lnTo>
                  <a:pt x="5330" y="9399"/>
                </a:lnTo>
                <a:lnTo>
                  <a:pt x="5074" y="9873"/>
                </a:lnTo>
                <a:lnTo>
                  <a:pt x="5715" y="9981"/>
                </a:lnTo>
                <a:lnTo>
                  <a:pt x="5780" y="10953"/>
                </a:lnTo>
                <a:lnTo>
                  <a:pt x="6661" y="11100"/>
                </a:lnTo>
                <a:lnTo>
                  <a:pt x="7218" y="10467"/>
                </a:lnTo>
                <a:lnTo>
                  <a:pt x="7896" y="10602"/>
                </a:lnTo>
                <a:lnTo>
                  <a:pt x="8134" y="10926"/>
                </a:lnTo>
                <a:lnTo>
                  <a:pt x="8785" y="10888"/>
                </a:lnTo>
                <a:lnTo>
                  <a:pt x="8803" y="10702"/>
                </a:lnTo>
                <a:lnTo>
                  <a:pt x="9161" y="10870"/>
                </a:lnTo>
                <a:lnTo>
                  <a:pt x="9564" y="11490"/>
                </a:lnTo>
                <a:lnTo>
                  <a:pt x="10260" y="11498"/>
                </a:lnTo>
                <a:lnTo>
                  <a:pt x="10516" y="11939"/>
                </a:lnTo>
                <a:lnTo>
                  <a:pt x="10552" y="12477"/>
                </a:lnTo>
                <a:lnTo>
                  <a:pt x="11322" y="12764"/>
                </a:lnTo>
                <a:lnTo>
                  <a:pt x="12293" y="12773"/>
                </a:lnTo>
                <a:lnTo>
                  <a:pt x="12579" y="13230"/>
                </a:lnTo>
                <a:lnTo>
                  <a:pt x="13009" y="13365"/>
                </a:lnTo>
                <a:lnTo>
                  <a:pt x="12925" y="13743"/>
                </a:lnTo>
                <a:lnTo>
                  <a:pt x="12454" y="14330"/>
                </a:lnTo>
                <a:lnTo>
                  <a:pt x="12317" y="15631"/>
                </a:lnTo>
                <a:lnTo>
                  <a:pt x="11891" y="15960"/>
                </a:lnTo>
                <a:lnTo>
                  <a:pt x="11259" y="15943"/>
                </a:lnTo>
                <a:lnTo>
                  <a:pt x="11049" y="16299"/>
                </a:lnTo>
                <a:lnTo>
                  <a:pt x="11205" y="16974"/>
                </a:lnTo>
                <a:lnTo>
                  <a:pt x="10516" y="17835"/>
                </a:lnTo>
                <a:lnTo>
                  <a:pt x="10297" y="18229"/>
                </a:lnTo>
                <a:lnTo>
                  <a:pt x="9642" y="18539"/>
                </a:lnTo>
                <a:lnTo>
                  <a:pt x="9210" y="18603"/>
                </a:lnTo>
                <a:lnTo>
                  <a:pt x="9195" y="18783"/>
                </a:lnTo>
                <a:lnTo>
                  <a:pt x="9496" y="18867"/>
                </a:lnTo>
                <a:lnTo>
                  <a:pt x="9459" y="19060"/>
                </a:lnTo>
                <a:lnTo>
                  <a:pt x="9191" y="19316"/>
                </a:lnTo>
                <a:lnTo>
                  <a:pt x="9355" y="19518"/>
                </a:lnTo>
                <a:lnTo>
                  <a:pt x="9679" y="19528"/>
                </a:lnTo>
                <a:lnTo>
                  <a:pt x="9660" y="19773"/>
                </a:lnTo>
                <a:lnTo>
                  <a:pt x="9573" y="20017"/>
                </a:lnTo>
                <a:lnTo>
                  <a:pt x="9546" y="20213"/>
                </a:lnTo>
                <a:lnTo>
                  <a:pt x="10028" y="20610"/>
                </a:lnTo>
                <a:lnTo>
                  <a:pt x="9965" y="20815"/>
                </a:lnTo>
                <a:lnTo>
                  <a:pt x="9309" y="20805"/>
                </a:lnTo>
                <a:lnTo>
                  <a:pt x="8656" y="20247"/>
                </a:lnTo>
                <a:lnTo>
                  <a:pt x="8146" y="19372"/>
                </a:lnTo>
                <a:lnTo>
                  <a:pt x="8219" y="18526"/>
                </a:lnTo>
                <a:lnTo>
                  <a:pt x="7832" y="18023"/>
                </a:lnTo>
                <a:lnTo>
                  <a:pt x="7990" y="17170"/>
                </a:lnTo>
                <a:lnTo>
                  <a:pt x="7760" y="17106"/>
                </a:lnTo>
                <a:lnTo>
                  <a:pt x="7760" y="15258"/>
                </a:lnTo>
                <a:cubicBezTo>
                  <a:pt x="7760" y="15258"/>
                  <a:pt x="7119" y="14784"/>
                  <a:pt x="7080" y="14784"/>
                </a:cubicBezTo>
                <a:cubicBezTo>
                  <a:pt x="7046" y="14784"/>
                  <a:pt x="6742" y="14701"/>
                  <a:pt x="6742" y="14701"/>
                </a:cubicBezTo>
                <a:lnTo>
                  <a:pt x="6678" y="14354"/>
                </a:lnTo>
                <a:lnTo>
                  <a:pt x="5846" y="13330"/>
                </a:lnTo>
                <a:lnTo>
                  <a:pt x="5927" y="12961"/>
                </a:lnTo>
                <a:lnTo>
                  <a:pt x="5954" y="12361"/>
                </a:lnTo>
                <a:lnTo>
                  <a:pt x="6531" y="11966"/>
                </a:lnTo>
                <a:lnTo>
                  <a:pt x="6450" y="11292"/>
                </a:lnTo>
                <a:lnTo>
                  <a:pt x="5606" y="11229"/>
                </a:lnTo>
                <a:lnTo>
                  <a:pt x="4946" y="10494"/>
                </a:lnTo>
                <a:lnTo>
                  <a:pt x="4479" y="10367"/>
                </a:lnTo>
                <a:lnTo>
                  <a:pt x="4177" y="10313"/>
                </a:lnTo>
                <a:lnTo>
                  <a:pt x="4214" y="10045"/>
                </a:lnTo>
                <a:lnTo>
                  <a:pt x="3832" y="9993"/>
                </a:lnTo>
                <a:lnTo>
                  <a:pt x="3832" y="10144"/>
                </a:lnTo>
                <a:lnTo>
                  <a:pt x="2867" y="9907"/>
                </a:lnTo>
                <a:lnTo>
                  <a:pt x="2481" y="9328"/>
                </a:lnTo>
                <a:lnTo>
                  <a:pt x="2637" y="9047"/>
                </a:lnTo>
                <a:lnTo>
                  <a:pt x="2029" y="8177"/>
                </a:lnTo>
                <a:lnTo>
                  <a:pt x="1923" y="7539"/>
                </a:lnTo>
                <a:lnTo>
                  <a:pt x="1677" y="7539"/>
                </a:lnTo>
                <a:lnTo>
                  <a:pt x="1759" y="8159"/>
                </a:lnTo>
                <a:lnTo>
                  <a:pt x="2181" y="8795"/>
                </a:lnTo>
                <a:lnTo>
                  <a:pt x="2134" y="9046"/>
                </a:lnTo>
                <a:lnTo>
                  <a:pt x="1776" y="8993"/>
                </a:lnTo>
                <a:lnTo>
                  <a:pt x="1338" y="8260"/>
                </a:lnTo>
                <a:lnTo>
                  <a:pt x="1338" y="7404"/>
                </a:lnTo>
                <a:lnTo>
                  <a:pt x="880" y="7188"/>
                </a:lnTo>
                <a:lnTo>
                  <a:pt x="880" y="6574"/>
                </a:lnTo>
                <a:cubicBezTo>
                  <a:pt x="312" y="7873"/>
                  <a:pt x="0" y="9303"/>
                  <a:pt x="0" y="10802"/>
                </a:cubicBezTo>
                <a:cubicBezTo>
                  <a:pt x="0" y="16756"/>
                  <a:pt x="4944" y="21600"/>
                  <a:pt x="11024" y="21600"/>
                </a:cubicBezTo>
                <a:cubicBezTo>
                  <a:pt x="14470" y="21600"/>
                  <a:pt x="17552" y="20041"/>
                  <a:pt x="19573" y="17608"/>
                </a:cubicBezTo>
                <a:lnTo>
                  <a:pt x="19212" y="17608"/>
                </a:lnTo>
                <a:lnTo>
                  <a:pt x="19212" y="16891"/>
                </a:lnTo>
                <a:lnTo>
                  <a:pt x="18790" y="16336"/>
                </a:lnTo>
                <a:lnTo>
                  <a:pt x="18790" y="15472"/>
                </a:lnTo>
                <a:lnTo>
                  <a:pt x="18469" y="15158"/>
                </a:lnTo>
                <a:lnTo>
                  <a:pt x="18441" y="14800"/>
                </a:lnTo>
                <a:lnTo>
                  <a:pt x="18849" y="14037"/>
                </a:lnTo>
                <a:lnTo>
                  <a:pt x="18074" y="12700"/>
                </a:lnTo>
                <a:lnTo>
                  <a:pt x="18165" y="11792"/>
                </a:lnTo>
                <a:lnTo>
                  <a:pt x="17470" y="11721"/>
                </a:lnTo>
                <a:lnTo>
                  <a:pt x="17212" y="11469"/>
                </a:lnTo>
                <a:lnTo>
                  <a:pt x="16747" y="11469"/>
                </a:lnTo>
                <a:lnTo>
                  <a:pt x="16508" y="11685"/>
                </a:lnTo>
                <a:lnTo>
                  <a:pt x="15684" y="11685"/>
                </a:lnTo>
                <a:lnTo>
                  <a:pt x="15656" y="11758"/>
                </a:lnTo>
                <a:lnTo>
                  <a:pt x="15197" y="11758"/>
                </a:lnTo>
                <a:lnTo>
                  <a:pt x="14144" y="10582"/>
                </a:lnTo>
                <a:lnTo>
                  <a:pt x="14154" y="9667"/>
                </a:lnTo>
                <a:lnTo>
                  <a:pt x="14326" y="9603"/>
                </a:lnTo>
                <a:lnTo>
                  <a:pt x="14392" y="9254"/>
                </a:lnTo>
                <a:lnTo>
                  <a:pt x="14144" y="9254"/>
                </a:lnTo>
                <a:lnTo>
                  <a:pt x="14044" y="8885"/>
                </a:lnTo>
                <a:lnTo>
                  <a:pt x="15260" y="8026"/>
                </a:lnTo>
                <a:lnTo>
                  <a:pt x="15260" y="7414"/>
                </a:lnTo>
                <a:lnTo>
                  <a:pt x="15858" y="7090"/>
                </a:lnTo>
                <a:lnTo>
                  <a:pt x="16098" y="7113"/>
                </a:lnTo>
                <a:lnTo>
                  <a:pt x="16589" y="7113"/>
                </a:lnTo>
                <a:lnTo>
                  <a:pt x="16973" y="6912"/>
                </a:lnTo>
                <a:lnTo>
                  <a:pt x="18210" y="6817"/>
                </a:lnTo>
                <a:lnTo>
                  <a:pt x="18210" y="7436"/>
                </a:lnTo>
                <a:cubicBezTo>
                  <a:pt x="18210" y="7436"/>
                  <a:pt x="19188" y="7679"/>
                  <a:pt x="19188" y="7679"/>
                </a:cubicBezTo>
                <a:close/>
              </a:path>
            </a:pathLst>
          </a:custGeom>
          <a:solidFill>
            <a:srgbClr val="125D2C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5" name="TextBox 24"/>
          <p:cNvSpPr txBox="1"/>
          <p:nvPr/>
        </p:nvSpPr>
        <p:spPr>
          <a:xfrm>
            <a:off x="695137" y="3210846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695325" y="3436620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10582087" y="3210846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564880" y="3491230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6810187" y="2006886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6810375" y="2232660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3668207" y="438369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1651000" y="4664075"/>
            <a:ext cx="308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35" grpId="0"/>
      <p:bldP spid="36" grpId="0"/>
      <p:bldP spid="7" grpId="0" animBg="1"/>
      <p:bldP spid="23269" grpId="0" animBg="1"/>
      <p:bldP spid="5" grpId="0"/>
      <p:bldP spid="6" grpId="0"/>
      <p:bldP spid="20" grpId="0"/>
      <p:bldP spid="23" grpId="0"/>
      <p:bldP spid="26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3200" y="1663700"/>
            <a:ext cx="900000" cy="900000"/>
          </a:xfrm>
          <a:prstGeom prst="rect">
            <a:avLst/>
          </a:prstGeom>
          <a:solidFill>
            <a:srgbClr val="125D2C"/>
          </a:soli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2565" y="3258820"/>
            <a:ext cx="900000" cy="900000"/>
          </a:xfrm>
          <a:prstGeom prst="rect">
            <a:avLst/>
          </a:prstGeom>
          <a:solidFill>
            <a:srgbClr val="125D2C"/>
          </a:soli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1930" y="4824095"/>
            <a:ext cx="900000" cy="900000"/>
          </a:xfrm>
          <a:prstGeom prst="rect">
            <a:avLst/>
          </a:prstGeom>
          <a:solidFill>
            <a:srgbClr val="125D2C"/>
          </a:soli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651151" y="1929034"/>
            <a:ext cx="583156" cy="369332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74119" y="5077733"/>
            <a:ext cx="541073" cy="368039"/>
            <a:chOff x="0" y="3960820"/>
            <a:chExt cx="312738" cy="212725"/>
          </a:xfrm>
          <a:solidFill>
            <a:srgbClr val="F4F5F7"/>
          </a:solidFill>
        </p:grpSpPr>
        <p:sp>
          <p:nvSpPr>
            <p:cNvPr id="20" name="Freeform 195"/>
            <p:cNvSpPr>
              <a:spLocks noEditPoints="1"/>
            </p:cNvSpPr>
            <p:nvPr/>
          </p:nvSpPr>
          <p:spPr bwMode="auto">
            <a:xfrm>
              <a:off x="0" y="3960820"/>
              <a:ext cx="312738" cy="212725"/>
            </a:xfrm>
            <a:custGeom>
              <a:avLst/>
              <a:gdLst>
                <a:gd name="T0" fmla="*/ 0 w 200"/>
                <a:gd name="T1" fmla="*/ 124 h 136"/>
                <a:gd name="T2" fmla="*/ 0 w 200"/>
                <a:gd name="T3" fmla="*/ 12 h 136"/>
                <a:gd name="T4" fmla="*/ 12 w 200"/>
                <a:gd name="T5" fmla="*/ 0 h 136"/>
                <a:gd name="T6" fmla="*/ 187 w 200"/>
                <a:gd name="T7" fmla="*/ 0 h 136"/>
                <a:gd name="T8" fmla="*/ 200 w 200"/>
                <a:gd name="T9" fmla="*/ 12 h 136"/>
                <a:gd name="T10" fmla="*/ 200 w 200"/>
                <a:gd name="T11" fmla="*/ 124 h 136"/>
                <a:gd name="T12" fmla="*/ 187 w 200"/>
                <a:gd name="T13" fmla="*/ 136 h 136"/>
                <a:gd name="T14" fmla="*/ 12 w 200"/>
                <a:gd name="T15" fmla="*/ 136 h 136"/>
                <a:gd name="T16" fmla="*/ 0 w 200"/>
                <a:gd name="T17" fmla="*/ 124 h 136"/>
                <a:gd name="T18" fmla="*/ 189 w 200"/>
                <a:gd name="T19" fmla="*/ 12 h 136"/>
                <a:gd name="T20" fmla="*/ 187 w 200"/>
                <a:gd name="T21" fmla="*/ 11 h 136"/>
                <a:gd name="T22" fmla="*/ 12 w 200"/>
                <a:gd name="T23" fmla="*/ 11 h 136"/>
                <a:gd name="T24" fmla="*/ 11 w 200"/>
                <a:gd name="T25" fmla="*/ 12 h 136"/>
                <a:gd name="T26" fmla="*/ 11 w 200"/>
                <a:gd name="T27" fmla="*/ 124 h 136"/>
                <a:gd name="T28" fmla="*/ 12 w 200"/>
                <a:gd name="T29" fmla="*/ 126 h 136"/>
                <a:gd name="T30" fmla="*/ 187 w 200"/>
                <a:gd name="T31" fmla="*/ 126 h 136"/>
                <a:gd name="T32" fmla="*/ 189 w 200"/>
                <a:gd name="T33" fmla="*/ 124 h 136"/>
                <a:gd name="T34" fmla="*/ 189 w 200"/>
                <a:gd name="T35" fmla="*/ 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36">
                  <a:moveTo>
                    <a:pt x="0" y="12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4" y="0"/>
                    <a:pt x="200" y="5"/>
                    <a:pt x="200" y="12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1"/>
                    <a:pt x="194" y="136"/>
                    <a:pt x="187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6" y="136"/>
                    <a:pt x="0" y="131"/>
                    <a:pt x="0" y="124"/>
                  </a:cubicBezTo>
                  <a:close/>
                  <a:moveTo>
                    <a:pt x="189" y="12"/>
                  </a:moveTo>
                  <a:cubicBezTo>
                    <a:pt x="189" y="11"/>
                    <a:pt x="188" y="11"/>
                    <a:pt x="187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5"/>
                    <a:pt x="12" y="126"/>
                    <a:pt x="12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188" y="126"/>
                    <a:pt x="189" y="125"/>
                    <a:pt x="189" y="124"/>
                  </a:cubicBezTo>
                  <a:cubicBezTo>
                    <a:pt x="189" y="12"/>
                    <a:pt x="189" y="12"/>
                    <a:pt x="18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1" name="Freeform 196"/>
            <p:cNvSpPr/>
            <p:nvPr/>
          </p:nvSpPr>
          <p:spPr bwMode="auto">
            <a:xfrm>
              <a:off x="28575" y="3989395"/>
              <a:ext cx="255588" cy="111125"/>
            </a:xfrm>
            <a:custGeom>
              <a:avLst/>
              <a:gdLst>
                <a:gd name="T0" fmla="*/ 81 w 163"/>
                <a:gd name="T1" fmla="*/ 71 h 71"/>
                <a:gd name="T2" fmla="*/ 77 w 163"/>
                <a:gd name="T3" fmla="*/ 70 h 71"/>
                <a:gd name="T4" fmla="*/ 3 w 163"/>
                <a:gd name="T5" fmla="*/ 11 h 71"/>
                <a:gd name="T6" fmla="*/ 2 w 163"/>
                <a:gd name="T7" fmla="*/ 3 h 71"/>
                <a:gd name="T8" fmla="*/ 11 w 163"/>
                <a:gd name="T9" fmla="*/ 2 h 71"/>
                <a:gd name="T10" fmla="*/ 81 w 163"/>
                <a:gd name="T11" fmla="*/ 58 h 71"/>
                <a:gd name="T12" fmla="*/ 152 w 163"/>
                <a:gd name="T13" fmla="*/ 2 h 71"/>
                <a:gd name="T14" fmla="*/ 161 w 163"/>
                <a:gd name="T15" fmla="*/ 3 h 71"/>
                <a:gd name="T16" fmla="*/ 160 w 163"/>
                <a:gd name="T17" fmla="*/ 12 h 71"/>
                <a:gd name="T18" fmla="*/ 84 w 163"/>
                <a:gd name="T19" fmla="*/ 70 h 71"/>
                <a:gd name="T20" fmla="*/ 81 w 163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71">
                  <a:moveTo>
                    <a:pt x="81" y="71"/>
                  </a:moveTo>
                  <a:cubicBezTo>
                    <a:pt x="79" y="71"/>
                    <a:pt x="78" y="71"/>
                    <a:pt x="77" y="7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5" y="0"/>
                    <a:pt x="159" y="1"/>
                    <a:pt x="161" y="3"/>
                  </a:cubicBezTo>
                  <a:cubicBezTo>
                    <a:pt x="163" y="6"/>
                    <a:pt x="162" y="10"/>
                    <a:pt x="160" y="12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3" y="71"/>
                    <a:pt x="82" y="71"/>
                    <a:pt x="8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0880" y="3513909"/>
            <a:ext cx="474611" cy="368607"/>
            <a:chOff x="5013336" y="2727331"/>
            <a:chExt cx="312738" cy="242888"/>
          </a:xfrm>
          <a:solidFill>
            <a:srgbClr val="F4F5F7"/>
          </a:solidFill>
        </p:grpSpPr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5013336" y="2727331"/>
              <a:ext cx="312738" cy="242888"/>
            </a:xfrm>
            <a:custGeom>
              <a:avLst/>
              <a:gdLst>
                <a:gd name="T0" fmla="*/ 180 w 200"/>
                <a:gd name="T1" fmla="*/ 154 h 154"/>
                <a:gd name="T2" fmla="*/ 20 w 200"/>
                <a:gd name="T3" fmla="*/ 154 h 154"/>
                <a:gd name="T4" fmla="*/ 5 w 200"/>
                <a:gd name="T5" fmla="*/ 148 h 154"/>
                <a:gd name="T6" fmla="*/ 0 w 200"/>
                <a:gd name="T7" fmla="*/ 133 h 154"/>
                <a:gd name="T8" fmla="*/ 0 w 200"/>
                <a:gd name="T9" fmla="*/ 53 h 154"/>
                <a:gd name="T10" fmla="*/ 22 w 200"/>
                <a:gd name="T11" fmla="*/ 32 h 154"/>
                <a:gd name="T12" fmla="*/ 55 w 200"/>
                <a:gd name="T13" fmla="*/ 31 h 154"/>
                <a:gd name="T14" fmla="*/ 73 w 200"/>
                <a:gd name="T15" fmla="*/ 0 h 154"/>
                <a:gd name="T16" fmla="*/ 74 w 200"/>
                <a:gd name="T17" fmla="*/ 0 h 154"/>
                <a:gd name="T18" fmla="*/ 128 w 200"/>
                <a:gd name="T19" fmla="*/ 0 h 154"/>
                <a:gd name="T20" fmla="*/ 152 w 200"/>
                <a:gd name="T21" fmla="*/ 31 h 154"/>
                <a:gd name="T22" fmla="*/ 180 w 200"/>
                <a:gd name="T23" fmla="*/ 31 h 154"/>
                <a:gd name="T24" fmla="*/ 200 w 200"/>
                <a:gd name="T25" fmla="*/ 51 h 154"/>
                <a:gd name="T26" fmla="*/ 200 w 200"/>
                <a:gd name="T27" fmla="*/ 51 h 154"/>
                <a:gd name="T28" fmla="*/ 200 w 200"/>
                <a:gd name="T29" fmla="*/ 134 h 154"/>
                <a:gd name="T30" fmla="*/ 180 w 200"/>
                <a:gd name="T31" fmla="*/ 154 h 154"/>
                <a:gd name="T32" fmla="*/ 180 w 200"/>
                <a:gd name="T33" fmla="*/ 154 h 154"/>
                <a:gd name="T34" fmla="*/ 11 w 200"/>
                <a:gd name="T35" fmla="*/ 134 h 154"/>
                <a:gd name="T36" fmla="*/ 13 w 200"/>
                <a:gd name="T37" fmla="*/ 141 h 154"/>
                <a:gd name="T38" fmla="*/ 20 w 200"/>
                <a:gd name="T39" fmla="*/ 143 h 154"/>
                <a:gd name="T40" fmla="*/ 180 w 200"/>
                <a:gd name="T41" fmla="*/ 143 h 154"/>
                <a:gd name="T42" fmla="*/ 189 w 200"/>
                <a:gd name="T43" fmla="*/ 134 h 154"/>
                <a:gd name="T44" fmla="*/ 189 w 200"/>
                <a:gd name="T45" fmla="*/ 52 h 154"/>
                <a:gd name="T46" fmla="*/ 180 w 200"/>
                <a:gd name="T47" fmla="*/ 42 h 154"/>
                <a:gd name="T48" fmla="*/ 142 w 200"/>
                <a:gd name="T49" fmla="*/ 42 h 154"/>
                <a:gd name="T50" fmla="*/ 142 w 200"/>
                <a:gd name="T51" fmla="*/ 37 h 154"/>
                <a:gd name="T52" fmla="*/ 128 w 200"/>
                <a:gd name="T53" fmla="*/ 11 h 154"/>
                <a:gd name="T54" fmla="*/ 74 w 200"/>
                <a:gd name="T55" fmla="*/ 11 h 154"/>
                <a:gd name="T56" fmla="*/ 66 w 200"/>
                <a:gd name="T57" fmla="*/ 37 h 154"/>
                <a:gd name="T58" fmla="*/ 66 w 200"/>
                <a:gd name="T59" fmla="*/ 42 h 154"/>
                <a:gd name="T60" fmla="*/ 22 w 200"/>
                <a:gd name="T61" fmla="*/ 42 h 154"/>
                <a:gd name="T62" fmla="*/ 11 w 200"/>
                <a:gd name="T63" fmla="*/ 53 h 154"/>
                <a:gd name="T64" fmla="*/ 11 w 200"/>
                <a:gd name="T65" fmla="*/ 134 h 154"/>
                <a:gd name="T66" fmla="*/ 11 w 200"/>
                <a:gd name="T67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154">
                  <a:moveTo>
                    <a:pt x="180" y="154"/>
                  </a:moveTo>
                  <a:cubicBezTo>
                    <a:pt x="20" y="154"/>
                    <a:pt x="20" y="154"/>
                    <a:pt x="20" y="154"/>
                  </a:cubicBezTo>
                  <a:cubicBezTo>
                    <a:pt x="14" y="154"/>
                    <a:pt x="9" y="152"/>
                    <a:pt x="5" y="148"/>
                  </a:cubicBezTo>
                  <a:cubicBezTo>
                    <a:pt x="0" y="142"/>
                    <a:pt x="0" y="135"/>
                    <a:pt x="0" y="13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7"/>
                    <a:pt x="14" y="32"/>
                    <a:pt x="22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7" y="3"/>
                    <a:pt x="72" y="1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5" y="0"/>
                    <a:pt x="151" y="18"/>
                    <a:pt x="152" y="31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95" y="31"/>
                    <a:pt x="200" y="44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0" y="148"/>
                    <a:pt x="187" y="153"/>
                    <a:pt x="180" y="154"/>
                  </a:cubicBezTo>
                  <a:cubicBezTo>
                    <a:pt x="180" y="154"/>
                    <a:pt x="180" y="154"/>
                    <a:pt x="180" y="154"/>
                  </a:cubicBezTo>
                  <a:close/>
                  <a:moveTo>
                    <a:pt x="11" y="134"/>
                  </a:moveTo>
                  <a:cubicBezTo>
                    <a:pt x="11" y="134"/>
                    <a:pt x="11" y="138"/>
                    <a:pt x="13" y="141"/>
                  </a:cubicBezTo>
                  <a:cubicBezTo>
                    <a:pt x="14" y="142"/>
                    <a:pt x="17" y="143"/>
                    <a:pt x="20" y="143"/>
                  </a:cubicBezTo>
                  <a:cubicBezTo>
                    <a:pt x="180" y="143"/>
                    <a:pt x="180" y="143"/>
                    <a:pt x="180" y="143"/>
                  </a:cubicBezTo>
                  <a:cubicBezTo>
                    <a:pt x="182" y="143"/>
                    <a:pt x="189" y="141"/>
                    <a:pt x="189" y="134"/>
                  </a:cubicBezTo>
                  <a:cubicBezTo>
                    <a:pt x="189" y="52"/>
                    <a:pt x="189" y="52"/>
                    <a:pt x="189" y="52"/>
                  </a:cubicBezTo>
                  <a:cubicBezTo>
                    <a:pt x="189" y="50"/>
                    <a:pt x="188" y="42"/>
                    <a:pt x="180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2" y="36"/>
                    <a:pt x="142" y="11"/>
                    <a:pt x="128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3" y="11"/>
                    <a:pt x="66" y="15"/>
                    <a:pt x="66" y="37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0" y="42"/>
                    <a:pt x="11" y="43"/>
                    <a:pt x="11" y="5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1" y="134"/>
                    <a:pt x="11" y="134"/>
                    <a:pt x="11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5100649" y="2801943"/>
              <a:ext cx="136525" cy="136525"/>
            </a:xfrm>
            <a:custGeom>
              <a:avLst/>
              <a:gdLst>
                <a:gd name="T0" fmla="*/ 43 w 87"/>
                <a:gd name="T1" fmla="*/ 87 h 87"/>
                <a:gd name="T2" fmla="*/ 0 w 87"/>
                <a:gd name="T3" fmla="*/ 44 h 87"/>
                <a:gd name="T4" fmla="*/ 43 w 87"/>
                <a:gd name="T5" fmla="*/ 0 h 87"/>
                <a:gd name="T6" fmla="*/ 87 w 87"/>
                <a:gd name="T7" fmla="*/ 44 h 87"/>
                <a:gd name="T8" fmla="*/ 43 w 87"/>
                <a:gd name="T9" fmla="*/ 87 h 87"/>
                <a:gd name="T10" fmla="*/ 43 w 87"/>
                <a:gd name="T11" fmla="*/ 12 h 87"/>
                <a:gd name="T12" fmla="*/ 11 w 87"/>
                <a:gd name="T13" fmla="*/ 44 h 87"/>
                <a:gd name="T14" fmla="*/ 43 w 87"/>
                <a:gd name="T15" fmla="*/ 76 h 87"/>
                <a:gd name="T16" fmla="*/ 75 w 87"/>
                <a:gd name="T17" fmla="*/ 44 h 87"/>
                <a:gd name="T18" fmla="*/ 43 w 87"/>
                <a:gd name="T19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7">
                  <a:moveTo>
                    <a:pt x="43" y="87"/>
                  </a:moveTo>
                  <a:cubicBezTo>
                    <a:pt x="19" y="87"/>
                    <a:pt x="0" y="67"/>
                    <a:pt x="0" y="44"/>
                  </a:cubicBezTo>
                  <a:cubicBezTo>
                    <a:pt x="0" y="20"/>
                    <a:pt x="19" y="0"/>
                    <a:pt x="43" y="0"/>
                  </a:cubicBezTo>
                  <a:cubicBezTo>
                    <a:pt x="67" y="0"/>
                    <a:pt x="87" y="20"/>
                    <a:pt x="87" y="44"/>
                  </a:cubicBezTo>
                  <a:cubicBezTo>
                    <a:pt x="87" y="67"/>
                    <a:pt x="67" y="87"/>
                    <a:pt x="43" y="87"/>
                  </a:cubicBezTo>
                  <a:close/>
                  <a:moveTo>
                    <a:pt x="43" y="12"/>
                  </a:moveTo>
                  <a:cubicBezTo>
                    <a:pt x="26" y="12"/>
                    <a:pt x="11" y="26"/>
                    <a:pt x="11" y="44"/>
                  </a:cubicBezTo>
                  <a:cubicBezTo>
                    <a:pt x="11" y="61"/>
                    <a:pt x="26" y="76"/>
                    <a:pt x="43" y="76"/>
                  </a:cubicBezTo>
                  <a:cubicBezTo>
                    <a:pt x="61" y="76"/>
                    <a:pt x="75" y="61"/>
                    <a:pt x="75" y="44"/>
                  </a:cubicBezTo>
                  <a:cubicBezTo>
                    <a:pt x="75" y="26"/>
                    <a:pt x="61" y="12"/>
                    <a:pt x="4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5257812" y="2816231"/>
              <a:ext cx="26988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764724" y="287020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作品的展示及应用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TextBox 24"/>
          <p:cNvSpPr txBox="1"/>
          <p:nvPr/>
        </p:nvSpPr>
        <p:spPr>
          <a:xfrm>
            <a:off x="2554417" y="161890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2554605" y="1834515"/>
            <a:ext cx="457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2553147" y="329784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2553335" y="3513455"/>
            <a:ext cx="457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2553147" y="4861846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TextBox 23"/>
          <p:cNvSpPr txBox="1"/>
          <p:nvPr/>
        </p:nvSpPr>
        <p:spPr>
          <a:xfrm>
            <a:off x="2553335" y="5077460"/>
            <a:ext cx="457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345045" y="1663700"/>
            <a:ext cx="3973830" cy="4058920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 w="28575"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396365" y="1663700"/>
            <a:ext cx="76200" cy="405892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6" grpId="0" animBg="1"/>
      <p:bldP spid="14" grpId="0"/>
      <p:bldP spid="36" grpId="0"/>
      <p:bldP spid="15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064026" y="2722046"/>
            <a:ext cx="1413802" cy="1413802"/>
          </a:xfrm>
          <a:prstGeom prst="ellipse">
            <a:avLst/>
          </a:prstGeom>
          <a:blipFill rotWithShape="1"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14991" y="2111278"/>
            <a:ext cx="2556799" cy="2556799"/>
          </a:xfrm>
          <a:prstGeom prst="ellipse">
            <a:avLst/>
          </a:prstGeom>
          <a:solidFill>
            <a:srgbClr val="125D2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98793" y="2722046"/>
            <a:ext cx="1413802" cy="1413802"/>
          </a:xfrm>
          <a:prstGeom prst="ellipse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64724" y="287020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作品的展示及应用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Box 23"/>
          <p:cNvSpPr txBox="1"/>
          <p:nvPr/>
        </p:nvSpPr>
        <p:spPr>
          <a:xfrm>
            <a:off x="1355090" y="5224145"/>
            <a:ext cx="9693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1354902" y="5002181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请在此输入标题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9525" y="5001895"/>
            <a:ext cx="75565" cy="86614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82" name="Shape 23382"/>
          <p:cNvSpPr/>
          <p:nvPr/>
        </p:nvSpPr>
        <p:spPr>
          <a:xfrm>
            <a:off x="5325110" y="2827020"/>
            <a:ext cx="1136650" cy="89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667"/>
                </a:lnTo>
                <a:lnTo>
                  <a:pt x="7875" y="15667"/>
                </a:lnTo>
                <a:lnTo>
                  <a:pt x="5156" y="21600"/>
                </a:lnTo>
                <a:lnTo>
                  <a:pt x="7256" y="21600"/>
                </a:lnTo>
                <a:lnTo>
                  <a:pt x="8175" y="19568"/>
                </a:lnTo>
                <a:lnTo>
                  <a:pt x="13031" y="19568"/>
                </a:lnTo>
                <a:lnTo>
                  <a:pt x="13969" y="21600"/>
                </a:lnTo>
                <a:lnTo>
                  <a:pt x="16069" y="21600"/>
                </a:lnTo>
                <a:lnTo>
                  <a:pt x="13350" y="15667"/>
                </a:lnTo>
                <a:lnTo>
                  <a:pt x="21600" y="15667"/>
                </a:lnTo>
                <a:cubicBezTo>
                  <a:pt x="21600" y="15667"/>
                  <a:pt x="21600" y="0"/>
                  <a:pt x="21600" y="0"/>
                </a:cubicBezTo>
                <a:lnTo>
                  <a:pt x="0" y="0"/>
                </a:lnTo>
                <a:close/>
                <a:moveTo>
                  <a:pt x="937" y="1016"/>
                </a:moveTo>
                <a:lnTo>
                  <a:pt x="20681" y="1016"/>
                </a:lnTo>
                <a:cubicBezTo>
                  <a:pt x="20681" y="1016"/>
                  <a:pt x="20681" y="14671"/>
                  <a:pt x="20681" y="14671"/>
                </a:cubicBezTo>
                <a:lnTo>
                  <a:pt x="937" y="14671"/>
                </a:lnTo>
                <a:lnTo>
                  <a:pt x="937" y="1016"/>
                </a:lnTo>
                <a:close/>
                <a:moveTo>
                  <a:pt x="5437" y="2601"/>
                </a:moveTo>
                <a:lnTo>
                  <a:pt x="5437" y="4592"/>
                </a:lnTo>
                <a:lnTo>
                  <a:pt x="3600" y="4592"/>
                </a:lnTo>
                <a:lnTo>
                  <a:pt x="3600" y="5791"/>
                </a:lnTo>
                <a:lnTo>
                  <a:pt x="5437" y="5791"/>
                </a:lnTo>
                <a:cubicBezTo>
                  <a:pt x="5437" y="5791"/>
                  <a:pt x="5437" y="7782"/>
                  <a:pt x="5437" y="7783"/>
                </a:cubicBezTo>
                <a:lnTo>
                  <a:pt x="6544" y="7783"/>
                </a:lnTo>
                <a:lnTo>
                  <a:pt x="6544" y="5791"/>
                </a:lnTo>
                <a:lnTo>
                  <a:pt x="8381" y="5791"/>
                </a:lnTo>
                <a:lnTo>
                  <a:pt x="8381" y="4592"/>
                </a:lnTo>
                <a:lnTo>
                  <a:pt x="6544" y="4592"/>
                </a:lnTo>
                <a:lnTo>
                  <a:pt x="6544" y="2601"/>
                </a:lnTo>
                <a:lnTo>
                  <a:pt x="5437" y="2601"/>
                </a:lnTo>
                <a:close/>
                <a:moveTo>
                  <a:pt x="13800" y="2601"/>
                </a:moveTo>
                <a:cubicBezTo>
                  <a:pt x="13800" y="2601"/>
                  <a:pt x="13800" y="3779"/>
                  <a:pt x="13800" y="3779"/>
                </a:cubicBezTo>
                <a:lnTo>
                  <a:pt x="18581" y="3779"/>
                </a:lnTo>
                <a:lnTo>
                  <a:pt x="18581" y="2601"/>
                </a:lnTo>
                <a:lnTo>
                  <a:pt x="13800" y="2601"/>
                </a:lnTo>
                <a:close/>
                <a:moveTo>
                  <a:pt x="13800" y="5202"/>
                </a:moveTo>
                <a:cubicBezTo>
                  <a:pt x="13800" y="5202"/>
                  <a:pt x="13800" y="6380"/>
                  <a:pt x="13800" y="6380"/>
                </a:cubicBezTo>
                <a:lnTo>
                  <a:pt x="18581" y="6380"/>
                </a:lnTo>
                <a:lnTo>
                  <a:pt x="18581" y="5202"/>
                </a:lnTo>
                <a:lnTo>
                  <a:pt x="13800" y="5202"/>
                </a:lnTo>
                <a:close/>
                <a:moveTo>
                  <a:pt x="14569" y="9103"/>
                </a:moveTo>
                <a:lnTo>
                  <a:pt x="13800" y="9936"/>
                </a:lnTo>
                <a:lnTo>
                  <a:pt x="15094" y="11359"/>
                </a:lnTo>
                <a:lnTo>
                  <a:pt x="13800" y="12761"/>
                </a:lnTo>
                <a:lnTo>
                  <a:pt x="14569" y="13594"/>
                </a:lnTo>
                <a:cubicBezTo>
                  <a:pt x="14569" y="13594"/>
                  <a:pt x="15881" y="12192"/>
                  <a:pt x="15881" y="12192"/>
                </a:cubicBezTo>
                <a:lnTo>
                  <a:pt x="17175" y="13594"/>
                </a:lnTo>
                <a:lnTo>
                  <a:pt x="17963" y="12761"/>
                </a:lnTo>
                <a:lnTo>
                  <a:pt x="16650" y="11359"/>
                </a:lnTo>
                <a:lnTo>
                  <a:pt x="17963" y="9936"/>
                </a:lnTo>
                <a:lnTo>
                  <a:pt x="17175" y="9103"/>
                </a:lnTo>
                <a:lnTo>
                  <a:pt x="15881" y="10505"/>
                </a:lnTo>
                <a:lnTo>
                  <a:pt x="14569" y="9103"/>
                </a:lnTo>
                <a:close/>
                <a:moveTo>
                  <a:pt x="3600" y="11054"/>
                </a:moveTo>
                <a:cubicBezTo>
                  <a:pt x="3600" y="11054"/>
                  <a:pt x="3600" y="12253"/>
                  <a:pt x="3600" y="12253"/>
                </a:cubicBezTo>
                <a:lnTo>
                  <a:pt x="8381" y="12253"/>
                </a:lnTo>
                <a:lnTo>
                  <a:pt x="8381" y="11054"/>
                </a:lnTo>
                <a:lnTo>
                  <a:pt x="3600" y="11054"/>
                </a:lnTo>
                <a:close/>
                <a:moveTo>
                  <a:pt x="9956" y="15667"/>
                </a:moveTo>
                <a:lnTo>
                  <a:pt x="11269" y="15667"/>
                </a:lnTo>
                <a:lnTo>
                  <a:pt x="12338" y="18044"/>
                </a:lnTo>
                <a:cubicBezTo>
                  <a:pt x="12338" y="18044"/>
                  <a:pt x="8869" y="18044"/>
                  <a:pt x="8869" y="18044"/>
                </a:cubicBezTo>
                <a:lnTo>
                  <a:pt x="9956" y="1566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1" tIns="19051" rIns="19051" bIns="19051" anchor="ctr"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4" name="TextBox 24"/>
          <p:cNvSpPr txBox="1"/>
          <p:nvPr/>
        </p:nvSpPr>
        <p:spPr>
          <a:xfrm>
            <a:off x="5179507" y="3922681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请在此输入标题</a:t>
            </a:r>
            <a:endParaRPr 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35" grpId="0"/>
      <p:bldP spid="36" grpId="0"/>
      <p:bldP spid="2" grpId="0" animBg="1"/>
      <p:bldP spid="5" grpId="0"/>
      <p:bldP spid="6" grpId="0"/>
      <p:bldP spid="9" grpId="0" animBg="1"/>
      <p:bldP spid="23382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3540760" y="3257233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algn="ctr" defTabSz="1218565"/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年度毕业答辩总结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3199130" y="3831590"/>
            <a:ext cx="5793104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The small fresh  style  cattleman simple reply 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powerpoint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template. Please </a:t>
            </a: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enter the title.</a:t>
            </a:r>
            <a:endParaRPr lang="en-US" altLang="zh-CN" sz="1400" strike="noStrike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07928" y="2375535"/>
            <a:ext cx="188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Part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12230" y="2375535"/>
            <a:ext cx="771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69790" y="4241165"/>
            <a:ext cx="5105400" cy="2141855"/>
          </a:xfrm>
          <a:prstGeom prst="rect">
            <a:avLst/>
          </a:prstGeom>
          <a:noFill/>
          <a:ln>
            <a:solidFill>
              <a:srgbClr val="125D2C"/>
            </a:solidFill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125D2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022350" y="1562100"/>
            <a:ext cx="3512185" cy="4820920"/>
          </a:xfrm>
          <a:prstGeom prst="rect">
            <a:avLst/>
          </a:prstGeom>
          <a:blipFill dpi="0" rotWithShape="1">
            <a:blip r:embed="rId1"/>
            <a:srcRect/>
            <a:stretch>
              <a:fillRect l="-47347" r="-78077"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381000" dist="2413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年度毕业答辩总结</a:t>
            </a:r>
            <a:endParaRPr lang="zh-CN" altLang="en-US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69790" y="1562100"/>
            <a:ext cx="5105400" cy="2141855"/>
          </a:xfrm>
          <a:prstGeom prst="rect">
            <a:avLst/>
          </a:prstGeom>
          <a:solidFill>
            <a:srgbClr val="125D2C"/>
          </a:soli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220960" y="1562100"/>
            <a:ext cx="626745" cy="4820285"/>
          </a:xfrm>
          <a:prstGeom prst="rect">
            <a:avLst/>
          </a:prstGeom>
          <a:solidFill>
            <a:srgbClr val="125D2C"/>
          </a:solidFill>
          <a:ln>
            <a:noFill/>
          </a:ln>
          <a:effectLst>
            <a:outerShdw blurRad="3048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4883597" y="179797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4727575" y="2033905"/>
            <a:ext cx="49536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53305" y="1844675"/>
            <a:ext cx="76200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TextBox 24"/>
          <p:cNvSpPr txBox="1"/>
          <p:nvPr/>
        </p:nvSpPr>
        <p:spPr>
          <a:xfrm>
            <a:off x="4883597" y="453609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727575" y="4772025"/>
            <a:ext cx="49536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53305" y="4582795"/>
            <a:ext cx="76200" cy="25400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59" name="Shape 23459"/>
          <p:cNvSpPr/>
          <p:nvPr/>
        </p:nvSpPr>
        <p:spPr>
          <a:xfrm>
            <a:off x="10290810" y="5186680"/>
            <a:ext cx="487680" cy="411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2" y="5172"/>
                </a:moveTo>
                <a:lnTo>
                  <a:pt x="19214" y="5172"/>
                </a:lnTo>
                <a:lnTo>
                  <a:pt x="18963" y="5400"/>
                </a:lnTo>
                <a:lnTo>
                  <a:pt x="18774" y="5704"/>
                </a:lnTo>
                <a:lnTo>
                  <a:pt x="18774" y="6389"/>
                </a:lnTo>
                <a:lnTo>
                  <a:pt x="19214" y="6921"/>
                </a:lnTo>
                <a:lnTo>
                  <a:pt x="19779" y="6921"/>
                </a:lnTo>
                <a:lnTo>
                  <a:pt x="19967" y="6617"/>
                </a:lnTo>
                <a:lnTo>
                  <a:pt x="20219" y="6389"/>
                </a:lnTo>
                <a:lnTo>
                  <a:pt x="20219" y="5704"/>
                </a:lnTo>
                <a:lnTo>
                  <a:pt x="19779" y="5172"/>
                </a:lnTo>
                <a:lnTo>
                  <a:pt x="19402" y="5172"/>
                </a:lnTo>
                <a:close/>
                <a:moveTo>
                  <a:pt x="9105" y="1597"/>
                </a:moveTo>
                <a:lnTo>
                  <a:pt x="10298" y="1749"/>
                </a:lnTo>
                <a:lnTo>
                  <a:pt x="14379" y="3346"/>
                </a:lnTo>
                <a:lnTo>
                  <a:pt x="14630" y="3423"/>
                </a:lnTo>
                <a:lnTo>
                  <a:pt x="18774" y="8518"/>
                </a:lnTo>
                <a:lnTo>
                  <a:pt x="18900" y="8746"/>
                </a:lnTo>
                <a:lnTo>
                  <a:pt x="18900" y="9051"/>
                </a:lnTo>
                <a:lnTo>
                  <a:pt x="18774" y="9279"/>
                </a:lnTo>
                <a:lnTo>
                  <a:pt x="15886" y="12701"/>
                </a:lnTo>
                <a:lnTo>
                  <a:pt x="16577" y="13538"/>
                </a:lnTo>
                <a:lnTo>
                  <a:pt x="16891" y="14299"/>
                </a:lnTo>
                <a:lnTo>
                  <a:pt x="16891" y="15135"/>
                </a:lnTo>
                <a:lnTo>
                  <a:pt x="16451" y="15896"/>
                </a:lnTo>
                <a:lnTo>
                  <a:pt x="16263" y="16200"/>
                </a:lnTo>
                <a:lnTo>
                  <a:pt x="15886" y="16428"/>
                </a:lnTo>
                <a:lnTo>
                  <a:pt x="15447" y="16428"/>
                </a:lnTo>
                <a:lnTo>
                  <a:pt x="15447" y="16885"/>
                </a:lnTo>
                <a:lnTo>
                  <a:pt x="15070" y="17645"/>
                </a:lnTo>
                <a:lnTo>
                  <a:pt x="14819" y="17949"/>
                </a:lnTo>
                <a:lnTo>
                  <a:pt x="14505" y="18177"/>
                </a:lnTo>
                <a:lnTo>
                  <a:pt x="14065" y="18177"/>
                </a:lnTo>
                <a:lnTo>
                  <a:pt x="14065" y="18558"/>
                </a:lnTo>
                <a:lnTo>
                  <a:pt x="13814" y="18938"/>
                </a:lnTo>
                <a:lnTo>
                  <a:pt x="13626" y="19394"/>
                </a:lnTo>
                <a:lnTo>
                  <a:pt x="13374" y="19623"/>
                </a:lnTo>
                <a:lnTo>
                  <a:pt x="13060" y="19927"/>
                </a:lnTo>
                <a:lnTo>
                  <a:pt x="12621" y="19927"/>
                </a:lnTo>
                <a:lnTo>
                  <a:pt x="12621" y="20307"/>
                </a:lnTo>
                <a:lnTo>
                  <a:pt x="12433" y="20687"/>
                </a:lnTo>
                <a:lnTo>
                  <a:pt x="12181" y="21068"/>
                </a:lnTo>
                <a:lnTo>
                  <a:pt x="11553" y="21600"/>
                </a:lnTo>
                <a:lnTo>
                  <a:pt x="10863" y="21600"/>
                </a:lnTo>
                <a:lnTo>
                  <a:pt x="10235" y="21220"/>
                </a:lnTo>
                <a:lnTo>
                  <a:pt x="8602" y="19242"/>
                </a:lnTo>
                <a:lnTo>
                  <a:pt x="7723" y="20307"/>
                </a:lnTo>
                <a:lnTo>
                  <a:pt x="7472" y="20459"/>
                </a:lnTo>
                <a:lnTo>
                  <a:pt x="7284" y="20535"/>
                </a:lnTo>
                <a:lnTo>
                  <a:pt x="6907" y="20535"/>
                </a:lnTo>
                <a:lnTo>
                  <a:pt x="6593" y="20459"/>
                </a:lnTo>
                <a:lnTo>
                  <a:pt x="6405" y="20155"/>
                </a:lnTo>
                <a:lnTo>
                  <a:pt x="6153" y="19775"/>
                </a:lnTo>
                <a:lnTo>
                  <a:pt x="6028" y="19470"/>
                </a:lnTo>
                <a:lnTo>
                  <a:pt x="6028" y="19090"/>
                </a:lnTo>
                <a:lnTo>
                  <a:pt x="6153" y="18862"/>
                </a:lnTo>
                <a:lnTo>
                  <a:pt x="6279" y="18482"/>
                </a:lnTo>
                <a:lnTo>
                  <a:pt x="6028" y="18710"/>
                </a:lnTo>
                <a:lnTo>
                  <a:pt x="5840" y="18862"/>
                </a:lnTo>
                <a:lnTo>
                  <a:pt x="5526" y="18710"/>
                </a:lnTo>
                <a:lnTo>
                  <a:pt x="5149" y="18710"/>
                </a:lnTo>
                <a:lnTo>
                  <a:pt x="4960" y="18482"/>
                </a:lnTo>
                <a:lnTo>
                  <a:pt x="4709" y="18025"/>
                </a:lnTo>
                <a:lnTo>
                  <a:pt x="4647" y="17797"/>
                </a:lnTo>
                <a:lnTo>
                  <a:pt x="4647" y="17417"/>
                </a:lnTo>
                <a:lnTo>
                  <a:pt x="4709" y="17113"/>
                </a:lnTo>
                <a:lnTo>
                  <a:pt x="4835" y="16732"/>
                </a:lnTo>
                <a:lnTo>
                  <a:pt x="4647" y="16961"/>
                </a:lnTo>
                <a:lnTo>
                  <a:pt x="4395" y="17113"/>
                </a:lnTo>
                <a:lnTo>
                  <a:pt x="4081" y="16961"/>
                </a:lnTo>
                <a:lnTo>
                  <a:pt x="3767" y="16885"/>
                </a:lnTo>
                <a:lnTo>
                  <a:pt x="3516" y="16732"/>
                </a:lnTo>
                <a:lnTo>
                  <a:pt x="3328" y="16352"/>
                </a:lnTo>
                <a:lnTo>
                  <a:pt x="3202" y="16048"/>
                </a:lnTo>
                <a:lnTo>
                  <a:pt x="3202" y="15668"/>
                </a:lnTo>
                <a:lnTo>
                  <a:pt x="3328" y="15363"/>
                </a:lnTo>
                <a:lnTo>
                  <a:pt x="3391" y="14983"/>
                </a:lnTo>
                <a:lnTo>
                  <a:pt x="3202" y="15287"/>
                </a:lnTo>
                <a:lnTo>
                  <a:pt x="3014" y="15363"/>
                </a:lnTo>
                <a:lnTo>
                  <a:pt x="2637" y="15287"/>
                </a:lnTo>
                <a:lnTo>
                  <a:pt x="2323" y="15135"/>
                </a:lnTo>
                <a:lnTo>
                  <a:pt x="2135" y="14983"/>
                </a:lnTo>
                <a:lnTo>
                  <a:pt x="1884" y="14603"/>
                </a:lnTo>
                <a:lnTo>
                  <a:pt x="1758" y="14299"/>
                </a:lnTo>
                <a:lnTo>
                  <a:pt x="1758" y="13918"/>
                </a:lnTo>
                <a:lnTo>
                  <a:pt x="1884" y="13690"/>
                </a:lnTo>
                <a:lnTo>
                  <a:pt x="2009" y="13234"/>
                </a:lnTo>
                <a:lnTo>
                  <a:pt x="2888" y="12321"/>
                </a:lnTo>
                <a:lnTo>
                  <a:pt x="126" y="9127"/>
                </a:lnTo>
                <a:lnTo>
                  <a:pt x="0" y="8899"/>
                </a:lnTo>
                <a:lnTo>
                  <a:pt x="0" y="8594"/>
                </a:lnTo>
                <a:lnTo>
                  <a:pt x="126" y="8366"/>
                </a:lnTo>
                <a:lnTo>
                  <a:pt x="377" y="8214"/>
                </a:lnTo>
                <a:lnTo>
                  <a:pt x="565" y="8214"/>
                </a:lnTo>
                <a:lnTo>
                  <a:pt x="816" y="8366"/>
                </a:lnTo>
                <a:lnTo>
                  <a:pt x="3391" y="11561"/>
                </a:lnTo>
                <a:lnTo>
                  <a:pt x="3767" y="11408"/>
                </a:lnTo>
                <a:lnTo>
                  <a:pt x="4081" y="11408"/>
                </a:lnTo>
                <a:lnTo>
                  <a:pt x="4395" y="11561"/>
                </a:lnTo>
                <a:lnTo>
                  <a:pt x="4709" y="11789"/>
                </a:lnTo>
                <a:lnTo>
                  <a:pt x="4960" y="12093"/>
                </a:lnTo>
                <a:lnTo>
                  <a:pt x="5086" y="12473"/>
                </a:lnTo>
                <a:lnTo>
                  <a:pt x="5086" y="12701"/>
                </a:lnTo>
                <a:lnTo>
                  <a:pt x="4960" y="13158"/>
                </a:lnTo>
                <a:lnTo>
                  <a:pt x="4835" y="13386"/>
                </a:lnTo>
                <a:lnTo>
                  <a:pt x="5086" y="13158"/>
                </a:lnTo>
                <a:lnTo>
                  <a:pt x="5588" y="13158"/>
                </a:lnTo>
                <a:lnTo>
                  <a:pt x="5965" y="13234"/>
                </a:lnTo>
                <a:lnTo>
                  <a:pt x="6153" y="13538"/>
                </a:lnTo>
                <a:lnTo>
                  <a:pt x="6405" y="13766"/>
                </a:lnTo>
                <a:lnTo>
                  <a:pt x="6467" y="14223"/>
                </a:lnTo>
                <a:lnTo>
                  <a:pt x="6467" y="14451"/>
                </a:lnTo>
                <a:lnTo>
                  <a:pt x="6405" y="14831"/>
                </a:lnTo>
                <a:lnTo>
                  <a:pt x="6279" y="15135"/>
                </a:lnTo>
                <a:lnTo>
                  <a:pt x="6467" y="14831"/>
                </a:lnTo>
                <a:lnTo>
                  <a:pt x="7033" y="14831"/>
                </a:lnTo>
                <a:lnTo>
                  <a:pt x="7347" y="14983"/>
                </a:lnTo>
                <a:lnTo>
                  <a:pt x="7786" y="15515"/>
                </a:lnTo>
                <a:lnTo>
                  <a:pt x="7912" y="15896"/>
                </a:lnTo>
                <a:lnTo>
                  <a:pt x="7912" y="16200"/>
                </a:lnTo>
                <a:lnTo>
                  <a:pt x="7786" y="16580"/>
                </a:lnTo>
                <a:lnTo>
                  <a:pt x="7723" y="16885"/>
                </a:lnTo>
                <a:lnTo>
                  <a:pt x="7912" y="16732"/>
                </a:lnTo>
                <a:lnTo>
                  <a:pt x="8226" y="16580"/>
                </a:lnTo>
                <a:lnTo>
                  <a:pt x="8477" y="16580"/>
                </a:lnTo>
                <a:lnTo>
                  <a:pt x="8791" y="16732"/>
                </a:lnTo>
                <a:lnTo>
                  <a:pt x="9042" y="16961"/>
                </a:lnTo>
                <a:lnTo>
                  <a:pt x="9230" y="17265"/>
                </a:lnTo>
                <a:lnTo>
                  <a:pt x="9356" y="17645"/>
                </a:lnTo>
                <a:lnTo>
                  <a:pt x="9356" y="18025"/>
                </a:lnTo>
                <a:lnTo>
                  <a:pt x="9230" y="18482"/>
                </a:lnTo>
                <a:lnTo>
                  <a:pt x="10863" y="20459"/>
                </a:lnTo>
                <a:lnTo>
                  <a:pt x="10988" y="20535"/>
                </a:lnTo>
                <a:lnTo>
                  <a:pt x="11428" y="20535"/>
                </a:lnTo>
                <a:lnTo>
                  <a:pt x="11553" y="20307"/>
                </a:lnTo>
                <a:lnTo>
                  <a:pt x="11742" y="20155"/>
                </a:lnTo>
                <a:lnTo>
                  <a:pt x="11742" y="19623"/>
                </a:lnTo>
                <a:lnTo>
                  <a:pt x="11616" y="19470"/>
                </a:lnTo>
                <a:lnTo>
                  <a:pt x="10298" y="17797"/>
                </a:lnTo>
                <a:lnTo>
                  <a:pt x="10235" y="17645"/>
                </a:lnTo>
                <a:lnTo>
                  <a:pt x="10235" y="17265"/>
                </a:lnTo>
                <a:lnTo>
                  <a:pt x="10298" y="17113"/>
                </a:lnTo>
                <a:lnTo>
                  <a:pt x="10549" y="16961"/>
                </a:lnTo>
                <a:lnTo>
                  <a:pt x="10737" y="16961"/>
                </a:lnTo>
                <a:lnTo>
                  <a:pt x="10988" y="17113"/>
                </a:lnTo>
                <a:lnTo>
                  <a:pt x="12433" y="18862"/>
                </a:lnTo>
                <a:lnTo>
                  <a:pt x="12621" y="18862"/>
                </a:lnTo>
                <a:lnTo>
                  <a:pt x="12872" y="18710"/>
                </a:lnTo>
                <a:lnTo>
                  <a:pt x="12935" y="18558"/>
                </a:lnTo>
                <a:lnTo>
                  <a:pt x="13186" y="18482"/>
                </a:lnTo>
                <a:lnTo>
                  <a:pt x="13186" y="17949"/>
                </a:lnTo>
                <a:lnTo>
                  <a:pt x="13060" y="17797"/>
                </a:lnTo>
                <a:lnTo>
                  <a:pt x="11742" y="16048"/>
                </a:lnTo>
                <a:lnTo>
                  <a:pt x="11616" y="15896"/>
                </a:lnTo>
                <a:lnTo>
                  <a:pt x="11616" y="15515"/>
                </a:lnTo>
                <a:lnTo>
                  <a:pt x="11742" y="15363"/>
                </a:lnTo>
                <a:lnTo>
                  <a:pt x="11993" y="15287"/>
                </a:lnTo>
                <a:lnTo>
                  <a:pt x="12181" y="15287"/>
                </a:lnTo>
                <a:lnTo>
                  <a:pt x="12433" y="15363"/>
                </a:lnTo>
                <a:lnTo>
                  <a:pt x="13751" y="16961"/>
                </a:lnTo>
                <a:lnTo>
                  <a:pt x="13814" y="17113"/>
                </a:lnTo>
                <a:lnTo>
                  <a:pt x="14065" y="17113"/>
                </a:lnTo>
                <a:lnTo>
                  <a:pt x="14253" y="16961"/>
                </a:lnTo>
                <a:lnTo>
                  <a:pt x="14505" y="16885"/>
                </a:lnTo>
                <a:lnTo>
                  <a:pt x="14630" y="16732"/>
                </a:lnTo>
                <a:lnTo>
                  <a:pt x="14630" y="16200"/>
                </a:lnTo>
                <a:lnTo>
                  <a:pt x="14505" y="16048"/>
                </a:lnTo>
                <a:lnTo>
                  <a:pt x="13186" y="14299"/>
                </a:lnTo>
                <a:lnTo>
                  <a:pt x="13060" y="14070"/>
                </a:lnTo>
                <a:lnTo>
                  <a:pt x="13060" y="13766"/>
                </a:lnTo>
                <a:lnTo>
                  <a:pt x="13186" y="13690"/>
                </a:lnTo>
                <a:lnTo>
                  <a:pt x="13374" y="13386"/>
                </a:lnTo>
                <a:lnTo>
                  <a:pt x="13626" y="13386"/>
                </a:lnTo>
                <a:lnTo>
                  <a:pt x="13814" y="13690"/>
                </a:lnTo>
                <a:lnTo>
                  <a:pt x="15133" y="15287"/>
                </a:lnTo>
                <a:lnTo>
                  <a:pt x="15258" y="15363"/>
                </a:lnTo>
                <a:lnTo>
                  <a:pt x="15447" y="15363"/>
                </a:lnTo>
                <a:lnTo>
                  <a:pt x="15698" y="15287"/>
                </a:lnTo>
                <a:lnTo>
                  <a:pt x="15886" y="15135"/>
                </a:lnTo>
                <a:lnTo>
                  <a:pt x="16012" y="14983"/>
                </a:lnTo>
                <a:lnTo>
                  <a:pt x="16012" y="14451"/>
                </a:lnTo>
                <a:lnTo>
                  <a:pt x="15886" y="14299"/>
                </a:lnTo>
                <a:lnTo>
                  <a:pt x="15823" y="14070"/>
                </a:lnTo>
                <a:lnTo>
                  <a:pt x="14693" y="12701"/>
                </a:lnTo>
                <a:lnTo>
                  <a:pt x="13814" y="11713"/>
                </a:lnTo>
                <a:lnTo>
                  <a:pt x="12056" y="9583"/>
                </a:lnTo>
                <a:lnTo>
                  <a:pt x="11302" y="8594"/>
                </a:lnTo>
                <a:lnTo>
                  <a:pt x="10235" y="7301"/>
                </a:lnTo>
                <a:lnTo>
                  <a:pt x="10109" y="7301"/>
                </a:lnTo>
                <a:lnTo>
                  <a:pt x="9984" y="7149"/>
                </a:lnTo>
                <a:lnTo>
                  <a:pt x="9795" y="7149"/>
                </a:lnTo>
                <a:lnTo>
                  <a:pt x="9544" y="7301"/>
                </a:lnTo>
                <a:lnTo>
                  <a:pt x="9230" y="7530"/>
                </a:lnTo>
                <a:lnTo>
                  <a:pt x="9042" y="7834"/>
                </a:lnTo>
                <a:lnTo>
                  <a:pt x="8916" y="8214"/>
                </a:lnTo>
                <a:lnTo>
                  <a:pt x="8226" y="9583"/>
                </a:lnTo>
                <a:lnTo>
                  <a:pt x="8163" y="9811"/>
                </a:lnTo>
                <a:lnTo>
                  <a:pt x="8037" y="10115"/>
                </a:lnTo>
                <a:lnTo>
                  <a:pt x="7598" y="10344"/>
                </a:lnTo>
                <a:lnTo>
                  <a:pt x="7158" y="10648"/>
                </a:lnTo>
                <a:lnTo>
                  <a:pt x="6844" y="10724"/>
                </a:lnTo>
                <a:lnTo>
                  <a:pt x="6405" y="10648"/>
                </a:lnTo>
                <a:lnTo>
                  <a:pt x="5840" y="10344"/>
                </a:lnTo>
                <a:lnTo>
                  <a:pt x="5526" y="10115"/>
                </a:lnTo>
                <a:lnTo>
                  <a:pt x="5149" y="9583"/>
                </a:lnTo>
                <a:lnTo>
                  <a:pt x="5086" y="9127"/>
                </a:lnTo>
                <a:lnTo>
                  <a:pt x="5086" y="8366"/>
                </a:lnTo>
                <a:lnTo>
                  <a:pt x="6907" y="3194"/>
                </a:lnTo>
                <a:lnTo>
                  <a:pt x="7033" y="2890"/>
                </a:lnTo>
                <a:lnTo>
                  <a:pt x="7284" y="2510"/>
                </a:lnTo>
                <a:lnTo>
                  <a:pt x="7723" y="2282"/>
                </a:lnTo>
                <a:lnTo>
                  <a:pt x="8226" y="1825"/>
                </a:lnTo>
                <a:lnTo>
                  <a:pt x="9105" y="1597"/>
                </a:lnTo>
                <a:close/>
                <a:moveTo>
                  <a:pt x="17142" y="0"/>
                </a:moveTo>
                <a:lnTo>
                  <a:pt x="17456" y="0"/>
                </a:lnTo>
                <a:lnTo>
                  <a:pt x="17770" y="228"/>
                </a:lnTo>
                <a:lnTo>
                  <a:pt x="21412" y="4639"/>
                </a:lnTo>
                <a:lnTo>
                  <a:pt x="21600" y="5020"/>
                </a:lnTo>
                <a:lnTo>
                  <a:pt x="21600" y="5856"/>
                </a:lnTo>
                <a:lnTo>
                  <a:pt x="21412" y="6237"/>
                </a:lnTo>
                <a:lnTo>
                  <a:pt x="20093" y="7682"/>
                </a:lnTo>
                <a:lnTo>
                  <a:pt x="19842" y="7986"/>
                </a:lnTo>
                <a:lnTo>
                  <a:pt x="19402" y="8062"/>
                </a:lnTo>
                <a:lnTo>
                  <a:pt x="19088" y="7986"/>
                </a:lnTo>
                <a:lnTo>
                  <a:pt x="18900" y="7682"/>
                </a:lnTo>
                <a:lnTo>
                  <a:pt x="15133" y="3346"/>
                </a:lnTo>
                <a:lnTo>
                  <a:pt x="15070" y="3042"/>
                </a:lnTo>
                <a:lnTo>
                  <a:pt x="14944" y="2510"/>
                </a:lnTo>
                <a:lnTo>
                  <a:pt x="15070" y="2130"/>
                </a:lnTo>
                <a:lnTo>
                  <a:pt x="15133" y="1825"/>
                </a:lnTo>
                <a:lnTo>
                  <a:pt x="16451" y="228"/>
                </a:lnTo>
                <a:lnTo>
                  <a:pt x="16765" y="0"/>
                </a:lnTo>
                <a:lnTo>
                  <a:pt x="17142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23476" name="Shape 23476"/>
          <p:cNvSpPr/>
          <p:nvPr/>
        </p:nvSpPr>
        <p:spPr>
          <a:xfrm>
            <a:off x="10346055" y="2567305"/>
            <a:ext cx="377190" cy="409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62" y="14349"/>
                </a:moveTo>
                <a:lnTo>
                  <a:pt x="3311" y="14603"/>
                </a:lnTo>
                <a:lnTo>
                  <a:pt x="3006" y="15566"/>
                </a:lnTo>
                <a:lnTo>
                  <a:pt x="2751" y="16631"/>
                </a:lnTo>
                <a:lnTo>
                  <a:pt x="2751" y="17239"/>
                </a:lnTo>
                <a:lnTo>
                  <a:pt x="2649" y="17797"/>
                </a:lnTo>
                <a:lnTo>
                  <a:pt x="2649" y="18862"/>
                </a:lnTo>
                <a:lnTo>
                  <a:pt x="2751" y="18862"/>
                </a:lnTo>
                <a:lnTo>
                  <a:pt x="5145" y="18659"/>
                </a:lnTo>
                <a:lnTo>
                  <a:pt x="6164" y="18507"/>
                </a:lnTo>
                <a:lnTo>
                  <a:pt x="6674" y="18304"/>
                </a:lnTo>
                <a:lnTo>
                  <a:pt x="7183" y="18152"/>
                </a:lnTo>
                <a:lnTo>
                  <a:pt x="6928" y="18608"/>
                </a:lnTo>
                <a:lnTo>
                  <a:pt x="6572" y="19014"/>
                </a:lnTo>
                <a:lnTo>
                  <a:pt x="5808" y="19724"/>
                </a:lnTo>
                <a:lnTo>
                  <a:pt x="4789" y="20282"/>
                </a:lnTo>
                <a:lnTo>
                  <a:pt x="3719" y="20535"/>
                </a:lnTo>
                <a:lnTo>
                  <a:pt x="2649" y="20738"/>
                </a:lnTo>
                <a:lnTo>
                  <a:pt x="1681" y="20738"/>
                </a:lnTo>
                <a:lnTo>
                  <a:pt x="1172" y="20535"/>
                </a:lnTo>
                <a:lnTo>
                  <a:pt x="968" y="20383"/>
                </a:lnTo>
                <a:lnTo>
                  <a:pt x="917" y="20079"/>
                </a:lnTo>
                <a:lnTo>
                  <a:pt x="815" y="19927"/>
                </a:lnTo>
                <a:lnTo>
                  <a:pt x="815" y="19369"/>
                </a:lnTo>
                <a:lnTo>
                  <a:pt x="917" y="18659"/>
                </a:lnTo>
                <a:lnTo>
                  <a:pt x="968" y="18051"/>
                </a:lnTo>
                <a:lnTo>
                  <a:pt x="1274" y="16885"/>
                </a:lnTo>
                <a:lnTo>
                  <a:pt x="1681" y="15921"/>
                </a:lnTo>
                <a:lnTo>
                  <a:pt x="2496" y="15059"/>
                </a:lnTo>
                <a:lnTo>
                  <a:pt x="3362" y="14349"/>
                </a:lnTo>
                <a:close/>
                <a:moveTo>
                  <a:pt x="14875" y="4513"/>
                </a:moveTo>
                <a:lnTo>
                  <a:pt x="14060" y="4715"/>
                </a:lnTo>
                <a:lnTo>
                  <a:pt x="13245" y="5121"/>
                </a:lnTo>
                <a:lnTo>
                  <a:pt x="12787" y="5932"/>
                </a:lnTo>
                <a:lnTo>
                  <a:pt x="12634" y="6744"/>
                </a:lnTo>
                <a:lnTo>
                  <a:pt x="12787" y="7606"/>
                </a:lnTo>
                <a:lnTo>
                  <a:pt x="13245" y="8315"/>
                </a:lnTo>
                <a:lnTo>
                  <a:pt x="14060" y="8772"/>
                </a:lnTo>
                <a:lnTo>
                  <a:pt x="14875" y="8924"/>
                </a:lnTo>
                <a:lnTo>
                  <a:pt x="15742" y="8772"/>
                </a:lnTo>
                <a:lnTo>
                  <a:pt x="16455" y="8315"/>
                </a:lnTo>
                <a:lnTo>
                  <a:pt x="16964" y="7606"/>
                </a:lnTo>
                <a:lnTo>
                  <a:pt x="17066" y="6744"/>
                </a:lnTo>
                <a:lnTo>
                  <a:pt x="16964" y="5932"/>
                </a:lnTo>
                <a:lnTo>
                  <a:pt x="16455" y="5121"/>
                </a:lnTo>
                <a:lnTo>
                  <a:pt x="15742" y="4715"/>
                </a:lnTo>
                <a:lnTo>
                  <a:pt x="14875" y="4513"/>
                </a:lnTo>
                <a:close/>
                <a:moveTo>
                  <a:pt x="21192" y="0"/>
                </a:moveTo>
                <a:lnTo>
                  <a:pt x="21345" y="101"/>
                </a:lnTo>
                <a:lnTo>
                  <a:pt x="21549" y="203"/>
                </a:lnTo>
                <a:lnTo>
                  <a:pt x="21600" y="254"/>
                </a:lnTo>
                <a:lnTo>
                  <a:pt x="21600" y="811"/>
                </a:lnTo>
                <a:lnTo>
                  <a:pt x="21549" y="1623"/>
                </a:lnTo>
                <a:lnTo>
                  <a:pt x="21345" y="2839"/>
                </a:lnTo>
                <a:lnTo>
                  <a:pt x="20887" y="4259"/>
                </a:lnTo>
                <a:lnTo>
                  <a:pt x="20377" y="5780"/>
                </a:lnTo>
                <a:lnTo>
                  <a:pt x="19460" y="7352"/>
                </a:lnTo>
                <a:lnTo>
                  <a:pt x="18340" y="8772"/>
                </a:lnTo>
                <a:lnTo>
                  <a:pt x="14213" y="12828"/>
                </a:lnTo>
                <a:lnTo>
                  <a:pt x="14315" y="13285"/>
                </a:lnTo>
                <a:lnTo>
                  <a:pt x="14417" y="13893"/>
                </a:lnTo>
                <a:lnTo>
                  <a:pt x="14417" y="14806"/>
                </a:lnTo>
                <a:lnTo>
                  <a:pt x="14213" y="15769"/>
                </a:lnTo>
                <a:lnTo>
                  <a:pt x="13857" y="16986"/>
                </a:lnTo>
                <a:lnTo>
                  <a:pt x="13143" y="18304"/>
                </a:lnTo>
                <a:lnTo>
                  <a:pt x="12175" y="19825"/>
                </a:lnTo>
                <a:lnTo>
                  <a:pt x="10698" y="21397"/>
                </a:lnTo>
                <a:lnTo>
                  <a:pt x="10698" y="21499"/>
                </a:lnTo>
                <a:lnTo>
                  <a:pt x="10494" y="21600"/>
                </a:lnTo>
                <a:lnTo>
                  <a:pt x="10342" y="21600"/>
                </a:lnTo>
                <a:lnTo>
                  <a:pt x="10138" y="21499"/>
                </a:lnTo>
                <a:lnTo>
                  <a:pt x="10036" y="21346"/>
                </a:lnTo>
                <a:lnTo>
                  <a:pt x="9985" y="21144"/>
                </a:lnTo>
                <a:lnTo>
                  <a:pt x="10036" y="20992"/>
                </a:lnTo>
                <a:lnTo>
                  <a:pt x="10138" y="20789"/>
                </a:lnTo>
                <a:lnTo>
                  <a:pt x="10342" y="20180"/>
                </a:lnTo>
                <a:lnTo>
                  <a:pt x="10596" y="19369"/>
                </a:lnTo>
                <a:lnTo>
                  <a:pt x="10749" y="18406"/>
                </a:lnTo>
                <a:lnTo>
                  <a:pt x="10749" y="17442"/>
                </a:lnTo>
                <a:lnTo>
                  <a:pt x="10494" y="16530"/>
                </a:lnTo>
                <a:lnTo>
                  <a:pt x="9425" y="17594"/>
                </a:lnTo>
                <a:lnTo>
                  <a:pt x="9323" y="17594"/>
                </a:lnTo>
                <a:lnTo>
                  <a:pt x="9170" y="17696"/>
                </a:lnTo>
                <a:lnTo>
                  <a:pt x="8813" y="17899"/>
                </a:lnTo>
                <a:lnTo>
                  <a:pt x="8100" y="17899"/>
                </a:lnTo>
                <a:lnTo>
                  <a:pt x="7285" y="17696"/>
                </a:lnTo>
                <a:lnTo>
                  <a:pt x="6317" y="17239"/>
                </a:lnTo>
                <a:lnTo>
                  <a:pt x="5247" y="16377"/>
                </a:lnTo>
                <a:lnTo>
                  <a:pt x="4381" y="15211"/>
                </a:lnTo>
                <a:lnTo>
                  <a:pt x="3821" y="14248"/>
                </a:lnTo>
                <a:lnTo>
                  <a:pt x="3668" y="13437"/>
                </a:lnTo>
                <a:lnTo>
                  <a:pt x="3719" y="12828"/>
                </a:lnTo>
                <a:lnTo>
                  <a:pt x="3821" y="12372"/>
                </a:lnTo>
                <a:lnTo>
                  <a:pt x="3923" y="12220"/>
                </a:lnTo>
                <a:lnTo>
                  <a:pt x="4992" y="11155"/>
                </a:lnTo>
                <a:lnTo>
                  <a:pt x="4075" y="10800"/>
                </a:lnTo>
                <a:lnTo>
                  <a:pt x="3108" y="10800"/>
                </a:lnTo>
                <a:lnTo>
                  <a:pt x="2242" y="11003"/>
                </a:lnTo>
                <a:lnTo>
                  <a:pt x="1325" y="11256"/>
                </a:lnTo>
                <a:lnTo>
                  <a:pt x="815" y="11408"/>
                </a:lnTo>
                <a:lnTo>
                  <a:pt x="560" y="11611"/>
                </a:lnTo>
                <a:lnTo>
                  <a:pt x="204" y="11611"/>
                </a:lnTo>
                <a:lnTo>
                  <a:pt x="0" y="11408"/>
                </a:lnTo>
                <a:lnTo>
                  <a:pt x="0" y="11054"/>
                </a:lnTo>
                <a:lnTo>
                  <a:pt x="102" y="10901"/>
                </a:lnTo>
                <a:lnTo>
                  <a:pt x="1681" y="9482"/>
                </a:lnTo>
                <a:lnTo>
                  <a:pt x="3209" y="8417"/>
                </a:lnTo>
                <a:lnTo>
                  <a:pt x="4534" y="7707"/>
                </a:lnTo>
                <a:lnTo>
                  <a:pt x="5808" y="7352"/>
                </a:lnTo>
                <a:lnTo>
                  <a:pt x="6775" y="7200"/>
                </a:lnTo>
                <a:lnTo>
                  <a:pt x="7642" y="7200"/>
                </a:lnTo>
                <a:lnTo>
                  <a:pt x="8253" y="7251"/>
                </a:lnTo>
                <a:lnTo>
                  <a:pt x="8813" y="7352"/>
                </a:lnTo>
                <a:lnTo>
                  <a:pt x="12787" y="3346"/>
                </a:lnTo>
                <a:lnTo>
                  <a:pt x="14315" y="2130"/>
                </a:lnTo>
                <a:lnTo>
                  <a:pt x="15843" y="1318"/>
                </a:lnTo>
                <a:lnTo>
                  <a:pt x="17423" y="710"/>
                </a:lnTo>
                <a:lnTo>
                  <a:pt x="18849" y="355"/>
                </a:lnTo>
                <a:lnTo>
                  <a:pt x="20021" y="101"/>
                </a:lnTo>
                <a:lnTo>
                  <a:pt x="20836" y="101"/>
                </a:lnTo>
                <a:lnTo>
                  <a:pt x="21192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p>
            <a:pPr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5" grpId="0"/>
      <p:bldP spid="36" grpId="0"/>
      <p:bldP spid="19" grpId="0" animBg="1"/>
      <p:bldP spid="31" grpId="0" animBg="1"/>
      <p:bldP spid="32" grpId="0" animBg="1"/>
      <p:bldP spid="33" grpId="0"/>
      <p:bldP spid="34" grpId="0"/>
      <p:bldP spid="37" grpId="0" animBg="1"/>
      <p:bldP spid="38" grpId="0"/>
      <p:bldP spid="39" grpId="0"/>
      <p:bldP spid="40" grpId="0" animBg="1"/>
      <p:bldP spid="23459" grpId="0" animBg="1"/>
      <p:bldP spid="234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 hidden="1"/>
          <p:cNvSpPr/>
          <p:nvPr/>
        </p:nvSpPr>
        <p:spPr>
          <a:xfrm>
            <a:off x="2585770" y="2133288"/>
            <a:ext cx="936104" cy="65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B0F533"/>
                </a:solidFill>
                <a:latin typeface="Gill Sans MT Pro Light" pitchFamily="34" charset="0"/>
              </a:rPr>
              <a:t>1</a:t>
            </a:r>
            <a:endParaRPr lang="zh-CN" altLang="en-US" sz="3600">
              <a:solidFill>
                <a:srgbClr val="B0F533"/>
              </a:solidFill>
              <a:latin typeface="Gill Sans MT Pro Light" pitchFamily="34" charset="0"/>
            </a:endParaRPr>
          </a:p>
        </p:txBody>
      </p:sp>
      <p:sp>
        <p:nvSpPr>
          <p:cNvPr id="35" name="矩形 34" hidden="1"/>
          <p:cNvSpPr/>
          <p:nvPr/>
        </p:nvSpPr>
        <p:spPr>
          <a:xfrm>
            <a:off x="3622258" y="2133288"/>
            <a:ext cx="5984291" cy="6551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mtClean="0">
                <a:latin typeface="华文黑体" panose="02010600040101010101" pitchFamily="2" charset="-122"/>
                <a:ea typeface="华文黑体" panose="02010600040101010101" pitchFamily="2" charset="-122"/>
                <a:cs typeface="华文黑体" panose="02010600040101010101" pitchFamily="2" charset="-122"/>
              </a:rPr>
              <a:t>                     点击添加标题</a:t>
            </a:r>
            <a:endParaRPr lang="zh-CN" altLang="en-US" sz="2800">
              <a:latin typeface="华文黑体" panose="02010600040101010101" pitchFamily="2" charset="-122"/>
              <a:ea typeface="华文黑体" panose="02010600040101010101" pitchFamily="2" charset="-122"/>
              <a:cs typeface="华文黑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76314" y="3177876"/>
            <a:ext cx="10039690" cy="430239"/>
            <a:chOff x="1075361" y="3177876"/>
            <a:chExt cx="10039690" cy="430239"/>
          </a:xfrm>
        </p:grpSpPr>
        <p:sp>
          <p:nvSpPr>
            <p:cNvPr id="10" name="半闭框 9"/>
            <p:cNvSpPr/>
            <p:nvPr/>
          </p:nvSpPr>
          <p:spPr>
            <a:xfrm rot="18900000">
              <a:off x="1075361" y="3177876"/>
              <a:ext cx="430239" cy="430239"/>
            </a:xfrm>
            <a:custGeom>
              <a:avLst/>
              <a:gdLst>
                <a:gd name="connsiteX0" fmla="*/ 0 w 504056"/>
                <a:gd name="connsiteY0" fmla="*/ 0 h 504056"/>
                <a:gd name="connsiteX1" fmla="*/ 504056 w 504056"/>
                <a:gd name="connsiteY1" fmla="*/ 0 h 504056"/>
                <a:gd name="connsiteX2" fmla="*/ 336039 w 504056"/>
                <a:gd name="connsiteY2" fmla="*/ 168017 h 504056"/>
                <a:gd name="connsiteX3" fmla="*/ 168017 w 504056"/>
                <a:gd name="connsiteY3" fmla="*/ 168017 h 504056"/>
                <a:gd name="connsiteX4" fmla="*/ 168017 w 504056"/>
                <a:gd name="connsiteY4" fmla="*/ 336039 h 504056"/>
                <a:gd name="connsiteX5" fmla="*/ 0 w 504056"/>
                <a:gd name="connsiteY5" fmla="*/ 504056 h 504056"/>
                <a:gd name="connsiteX6" fmla="*/ 0 w 504056"/>
                <a:gd name="connsiteY6" fmla="*/ 0 h 504056"/>
                <a:gd name="connsiteX0-1" fmla="*/ 336039 w 504056"/>
                <a:gd name="connsiteY0-2" fmla="*/ 168017 h 504056"/>
                <a:gd name="connsiteX1-3" fmla="*/ 168017 w 504056"/>
                <a:gd name="connsiteY1-4" fmla="*/ 168017 h 504056"/>
                <a:gd name="connsiteX2-5" fmla="*/ 168017 w 504056"/>
                <a:gd name="connsiteY2-6" fmla="*/ 336039 h 504056"/>
                <a:gd name="connsiteX3-7" fmla="*/ 0 w 504056"/>
                <a:gd name="connsiteY3-8" fmla="*/ 504056 h 504056"/>
                <a:gd name="connsiteX4-9" fmla="*/ 0 w 504056"/>
                <a:gd name="connsiteY4-10" fmla="*/ 0 h 504056"/>
                <a:gd name="connsiteX5-11" fmla="*/ 504056 w 504056"/>
                <a:gd name="connsiteY5-12" fmla="*/ 0 h 504056"/>
                <a:gd name="connsiteX6-13" fmla="*/ 427479 w 504056"/>
                <a:gd name="connsiteY6-14" fmla="*/ 259457 h 504056"/>
                <a:gd name="connsiteX0-15" fmla="*/ 336039 w 504056"/>
                <a:gd name="connsiteY0-16" fmla="*/ 168017 h 504056"/>
                <a:gd name="connsiteX1-17" fmla="*/ 168017 w 504056"/>
                <a:gd name="connsiteY1-18" fmla="*/ 168017 h 504056"/>
                <a:gd name="connsiteX2-19" fmla="*/ 168017 w 504056"/>
                <a:gd name="connsiteY2-20" fmla="*/ 336039 h 504056"/>
                <a:gd name="connsiteX3-21" fmla="*/ 0 w 504056"/>
                <a:gd name="connsiteY3-22" fmla="*/ 504056 h 504056"/>
                <a:gd name="connsiteX4-23" fmla="*/ 0 w 504056"/>
                <a:gd name="connsiteY4-24" fmla="*/ 0 h 504056"/>
                <a:gd name="connsiteX5-25" fmla="*/ 504056 w 504056"/>
                <a:gd name="connsiteY5-26" fmla="*/ 0 h 504056"/>
                <a:gd name="connsiteX0-27" fmla="*/ 168017 w 504056"/>
                <a:gd name="connsiteY0-28" fmla="*/ 168017 h 504056"/>
                <a:gd name="connsiteX1-29" fmla="*/ 168017 w 504056"/>
                <a:gd name="connsiteY1-30" fmla="*/ 336039 h 504056"/>
                <a:gd name="connsiteX2-31" fmla="*/ 0 w 504056"/>
                <a:gd name="connsiteY2-32" fmla="*/ 504056 h 504056"/>
                <a:gd name="connsiteX3-33" fmla="*/ 0 w 504056"/>
                <a:gd name="connsiteY3-34" fmla="*/ 0 h 504056"/>
                <a:gd name="connsiteX4-35" fmla="*/ 504056 w 504056"/>
                <a:gd name="connsiteY4-36" fmla="*/ 0 h 504056"/>
                <a:gd name="connsiteX0-37" fmla="*/ 168017 w 504056"/>
                <a:gd name="connsiteY0-38" fmla="*/ 336039 h 504056"/>
                <a:gd name="connsiteX1-39" fmla="*/ 0 w 504056"/>
                <a:gd name="connsiteY1-40" fmla="*/ 504056 h 504056"/>
                <a:gd name="connsiteX2-41" fmla="*/ 0 w 504056"/>
                <a:gd name="connsiteY2-42" fmla="*/ 0 h 504056"/>
                <a:gd name="connsiteX3-43" fmla="*/ 504056 w 504056"/>
                <a:gd name="connsiteY3-44" fmla="*/ 0 h 504056"/>
                <a:gd name="connsiteX0-45" fmla="*/ 0 w 504056"/>
                <a:gd name="connsiteY0-46" fmla="*/ 504056 h 504056"/>
                <a:gd name="connsiteX1-47" fmla="*/ 0 w 504056"/>
                <a:gd name="connsiteY1-48" fmla="*/ 0 h 504056"/>
                <a:gd name="connsiteX2-49" fmla="*/ 504056 w 504056"/>
                <a:gd name="connsiteY2-50" fmla="*/ 0 h 504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4056" h="504056">
                  <a:moveTo>
                    <a:pt x="0" y="504056"/>
                  </a:moveTo>
                  <a:lnTo>
                    <a:pt x="0" y="0"/>
                  </a:lnTo>
                  <a:lnTo>
                    <a:pt x="504056" y="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半闭框 9"/>
            <p:cNvSpPr/>
            <p:nvPr/>
          </p:nvSpPr>
          <p:spPr>
            <a:xfrm rot="2700000" flipH="1">
              <a:off x="10684812" y="3177876"/>
              <a:ext cx="430239" cy="430239"/>
            </a:xfrm>
            <a:custGeom>
              <a:avLst/>
              <a:gdLst>
                <a:gd name="connsiteX0" fmla="*/ 0 w 504056"/>
                <a:gd name="connsiteY0" fmla="*/ 0 h 504056"/>
                <a:gd name="connsiteX1" fmla="*/ 504056 w 504056"/>
                <a:gd name="connsiteY1" fmla="*/ 0 h 504056"/>
                <a:gd name="connsiteX2" fmla="*/ 336039 w 504056"/>
                <a:gd name="connsiteY2" fmla="*/ 168017 h 504056"/>
                <a:gd name="connsiteX3" fmla="*/ 168017 w 504056"/>
                <a:gd name="connsiteY3" fmla="*/ 168017 h 504056"/>
                <a:gd name="connsiteX4" fmla="*/ 168017 w 504056"/>
                <a:gd name="connsiteY4" fmla="*/ 336039 h 504056"/>
                <a:gd name="connsiteX5" fmla="*/ 0 w 504056"/>
                <a:gd name="connsiteY5" fmla="*/ 504056 h 504056"/>
                <a:gd name="connsiteX6" fmla="*/ 0 w 504056"/>
                <a:gd name="connsiteY6" fmla="*/ 0 h 504056"/>
                <a:gd name="connsiteX0-1" fmla="*/ 336039 w 504056"/>
                <a:gd name="connsiteY0-2" fmla="*/ 168017 h 504056"/>
                <a:gd name="connsiteX1-3" fmla="*/ 168017 w 504056"/>
                <a:gd name="connsiteY1-4" fmla="*/ 168017 h 504056"/>
                <a:gd name="connsiteX2-5" fmla="*/ 168017 w 504056"/>
                <a:gd name="connsiteY2-6" fmla="*/ 336039 h 504056"/>
                <a:gd name="connsiteX3-7" fmla="*/ 0 w 504056"/>
                <a:gd name="connsiteY3-8" fmla="*/ 504056 h 504056"/>
                <a:gd name="connsiteX4-9" fmla="*/ 0 w 504056"/>
                <a:gd name="connsiteY4-10" fmla="*/ 0 h 504056"/>
                <a:gd name="connsiteX5-11" fmla="*/ 504056 w 504056"/>
                <a:gd name="connsiteY5-12" fmla="*/ 0 h 504056"/>
                <a:gd name="connsiteX6-13" fmla="*/ 427479 w 504056"/>
                <a:gd name="connsiteY6-14" fmla="*/ 259457 h 504056"/>
                <a:gd name="connsiteX0-15" fmla="*/ 336039 w 504056"/>
                <a:gd name="connsiteY0-16" fmla="*/ 168017 h 504056"/>
                <a:gd name="connsiteX1-17" fmla="*/ 168017 w 504056"/>
                <a:gd name="connsiteY1-18" fmla="*/ 168017 h 504056"/>
                <a:gd name="connsiteX2-19" fmla="*/ 168017 w 504056"/>
                <a:gd name="connsiteY2-20" fmla="*/ 336039 h 504056"/>
                <a:gd name="connsiteX3-21" fmla="*/ 0 w 504056"/>
                <a:gd name="connsiteY3-22" fmla="*/ 504056 h 504056"/>
                <a:gd name="connsiteX4-23" fmla="*/ 0 w 504056"/>
                <a:gd name="connsiteY4-24" fmla="*/ 0 h 504056"/>
                <a:gd name="connsiteX5-25" fmla="*/ 504056 w 504056"/>
                <a:gd name="connsiteY5-26" fmla="*/ 0 h 504056"/>
                <a:gd name="connsiteX0-27" fmla="*/ 168017 w 504056"/>
                <a:gd name="connsiteY0-28" fmla="*/ 168017 h 504056"/>
                <a:gd name="connsiteX1-29" fmla="*/ 168017 w 504056"/>
                <a:gd name="connsiteY1-30" fmla="*/ 336039 h 504056"/>
                <a:gd name="connsiteX2-31" fmla="*/ 0 w 504056"/>
                <a:gd name="connsiteY2-32" fmla="*/ 504056 h 504056"/>
                <a:gd name="connsiteX3-33" fmla="*/ 0 w 504056"/>
                <a:gd name="connsiteY3-34" fmla="*/ 0 h 504056"/>
                <a:gd name="connsiteX4-35" fmla="*/ 504056 w 504056"/>
                <a:gd name="connsiteY4-36" fmla="*/ 0 h 504056"/>
                <a:gd name="connsiteX0-37" fmla="*/ 168017 w 504056"/>
                <a:gd name="connsiteY0-38" fmla="*/ 336039 h 504056"/>
                <a:gd name="connsiteX1-39" fmla="*/ 0 w 504056"/>
                <a:gd name="connsiteY1-40" fmla="*/ 504056 h 504056"/>
                <a:gd name="connsiteX2-41" fmla="*/ 0 w 504056"/>
                <a:gd name="connsiteY2-42" fmla="*/ 0 h 504056"/>
                <a:gd name="connsiteX3-43" fmla="*/ 504056 w 504056"/>
                <a:gd name="connsiteY3-44" fmla="*/ 0 h 504056"/>
                <a:gd name="connsiteX0-45" fmla="*/ 0 w 504056"/>
                <a:gd name="connsiteY0-46" fmla="*/ 504056 h 504056"/>
                <a:gd name="connsiteX1-47" fmla="*/ 0 w 504056"/>
                <a:gd name="connsiteY1-48" fmla="*/ 0 h 504056"/>
                <a:gd name="connsiteX2-49" fmla="*/ 504056 w 504056"/>
                <a:gd name="connsiteY2-50" fmla="*/ 0 h 504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4056" h="504056">
                  <a:moveTo>
                    <a:pt x="0" y="504056"/>
                  </a:moveTo>
                  <a:lnTo>
                    <a:pt x="0" y="0"/>
                  </a:lnTo>
                  <a:lnTo>
                    <a:pt x="504056" y="0"/>
                  </a:lnTo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1211556" y="4813032"/>
            <a:ext cx="907027" cy="283957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smtClean="0">
              <a:solidFill>
                <a:schemeClr val="tx1">
                  <a:lumMod val="75000"/>
                  <a:lumOff val="25000"/>
                </a:schemeClr>
              </a:solidFill>
              <a:latin typeface="HelveticaNeueLT Pro 35 Th" pitchFamily="34" charset="0"/>
              <a:ea typeface="华文细黑" panose="0201060004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219668" y="4813032"/>
            <a:ext cx="907027" cy="283957"/>
          </a:xfrm>
          <a:prstGeom prst="rect">
            <a:avLst/>
          </a:prstGeom>
          <a:solidFill>
            <a:schemeClr val="bg1"/>
          </a:solidFill>
          <a:ln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smtClean="0">
              <a:solidFill>
                <a:schemeClr val="tx1">
                  <a:lumMod val="75000"/>
                  <a:lumOff val="25000"/>
                </a:schemeClr>
              </a:solidFill>
              <a:latin typeface="HelveticaNeueLT Pro 35 Th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8697" y="28702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年度毕业答辩总结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499860" y="2244090"/>
            <a:ext cx="4307840" cy="29362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38100"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960" y="47910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6340" y="476059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6" name="TextBox 23"/>
          <p:cNvSpPr txBox="1"/>
          <p:nvPr/>
        </p:nvSpPr>
        <p:spPr>
          <a:xfrm>
            <a:off x="1114425" y="2582545"/>
            <a:ext cx="526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1114237" y="2360581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请在此输入标题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8860" y="2360295"/>
            <a:ext cx="75565" cy="86614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23"/>
          <p:cNvSpPr txBox="1"/>
          <p:nvPr/>
        </p:nvSpPr>
        <p:spPr>
          <a:xfrm>
            <a:off x="1114425" y="3786505"/>
            <a:ext cx="5263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114237" y="3564541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请在此输入标题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8860" y="3564255"/>
            <a:ext cx="75565" cy="866140"/>
          </a:xfrm>
          <a:prstGeom prst="rect">
            <a:avLst/>
          </a:prstGeom>
          <a:noFill/>
          <a:ln>
            <a:solidFill>
              <a:srgbClr val="125D2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25D2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6" grpId="0" animBg="1"/>
      <p:bldP spid="2" grpId="0"/>
      <p:bldP spid="36" grpId="0"/>
      <p:bldP spid="7" grpId="0" animBg="1"/>
      <p:bldP spid="3" grpId="0" animBg="1"/>
      <p:bldP spid="4" grpId="0"/>
      <p:bldP spid="5" grpId="0"/>
      <p:bldP spid="6" grpId="0"/>
      <p:bldP spid="8" grpId="0"/>
      <p:bldP spid="9" grpId="0" animBg="1"/>
      <p:bldP spid="11" grpId="0"/>
      <p:bldP spid="12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13270" y="4062730"/>
            <a:ext cx="3514090" cy="123571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3905" y="2038350"/>
            <a:ext cx="3514090" cy="1235710"/>
          </a:xfrm>
          <a:prstGeom prst="rect">
            <a:avLst/>
          </a:prstGeom>
          <a:solidFill>
            <a:schemeClr val="bg1"/>
          </a:solidFill>
          <a:ln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7485" y="4063365"/>
            <a:ext cx="3514090" cy="1235710"/>
          </a:xfrm>
          <a:prstGeom prst="rect">
            <a:avLst/>
          </a:prstGeom>
          <a:solidFill>
            <a:schemeClr val="bg1"/>
          </a:solidFill>
          <a:ln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68120" y="2125345"/>
            <a:ext cx="3514090" cy="123571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1070" y="2807970"/>
            <a:ext cx="229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选题的背景及意义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6530" y="2758440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研究的方法及过程</a:t>
            </a:r>
            <a:endParaRPr lang="zh-CN" altLang="en-US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731250" y="4199890"/>
            <a:ext cx="421640" cy="567055"/>
            <a:chOff x="9619" y="3797"/>
            <a:chExt cx="298" cy="453"/>
          </a:xfrm>
          <a:solidFill>
            <a:schemeClr val="bg1"/>
          </a:solidFill>
        </p:grpSpPr>
        <p:sp>
          <p:nvSpPr>
            <p:cNvPr id="529" name="Rectangle 182"/>
            <p:cNvSpPr>
              <a:spLocks noChangeArrowheads="1"/>
            </p:cNvSpPr>
            <p:nvPr/>
          </p:nvSpPr>
          <p:spPr bwMode="auto">
            <a:xfrm>
              <a:off x="9748" y="4226"/>
              <a:ext cx="40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0" name="Rectangle 183"/>
            <p:cNvSpPr>
              <a:spLocks noChangeArrowheads="1"/>
            </p:cNvSpPr>
            <p:nvPr/>
          </p:nvSpPr>
          <p:spPr bwMode="auto">
            <a:xfrm>
              <a:off x="9704" y="4141"/>
              <a:ext cx="130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1" name="Rectangle 184"/>
            <p:cNvSpPr>
              <a:spLocks noChangeArrowheads="1"/>
            </p:cNvSpPr>
            <p:nvPr/>
          </p:nvSpPr>
          <p:spPr bwMode="auto">
            <a:xfrm>
              <a:off x="9704" y="4186"/>
              <a:ext cx="130" cy="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2" name="Freeform 185"/>
            <p:cNvSpPr/>
            <p:nvPr/>
          </p:nvSpPr>
          <p:spPr bwMode="auto">
            <a:xfrm>
              <a:off x="9619" y="3797"/>
              <a:ext cx="299" cy="324"/>
            </a:xfrm>
            <a:custGeom>
              <a:avLst/>
              <a:gdLst>
                <a:gd name="T0" fmla="*/ 84 w 84"/>
                <a:gd name="T1" fmla="*/ 42 h 90"/>
                <a:gd name="T2" fmla="*/ 42 w 84"/>
                <a:gd name="T3" fmla="*/ 0 h 90"/>
                <a:gd name="T4" fmla="*/ 0 w 84"/>
                <a:gd name="T5" fmla="*/ 42 h 90"/>
                <a:gd name="T6" fmla="*/ 24 w 84"/>
                <a:gd name="T7" fmla="*/ 80 h 90"/>
                <a:gd name="T8" fmla="*/ 24 w 84"/>
                <a:gd name="T9" fmla="*/ 90 h 90"/>
                <a:gd name="T10" fmla="*/ 60 w 84"/>
                <a:gd name="T11" fmla="*/ 90 h 90"/>
                <a:gd name="T12" fmla="*/ 60 w 84"/>
                <a:gd name="T13" fmla="*/ 80 h 90"/>
                <a:gd name="T14" fmla="*/ 84 w 84"/>
                <a:gd name="T15" fmla="*/ 4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90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9"/>
                    <a:pt x="10" y="73"/>
                    <a:pt x="24" y="8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74" y="73"/>
                    <a:pt x="84" y="59"/>
                    <a:pt x="84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944495" y="4276090"/>
            <a:ext cx="564515" cy="395605"/>
            <a:chOff x="7523" y="5744"/>
            <a:chExt cx="558" cy="452"/>
          </a:xfrm>
          <a:solidFill>
            <a:srgbClr val="125D2C"/>
          </a:solidFill>
        </p:grpSpPr>
        <p:sp>
          <p:nvSpPr>
            <p:cNvPr id="506" name="Freeform 159"/>
            <p:cNvSpPr/>
            <p:nvPr/>
          </p:nvSpPr>
          <p:spPr bwMode="auto">
            <a:xfrm>
              <a:off x="7523" y="5744"/>
              <a:ext cx="170" cy="453"/>
            </a:xfrm>
            <a:custGeom>
              <a:avLst/>
              <a:gdLst>
                <a:gd name="T0" fmla="*/ 42 w 42"/>
                <a:gd name="T1" fmla="*/ 96 h 112"/>
                <a:gd name="T2" fmla="*/ 0 w 42"/>
                <a:gd name="T3" fmla="*/ 112 h 112"/>
                <a:gd name="T4" fmla="*/ 0 w 42"/>
                <a:gd name="T5" fmla="*/ 16 h 112"/>
                <a:gd name="T6" fmla="*/ 42 w 42"/>
                <a:gd name="T7" fmla="*/ 0 h 112"/>
                <a:gd name="T8" fmla="*/ 42 w 42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2">
                  <a:moveTo>
                    <a:pt x="42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2" y="0"/>
                  </a:lnTo>
                  <a:lnTo>
                    <a:pt x="4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7" name="Freeform 160"/>
            <p:cNvSpPr/>
            <p:nvPr/>
          </p:nvSpPr>
          <p:spPr bwMode="auto">
            <a:xfrm>
              <a:off x="7907" y="5744"/>
              <a:ext cx="174" cy="453"/>
            </a:xfrm>
            <a:custGeom>
              <a:avLst/>
              <a:gdLst>
                <a:gd name="T0" fmla="*/ 43 w 43"/>
                <a:gd name="T1" fmla="*/ 96 h 112"/>
                <a:gd name="T2" fmla="*/ 0 w 43"/>
                <a:gd name="T3" fmla="*/ 112 h 112"/>
                <a:gd name="T4" fmla="*/ 0 w 43"/>
                <a:gd name="T5" fmla="*/ 16 h 112"/>
                <a:gd name="T6" fmla="*/ 43 w 43"/>
                <a:gd name="T7" fmla="*/ 0 h 112"/>
                <a:gd name="T8" fmla="*/ 43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43" y="96"/>
                  </a:moveTo>
                  <a:lnTo>
                    <a:pt x="0" y="112"/>
                  </a:lnTo>
                  <a:lnTo>
                    <a:pt x="0" y="16"/>
                  </a:lnTo>
                  <a:lnTo>
                    <a:pt x="43" y="0"/>
                  </a:ln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8" name="Freeform 161"/>
            <p:cNvSpPr/>
            <p:nvPr/>
          </p:nvSpPr>
          <p:spPr bwMode="auto">
            <a:xfrm>
              <a:off x="7713" y="5744"/>
              <a:ext cx="174" cy="453"/>
            </a:xfrm>
            <a:custGeom>
              <a:avLst/>
              <a:gdLst>
                <a:gd name="T0" fmla="*/ 0 w 43"/>
                <a:gd name="T1" fmla="*/ 96 h 112"/>
                <a:gd name="T2" fmla="*/ 43 w 43"/>
                <a:gd name="T3" fmla="*/ 112 h 112"/>
                <a:gd name="T4" fmla="*/ 43 w 43"/>
                <a:gd name="T5" fmla="*/ 16 h 112"/>
                <a:gd name="T6" fmla="*/ 0 w 43"/>
                <a:gd name="T7" fmla="*/ 0 h 112"/>
                <a:gd name="T8" fmla="*/ 0 w 43"/>
                <a:gd name="T9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12">
                  <a:moveTo>
                    <a:pt x="0" y="96"/>
                  </a:moveTo>
                  <a:lnTo>
                    <a:pt x="43" y="112"/>
                  </a:lnTo>
                  <a:lnTo>
                    <a:pt x="43" y="16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1" name="Freeform 383"/>
          <p:cNvSpPr/>
          <p:nvPr/>
        </p:nvSpPr>
        <p:spPr bwMode="auto">
          <a:xfrm>
            <a:off x="2981325" y="2269490"/>
            <a:ext cx="487045" cy="419100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23300" y="2228850"/>
            <a:ext cx="624205" cy="415925"/>
            <a:chOff x="4562" y="3846"/>
            <a:chExt cx="514" cy="344"/>
          </a:xfrm>
          <a:solidFill>
            <a:srgbClr val="125D2C"/>
          </a:solidFill>
        </p:grpSpPr>
        <p:sp>
          <p:nvSpPr>
            <p:cNvPr id="412" name="Oval 65"/>
            <p:cNvSpPr>
              <a:spLocks noChangeArrowheads="1"/>
            </p:cNvSpPr>
            <p:nvPr/>
          </p:nvSpPr>
          <p:spPr bwMode="auto">
            <a:xfrm>
              <a:off x="4776" y="3975"/>
              <a:ext cx="85" cy="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3" name="Freeform 66"/>
            <p:cNvSpPr>
              <a:spLocks noEditPoints="1"/>
            </p:cNvSpPr>
            <p:nvPr/>
          </p:nvSpPr>
          <p:spPr bwMode="auto">
            <a:xfrm>
              <a:off x="4562" y="3846"/>
              <a:ext cx="514" cy="344"/>
            </a:xfrm>
            <a:custGeom>
              <a:avLst/>
              <a:gdLst>
                <a:gd name="T0" fmla="*/ 72 w 144"/>
                <a:gd name="T1" fmla="*/ 0 h 96"/>
                <a:gd name="T2" fmla="*/ 0 w 144"/>
                <a:gd name="T3" fmla="*/ 48 h 96"/>
                <a:gd name="T4" fmla="*/ 72 w 144"/>
                <a:gd name="T5" fmla="*/ 96 h 96"/>
                <a:gd name="T6" fmla="*/ 144 w 144"/>
                <a:gd name="T7" fmla="*/ 48 h 96"/>
                <a:gd name="T8" fmla="*/ 72 w 144"/>
                <a:gd name="T9" fmla="*/ 0 h 96"/>
                <a:gd name="T10" fmla="*/ 72 w 144"/>
                <a:gd name="T11" fmla="*/ 78 h 96"/>
                <a:gd name="T12" fmla="*/ 42 w 144"/>
                <a:gd name="T13" fmla="*/ 48 h 96"/>
                <a:gd name="T14" fmla="*/ 72 w 144"/>
                <a:gd name="T15" fmla="*/ 18 h 96"/>
                <a:gd name="T16" fmla="*/ 102 w 144"/>
                <a:gd name="T17" fmla="*/ 48 h 96"/>
                <a:gd name="T18" fmla="*/ 72 w 144"/>
                <a:gd name="T1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96">
                  <a:moveTo>
                    <a:pt x="72" y="0"/>
                  </a:moveTo>
                  <a:cubicBezTo>
                    <a:pt x="32" y="0"/>
                    <a:pt x="0" y="48"/>
                    <a:pt x="0" y="48"/>
                  </a:cubicBezTo>
                  <a:cubicBezTo>
                    <a:pt x="0" y="48"/>
                    <a:pt x="32" y="96"/>
                    <a:pt x="72" y="96"/>
                  </a:cubicBezTo>
                  <a:cubicBezTo>
                    <a:pt x="112" y="96"/>
                    <a:pt x="144" y="48"/>
                    <a:pt x="144" y="48"/>
                  </a:cubicBezTo>
                  <a:cubicBezTo>
                    <a:pt x="144" y="48"/>
                    <a:pt x="112" y="0"/>
                    <a:pt x="72" y="0"/>
                  </a:cubicBezTo>
                  <a:moveTo>
                    <a:pt x="72" y="78"/>
                  </a:moveTo>
                  <a:cubicBezTo>
                    <a:pt x="55" y="78"/>
                    <a:pt x="42" y="65"/>
                    <a:pt x="42" y="48"/>
                  </a:cubicBezTo>
                  <a:cubicBezTo>
                    <a:pt x="42" y="31"/>
                    <a:pt x="55" y="18"/>
                    <a:pt x="72" y="18"/>
                  </a:cubicBezTo>
                  <a:cubicBezTo>
                    <a:pt x="89" y="18"/>
                    <a:pt x="102" y="31"/>
                    <a:pt x="102" y="48"/>
                  </a:cubicBezTo>
                  <a:cubicBezTo>
                    <a:pt x="102" y="65"/>
                    <a:pt x="89" y="78"/>
                    <a:pt x="72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11070" y="4805680"/>
            <a:ext cx="229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作品的展示及应用</a:t>
            </a:r>
            <a:endParaRPr lang="zh-CN" altLang="en-US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3515" y="4805680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年度毕业答辩总结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60977" y="262890"/>
            <a:ext cx="16694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目录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/Content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99965" y="56769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4500" y="2125345"/>
            <a:ext cx="76200" cy="123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92035" y="4064000"/>
            <a:ext cx="76200" cy="1235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14500" y="4064000"/>
            <a:ext cx="76200" cy="123507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92035" y="2038350"/>
            <a:ext cx="76200" cy="123507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9" grpId="0" animBg="1"/>
      <p:bldP spid="11" grpId="0"/>
      <p:bldP spid="17" grpId="0"/>
      <p:bldP spid="341" grpId="0" animBg="1"/>
      <p:bldP spid="16" grpId="0"/>
      <p:bldP spid="18" grpId="0"/>
      <p:bldP spid="53" grpId="0"/>
      <p:bldP spid="54" grpId="0"/>
      <p:bldP spid="8" grpId="0" animBg="1"/>
      <p:bldP spid="9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072057" y="2456270"/>
            <a:ext cx="6048000" cy="0"/>
          </a:xfrm>
          <a:prstGeom prst="line">
            <a:avLst/>
          </a:prstGeom>
          <a:ln>
            <a:solidFill>
              <a:srgbClr val="125D2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160" y="6612890"/>
            <a:ext cx="12171680" cy="213360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年度毕业答辩总结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24732" y="190754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请在此处输入标题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858520" y="2694305"/>
            <a:ext cx="101098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36" grpId="0"/>
      <p:bldP spid="7" grpId="0" animBg="1"/>
      <p:bldP spid="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2498090" y="2527935"/>
            <a:ext cx="6292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感谢大家的聆听</a:t>
            </a:r>
            <a:endParaRPr lang="zh-CN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15"/>
          <p:cNvSpPr txBox="1"/>
          <p:nvPr userDrawn="1"/>
        </p:nvSpPr>
        <p:spPr>
          <a:xfrm>
            <a:off x="2498090" y="3255010"/>
            <a:ext cx="8571865" cy="56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FF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l">
              <a:lnSpc>
                <a:spcPct val="110000"/>
              </a:lnSpc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The small fresh  style  cattleman simple reply 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powerpoint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template. Please </a:t>
            </a: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enter the title. Don't aim for success if you want it.</a:t>
            </a:r>
            <a:endParaRPr lang="en-US" altLang="zh-CN" sz="1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498090" y="3909060"/>
            <a:ext cx="223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指导老师：稻壳儿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423535" y="3909060"/>
            <a:ext cx="2111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答辩人：艺随风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77615" y="5003800"/>
            <a:ext cx="4637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http://chn.docer.com/works?userid=207987256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06570" y="2786380"/>
            <a:ext cx="369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谢谢您购买艺随风工作室的作品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31"/>
          <p:cNvSpPr/>
          <p:nvPr/>
        </p:nvSpPr>
        <p:spPr bwMode="auto">
          <a:xfrm>
            <a:off x="5421630" y="1597025"/>
            <a:ext cx="969010" cy="1057275"/>
          </a:xfrm>
          <a:custGeom>
            <a:avLst/>
            <a:gdLst>
              <a:gd name="T0" fmla="*/ 72 w 144"/>
              <a:gd name="T1" fmla="*/ 36 h 144"/>
              <a:gd name="T2" fmla="*/ 0 w 144"/>
              <a:gd name="T3" fmla="*/ 61 h 144"/>
              <a:gd name="T4" fmla="*/ 42 w 144"/>
              <a:gd name="T5" fmla="*/ 120 h 144"/>
              <a:gd name="T6" fmla="*/ 72 w 144"/>
              <a:gd name="T7" fmla="*/ 144 h 144"/>
              <a:gd name="T8" fmla="*/ 102 w 144"/>
              <a:gd name="T9" fmla="*/ 120 h 144"/>
              <a:gd name="T10" fmla="*/ 144 w 144"/>
              <a:gd name="T11" fmla="*/ 60 h 144"/>
              <a:gd name="T12" fmla="*/ 72 w 144"/>
              <a:gd name="T1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44">
                <a:moveTo>
                  <a:pt x="72" y="36"/>
                </a:moveTo>
                <a:cubicBezTo>
                  <a:pt x="48" y="0"/>
                  <a:pt x="0" y="21"/>
                  <a:pt x="0" y="61"/>
                </a:cubicBezTo>
                <a:cubicBezTo>
                  <a:pt x="0" y="87"/>
                  <a:pt x="24" y="106"/>
                  <a:pt x="42" y="120"/>
                </a:cubicBezTo>
                <a:cubicBezTo>
                  <a:pt x="61" y="135"/>
                  <a:pt x="66" y="138"/>
                  <a:pt x="72" y="144"/>
                </a:cubicBezTo>
                <a:cubicBezTo>
                  <a:pt x="78" y="138"/>
                  <a:pt x="83" y="135"/>
                  <a:pt x="102" y="120"/>
                </a:cubicBezTo>
                <a:cubicBezTo>
                  <a:pt x="120" y="106"/>
                  <a:pt x="144" y="87"/>
                  <a:pt x="144" y="60"/>
                </a:cubicBezTo>
                <a:cubicBezTo>
                  <a:pt x="144" y="21"/>
                  <a:pt x="96" y="0"/>
                  <a:pt x="72" y="36"/>
                </a:cubicBezTo>
              </a:path>
            </a:pathLst>
          </a:custGeom>
          <a:solidFill>
            <a:srgbClr val="FF0000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3856926" y="4611316"/>
            <a:ext cx="4404360" cy="3911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更多优秀作品请在稻壳儿搜索艺随风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 userDrawn="1"/>
        </p:nvSpPr>
        <p:spPr>
          <a:xfrm>
            <a:off x="3540760" y="3257233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选题的背景及意义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199130" y="3831590"/>
            <a:ext cx="5793104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The small fresh  style  cattleman simple reply 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powerpoint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template. Please </a:t>
            </a: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enter the title.</a:t>
            </a:r>
            <a:endParaRPr lang="en-US" altLang="zh-CN" sz="1400" strike="noStrike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5007928" y="2375535"/>
            <a:ext cx="188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Part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412230" y="2375535"/>
            <a:ext cx="771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19795" y="1956435"/>
            <a:ext cx="1818640" cy="374015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101085ec73ca5b10c2243ebd1ac8bb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610" y="1662430"/>
            <a:ext cx="2767965" cy="4347845"/>
          </a:xfrm>
          <a:prstGeom prst="rect">
            <a:avLst/>
          </a:prstGeom>
        </p:spPr>
      </p:pic>
      <p:sp>
        <p:nvSpPr>
          <p:cNvPr id="24" name="PA_淘宝店chenying0907 23"/>
          <p:cNvSpPr/>
          <p:nvPr>
            <p:custDataLst>
              <p:tags r:id="rId3"/>
            </p:custDataLst>
          </p:nvPr>
        </p:nvSpPr>
        <p:spPr>
          <a:xfrm>
            <a:off x="1487056" y="2364511"/>
            <a:ext cx="120073" cy="489527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PA_淘宝店chenying0907 27"/>
          <p:cNvSpPr/>
          <p:nvPr>
            <p:custDataLst>
              <p:tags r:id="rId4"/>
            </p:custDataLst>
          </p:nvPr>
        </p:nvSpPr>
        <p:spPr>
          <a:xfrm>
            <a:off x="1487056" y="4873881"/>
            <a:ext cx="1874981" cy="452778"/>
          </a:xfrm>
          <a:prstGeom prst="roundRect">
            <a:avLst>
              <a:gd name="adj" fmla="val 27969"/>
            </a:avLst>
          </a:prstGeom>
          <a:solidFill>
            <a:srgbClr val="125D2C"/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zh-CN" sz="1865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选题的背景及意义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TextBox 24"/>
          <p:cNvSpPr txBox="1"/>
          <p:nvPr/>
        </p:nvSpPr>
        <p:spPr>
          <a:xfrm>
            <a:off x="1757174" y="2456466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1456690" y="290893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1602234" y="4946936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请在此处输入标题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31" grpId="0" animBg="1"/>
      <p:bldP spid="35" grpId="0"/>
      <p:bldP spid="36" grpId="0"/>
      <p:bldP spid="7" grpId="0" animBg="1"/>
      <p:bldP spid="15" grpId="0"/>
      <p:bldP spid="1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607148" y="3217409"/>
            <a:ext cx="1938644" cy="18434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20" tIns="67159" rIns="134320" bIns="67159" anchor="ctr"/>
          <a:lstStyle/>
          <a:p>
            <a:pPr defTabSz="685165"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9448479" y="5485778"/>
            <a:ext cx="1938644" cy="18434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34320" tIns="67159" rIns="134320" bIns="67159" anchor="ctr"/>
          <a:lstStyle/>
          <a:p>
            <a:pPr defTabSz="685165"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961561" y="1876019"/>
            <a:ext cx="1253141" cy="133436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>
                <a:defRPr/>
              </a:pPr>
              <a:endParaRPr lang="zh-CN" altLang="en-US" sz="2665" dirty="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rgbClr val="125D2C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165">
                <a:defRPr/>
              </a:pPr>
              <a:endParaRPr lang="zh-CN" altLang="en-US" sz="4265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98697" y="28702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选题的背景及意义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147"/>
          <p:cNvGrpSpPr/>
          <p:nvPr/>
        </p:nvGrpSpPr>
        <p:grpSpPr>
          <a:xfrm>
            <a:off x="9790601" y="4073754"/>
            <a:ext cx="1253141" cy="133436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6" name="菱形 5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 defTabSz="685165">
                <a:defRPr/>
              </a:pPr>
              <a:endParaRPr lang="zh-CN" altLang="en-US" sz="2665" dirty="0">
                <a:solidFill>
                  <a:srgbClr val="FFFFFF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rgbClr val="125D2C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p>
              <a:pPr algn="ctr" defTabSz="685165">
                <a:defRPr/>
              </a:pPr>
              <a:endParaRPr lang="en-US" sz="4265" dirty="0">
                <a:solidFill>
                  <a:srgbClr val="FFFFFF"/>
                </a:solidFill>
                <a:latin typeface="Elephant" panose="02020904090505020303" pitchFamily="18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9" name="TextBox 24"/>
          <p:cNvSpPr txBox="1"/>
          <p:nvPr/>
        </p:nvSpPr>
        <p:spPr>
          <a:xfrm>
            <a:off x="2422337" y="204562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2422525" y="2261235"/>
            <a:ext cx="862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8470077" y="4271296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961390" y="4486275"/>
            <a:ext cx="862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1362710" y="2287270"/>
            <a:ext cx="452120" cy="427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5" y="0"/>
                </a:moveTo>
                <a:cubicBezTo>
                  <a:pt x="502" y="1964"/>
                  <a:pt x="8540" y="7855"/>
                  <a:pt x="8540" y="7855"/>
                </a:cubicBezTo>
                <a:cubicBezTo>
                  <a:pt x="2009" y="7855"/>
                  <a:pt x="2009" y="7855"/>
                  <a:pt x="2009" y="7855"/>
                </a:cubicBezTo>
                <a:cubicBezTo>
                  <a:pt x="1758" y="7855"/>
                  <a:pt x="1758" y="7855"/>
                  <a:pt x="1758" y="7855"/>
                </a:cubicBezTo>
                <a:cubicBezTo>
                  <a:pt x="753" y="7855"/>
                  <a:pt x="0" y="8696"/>
                  <a:pt x="0" y="9818"/>
                </a:cubicBezTo>
                <a:cubicBezTo>
                  <a:pt x="0" y="9818"/>
                  <a:pt x="0" y="9818"/>
                  <a:pt x="0" y="9818"/>
                </a:cubicBezTo>
                <a:cubicBezTo>
                  <a:pt x="0" y="10660"/>
                  <a:pt x="502" y="11221"/>
                  <a:pt x="1005" y="11501"/>
                </a:cubicBezTo>
                <a:cubicBezTo>
                  <a:pt x="502" y="11782"/>
                  <a:pt x="251" y="12623"/>
                  <a:pt x="251" y="13184"/>
                </a:cubicBezTo>
                <a:cubicBezTo>
                  <a:pt x="251" y="13184"/>
                  <a:pt x="251" y="13184"/>
                  <a:pt x="251" y="13184"/>
                </a:cubicBezTo>
                <a:cubicBezTo>
                  <a:pt x="251" y="14026"/>
                  <a:pt x="753" y="14868"/>
                  <a:pt x="1507" y="15148"/>
                </a:cubicBezTo>
                <a:cubicBezTo>
                  <a:pt x="1256" y="15429"/>
                  <a:pt x="1005" y="15709"/>
                  <a:pt x="1005" y="16270"/>
                </a:cubicBezTo>
                <a:cubicBezTo>
                  <a:pt x="1005" y="16270"/>
                  <a:pt x="1005" y="16270"/>
                  <a:pt x="1005" y="16270"/>
                </a:cubicBezTo>
                <a:cubicBezTo>
                  <a:pt x="1005" y="17392"/>
                  <a:pt x="1758" y="18234"/>
                  <a:pt x="2763" y="18234"/>
                </a:cubicBezTo>
                <a:cubicBezTo>
                  <a:pt x="2763" y="18234"/>
                  <a:pt x="2763" y="18234"/>
                  <a:pt x="2763" y="18234"/>
                </a:cubicBezTo>
                <a:cubicBezTo>
                  <a:pt x="2512" y="18514"/>
                  <a:pt x="2260" y="19075"/>
                  <a:pt x="2260" y="19636"/>
                </a:cubicBezTo>
                <a:cubicBezTo>
                  <a:pt x="2260" y="19636"/>
                  <a:pt x="2260" y="19636"/>
                  <a:pt x="2260" y="19636"/>
                </a:cubicBezTo>
                <a:cubicBezTo>
                  <a:pt x="2260" y="20478"/>
                  <a:pt x="3014" y="21319"/>
                  <a:pt x="4019" y="21319"/>
                </a:cubicBezTo>
                <a:cubicBezTo>
                  <a:pt x="7284" y="21319"/>
                  <a:pt x="7284" y="21319"/>
                  <a:pt x="7284" y="21319"/>
                </a:cubicBezTo>
                <a:cubicBezTo>
                  <a:pt x="11553" y="21319"/>
                  <a:pt x="11553" y="21319"/>
                  <a:pt x="11553" y="21319"/>
                </a:cubicBezTo>
                <a:cubicBezTo>
                  <a:pt x="11553" y="21319"/>
                  <a:pt x="11553" y="21319"/>
                  <a:pt x="11553" y="21319"/>
                </a:cubicBezTo>
                <a:cubicBezTo>
                  <a:pt x="13060" y="19917"/>
                  <a:pt x="13060" y="19917"/>
                  <a:pt x="13060" y="19917"/>
                </a:cubicBezTo>
                <a:cubicBezTo>
                  <a:pt x="16577" y="19356"/>
                  <a:pt x="16577" y="19356"/>
                  <a:pt x="16577" y="19356"/>
                </a:cubicBezTo>
                <a:cubicBezTo>
                  <a:pt x="16577" y="21600"/>
                  <a:pt x="16577" y="21600"/>
                  <a:pt x="16577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7013"/>
                  <a:pt x="21600" y="7013"/>
                  <a:pt x="21600" y="7013"/>
                </a:cubicBezTo>
                <a:cubicBezTo>
                  <a:pt x="16577" y="7013"/>
                  <a:pt x="16577" y="7013"/>
                  <a:pt x="16577" y="7013"/>
                </a:cubicBezTo>
                <a:cubicBezTo>
                  <a:pt x="16577" y="8977"/>
                  <a:pt x="16577" y="8977"/>
                  <a:pt x="16577" y="8977"/>
                </a:cubicBezTo>
                <a:cubicBezTo>
                  <a:pt x="15572" y="8977"/>
                  <a:pt x="15572" y="8977"/>
                  <a:pt x="15572" y="8977"/>
                </a:cubicBezTo>
                <a:cubicBezTo>
                  <a:pt x="14567" y="4488"/>
                  <a:pt x="8037" y="4769"/>
                  <a:pt x="7535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p>
            <a:endParaRPr sz="900"/>
          </a:p>
        </p:txBody>
      </p:sp>
      <p:sp>
        <p:nvSpPr>
          <p:cNvPr id="1078" name="Shape 1078"/>
          <p:cNvSpPr/>
          <p:nvPr/>
        </p:nvSpPr>
        <p:spPr>
          <a:xfrm rot="10800000" flipH="1">
            <a:off x="10160000" y="4547235"/>
            <a:ext cx="513080" cy="422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35" y="0"/>
                </a:moveTo>
                <a:cubicBezTo>
                  <a:pt x="502" y="1964"/>
                  <a:pt x="8540" y="7855"/>
                  <a:pt x="8540" y="7855"/>
                </a:cubicBezTo>
                <a:cubicBezTo>
                  <a:pt x="2009" y="7855"/>
                  <a:pt x="2009" y="7855"/>
                  <a:pt x="2009" y="7855"/>
                </a:cubicBezTo>
                <a:cubicBezTo>
                  <a:pt x="1758" y="7855"/>
                  <a:pt x="1758" y="7855"/>
                  <a:pt x="1758" y="7855"/>
                </a:cubicBezTo>
                <a:cubicBezTo>
                  <a:pt x="753" y="7855"/>
                  <a:pt x="0" y="8696"/>
                  <a:pt x="0" y="9818"/>
                </a:cubicBezTo>
                <a:cubicBezTo>
                  <a:pt x="0" y="9818"/>
                  <a:pt x="0" y="9818"/>
                  <a:pt x="0" y="9818"/>
                </a:cubicBezTo>
                <a:cubicBezTo>
                  <a:pt x="0" y="10660"/>
                  <a:pt x="502" y="11221"/>
                  <a:pt x="1005" y="11501"/>
                </a:cubicBezTo>
                <a:cubicBezTo>
                  <a:pt x="502" y="11782"/>
                  <a:pt x="251" y="12623"/>
                  <a:pt x="251" y="13184"/>
                </a:cubicBezTo>
                <a:cubicBezTo>
                  <a:pt x="251" y="13184"/>
                  <a:pt x="251" y="13184"/>
                  <a:pt x="251" y="13184"/>
                </a:cubicBezTo>
                <a:cubicBezTo>
                  <a:pt x="251" y="14026"/>
                  <a:pt x="753" y="14868"/>
                  <a:pt x="1507" y="15148"/>
                </a:cubicBezTo>
                <a:cubicBezTo>
                  <a:pt x="1256" y="15429"/>
                  <a:pt x="1005" y="15709"/>
                  <a:pt x="1005" y="16270"/>
                </a:cubicBezTo>
                <a:cubicBezTo>
                  <a:pt x="1005" y="16270"/>
                  <a:pt x="1005" y="16270"/>
                  <a:pt x="1005" y="16270"/>
                </a:cubicBezTo>
                <a:cubicBezTo>
                  <a:pt x="1005" y="17392"/>
                  <a:pt x="1758" y="18234"/>
                  <a:pt x="2763" y="18234"/>
                </a:cubicBezTo>
                <a:cubicBezTo>
                  <a:pt x="2763" y="18234"/>
                  <a:pt x="2763" y="18234"/>
                  <a:pt x="2763" y="18234"/>
                </a:cubicBezTo>
                <a:cubicBezTo>
                  <a:pt x="2512" y="18514"/>
                  <a:pt x="2260" y="19075"/>
                  <a:pt x="2260" y="19636"/>
                </a:cubicBezTo>
                <a:cubicBezTo>
                  <a:pt x="2260" y="19636"/>
                  <a:pt x="2260" y="19636"/>
                  <a:pt x="2260" y="19636"/>
                </a:cubicBezTo>
                <a:cubicBezTo>
                  <a:pt x="2260" y="20478"/>
                  <a:pt x="3014" y="21319"/>
                  <a:pt x="4019" y="21319"/>
                </a:cubicBezTo>
                <a:cubicBezTo>
                  <a:pt x="7284" y="21319"/>
                  <a:pt x="7284" y="21319"/>
                  <a:pt x="7284" y="21319"/>
                </a:cubicBezTo>
                <a:cubicBezTo>
                  <a:pt x="11553" y="21319"/>
                  <a:pt x="11553" y="21319"/>
                  <a:pt x="11553" y="21319"/>
                </a:cubicBezTo>
                <a:cubicBezTo>
                  <a:pt x="11553" y="21319"/>
                  <a:pt x="11553" y="21319"/>
                  <a:pt x="11553" y="21319"/>
                </a:cubicBezTo>
                <a:cubicBezTo>
                  <a:pt x="13060" y="19917"/>
                  <a:pt x="13060" y="19917"/>
                  <a:pt x="13060" y="19917"/>
                </a:cubicBezTo>
                <a:cubicBezTo>
                  <a:pt x="16577" y="19356"/>
                  <a:pt x="16577" y="19356"/>
                  <a:pt x="16577" y="19356"/>
                </a:cubicBezTo>
                <a:cubicBezTo>
                  <a:pt x="16577" y="21600"/>
                  <a:pt x="16577" y="21600"/>
                  <a:pt x="16577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7013"/>
                  <a:pt x="21600" y="7013"/>
                  <a:pt x="21600" y="7013"/>
                </a:cubicBezTo>
                <a:cubicBezTo>
                  <a:pt x="16577" y="7013"/>
                  <a:pt x="16577" y="7013"/>
                  <a:pt x="16577" y="7013"/>
                </a:cubicBezTo>
                <a:cubicBezTo>
                  <a:pt x="16577" y="8977"/>
                  <a:pt x="16577" y="8977"/>
                  <a:pt x="16577" y="8977"/>
                </a:cubicBezTo>
                <a:cubicBezTo>
                  <a:pt x="15572" y="8977"/>
                  <a:pt x="15572" y="8977"/>
                  <a:pt x="15572" y="8977"/>
                </a:cubicBezTo>
                <a:cubicBezTo>
                  <a:pt x="14567" y="4488"/>
                  <a:pt x="8037" y="4769"/>
                  <a:pt x="7535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p>
            <a:endParaRPr sz="9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  <p:bldP spid="35" grpId="0"/>
      <p:bldP spid="36" grpId="0"/>
      <p:bldP spid="7" grpId="0" animBg="1"/>
      <p:bldP spid="9" grpId="0"/>
      <p:bldP spid="10" grpId="0"/>
      <p:bldP spid="11" grpId="0"/>
      <p:bldP spid="12" grpId="0"/>
      <p:bldP spid="1077" grpId="0" animBg="1"/>
      <p:bldP spid="10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/>
          <p:cNvSpPr/>
          <p:nvPr/>
        </p:nvSpPr>
        <p:spPr>
          <a:xfrm>
            <a:off x="2108140" y="4329277"/>
            <a:ext cx="4803628" cy="913003"/>
          </a:xfrm>
          <a:prstGeom prst="roundRect">
            <a:avLst>
              <a:gd name="adj" fmla="val 0"/>
            </a:avLst>
          </a:prstGeom>
          <a:noFill/>
          <a:ln>
            <a:solidFill>
              <a:srgbClr val="125D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endParaRPr lang="en-US" altLang="zh-CN" dirty="0">
              <a:solidFill>
                <a:srgbClr val="7C493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92198" y="2191428"/>
            <a:ext cx="720000" cy="913003"/>
          </a:xfrm>
          <a:prstGeom prst="roundRect">
            <a:avLst>
              <a:gd name="adj" fmla="val 0"/>
            </a:avLst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FAF0"/>
                </a:solidFill>
                <a:latin typeface="Century Gothic" panose="020B0502020202020204" pitchFamily="34" charset="0"/>
              </a:rPr>
              <a:t>1</a:t>
            </a:r>
            <a:endParaRPr lang="zh-CN" altLang="en-US" sz="2400" b="1" dirty="0">
              <a:solidFill>
                <a:srgbClr val="FFFAF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192198" y="4329276"/>
            <a:ext cx="720000" cy="913003"/>
          </a:xfrm>
          <a:prstGeom prst="roundRect">
            <a:avLst>
              <a:gd name="adj" fmla="val 0"/>
            </a:avLst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AF0"/>
                </a:solidFill>
                <a:latin typeface="Century Gothic" panose="020B0502020202020204" pitchFamily="34" charset="0"/>
              </a:rPr>
              <a:t>2</a:t>
            </a:r>
            <a:endParaRPr lang="en-US" sz="2400" b="1" dirty="0">
              <a:solidFill>
                <a:srgbClr val="FFFAF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841615" y="2191385"/>
            <a:ext cx="3092450" cy="3050540"/>
          </a:xfrm>
          <a:prstGeom prst="roundRect">
            <a:avLst>
              <a:gd name="adj" fmla="val 0"/>
            </a:avLst>
          </a:prstGeom>
          <a:noFill/>
          <a:ln>
            <a:solidFill>
              <a:srgbClr val="125D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60763" y="2620776"/>
            <a:ext cx="631807" cy="1328"/>
          </a:xfrm>
          <a:prstGeom prst="straightConnector1">
            <a:avLst/>
          </a:prstGeom>
          <a:ln>
            <a:solidFill>
              <a:srgbClr val="125D2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060762" y="4669097"/>
            <a:ext cx="631807" cy="1328"/>
          </a:xfrm>
          <a:prstGeom prst="straightConnector1">
            <a:avLst/>
          </a:prstGeom>
          <a:ln>
            <a:solidFill>
              <a:srgbClr val="125D2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2108140" y="2191429"/>
            <a:ext cx="4803628" cy="913003"/>
          </a:xfrm>
          <a:prstGeom prst="roundRect">
            <a:avLst>
              <a:gd name="adj" fmla="val 0"/>
            </a:avLst>
          </a:prstGeom>
          <a:noFill/>
          <a:ln>
            <a:solidFill>
              <a:srgbClr val="125D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endParaRPr lang="en-US" altLang="zh-CN" sz="1600" dirty="0">
              <a:solidFill>
                <a:srgbClr val="7C493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选题的背景及意义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188657" y="222850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2188845" y="2433955"/>
            <a:ext cx="462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2188657" y="439131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2188845" y="4596765"/>
            <a:ext cx="462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56" name="Group 168"/>
          <p:cNvGrpSpPr>
            <a:grpSpLocks noChangeAspect="1"/>
          </p:cNvGrpSpPr>
          <p:nvPr/>
        </p:nvGrpSpPr>
        <p:grpSpPr bwMode="auto">
          <a:xfrm>
            <a:off x="8636000" y="2867025"/>
            <a:ext cx="1405890" cy="1617980"/>
            <a:chOff x="6577" y="3582"/>
            <a:chExt cx="358" cy="412"/>
          </a:xfrm>
          <a:solidFill>
            <a:srgbClr val="125D2C"/>
          </a:solidFill>
        </p:grpSpPr>
        <p:sp>
          <p:nvSpPr>
            <p:cNvPr id="57" name="Freeform 170"/>
            <p:cNvSpPr/>
            <p:nvPr/>
          </p:nvSpPr>
          <p:spPr bwMode="auto">
            <a:xfrm>
              <a:off x="6577" y="3582"/>
              <a:ext cx="358" cy="412"/>
            </a:xfrm>
            <a:custGeom>
              <a:avLst/>
              <a:gdLst>
                <a:gd name="T0" fmla="*/ 409 w 2869"/>
                <a:gd name="T1" fmla="*/ 0 h 3292"/>
                <a:gd name="T2" fmla="*/ 2458 w 2869"/>
                <a:gd name="T3" fmla="*/ 0 h 3292"/>
                <a:gd name="T4" fmla="*/ 2458 w 2869"/>
                <a:gd name="T5" fmla="*/ 2469 h 3292"/>
                <a:gd name="T6" fmla="*/ 512 w 2869"/>
                <a:gd name="T7" fmla="*/ 2469 h 3292"/>
                <a:gd name="T8" fmla="*/ 471 w 2869"/>
                <a:gd name="T9" fmla="*/ 2471 h 3292"/>
                <a:gd name="T10" fmla="*/ 431 w 2869"/>
                <a:gd name="T11" fmla="*/ 2479 h 3292"/>
                <a:gd name="T12" fmla="*/ 393 w 2869"/>
                <a:gd name="T13" fmla="*/ 2493 h 3292"/>
                <a:gd name="T14" fmla="*/ 357 w 2869"/>
                <a:gd name="T15" fmla="*/ 2510 h 3292"/>
                <a:gd name="T16" fmla="*/ 324 w 2869"/>
                <a:gd name="T17" fmla="*/ 2533 h 3292"/>
                <a:gd name="T18" fmla="*/ 295 w 2869"/>
                <a:gd name="T19" fmla="*/ 2559 h 3292"/>
                <a:gd name="T20" fmla="*/ 269 w 2869"/>
                <a:gd name="T21" fmla="*/ 2589 h 3292"/>
                <a:gd name="T22" fmla="*/ 247 w 2869"/>
                <a:gd name="T23" fmla="*/ 2622 h 3292"/>
                <a:gd name="T24" fmla="*/ 229 w 2869"/>
                <a:gd name="T25" fmla="*/ 2657 h 3292"/>
                <a:gd name="T26" fmla="*/ 216 w 2869"/>
                <a:gd name="T27" fmla="*/ 2695 h 3292"/>
                <a:gd name="T28" fmla="*/ 208 w 2869"/>
                <a:gd name="T29" fmla="*/ 2735 h 3292"/>
                <a:gd name="T30" fmla="*/ 205 w 2869"/>
                <a:gd name="T31" fmla="*/ 2778 h 3292"/>
                <a:gd name="T32" fmla="*/ 208 w 2869"/>
                <a:gd name="T33" fmla="*/ 2819 h 3292"/>
                <a:gd name="T34" fmla="*/ 216 w 2869"/>
                <a:gd name="T35" fmla="*/ 2859 h 3292"/>
                <a:gd name="T36" fmla="*/ 229 w 2869"/>
                <a:gd name="T37" fmla="*/ 2897 h 3292"/>
                <a:gd name="T38" fmla="*/ 247 w 2869"/>
                <a:gd name="T39" fmla="*/ 2933 h 3292"/>
                <a:gd name="T40" fmla="*/ 269 w 2869"/>
                <a:gd name="T41" fmla="*/ 2966 h 3292"/>
                <a:gd name="T42" fmla="*/ 295 w 2869"/>
                <a:gd name="T43" fmla="*/ 2996 h 3292"/>
                <a:gd name="T44" fmla="*/ 324 w 2869"/>
                <a:gd name="T45" fmla="*/ 3021 h 3292"/>
                <a:gd name="T46" fmla="*/ 357 w 2869"/>
                <a:gd name="T47" fmla="*/ 3044 h 3292"/>
                <a:gd name="T48" fmla="*/ 393 w 2869"/>
                <a:gd name="T49" fmla="*/ 3062 h 3292"/>
                <a:gd name="T50" fmla="*/ 431 w 2869"/>
                <a:gd name="T51" fmla="*/ 3075 h 3292"/>
                <a:gd name="T52" fmla="*/ 471 w 2869"/>
                <a:gd name="T53" fmla="*/ 3083 h 3292"/>
                <a:gd name="T54" fmla="*/ 512 w 2869"/>
                <a:gd name="T55" fmla="*/ 3085 h 3292"/>
                <a:gd name="T56" fmla="*/ 2663 w 2869"/>
                <a:gd name="T57" fmla="*/ 3085 h 3292"/>
                <a:gd name="T58" fmla="*/ 2663 w 2869"/>
                <a:gd name="T59" fmla="*/ 411 h 3292"/>
                <a:gd name="T60" fmla="*/ 2869 w 2869"/>
                <a:gd name="T61" fmla="*/ 411 h 3292"/>
                <a:gd name="T62" fmla="*/ 2869 w 2869"/>
                <a:gd name="T63" fmla="*/ 3292 h 3292"/>
                <a:gd name="T64" fmla="*/ 409 w 2869"/>
                <a:gd name="T65" fmla="*/ 3292 h 3292"/>
                <a:gd name="T66" fmla="*/ 359 w 2869"/>
                <a:gd name="T67" fmla="*/ 3289 h 3292"/>
                <a:gd name="T68" fmla="*/ 309 w 2869"/>
                <a:gd name="T69" fmla="*/ 3279 h 3292"/>
                <a:gd name="T70" fmla="*/ 262 w 2869"/>
                <a:gd name="T71" fmla="*/ 3264 h 3292"/>
                <a:gd name="T72" fmla="*/ 218 w 2869"/>
                <a:gd name="T73" fmla="*/ 3243 h 3292"/>
                <a:gd name="T74" fmla="*/ 176 w 2869"/>
                <a:gd name="T75" fmla="*/ 3218 h 3292"/>
                <a:gd name="T76" fmla="*/ 138 w 2869"/>
                <a:gd name="T77" fmla="*/ 3188 h 3292"/>
                <a:gd name="T78" fmla="*/ 104 w 2869"/>
                <a:gd name="T79" fmla="*/ 3154 h 3292"/>
                <a:gd name="T80" fmla="*/ 74 w 2869"/>
                <a:gd name="T81" fmla="*/ 3115 h 3292"/>
                <a:gd name="T82" fmla="*/ 48 w 2869"/>
                <a:gd name="T83" fmla="*/ 3073 h 3292"/>
                <a:gd name="T84" fmla="*/ 28 w 2869"/>
                <a:gd name="T85" fmla="*/ 3029 h 3292"/>
                <a:gd name="T86" fmla="*/ 12 w 2869"/>
                <a:gd name="T87" fmla="*/ 2981 h 3292"/>
                <a:gd name="T88" fmla="*/ 3 w 2869"/>
                <a:gd name="T89" fmla="*/ 2932 h 3292"/>
                <a:gd name="T90" fmla="*/ 0 w 2869"/>
                <a:gd name="T91" fmla="*/ 2880 h 3292"/>
                <a:gd name="T92" fmla="*/ 0 w 2869"/>
                <a:gd name="T93" fmla="*/ 411 h 3292"/>
                <a:gd name="T94" fmla="*/ 3 w 2869"/>
                <a:gd name="T95" fmla="*/ 359 h 3292"/>
                <a:gd name="T96" fmla="*/ 12 w 2869"/>
                <a:gd name="T97" fmla="*/ 309 h 3292"/>
                <a:gd name="T98" fmla="*/ 28 w 2869"/>
                <a:gd name="T99" fmla="*/ 263 h 3292"/>
                <a:gd name="T100" fmla="*/ 48 w 2869"/>
                <a:gd name="T101" fmla="*/ 218 h 3292"/>
                <a:gd name="T102" fmla="*/ 74 w 2869"/>
                <a:gd name="T103" fmla="*/ 176 h 3292"/>
                <a:gd name="T104" fmla="*/ 104 w 2869"/>
                <a:gd name="T105" fmla="*/ 138 h 3292"/>
                <a:gd name="T106" fmla="*/ 138 w 2869"/>
                <a:gd name="T107" fmla="*/ 104 h 3292"/>
                <a:gd name="T108" fmla="*/ 176 w 2869"/>
                <a:gd name="T109" fmla="*/ 73 h 3292"/>
                <a:gd name="T110" fmla="*/ 218 w 2869"/>
                <a:gd name="T111" fmla="*/ 48 h 3292"/>
                <a:gd name="T112" fmla="*/ 262 w 2869"/>
                <a:gd name="T113" fmla="*/ 28 h 3292"/>
                <a:gd name="T114" fmla="*/ 309 w 2869"/>
                <a:gd name="T115" fmla="*/ 12 h 3292"/>
                <a:gd name="T116" fmla="*/ 359 w 2869"/>
                <a:gd name="T117" fmla="*/ 3 h 3292"/>
                <a:gd name="T118" fmla="*/ 409 w 2869"/>
                <a:gd name="T119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69" h="3292">
                  <a:moveTo>
                    <a:pt x="409" y="0"/>
                  </a:moveTo>
                  <a:lnTo>
                    <a:pt x="2458" y="0"/>
                  </a:lnTo>
                  <a:lnTo>
                    <a:pt x="2458" y="2469"/>
                  </a:lnTo>
                  <a:lnTo>
                    <a:pt x="512" y="2469"/>
                  </a:lnTo>
                  <a:lnTo>
                    <a:pt x="471" y="2471"/>
                  </a:lnTo>
                  <a:lnTo>
                    <a:pt x="431" y="2479"/>
                  </a:lnTo>
                  <a:lnTo>
                    <a:pt x="393" y="2493"/>
                  </a:lnTo>
                  <a:lnTo>
                    <a:pt x="357" y="2510"/>
                  </a:lnTo>
                  <a:lnTo>
                    <a:pt x="324" y="2533"/>
                  </a:lnTo>
                  <a:lnTo>
                    <a:pt x="295" y="2559"/>
                  </a:lnTo>
                  <a:lnTo>
                    <a:pt x="269" y="2589"/>
                  </a:lnTo>
                  <a:lnTo>
                    <a:pt x="247" y="2622"/>
                  </a:lnTo>
                  <a:lnTo>
                    <a:pt x="229" y="2657"/>
                  </a:lnTo>
                  <a:lnTo>
                    <a:pt x="216" y="2695"/>
                  </a:lnTo>
                  <a:lnTo>
                    <a:pt x="208" y="2735"/>
                  </a:lnTo>
                  <a:lnTo>
                    <a:pt x="205" y="2778"/>
                  </a:lnTo>
                  <a:lnTo>
                    <a:pt x="208" y="2819"/>
                  </a:lnTo>
                  <a:lnTo>
                    <a:pt x="216" y="2859"/>
                  </a:lnTo>
                  <a:lnTo>
                    <a:pt x="229" y="2897"/>
                  </a:lnTo>
                  <a:lnTo>
                    <a:pt x="247" y="2933"/>
                  </a:lnTo>
                  <a:lnTo>
                    <a:pt x="269" y="2966"/>
                  </a:lnTo>
                  <a:lnTo>
                    <a:pt x="295" y="2996"/>
                  </a:lnTo>
                  <a:lnTo>
                    <a:pt x="324" y="3021"/>
                  </a:lnTo>
                  <a:lnTo>
                    <a:pt x="357" y="3044"/>
                  </a:lnTo>
                  <a:lnTo>
                    <a:pt x="393" y="3062"/>
                  </a:lnTo>
                  <a:lnTo>
                    <a:pt x="431" y="3075"/>
                  </a:lnTo>
                  <a:lnTo>
                    <a:pt x="471" y="3083"/>
                  </a:lnTo>
                  <a:lnTo>
                    <a:pt x="512" y="3085"/>
                  </a:lnTo>
                  <a:lnTo>
                    <a:pt x="2663" y="3085"/>
                  </a:lnTo>
                  <a:lnTo>
                    <a:pt x="2663" y="411"/>
                  </a:lnTo>
                  <a:lnTo>
                    <a:pt x="2869" y="411"/>
                  </a:lnTo>
                  <a:lnTo>
                    <a:pt x="2869" y="3292"/>
                  </a:lnTo>
                  <a:lnTo>
                    <a:pt x="409" y="3292"/>
                  </a:lnTo>
                  <a:lnTo>
                    <a:pt x="359" y="3289"/>
                  </a:lnTo>
                  <a:lnTo>
                    <a:pt x="309" y="3279"/>
                  </a:lnTo>
                  <a:lnTo>
                    <a:pt x="262" y="3264"/>
                  </a:lnTo>
                  <a:lnTo>
                    <a:pt x="218" y="3243"/>
                  </a:lnTo>
                  <a:lnTo>
                    <a:pt x="176" y="3218"/>
                  </a:lnTo>
                  <a:lnTo>
                    <a:pt x="138" y="3188"/>
                  </a:lnTo>
                  <a:lnTo>
                    <a:pt x="104" y="3154"/>
                  </a:lnTo>
                  <a:lnTo>
                    <a:pt x="74" y="3115"/>
                  </a:lnTo>
                  <a:lnTo>
                    <a:pt x="48" y="3073"/>
                  </a:lnTo>
                  <a:lnTo>
                    <a:pt x="28" y="3029"/>
                  </a:lnTo>
                  <a:lnTo>
                    <a:pt x="12" y="2981"/>
                  </a:lnTo>
                  <a:lnTo>
                    <a:pt x="3" y="2932"/>
                  </a:lnTo>
                  <a:lnTo>
                    <a:pt x="0" y="2880"/>
                  </a:lnTo>
                  <a:lnTo>
                    <a:pt x="0" y="411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8" y="263"/>
                  </a:lnTo>
                  <a:lnTo>
                    <a:pt x="48" y="218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3"/>
                  </a:lnTo>
                  <a:lnTo>
                    <a:pt x="218" y="48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35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171"/>
            <p:cNvSpPr/>
            <p:nvPr/>
          </p:nvSpPr>
          <p:spPr bwMode="auto">
            <a:xfrm>
              <a:off x="6628" y="3917"/>
              <a:ext cx="256" cy="25"/>
            </a:xfrm>
            <a:custGeom>
              <a:avLst/>
              <a:gdLst>
                <a:gd name="T0" fmla="*/ 103 w 2049"/>
                <a:gd name="T1" fmla="*/ 0 h 206"/>
                <a:gd name="T2" fmla="*/ 2049 w 2049"/>
                <a:gd name="T3" fmla="*/ 0 h 206"/>
                <a:gd name="T4" fmla="*/ 2049 w 2049"/>
                <a:gd name="T5" fmla="*/ 206 h 206"/>
                <a:gd name="T6" fmla="*/ 103 w 2049"/>
                <a:gd name="T7" fmla="*/ 206 h 206"/>
                <a:gd name="T8" fmla="*/ 79 w 2049"/>
                <a:gd name="T9" fmla="*/ 204 h 206"/>
                <a:gd name="T10" fmla="*/ 58 w 2049"/>
                <a:gd name="T11" fmla="*/ 196 h 206"/>
                <a:gd name="T12" fmla="*/ 39 w 2049"/>
                <a:gd name="T13" fmla="*/ 183 h 206"/>
                <a:gd name="T14" fmla="*/ 23 w 2049"/>
                <a:gd name="T15" fmla="*/ 168 h 206"/>
                <a:gd name="T16" fmla="*/ 12 w 2049"/>
                <a:gd name="T17" fmla="*/ 148 h 206"/>
                <a:gd name="T18" fmla="*/ 3 w 2049"/>
                <a:gd name="T19" fmla="*/ 126 h 206"/>
                <a:gd name="T20" fmla="*/ 0 w 2049"/>
                <a:gd name="T21" fmla="*/ 104 h 206"/>
                <a:gd name="T22" fmla="*/ 3 w 2049"/>
                <a:gd name="T23" fmla="*/ 80 h 206"/>
                <a:gd name="T24" fmla="*/ 12 w 2049"/>
                <a:gd name="T25" fmla="*/ 58 h 206"/>
                <a:gd name="T26" fmla="*/ 23 w 2049"/>
                <a:gd name="T27" fmla="*/ 39 h 206"/>
                <a:gd name="T28" fmla="*/ 39 w 2049"/>
                <a:gd name="T29" fmla="*/ 23 h 206"/>
                <a:gd name="T30" fmla="*/ 58 w 2049"/>
                <a:gd name="T31" fmla="*/ 11 h 206"/>
                <a:gd name="T32" fmla="*/ 79 w 2049"/>
                <a:gd name="T33" fmla="*/ 3 h 206"/>
                <a:gd name="T34" fmla="*/ 103 w 2049"/>
                <a:gd name="T3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9" h="206">
                  <a:moveTo>
                    <a:pt x="103" y="0"/>
                  </a:moveTo>
                  <a:lnTo>
                    <a:pt x="2049" y="0"/>
                  </a:lnTo>
                  <a:lnTo>
                    <a:pt x="2049" y="206"/>
                  </a:lnTo>
                  <a:lnTo>
                    <a:pt x="103" y="206"/>
                  </a:lnTo>
                  <a:lnTo>
                    <a:pt x="79" y="204"/>
                  </a:lnTo>
                  <a:lnTo>
                    <a:pt x="58" y="196"/>
                  </a:lnTo>
                  <a:lnTo>
                    <a:pt x="39" y="183"/>
                  </a:lnTo>
                  <a:lnTo>
                    <a:pt x="23" y="168"/>
                  </a:lnTo>
                  <a:lnTo>
                    <a:pt x="12" y="148"/>
                  </a:lnTo>
                  <a:lnTo>
                    <a:pt x="3" y="126"/>
                  </a:lnTo>
                  <a:lnTo>
                    <a:pt x="0" y="104"/>
                  </a:lnTo>
                  <a:lnTo>
                    <a:pt x="3" y="80"/>
                  </a:lnTo>
                  <a:lnTo>
                    <a:pt x="12" y="58"/>
                  </a:lnTo>
                  <a:lnTo>
                    <a:pt x="23" y="39"/>
                  </a:lnTo>
                  <a:lnTo>
                    <a:pt x="39" y="23"/>
                  </a:lnTo>
                  <a:lnTo>
                    <a:pt x="58" y="11"/>
                  </a:lnTo>
                  <a:lnTo>
                    <a:pt x="79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35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Tm="5000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10" grpId="0" animBg="1"/>
      <p:bldP spid="13" grpId="0" animBg="1"/>
      <p:bldP spid="19" grpId="0" animBg="1"/>
      <p:bldP spid="35" grpId="0"/>
      <p:bldP spid="36" grpId="0"/>
      <p:bldP spid="7" grpId="0" animBg="1"/>
      <p:bldP spid="9" grpId="0"/>
      <p:bldP spid="11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89063" y="2111720"/>
            <a:ext cx="2959102" cy="1542145"/>
          </a:xfrm>
          <a:prstGeom prst="rect">
            <a:avLst/>
          </a:prstGeom>
          <a:noFill/>
          <a:ln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07885" y="3621766"/>
            <a:ext cx="2521458" cy="64757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6724" y="2144105"/>
            <a:ext cx="2959102" cy="1542145"/>
          </a:xfrm>
          <a:prstGeom prst="rect">
            <a:avLst/>
          </a:prstGeom>
          <a:noFill/>
          <a:ln>
            <a:solidFill>
              <a:srgbClr val="125D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55546" y="3654151"/>
            <a:ext cx="2521458" cy="64757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选题的背景及意义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TextBox 23"/>
          <p:cNvSpPr txBox="1"/>
          <p:nvPr/>
        </p:nvSpPr>
        <p:spPr>
          <a:xfrm>
            <a:off x="2107565" y="4090670"/>
            <a:ext cx="2386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2764920" y="385537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7423150" y="4090670"/>
            <a:ext cx="2386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8080505" y="385537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>
          <a:xfrm>
            <a:off x="2764790" y="2454275"/>
            <a:ext cx="798195" cy="857885"/>
          </a:xfrm>
          <a:custGeom>
            <a:avLst/>
            <a:gdLst/>
            <a:ahLst/>
            <a:cxnLst>
              <a:cxn ang="0">
                <a:pos x="1479576135" y="12226576"/>
              </a:cxn>
              <a:cxn ang="0">
                <a:pos x="1455122931" y="0"/>
              </a:cxn>
              <a:cxn ang="0">
                <a:pos x="1430665982" y="12226576"/>
              </a:cxn>
              <a:cxn ang="0">
                <a:pos x="24456949" y="941543682"/>
              </a:cxn>
              <a:cxn ang="0">
                <a:pos x="0" y="990457474"/>
              </a:cxn>
              <a:cxn ang="0">
                <a:pos x="24456949" y="1027140945"/>
              </a:cxn>
              <a:cxn ang="0">
                <a:pos x="391292460" y="1173874831"/>
              </a:cxn>
              <a:cxn ang="0">
                <a:pos x="562483613" y="1479569178"/>
              </a:cxn>
              <a:cxn ang="0">
                <a:pos x="611393766" y="1504026074"/>
              </a:cxn>
              <a:cxn ang="0">
                <a:pos x="611393766" y="1504026074"/>
              </a:cxn>
              <a:cxn ang="0">
                <a:pos x="648081062" y="1479569178"/>
              </a:cxn>
              <a:cxn ang="0">
                <a:pos x="745901369" y="1308382141"/>
              </a:cxn>
              <a:cxn ang="0">
                <a:pos x="1198334329" y="1491799499"/>
              </a:cxn>
              <a:cxn ang="0">
                <a:pos x="1222791278" y="1504026074"/>
              </a:cxn>
              <a:cxn ang="0">
                <a:pos x="1235017880" y="1491799499"/>
              </a:cxn>
              <a:cxn ang="0">
                <a:pos x="1259474829" y="1455116027"/>
              </a:cxn>
              <a:cxn ang="0">
                <a:pos x="1504033084" y="48910047"/>
              </a:cxn>
              <a:cxn ang="0">
                <a:pos x="1479576135" y="12226576"/>
              </a:cxn>
              <a:cxn ang="0">
                <a:pos x="146734204" y="978227154"/>
              </a:cxn>
              <a:cxn ang="0">
                <a:pos x="1235017880" y="244557725"/>
              </a:cxn>
              <a:cxn ang="0">
                <a:pos x="440206358" y="1088277568"/>
              </a:cxn>
              <a:cxn ang="0">
                <a:pos x="427976011" y="1088277568"/>
              </a:cxn>
              <a:cxn ang="0">
                <a:pos x="146734204" y="978227154"/>
              </a:cxn>
              <a:cxn ang="0">
                <a:pos x="476889909" y="1124961039"/>
              </a:cxn>
              <a:cxn ang="0">
                <a:pos x="476889909" y="1124961039"/>
              </a:cxn>
              <a:cxn ang="0">
                <a:pos x="1369525482" y="171190782"/>
              </a:cxn>
              <a:cxn ang="0">
                <a:pos x="611393766" y="1357292188"/>
              </a:cxn>
              <a:cxn ang="0">
                <a:pos x="476889909" y="1124961039"/>
              </a:cxn>
              <a:cxn ang="0">
                <a:pos x="1186107726" y="1381749084"/>
              </a:cxn>
              <a:cxn ang="0">
                <a:pos x="782584920" y="1222784878"/>
              </a:cxn>
              <a:cxn ang="0">
                <a:pos x="745901369" y="1222784878"/>
              </a:cxn>
              <a:cxn ang="0">
                <a:pos x="1369525482" y="269014620"/>
              </a:cxn>
              <a:cxn ang="0">
                <a:pos x="1186107726" y="1381749084"/>
              </a:cxn>
              <a:cxn ang="0">
                <a:pos x="1186107726" y="1381749084"/>
              </a:cxn>
              <a:cxn ang="0">
                <a:pos x="1186107726" y="1381749084"/>
              </a:cxn>
            </a:cxnLst>
            <a:rect l="0" t="0" r="0" b="0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rgbClr val="125D2C"/>
          </a:solidFill>
          <a:ln w="9525">
            <a:noFill/>
          </a:ln>
        </p:spPr>
        <p:txBody>
          <a:bodyPr/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8123555" y="2654935"/>
            <a:ext cx="1028700" cy="521335"/>
          </a:xfrm>
          <a:custGeom>
            <a:avLst/>
            <a:gdLst>
              <a:gd name="T0" fmla="*/ 2147483646 w 368"/>
              <a:gd name="T1" fmla="*/ 2147483646 h 181"/>
              <a:gd name="T2" fmla="*/ 2147483646 w 368"/>
              <a:gd name="T3" fmla="*/ 2147483646 h 181"/>
              <a:gd name="T4" fmla="*/ 2147483646 w 368"/>
              <a:gd name="T5" fmla="*/ 2147483646 h 181"/>
              <a:gd name="T6" fmla="*/ 2147483646 w 368"/>
              <a:gd name="T7" fmla="*/ 2147483646 h 181"/>
              <a:gd name="T8" fmla="*/ 2147483646 w 368"/>
              <a:gd name="T9" fmla="*/ 2147483646 h 181"/>
              <a:gd name="T10" fmla="*/ 2147483646 w 368"/>
              <a:gd name="T11" fmla="*/ 2147483646 h 181"/>
              <a:gd name="T12" fmla="*/ 2147483646 w 368"/>
              <a:gd name="T13" fmla="*/ 2147483646 h 181"/>
              <a:gd name="T14" fmla="*/ 2147483646 w 368"/>
              <a:gd name="T15" fmla="*/ 2147483646 h 181"/>
              <a:gd name="T16" fmla="*/ 2147483646 w 368"/>
              <a:gd name="T17" fmla="*/ 2147483646 h 181"/>
              <a:gd name="T18" fmla="*/ 0 w 368"/>
              <a:gd name="T19" fmla="*/ 2147483646 h 181"/>
              <a:gd name="T20" fmla="*/ 2147483646 w 368"/>
              <a:gd name="T21" fmla="*/ 2147483646 h 181"/>
              <a:gd name="T22" fmla="*/ 2147483646 w 368"/>
              <a:gd name="T23" fmla="*/ 2147483646 h 181"/>
              <a:gd name="T24" fmla="*/ 2147483646 w 368"/>
              <a:gd name="T25" fmla="*/ 2147483646 h 181"/>
              <a:gd name="T26" fmla="*/ 2147483646 w 368"/>
              <a:gd name="T27" fmla="*/ 2147483646 h 181"/>
              <a:gd name="T28" fmla="*/ 2147483646 w 368"/>
              <a:gd name="T29" fmla="*/ 2147483646 h 181"/>
              <a:gd name="T30" fmla="*/ 2147483646 w 368"/>
              <a:gd name="T31" fmla="*/ 2147483646 h 181"/>
              <a:gd name="T32" fmla="*/ 2147483646 w 368"/>
              <a:gd name="T33" fmla="*/ 2147483646 h 181"/>
              <a:gd name="T34" fmla="*/ 2147483646 w 368"/>
              <a:gd name="T35" fmla="*/ 2147483646 h 181"/>
              <a:gd name="T36" fmla="*/ 2147483646 w 368"/>
              <a:gd name="T37" fmla="*/ 2147483646 h 181"/>
              <a:gd name="T38" fmla="*/ 2147483646 w 368"/>
              <a:gd name="T39" fmla="*/ 2147483646 h 181"/>
              <a:gd name="T40" fmla="*/ 2147483646 w 368"/>
              <a:gd name="T41" fmla="*/ 2147483646 h 181"/>
              <a:gd name="T42" fmla="*/ 2147483646 w 368"/>
              <a:gd name="T43" fmla="*/ 2147483646 h 181"/>
              <a:gd name="T44" fmla="*/ 2147483646 w 368"/>
              <a:gd name="T45" fmla="*/ 2147483646 h 181"/>
              <a:gd name="T46" fmla="*/ 2147483646 w 368"/>
              <a:gd name="T47" fmla="*/ 0 h 181"/>
              <a:gd name="T48" fmla="*/ 2147483646 w 368"/>
              <a:gd name="T49" fmla="*/ 2147483646 h 181"/>
              <a:gd name="T50" fmla="*/ 2147483646 w 368"/>
              <a:gd name="T51" fmla="*/ 2147483646 h 181"/>
              <a:gd name="T52" fmla="*/ 2147483646 w 368"/>
              <a:gd name="T53" fmla="*/ 2147483646 h 181"/>
              <a:gd name="T54" fmla="*/ 2147483646 w 368"/>
              <a:gd name="T55" fmla="*/ 2147483646 h 181"/>
              <a:gd name="T56" fmla="*/ 2147483646 w 368"/>
              <a:gd name="T57" fmla="*/ 2147483646 h 181"/>
              <a:gd name="T58" fmla="*/ 2147483646 w 368"/>
              <a:gd name="T59" fmla="*/ 2147483646 h 181"/>
              <a:gd name="T60" fmla="*/ 2147483646 w 368"/>
              <a:gd name="T61" fmla="*/ 2147483646 h 181"/>
              <a:gd name="T62" fmla="*/ 2147483646 w 368"/>
              <a:gd name="T63" fmla="*/ 2147483646 h 181"/>
              <a:gd name="T64" fmla="*/ 2147483646 w 368"/>
              <a:gd name="T65" fmla="*/ 2147483646 h 181"/>
              <a:gd name="T66" fmla="*/ 2147483646 w 368"/>
              <a:gd name="T67" fmla="*/ 2147483646 h 181"/>
              <a:gd name="T68" fmla="*/ 2147483646 w 368"/>
              <a:gd name="T69" fmla="*/ 2147483646 h 181"/>
              <a:gd name="T70" fmla="*/ 2147483646 w 368"/>
              <a:gd name="T71" fmla="*/ 2147483646 h 181"/>
              <a:gd name="T72" fmla="*/ 2147483646 w 368"/>
              <a:gd name="T73" fmla="*/ 2147483646 h 181"/>
              <a:gd name="T74" fmla="*/ 2147483646 w 368"/>
              <a:gd name="T75" fmla="*/ 2147483646 h 181"/>
              <a:gd name="T76" fmla="*/ 2147483646 w 368"/>
              <a:gd name="T77" fmla="*/ 2147483646 h 181"/>
              <a:gd name="T78" fmla="*/ 2147483646 w 368"/>
              <a:gd name="T79" fmla="*/ 2147483646 h 181"/>
              <a:gd name="T80" fmla="*/ 2147483646 w 368"/>
              <a:gd name="T81" fmla="*/ 2147483646 h 181"/>
              <a:gd name="T82" fmla="*/ 2147483646 w 368"/>
              <a:gd name="T83" fmla="*/ 2147483646 h 181"/>
              <a:gd name="T84" fmla="*/ 2147483646 w 368"/>
              <a:gd name="T85" fmla="*/ 2147483646 h 181"/>
              <a:gd name="T86" fmla="*/ 2147483646 w 368"/>
              <a:gd name="T87" fmla="*/ 2147483646 h 181"/>
              <a:gd name="T88" fmla="*/ 2147483646 w 368"/>
              <a:gd name="T89" fmla="*/ 2147483646 h 181"/>
              <a:gd name="T90" fmla="*/ 2147483646 w 368"/>
              <a:gd name="T91" fmla="*/ 2147483646 h 181"/>
              <a:gd name="T92" fmla="*/ 2147483646 w 368"/>
              <a:gd name="T93" fmla="*/ 2147483646 h 181"/>
              <a:gd name="T94" fmla="*/ 2147483646 w 368"/>
              <a:gd name="T95" fmla="*/ 2147483646 h 1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68" h="181">
                <a:moveTo>
                  <a:pt x="246" y="114"/>
                </a:moveTo>
                <a:cubicBezTo>
                  <a:pt x="240" y="122"/>
                  <a:pt x="236" y="133"/>
                  <a:pt x="236" y="144"/>
                </a:cubicBezTo>
                <a:cubicBezTo>
                  <a:pt x="236" y="147"/>
                  <a:pt x="237" y="149"/>
                  <a:pt x="237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49"/>
                  <a:pt x="123" y="147"/>
                  <a:pt x="123" y="144"/>
                </a:cubicBezTo>
                <a:cubicBezTo>
                  <a:pt x="123" y="133"/>
                  <a:pt x="119" y="122"/>
                  <a:pt x="113" y="114"/>
                </a:cubicBezTo>
                <a:lnTo>
                  <a:pt x="246" y="114"/>
                </a:lnTo>
                <a:close/>
                <a:moveTo>
                  <a:pt x="364" y="122"/>
                </a:moveTo>
                <a:cubicBezTo>
                  <a:pt x="363" y="117"/>
                  <a:pt x="361" y="116"/>
                  <a:pt x="357" y="114"/>
                </a:cubicBezTo>
                <a:cubicBezTo>
                  <a:pt x="326" y="114"/>
                  <a:pt x="326" y="114"/>
                  <a:pt x="326" y="114"/>
                </a:cubicBezTo>
                <a:cubicBezTo>
                  <a:pt x="333" y="122"/>
                  <a:pt x="337" y="133"/>
                  <a:pt x="337" y="144"/>
                </a:cubicBezTo>
                <a:cubicBezTo>
                  <a:pt x="337" y="147"/>
                  <a:pt x="336" y="149"/>
                  <a:pt x="336" y="152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64" y="152"/>
                  <a:pt x="368" y="145"/>
                  <a:pt x="366" y="131"/>
                </a:cubicBezTo>
                <a:lnTo>
                  <a:pt x="364" y="122"/>
                </a:lnTo>
                <a:close/>
                <a:moveTo>
                  <a:pt x="23" y="144"/>
                </a:moveTo>
                <a:cubicBezTo>
                  <a:pt x="23" y="133"/>
                  <a:pt x="26" y="122"/>
                  <a:pt x="33" y="114"/>
                </a:cubicBezTo>
                <a:cubicBezTo>
                  <a:pt x="4" y="114"/>
                  <a:pt x="4" y="114"/>
                  <a:pt x="4" y="114"/>
                </a:cubicBezTo>
                <a:cubicBezTo>
                  <a:pt x="2" y="117"/>
                  <a:pt x="0" y="120"/>
                  <a:pt x="0" y="126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5"/>
                  <a:pt x="9" y="147"/>
                  <a:pt x="23" y="151"/>
                </a:cubicBezTo>
                <a:cubicBezTo>
                  <a:pt x="23" y="149"/>
                  <a:pt x="23" y="147"/>
                  <a:pt x="23" y="144"/>
                </a:cubicBezTo>
                <a:close/>
                <a:moveTo>
                  <a:pt x="73" y="108"/>
                </a:moveTo>
                <a:cubicBezTo>
                  <a:pt x="53" y="108"/>
                  <a:pt x="36" y="124"/>
                  <a:pt x="36" y="144"/>
                </a:cubicBezTo>
                <a:cubicBezTo>
                  <a:pt x="36" y="164"/>
                  <a:pt x="53" y="181"/>
                  <a:pt x="73" y="181"/>
                </a:cubicBezTo>
                <a:cubicBezTo>
                  <a:pt x="93" y="181"/>
                  <a:pt x="109" y="164"/>
                  <a:pt x="109" y="144"/>
                </a:cubicBezTo>
                <a:cubicBezTo>
                  <a:pt x="109" y="124"/>
                  <a:pt x="93" y="108"/>
                  <a:pt x="73" y="108"/>
                </a:cubicBezTo>
                <a:close/>
                <a:moveTo>
                  <a:pt x="73" y="165"/>
                </a:moveTo>
                <a:cubicBezTo>
                  <a:pt x="61" y="165"/>
                  <a:pt x="52" y="156"/>
                  <a:pt x="52" y="144"/>
                </a:cubicBezTo>
                <a:cubicBezTo>
                  <a:pt x="52" y="133"/>
                  <a:pt x="61" y="124"/>
                  <a:pt x="73" y="124"/>
                </a:cubicBezTo>
                <a:cubicBezTo>
                  <a:pt x="84" y="124"/>
                  <a:pt x="94" y="133"/>
                  <a:pt x="94" y="144"/>
                </a:cubicBezTo>
                <a:cubicBezTo>
                  <a:pt x="94" y="156"/>
                  <a:pt x="84" y="165"/>
                  <a:pt x="73" y="165"/>
                </a:cubicBezTo>
                <a:close/>
                <a:moveTo>
                  <a:pt x="286" y="108"/>
                </a:moveTo>
                <a:cubicBezTo>
                  <a:pt x="266" y="108"/>
                  <a:pt x="250" y="124"/>
                  <a:pt x="250" y="144"/>
                </a:cubicBezTo>
                <a:cubicBezTo>
                  <a:pt x="250" y="164"/>
                  <a:pt x="266" y="181"/>
                  <a:pt x="286" y="181"/>
                </a:cubicBezTo>
                <a:cubicBezTo>
                  <a:pt x="307" y="181"/>
                  <a:pt x="323" y="164"/>
                  <a:pt x="323" y="144"/>
                </a:cubicBezTo>
                <a:cubicBezTo>
                  <a:pt x="323" y="124"/>
                  <a:pt x="307" y="108"/>
                  <a:pt x="286" y="108"/>
                </a:cubicBezTo>
                <a:close/>
                <a:moveTo>
                  <a:pt x="286" y="165"/>
                </a:moveTo>
                <a:cubicBezTo>
                  <a:pt x="275" y="165"/>
                  <a:pt x="266" y="156"/>
                  <a:pt x="266" y="144"/>
                </a:cubicBezTo>
                <a:cubicBezTo>
                  <a:pt x="266" y="133"/>
                  <a:pt x="275" y="124"/>
                  <a:pt x="286" y="124"/>
                </a:cubicBezTo>
                <a:cubicBezTo>
                  <a:pt x="298" y="124"/>
                  <a:pt x="307" y="133"/>
                  <a:pt x="307" y="144"/>
                </a:cubicBezTo>
                <a:cubicBezTo>
                  <a:pt x="307" y="156"/>
                  <a:pt x="298" y="165"/>
                  <a:pt x="286" y="165"/>
                </a:cubicBezTo>
                <a:close/>
                <a:moveTo>
                  <a:pt x="348" y="79"/>
                </a:moveTo>
                <a:cubicBezTo>
                  <a:pt x="345" y="65"/>
                  <a:pt x="338" y="61"/>
                  <a:pt x="319" y="59"/>
                </a:cubicBezTo>
                <a:cubicBezTo>
                  <a:pt x="293" y="55"/>
                  <a:pt x="249" y="49"/>
                  <a:pt x="249" y="49"/>
                </a:cubicBezTo>
                <a:cubicBezTo>
                  <a:pt x="228" y="33"/>
                  <a:pt x="210" y="17"/>
                  <a:pt x="179" y="14"/>
                </a:cubicBezTo>
                <a:cubicBezTo>
                  <a:pt x="177" y="10"/>
                  <a:pt x="177" y="10"/>
                  <a:pt x="177" y="10"/>
                </a:cubicBezTo>
                <a:cubicBezTo>
                  <a:pt x="176" y="9"/>
                  <a:pt x="173" y="0"/>
                  <a:pt x="16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9" y="0"/>
                  <a:pt x="76" y="6"/>
                  <a:pt x="75" y="9"/>
                </a:cubicBezTo>
                <a:cubicBezTo>
                  <a:pt x="74" y="11"/>
                  <a:pt x="73" y="14"/>
                  <a:pt x="73" y="14"/>
                </a:cubicBezTo>
                <a:cubicBezTo>
                  <a:pt x="39" y="17"/>
                  <a:pt x="5" y="50"/>
                  <a:pt x="5" y="65"/>
                </a:cubicBezTo>
                <a:cubicBezTo>
                  <a:pt x="5" y="103"/>
                  <a:pt x="5" y="103"/>
                  <a:pt x="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52" y="98"/>
                  <a:pt x="59" y="95"/>
                  <a:pt x="68" y="94"/>
                </a:cubicBezTo>
                <a:cubicBezTo>
                  <a:pt x="68" y="53"/>
                  <a:pt x="68" y="53"/>
                  <a:pt x="68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34" y="43"/>
                  <a:pt x="56" y="24"/>
                  <a:pt x="77" y="24"/>
                </a:cubicBezTo>
                <a:cubicBezTo>
                  <a:pt x="97" y="24"/>
                  <a:pt x="97" y="24"/>
                  <a:pt x="97" y="24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94"/>
                  <a:pt x="79" y="94"/>
                  <a:pt x="79" y="94"/>
                </a:cubicBezTo>
                <a:cubicBezTo>
                  <a:pt x="87" y="96"/>
                  <a:pt x="95" y="98"/>
                  <a:pt x="101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95" y="53"/>
                  <a:pt x="95" y="53"/>
                  <a:pt x="95" y="5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196" y="24"/>
                  <a:pt x="210" y="35"/>
                  <a:pt x="232" y="53"/>
                </a:cubicBezTo>
                <a:cubicBezTo>
                  <a:pt x="155" y="53"/>
                  <a:pt x="155" y="53"/>
                  <a:pt x="155" y="53"/>
                </a:cubicBezTo>
                <a:cubicBezTo>
                  <a:pt x="155" y="103"/>
                  <a:pt x="155" y="103"/>
                  <a:pt x="155" y="103"/>
                </a:cubicBezTo>
                <a:cubicBezTo>
                  <a:pt x="258" y="103"/>
                  <a:pt x="258" y="103"/>
                  <a:pt x="258" y="103"/>
                </a:cubicBezTo>
                <a:cubicBezTo>
                  <a:pt x="266" y="97"/>
                  <a:pt x="276" y="94"/>
                  <a:pt x="286" y="94"/>
                </a:cubicBezTo>
                <a:cubicBezTo>
                  <a:pt x="297" y="94"/>
                  <a:pt x="307" y="97"/>
                  <a:pt x="315" y="103"/>
                </a:cubicBezTo>
                <a:cubicBezTo>
                  <a:pt x="352" y="103"/>
                  <a:pt x="352" y="103"/>
                  <a:pt x="352" y="103"/>
                </a:cubicBezTo>
                <a:lnTo>
                  <a:pt x="348" y="79"/>
                </a:lnTo>
                <a:close/>
                <a:moveTo>
                  <a:pt x="30" y="83"/>
                </a:moveTo>
                <a:cubicBezTo>
                  <a:pt x="29" y="85"/>
                  <a:pt x="21" y="94"/>
                  <a:pt x="21" y="94"/>
                </a:cubicBezTo>
                <a:cubicBezTo>
                  <a:pt x="13" y="94"/>
                  <a:pt x="13" y="94"/>
                  <a:pt x="13" y="94"/>
                </a:cubicBezTo>
                <a:cubicBezTo>
                  <a:pt x="13" y="74"/>
                  <a:pt x="13" y="74"/>
                  <a:pt x="1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31" y="74"/>
                  <a:pt x="34" y="78"/>
                  <a:pt x="30" y="83"/>
                </a:cubicBezTo>
                <a:close/>
                <a:moveTo>
                  <a:pt x="82" y="13"/>
                </a:moveTo>
                <a:cubicBezTo>
                  <a:pt x="82" y="12"/>
                  <a:pt x="82" y="12"/>
                  <a:pt x="82" y="12"/>
                </a:cubicBezTo>
                <a:cubicBezTo>
                  <a:pt x="83" y="10"/>
                  <a:pt x="84" y="8"/>
                  <a:pt x="90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167" y="8"/>
                  <a:pt x="169" y="11"/>
                  <a:pt x="169" y="13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51" y="13"/>
                  <a:pt x="110" y="13"/>
                  <a:pt x="82" y="13"/>
                </a:cubicBezTo>
                <a:close/>
                <a:moveTo>
                  <a:pt x="333" y="94"/>
                </a:moveTo>
                <a:cubicBezTo>
                  <a:pt x="326" y="94"/>
                  <a:pt x="323" y="93"/>
                  <a:pt x="319" y="87"/>
                </a:cubicBezTo>
                <a:cubicBezTo>
                  <a:pt x="316" y="80"/>
                  <a:pt x="316" y="80"/>
                  <a:pt x="316" y="80"/>
                </a:cubicBezTo>
                <a:cubicBezTo>
                  <a:pt x="314" y="76"/>
                  <a:pt x="317" y="74"/>
                  <a:pt x="319" y="74"/>
                </a:cubicBezTo>
                <a:cubicBezTo>
                  <a:pt x="320" y="74"/>
                  <a:pt x="332" y="74"/>
                  <a:pt x="338" y="74"/>
                </a:cubicBezTo>
                <a:cubicBezTo>
                  <a:pt x="339" y="76"/>
                  <a:pt x="340" y="78"/>
                  <a:pt x="341" y="81"/>
                </a:cubicBezTo>
                <a:cubicBezTo>
                  <a:pt x="343" y="94"/>
                  <a:pt x="343" y="94"/>
                  <a:pt x="343" y="94"/>
                </a:cubicBezTo>
                <a:lnTo>
                  <a:pt x="333" y="94"/>
                </a:lnTo>
                <a:close/>
              </a:path>
            </a:pathLst>
          </a:custGeom>
          <a:solidFill>
            <a:srgbClr val="125D2C"/>
          </a:solidFill>
          <a:ln>
            <a:noFill/>
          </a:ln>
        </p:spPr>
        <p:txBody>
          <a:bodyPr anchor="ctr" anchorCtr="1"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35" grpId="0"/>
      <p:bldP spid="36" grpId="0"/>
      <p:bldP spid="2" grpId="0" animBg="1"/>
      <p:bldP spid="56" grpId="0"/>
      <p:bldP spid="57" grpId="0"/>
      <p:bldP spid="4" grpId="0"/>
      <p:bldP spid="5" grpId="0"/>
      <p:bldP spid="9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 userDrawn="1"/>
        </p:nvSpPr>
        <p:spPr>
          <a:xfrm>
            <a:off x="3540760" y="3257233"/>
            <a:ext cx="4995863" cy="661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研究的方法及过程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199130" y="3831590"/>
            <a:ext cx="5793104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10000"/>
              </a:lnSpc>
              <a:defRPr/>
            </a:pP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The small fresh  style  cattleman simple reply 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40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powerpoint</a:t>
            </a:r>
            <a:r>
              <a:rPr lang="en-US" altLang="zh-CN" sz="14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template. Please </a:t>
            </a:r>
            <a:r>
              <a:rPr lang="en-US" altLang="zh-CN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enter the title.</a:t>
            </a:r>
            <a:endParaRPr lang="en-US" altLang="zh-CN" sz="1400" strike="noStrike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5007928" y="2375535"/>
            <a:ext cx="1885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Part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412230" y="2375535"/>
            <a:ext cx="771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13940" y="2562225"/>
            <a:ext cx="7597140" cy="2420620"/>
            <a:chOff x="3644" y="4035"/>
            <a:chExt cx="11964" cy="3812"/>
          </a:xfrm>
        </p:grpSpPr>
        <p:sp>
          <p:nvSpPr>
            <p:cNvPr id="20" name="圆角矩形 1"/>
            <p:cNvSpPr/>
            <p:nvPr/>
          </p:nvSpPr>
          <p:spPr>
            <a:xfrm>
              <a:off x="3644" y="5957"/>
              <a:ext cx="3381" cy="1891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125D2C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25D2C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385" tIns="45691" rIns="91385" bIns="45691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865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圆角矩形 1"/>
            <p:cNvSpPr/>
            <p:nvPr/>
          </p:nvSpPr>
          <p:spPr>
            <a:xfrm flipV="1">
              <a:off x="6505" y="4035"/>
              <a:ext cx="3381" cy="1891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125D2C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txBody>
            <a:bodyPr lIns="86673" tIns="43335" rIns="86673" bIns="43335"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65" kern="0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圆角矩形 1"/>
            <p:cNvSpPr/>
            <p:nvPr/>
          </p:nvSpPr>
          <p:spPr>
            <a:xfrm>
              <a:off x="9373" y="5957"/>
              <a:ext cx="3381" cy="1891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125D2C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385" tIns="45691" rIns="91385" bIns="45691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865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圆角矩形 1"/>
            <p:cNvSpPr/>
            <p:nvPr/>
          </p:nvSpPr>
          <p:spPr>
            <a:xfrm flipV="1">
              <a:off x="12228" y="4035"/>
              <a:ext cx="3381" cy="1891"/>
            </a:xfrm>
            <a:custGeom>
              <a:avLst/>
              <a:gdLst/>
              <a:ahLst/>
              <a:cxnLst/>
              <a:rect l="l" t="t" r="r" b="b"/>
              <a:pathLst>
                <a:path w="2808312" h="2020010">
                  <a:moveTo>
                    <a:pt x="0" y="0"/>
                  </a:moveTo>
                  <a:lnTo>
                    <a:pt x="422312" y="0"/>
                  </a:lnTo>
                  <a:lnTo>
                    <a:pt x="422312" y="1152430"/>
                  </a:lnTo>
                  <a:cubicBezTo>
                    <a:pt x="422312" y="1404581"/>
                    <a:pt x="626721" y="1608990"/>
                    <a:pt x="878872" y="1608990"/>
                  </a:cubicBezTo>
                  <a:lnTo>
                    <a:pt x="1909968" y="1608990"/>
                  </a:lnTo>
                  <a:cubicBezTo>
                    <a:pt x="2162119" y="1608990"/>
                    <a:pt x="2366528" y="1404581"/>
                    <a:pt x="2366528" y="1152430"/>
                  </a:cubicBezTo>
                  <a:lnTo>
                    <a:pt x="2366528" y="0"/>
                  </a:lnTo>
                  <a:lnTo>
                    <a:pt x="2808312" y="0"/>
                  </a:lnTo>
                  <a:lnTo>
                    <a:pt x="2808312" y="1313411"/>
                  </a:lnTo>
                  <a:cubicBezTo>
                    <a:pt x="2808312" y="1703655"/>
                    <a:pt x="2491957" y="2020010"/>
                    <a:pt x="2101713" y="2020010"/>
                  </a:cubicBezTo>
                  <a:lnTo>
                    <a:pt x="706599" y="2020010"/>
                  </a:lnTo>
                  <a:cubicBezTo>
                    <a:pt x="316355" y="2020010"/>
                    <a:pt x="0" y="1703655"/>
                    <a:pt x="0" y="1313411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rgbClr val="125D2C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txBody>
            <a:bodyPr lIns="86673" tIns="43335" rIns="86673" bIns="43335"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65" kern="0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928" y="3762622"/>
            <a:ext cx="12199996" cy="82914"/>
          </a:xfrm>
          <a:prstGeom prst="rect">
            <a:avLst/>
          </a:prstGeom>
          <a:solidFill>
            <a:srgbClr val="125D2C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45695" rIns="91390" bIns="45695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defRPr/>
            </a:pPr>
            <a:endParaRPr lang="en-US" sz="2400" kern="0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98697" y="287020"/>
            <a:ext cx="2011680" cy="33972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研究的方法及过程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34535" y="636270"/>
            <a:ext cx="2592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sym typeface="+mn-ea"/>
              </a:rPr>
              <a:t>Please enter the big caption text here.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3405" y="911860"/>
            <a:ext cx="302260" cy="75565"/>
          </a:xfrm>
          <a:prstGeom prst="rect">
            <a:avLst/>
          </a:prstGeom>
          <a:solidFill>
            <a:srgbClr val="125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TextBox 23"/>
          <p:cNvSpPr txBox="1"/>
          <p:nvPr/>
        </p:nvSpPr>
        <p:spPr>
          <a:xfrm>
            <a:off x="2194560" y="5057140"/>
            <a:ext cx="2386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8424040" y="403698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TextBox 23"/>
          <p:cNvSpPr txBox="1"/>
          <p:nvPr/>
        </p:nvSpPr>
        <p:spPr>
          <a:xfrm>
            <a:off x="4010660" y="1538605"/>
            <a:ext cx="2386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5831840" y="5057140"/>
            <a:ext cx="2386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7645400" y="1538605"/>
            <a:ext cx="2386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绿叶小清新毕业答辩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模板稻壳儿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艺随风坚持创新请输入文字内容绿叶小清新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2851280" y="311750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6573650" y="311750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4668650" y="4209701"/>
            <a:ext cx="1071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请输入标题</a:t>
            </a:r>
            <a:endParaRPr 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475" y="41084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97450" y="3244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12915" y="409829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655685" y="32956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04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/>
      <p:bldP spid="36" grpId="0"/>
      <p:bldP spid="7" grpId="0" animBg="1"/>
      <p:bldP spid="56" grpId="0"/>
      <p:bldP spid="57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2" grpId="0"/>
      <p:bldP spid="14" grpId="0"/>
      <p:bldP spid="16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更多作品请在稻壳儿搜索艺随风&#10;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4734</Words>
  <Application>WPS 演示</Application>
  <PresentationFormat>自定义</PresentationFormat>
  <Paragraphs>290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Calibri</vt:lpstr>
      <vt:lpstr>Segoe UI Black</vt:lpstr>
      <vt:lpstr>Elephant</vt:lpstr>
      <vt:lpstr>Century Gothic</vt:lpstr>
      <vt:lpstr>Calibri</vt:lpstr>
      <vt:lpstr>Calibri Light</vt:lpstr>
      <vt:lpstr>Gill Sans</vt:lpstr>
      <vt:lpstr>Gill Sans MT Pro Light</vt:lpstr>
      <vt:lpstr>Gill Sans MT</vt:lpstr>
      <vt:lpstr>华文黑体</vt:lpstr>
      <vt:lpstr>HelveticaNeueLT Pro 35 Th</vt:lpstr>
      <vt:lpstr>华文细黑</vt:lpstr>
      <vt:lpstr>Open Sans</vt:lpstr>
      <vt:lpstr>Segoe Print</vt:lpstr>
      <vt:lpstr>黑体</vt:lpstr>
      <vt:lpstr>更多作品请在稻壳儿搜索艺随风
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zengfuqiang</dc:creator>
  <cp:lastModifiedBy>zengfuqiang</cp:lastModifiedBy>
  <cp:revision>372</cp:revision>
  <dcterms:created xsi:type="dcterms:W3CDTF">2015-05-05T08:02:00Z</dcterms:created>
  <dcterms:modified xsi:type="dcterms:W3CDTF">2020-02-15T07:28:27Z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  <property fmtid="{D5CDD505-2E9C-101B-9397-08002B2CF9AE}" pid="3" name="KSORubyTemplateID">
    <vt:lpwstr>8</vt:lpwstr>
  </property>
</Properties>
</file>