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440"/>
    <a:srgbClr val="CA8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2046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CA8C20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CA8C20"/>
              </a:solidFill>
              <a:ln>
                <a:solidFill>
                  <a:srgbClr val="317FB7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2020/3/28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chart" Target="../charts/chart1.xml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3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8.emf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2.xml"/><Relationship Id="rId15" Type="http://schemas.openxmlformats.org/officeDocument/2006/relationships/image" Target="../media/image12.pn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3" name="Picture 5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7" b="8125"/>
          <a:stretch/>
        </p:blipFill>
        <p:spPr bwMode="auto">
          <a:xfrm>
            <a:off x="0" y="-12699"/>
            <a:ext cx="1219200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3" y="1868554"/>
            <a:ext cx="4995117" cy="69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84" name="Picture 507" descr="C:\Users\Administrator\Desktop\图片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67" y="3868738"/>
            <a:ext cx="1495425" cy="18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5" name="矩形 1884"/>
          <p:cNvSpPr/>
          <p:nvPr/>
        </p:nvSpPr>
        <p:spPr>
          <a:xfrm>
            <a:off x="4630055" y="2668170"/>
            <a:ext cx="6686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7200" dirty="0">
                <a:solidFill>
                  <a:srgbClr val="0A2440"/>
                </a:solidFill>
                <a:latin typeface="QisiAaBanSong" pitchFamily="18" charset="-122"/>
                <a:ea typeface="QisiAaBanSong" pitchFamily="18" charset="-122"/>
              </a:rPr>
              <a:t>论文答辩</a:t>
            </a:r>
            <a:r>
              <a:rPr lang="en-US" altLang="zh-CN" sz="7200" dirty="0">
                <a:solidFill>
                  <a:srgbClr val="0A2440"/>
                </a:solidFill>
                <a:latin typeface="QisiAaBanSong" pitchFamily="18" charset="-122"/>
                <a:ea typeface="QisiAaBanSong" pitchFamily="18" charset="-122"/>
              </a:rPr>
              <a:t>·</a:t>
            </a:r>
            <a:r>
              <a:rPr lang="zh-CN" altLang="en-US" sz="7200" dirty="0">
                <a:solidFill>
                  <a:srgbClr val="0A2440"/>
                </a:solidFill>
                <a:latin typeface="QisiAaBanSong" pitchFamily="18" charset="-122"/>
                <a:ea typeface="QisiAaBanSong" pitchFamily="18" charset="-122"/>
              </a:rPr>
              <a:t>开题报告</a:t>
            </a:r>
          </a:p>
        </p:txBody>
      </p:sp>
      <p:pic>
        <p:nvPicPr>
          <p:cNvPr id="1886" name="Picture 5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573377"/>
            <a:ext cx="2533650" cy="38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1" name="graduation-cap_43911"/>
          <p:cNvSpPr>
            <a:spLocks noChangeAspect="1"/>
          </p:cNvSpPr>
          <p:nvPr/>
        </p:nvSpPr>
        <p:spPr bwMode="auto">
          <a:xfrm>
            <a:off x="1805581" y="4423841"/>
            <a:ext cx="924011" cy="432620"/>
          </a:xfrm>
          <a:custGeom>
            <a:avLst/>
            <a:gdLst>
              <a:gd name="connsiteX0" fmla="*/ 131960 w 600029"/>
              <a:gd name="connsiteY0" fmla="*/ 74486 h 280933"/>
              <a:gd name="connsiteX1" fmla="*/ 308573 w 600029"/>
              <a:gd name="connsiteY1" fmla="*/ 101710 h 280933"/>
              <a:gd name="connsiteX2" fmla="*/ 470827 w 600029"/>
              <a:gd name="connsiteY2" fmla="*/ 74486 h 280933"/>
              <a:gd name="connsiteX3" fmla="*/ 470827 w 600029"/>
              <a:gd name="connsiteY3" fmla="*/ 164755 h 280933"/>
              <a:gd name="connsiteX4" fmla="*/ 320060 w 600029"/>
              <a:gd name="connsiteY4" fmla="*/ 197710 h 280933"/>
              <a:gd name="connsiteX5" fmla="*/ 131960 w 600029"/>
              <a:gd name="connsiteY5" fmla="*/ 169054 h 280933"/>
              <a:gd name="connsiteX6" fmla="*/ 297144 w 600029"/>
              <a:gd name="connsiteY6" fmla="*/ 0 h 280933"/>
              <a:gd name="connsiteX7" fmla="*/ 600029 w 600029"/>
              <a:gd name="connsiteY7" fmla="*/ 47300 h 280933"/>
              <a:gd name="connsiteX8" fmla="*/ 310063 w 600029"/>
              <a:gd name="connsiteY8" fmla="*/ 87433 h 280933"/>
              <a:gd name="connsiteX9" fmla="*/ 71774 w 600029"/>
              <a:gd name="connsiteY9" fmla="*/ 55900 h 280933"/>
              <a:gd name="connsiteX10" fmla="*/ 71774 w 600029"/>
              <a:gd name="connsiteY10" fmla="*/ 199233 h 280933"/>
              <a:gd name="connsiteX11" fmla="*/ 103355 w 600029"/>
              <a:gd name="connsiteY11" fmla="*/ 199233 h 280933"/>
              <a:gd name="connsiteX12" fmla="*/ 103355 w 600029"/>
              <a:gd name="connsiteY12" fmla="*/ 280933 h 280933"/>
              <a:gd name="connsiteX13" fmla="*/ 66032 w 600029"/>
              <a:gd name="connsiteY13" fmla="*/ 262300 h 280933"/>
              <a:gd name="connsiteX14" fmla="*/ 30145 w 600029"/>
              <a:gd name="connsiteY14" fmla="*/ 280933 h 280933"/>
              <a:gd name="connsiteX15" fmla="*/ 30145 w 600029"/>
              <a:gd name="connsiteY15" fmla="*/ 199233 h 280933"/>
              <a:gd name="connsiteX16" fmla="*/ 60290 w 600029"/>
              <a:gd name="connsiteY16" fmla="*/ 199233 h 280933"/>
              <a:gd name="connsiteX17" fmla="*/ 60290 w 600029"/>
              <a:gd name="connsiteY17" fmla="*/ 54467 h 280933"/>
              <a:gd name="connsiteX18" fmla="*/ 0 w 600029"/>
              <a:gd name="connsiteY18" fmla="*/ 47300 h 28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0029" h="280933">
                <a:moveTo>
                  <a:pt x="131960" y="74486"/>
                </a:moveTo>
                <a:lnTo>
                  <a:pt x="308573" y="101710"/>
                </a:lnTo>
                <a:lnTo>
                  <a:pt x="470827" y="74486"/>
                </a:lnTo>
                <a:lnTo>
                  <a:pt x="470827" y="164755"/>
                </a:lnTo>
                <a:cubicBezTo>
                  <a:pt x="470827" y="164755"/>
                  <a:pt x="410520" y="197710"/>
                  <a:pt x="320060" y="197710"/>
                </a:cubicBezTo>
                <a:cubicBezTo>
                  <a:pt x="228164" y="197710"/>
                  <a:pt x="131960" y="169054"/>
                  <a:pt x="131960" y="169054"/>
                </a:cubicBezTo>
                <a:close/>
                <a:moveTo>
                  <a:pt x="297144" y="0"/>
                </a:moveTo>
                <a:lnTo>
                  <a:pt x="600029" y="47300"/>
                </a:lnTo>
                <a:lnTo>
                  <a:pt x="310063" y="87433"/>
                </a:lnTo>
                <a:lnTo>
                  <a:pt x="71774" y="55900"/>
                </a:lnTo>
                <a:lnTo>
                  <a:pt x="71774" y="199233"/>
                </a:lnTo>
                <a:lnTo>
                  <a:pt x="103355" y="199233"/>
                </a:lnTo>
                <a:lnTo>
                  <a:pt x="103355" y="280933"/>
                </a:lnTo>
                <a:lnTo>
                  <a:pt x="66032" y="262300"/>
                </a:lnTo>
                <a:lnTo>
                  <a:pt x="30145" y="280933"/>
                </a:lnTo>
                <a:lnTo>
                  <a:pt x="30145" y="199233"/>
                </a:lnTo>
                <a:lnTo>
                  <a:pt x="60290" y="199233"/>
                </a:lnTo>
                <a:lnTo>
                  <a:pt x="60290" y="54467"/>
                </a:lnTo>
                <a:lnTo>
                  <a:pt x="0" y="47300"/>
                </a:lnTo>
                <a:close/>
              </a:path>
            </a:pathLst>
          </a:custGeom>
          <a:solidFill>
            <a:srgbClr val="0A2440"/>
          </a:solidFill>
          <a:ln>
            <a:noFill/>
          </a:ln>
        </p:spPr>
      </p:sp>
      <p:sp>
        <p:nvSpPr>
          <p:cNvPr id="480" name="矩形 479"/>
          <p:cNvSpPr/>
          <p:nvPr/>
        </p:nvSpPr>
        <p:spPr>
          <a:xfrm>
            <a:off x="5524503" y="3951498"/>
            <a:ext cx="4995116" cy="461665"/>
          </a:xfrm>
          <a:prstGeom prst="rect">
            <a:avLst/>
          </a:prstGeom>
          <a:solidFill>
            <a:srgbClr val="CA8C20"/>
          </a:solidFill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请在这里添加您的论文副标题</a:t>
            </a:r>
            <a:endParaRPr lang="zh-CN" altLang="en-US" sz="24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482" name="直接连接符 481"/>
          <p:cNvCxnSpPr/>
          <p:nvPr/>
        </p:nvCxnSpPr>
        <p:spPr>
          <a:xfrm>
            <a:off x="4325257" y="4182330"/>
            <a:ext cx="1199246" cy="0"/>
          </a:xfrm>
          <a:prstGeom prst="line">
            <a:avLst/>
          </a:prstGeom>
          <a:ln>
            <a:solidFill>
              <a:srgbClr val="0A2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/>
          <p:cNvCxnSpPr/>
          <p:nvPr/>
        </p:nvCxnSpPr>
        <p:spPr>
          <a:xfrm>
            <a:off x="10519619" y="4182330"/>
            <a:ext cx="1199246" cy="0"/>
          </a:xfrm>
          <a:prstGeom prst="line">
            <a:avLst/>
          </a:prstGeom>
          <a:ln>
            <a:solidFill>
              <a:srgbClr val="0A2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椭圆 483"/>
          <p:cNvSpPr/>
          <p:nvPr/>
        </p:nvSpPr>
        <p:spPr>
          <a:xfrm>
            <a:off x="5379361" y="4095244"/>
            <a:ext cx="174170" cy="174170"/>
          </a:xfrm>
          <a:prstGeom prst="ellipse">
            <a:avLst/>
          </a:prstGeom>
          <a:solidFill>
            <a:srgbClr val="0A2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椭圆 518"/>
          <p:cNvSpPr/>
          <p:nvPr/>
        </p:nvSpPr>
        <p:spPr>
          <a:xfrm>
            <a:off x="10461561" y="4095244"/>
            <a:ext cx="174170" cy="174170"/>
          </a:xfrm>
          <a:prstGeom prst="ellipse">
            <a:avLst/>
          </a:prstGeom>
          <a:solidFill>
            <a:srgbClr val="0A2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0" name="组合 519"/>
          <p:cNvGrpSpPr/>
          <p:nvPr/>
        </p:nvGrpSpPr>
        <p:grpSpPr>
          <a:xfrm>
            <a:off x="6325538" y="5411561"/>
            <a:ext cx="3393046" cy="462708"/>
            <a:chOff x="4619880" y="4529943"/>
            <a:chExt cx="3393046" cy="462708"/>
          </a:xfrm>
        </p:grpSpPr>
        <p:sp>
          <p:nvSpPr>
            <p:cNvPr id="521" name="矩形: 圆角 11"/>
            <p:cNvSpPr/>
            <p:nvPr/>
          </p:nvSpPr>
          <p:spPr>
            <a:xfrm>
              <a:off x="4619880" y="4529943"/>
              <a:ext cx="1593275" cy="462708"/>
            </a:xfrm>
            <a:prstGeom prst="roundRect">
              <a:avLst>
                <a:gd name="adj" fmla="val 50000"/>
              </a:avLst>
            </a:prstGeom>
            <a:solidFill>
              <a:srgbClr val="0A24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答辩人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：某某某</a:t>
              </a:r>
            </a:p>
          </p:txBody>
        </p:sp>
        <p:sp>
          <p:nvSpPr>
            <p:cNvPr id="522" name="矩形: 圆角 11"/>
            <p:cNvSpPr/>
            <p:nvPr/>
          </p:nvSpPr>
          <p:spPr>
            <a:xfrm>
              <a:off x="6419651" y="4529943"/>
              <a:ext cx="1593275" cy="462708"/>
            </a:xfrm>
            <a:prstGeom prst="roundRect">
              <a:avLst>
                <a:gd name="adj" fmla="val 50000"/>
              </a:avLst>
            </a:prstGeom>
            <a:solidFill>
              <a:srgbClr val="CA8C2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202X.06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23" name="矩形 522"/>
          <p:cNvSpPr/>
          <p:nvPr/>
        </p:nvSpPr>
        <p:spPr>
          <a:xfrm>
            <a:off x="4181143" y="4531723"/>
            <a:ext cx="7764114" cy="6126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ea"/>
                <a:sym typeface="+mn-lt"/>
              </a:rPr>
              <a:t>Content To Play Here, Or Through Your Copy, Paste In This Box, And Select Only The Text.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ea"/>
                <a:sym typeface="+mn-lt"/>
              </a:rPr>
              <a:t>Content To Play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ea"/>
                <a:sym typeface="+mn-lt"/>
              </a:rPr>
              <a:t>Here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ea"/>
                <a:sym typeface="+mn-lt"/>
              </a:rPr>
              <a:t>.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ea"/>
                <a:sym typeface="+mn-lt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ea"/>
                <a:sym typeface="+mn-lt"/>
              </a:rPr>
              <a:t>Or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ea"/>
                <a:sym typeface="+mn-lt"/>
              </a:rPr>
              <a:t>Through Your Copy, Paste In This Box, And Select Only The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ea"/>
                <a:sym typeface="+mn-lt"/>
              </a:rPr>
              <a:t>Text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12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1"/>
          <a:stretch/>
        </p:blipFill>
        <p:spPr bwMode="auto">
          <a:xfrm rot="10800000">
            <a:off x="6982773" y="0"/>
            <a:ext cx="2298857" cy="686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"/>
          <a:stretch/>
        </p:blipFill>
        <p:spPr bwMode="auto">
          <a:xfrm rot="10800000">
            <a:off x="-3" y="2463501"/>
            <a:ext cx="12191999" cy="440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组合 50"/>
          <p:cNvGrpSpPr/>
          <p:nvPr/>
        </p:nvGrpSpPr>
        <p:grpSpPr>
          <a:xfrm>
            <a:off x="7384488" y="931345"/>
            <a:ext cx="1495425" cy="1853259"/>
            <a:chOff x="4821646" y="1576614"/>
            <a:chExt cx="1495425" cy="1853259"/>
          </a:xfrm>
        </p:grpSpPr>
        <p:pic>
          <p:nvPicPr>
            <p:cNvPr id="52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646" y="1576614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raduation-cap_43911"/>
            <p:cNvSpPr>
              <a:spLocks noChangeAspect="1"/>
            </p:cNvSpPr>
            <p:nvPr/>
          </p:nvSpPr>
          <p:spPr bwMode="auto">
            <a:xfrm>
              <a:off x="5126360" y="2131717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sp>
        <p:nvSpPr>
          <p:cNvPr id="57" name="TextBox 88"/>
          <p:cNvSpPr txBox="1">
            <a:spLocks noChangeArrowheads="1"/>
          </p:cNvSpPr>
          <p:nvPr/>
        </p:nvSpPr>
        <p:spPr bwMode="auto">
          <a:xfrm>
            <a:off x="587985" y="1936070"/>
            <a:ext cx="4698722" cy="76944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400" b="1" dirty="0">
                <a:solidFill>
                  <a:srgbClr val="0A2440"/>
                </a:solidFill>
                <a:latin typeface="微软雅黑" panose="020B0503020204020204" pitchFamily="34" charset="-122"/>
              </a:rPr>
              <a:t>选题的背景与依据</a:t>
            </a:r>
          </a:p>
        </p:txBody>
      </p:sp>
      <p:sp>
        <p:nvSpPr>
          <p:cNvPr id="58" name="TextBox 88"/>
          <p:cNvSpPr txBox="1">
            <a:spLocks noChangeArrowheads="1"/>
          </p:cNvSpPr>
          <p:nvPr/>
        </p:nvSpPr>
        <p:spPr bwMode="auto">
          <a:xfrm>
            <a:off x="587985" y="1231368"/>
            <a:ext cx="2992935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b="1" dirty="0" smtClean="0">
                <a:solidFill>
                  <a:srgbClr val="CA8C20"/>
                </a:solidFill>
                <a:latin typeface="微软雅黑" panose="020B0503020204020204" pitchFamily="34" charset="-122"/>
              </a:rPr>
              <a:t>PART  ONE</a:t>
            </a:r>
            <a:endParaRPr lang="zh-CN" altLang="en-US" sz="4000" b="1" dirty="0">
              <a:solidFill>
                <a:srgbClr val="CA8C2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587985" y="2824346"/>
            <a:ext cx="5606299" cy="43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小标题一  </a:t>
            </a: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小标题二  </a:t>
            </a: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小标题三</a:t>
            </a:r>
            <a:endParaRPr lang="zh-CN" altLang="en-US" sz="2199" dirty="0">
              <a:solidFill>
                <a:srgbClr val="32575E"/>
              </a:solidFill>
              <a:ea typeface="宋体" panose="02010600030101010101" pitchFamily="2" charset="-122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587985" y="3404574"/>
            <a:ext cx="5606299" cy="43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小标题一  </a:t>
            </a: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小标题二  </a:t>
            </a: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小标题三</a:t>
            </a:r>
            <a:endParaRPr lang="zh-CN" altLang="en-US" sz="2199" dirty="0">
              <a:solidFill>
                <a:srgbClr val="32575E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28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52104" y="403523"/>
            <a:ext cx="3414125" cy="529436"/>
            <a:chOff x="83820" y="403523"/>
            <a:chExt cx="3414125" cy="529436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71"/>
            <a:stretch/>
          </p:blipFill>
          <p:spPr bwMode="auto">
            <a:xfrm rot="5400000">
              <a:off x="2409412" y="-155574"/>
              <a:ext cx="518678" cy="1658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971" b="7971"/>
            <a:stretch/>
          </p:blipFill>
          <p:spPr bwMode="auto">
            <a:xfrm rot="16200000">
              <a:off x="702350" y="-215007"/>
              <a:ext cx="518678" cy="1755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162901" y="101941"/>
            <a:ext cx="922594" cy="1143357"/>
            <a:chOff x="4821646" y="1576614"/>
            <a:chExt cx="1495425" cy="1853259"/>
          </a:xfrm>
        </p:grpSpPr>
        <p:pic>
          <p:nvPicPr>
            <p:cNvPr id="25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646" y="1576614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graduation-cap_43911"/>
            <p:cNvSpPr>
              <a:spLocks noChangeAspect="1"/>
            </p:cNvSpPr>
            <p:nvPr/>
          </p:nvSpPr>
          <p:spPr bwMode="auto">
            <a:xfrm>
              <a:off x="5126360" y="2131717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"/>
          <a:stretch/>
        </p:blipFill>
        <p:spPr bwMode="auto">
          <a:xfrm rot="10800000">
            <a:off x="-4" y="6110343"/>
            <a:ext cx="12191999" cy="75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88"/>
          <p:cNvSpPr txBox="1">
            <a:spLocks noChangeArrowheads="1"/>
          </p:cNvSpPr>
          <p:nvPr/>
        </p:nvSpPr>
        <p:spPr bwMode="auto">
          <a:xfrm>
            <a:off x="996262" y="457313"/>
            <a:ext cx="223651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</a:rPr>
              <a:t>选题的背景与依据</a:t>
            </a:r>
          </a:p>
        </p:txBody>
      </p:sp>
      <p:sp>
        <p:nvSpPr>
          <p:cNvPr id="85" name="空心弧 84"/>
          <p:cNvSpPr/>
          <p:nvPr/>
        </p:nvSpPr>
        <p:spPr>
          <a:xfrm rot="5400000">
            <a:off x="6888419" y="1611606"/>
            <a:ext cx="2819561" cy="2818541"/>
          </a:xfrm>
          <a:prstGeom prst="blockArc">
            <a:avLst>
              <a:gd name="adj1" fmla="val 10884798"/>
              <a:gd name="adj2" fmla="val 21542696"/>
              <a:gd name="adj3" fmla="val 3108"/>
            </a:avLst>
          </a:prstGeom>
          <a:solidFill>
            <a:srgbClr val="006599"/>
          </a:solidFill>
          <a:ln w="25400" cap="flat" cmpd="sng" algn="ctr">
            <a:noFill/>
            <a:prstDash val="solid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6" name="右箭头 85"/>
          <p:cNvSpPr/>
          <p:nvPr/>
        </p:nvSpPr>
        <p:spPr>
          <a:xfrm flipH="1">
            <a:off x="5702220" y="4276320"/>
            <a:ext cx="1772590" cy="139097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006599"/>
          </a:solidFill>
          <a:ln w="25400" cap="flat" cmpd="sng" algn="ctr">
            <a:noFill/>
            <a:prstDash val="solid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右箭头 86"/>
          <p:cNvSpPr/>
          <p:nvPr/>
        </p:nvSpPr>
        <p:spPr>
          <a:xfrm>
            <a:off x="5623218" y="1657637"/>
            <a:ext cx="1772590" cy="139097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006599"/>
          </a:solidFill>
          <a:ln w="25400" cap="flat" cmpd="sng" algn="ctr">
            <a:noFill/>
            <a:prstDash val="solid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右箭头 87"/>
          <p:cNvSpPr/>
          <p:nvPr/>
        </p:nvSpPr>
        <p:spPr>
          <a:xfrm flipH="1">
            <a:off x="2917007" y="4284836"/>
            <a:ext cx="1772590" cy="139097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006599"/>
          </a:solidFill>
          <a:ln w="25400" cap="flat" cmpd="sng" algn="ctr">
            <a:noFill/>
            <a:prstDash val="solid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右箭头 88"/>
          <p:cNvSpPr/>
          <p:nvPr/>
        </p:nvSpPr>
        <p:spPr>
          <a:xfrm>
            <a:off x="2797657" y="1648188"/>
            <a:ext cx="1772590" cy="139097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006599"/>
          </a:solidFill>
          <a:ln w="25400" cap="flat" cmpd="sng" algn="ctr">
            <a:noFill/>
            <a:prstDash val="solid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783866" y="1221094"/>
            <a:ext cx="1053752" cy="1054133"/>
          </a:xfrm>
          <a:prstGeom prst="ellipse">
            <a:avLst/>
          </a:prstGeom>
          <a:solidFill>
            <a:srgbClr val="0A24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" name="Freeform 13"/>
          <p:cNvSpPr>
            <a:spLocks noEditPoints="1"/>
          </p:cNvSpPr>
          <p:nvPr/>
        </p:nvSpPr>
        <p:spPr bwMode="auto">
          <a:xfrm>
            <a:off x="2012374" y="1385612"/>
            <a:ext cx="596736" cy="685971"/>
          </a:xfrm>
          <a:custGeom>
            <a:avLst/>
            <a:gdLst>
              <a:gd name="T0" fmla="*/ 27 w 94"/>
              <a:gd name="T1" fmla="*/ 39 h 108"/>
              <a:gd name="T2" fmla="*/ 52 w 94"/>
              <a:gd name="T3" fmla="*/ 37 h 108"/>
              <a:gd name="T4" fmla="*/ 93 w 94"/>
              <a:gd name="T5" fmla="*/ 58 h 108"/>
              <a:gd name="T6" fmla="*/ 90 w 94"/>
              <a:gd name="T7" fmla="*/ 50 h 108"/>
              <a:gd name="T8" fmla="*/ 88 w 94"/>
              <a:gd name="T9" fmla="*/ 43 h 108"/>
              <a:gd name="T10" fmla="*/ 89 w 94"/>
              <a:gd name="T11" fmla="*/ 39 h 108"/>
              <a:gd name="T12" fmla="*/ 87 w 94"/>
              <a:gd name="T13" fmla="*/ 32 h 108"/>
              <a:gd name="T14" fmla="*/ 84 w 94"/>
              <a:gd name="T15" fmla="*/ 25 h 108"/>
              <a:gd name="T16" fmla="*/ 84 w 94"/>
              <a:gd name="T17" fmla="*/ 19 h 108"/>
              <a:gd name="T18" fmla="*/ 80 w 94"/>
              <a:gd name="T19" fmla="*/ 14 h 108"/>
              <a:gd name="T20" fmla="*/ 76 w 94"/>
              <a:gd name="T21" fmla="*/ 10 h 108"/>
              <a:gd name="T22" fmla="*/ 75 w 94"/>
              <a:gd name="T23" fmla="*/ 7 h 108"/>
              <a:gd name="T24" fmla="*/ 70 w 94"/>
              <a:gd name="T25" fmla="*/ 4 h 108"/>
              <a:gd name="T26" fmla="*/ 65 w 94"/>
              <a:gd name="T27" fmla="*/ 2 h 108"/>
              <a:gd name="T28" fmla="*/ 58 w 94"/>
              <a:gd name="T29" fmla="*/ 1 h 108"/>
              <a:gd name="T30" fmla="*/ 51 w 94"/>
              <a:gd name="T31" fmla="*/ 0 h 108"/>
              <a:gd name="T32" fmla="*/ 45 w 94"/>
              <a:gd name="T33" fmla="*/ 0 h 108"/>
              <a:gd name="T34" fmla="*/ 38 w 94"/>
              <a:gd name="T35" fmla="*/ 1 h 108"/>
              <a:gd name="T36" fmla="*/ 31 w 94"/>
              <a:gd name="T37" fmla="*/ 2 h 108"/>
              <a:gd name="T38" fmla="*/ 24 w 94"/>
              <a:gd name="T39" fmla="*/ 4 h 108"/>
              <a:gd name="T40" fmla="*/ 18 w 94"/>
              <a:gd name="T41" fmla="*/ 8 h 108"/>
              <a:gd name="T42" fmla="*/ 13 w 94"/>
              <a:gd name="T43" fmla="*/ 12 h 108"/>
              <a:gd name="T44" fmla="*/ 8 w 94"/>
              <a:gd name="T45" fmla="*/ 17 h 108"/>
              <a:gd name="T46" fmla="*/ 5 w 94"/>
              <a:gd name="T47" fmla="*/ 22 h 108"/>
              <a:gd name="T48" fmla="*/ 2 w 94"/>
              <a:gd name="T49" fmla="*/ 28 h 108"/>
              <a:gd name="T50" fmla="*/ 0 w 94"/>
              <a:gd name="T51" fmla="*/ 36 h 108"/>
              <a:gd name="T52" fmla="*/ 1 w 94"/>
              <a:gd name="T53" fmla="*/ 49 h 108"/>
              <a:gd name="T54" fmla="*/ 24 w 94"/>
              <a:gd name="T55" fmla="*/ 97 h 108"/>
              <a:gd name="T56" fmla="*/ 71 w 94"/>
              <a:gd name="T57" fmla="*/ 107 h 108"/>
              <a:gd name="T58" fmla="*/ 72 w 94"/>
              <a:gd name="T59" fmla="*/ 93 h 108"/>
              <a:gd name="T60" fmla="*/ 73 w 94"/>
              <a:gd name="T61" fmla="*/ 90 h 108"/>
              <a:gd name="T62" fmla="*/ 76 w 94"/>
              <a:gd name="T63" fmla="*/ 89 h 108"/>
              <a:gd name="T64" fmla="*/ 79 w 94"/>
              <a:gd name="T65" fmla="*/ 89 h 108"/>
              <a:gd name="T66" fmla="*/ 82 w 94"/>
              <a:gd name="T67" fmla="*/ 90 h 108"/>
              <a:gd name="T68" fmla="*/ 83 w 94"/>
              <a:gd name="T69" fmla="*/ 90 h 108"/>
              <a:gd name="T70" fmla="*/ 86 w 94"/>
              <a:gd name="T71" fmla="*/ 90 h 108"/>
              <a:gd name="T72" fmla="*/ 89 w 94"/>
              <a:gd name="T73" fmla="*/ 88 h 108"/>
              <a:gd name="T74" fmla="*/ 89 w 94"/>
              <a:gd name="T75" fmla="*/ 84 h 108"/>
              <a:gd name="T76" fmla="*/ 90 w 94"/>
              <a:gd name="T77" fmla="*/ 81 h 108"/>
              <a:gd name="T78" fmla="*/ 91 w 94"/>
              <a:gd name="T79" fmla="*/ 79 h 108"/>
              <a:gd name="T80" fmla="*/ 90 w 94"/>
              <a:gd name="T81" fmla="*/ 77 h 108"/>
              <a:gd name="T82" fmla="*/ 89 w 94"/>
              <a:gd name="T83" fmla="*/ 75 h 108"/>
              <a:gd name="T84" fmla="*/ 90 w 94"/>
              <a:gd name="T85" fmla="*/ 73 h 108"/>
              <a:gd name="T86" fmla="*/ 91 w 94"/>
              <a:gd name="T87" fmla="*/ 71 h 108"/>
              <a:gd name="T88" fmla="*/ 90 w 94"/>
              <a:gd name="T89" fmla="*/ 66 h 108"/>
              <a:gd name="T90" fmla="*/ 92 w 94"/>
              <a:gd name="T91" fmla="*/ 63 h 108"/>
              <a:gd name="T92" fmla="*/ 94 w 94"/>
              <a:gd name="T93" fmla="*/ 61 h 108"/>
              <a:gd name="T94" fmla="*/ 28 w 94"/>
              <a:gd name="T95" fmla="*/ 46 h 108"/>
              <a:gd name="T96" fmla="*/ 22 w 94"/>
              <a:gd name="T97" fmla="*/ 47 h 108"/>
              <a:gd name="T98" fmla="*/ 18 w 94"/>
              <a:gd name="T99" fmla="*/ 44 h 108"/>
              <a:gd name="T100" fmla="*/ 17 w 94"/>
              <a:gd name="T101" fmla="*/ 38 h 108"/>
              <a:gd name="T102" fmla="*/ 20 w 94"/>
              <a:gd name="T103" fmla="*/ 33 h 108"/>
              <a:gd name="T104" fmla="*/ 26 w 94"/>
              <a:gd name="T105" fmla="*/ 33 h 108"/>
              <a:gd name="T106" fmla="*/ 30 w 94"/>
              <a:gd name="T107" fmla="*/ 36 h 108"/>
              <a:gd name="T108" fmla="*/ 31 w 94"/>
              <a:gd name="T109" fmla="*/ 42 h 108"/>
              <a:gd name="T110" fmla="*/ 67 w 94"/>
              <a:gd name="T111" fmla="*/ 35 h 108"/>
              <a:gd name="T112" fmla="*/ 59 w 94"/>
              <a:gd name="T113" fmla="*/ 44 h 108"/>
              <a:gd name="T114" fmla="*/ 47 w 94"/>
              <a:gd name="T115" fmla="*/ 45 h 108"/>
              <a:gd name="T116" fmla="*/ 38 w 94"/>
              <a:gd name="T117" fmla="*/ 37 h 108"/>
              <a:gd name="T118" fmla="*/ 37 w 94"/>
              <a:gd name="T119" fmla="*/ 25 h 108"/>
              <a:gd name="T120" fmla="*/ 45 w 94"/>
              <a:gd name="T121" fmla="*/ 16 h 108"/>
              <a:gd name="T122" fmla="*/ 57 w 94"/>
              <a:gd name="T123" fmla="*/ 15 h 108"/>
              <a:gd name="T124" fmla="*/ 66 w 94"/>
              <a:gd name="T125" fmla="*/ 2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4" h="108">
                <a:moveTo>
                  <a:pt x="25" y="43"/>
                </a:moveTo>
                <a:cubicBezTo>
                  <a:pt x="23" y="43"/>
                  <a:pt x="22" y="42"/>
                  <a:pt x="21" y="41"/>
                </a:cubicBezTo>
                <a:cubicBezTo>
                  <a:pt x="21" y="39"/>
                  <a:pt x="22" y="37"/>
                  <a:pt x="23" y="37"/>
                </a:cubicBezTo>
                <a:cubicBezTo>
                  <a:pt x="25" y="36"/>
                  <a:pt x="27" y="37"/>
                  <a:pt x="27" y="39"/>
                </a:cubicBezTo>
                <a:cubicBezTo>
                  <a:pt x="28" y="41"/>
                  <a:pt x="27" y="43"/>
                  <a:pt x="25" y="43"/>
                </a:cubicBezTo>
                <a:close/>
                <a:moveTo>
                  <a:pt x="52" y="24"/>
                </a:moveTo>
                <a:cubicBezTo>
                  <a:pt x="48" y="24"/>
                  <a:pt x="45" y="26"/>
                  <a:pt x="45" y="30"/>
                </a:cubicBezTo>
                <a:cubicBezTo>
                  <a:pt x="45" y="34"/>
                  <a:pt x="48" y="37"/>
                  <a:pt x="52" y="37"/>
                </a:cubicBezTo>
                <a:cubicBezTo>
                  <a:pt x="56" y="37"/>
                  <a:pt x="59" y="34"/>
                  <a:pt x="59" y="30"/>
                </a:cubicBezTo>
                <a:cubicBezTo>
                  <a:pt x="59" y="26"/>
                  <a:pt x="56" y="24"/>
                  <a:pt x="52" y="24"/>
                </a:cubicBezTo>
                <a:close/>
                <a:moveTo>
                  <a:pt x="94" y="61"/>
                </a:moveTo>
                <a:cubicBezTo>
                  <a:pt x="93" y="58"/>
                  <a:pt x="93" y="58"/>
                  <a:pt x="93" y="58"/>
                </a:cubicBezTo>
                <a:cubicBezTo>
                  <a:pt x="92" y="56"/>
                  <a:pt x="92" y="56"/>
                  <a:pt x="92" y="56"/>
                </a:cubicBezTo>
                <a:cubicBezTo>
                  <a:pt x="92" y="54"/>
                  <a:pt x="92" y="54"/>
                  <a:pt x="92" y="54"/>
                </a:cubicBezTo>
                <a:cubicBezTo>
                  <a:pt x="91" y="52"/>
                  <a:pt x="91" y="52"/>
                  <a:pt x="91" y="52"/>
                </a:cubicBezTo>
                <a:cubicBezTo>
                  <a:pt x="90" y="50"/>
                  <a:pt x="90" y="50"/>
                  <a:pt x="90" y="50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46"/>
                  <a:pt x="89" y="46"/>
                  <a:pt x="89" y="46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3"/>
                  <a:pt x="88" y="43"/>
                  <a:pt x="88" y="43"/>
                </a:cubicBezTo>
                <a:cubicBezTo>
                  <a:pt x="89" y="43"/>
                  <a:pt x="89" y="43"/>
                  <a:pt x="89" y="43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37"/>
                  <a:pt x="89" y="37"/>
                  <a:pt x="89" y="37"/>
                </a:cubicBezTo>
                <a:cubicBezTo>
                  <a:pt x="88" y="36"/>
                  <a:pt x="88" y="36"/>
                  <a:pt x="88" y="36"/>
                </a:cubicBezTo>
                <a:cubicBezTo>
                  <a:pt x="87" y="34"/>
                  <a:pt x="87" y="34"/>
                  <a:pt x="87" y="34"/>
                </a:cubicBezTo>
                <a:cubicBezTo>
                  <a:pt x="87" y="32"/>
                  <a:pt x="87" y="32"/>
                  <a:pt x="87" y="32"/>
                </a:cubicBezTo>
                <a:cubicBezTo>
                  <a:pt x="86" y="30"/>
                  <a:pt x="86" y="30"/>
                  <a:pt x="86" y="30"/>
                </a:cubicBezTo>
                <a:cubicBezTo>
                  <a:pt x="86" y="29"/>
                  <a:pt x="86" y="29"/>
                  <a:pt x="86" y="29"/>
                </a:cubicBezTo>
                <a:cubicBezTo>
                  <a:pt x="85" y="27"/>
                  <a:pt x="85" y="27"/>
                  <a:pt x="85" y="27"/>
                </a:cubicBezTo>
                <a:cubicBezTo>
                  <a:pt x="84" y="25"/>
                  <a:pt x="84" y="25"/>
                  <a:pt x="84" y="25"/>
                </a:cubicBezTo>
                <a:cubicBezTo>
                  <a:pt x="83" y="24"/>
                  <a:pt x="83" y="24"/>
                  <a:pt x="83" y="24"/>
                </a:cubicBezTo>
                <a:cubicBezTo>
                  <a:pt x="83" y="22"/>
                  <a:pt x="83" y="22"/>
                  <a:pt x="83" y="22"/>
                </a:cubicBezTo>
                <a:cubicBezTo>
                  <a:pt x="85" y="21"/>
                  <a:pt x="85" y="21"/>
                  <a:pt x="85" y="21"/>
                </a:cubicBezTo>
                <a:cubicBezTo>
                  <a:pt x="84" y="19"/>
                  <a:pt x="84" y="19"/>
                  <a:pt x="84" y="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2" y="16"/>
                  <a:pt x="82" y="16"/>
                  <a:pt x="82" y="16"/>
                </a:cubicBezTo>
                <a:cubicBezTo>
                  <a:pt x="81" y="15"/>
                  <a:pt x="81" y="15"/>
                  <a:pt x="81" y="15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3"/>
                  <a:pt x="79" y="13"/>
                  <a:pt x="79" y="13"/>
                </a:cubicBezTo>
                <a:cubicBezTo>
                  <a:pt x="78" y="12"/>
                  <a:pt x="78" y="12"/>
                  <a:pt x="78" y="12"/>
                </a:cubicBezTo>
                <a:cubicBezTo>
                  <a:pt x="77" y="11"/>
                  <a:pt x="77" y="11"/>
                  <a:pt x="77" y="11"/>
                </a:cubicBezTo>
                <a:cubicBezTo>
                  <a:pt x="76" y="10"/>
                  <a:pt x="76" y="10"/>
                  <a:pt x="76" y="10"/>
                </a:cubicBezTo>
                <a:cubicBezTo>
                  <a:pt x="79" y="9"/>
                  <a:pt x="79" y="9"/>
                  <a:pt x="79" y="9"/>
                </a:cubicBezTo>
                <a:cubicBezTo>
                  <a:pt x="78" y="8"/>
                  <a:pt x="78" y="8"/>
                  <a:pt x="78" y="8"/>
                </a:cubicBezTo>
                <a:cubicBezTo>
                  <a:pt x="76" y="7"/>
                  <a:pt x="76" y="7"/>
                  <a:pt x="76" y="7"/>
                </a:cubicBezTo>
                <a:cubicBezTo>
                  <a:pt x="75" y="7"/>
                  <a:pt x="75" y="7"/>
                  <a:pt x="75" y="7"/>
                </a:cubicBezTo>
                <a:cubicBezTo>
                  <a:pt x="74" y="6"/>
                  <a:pt x="74" y="6"/>
                  <a:pt x="74" y="6"/>
                </a:cubicBezTo>
                <a:cubicBezTo>
                  <a:pt x="73" y="5"/>
                  <a:pt x="73" y="5"/>
                  <a:pt x="73" y="5"/>
                </a:cubicBezTo>
                <a:cubicBezTo>
                  <a:pt x="72" y="5"/>
                  <a:pt x="72" y="5"/>
                  <a:pt x="72" y="5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4"/>
                  <a:pt x="69" y="4"/>
                  <a:pt x="69" y="4"/>
                </a:cubicBezTo>
                <a:cubicBezTo>
                  <a:pt x="68" y="3"/>
                  <a:pt x="68" y="3"/>
                  <a:pt x="68" y="3"/>
                </a:cubicBezTo>
                <a:cubicBezTo>
                  <a:pt x="66" y="3"/>
                  <a:pt x="66" y="3"/>
                  <a:pt x="66" y="3"/>
                </a:cubicBezTo>
                <a:cubicBezTo>
                  <a:pt x="65" y="2"/>
                  <a:pt x="65" y="2"/>
                  <a:pt x="65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1" y="1"/>
                  <a:pt x="61" y="1"/>
                  <a:pt x="61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58" y="1"/>
                  <a:pt x="58" y="1"/>
                  <a:pt x="58" y="1"/>
                </a:cubicBezTo>
                <a:cubicBezTo>
                  <a:pt x="56" y="0"/>
                  <a:pt x="56" y="0"/>
                  <a:pt x="5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1"/>
                  <a:pt x="38" y="1"/>
                  <a:pt x="38" y="1"/>
                </a:cubicBezTo>
                <a:cubicBezTo>
                  <a:pt x="36" y="1"/>
                  <a:pt x="36" y="1"/>
                  <a:pt x="36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2"/>
                  <a:pt x="33" y="2"/>
                  <a:pt x="33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4"/>
                  <a:pt x="26" y="4"/>
                  <a:pt x="26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5"/>
                  <a:pt x="23" y="5"/>
                  <a:pt x="23" y="5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7"/>
                  <a:pt x="20" y="7"/>
                  <a:pt x="20" y="7"/>
                </a:cubicBezTo>
                <a:cubicBezTo>
                  <a:pt x="18" y="8"/>
                  <a:pt x="18" y="8"/>
                  <a:pt x="18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2"/>
                  <a:pt x="13" y="12"/>
                  <a:pt x="13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10" y="14"/>
                  <a:pt x="10" y="14"/>
                  <a:pt x="10" y="14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9"/>
                  <a:pt x="6" y="19"/>
                  <a:pt x="6" y="19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7"/>
                  <a:pt x="3" y="27"/>
                  <a:pt x="3" y="27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3"/>
                  <a:pt x="0" y="43"/>
                  <a:pt x="0" y="43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9"/>
                  <a:pt x="1" y="49"/>
                  <a:pt x="1" y="49"/>
                </a:cubicBezTo>
                <a:cubicBezTo>
                  <a:pt x="2" y="52"/>
                  <a:pt x="2" y="52"/>
                  <a:pt x="2" y="52"/>
                </a:cubicBezTo>
                <a:cubicBezTo>
                  <a:pt x="3" y="56"/>
                  <a:pt x="3" y="56"/>
                  <a:pt x="3" y="56"/>
                </a:cubicBezTo>
                <a:cubicBezTo>
                  <a:pt x="11" y="69"/>
                  <a:pt x="11" y="69"/>
                  <a:pt x="11" y="69"/>
                </a:cubicBezTo>
                <a:cubicBezTo>
                  <a:pt x="25" y="83"/>
                  <a:pt x="24" y="97"/>
                  <a:pt x="24" y="97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71" y="108"/>
                  <a:pt x="71" y="108"/>
                  <a:pt x="71" y="108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2" y="96"/>
                  <a:pt x="72" y="96"/>
                  <a:pt x="72" y="96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91"/>
                  <a:pt x="72" y="91"/>
                  <a:pt x="72" y="91"/>
                </a:cubicBezTo>
                <a:cubicBezTo>
                  <a:pt x="73" y="91"/>
                  <a:pt x="73" y="91"/>
                  <a:pt x="73" y="91"/>
                </a:cubicBezTo>
                <a:cubicBezTo>
                  <a:pt x="73" y="90"/>
                  <a:pt x="73" y="90"/>
                  <a:pt x="73" y="90"/>
                </a:cubicBezTo>
                <a:cubicBezTo>
                  <a:pt x="74" y="90"/>
                  <a:pt x="74" y="90"/>
                  <a:pt x="74" y="90"/>
                </a:cubicBezTo>
                <a:cubicBezTo>
                  <a:pt x="74" y="90"/>
                  <a:pt x="74" y="90"/>
                  <a:pt x="74" y="90"/>
                </a:cubicBezTo>
                <a:cubicBezTo>
                  <a:pt x="75" y="90"/>
                  <a:pt x="75" y="90"/>
                  <a:pt x="75" y="90"/>
                </a:cubicBezTo>
                <a:cubicBezTo>
                  <a:pt x="76" y="89"/>
                  <a:pt x="76" y="89"/>
                  <a:pt x="76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8" y="89"/>
                  <a:pt x="78" y="89"/>
                  <a:pt x="78" y="89"/>
                </a:cubicBezTo>
                <a:cubicBezTo>
                  <a:pt x="78" y="89"/>
                  <a:pt x="78" y="89"/>
                  <a:pt x="78" y="89"/>
                </a:cubicBezTo>
                <a:cubicBezTo>
                  <a:pt x="79" y="89"/>
                  <a:pt x="79" y="89"/>
                  <a:pt x="79" y="89"/>
                </a:cubicBezTo>
                <a:cubicBezTo>
                  <a:pt x="80" y="89"/>
                  <a:pt x="80" y="89"/>
                  <a:pt x="80" y="89"/>
                </a:cubicBezTo>
                <a:cubicBezTo>
                  <a:pt x="81" y="90"/>
                  <a:pt x="81" y="90"/>
                  <a:pt x="81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82" y="90"/>
                  <a:pt x="82" y="90"/>
                  <a:pt x="82" y="90"/>
                </a:cubicBezTo>
                <a:cubicBezTo>
                  <a:pt x="83" y="90"/>
                  <a:pt x="83" y="90"/>
                  <a:pt x="83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82" y="90"/>
                  <a:pt x="82" y="90"/>
                  <a:pt x="82" y="90"/>
                </a:cubicBezTo>
                <a:cubicBezTo>
                  <a:pt x="83" y="90"/>
                  <a:pt x="83" y="90"/>
                  <a:pt x="83" y="90"/>
                </a:cubicBezTo>
                <a:cubicBezTo>
                  <a:pt x="84" y="90"/>
                  <a:pt x="84" y="90"/>
                  <a:pt x="84" y="90"/>
                </a:cubicBezTo>
                <a:cubicBezTo>
                  <a:pt x="85" y="90"/>
                  <a:pt x="85" y="90"/>
                  <a:pt x="85" y="90"/>
                </a:cubicBezTo>
                <a:cubicBezTo>
                  <a:pt x="86" y="90"/>
                  <a:pt x="86" y="90"/>
                  <a:pt x="86" y="90"/>
                </a:cubicBezTo>
                <a:cubicBezTo>
                  <a:pt x="86" y="90"/>
                  <a:pt x="86" y="90"/>
                  <a:pt x="86" y="90"/>
                </a:cubicBezTo>
                <a:cubicBezTo>
                  <a:pt x="87" y="89"/>
                  <a:pt x="87" y="89"/>
                  <a:pt x="87" y="89"/>
                </a:cubicBezTo>
                <a:cubicBezTo>
                  <a:pt x="88" y="89"/>
                  <a:pt x="88" y="89"/>
                  <a:pt x="88" y="89"/>
                </a:cubicBezTo>
                <a:cubicBezTo>
                  <a:pt x="88" y="88"/>
                  <a:pt x="88" y="88"/>
                  <a:pt x="88" y="88"/>
                </a:cubicBezTo>
                <a:cubicBezTo>
                  <a:pt x="89" y="88"/>
                  <a:pt x="89" y="88"/>
                  <a:pt x="89" y="88"/>
                </a:cubicBezTo>
                <a:cubicBezTo>
                  <a:pt x="89" y="87"/>
                  <a:pt x="89" y="87"/>
                  <a:pt x="89" y="87"/>
                </a:cubicBezTo>
                <a:cubicBezTo>
                  <a:pt x="89" y="86"/>
                  <a:pt x="89" y="86"/>
                  <a:pt x="89" y="86"/>
                </a:cubicBezTo>
                <a:cubicBezTo>
                  <a:pt x="89" y="85"/>
                  <a:pt x="89" y="85"/>
                  <a:pt x="89" y="85"/>
                </a:cubicBezTo>
                <a:cubicBezTo>
                  <a:pt x="89" y="84"/>
                  <a:pt x="89" y="84"/>
                  <a:pt x="89" y="84"/>
                </a:cubicBezTo>
                <a:cubicBezTo>
                  <a:pt x="89" y="82"/>
                  <a:pt x="89" y="82"/>
                  <a:pt x="89" y="82"/>
                </a:cubicBezTo>
                <a:cubicBezTo>
                  <a:pt x="89" y="82"/>
                  <a:pt x="89" y="82"/>
                  <a:pt x="89" y="82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79"/>
                  <a:pt x="90" y="79"/>
                  <a:pt x="90" y="79"/>
                </a:cubicBezTo>
                <a:cubicBezTo>
                  <a:pt x="91" y="79"/>
                  <a:pt x="91" y="79"/>
                  <a:pt x="91" y="79"/>
                </a:cubicBezTo>
                <a:cubicBezTo>
                  <a:pt x="91" y="78"/>
                  <a:pt x="91" y="78"/>
                  <a:pt x="91" y="78"/>
                </a:cubicBezTo>
                <a:cubicBezTo>
                  <a:pt x="91" y="78"/>
                  <a:pt x="91" y="78"/>
                  <a:pt x="91" y="78"/>
                </a:cubicBezTo>
                <a:cubicBezTo>
                  <a:pt x="91" y="77"/>
                  <a:pt x="91" y="77"/>
                  <a:pt x="91" y="77"/>
                </a:cubicBezTo>
                <a:cubicBezTo>
                  <a:pt x="90" y="77"/>
                  <a:pt x="90" y="77"/>
                  <a:pt x="90" y="77"/>
                </a:cubicBezTo>
                <a:cubicBezTo>
                  <a:pt x="90" y="76"/>
                  <a:pt x="90" y="76"/>
                  <a:pt x="90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89" y="75"/>
                  <a:pt x="89" y="75"/>
                  <a:pt x="89" y="75"/>
                </a:cubicBezTo>
                <a:cubicBezTo>
                  <a:pt x="89" y="75"/>
                  <a:pt x="89" y="75"/>
                  <a:pt x="89" y="75"/>
                </a:cubicBezTo>
                <a:cubicBezTo>
                  <a:pt x="88" y="75"/>
                  <a:pt x="88" y="75"/>
                  <a:pt x="88" y="75"/>
                </a:cubicBezTo>
                <a:cubicBezTo>
                  <a:pt x="89" y="74"/>
                  <a:pt x="89" y="74"/>
                  <a:pt x="89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1"/>
                  <a:pt x="91" y="71"/>
                  <a:pt x="91" y="71"/>
                </a:cubicBezTo>
                <a:cubicBezTo>
                  <a:pt x="91" y="71"/>
                  <a:pt x="91" y="71"/>
                  <a:pt x="91" y="71"/>
                </a:cubicBezTo>
                <a:cubicBezTo>
                  <a:pt x="90" y="69"/>
                  <a:pt x="90" y="69"/>
                  <a:pt x="90" y="69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6"/>
                  <a:pt x="90" y="66"/>
                  <a:pt x="90" y="66"/>
                </a:cubicBezTo>
                <a:cubicBezTo>
                  <a:pt x="90" y="64"/>
                  <a:pt x="90" y="64"/>
                  <a:pt x="90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2" y="63"/>
                  <a:pt x="92" y="63"/>
                  <a:pt x="92" y="63"/>
                </a:cubicBezTo>
                <a:cubicBezTo>
                  <a:pt x="92" y="63"/>
                  <a:pt x="92" y="63"/>
                  <a:pt x="92" y="63"/>
                </a:cubicBezTo>
                <a:cubicBezTo>
                  <a:pt x="93" y="63"/>
                  <a:pt x="93" y="63"/>
                  <a:pt x="93" y="63"/>
                </a:cubicBezTo>
                <a:cubicBezTo>
                  <a:pt x="93" y="62"/>
                  <a:pt x="93" y="62"/>
                  <a:pt x="93" y="62"/>
                </a:cubicBezTo>
                <a:cubicBezTo>
                  <a:pt x="94" y="62"/>
                  <a:pt x="94" y="62"/>
                  <a:pt x="94" y="62"/>
                </a:cubicBezTo>
                <a:cubicBezTo>
                  <a:pt x="94" y="61"/>
                  <a:pt x="94" y="61"/>
                  <a:pt x="94" y="61"/>
                </a:cubicBezTo>
                <a:close/>
                <a:moveTo>
                  <a:pt x="33" y="44"/>
                </a:moveTo>
                <a:cubicBezTo>
                  <a:pt x="32" y="46"/>
                  <a:pt x="32" y="46"/>
                  <a:pt x="32" y="46"/>
                </a:cubicBezTo>
                <a:cubicBezTo>
                  <a:pt x="32" y="46"/>
                  <a:pt x="29" y="46"/>
                  <a:pt x="2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6"/>
                  <a:pt x="28" y="49"/>
                  <a:pt x="28" y="49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50"/>
                  <a:pt x="24" y="47"/>
                  <a:pt x="24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7"/>
                  <a:pt x="20" y="49"/>
                  <a:pt x="20" y="49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8"/>
                  <a:pt x="19" y="45"/>
                  <a:pt x="19" y="45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5" y="43"/>
                  <a:pt x="15" y="43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1"/>
                  <a:pt x="17" y="39"/>
                  <a:pt x="17" y="39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8"/>
                  <a:pt x="15" y="36"/>
                  <a:pt x="15" y="36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9" y="34"/>
                  <a:pt x="19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1" y="31"/>
                  <a:pt x="21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5" y="32"/>
                  <a:pt x="25" y="32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8" y="31"/>
                  <a:pt x="28" y="31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2"/>
                  <a:pt x="30" y="35"/>
                  <a:pt x="30" y="35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3" y="36"/>
                  <a:pt x="33" y="3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2" y="40"/>
                  <a:pt x="32" y="40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3" y="44"/>
                  <a:pt x="33" y="44"/>
                </a:cubicBezTo>
                <a:close/>
                <a:moveTo>
                  <a:pt x="73" y="32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3"/>
                  <a:pt x="67" y="35"/>
                  <a:pt x="67" y="35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37"/>
                  <a:pt x="69" y="43"/>
                  <a:pt x="68" y="43"/>
                </a:cubicBezTo>
                <a:cubicBezTo>
                  <a:pt x="65" y="46"/>
                  <a:pt x="65" y="46"/>
                  <a:pt x="65" y="46"/>
                </a:cubicBezTo>
                <a:cubicBezTo>
                  <a:pt x="65" y="46"/>
                  <a:pt x="59" y="44"/>
                  <a:pt x="59" y="44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45"/>
                  <a:pt x="55" y="50"/>
                  <a:pt x="54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49" y="50"/>
                  <a:pt x="47" y="45"/>
                  <a:pt x="47" y="45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44"/>
                  <a:pt x="39" y="46"/>
                  <a:pt x="39" y="46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8" y="37"/>
                  <a:pt x="38" y="37"/>
                </a:cubicBezTo>
                <a:cubicBezTo>
                  <a:pt x="37" y="35"/>
                  <a:pt x="37" y="35"/>
                  <a:pt x="37" y="35"/>
                </a:cubicBezTo>
                <a:cubicBezTo>
                  <a:pt x="37" y="35"/>
                  <a:pt x="31" y="32"/>
                  <a:pt x="31" y="32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7"/>
                  <a:pt x="37" y="25"/>
                  <a:pt x="37" y="25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3"/>
                  <a:pt x="36" y="17"/>
                  <a:pt x="36" y="17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5" y="16"/>
                  <a:pt x="45" y="16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50" y="10"/>
                  <a:pt x="50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7" y="15"/>
                  <a:pt x="57" y="15"/>
                </a:cubicBezTo>
                <a:cubicBezTo>
                  <a:pt x="59" y="16"/>
                  <a:pt x="59" y="16"/>
                  <a:pt x="59" y="16"/>
                </a:cubicBezTo>
                <a:cubicBezTo>
                  <a:pt x="59" y="16"/>
                  <a:pt x="65" y="14"/>
                  <a:pt x="65" y="14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8"/>
                  <a:pt x="66" y="23"/>
                  <a:pt x="66" y="23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5"/>
                  <a:pt x="73" y="28"/>
                  <a:pt x="73" y="28"/>
                </a:cubicBezTo>
                <a:cubicBezTo>
                  <a:pt x="73" y="32"/>
                  <a:pt x="73" y="32"/>
                  <a:pt x="7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802572" y="3757770"/>
            <a:ext cx="1053752" cy="1054133"/>
          </a:xfrm>
          <a:prstGeom prst="ellipse">
            <a:avLst/>
          </a:prstGeom>
          <a:solidFill>
            <a:srgbClr val="CA8C2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5" name="Freeform 5"/>
          <p:cNvSpPr>
            <a:spLocks noEditPoints="1"/>
          </p:cNvSpPr>
          <p:nvPr/>
        </p:nvSpPr>
        <p:spPr bwMode="auto">
          <a:xfrm>
            <a:off x="2019728" y="4004319"/>
            <a:ext cx="619441" cy="561035"/>
          </a:xfrm>
          <a:custGeom>
            <a:avLst/>
            <a:gdLst>
              <a:gd name="T0" fmla="*/ 70 w 288"/>
              <a:gd name="T1" fmla="*/ 96 h 260"/>
              <a:gd name="T2" fmla="*/ 70 w 288"/>
              <a:gd name="T3" fmla="*/ 76 h 260"/>
              <a:gd name="T4" fmla="*/ 70 w 288"/>
              <a:gd name="T5" fmla="*/ 72 h 260"/>
              <a:gd name="T6" fmla="*/ 139 w 288"/>
              <a:gd name="T7" fmla="*/ 53 h 260"/>
              <a:gd name="T8" fmla="*/ 40 w 288"/>
              <a:gd name="T9" fmla="*/ 52 h 260"/>
              <a:gd name="T10" fmla="*/ 47 w 288"/>
              <a:gd name="T11" fmla="*/ 58 h 260"/>
              <a:gd name="T12" fmla="*/ 59 w 288"/>
              <a:gd name="T13" fmla="*/ 54 h 260"/>
              <a:gd name="T14" fmla="*/ 70 w 288"/>
              <a:gd name="T15" fmla="*/ 101 h 260"/>
              <a:gd name="T16" fmla="*/ 70 w 288"/>
              <a:gd name="T17" fmla="*/ 122 h 260"/>
              <a:gd name="T18" fmla="*/ 70 w 288"/>
              <a:gd name="T19" fmla="*/ 101 h 260"/>
              <a:gd name="T20" fmla="*/ 0 w 288"/>
              <a:gd name="T21" fmla="*/ 128 h 260"/>
              <a:gd name="T22" fmla="*/ 139 w 288"/>
              <a:gd name="T23" fmla="*/ 108 h 260"/>
              <a:gd name="T24" fmla="*/ 0 w 288"/>
              <a:gd name="T25" fmla="*/ 133 h 260"/>
              <a:gd name="T26" fmla="*/ 139 w 288"/>
              <a:gd name="T27" fmla="*/ 154 h 260"/>
              <a:gd name="T28" fmla="*/ 70 w 288"/>
              <a:gd name="T29" fmla="*/ 177 h 260"/>
              <a:gd name="T30" fmla="*/ 70 w 288"/>
              <a:gd name="T31" fmla="*/ 197 h 260"/>
              <a:gd name="T32" fmla="*/ 70 w 288"/>
              <a:gd name="T33" fmla="*/ 177 h 260"/>
              <a:gd name="T34" fmla="*/ 0 w 288"/>
              <a:gd name="T35" fmla="*/ 203 h 260"/>
              <a:gd name="T36" fmla="*/ 139 w 288"/>
              <a:gd name="T37" fmla="*/ 183 h 260"/>
              <a:gd name="T38" fmla="*/ 150 w 288"/>
              <a:gd name="T39" fmla="*/ 58 h 260"/>
              <a:gd name="T40" fmla="*/ 258 w 288"/>
              <a:gd name="T41" fmla="*/ 43 h 260"/>
              <a:gd name="T42" fmla="*/ 118 w 288"/>
              <a:gd name="T43" fmla="*/ 23 h 260"/>
              <a:gd name="T44" fmla="*/ 149 w 288"/>
              <a:gd name="T45" fmla="*/ 58 h 260"/>
              <a:gd name="T46" fmla="*/ 258 w 288"/>
              <a:gd name="T47" fmla="*/ 19 h 260"/>
              <a:gd name="T48" fmla="*/ 155 w 288"/>
              <a:gd name="T49" fmla="*/ 20 h 260"/>
              <a:gd name="T50" fmla="*/ 216 w 288"/>
              <a:gd name="T51" fmla="*/ 20 h 260"/>
              <a:gd name="T52" fmla="*/ 200 w 288"/>
              <a:gd name="T53" fmla="*/ 13 h 260"/>
              <a:gd name="T54" fmla="*/ 157 w 288"/>
              <a:gd name="T55" fmla="*/ 15 h 260"/>
              <a:gd name="T56" fmla="*/ 258 w 288"/>
              <a:gd name="T57" fmla="*/ 68 h 260"/>
              <a:gd name="T58" fmla="*/ 150 w 288"/>
              <a:gd name="T59" fmla="*/ 64 h 260"/>
              <a:gd name="T60" fmla="*/ 150 w 288"/>
              <a:gd name="T61" fmla="*/ 84 h 260"/>
              <a:gd name="T62" fmla="*/ 150 w 288"/>
              <a:gd name="T63" fmla="*/ 109 h 260"/>
              <a:gd name="T64" fmla="*/ 258 w 288"/>
              <a:gd name="T65" fmla="*/ 94 h 260"/>
              <a:gd name="T66" fmla="*/ 150 w 288"/>
              <a:gd name="T67" fmla="*/ 90 h 260"/>
              <a:gd name="T68" fmla="*/ 150 w 288"/>
              <a:gd name="T69" fmla="*/ 109 h 260"/>
              <a:gd name="T70" fmla="*/ 229 w 288"/>
              <a:gd name="T71" fmla="*/ 114 h 260"/>
              <a:gd name="T72" fmla="*/ 177 w 288"/>
              <a:gd name="T73" fmla="*/ 118 h 260"/>
              <a:gd name="T74" fmla="*/ 218 w 288"/>
              <a:gd name="T75" fmla="*/ 164 h 260"/>
              <a:gd name="T76" fmla="*/ 218 w 288"/>
              <a:gd name="T77" fmla="*/ 184 h 260"/>
              <a:gd name="T78" fmla="*/ 218 w 288"/>
              <a:gd name="T79" fmla="*/ 164 h 260"/>
              <a:gd name="T80" fmla="*/ 218 w 288"/>
              <a:gd name="T81" fmla="*/ 160 h 260"/>
              <a:gd name="T82" fmla="*/ 229 w 288"/>
              <a:gd name="T83" fmla="*/ 140 h 260"/>
              <a:gd name="T84" fmla="*/ 246 w 288"/>
              <a:gd name="T85" fmla="*/ 146 h 260"/>
              <a:gd name="T86" fmla="*/ 241 w 288"/>
              <a:gd name="T87" fmla="*/ 137 h 260"/>
              <a:gd name="T88" fmla="*/ 229 w 288"/>
              <a:gd name="T89" fmla="*/ 137 h 260"/>
              <a:gd name="T90" fmla="*/ 149 w 288"/>
              <a:gd name="T91" fmla="*/ 170 h 260"/>
              <a:gd name="T92" fmla="*/ 288 w 288"/>
              <a:gd name="T93" fmla="*/ 190 h 260"/>
              <a:gd name="T94" fmla="*/ 218 w 288"/>
              <a:gd name="T95" fmla="*/ 215 h 260"/>
              <a:gd name="T96" fmla="*/ 218 w 288"/>
              <a:gd name="T97" fmla="*/ 235 h 260"/>
              <a:gd name="T98" fmla="*/ 218 w 288"/>
              <a:gd name="T99" fmla="*/ 215 h 260"/>
              <a:gd name="T100" fmla="*/ 149 w 288"/>
              <a:gd name="T101" fmla="*/ 241 h 260"/>
              <a:gd name="T102" fmla="*/ 288 w 288"/>
              <a:gd name="T103" fmla="*/ 221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8" h="260">
                <a:moveTo>
                  <a:pt x="139" y="57"/>
                </a:moveTo>
                <a:cubicBezTo>
                  <a:pt x="139" y="77"/>
                  <a:pt x="139" y="77"/>
                  <a:pt x="139" y="77"/>
                </a:cubicBezTo>
                <a:cubicBezTo>
                  <a:pt x="139" y="88"/>
                  <a:pt x="108" y="96"/>
                  <a:pt x="70" y="96"/>
                </a:cubicBezTo>
                <a:cubicBezTo>
                  <a:pt x="31" y="96"/>
                  <a:pt x="0" y="88"/>
                  <a:pt x="0" y="7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7"/>
                  <a:pt x="31" y="76"/>
                  <a:pt x="70" y="76"/>
                </a:cubicBezTo>
                <a:cubicBezTo>
                  <a:pt x="108" y="76"/>
                  <a:pt x="139" y="67"/>
                  <a:pt x="139" y="57"/>
                </a:cubicBezTo>
                <a:close/>
                <a:moveTo>
                  <a:pt x="139" y="53"/>
                </a:moveTo>
                <a:cubicBezTo>
                  <a:pt x="139" y="64"/>
                  <a:pt x="108" y="72"/>
                  <a:pt x="70" y="72"/>
                </a:cubicBezTo>
                <a:cubicBezTo>
                  <a:pt x="31" y="72"/>
                  <a:pt x="0" y="64"/>
                  <a:pt x="0" y="53"/>
                </a:cubicBezTo>
                <a:cubicBezTo>
                  <a:pt x="0" y="43"/>
                  <a:pt x="31" y="34"/>
                  <a:pt x="70" y="34"/>
                </a:cubicBezTo>
                <a:cubicBezTo>
                  <a:pt x="108" y="34"/>
                  <a:pt x="139" y="43"/>
                  <a:pt x="139" y="53"/>
                </a:cubicBezTo>
                <a:close/>
                <a:moveTo>
                  <a:pt x="103" y="52"/>
                </a:moveTo>
                <a:cubicBezTo>
                  <a:pt x="42" y="48"/>
                  <a:pt x="42" y="48"/>
                  <a:pt x="42" y="48"/>
                </a:cubicBezTo>
                <a:cubicBezTo>
                  <a:pt x="40" y="52"/>
                  <a:pt x="40" y="52"/>
                  <a:pt x="40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5" y="52"/>
                  <a:pt x="49" y="53"/>
                  <a:pt x="47" y="57"/>
                </a:cubicBezTo>
                <a:cubicBezTo>
                  <a:pt x="47" y="58"/>
                  <a:pt x="47" y="58"/>
                  <a:pt x="47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9" y="57"/>
                  <a:pt x="59" y="57"/>
                  <a:pt x="59" y="57"/>
                </a:cubicBezTo>
                <a:cubicBezTo>
                  <a:pt x="60" y="56"/>
                  <a:pt x="60" y="55"/>
                  <a:pt x="59" y="54"/>
                </a:cubicBezTo>
                <a:cubicBezTo>
                  <a:pt x="101" y="56"/>
                  <a:pt x="101" y="56"/>
                  <a:pt x="101" y="56"/>
                </a:cubicBezTo>
                <a:lnTo>
                  <a:pt x="103" y="52"/>
                </a:lnTo>
                <a:close/>
                <a:moveTo>
                  <a:pt x="70" y="101"/>
                </a:moveTo>
                <a:cubicBezTo>
                  <a:pt x="31" y="101"/>
                  <a:pt x="0" y="93"/>
                  <a:pt x="0" y="82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3"/>
                  <a:pt x="31" y="122"/>
                  <a:pt x="70" y="122"/>
                </a:cubicBezTo>
                <a:cubicBezTo>
                  <a:pt x="108" y="122"/>
                  <a:pt x="139" y="113"/>
                  <a:pt x="139" y="103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39" y="93"/>
                  <a:pt x="108" y="101"/>
                  <a:pt x="70" y="101"/>
                </a:cubicBezTo>
                <a:close/>
                <a:moveTo>
                  <a:pt x="70" y="127"/>
                </a:moveTo>
                <a:cubicBezTo>
                  <a:pt x="31" y="127"/>
                  <a:pt x="0" y="119"/>
                  <a:pt x="0" y="10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9"/>
                  <a:pt x="31" y="147"/>
                  <a:pt x="70" y="147"/>
                </a:cubicBezTo>
                <a:cubicBezTo>
                  <a:pt x="108" y="147"/>
                  <a:pt x="139" y="139"/>
                  <a:pt x="139" y="128"/>
                </a:cubicBezTo>
                <a:cubicBezTo>
                  <a:pt x="139" y="108"/>
                  <a:pt x="139" y="108"/>
                  <a:pt x="139" y="108"/>
                </a:cubicBezTo>
                <a:cubicBezTo>
                  <a:pt x="139" y="119"/>
                  <a:pt x="108" y="127"/>
                  <a:pt x="70" y="127"/>
                </a:cubicBezTo>
                <a:close/>
                <a:moveTo>
                  <a:pt x="70" y="152"/>
                </a:moveTo>
                <a:cubicBezTo>
                  <a:pt x="31" y="152"/>
                  <a:pt x="0" y="144"/>
                  <a:pt x="0" y="13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4"/>
                  <a:pt x="31" y="173"/>
                  <a:pt x="70" y="173"/>
                </a:cubicBezTo>
                <a:cubicBezTo>
                  <a:pt x="108" y="173"/>
                  <a:pt x="139" y="164"/>
                  <a:pt x="139" y="154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44"/>
                  <a:pt x="108" y="152"/>
                  <a:pt x="70" y="152"/>
                </a:cubicBezTo>
                <a:close/>
                <a:moveTo>
                  <a:pt x="70" y="177"/>
                </a:moveTo>
                <a:cubicBezTo>
                  <a:pt x="31" y="177"/>
                  <a:pt x="0" y="169"/>
                  <a:pt x="0" y="15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9"/>
                  <a:pt x="31" y="197"/>
                  <a:pt x="70" y="197"/>
                </a:cubicBezTo>
                <a:cubicBezTo>
                  <a:pt x="108" y="197"/>
                  <a:pt x="139" y="189"/>
                  <a:pt x="139" y="178"/>
                </a:cubicBezTo>
                <a:cubicBezTo>
                  <a:pt x="139" y="158"/>
                  <a:pt x="139" y="158"/>
                  <a:pt x="139" y="158"/>
                </a:cubicBezTo>
                <a:cubicBezTo>
                  <a:pt x="139" y="169"/>
                  <a:pt x="108" y="177"/>
                  <a:pt x="70" y="177"/>
                </a:cubicBezTo>
                <a:close/>
                <a:moveTo>
                  <a:pt x="70" y="202"/>
                </a:moveTo>
                <a:cubicBezTo>
                  <a:pt x="31" y="202"/>
                  <a:pt x="0" y="193"/>
                  <a:pt x="0" y="18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14"/>
                  <a:pt x="31" y="222"/>
                  <a:pt x="70" y="222"/>
                </a:cubicBezTo>
                <a:cubicBezTo>
                  <a:pt x="108" y="222"/>
                  <a:pt x="139" y="214"/>
                  <a:pt x="139" y="203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39" y="193"/>
                  <a:pt x="108" y="202"/>
                  <a:pt x="70" y="202"/>
                </a:cubicBezTo>
                <a:close/>
                <a:moveTo>
                  <a:pt x="149" y="58"/>
                </a:moveTo>
                <a:cubicBezTo>
                  <a:pt x="150" y="58"/>
                  <a:pt x="150" y="58"/>
                  <a:pt x="150" y="58"/>
                </a:cubicBezTo>
                <a:cubicBezTo>
                  <a:pt x="150" y="59"/>
                  <a:pt x="150" y="59"/>
                  <a:pt x="150" y="59"/>
                </a:cubicBezTo>
                <a:cubicBezTo>
                  <a:pt x="161" y="61"/>
                  <a:pt x="174" y="62"/>
                  <a:pt x="188" y="62"/>
                </a:cubicBezTo>
                <a:cubicBezTo>
                  <a:pt x="227" y="62"/>
                  <a:pt x="258" y="53"/>
                  <a:pt x="258" y="43"/>
                </a:cubicBezTo>
                <a:cubicBezTo>
                  <a:pt x="258" y="23"/>
                  <a:pt x="258" y="23"/>
                  <a:pt x="258" y="23"/>
                </a:cubicBezTo>
                <a:cubicBezTo>
                  <a:pt x="258" y="33"/>
                  <a:pt x="227" y="42"/>
                  <a:pt x="188" y="42"/>
                </a:cubicBezTo>
                <a:cubicBezTo>
                  <a:pt x="150" y="42"/>
                  <a:pt x="118" y="33"/>
                  <a:pt x="118" y="23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35" y="34"/>
                  <a:pt x="150" y="41"/>
                  <a:pt x="150" y="54"/>
                </a:cubicBezTo>
                <a:cubicBezTo>
                  <a:pt x="150" y="56"/>
                  <a:pt x="149" y="57"/>
                  <a:pt x="149" y="58"/>
                </a:cubicBezTo>
                <a:close/>
                <a:moveTo>
                  <a:pt x="118" y="19"/>
                </a:moveTo>
                <a:cubicBezTo>
                  <a:pt x="118" y="8"/>
                  <a:pt x="150" y="0"/>
                  <a:pt x="188" y="0"/>
                </a:cubicBezTo>
                <a:cubicBezTo>
                  <a:pt x="227" y="0"/>
                  <a:pt x="258" y="8"/>
                  <a:pt x="258" y="19"/>
                </a:cubicBezTo>
                <a:cubicBezTo>
                  <a:pt x="258" y="29"/>
                  <a:pt x="227" y="38"/>
                  <a:pt x="188" y="38"/>
                </a:cubicBezTo>
                <a:cubicBezTo>
                  <a:pt x="150" y="38"/>
                  <a:pt x="118" y="29"/>
                  <a:pt x="118" y="19"/>
                </a:cubicBezTo>
                <a:close/>
                <a:moveTo>
                  <a:pt x="155" y="20"/>
                </a:moveTo>
                <a:cubicBezTo>
                  <a:pt x="216" y="24"/>
                  <a:pt x="216" y="24"/>
                  <a:pt x="216" y="24"/>
                </a:cubicBezTo>
                <a:cubicBezTo>
                  <a:pt x="218" y="20"/>
                  <a:pt x="218" y="20"/>
                  <a:pt x="218" y="20"/>
                </a:cubicBezTo>
                <a:cubicBezTo>
                  <a:pt x="216" y="20"/>
                  <a:pt x="216" y="20"/>
                  <a:pt x="216" y="20"/>
                </a:cubicBezTo>
                <a:cubicBezTo>
                  <a:pt x="213" y="20"/>
                  <a:pt x="209" y="19"/>
                  <a:pt x="210" y="15"/>
                </a:cubicBezTo>
                <a:cubicBezTo>
                  <a:pt x="211" y="14"/>
                  <a:pt x="211" y="14"/>
                  <a:pt x="211" y="14"/>
                </a:cubicBezTo>
                <a:cubicBezTo>
                  <a:pt x="200" y="13"/>
                  <a:pt x="200" y="13"/>
                  <a:pt x="200" y="13"/>
                </a:cubicBezTo>
                <a:cubicBezTo>
                  <a:pt x="199" y="15"/>
                  <a:pt x="199" y="15"/>
                  <a:pt x="199" y="15"/>
                </a:cubicBezTo>
                <a:cubicBezTo>
                  <a:pt x="198" y="16"/>
                  <a:pt x="198" y="17"/>
                  <a:pt x="198" y="18"/>
                </a:cubicBezTo>
                <a:cubicBezTo>
                  <a:pt x="157" y="15"/>
                  <a:pt x="157" y="15"/>
                  <a:pt x="157" y="15"/>
                </a:cubicBezTo>
                <a:lnTo>
                  <a:pt x="155" y="20"/>
                </a:lnTo>
                <a:close/>
                <a:moveTo>
                  <a:pt x="188" y="87"/>
                </a:moveTo>
                <a:cubicBezTo>
                  <a:pt x="227" y="87"/>
                  <a:pt x="258" y="79"/>
                  <a:pt x="258" y="68"/>
                </a:cubicBezTo>
                <a:cubicBezTo>
                  <a:pt x="258" y="48"/>
                  <a:pt x="258" y="48"/>
                  <a:pt x="258" y="48"/>
                </a:cubicBezTo>
                <a:cubicBezTo>
                  <a:pt x="258" y="59"/>
                  <a:pt x="227" y="67"/>
                  <a:pt x="188" y="67"/>
                </a:cubicBezTo>
                <a:cubicBezTo>
                  <a:pt x="174" y="67"/>
                  <a:pt x="161" y="66"/>
                  <a:pt x="150" y="64"/>
                </a:cubicBezTo>
                <a:cubicBezTo>
                  <a:pt x="150" y="79"/>
                  <a:pt x="150" y="79"/>
                  <a:pt x="150" y="79"/>
                </a:cubicBezTo>
                <a:cubicBezTo>
                  <a:pt x="150" y="80"/>
                  <a:pt x="149" y="82"/>
                  <a:pt x="149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61" y="86"/>
                  <a:pt x="174" y="87"/>
                  <a:pt x="188" y="87"/>
                </a:cubicBezTo>
                <a:close/>
                <a:moveTo>
                  <a:pt x="150" y="109"/>
                </a:moveTo>
                <a:cubicBezTo>
                  <a:pt x="150" y="110"/>
                  <a:pt x="150" y="110"/>
                  <a:pt x="150" y="110"/>
                </a:cubicBezTo>
                <a:cubicBezTo>
                  <a:pt x="161" y="112"/>
                  <a:pt x="174" y="113"/>
                  <a:pt x="188" y="113"/>
                </a:cubicBezTo>
                <a:cubicBezTo>
                  <a:pt x="227" y="113"/>
                  <a:pt x="258" y="105"/>
                  <a:pt x="258" y="9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58" y="84"/>
                  <a:pt x="227" y="93"/>
                  <a:pt x="188" y="93"/>
                </a:cubicBezTo>
                <a:cubicBezTo>
                  <a:pt x="174" y="93"/>
                  <a:pt x="161" y="92"/>
                  <a:pt x="150" y="90"/>
                </a:cubicBezTo>
                <a:cubicBezTo>
                  <a:pt x="150" y="104"/>
                  <a:pt x="150" y="104"/>
                  <a:pt x="150" y="104"/>
                </a:cubicBezTo>
                <a:cubicBezTo>
                  <a:pt x="150" y="106"/>
                  <a:pt x="149" y="108"/>
                  <a:pt x="149" y="109"/>
                </a:cubicBezTo>
                <a:lnTo>
                  <a:pt x="150" y="109"/>
                </a:lnTo>
                <a:close/>
                <a:moveTo>
                  <a:pt x="258" y="117"/>
                </a:moveTo>
                <a:cubicBezTo>
                  <a:pt x="258" y="99"/>
                  <a:pt x="258" y="99"/>
                  <a:pt x="258" y="99"/>
                </a:cubicBezTo>
                <a:cubicBezTo>
                  <a:pt x="258" y="105"/>
                  <a:pt x="247" y="111"/>
                  <a:pt x="229" y="114"/>
                </a:cubicBezTo>
                <a:cubicBezTo>
                  <a:pt x="237" y="115"/>
                  <a:pt x="247" y="115"/>
                  <a:pt x="258" y="117"/>
                </a:cubicBezTo>
                <a:close/>
                <a:moveTo>
                  <a:pt x="150" y="127"/>
                </a:moveTo>
                <a:cubicBezTo>
                  <a:pt x="156" y="123"/>
                  <a:pt x="166" y="120"/>
                  <a:pt x="177" y="118"/>
                </a:cubicBezTo>
                <a:cubicBezTo>
                  <a:pt x="167" y="117"/>
                  <a:pt x="158" y="116"/>
                  <a:pt x="150" y="115"/>
                </a:cubicBezTo>
                <a:lnTo>
                  <a:pt x="150" y="127"/>
                </a:lnTo>
                <a:close/>
                <a:moveTo>
                  <a:pt x="218" y="164"/>
                </a:moveTo>
                <a:cubicBezTo>
                  <a:pt x="180" y="164"/>
                  <a:pt x="149" y="155"/>
                  <a:pt x="149" y="145"/>
                </a:cubicBezTo>
                <a:cubicBezTo>
                  <a:pt x="149" y="165"/>
                  <a:pt x="149" y="165"/>
                  <a:pt x="149" y="165"/>
                </a:cubicBezTo>
                <a:cubicBezTo>
                  <a:pt x="149" y="175"/>
                  <a:pt x="180" y="184"/>
                  <a:pt x="218" y="184"/>
                </a:cubicBezTo>
                <a:cubicBezTo>
                  <a:pt x="257" y="184"/>
                  <a:pt x="288" y="175"/>
                  <a:pt x="288" y="165"/>
                </a:cubicBezTo>
                <a:cubicBezTo>
                  <a:pt x="288" y="145"/>
                  <a:pt x="288" y="145"/>
                  <a:pt x="288" y="145"/>
                </a:cubicBezTo>
                <a:cubicBezTo>
                  <a:pt x="288" y="155"/>
                  <a:pt x="257" y="164"/>
                  <a:pt x="218" y="164"/>
                </a:cubicBezTo>
                <a:close/>
                <a:moveTo>
                  <a:pt x="218" y="122"/>
                </a:moveTo>
                <a:cubicBezTo>
                  <a:pt x="257" y="122"/>
                  <a:pt x="288" y="130"/>
                  <a:pt x="288" y="141"/>
                </a:cubicBezTo>
                <a:cubicBezTo>
                  <a:pt x="288" y="151"/>
                  <a:pt x="257" y="160"/>
                  <a:pt x="218" y="160"/>
                </a:cubicBezTo>
                <a:cubicBezTo>
                  <a:pt x="180" y="160"/>
                  <a:pt x="149" y="151"/>
                  <a:pt x="149" y="141"/>
                </a:cubicBezTo>
                <a:cubicBezTo>
                  <a:pt x="149" y="130"/>
                  <a:pt x="180" y="122"/>
                  <a:pt x="218" y="122"/>
                </a:cubicBezTo>
                <a:close/>
                <a:moveTo>
                  <a:pt x="229" y="140"/>
                </a:moveTo>
                <a:cubicBezTo>
                  <a:pt x="187" y="137"/>
                  <a:pt x="187" y="137"/>
                  <a:pt x="187" y="137"/>
                </a:cubicBezTo>
                <a:cubicBezTo>
                  <a:pt x="185" y="142"/>
                  <a:pt x="185" y="142"/>
                  <a:pt x="185" y="142"/>
                </a:cubicBezTo>
                <a:cubicBezTo>
                  <a:pt x="246" y="146"/>
                  <a:pt x="246" y="146"/>
                  <a:pt x="246" y="146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6" y="142"/>
                  <a:pt x="246" y="142"/>
                  <a:pt x="246" y="142"/>
                </a:cubicBezTo>
                <a:cubicBezTo>
                  <a:pt x="243" y="142"/>
                  <a:pt x="239" y="141"/>
                  <a:pt x="241" y="137"/>
                </a:cubicBezTo>
                <a:cubicBezTo>
                  <a:pt x="241" y="136"/>
                  <a:pt x="241" y="136"/>
                  <a:pt x="241" y="136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29" y="137"/>
                  <a:pt x="229" y="137"/>
                  <a:pt x="229" y="137"/>
                </a:cubicBezTo>
                <a:cubicBezTo>
                  <a:pt x="229" y="138"/>
                  <a:pt x="228" y="139"/>
                  <a:pt x="229" y="140"/>
                </a:cubicBezTo>
                <a:close/>
                <a:moveTo>
                  <a:pt x="218" y="189"/>
                </a:moveTo>
                <a:cubicBezTo>
                  <a:pt x="180" y="189"/>
                  <a:pt x="149" y="181"/>
                  <a:pt x="149" y="170"/>
                </a:cubicBezTo>
                <a:cubicBezTo>
                  <a:pt x="149" y="190"/>
                  <a:pt x="149" y="190"/>
                  <a:pt x="149" y="190"/>
                </a:cubicBezTo>
                <a:cubicBezTo>
                  <a:pt x="149" y="201"/>
                  <a:pt x="180" y="209"/>
                  <a:pt x="218" y="209"/>
                </a:cubicBezTo>
                <a:cubicBezTo>
                  <a:pt x="257" y="209"/>
                  <a:pt x="288" y="201"/>
                  <a:pt x="288" y="190"/>
                </a:cubicBezTo>
                <a:cubicBezTo>
                  <a:pt x="288" y="170"/>
                  <a:pt x="288" y="170"/>
                  <a:pt x="288" y="170"/>
                </a:cubicBezTo>
                <a:cubicBezTo>
                  <a:pt x="288" y="181"/>
                  <a:pt x="257" y="189"/>
                  <a:pt x="218" y="189"/>
                </a:cubicBezTo>
                <a:close/>
                <a:moveTo>
                  <a:pt x="218" y="215"/>
                </a:moveTo>
                <a:cubicBezTo>
                  <a:pt x="180" y="215"/>
                  <a:pt x="149" y="206"/>
                  <a:pt x="149" y="196"/>
                </a:cubicBezTo>
                <a:cubicBezTo>
                  <a:pt x="149" y="216"/>
                  <a:pt x="149" y="216"/>
                  <a:pt x="149" y="216"/>
                </a:cubicBezTo>
                <a:cubicBezTo>
                  <a:pt x="149" y="227"/>
                  <a:pt x="180" y="235"/>
                  <a:pt x="218" y="235"/>
                </a:cubicBezTo>
                <a:cubicBezTo>
                  <a:pt x="257" y="235"/>
                  <a:pt x="288" y="227"/>
                  <a:pt x="288" y="216"/>
                </a:cubicBezTo>
                <a:cubicBezTo>
                  <a:pt x="288" y="196"/>
                  <a:pt x="288" y="196"/>
                  <a:pt x="288" y="196"/>
                </a:cubicBezTo>
                <a:cubicBezTo>
                  <a:pt x="288" y="206"/>
                  <a:pt x="257" y="215"/>
                  <a:pt x="218" y="215"/>
                </a:cubicBezTo>
                <a:close/>
                <a:moveTo>
                  <a:pt x="218" y="240"/>
                </a:moveTo>
                <a:cubicBezTo>
                  <a:pt x="180" y="240"/>
                  <a:pt x="149" y="231"/>
                  <a:pt x="149" y="221"/>
                </a:cubicBezTo>
                <a:cubicBezTo>
                  <a:pt x="149" y="241"/>
                  <a:pt x="149" y="241"/>
                  <a:pt x="149" y="241"/>
                </a:cubicBezTo>
                <a:cubicBezTo>
                  <a:pt x="149" y="252"/>
                  <a:pt x="180" y="260"/>
                  <a:pt x="218" y="260"/>
                </a:cubicBezTo>
                <a:cubicBezTo>
                  <a:pt x="257" y="260"/>
                  <a:pt x="288" y="252"/>
                  <a:pt x="288" y="241"/>
                </a:cubicBezTo>
                <a:cubicBezTo>
                  <a:pt x="288" y="221"/>
                  <a:pt x="288" y="221"/>
                  <a:pt x="288" y="221"/>
                </a:cubicBezTo>
                <a:cubicBezTo>
                  <a:pt x="288" y="231"/>
                  <a:pt x="257" y="240"/>
                  <a:pt x="218" y="2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628914" y="1218826"/>
            <a:ext cx="1053752" cy="1054133"/>
          </a:xfrm>
          <a:prstGeom prst="ellipse">
            <a:avLst/>
          </a:prstGeom>
          <a:solidFill>
            <a:srgbClr val="CA8C2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4864609" y="1500941"/>
            <a:ext cx="651244" cy="454431"/>
            <a:chOff x="-60285" y="3175"/>
            <a:chExt cx="1354138" cy="944563"/>
          </a:xfrm>
          <a:solidFill>
            <a:srgbClr val="FFFFFF"/>
          </a:solidFill>
        </p:grpSpPr>
        <p:sp>
          <p:nvSpPr>
            <p:cNvPr id="99" name="Freeform 51"/>
            <p:cNvSpPr>
              <a:spLocks noEditPoints="1"/>
            </p:cNvSpPr>
            <p:nvPr/>
          </p:nvSpPr>
          <p:spPr bwMode="auto">
            <a:xfrm>
              <a:off x="-42803" y="3175"/>
              <a:ext cx="1255713" cy="804863"/>
            </a:xfrm>
            <a:custGeom>
              <a:avLst/>
              <a:gdLst>
                <a:gd name="T0" fmla="*/ 16 w 332"/>
                <a:gd name="T1" fmla="*/ 212 h 212"/>
                <a:gd name="T2" fmla="*/ 316 w 332"/>
                <a:gd name="T3" fmla="*/ 212 h 212"/>
                <a:gd name="T4" fmla="*/ 332 w 332"/>
                <a:gd name="T5" fmla="*/ 196 h 212"/>
                <a:gd name="T6" fmla="*/ 332 w 332"/>
                <a:gd name="T7" fmla="*/ 16 h 212"/>
                <a:gd name="T8" fmla="*/ 316 w 332"/>
                <a:gd name="T9" fmla="*/ 0 h 212"/>
                <a:gd name="T10" fmla="*/ 24 w 332"/>
                <a:gd name="T11" fmla="*/ 0 h 212"/>
                <a:gd name="T12" fmla="*/ 0 w 332"/>
                <a:gd name="T13" fmla="*/ 16 h 212"/>
                <a:gd name="T14" fmla="*/ 0 w 332"/>
                <a:gd name="T15" fmla="*/ 196 h 212"/>
                <a:gd name="T16" fmla="*/ 16 w 332"/>
                <a:gd name="T17" fmla="*/ 212 h 212"/>
                <a:gd name="T18" fmla="*/ 22 w 332"/>
                <a:gd name="T19" fmla="*/ 23 h 212"/>
                <a:gd name="T20" fmla="*/ 24 w 332"/>
                <a:gd name="T21" fmla="*/ 22 h 212"/>
                <a:gd name="T22" fmla="*/ 310 w 332"/>
                <a:gd name="T23" fmla="*/ 22 h 212"/>
                <a:gd name="T24" fmla="*/ 310 w 332"/>
                <a:gd name="T25" fmla="*/ 190 h 212"/>
                <a:gd name="T26" fmla="*/ 22 w 332"/>
                <a:gd name="T27" fmla="*/ 190 h 212"/>
                <a:gd name="T28" fmla="*/ 22 w 332"/>
                <a:gd name="T29" fmla="*/ 2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2" h="212">
                  <a:moveTo>
                    <a:pt x="16" y="212"/>
                  </a:moveTo>
                  <a:cubicBezTo>
                    <a:pt x="316" y="212"/>
                    <a:pt x="316" y="212"/>
                    <a:pt x="316" y="212"/>
                  </a:cubicBezTo>
                  <a:cubicBezTo>
                    <a:pt x="325" y="212"/>
                    <a:pt x="332" y="205"/>
                    <a:pt x="332" y="196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32" y="7"/>
                    <a:pt x="325" y="0"/>
                    <a:pt x="3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0" y="7"/>
                    <a:pt x="0" y="1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5"/>
                    <a:pt x="7" y="212"/>
                    <a:pt x="16" y="212"/>
                  </a:cubicBezTo>
                  <a:close/>
                  <a:moveTo>
                    <a:pt x="22" y="23"/>
                  </a:moveTo>
                  <a:cubicBezTo>
                    <a:pt x="23" y="22"/>
                    <a:pt x="24" y="22"/>
                    <a:pt x="24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0" y="190"/>
                    <a:pt x="310" y="190"/>
                    <a:pt x="310" y="190"/>
                  </a:cubicBezTo>
                  <a:cubicBezTo>
                    <a:pt x="22" y="190"/>
                    <a:pt x="22" y="190"/>
                    <a:pt x="22" y="190"/>
                  </a:cubicBezTo>
                  <a:lnTo>
                    <a:pt x="2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52"/>
            <p:cNvSpPr/>
            <p:nvPr/>
          </p:nvSpPr>
          <p:spPr bwMode="auto">
            <a:xfrm>
              <a:off x="209570" y="249238"/>
              <a:ext cx="836614" cy="338137"/>
            </a:xfrm>
            <a:custGeom>
              <a:avLst/>
              <a:gdLst>
                <a:gd name="T0" fmla="*/ 221 w 221"/>
                <a:gd name="T1" fmla="*/ 9 h 89"/>
                <a:gd name="T2" fmla="*/ 220 w 221"/>
                <a:gd name="T3" fmla="*/ 7 h 89"/>
                <a:gd name="T4" fmla="*/ 220 w 221"/>
                <a:gd name="T5" fmla="*/ 5 h 89"/>
                <a:gd name="T6" fmla="*/ 218 w 221"/>
                <a:gd name="T7" fmla="*/ 3 h 89"/>
                <a:gd name="T8" fmla="*/ 217 w 221"/>
                <a:gd name="T9" fmla="*/ 2 h 89"/>
                <a:gd name="T10" fmla="*/ 212 w 221"/>
                <a:gd name="T11" fmla="*/ 0 h 89"/>
                <a:gd name="T12" fmla="*/ 209 w 221"/>
                <a:gd name="T13" fmla="*/ 0 h 89"/>
                <a:gd name="T14" fmla="*/ 208 w 221"/>
                <a:gd name="T15" fmla="*/ 0 h 89"/>
                <a:gd name="T16" fmla="*/ 185 w 221"/>
                <a:gd name="T17" fmla="*/ 4 h 89"/>
                <a:gd name="T18" fmla="*/ 184 w 221"/>
                <a:gd name="T19" fmla="*/ 4 h 89"/>
                <a:gd name="T20" fmla="*/ 182 w 221"/>
                <a:gd name="T21" fmla="*/ 5 h 89"/>
                <a:gd name="T22" fmla="*/ 180 w 221"/>
                <a:gd name="T23" fmla="*/ 6 h 89"/>
                <a:gd name="T24" fmla="*/ 179 w 221"/>
                <a:gd name="T25" fmla="*/ 7 h 89"/>
                <a:gd name="T26" fmla="*/ 178 w 221"/>
                <a:gd name="T27" fmla="*/ 9 h 89"/>
                <a:gd name="T28" fmla="*/ 177 w 221"/>
                <a:gd name="T29" fmla="*/ 10 h 89"/>
                <a:gd name="T30" fmla="*/ 176 w 221"/>
                <a:gd name="T31" fmla="*/ 12 h 89"/>
                <a:gd name="T32" fmla="*/ 176 w 221"/>
                <a:gd name="T33" fmla="*/ 15 h 89"/>
                <a:gd name="T34" fmla="*/ 176 w 221"/>
                <a:gd name="T35" fmla="*/ 16 h 89"/>
                <a:gd name="T36" fmla="*/ 177 w 221"/>
                <a:gd name="T37" fmla="*/ 18 h 89"/>
                <a:gd name="T38" fmla="*/ 177 w 221"/>
                <a:gd name="T39" fmla="*/ 20 h 89"/>
                <a:gd name="T40" fmla="*/ 178 w 221"/>
                <a:gd name="T41" fmla="*/ 21 h 89"/>
                <a:gd name="T42" fmla="*/ 124 w 221"/>
                <a:gd name="T43" fmla="*/ 64 h 89"/>
                <a:gd name="T44" fmla="*/ 77 w 221"/>
                <a:gd name="T45" fmla="*/ 30 h 89"/>
                <a:gd name="T46" fmla="*/ 75 w 221"/>
                <a:gd name="T47" fmla="*/ 29 h 89"/>
                <a:gd name="T48" fmla="*/ 73 w 221"/>
                <a:gd name="T49" fmla="*/ 28 h 89"/>
                <a:gd name="T50" fmla="*/ 71 w 221"/>
                <a:gd name="T51" fmla="*/ 28 h 89"/>
                <a:gd name="T52" fmla="*/ 69 w 221"/>
                <a:gd name="T53" fmla="*/ 28 h 89"/>
                <a:gd name="T54" fmla="*/ 67 w 221"/>
                <a:gd name="T55" fmla="*/ 29 h 89"/>
                <a:gd name="T56" fmla="*/ 65 w 221"/>
                <a:gd name="T57" fmla="*/ 30 h 89"/>
                <a:gd name="T58" fmla="*/ 6 w 221"/>
                <a:gd name="T59" fmla="*/ 68 h 89"/>
                <a:gd name="T60" fmla="*/ 12 w 221"/>
                <a:gd name="T61" fmla="*/ 89 h 89"/>
                <a:gd name="T62" fmla="*/ 71 w 221"/>
                <a:gd name="T63" fmla="*/ 52 h 89"/>
                <a:gd name="T64" fmla="*/ 120 w 221"/>
                <a:gd name="T65" fmla="*/ 87 h 89"/>
                <a:gd name="T66" fmla="*/ 122 w 221"/>
                <a:gd name="T67" fmla="*/ 88 h 89"/>
                <a:gd name="T68" fmla="*/ 125 w 221"/>
                <a:gd name="T69" fmla="*/ 89 h 89"/>
                <a:gd name="T70" fmla="*/ 125 w 221"/>
                <a:gd name="T71" fmla="*/ 89 h 89"/>
                <a:gd name="T72" fmla="*/ 127 w 221"/>
                <a:gd name="T73" fmla="*/ 88 h 89"/>
                <a:gd name="T74" fmla="*/ 130 w 221"/>
                <a:gd name="T75" fmla="*/ 87 h 89"/>
                <a:gd name="T76" fmla="*/ 192 w 221"/>
                <a:gd name="T77" fmla="*/ 39 h 89"/>
                <a:gd name="T78" fmla="*/ 193 w 221"/>
                <a:gd name="T79" fmla="*/ 41 h 89"/>
                <a:gd name="T80" fmla="*/ 196 w 221"/>
                <a:gd name="T81" fmla="*/ 42 h 89"/>
                <a:gd name="T82" fmla="*/ 197 w 221"/>
                <a:gd name="T83" fmla="*/ 43 h 89"/>
                <a:gd name="T84" fmla="*/ 200 w 221"/>
                <a:gd name="T85" fmla="*/ 43 h 89"/>
                <a:gd name="T86" fmla="*/ 200 w 221"/>
                <a:gd name="T87" fmla="*/ 43 h 89"/>
                <a:gd name="T88" fmla="*/ 203 w 221"/>
                <a:gd name="T89" fmla="*/ 43 h 89"/>
                <a:gd name="T90" fmla="*/ 206 w 221"/>
                <a:gd name="T91" fmla="*/ 41 h 89"/>
                <a:gd name="T92" fmla="*/ 208 w 221"/>
                <a:gd name="T93" fmla="*/ 40 h 89"/>
                <a:gd name="T94" fmla="*/ 210 w 221"/>
                <a:gd name="T95" fmla="*/ 37 h 89"/>
                <a:gd name="T96" fmla="*/ 220 w 221"/>
                <a:gd name="T97" fmla="*/ 16 h 89"/>
                <a:gd name="T98" fmla="*/ 220 w 221"/>
                <a:gd name="T99" fmla="*/ 16 h 89"/>
                <a:gd name="T100" fmla="*/ 221 w 221"/>
                <a:gd name="T101" fmla="*/ 14 h 89"/>
                <a:gd name="T102" fmla="*/ 221 w 221"/>
                <a:gd name="T103" fmla="*/ 1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1" h="89">
                  <a:moveTo>
                    <a:pt x="221" y="9"/>
                  </a:moveTo>
                  <a:cubicBezTo>
                    <a:pt x="221" y="9"/>
                    <a:pt x="221" y="9"/>
                    <a:pt x="221" y="9"/>
                  </a:cubicBezTo>
                  <a:cubicBezTo>
                    <a:pt x="221" y="9"/>
                    <a:pt x="221" y="9"/>
                    <a:pt x="221" y="9"/>
                  </a:cubicBezTo>
                  <a:cubicBezTo>
                    <a:pt x="221" y="9"/>
                    <a:pt x="221" y="8"/>
                    <a:pt x="220" y="7"/>
                  </a:cubicBezTo>
                  <a:cubicBezTo>
                    <a:pt x="220" y="7"/>
                    <a:pt x="220" y="7"/>
                    <a:pt x="220" y="6"/>
                  </a:cubicBezTo>
                  <a:cubicBezTo>
                    <a:pt x="220" y="6"/>
                    <a:pt x="220" y="6"/>
                    <a:pt x="220" y="5"/>
                  </a:cubicBezTo>
                  <a:cubicBezTo>
                    <a:pt x="219" y="5"/>
                    <a:pt x="219" y="5"/>
                    <a:pt x="219" y="4"/>
                  </a:cubicBezTo>
                  <a:cubicBezTo>
                    <a:pt x="219" y="4"/>
                    <a:pt x="219" y="4"/>
                    <a:pt x="218" y="3"/>
                  </a:cubicBezTo>
                  <a:cubicBezTo>
                    <a:pt x="218" y="3"/>
                    <a:pt x="218" y="3"/>
                    <a:pt x="217" y="3"/>
                  </a:cubicBezTo>
                  <a:cubicBezTo>
                    <a:pt x="217" y="3"/>
                    <a:pt x="217" y="2"/>
                    <a:pt x="217" y="2"/>
                  </a:cubicBezTo>
                  <a:cubicBezTo>
                    <a:pt x="215" y="1"/>
                    <a:pt x="214" y="1"/>
                    <a:pt x="213" y="0"/>
                  </a:cubicBezTo>
                  <a:cubicBezTo>
                    <a:pt x="213" y="0"/>
                    <a:pt x="212" y="0"/>
                    <a:pt x="212" y="0"/>
                  </a:cubicBezTo>
                  <a:cubicBezTo>
                    <a:pt x="212" y="0"/>
                    <a:pt x="211" y="0"/>
                    <a:pt x="211" y="0"/>
                  </a:cubicBezTo>
                  <a:cubicBezTo>
                    <a:pt x="210" y="0"/>
                    <a:pt x="209" y="0"/>
                    <a:pt x="209" y="0"/>
                  </a:cubicBezTo>
                  <a:cubicBezTo>
                    <a:pt x="209" y="0"/>
                    <a:pt x="209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4"/>
                    <a:pt x="184" y="4"/>
                    <a:pt x="184" y="4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6"/>
                    <a:pt x="181" y="6"/>
                    <a:pt x="180" y="6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80" y="6"/>
                    <a:pt x="179" y="7"/>
                    <a:pt x="179" y="7"/>
                  </a:cubicBezTo>
                  <a:cubicBezTo>
                    <a:pt x="179" y="7"/>
                    <a:pt x="179" y="7"/>
                    <a:pt x="178" y="8"/>
                  </a:cubicBezTo>
                  <a:cubicBezTo>
                    <a:pt x="178" y="8"/>
                    <a:pt x="178" y="8"/>
                    <a:pt x="178" y="9"/>
                  </a:cubicBezTo>
                  <a:cubicBezTo>
                    <a:pt x="178" y="9"/>
                    <a:pt x="177" y="9"/>
                    <a:pt x="177" y="9"/>
                  </a:cubicBezTo>
                  <a:cubicBezTo>
                    <a:pt x="177" y="10"/>
                    <a:pt x="177" y="10"/>
                    <a:pt x="177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6" y="13"/>
                    <a:pt x="176" y="13"/>
                    <a:pt x="176" y="13"/>
                  </a:cubicBezTo>
                  <a:cubicBezTo>
                    <a:pt x="176" y="14"/>
                    <a:pt x="176" y="14"/>
                    <a:pt x="176" y="15"/>
                  </a:cubicBezTo>
                  <a:cubicBezTo>
                    <a:pt x="176" y="15"/>
                    <a:pt x="176" y="15"/>
                    <a:pt x="176" y="16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6" y="16"/>
                    <a:pt x="176" y="17"/>
                    <a:pt x="176" y="17"/>
                  </a:cubicBezTo>
                  <a:cubicBezTo>
                    <a:pt x="176" y="17"/>
                    <a:pt x="176" y="17"/>
                    <a:pt x="177" y="18"/>
                  </a:cubicBezTo>
                  <a:cubicBezTo>
                    <a:pt x="177" y="18"/>
                    <a:pt x="177" y="18"/>
                    <a:pt x="177" y="19"/>
                  </a:cubicBezTo>
                  <a:cubicBezTo>
                    <a:pt x="177" y="19"/>
                    <a:pt x="177" y="19"/>
                    <a:pt x="177" y="20"/>
                  </a:cubicBezTo>
                  <a:cubicBezTo>
                    <a:pt x="177" y="20"/>
                    <a:pt x="178" y="20"/>
                    <a:pt x="178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6" y="29"/>
                  </a:cubicBezTo>
                  <a:cubicBezTo>
                    <a:pt x="76" y="29"/>
                    <a:pt x="76" y="29"/>
                    <a:pt x="75" y="29"/>
                  </a:cubicBezTo>
                  <a:cubicBezTo>
                    <a:pt x="75" y="29"/>
                    <a:pt x="75" y="29"/>
                    <a:pt x="74" y="29"/>
                  </a:cubicBezTo>
                  <a:cubicBezTo>
                    <a:pt x="74" y="29"/>
                    <a:pt x="74" y="28"/>
                    <a:pt x="73" y="28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2" y="28"/>
                    <a:pt x="72" y="28"/>
                    <a:pt x="71" y="28"/>
                  </a:cubicBezTo>
                  <a:cubicBezTo>
                    <a:pt x="71" y="28"/>
                    <a:pt x="71" y="28"/>
                    <a:pt x="70" y="28"/>
                  </a:cubicBezTo>
                  <a:cubicBezTo>
                    <a:pt x="70" y="28"/>
                    <a:pt x="70" y="28"/>
                    <a:pt x="69" y="28"/>
                  </a:cubicBezTo>
                  <a:cubicBezTo>
                    <a:pt x="69" y="28"/>
                    <a:pt x="69" y="28"/>
                    <a:pt x="68" y="28"/>
                  </a:cubicBezTo>
                  <a:cubicBezTo>
                    <a:pt x="68" y="29"/>
                    <a:pt x="67" y="29"/>
                    <a:pt x="67" y="29"/>
                  </a:cubicBezTo>
                  <a:cubicBezTo>
                    <a:pt x="67" y="29"/>
                    <a:pt x="67" y="29"/>
                    <a:pt x="66" y="29"/>
                  </a:cubicBezTo>
                  <a:cubicBezTo>
                    <a:pt x="66" y="29"/>
                    <a:pt x="66" y="30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" y="72"/>
                    <a:pt x="0" y="79"/>
                    <a:pt x="3" y="84"/>
                  </a:cubicBezTo>
                  <a:cubicBezTo>
                    <a:pt x="5" y="87"/>
                    <a:pt x="9" y="89"/>
                    <a:pt x="12" y="89"/>
                  </a:cubicBezTo>
                  <a:cubicBezTo>
                    <a:pt x="15" y="89"/>
                    <a:pt x="17" y="88"/>
                    <a:pt x="18" y="87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118" y="87"/>
                    <a:pt x="118" y="87"/>
                    <a:pt x="118" y="87"/>
                  </a:cubicBezTo>
                  <a:cubicBezTo>
                    <a:pt x="119" y="87"/>
                    <a:pt x="119" y="87"/>
                    <a:pt x="120" y="87"/>
                  </a:cubicBezTo>
                  <a:cubicBezTo>
                    <a:pt x="120" y="88"/>
                    <a:pt x="120" y="88"/>
                    <a:pt x="120" y="88"/>
                  </a:cubicBezTo>
                  <a:cubicBezTo>
                    <a:pt x="121" y="88"/>
                    <a:pt x="121" y="88"/>
                    <a:pt x="122" y="88"/>
                  </a:cubicBezTo>
                  <a:cubicBezTo>
                    <a:pt x="122" y="88"/>
                    <a:pt x="122" y="88"/>
                    <a:pt x="122" y="88"/>
                  </a:cubicBezTo>
                  <a:cubicBezTo>
                    <a:pt x="123" y="88"/>
                    <a:pt x="124" y="89"/>
                    <a:pt x="125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5" y="89"/>
                    <a:pt x="126" y="88"/>
                    <a:pt x="127" y="88"/>
                  </a:cubicBezTo>
                  <a:cubicBezTo>
                    <a:pt x="127" y="88"/>
                    <a:pt x="127" y="88"/>
                    <a:pt x="127" y="88"/>
                  </a:cubicBezTo>
                  <a:cubicBezTo>
                    <a:pt x="128" y="88"/>
                    <a:pt x="129" y="88"/>
                    <a:pt x="129" y="88"/>
                  </a:cubicBezTo>
                  <a:cubicBezTo>
                    <a:pt x="129" y="87"/>
                    <a:pt x="129" y="87"/>
                    <a:pt x="130" y="87"/>
                  </a:cubicBezTo>
                  <a:cubicBezTo>
                    <a:pt x="130" y="87"/>
                    <a:pt x="131" y="87"/>
                    <a:pt x="131" y="86"/>
                  </a:cubicBezTo>
                  <a:cubicBezTo>
                    <a:pt x="192" y="39"/>
                    <a:pt x="192" y="39"/>
                    <a:pt x="192" y="39"/>
                  </a:cubicBezTo>
                  <a:cubicBezTo>
                    <a:pt x="192" y="40"/>
                    <a:pt x="193" y="40"/>
                    <a:pt x="193" y="40"/>
                  </a:cubicBezTo>
                  <a:cubicBezTo>
                    <a:pt x="193" y="40"/>
                    <a:pt x="193" y="41"/>
                    <a:pt x="193" y="41"/>
                  </a:cubicBezTo>
                  <a:cubicBezTo>
                    <a:pt x="194" y="41"/>
                    <a:pt x="194" y="41"/>
                    <a:pt x="195" y="42"/>
                  </a:cubicBezTo>
                  <a:cubicBezTo>
                    <a:pt x="195" y="42"/>
                    <a:pt x="195" y="42"/>
                    <a:pt x="196" y="42"/>
                  </a:cubicBezTo>
                  <a:cubicBezTo>
                    <a:pt x="196" y="42"/>
                    <a:pt x="196" y="42"/>
                    <a:pt x="196" y="42"/>
                  </a:cubicBezTo>
                  <a:cubicBezTo>
                    <a:pt x="196" y="42"/>
                    <a:pt x="197" y="42"/>
                    <a:pt x="197" y="43"/>
                  </a:cubicBezTo>
                  <a:cubicBezTo>
                    <a:pt x="197" y="43"/>
                    <a:pt x="198" y="43"/>
                    <a:pt x="198" y="43"/>
                  </a:cubicBezTo>
                  <a:cubicBezTo>
                    <a:pt x="199" y="43"/>
                    <a:pt x="199" y="43"/>
                    <a:pt x="200" y="43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1" y="43"/>
                    <a:pt x="202" y="43"/>
                    <a:pt x="203" y="43"/>
                  </a:cubicBezTo>
                  <a:cubicBezTo>
                    <a:pt x="203" y="43"/>
                    <a:pt x="203" y="43"/>
                    <a:pt x="203" y="43"/>
                  </a:cubicBezTo>
                  <a:cubicBezTo>
                    <a:pt x="204" y="42"/>
                    <a:pt x="205" y="42"/>
                    <a:pt x="206" y="42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07" y="41"/>
                    <a:pt x="207" y="41"/>
                    <a:pt x="207" y="41"/>
                  </a:cubicBezTo>
                  <a:cubicBezTo>
                    <a:pt x="207" y="41"/>
                    <a:pt x="208" y="40"/>
                    <a:pt x="208" y="40"/>
                  </a:cubicBezTo>
                  <a:cubicBezTo>
                    <a:pt x="208" y="40"/>
                    <a:pt x="208" y="39"/>
                    <a:pt x="208" y="39"/>
                  </a:cubicBezTo>
                  <a:cubicBezTo>
                    <a:pt x="209" y="39"/>
                    <a:pt x="210" y="38"/>
                    <a:pt x="210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20" y="15"/>
                    <a:pt x="220" y="15"/>
                    <a:pt x="220" y="15"/>
                  </a:cubicBezTo>
                  <a:cubicBezTo>
                    <a:pt x="220" y="15"/>
                    <a:pt x="221" y="14"/>
                    <a:pt x="221" y="14"/>
                  </a:cubicBezTo>
                  <a:cubicBezTo>
                    <a:pt x="221" y="13"/>
                    <a:pt x="221" y="13"/>
                    <a:pt x="221" y="12"/>
                  </a:cubicBezTo>
                  <a:cubicBezTo>
                    <a:pt x="221" y="12"/>
                    <a:pt x="221" y="12"/>
                    <a:pt x="221" y="11"/>
                  </a:cubicBezTo>
                  <a:cubicBezTo>
                    <a:pt x="221" y="11"/>
                    <a:pt x="221" y="10"/>
                    <a:pt x="22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Freeform 53"/>
            <p:cNvSpPr/>
            <p:nvPr/>
          </p:nvSpPr>
          <p:spPr bwMode="auto">
            <a:xfrm>
              <a:off x="-60285" y="865188"/>
              <a:ext cx="1354138" cy="82550"/>
            </a:xfrm>
            <a:custGeom>
              <a:avLst/>
              <a:gdLst>
                <a:gd name="T0" fmla="*/ 347 w 358"/>
                <a:gd name="T1" fmla="*/ 0 h 22"/>
                <a:gd name="T2" fmla="*/ 11 w 358"/>
                <a:gd name="T3" fmla="*/ 0 h 22"/>
                <a:gd name="T4" fmla="*/ 0 w 358"/>
                <a:gd name="T5" fmla="*/ 11 h 22"/>
                <a:gd name="T6" fmla="*/ 11 w 358"/>
                <a:gd name="T7" fmla="*/ 22 h 22"/>
                <a:gd name="T8" fmla="*/ 347 w 358"/>
                <a:gd name="T9" fmla="*/ 22 h 22"/>
                <a:gd name="T10" fmla="*/ 358 w 358"/>
                <a:gd name="T11" fmla="*/ 11 h 22"/>
                <a:gd name="T12" fmla="*/ 347 w 35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22">
                  <a:moveTo>
                    <a:pt x="34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47" y="22"/>
                    <a:pt x="347" y="22"/>
                    <a:pt x="347" y="22"/>
                  </a:cubicBezTo>
                  <a:cubicBezTo>
                    <a:pt x="353" y="22"/>
                    <a:pt x="358" y="17"/>
                    <a:pt x="358" y="11"/>
                  </a:cubicBezTo>
                  <a:cubicBezTo>
                    <a:pt x="358" y="5"/>
                    <a:pt x="353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椭圆 102"/>
          <p:cNvSpPr/>
          <p:nvPr/>
        </p:nvSpPr>
        <p:spPr>
          <a:xfrm>
            <a:off x="4628914" y="3757770"/>
            <a:ext cx="1053752" cy="1054133"/>
          </a:xfrm>
          <a:prstGeom prst="ellipse">
            <a:avLst/>
          </a:prstGeom>
          <a:solidFill>
            <a:srgbClr val="0A24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" name="Freeform 5"/>
          <p:cNvSpPr>
            <a:spLocks noEditPoints="1"/>
          </p:cNvSpPr>
          <p:nvPr/>
        </p:nvSpPr>
        <p:spPr bwMode="auto">
          <a:xfrm>
            <a:off x="4780572" y="4009489"/>
            <a:ext cx="755242" cy="473261"/>
          </a:xfrm>
          <a:custGeom>
            <a:avLst/>
            <a:gdLst>
              <a:gd name="T0" fmla="*/ 211 w 260"/>
              <a:gd name="T1" fmla="*/ 65 h 162"/>
              <a:gd name="T2" fmla="*/ 146 w 260"/>
              <a:gd name="T3" fmla="*/ 0 h 162"/>
              <a:gd name="T4" fmla="*/ 90 w 260"/>
              <a:gd name="T5" fmla="*/ 33 h 162"/>
              <a:gd name="T6" fmla="*/ 81 w 260"/>
              <a:gd name="T7" fmla="*/ 32 h 162"/>
              <a:gd name="T8" fmla="*/ 35 w 260"/>
              <a:gd name="T9" fmla="*/ 67 h 162"/>
              <a:gd name="T10" fmla="*/ 0 w 260"/>
              <a:gd name="T11" fmla="*/ 114 h 162"/>
              <a:gd name="T12" fmla="*/ 49 w 260"/>
              <a:gd name="T13" fmla="*/ 162 h 162"/>
              <a:gd name="T14" fmla="*/ 211 w 260"/>
              <a:gd name="T15" fmla="*/ 162 h 162"/>
              <a:gd name="T16" fmla="*/ 260 w 260"/>
              <a:gd name="T17" fmla="*/ 114 h 162"/>
              <a:gd name="T18" fmla="*/ 211 w 260"/>
              <a:gd name="T19" fmla="*/ 65 h 162"/>
              <a:gd name="T20" fmla="*/ 130 w 260"/>
              <a:gd name="T21" fmla="*/ 146 h 162"/>
              <a:gd name="T22" fmla="*/ 81 w 260"/>
              <a:gd name="T23" fmla="*/ 81 h 162"/>
              <a:gd name="T24" fmla="*/ 114 w 260"/>
              <a:gd name="T25" fmla="*/ 81 h 162"/>
              <a:gd name="T26" fmla="*/ 114 w 260"/>
              <a:gd name="T27" fmla="*/ 32 h 162"/>
              <a:gd name="T28" fmla="*/ 146 w 260"/>
              <a:gd name="T29" fmla="*/ 32 h 162"/>
              <a:gd name="T30" fmla="*/ 146 w 260"/>
              <a:gd name="T31" fmla="*/ 81 h 162"/>
              <a:gd name="T32" fmla="*/ 179 w 260"/>
              <a:gd name="T33" fmla="*/ 81 h 162"/>
              <a:gd name="T34" fmla="*/ 130 w 260"/>
              <a:gd name="T35" fmla="*/ 146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0" h="162">
                <a:moveTo>
                  <a:pt x="211" y="65"/>
                </a:moveTo>
                <a:cubicBezTo>
                  <a:pt x="211" y="29"/>
                  <a:pt x="182" y="0"/>
                  <a:pt x="146" y="0"/>
                </a:cubicBezTo>
                <a:cubicBezTo>
                  <a:pt x="122" y="0"/>
                  <a:pt x="101" y="13"/>
                  <a:pt x="90" y="33"/>
                </a:cubicBezTo>
                <a:cubicBezTo>
                  <a:pt x="87" y="33"/>
                  <a:pt x="84" y="32"/>
                  <a:pt x="81" y="32"/>
                </a:cubicBezTo>
                <a:cubicBezTo>
                  <a:pt x="59" y="32"/>
                  <a:pt x="41" y="47"/>
                  <a:pt x="35" y="67"/>
                </a:cubicBezTo>
                <a:cubicBezTo>
                  <a:pt x="15" y="73"/>
                  <a:pt x="0" y="92"/>
                  <a:pt x="0" y="114"/>
                </a:cubicBezTo>
                <a:cubicBezTo>
                  <a:pt x="0" y="140"/>
                  <a:pt x="22" y="162"/>
                  <a:pt x="49" y="162"/>
                </a:cubicBezTo>
                <a:cubicBezTo>
                  <a:pt x="211" y="162"/>
                  <a:pt x="211" y="162"/>
                  <a:pt x="211" y="162"/>
                </a:cubicBezTo>
                <a:cubicBezTo>
                  <a:pt x="238" y="162"/>
                  <a:pt x="260" y="140"/>
                  <a:pt x="260" y="114"/>
                </a:cubicBezTo>
                <a:cubicBezTo>
                  <a:pt x="260" y="87"/>
                  <a:pt x="238" y="65"/>
                  <a:pt x="211" y="65"/>
                </a:cubicBezTo>
                <a:close/>
                <a:moveTo>
                  <a:pt x="130" y="146"/>
                </a:moveTo>
                <a:cubicBezTo>
                  <a:pt x="81" y="81"/>
                  <a:pt x="81" y="81"/>
                  <a:pt x="81" y="81"/>
                </a:cubicBezTo>
                <a:cubicBezTo>
                  <a:pt x="114" y="81"/>
                  <a:pt x="114" y="81"/>
                  <a:pt x="114" y="81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6" y="81"/>
                  <a:pt x="146" y="81"/>
                  <a:pt x="146" y="81"/>
                </a:cubicBezTo>
                <a:cubicBezTo>
                  <a:pt x="179" y="81"/>
                  <a:pt x="179" y="81"/>
                  <a:pt x="179" y="81"/>
                </a:cubicBezTo>
                <a:lnTo>
                  <a:pt x="130" y="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455256" y="1201530"/>
            <a:ext cx="1053752" cy="1054133"/>
          </a:xfrm>
          <a:prstGeom prst="ellipse">
            <a:avLst/>
          </a:prstGeom>
          <a:solidFill>
            <a:srgbClr val="0A24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7754919" y="1519099"/>
            <a:ext cx="454425" cy="453584"/>
            <a:chOff x="9166770" y="4602851"/>
            <a:chExt cx="482923" cy="481855"/>
          </a:xfrm>
        </p:grpSpPr>
        <p:sp>
          <p:nvSpPr>
            <p:cNvPr id="108" name="Freeform 9"/>
            <p:cNvSpPr/>
            <p:nvPr/>
          </p:nvSpPr>
          <p:spPr bwMode="auto">
            <a:xfrm>
              <a:off x="9457379" y="4895596"/>
              <a:ext cx="192314" cy="189110"/>
            </a:xfrm>
            <a:custGeom>
              <a:avLst/>
              <a:gdLst>
                <a:gd name="T0" fmla="*/ 68 w 75"/>
                <a:gd name="T1" fmla="*/ 42 h 74"/>
                <a:gd name="T2" fmla="*/ 25 w 75"/>
                <a:gd name="T3" fmla="*/ 0 h 74"/>
                <a:gd name="T4" fmla="*/ 0 w 75"/>
                <a:gd name="T5" fmla="*/ 24 h 74"/>
                <a:gd name="T6" fmla="*/ 43 w 75"/>
                <a:gd name="T7" fmla="*/ 67 h 74"/>
                <a:gd name="T8" fmla="*/ 68 w 75"/>
                <a:gd name="T9" fmla="*/ 67 h 74"/>
                <a:gd name="T10" fmla="*/ 68 w 75"/>
                <a:gd name="T11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4">
                  <a:moveTo>
                    <a:pt x="68" y="42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10"/>
                    <a:pt x="10" y="18"/>
                    <a:pt x="0" y="2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50" y="74"/>
                    <a:pt x="61" y="74"/>
                    <a:pt x="68" y="67"/>
                  </a:cubicBezTo>
                  <a:cubicBezTo>
                    <a:pt x="75" y="60"/>
                    <a:pt x="75" y="49"/>
                    <a:pt x="68" y="42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Freeform 10"/>
            <p:cNvSpPr>
              <a:spLocks noEditPoints="1"/>
            </p:cNvSpPr>
            <p:nvPr/>
          </p:nvSpPr>
          <p:spPr bwMode="auto">
            <a:xfrm>
              <a:off x="9166770" y="4602851"/>
              <a:ext cx="356850" cy="358987"/>
            </a:xfrm>
            <a:custGeom>
              <a:avLst/>
              <a:gdLst>
                <a:gd name="T0" fmla="*/ 139 w 139"/>
                <a:gd name="T1" fmla="*/ 70 h 140"/>
                <a:gd name="T2" fmla="*/ 70 w 139"/>
                <a:gd name="T3" fmla="*/ 0 h 140"/>
                <a:gd name="T4" fmla="*/ 0 w 139"/>
                <a:gd name="T5" fmla="*/ 70 h 140"/>
                <a:gd name="T6" fmla="*/ 70 w 139"/>
                <a:gd name="T7" fmla="*/ 140 h 140"/>
                <a:gd name="T8" fmla="*/ 139 w 139"/>
                <a:gd name="T9" fmla="*/ 70 h 140"/>
                <a:gd name="T10" fmla="*/ 70 w 139"/>
                <a:gd name="T11" fmla="*/ 122 h 140"/>
                <a:gd name="T12" fmla="*/ 17 w 139"/>
                <a:gd name="T13" fmla="*/ 70 h 140"/>
                <a:gd name="T14" fmla="*/ 70 w 139"/>
                <a:gd name="T15" fmla="*/ 17 h 140"/>
                <a:gd name="T16" fmla="*/ 122 w 139"/>
                <a:gd name="T17" fmla="*/ 70 h 140"/>
                <a:gd name="T18" fmla="*/ 70 w 139"/>
                <a:gd name="T19" fmla="*/ 1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108"/>
                    <a:pt x="31" y="140"/>
                    <a:pt x="70" y="140"/>
                  </a:cubicBezTo>
                  <a:cubicBezTo>
                    <a:pt x="108" y="140"/>
                    <a:pt x="139" y="108"/>
                    <a:pt x="139" y="70"/>
                  </a:cubicBezTo>
                  <a:close/>
                  <a:moveTo>
                    <a:pt x="70" y="122"/>
                  </a:moveTo>
                  <a:cubicBezTo>
                    <a:pt x="41" y="122"/>
                    <a:pt x="17" y="99"/>
                    <a:pt x="17" y="70"/>
                  </a:cubicBezTo>
                  <a:cubicBezTo>
                    <a:pt x="17" y="41"/>
                    <a:pt x="41" y="17"/>
                    <a:pt x="70" y="17"/>
                  </a:cubicBezTo>
                  <a:cubicBezTo>
                    <a:pt x="98" y="17"/>
                    <a:pt x="122" y="41"/>
                    <a:pt x="122" y="70"/>
                  </a:cubicBezTo>
                  <a:cubicBezTo>
                    <a:pt x="122" y="99"/>
                    <a:pt x="98" y="122"/>
                    <a:pt x="70" y="122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Freeform 11"/>
            <p:cNvSpPr/>
            <p:nvPr/>
          </p:nvSpPr>
          <p:spPr bwMode="auto">
            <a:xfrm>
              <a:off x="9241559" y="4677640"/>
              <a:ext cx="105773" cy="104705"/>
            </a:xfrm>
            <a:custGeom>
              <a:avLst/>
              <a:gdLst>
                <a:gd name="T0" fmla="*/ 0 w 41"/>
                <a:gd name="T1" fmla="*/ 41 h 41"/>
                <a:gd name="T2" fmla="*/ 12 w 41"/>
                <a:gd name="T3" fmla="*/ 41 h 41"/>
                <a:gd name="T4" fmla="*/ 41 w 41"/>
                <a:gd name="T5" fmla="*/ 12 h 41"/>
                <a:gd name="T6" fmla="*/ 41 w 41"/>
                <a:gd name="T7" fmla="*/ 0 h 41"/>
                <a:gd name="T8" fmla="*/ 0 w 4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41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12" y="25"/>
                    <a:pt x="25" y="12"/>
                    <a:pt x="41" y="1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" name="椭圆 111"/>
          <p:cNvSpPr/>
          <p:nvPr/>
        </p:nvSpPr>
        <p:spPr>
          <a:xfrm>
            <a:off x="7455256" y="3757770"/>
            <a:ext cx="1053752" cy="1054133"/>
          </a:xfrm>
          <a:prstGeom prst="ellipse">
            <a:avLst/>
          </a:prstGeom>
          <a:solidFill>
            <a:srgbClr val="CA8C2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3" name="Freeform 7"/>
          <p:cNvSpPr>
            <a:spLocks noEditPoints="1"/>
          </p:cNvSpPr>
          <p:nvPr/>
        </p:nvSpPr>
        <p:spPr bwMode="auto">
          <a:xfrm>
            <a:off x="7748586" y="3979467"/>
            <a:ext cx="513002" cy="558143"/>
          </a:xfrm>
          <a:custGeom>
            <a:avLst/>
            <a:gdLst>
              <a:gd name="T0" fmla="*/ 50 w 100"/>
              <a:gd name="T1" fmla="*/ 70 h 132"/>
              <a:gd name="T2" fmla="*/ 30 w 100"/>
              <a:gd name="T3" fmla="*/ 90 h 132"/>
              <a:gd name="T4" fmla="*/ 50 w 100"/>
              <a:gd name="T5" fmla="*/ 111 h 132"/>
              <a:gd name="T6" fmla="*/ 70 w 100"/>
              <a:gd name="T7" fmla="*/ 90 h 132"/>
              <a:gd name="T8" fmla="*/ 50 w 100"/>
              <a:gd name="T9" fmla="*/ 70 h 132"/>
              <a:gd name="T10" fmla="*/ 53 w 100"/>
              <a:gd name="T11" fmla="*/ 93 h 132"/>
              <a:gd name="T12" fmla="*/ 53 w 100"/>
              <a:gd name="T13" fmla="*/ 102 h 132"/>
              <a:gd name="T14" fmla="*/ 50 w 100"/>
              <a:gd name="T15" fmla="*/ 105 h 132"/>
              <a:gd name="T16" fmla="*/ 47 w 100"/>
              <a:gd name="T17" fmla="*/ 102 h 132"/>
              <a:gd name="T18" fmla="*/ 47 w 100"/>
              <a:gd name="T19" fmla="*/ 93 h 132"/>
              <a:gd name="T20" fmla="*/ 41 w 100"/>
              <a:gd name="T21" fmla="*/ 84 h 132"/>
              <a:gd name="T22" fmla="*/ 50 w 100"/>
              <a:gd name="T23" fmla="*/ 76 h 132"/>
              <a:gd name="T24" fmla="*/ 59 w 100"/>
              <a:gd name="T25" fmla="*/ 84 h 132"/>
              <a:gd name="T26" fmla="*/ 53 w 100"/>
              <a:gd name="T27" fmla="*/ 93 h 132"/>
              <a:gd name="T28" fmla="*/ 86 w 100"/>
              <a:gd name="T29" fmla="*/ 50 h 132"/>
              <a:gd name="T30" fmla="*/ 86 w 100"/>
              <a:gd name="T31" fmla="*/ 36 h 132"/>
              <a:gd name="T32" fmla="*/ 50 w 100"/>
              <a:gd name="T33" fmla="*/ 0 h 132"/>
              <a:gd name="T34" fmla="*/ 14 w 100"/>
              <a:gd name="T35" fmla="*/ 36 h 132"/>
              <a:gd name="T36" fmla="*/ 14 w 100"/>
              <a:gd name="T37" fmla="*/ 50 h 132"/>
              <a:gd name="T38" fmla="*/ 0 w 100"/>
              <a:gd name="T39" fmla="*/ 69 h 132"/>
              <a:gd name="T40" fmla="*/ 0 w 100"/>
              <a:gd name="T41" fmla="*/ 112 h 132"/>
              <a:gd name="T42" fmla="*/ 20 w 100"/>
              <a:gd name="T43" fmla="*/ 132 h 132"/>
              <a:gd name="T44" fmla="*/ 80 w 100"/>
              <a:gd name="T45" fmla="*/ 132 h 132"/>
              <a:gd name="T46" fmla="*/ 100 w 100"/>
              <a:gd name="T47" fmla="*/ 112 h 132"/>
              <a:gd name="T48" fmla="*/ 100 w 100"/>
              <a:gd name="T49" fmla="*/ 69 h 132"/>
              <a:gd name="T50" fmla="*/ 86 w 100"/>
              <a:gd name="T51" fmla="*/ 50 h 132"/>
              <a:gd name="T52" fmla="*/ 50 w 100"/>
              <a:gd name="T53" fmla="*/ 115 h 132"/>
              <a:gd name="T54" fmla="*/ 25 w 100"/>
              <a:gd name="T55" fmla="*/ 90 h 132"/>
              <a:gd name="T56" fmla="*/ 50 w 100"/>
              <a:gd name="T57" fmla="*/ 66 h 132"/>
              <a:gd name="T58" fmla="*/ 75 w 100"/>
              <a:gd name="T59" fmla="*/ 90 h 132"/>
              <a:gd name="T60" fmla="*/ 50 w 100"/>
              <a:gd name="T61" fmla="*/ 115 h 132"/>
              <a:gd name="T62" fmla="*/ 76 w 100"/>
              <a:gd name="T63" fmla="*/ 49 h 132"/>
              <a:gd name="T64" fmla="*/ 24 w 100"/>
              <a:gd name="T65" fmla="*/ 49 h 132"/>
              <a:gd name="T66" fmla="*/ 24 w 100"/>
              <a:gd name="T67" fmla="*/ 36 h 132"/>
              <a:gd name="T68" fmla="*/ 50 w 100"/>
              <a:gd name="T69" fmla="*/ 11 h 132"/>
              <a:gd name="T70" fmla="*/ 76 w 100"/>
              <a:gd name="T71" fmla="*/ 36 h 132"/>
              <a:gd name="T72" fmla="*/ 76 w 100"/>
              <a:gd name="T73" fmla="*/ 49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" h="132">
                <a:moveTo>
                  <a:pt x="50" y="70"/>
                </a:moveTo>
                <a:cubicBezTo>
                  <a:pt x="39" y="70"/>
                  <a:pt x="30" y="79"/>
                  <a:pt x="30" y="90"/>
                </a:cubicBezTo>
                <a:cubicBezTo>
                  <a:pt x="30" y="102"/>
                  <a:pt x="39" y="111"/>
                  <a:pt x="50" y="111"/>
                </a:cubicBezTo>
                <a:cubicBezTo>
                  <a:pt x="61" y="111"/>
                  <a:pt x="70" y="102"/>
                  <a:pt x="70" y="90"/>
                </a:cubicBezTo>
                <a:cubicBezTo>
                  <a:pt x="70" y="79"/>
                  <a:pt x="61" y="70"/>
                  <a:pt x="50" y="70"/>
                </a:cubicBezTo>
                <a:close/>
                <a:moveTo>
                  <a:pt x="53" y="93"/>
                </a:moveTo>
                <a:cubicBezTo>
                  <a:pt x="53" y="102"/>
                  <a:pt x="53" y="102"/>
                  <a:pt x="53" y="102"/>
                </a:cubicBezTo>
                <a:cubicBezTo>
                  <a:pt x="53" y="104"/>
                  <a:pt x="52" y="105"/>
                  <a:pt x="50" y="105"/>
                </a:cubicBezTo>
                <a:cubicBezTo>
                  <a:pt x="48" y="105"/>
                  <a:pt x="47" y="104"/>
                  <a:pt x="47" y="102"/>
                </a:cubicBezTo>
                <a:cubicBezTo>
                  <a:pt x="47" y="93"/>
                  <a:pt x="47" y="93"/>
                  <a:pt x="47" y="93"/>
                </a:cubicBezTo>
                <a:cubicBezTo>
                  <a:pt x="44" y="91"/>
                  <a:pt x="41" y="88"/>
                  <a:pt x="41" y="84"/>
                </a:cubicBezTo>
                <a:cubicBezTo>
                  <a:pt x="41" y="80"/>
                  <a:pt x="45" y="76"/>
                  <a:pt x="50" y="76"/>
                </a:cubicBezTo>
                <a:cubicBezTo>
                  <a:pt x="55" y="76"/>
                  <a:pt x="59" y="80"/>
                  <a:pt x="59" y="84"/>
                </a:cubicBezTo>
                <a:cubicBezTo>
                  <a:pt x="59" y="88"/>
                  <a:pt x="56" y="91"/>
                  <a:pt x="53" y="93"/>
                </a:cubicBezTo>
                <a:close/>
                <a:moveTo>
                  <a:pt x="86" y="50"/>
                </a:moveTo>
                <a:cubicBezTo>
                  <a:pt x="86" y="36"/>
                  <a:pt x="86" y="36"/>
                  <a:pt x="86" y="36"/>
                </a:cubicBezTo>
                <a:cubicBezTo>
                  <a:pt x="86" y="16"/>
                  <a:pt x="70" y="0"/>
                  <a:pt x="50" y="0"/>
                </a:cubicBezTo>
                <a:cubicBezTo>
                  <a:pt x="30" y="0"/>
                  <a:pt x="14" y="16"/>
                  <a:pt x="14" y="36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3"/>
                  <a:pt x="0" y="60"/>
                  <a:pt x="0" y="69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3"/>
                  <a:pt x="9" y="132"/>
                  <a:pt x="20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91" y="132"/>
                  <a:pt x="100" y="123"/>
                  <a:pt x="100" y="112"/>
                </a:cubicBezTo>
                <a:cubicBezTo>
                  <a:pt x="100" y="69"/>
                  <a:pt x="100" y="69"/>
                  <a:pt x="100" y="69"/>
                </a:cubicBezTo>
                <a:cubicBezTo>
                  <a:pt x="100" y="60"/>
                  <a:pt x="94" y="53"/>
                  <a:pt x="86" y="50"/>
                </a:cubicBezTo>
                <a:close/>
                <a:moveTo>
                  <a:pt x="50" y="115"/>
                </a:moveTo>
                <a:cubicBezTo>
                  <a:pt x="36" y="115"/>
                  <a:pt x="25" y="104"/>
                  <a:pt x="25" y="90"/>
                </a:cubicBezTo>
                <a:cubicBezTo>
                  <a:pt x="25" y="77"/>
                  <a:pt x="36" y="66"/>
                  <a:pt x="50" y="66"/>
                </a:cubicBezTo>
                <a:cubicBezTo>
                  <a:pt x="64" y="66"/>
                  <a:pt x="75" y="77"/>
                  <a:pt x="75" y="90"/>
                </a:cubicBezTo>
                <a:cubicBezTo>
                  <a:pt x="75" y="104"/>
                  <a:pt x="64" y="115"/>
                  <a:pt x="50" y="115"/>
                </a:cubicBezTo>
                <a:close/>
                <a:moveTo>
                  <a:pt x="76" y="49"/>
                </a:moveTo>
                <a:cubicBezTo>
                  <a:pt x="24" y="49"/>
                  <a:pt x="24" y="49"/>
                  <a:pt x="24" y="49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22"/>
                  <a:pt x="36" y="11"/>
                  <a:pt x="50" y="11"/>
                </a:cubicBezTo>
                <a:cubicBezTo>
                  <a:pt x="64" y="11"/>
                  <a:pt x="76" y="22"/>
                  <a:pt x="76" y="36"/>
                </a:cubicBezTo>
                <a:lnTo>
                  <a:pt x="76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49"/>
          <p:cNvSpPr txBox="1"/>
          <p:nvPr/>
        </p:nvSpPr>
        <p:spPr>
          <a:xfrm>
            <a:off x="1616029" y="2280587"/>
            <a:ext cx="1353826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50"/>
          <p:cNvSpPr txBox="1"/>
          <p:nvPr/>
        </p:nvSpPr>
        <p:spPr>
          <a:xfrm>
            <a:off x="1163632" y="2574330"/>
            <a:ext cx="2258624" cy="954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53"/>
          <p:cNvSpPr txBox="1"/>
          <p:nvPr/>
        </p:nvSpPr>
        <p:spPr>
          <a:xfrm>
            <a:off x="4552239" y="2280587"/>
            <a:ext cx="1353826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54"/>
          <p:cNvSpPr txBox="1"/>
          <p:nvPr/>
        </p:nvSpPr>
        <p:spPr>
          <a:xfrm>
            <a:off x="4145013" y="2571769"/>
            <a:ext cx="2168277" cy="954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56"/>
          <p:cNvSpPr txBox="1"/>
          <p:nvPr/>
        </p:nvSpPr>
        <p:spPr>
          <a:xfrm>
            <a:off x="7324541" y="2300637"/>
            <a:ext cx="1353827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57"/>
          <p:cNvSpPr txBox="1"/>
          <p:nvPr/>
        </p:nvSpPr>
        <p:spPr>
          <a:xfrm>
            <a:off x="6888928" y="2574332"/>
            <a:ext cx="2225054" cy="954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59"/>
          <p:cNvSpPr txBox="1"/>
          <p:nvPr/>
        </p:nvSpPr>
        <p:spPr>
          <a:xfrm>
            <a:off x="1661202" y="4831204"/>
            <a:ext cx="1353826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6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60"/>
          <p:cNvSpPr txBox="1"/>
          <p:nvPr/>
        </p:nvSpPr>
        <p:spPr>
          <a:xfrm>
            <a:off x="1253977" y="5064105"/>
            <a:ext cx="2168277" cy="954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62"/>
          <p:cNvSpPr txBox="1"/>
          <p:nvPr/>
        </p:nvSpPr>
        <p:spPr>
          <a:xfrm>
            <a:off x="4469661" y="4811905"/>
            <a:ext cx="1353826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63"/>
          <p:cNvSpPr txBox="1"/>
          <p:nvPr/>
        </p:nvSpPr>
        <p:spPr>
          <a:xfrm>
            <a:off x="3964325" y="5105648"/>
            <a:ext cx="2364501" cy="954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65"/>
          <p:cNvSpPr txBox="1"/>
          <p:nvPr/>
        </p:nvSpPr>
        <p:spPr>
          <a:xfrm>
            <a:off x="7398103" y="4811903"/>
            <a:ext cx="1353826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66"/>
          <p:cNvSpPr txBox="1"/>
          <p:nvPr/>
        </p:nvSpPr>
        <p:spPr>
          <a:xfrm>
            <a:off x="6945706" y="5105646"/>
            <a:ext cx="2258622" cy="954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82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52104" y="403523"/>
            <a:ext cx="3414125" cy="529436"/>
            <a:chOff x="83820" y="403523"/>
            <a:chExt cx="3414125" cy="529436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71"/>
            <a:stretch/>
          </p:blipFill>
          <p:spPr bwMode="auto">
            <a:xfrm rot="5400000">
              <a:off x="2409412" y="-155574"/>
              <a:ext cx="518678" cy="1658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971" b="7971"/>
            <a:stretch/>
          </p:blipFill>
          <p:spPr bwMode="auto">
            <a:xfrm rot="16200000">
              <a:off x="702350" y="-215007"/>
              <a:ext cx="518678" cy="1755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162901" y="101941"/>
            <a:ext cx="922594" cy="1143357"/>
            <a:chOff x="4821646" y="1576614"/>
            <a:chExt cx="1495425" cy="1853259"/>
          </a:xfrm>
        </p:grpSpPr>
        <p:pic>
          <p:nvPicPr>
            <p:cNvPr id="25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646" y="1576614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graduation-cap_43911"/>
            <p:cNvSpPr>
              <a:spLocks noChangeAspect="1"/>
            </p:cNvSpPr>
            <p:nvPr/>
          </p:nvSpPr>
          <p:spPr bwMode="auto">
            <a:xfrm>
              <a:off x="5126360" y="2131717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"/>
          <a:stretch/>
        </p:blipFill>
        <p:spPr bwMode="auto">
          <a:xfrm rot="10800000">
            <a:off x="-4" y="6110343"/>
            <a:ext cx="12191999" cy="75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88"/>
          <p:cNvSpPr txBox="1">
            <a:spLocks noChangeArrowheads="1"/>
          </p:cNvSpPr>
          <p:nvPr/>
        </p:nvSpPr>
        <p:spPr bwMode="auto">
          <a:xfrm>
            <a:off x="996262" y="457313"/>
            <a:ext cx="223651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</a:rPr>
              <a:t>选题的背景与依据</a:t>
            </a:r>
          </a:p>
        </p:txBody>
      </p:sp>
      <p:sp>
        <p:nvSpPr>
          <p:cNvPr id="11" name="椭圆 10"/>
          <p:cNvSpPr/>
          <p:nvPr/>
        </p:nvSpPr>
        <p:spPr>
          <a:xfrm>
            <a:off x="527313" y="2237699"/>
            <a:ext cx="437550" cy="437708"/>
          </a:xfrm>
          <a:prstGeom prst="ellipse">
            <a:avLst/>
          </a:prstGeom>
          <a:solidFill>
            <a:srgbClr val="0A244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22"/>
          <p:cNvSpPr txBox="1"/>
          <p:nvPr/>
        </p:nvSpPr>
        <p:spPr>
          <a:xfrm>
            <a:off x="964861" y="2265898"/>
            <a:ext cx="48423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endParaRPr kumimoji="0" lang="zh-CN" alt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27313" y="2990792"/>
            <a:ext cx="437550" cy="437709"/>
          </a:xfrm>
          <a:prstGeom prst="ellipse">
            <a:avLst/>
          </a:prstGeom>
          <a:solidFill>
            <a:srgbClr val="0A244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964861" y="3036416"/>
            <a:ext cx="5255395" cy="38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endParaRPr kumimoji="0" lang="zh-CN" alt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7314" y="3767941"/>
            <a:ext cx="437550" cy="437709"/>
          </a:xfrm>
          <a:prstGeom prst="ellipse">
            <a:avLst/>
          </a:prstGeom>
          <a:solidFill>
            <a:srgbClr val="0A244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26"/>
          <p:cNvSpPr txBox="1"/>
          <p:nvPr/>
        </p:nvSpPr>
        <p:spPr>
          <a:xfrm>
            <a:off x="964862" y="3830985"/>
            <a:ext cx="51303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endParaRPr kumimoji="0" lang="zh-CN" alt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27313" y="4545079"/>
            <a:ext cx="437550" cy="437708"/>
          </a:xfrm>
          <a:prstGeom prst="ellipse">
            <a:avLst/>
          </a:prstGeom>
          <a:solidFill>
            <a:srgbClr val="0A244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64861" y="4590702"/>
            <a:ext cx="4842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endParaRPr kumimoji="0" lang="zh-CN" alt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75997" y="1284559"/>
            <a:ext cx="7450665" cy="4965033"/>
            <a:chOff x="4576593" y="883496"/>
            <a:chExt cx="7451634" cy="4963884"/>
          </a:xfrm>
        </p:grpSpPr>
        <p:graphicFrame>
          <p:nvGraphicFramePr>
            <p:cNvPr id="31" name="图表 30"/>
            <p:cNvGraphicFramePr/>
            <p:nvPr>
              <p:extLst>
                <p:ext uri="{D42A27DB-BD31-4B8C-83A1-F6EECF244321}">
                  <p14:modId xmlns:p14="http://schemas.microsoft.com/office/powerpoint/2010/main" val="2349783"/>
                </p:ext>
              </p:extLst>
            </p:nvPr>
          </p:nvGraphicFramePr>
          <p:xfrm>
            <a:off x="4576593" y="883496"/>
            <a:ext cx="7451634" cy="49638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2" name="直角三角形 31"/>
            <p:cNvSpPr/>
            <p:nvPr/>
          </p:nvSpPr>
          <p:spPr>
            <a:xfrm rot="10800000">
              <a:off x="9594179" y="1550403"/>
              <a:ext cx="744583" cy="744583"/>
            </a:xfrm>
            <a:prstGeom prst="rtTriangle">
              <a:avLst/>
            </a:prstGeom>
            <a:solidFill>
              <a:srgbClr val="CA8C2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/>
                <a:cs typeface="+mn-cs"/>
              </a:endParaRPr>
            </a:p>
          </p:txBody>
        </p:sp>
        <p:sp>
          <p:nvSpPr>
            <p:cNvPr id="33" name="直角三角形 32"/>
            <p:cNvSpPr/>
            <p:nvPr/>
          </p:nvSpPr>
          <p:spPr>
            <a:xfrm>
              <a:off x="6328466" y="4537832"/>
              <a:ext cx="744583" cy="744583"/>
            </a:xfrm>
            <a:prstGeom prst="rtTriangle">
              <a:avLst/>
            </a:prstGeom>
            <a:solidFill>
              <a:srgbClr val="CA8C2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/>
                <a:cs typeface="+mn-cs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rot="10800000" flipH="1">
              <a:off x="6328467" y="1484388"/>
              <a:ext cx="744583" cy="744583"/>
            </a:xfrm>
            <a:prstGeom prst="rtTriangle">
              <a:avLst/>
            </a:prstGeom>
            <a:solidFill>
              <a:srgbClr val="000000">
                <a:lumMod val="65000"/>
                <a:lumOff val="3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/>
                <a:cs typeface="+mn-cs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 flipH="1">
              <a:off x="9594178" y="4407202"/>
              <a:ext cx="744583" cy="744583"/>
            </a:xfrm>
            <a:prstGeom prst="rtTriangle">
              <a:avLst/>
            </a:prstGeom>
            <a:solidFill>
              <a:srgbClr val="000000">
                <a:lumMod val="65000"/>
                <a:lumOff val="3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o UI"/>
                <a:ea typeface="微软雅黑"/>
                <a:cs typeface="+mn-cs"/>
              </a:endParaRPr>
            </a:p>
          </p:txBody>
        </p:sp>
        <p:sp>
          <p:nvSpPr>
            <p:cNvPr id="36" name="文本框 20"/>
            <p:cNvSpPr txBox="1"/>
            <p:nvPr/>
          </p:nvSpPr>
          <p:spPr>
            <a:xfrm rot="18900000">
              <a:off x="6328464" y="1572778"/>
              <a:ext cx="901337" cy="6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7" name="文本框 21"/>
            <p:cNvSpPr txBox="1"/>
            <p:nvPr/>
          </p:nvSpPr>
          <p:spPr>
            <a:xfrm rot="18900000">
              <a:off x="6139988" y="2024045"/>
              <a:ext cx="2057405" cy="400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此处输入文字</a:t>
              </a:r>
            </a:p>
          </p:txBody>
        </p:sp>
        <p:sp>
          <p:nvSpPr>
            <p:cNvPr id="38" name="文本框 32"/>
            <p:cNvSpPr txBox="1"/>
            <p:nvPr/>
          </p:nvSpPr>
          <p:spPr>
            <a:xfrm rot="2700000" flipH="1">
              <a:off x="9380101" y="1592745"/>
              <a:ext cx="901337" cy="6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9" name="文本框 33"/>
            <p:cNvSpPr txBox="1"/>
            <p:nvPr/>
          </p:nvSpPr>
          <p:spPr>
            <a:xfrm rot="2700000" flipH="1">
              <a:off x="8454262" y="2043665"/>
              <a:ext cx="2057405" cy="400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此处输入文字</a:t>
              </a:r>
            </a:p>
          </p:txBody>
        </p:sp>
        <p:sp>
          <p:nvSpPr>
            <p:cNvPr id="40" name="文本框 34"/>
            <p:cNvSpPr txBox="1"/>
            <p:nvPr/>
          </p:nvSpPr>
          <p:spPr>
            <a:xfrm rot="13500000">
              <a:off x="6094447" y="4233247"/>
              <a:ext cx="2057405" cy="40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此处输入文字</a:t>
              </a:r>
            </a:p>
          </p:txBody>
        </p:sp>
        <p:sp>
          <p:nvSpPr>
            <p:cNvPr id="41" name="文本框 35"/>
            <p:cNvSpPr txBox="1"/>
            <p:nvPr/>
          </p:nvSpPr>
          <p:spPr>
            <a:xfrm rot="13500000">
              <a:off x="6328463" y="4498914"/>
              <a:ext cx="901337" cy="646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2" name="文本框 36"/>
            <p:cNvSpPr txBox="1"/>
            <p:nvPr/>
          </p:nvSpPr>
          <p:spPr>
            <a:xfrm rot="8100000">
              <a:off x="9430089" y="4389279"/>
              <a:ext cx="901337" cy="6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3" name="文本框 37"/>
            <p:cNvSpPr txBox="1"/>
            <p:nvPr/>
          </p:nvSpPr>
          <p:spPr>
            <a:xfrm rot="8100000" flipH="1">
              <a:off x="8480389" y="4233247"/>
              <a:ext cx="2057405" cy="40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此处输入文字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604589" y="3505375"/>
            <a:ext cx="1666908" cy="49255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问题评估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876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1"/>
          <a:stretch/>
        </p:blipFill>
        <p:spPr bwMode="auto">
          <a:xfrm rot="10800000">
            <a:off x="6982773" y="0"/>
            <a:ext cx="2298857" cy="686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"/>
          <a:stretch/>
        </p:blipFill>
        <p:spPr bwMode="auto">
          <a:xfrm rot="10800000">
            <a:off x="-3" y="2463501"/>
            <a:ext cx="12191999" cy="440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组合 50"/>
          <p:cNvGrpSpPr/>
          <p:nvPr/>
        </p:nvGrpSpPr>
        <p:grpSpPr>
          <a:xfrm>
            <a:off x="7384488" y="931345"/>
            <a:ext cx="1495425" cy="1853259"/>
            <a:chOff x="4821646" y="1576614"/>
            <a:chExt cx="1495425" cy="1853259"/>
          </a:xfrm>
        </p:grpSpPr>
        <p:pic>
          <p:nvPicPr>
            <p:cNvPr id="52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646" y="1576614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raduation-cap_43911"/>
            <p:cNvSpPr>
              <a:spLocks noChangeAspect="1"/>
            </p:cNvSpPr>
            <p:nvPr/>
          </p:nvSpPr>
          <p:spPr bwMode="auto">
            <a:xfrm>
              <a:off x="5126360" y="2131717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sp>
        <p:nvSpPr>
          <p:cNvPr id="57" name="TextBox 88"/>
          <p:cNvSpPr txBox="1">
            <a:spLocks noChangeArrowheads="1"/>
          </p:cNvSpPr>
          <p:nvPr/>
        </p:nvSpPr>
        <p:spPr bwMode="auto">
          <a:xfrm>
            <a:off x="587985" y="1936070"/>
            <a:ext cx="4698722" cy="76944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400" b="1" dirty="0">
                <a:solidFill>
                  <a:srgbClr val="0A2440"/>
                </a:solidFill>
                <a:latin typeface="微软雅黑" panose="020B0503020204020204" pitchFamily="34" charset="-122"/>
              </a:rPr>
              <a:t>选题的背景与依据</a:t>
            </a:r>
          </a:p>
        </p:txBody>
      </p:sp>
      <p:sp>
        <p:nvSpPr>
          <p:cNvPr id="58" name="TextBox 88"/>
          <p:cNvSpPr txBox="1">
            <a:spLocks noChangeArrowheads="1"/>
          </p:cNvSpPr>
          <p:nvPr/>
        </p:nvSpPr>
        <p:spPr bwMode="auto">
          <a:xfrm>
            <a:off x="587985" y="1231368"/>
            <a:ext cx="2992935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b="1" dirty="0" smtClean="0">
                <a:solidFill>
                  <a:srgbClr val="CA8C20"/>
                </a:solidFill>
                <a:latin typeface="微软雅黑" panose="020B0503020204020204" pitchFamily="34" charset="-122"/>
              </a:rPr>
              <a:t>PART  ONE</a:t>
            </a:r>
            <a:endParaRPr lang="zh-CN" altLang="en-US" sz="4000" b="1" dirty="0">
              <a:solidFill>
                <a:srgbClr val="CA8C2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587985" y="2824346"/>
            <a:ext cx="5606299" cy="43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小标题一  </a:t>
            </a: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小标题二  </a:t>
            </a: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小标题三</a:t>
            </a:r>
            <a:endParaRPr lang="zh-CN" altLang="en-US" sz="2199" dirty="0">
              <a:solidFill>
                <a:srgbClr val="32575E"/>
              </a:solidFill>
              <a:ea typeface="宋体" panose="02010600030101010101" pitchFamily="2" charset="-122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587985" y="3404574"/>
            <a:ext cx="5606299" cy="43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小标题一  </a:t>
            </a: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小标题二  </a:t>
            </a: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小标题三</a:t>
            </a:r>
            <a:endParaRPr lang="zh-CN" altLang="en-US" sz="2199" dirty="0">
              <a:solidFill>
                <a:srgbClr val="32575E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28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52104" y="403523"/>
            <a:ext cx="3414125" cy="529436"/>
            <a:chOff x="83820" y="403523"/>
            <a:chExt cx="3414125" cy="529436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71"/>
            <a:stretch/>
          </p:blipFill>
          <p:spPr bwMode="auto">
            <a:xfrm rot="5400000">
              <a:off x="2409412" y="-155574"/>
              <a:ext cx="518678" cy="1658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971" b="7971"/>
            <a:stretch/>
          </p:blipFill>
          <p:spPr bwMode="auto">
            <a:xfrm rot="16200000">
              <a:off x="702350" y="-215007"/>
              <a:ext cx="518678" cy="1755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162901" y="101941"/>
            <a:ext cx="922594" cy="1143357"/>
            <a:chOff x="4821646" y="1576614"/>
            <a:chExt cx="1495425" cy="1853259"/>
          </a:xfrm>
        </p:grpSpPr>
        <p:pic>
          <p:nvPicPr>
            <p:cNvPr id="25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646" y="1576614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graduation-cap_43911"/>
            <p:cNvSpPr>
              <a:spLocks noChangeAspect="1"/>
            </p:cNvSpPr>
            <p:nvPr/>
          </p:nvSpPr>
          <p:spPr bwMode="auto">
            <a:xfrm>
              <a:off x="5126360" y="2131717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"/>
          <a:stretch/>
        </p:blipFill>
        <p:spPr bwMode="auto">
          <a:xfrm rot="10800000">
            <a:off x="-4" y="6110343"/>
            <a:ext cx="12191999" cy="75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88"/>
          <p:cNvSpPr txBox="1">
            <a:spLocks noChangeArrowheads="1"/>
          </p:cNvSpPr>
          <p:nvPr/>
        </p:nvSpPr>
        <p:spPr bwMode="auto">
          <a:xfrm>
            <a:off x="996262" y="457313"/>
            <a:ext cx="223651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</a:rPr>
              <a:t>选题的背景与依据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538662" y="1312923"/>
            <a:ext cx="9548449" cy="2061081"/>
            <a:chOff x="2954339" y="1292764"/>
            <a:chExt cx="7162269" cy="154545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2954339" y="1637888"/>
              <a:ext cx="7162269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63100" y="1292764"/>
              <a:ext cx="1061967" cy="3461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研究结论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50343" y="3192042"/>
            <a:ext cx="9208333" cy="2830641"/>
            <a:chOff x="1162907" y="2401888"/>
            <a:chExt cx="6907149" cy="2122489"/>
          </a:xfrm>
          <a:solidFill>
            <a:srgbClr val="0066FF"/>
          </a:solidFill>
        </p:grpSpPr>
        <p:grpSp>
          <p:nvGrpSpPr>
            <p:cNvPr id="14" name="组合 13"/>
            <p:cNvGrpSpPr/>
            <p:nvPr/>
          </p:nvGrpSpPr>
          <p:grpSpPr>
            <a:xfrm>
              <a:off x="1162907" y="2401888"/>
              <a:ext cx="6907149" cy="2122489"/>
              <a:chOff x="1162907" y="2300288"/>
              <a:chExt cx="6907149" cy="2122489"/>
            </a:xfrm>
            <a:grpFill/>
          </p:grpSpPr>
          <p:sp>
            <p:nvSpPr>
              <p:cNvPr id="16" name="任意多边形 15"/>
              <p:cNvSpPr/>
              <p:nvPr/>
            </p:nvSpPr>
            <p:spPr>
              <a:xfrm>
                <a:off x="7967663" y="3529013"/>
                <a:ext cx="102393" cy="130968"/>
              </a:xfrm>
              <a:custGeom>
                <a:avLst/>
                <a:gdLst>
                  <a:gd name="connsiteX0" fmla="*/ 102393 w 102393"/>
                  <a:gd name="connsiteY0" fmla="*/ 130968 h 130968"/>
                  <a:gd name="connsiteX1" fmla="*/ 0 w 102393"/>
                  <a:gd name="connsiteY1" fmla="*/ 130968 h 130968"/>
                  <a:gd name="connsiteX2" fmla="*/ 0 w 102393"/>
                  <a:gd name="connsiteY2" fmla="*/ 0 h 130968"/>
                  <a:gd name="connsiteX3" fmla="*/ 102393 w 102393"/>
                  <a:gd name="connsiteY3" fmla="*/ 130968 h 13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393" h="130968">
                    <a:moveTo>
                      <a:pt x="102393" y="130968"/>
                    </a:moveTo>
                    <a:lnTo>
                      <a:pt x="0" y="130968"/>
                    </a:lnTo>
                    <a:lnTo>
                      <a:pt x="0" y="0"/>
                    </a:lnTo>
                    <a:lnTo>
                      <a:pt x="102393" y="130968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Lao UI"/>
                  <a:ea typeface="微软雅黑"/>
                  <a:cs typeface="+mn-cs"/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1162907" y="2300288"/>
                <a:ext cx="6840760" cy="2122489"/>
                <a:chOff x="1162907" y="2300288"/>
                <a:chExt cx="6840760" cy="2122489"/>
              </a:xfrm>
              <a:grpFill/>
            </p:grpSpPr>
            <p:sp>
              <p:nvSpPr>
                <p:cNvPr id="18" name="任意多边形 17"/>
                <p:cNvSpPr/>
                <p:nvPr/>
              </p:nvSpPr>
              <p:spPr>
                <a:xfrm>
                  <a:off x="6657975" y="2300288"/>
                  <a:ext cx="114300" cy="71437"/>
                </a:xfrm>
                <a:custGeom>
                  <a:avLst/>
                  <a:gdLst>
                    <a:gd name="connsiteX0" fmla="*/ 19050 w 114300"/>
                    <a:gd name="connsiteY0" fmla="*/ 0 h 71437"/>
                    <a:gd name="connsiteX1" fmla="*/ 0 w 114300"/>
                    <a:gd name="connsiteY1" fmla="*/ 71437 h 71437"/>
                    <a:gd name="connsiteX2" fmla="*/ 114300 w 114300"/>
                    <a:gd name="connsiteY2" fmla="*/ 71437 h 71437"/>
                    <a:gd name="connsiteX3" fmla="*/ 19050 w 114300"/>
                    <a:gd name="connsiteY3" fmla="*/ 0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300" h="71437">
                      <a:moveTo>
                        <a:pt x="19050" y="0"/>
                      </a:moveTo>
                      <a:lnTo>
                        <a:pt x="0" y="71437"/>
                      </a:lnTo>
                      <a:lnTo>
                        <a:pt x="114300" y="71437"/>
                      </a:lnTo>
                      <a:lnTo>
                        <a:pt x="19050" y="0"/>
                      </a:ln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o UI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162907" y="2359707"/>
                  <a:ext cx="6840760" cy="2063070"/>
                </a:xfrm>
                <a:prstGeom prst="rect">
                  <a:avLst/>
                </a:prstGeom>
                <a:solidFill>
                  <a:srgbClr val="0A244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o UI"/>
                    <a:ea typeface="微软雅黑"/>
                    <a:cs typeface="+mn-cs"/>
                  </a:endParaRPr>
                </a:p>
              </p:txBody>
            </p:sp>
          </p:grpSp>
        </p:grp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410341" y="2753434"/>
              <a:ext cx="4942928" cy="147732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879154" y="3192042"/>
            <a:ext cx="1862364" cy="1812286"/>
            <a:chOff x="6944374" y="2300288"/>
            <a:chExt cx="1396955" cy="1358900"/>
          </a:xfrm>
          <a:solidFill>
            <a:srgbClr val="FFFFFF">
              <a:lumMod val="75000"/>
            </a:srgbClr>
          </a:solidFill>
        </p:grpSpPr>
        <p:sp>
          <p:nvSpPr>
            <p:cNvPr id="29" name="任意多边形 28"/>
            <p:cNvSpPr/>
            <p:nvPr/>
          </p:nvSpPr>
          <p:spPr>
            <a:xfrm>
              <a:off x="6944374" y="2300288"/>
              <a:ext cx="1396955" cy="1358900"/>
            </a:xfrm>
            <a:custGeom>
              <a:avLst/>
              <a:gdLst>
                <a:gd name="connsiteX0" fmla="*/ 0 w 1319348"/>
                <a:gd name="connsiteY0" fmla="*/ 0 h 1293223"/>
                <a:gd name="connsiteX1" fmla="*/ 1319348 w 1319348"/>
                <a:gd name="connsiteY1" fmla="*/ 1293223 h 1293223"/>
                <a:gd name="connsiteX2" fmla="*/ 1319348 w 1319348"/>
                <a:gd name="connsiteY2" fmla="*/ 391886 h 1293223"/>
                <a:gd name="connsiteX3" fmla="*/ 927463 w 1319348"/>
                <a:gd name="connsiteY3" fmla="*/ 13063 h 1293223"/>
                <a:gd name="connsiteX4" fmla="*/ 0 w 1319348"/>
                <a:gd name="connsiteY4" fmla="*/ 0 h 1293223"/>
                <a:gd name="connsiteX0-1" fmla="*/ 0 w 1319348"/>
                <a:gd name="connsiteY0-2" fmla="*/ 5987 h 1299210"/>
                <a:gd name="connsiteX1-3" fmla="*/ 1319348 w 1319348"/>
                <a:gd name="connsiteY1-4" fmla="*/ 1299210 h 1299210"/>
                <a:gd name="connsiteX2-5" fmla="*/ 1319348 w 1319348"/>
                <a:gd name="connsiteY2-6" fmla="*/ 397873 h 1299210"/>
                <a:gd name="connsiteX3-7" fmla="*/ 908413 w 1319348"/>
                <a:gd name="connsiteY3-8" fmla="*/ 0 h 1299210"/>
                <a:gd name="connsiteX4-9" fmla="*/ 0 w 1319348"/>
                <a:gd name="connsiteY4-10" fmla="*/ 5987 h 1299210"/>
                <a:gd name="connsiteX0-11" fmla="*/ 0 w 1333635"/>
                <a:gd name="connsiteY0-12" fmla="*/ 1225 h 1299210"/>
                <a:gd name="connsiteX1-13" fmla="*/ 1333635 w 1333635"/>
                <a:gd name="connsiteY1-14" fmla="*/ 1299210 h 1299210"/>
                <a:gd name="connsiteX2-15" fmla="*/ 1333635 w 1333635"/>
                <a:gd name="connsiteY2-16" fmla="*/ 397873 h 1299210"/>
                <a:gd name="connsiteX3-17" fmla="*/ 922700 w 1333635"/>
                <a:gd name="connsiteY3-18" fmla="*/ 0 h 1299210"/>
                <a:gd name="connsiteX4-19" fmla="*/ 0 w 1333635"/>
                <a:gd name="connsiteY4-20" fmla="*/ 1225 h 1299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33635" h="1299210">
                  <a:moveTo>
                    <a:pt x="0" y="1225"/>
                  </a:moveTo>
                  <a:lnTo>
                    <a:pt x="1333635" y="1299210"/>
                  </a:lnTo>
                  <a:lnTo>
                    <a:pt x="1333635" y="397873"/>
                  </a:lnTo>
                  <a:lnTo>
                    <a:pt x="922700" y="0"/>
                  </a:lnTo>
                  <a:lnTo>
                    <a:pt x="0" y="1225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Lao UI"/>
                <a:ea typeface="微软雅黑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2637414">
              <a:off x="7177012" y="2606994"/>
              <a:ext cx="869582" cy="28847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7082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52104" y="403523"/>
            <a:ext cx="3414125" cy="529436"/>
            <a:chOff x="83820" y="403523"/>
            <a:chExt cx="3414125" cy="529436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71"/>
            <a:stretch/>
          </p:blipFill>
          <p:spPr bwMode="auto">
            <a:xfrm rot="5400000">
              <a:off x="2409412" y="-155574"/>
              <a:ext cx="518678" cy="1658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971" b="7971"/>
            <a:stretch/>
          </p:blipFill>
          <p:spPr bwMode="auto">
            <a:xfrm rot="16200000">
              <a:off x="702350" y="-215007"/>
              <a:ext cx="518678" cy="1755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162901" y="101941"/>
            <a:ext cx="922594" cy="1143357"/>
            <a:chOff x="4821646" y="1576614"/>
            <a:chExt cx="1495425" cy="1853259"/>
          </a:xfrm>
        </p:grpSpPr>
        <p:pic>
          <p:nvPicPr>
            <p:cNvPr id="25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646" y="1576614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graduation-cap_43911"/>
            <p:cNvSpPr>
              <a:spLocks noChangeAspect="1"/>
            </p:cNvSpPr>
            <p:nvPr/>
          </p:nvSpPr>
          <p:spPr bwMode="auto">
            <a:xfrm>
              <a:off x="5126360" y="2131717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"/>
          <a:stretch/>
        </p:blipFill>
        <p:spPr bwMode="auto">
          <a:xfrm rot="10800000">
            <a:off x="-4" y="6110343"/>
            <a:ext cx="12191999" cy="75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88"/>
          <p:cNvSpPr txBox="1">
            <a:spLocks noChangeArrowheads="1"/>
          </p:cNvSpPr>
          <p:nvPr/>
        </p:nvSpPr>
        <p:spPr bwMode="auto">
          <a:xfrm>
            <a:off x="996262" y="457313"/>
            <a:ext cx="223651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</a:rPr>
              <a:t>选题的背景与依据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27313" y="1342401"/>
            <a:ext cx="10946959" cy="4718816"/>
            <a:chOff x="395536" y="850792"/>
            <a:chExt cx="8211288" cy="3538293"/>
          </a:xfrm>
        </p:grpSpPr>
        <p:sp>
          <p:nvSpPr>
            <p:cNvPr id="11" name="TextBox 30"/>
            <p:cNvSpPr txBox="1"/>
            <p:nvPr/>
          </p:nvSpPr>
          <p:spPr>
            <a:xfrm>
              <a:off x="707956" y="850792"/>
              <a:ext cx="1350546" cy="31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参考文献资料</a:t>
              </a:r>
            </a:p>
          </p:txBody>
        </p:sp>
        <p:sp>
          <p:nvSpPr>
            <p:cNvPr id="12" name="TextBox 29"/>
            <p:cNvSpPr txBox="1"/>
            <p:nvPr/>
          </p:nvSpPr>
          <p:spPr>
            <a:xfrm>
              <a:off x="395536" y="1203598"/>
              <a:ext cx="8211288" cy="3185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80990" indent="-38099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[1] </a:t>
              </a:r>
              <a:r>
                <a:rPr lang="zh-CN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这里填写你要填写的文本，这里填写你要填写的文本，这里填写你要填写的文本，这里填写你要填写的文本，这里填写你要填写的文本，这里填写你要填写的文本。</a:t>
              </a:r>
              <a:endPara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80990" indent="-38099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80990" indent="-38099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[2] </a:t>
              </a:r>
              <a:r>
                <a:rPr lang="zh-CN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这里填写你要填写的文本，这里填写你要填写的文本，填写你要填写的文本。</a:t>
              </a:r>
              <a:endPara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80990" indent="-38099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80990" indent="-38099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[1] Type something here</a:t>
              </a:r>
              <a:r>
                <a:rPr lang="zh-CN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 something here</a:t>
              </a:r>
              <a:r>
                <a:rPr lang="zh-CN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 something here</a:t>
              </a:r>
              <a:r>
                <a:rPr lang="zh-CN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 something here</a:t>
              </a:r>
              <a:r>
                <a:rPr lang="zh-CN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 something here</a:t>
              </a:r>
              <a:r>
                <a:rPr lang="zh-CN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 something here</a:t>
              </a:r>
              <a:r>
                <a:rPr lang="zh-CN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 something here</a:t>
              </a:r>
              <a:r>
                <a:rPr lang="zh-CN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 something here.</a:t>
              </a:r>
            </a:p>
            <a:p>
              <a:pPr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80990" indent="-38099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[2] Type something here</a:t>
              </a:r>
              <a:r>
                <a:rPr lang="zh-CN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 something here</a:t>
              </a:r>
              <a:r>
                <a:rPr lang="zh-CN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 something here</a:t>
              </a:r>
              <a:r>
                <a:rPr lang="zh-CN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 something here</a:t>
              </a:r>
              <a:r>
                <a:rPr lang="zh-CN" altLang="en-US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 something here.</a:t>
              </a:r>
              <a:endPara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7876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3" name="Picture 5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7" b="8125"/>
          <a:stretch/>
        </p:blipFill>
        <p:spPr bwMode="auto">
          <a:xfrm>
            <a:off x="0" y="-12699"/>
            <a:ext cx="1219200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3" y="1868554"/>
            <a:ext cx="4995117" cy="69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84" name="Picture 507" descr="C:\Users\Administrator\Desktop\图片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67" y="3868738"/>
            <a:ext cx="1495425" cy="18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5" name="矩形 1884"/>
          <p:cNvSpPr/>
          <p:nvPr/>
        </p:nvSpPr>
        <p:spPr>
          <a:xfrm>
            <a:off x="4630055" y="2668170"/>
            <a:ext cx="6686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7200" dirty="0" smtClean="0">
                <a:solidFill>
                  <a:srgbClr val="0A2440"/>
                </a:solidFill>
                <a:latin typeface="QisiAaBanSong" pitchFamily="18" charset="-122"/>
                <a:ea typeface="QisiAaBanSong" pitchFamily="18" charset="-122"/>
              </a:rPr>
              <a:t>答辩完毕 感谢指导</a:t>
            </a:r>
            <a:endParaRPr lang="zh-CN" altLang="en-US" sz="7200" dirty="0">
              <a:solidFill>
                <a:srgbClr val="0A2440"/>
              </a:solidFill>
              <a:latin typeface="QisiAaBanSong" pitchFamily="18" charset="-122"/>
              <a:ea typeface="QisiAaBanSong" pitchFamily="18" charset="-122"/>
            </a:endParaRPr>
          </a:p>
        </p:txBody>
      </p:sp>
      <p:pic>
        <p:nvPicPr>
          <p:cNvPr id="1886" name="Picture 5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573377"/>
            <a:ext cx="2533650" cy="38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1" name="graduation-cap_43911"/>
          <p:cNvSpPr>
            <a:spLocks noChangeAspect="1"/>
          </p:cNvSpPr>
          <p:nvPr/>
        </p:nvSpPr>
        <p:spPr bwMode="auto">
          <a:xfrm>
            <a:off x="1805581" y="4423841"/>
            <a:ext cx="924011" cy="432620"/>
          </a:xfrm>
          <a:custGeom>
            <a:avLst/>
            <a:gdLst>
              <a:gd name="connsiteX0" fmla="*/ 131960 w 600029"/>
              <a:gd name="connsiteY0" fmla="*/ 74486 h 280933"/>
              <a:gd name="connsiteX1" fmla="*/ 308573 w 600029"/>
              <a:gd name="connsiteY1" fmla="*/ 101710 h 280933"/>
              <a:gd name="connsiteX2" fmla="*/ 470827 w 600029"/>
              <a:gd name="connsiteY2" fmla="*/ 74486 h 280933"/>
              <a:gd name="connsiteX3" fmla="*/ 470827 w 600029"/>
              <a:gd name="connsiteY3" fmla="*/ 164755 h 280933"/>
              <a:gd name="connsiteX4" fmla="*/ 320060 w 600029"/>
              <a:gd name="connsiteY4" fmla="*/ 197710 h 280933"/>
              <a:gd name="connsiteX5" fmla="*/ 131960 w 600029"/>
              <a:gd name="connsiteY5" fmla="*/ 169054 h 280933"/>
              <a:gd name="connsiteX6" fmla="*/ 297144 w 600029"/>
              <a:gd name="connsiteY6" fmla="*/ 0 h 280933"/>
              <a:gd name="connsiteX7" fmla="*/ 600029 w 600029"/>
              <a:gd name="connsiteY7" fmla="*/ 47300 h 280933"/>
              <a:gd name="connsiteX8" fmla="*/ 310063 w 600029"/>
              <a:gd name="connsiteY8" fmla="*/ 87433 h 280933"/>
              <a:gd name="connsiteX9" fmla="*/ 71774 w 600029"/>
              <a:gd name="connsiteY9" fmla="*/ 55900 h 280933"/>
              <a:gd name="connsiteX10" fmla="*/ 71774 w 600029"/>
              <a:gd name="connsiteY10" fmla="*/ 199233 h 280933"/>
              <a:gd name="connsiteX11" fmla="*/ 103355 w 600029"/>
              <a:gd name="connsiteY11" fmla="*/ 199233 h 280933"/>
              <a:gd name="connsiteX12" fmla="*/ 103355 w 600029"/>
              <a:gd name="connsiteY12" fmla="*/ 280933 h 280933"/>
              <a:gd name="connsiteX13" fmla="*/ 66032 w 600029"/>
              <a:gd name="connsiteY13" fmla="*/ 262300 h 280933"/>
              <a:gd name="connsiteX14" fmla="*/ 30145 w 600029"/>
              <a:gd name="connsiteY14" fmla="*/ 280933 h 280933"/>
              <a:gd name="connsiteX15" fmla="*/ 30145 w 600029"/>
              <a:gd name="connsiteY15" fmla="*/ 199233 h 280933"/>
              <a:gd name="connsiteX16" fmla="*/ 60290 w 600029"/>
              <a:gd name="connsiteY16" fmla="*/ 199233 h 280933"/>
              <a:gd name="connsiteX17" fmla="*/ 60290 w 600029"/>
              <a:gd name="connsiteY17" fmla="*/ 54467 h 280933"/>
              <a:gd name="connsiteX18" fmla="*/ 0 w 600029"/>
              <a:gd name="connsiteY18" fmla="*/ 47300 h 28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0029" h="280933">
                <a:moveTo>
                  <a:pt x="131960" y="74486"/>
                </a:moveTo>
                <a:lnTo>
                  <a:pt x="308573" y="101710"/>
                </a:lnTo>
                <a:lnTo>
                  <a:pt x="470827" y="74486"/>
                </a:lnTo>
                <a:lnTo>
                  <a:pt x="470827" y="164755"/>
                </a:lnTo>
                <a:cubicBezTo>
                  <a:pt x="470827" y="164755"/>
                  <a:pt x="410520" y="197710"/>
                  <a:pt x="320060" y="197710"/>
                </a:cubicBezTo>
                <a:cubicBezTo>
                  <a:pt x="228164" y="197710"/>
                  <a:pt x="131960" y="169054"/>
                  <a:pt x="131960" y="169054"/>
                </a:cubicBezTo>
                <a:close/>
                <a:moveTo>
                  <a:pt x="297144" y="0"/>
                </a:moveTo>
                <a:lnTo>
                  <a:pt x="600029" y="47300"/>
                </a:lnTo>
                <a:lnTo>
                  <a:pt x="310063" y="87433"/>
                </a:lnTo>
                <a:lnTo>
                  <a:pt x="71774" y="55900"/>
                </a:lnTo>
                <a:lnTo>
                  <a:pt x="71774" y="199233"/>
                </a:lnTo>
                <a:lnTo>
                  <a:pt x="103355" y="199233"/>
                </a:lnTo>
                <a:lnTo>
                  <a:pt x="103355" y="280933"/>
                </a:lnTo>
                <a:lnTo>
                  <a:pt x="66032" y="262300"/>
                </a:lnTo>
                <a:lnTo>
                  <a:pt x="30145" y="280933"/>
                </a:lnTo>
                <a:lnTo>
                  <a:pt x="30145" y="199233"/>
                </a:lnTo>
                <a:lnTo>
                  <a:pt x="60290" y="199233"/>
                </a:lnTo>
                <a:lnTo>
                  <a:pt x="60290" y="54467"/>
                </a:lnTo>
                <a:lnTo>
                  <a:pt x="0" y="47300"/>
                </a:lnTo>
                <a:close/>
              </a:path>
            </a:pathLst>
          </a:custGeom>
          <a:solidFill>
            <a:srgbClr val="0A2440"/>
          </a:solidFill>
          <a:ln>
            <a:noFill/>
          </a:ln>
        </p:spPr>
      </p:sp>
      <p:sp>
        <p:nvSpPr>
          <p:cNvPr id="480" name="矩形 479"/>
          <p:cNvSpPr/>
          <p:nvPr/>
        </p:nvSpPr>
        <p:spPr>
          <a:xfrm>
            <a:off x="5524503" y="3951498"/>
            <a:ext cx="4995116" cy="461665"/>
          </a:xfrm>
          <a:prstGeom prst="rect">
            <a:avLst/>
          </a:prstGeom>
          <a:solidFill>
            <a:srgbClr val="CA8C20"/>
          </a:solidFill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请在这里添加您的论文副标题</a:t>
            </a:r>
            <a:endParaRPr lang="zh-CN" altLang="en-US" sz="24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482" name="直接连接符 481"/>
          <p:cNvCxnSpPr/>
          <p:nvPr/>
        </p:nvCxnSpPr>
        <p:spPr>
          <a:xfrm>
            <a:off x="4325257" y="4182330"/>
            <a:ext cx="1199246" cy="0"/>
          </a:xfrm>
          <a:prstGeom prst="line">
            <a:avLst/>
          </a:prstGeom>
          <a:ln>
            <a:solidFill>
              <a:srgbClr val="0A2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/>
          <p:cNvCxnSpPr/>
          <p:nvPr/>
        </p:nvCxnSpPr>
        <p:spPr>
          <a:xfrm>
            <a:off x="10519619" y="4182330"/>
            <a:ext cx="1199246" cy="0"/>
          </a:xfrm>
          <a:prstGeom prst="line">
            <a:avLst/>
          </a:prstGeom>
          <a:ln>
            <a:solidFill>
              <a:srgbClr val="0A2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椭圆 483"/>
          <p:cNvSpPr/>
          <p:nvPr/>
        </p:nvSpPr>
        <p:spPr>
          <a:xfrm>
            <a:off x="5379361" y="4095244"/>
            <a:ext cx="174170" cy="174170"/>
          </a:xfrm>
          <a:prstGeom prst="ellipse">
            <a:avLst/>
          </a:prstGeom>
          <a:solidFill>
            <a:srgbClr val="0A2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椭圆 518"/>
          <p:cNvSpPr/>
          <p:nvPr/>
        </p:nvSpPr>
        <p:spPr>
          <a:xfrm>
            <a:off x="10461561" y="4095244"/>
            <a:ext cx="174170" cy="174170"/>
          </a:xfrm>
          <a:prstGeom prst="ellipse">
            <a:avLst/>
          </a:prstGeom>
          <a:solidFill>
            <a:srgbClr val="0A2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0" name="组合 519"/>
          <p:cNvGrpSpPr/>
          <p:nvPr/>
        </p:nvGrpSpPr>
        <p:grpSpPr>
          <a:xfrm>
            <a:off x="6325538" y="5411561"/>
            <a:ext cx="3393046" cy="462708"/>
            <a:chOff x="4619880" y="4529943"/>
            <a:chExt cx="3393046" cy="462708"/>
          </a:xfrm>
        </p:grpSpPr>
        <p:sp>
          <p:nvSpPr>
            <p:cNvPr id="521" name="矩形: 圆角 11"/>
            <p:cNvSpPr/>
            <p:nvPr/>
          </p:nvSpPr>
          <p:spPr>
            <a:xfrm>
              <a:off x="4619880" y="4529943"/>
              <a:ext cx="1593275" cy="462708"/>
            </a:xfrm>
            <a:prstGeom prst="roundRect">
              <a:avLst>
                <a:gd name="adj" fmla="val 50000"/>
              </a:avLst>
            </a:prstGeom>
            <a:solidFill>
              <a:srgbClr val="0A24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答辩人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：某某某</a:t>
              </a:r>
            </a:p>
          </p:txBody>
        </p:sp>
        <p:sp>
          <p:nvSpPr>
            <p:cNvPr id="522" name="矩形: 圆角 11"/>
            <p:cNvSpPr/>
            <p:nvPr/>
          </p:nvSpPr>
          <p:spPr>
            <a:xfrm>
              <a:off x="6419651" y="4529943"/>
              <a:ext cx="1593275" cy="462708"/>
            </a:xfrm>
            <a:prstGeom prst="roundRect">
              <a:avLst>
                <a:gd name="adj" fmla="val 50000"/>
              </a:avLst>
            </a:prstGeom>
            <a:solidFill>
              <a:srgbClr val="CA8C2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202X.06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23" name="矩形 522"/>
          <p:cNvSpPr/>
          <p:nvPr/>
        </p:nvSpPr>
        <p:spPr>
          <a:xfrm>
            <a:off x="4181143" y="4531723"/>
            <a:ext cx="7764114" cy="6126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ea"/>
                <a:sym typeface="+mn-lt"/>
              </a:rPr>
              <a:t>Content To Play Here, Or Through Your Copy, Paste In This Box, And Select Only The Text.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ea"/>
                <a:sym typeface="+mn-lt"/>
              </a:rPr>
              <a:t>Content To Play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ea"/>
                <a:sym typeface="+mn-lt"/>
              </a:rPr>
              <a:t>Here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ea"/>
                <a:sym typeface="+mn-lt"/>
              </a:rPr>
              <a:t>.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ea"/>
                <a:sym typeface="+mn-lt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ea"/>
                <a:sym typeface="+mn-lt"/>
              </a:rPr>
              <a:t>Or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ea"/>
                <a:sym typeface="+mn-lt"/>
              </a:rPr>
              <a:t>Through Your Copy, Paste In This Box, And Select Only The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ea"/>
                <a:sym typeface="+mn-lt"/>
              </a:rPr>
              <a:t>Text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4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2" descr="C:\Users\Administrator\Desktop\254537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b="23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矩形 49"/>
          <p:cNvSpPr/>
          <p:nvPr/>
        </p:nvSpPr>
        <p:spPr>
          <a:xfrm>
            <a:off x="0" y="6132668"/>
            <a:ext cx="2781531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自在传媒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自在演示</a:t>
            </a:r>
          </a:p>
        </p:txBody>
      </p:sp>
      <p:sp>
        <p:nvSpPr>
          <p:cNvPr id="51" name="矩形 50"/>
          <p:cNvSpPr/>
          <p:nvPr/>
        </p:nvSpPr>
        <p:spPr>
          <a:xfrm>
            <a:off x="3497943" y="1357830"/>
            <a:ext cx="4789714" cy="29699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532179" y="6299321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中文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：微软雅黑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982107" y="6299321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英文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：微软雅黑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81531" y="6105803"/>
            <a:ext cx="27506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" dirty="0">
                <a:solidFill>
                  <a:schemeClr val="bg1"/>
                </a:solidFill>
                <a:latin typeface="汉仪时光体W" pitchFamily="18" charset="-122"/>
                <a:ea typeface="汉仪时光体W" pitchFamily="18" charset="-122"/>
              </a:rPr>
              <a:t>picture source:&lt;a </a:t>
            </a:r>
            <a:r>
              <a:rPr lang="en-US" altLang="zh-CN" sz="600" dirty="0" err="1">
                <a:solidFill>
                  <a:schemeClr val="bg1"/>
                </a:solidFill>
                <a:latin typeface="汉仪时光体W" pitchFamily="18" charset="-122"/>
                <a:ea typeface="汉仪时光体W" pitchFamily="18" charset="-122"/>
              </a:rPr>
              <a:t>href</a:t>
            </a:r>
            <a:r>
              <a:rPr lang="en-US" altLang="zh-CN" sz="600" dirty="0">
                <a:solidFill>
                  <a:schemeClr val="bg1"/>
                </a:solidFill>
                <a:latin typeface="汉仪时光体W" pitchFamily="18" charset="-122"/>
                <a:ea typeface="汉仪时光体W" pitchFamily="18" charset="-122"/>
              </a:rPr>
              <a:t>="https://www.freepik.com/free-photos-vectors/business"&gt;Business </a:t>
            </a:r>
            <a:r>
              <a:rPr lang="en-US" altLang="zh-CN" sz="600" dirty="0" err="1">
                <a:solidFill>
                  <a:schemeClr val="bg1"/>
                </a:solidFill>
                <a:latin typeface="汉仪时光体W" pitchFamily="18" charset="-122"/>
                <a:ea typeface="汉仪时光体W" pitchFamily="18" charset="-122"/>
              </a:rPr>
              <a:t>psd</a:t>
            </a:r>
            <a:r>
              <a:rPr lang="en-US" altLang="zh-CN" sz="600" dirty="0">
                <a:solidFill>
                  <a:schemeClr val="bg1"/>
                </a:solidFill>
                <a:latin typeface="汉仪时光体W" pitchFamily="18" charset="-122"/>
                <a:ea typeface="汉仪时光体W" pitchFamily="18" charset="-122"/>
              </a:rPr>
              <a:t> created by </a:t>
            </a:r>
            <a:r>
              <a:rPr lang="en-US" altLang="zh-CN" sz="600" dirty="0" err="1">
                <a:solidFill>
                  <a:schemeClr val="bg1"/>
                </a:solidFill>
                <a:latin typeface="汉仪时光体W" pitchFamily="18" charset="-122"/>
                <a:ea typeface="汉仪时光体W" pitchFamily="18" charset="-122"/>
              </a:rPr>
              <a:t>kjpargeter</a:t>
            </a:r>
            <a:r>
              <a:rPr lang="en-US" altLang="zh-CN" sz="600" dirty="0">
                <a:solidFill>
                  <a:schemeClr val="bg1"/>
                </a:solidFill>
                <a:latin typeface="汉仪时光体W" pitchFamily="18" charset="-122"/>
                <a:ea typeface="汉仪时光体W" pitchFamily="18" charset="-122"/>
              </a:rPr>
              <a:t> - www.freepik.com&lt;/a&gt;</a:t>
            </a:r>
            <a:endParaRPr lang="zh-CN" altLang="en-US" sz="600" dirty="0">
              <a:solidFill>
                <a:schemeClr val="bg1"/>
              </a:solidFill>
              <a:latin typeface="汉仪时光体W" pitchFamily="18" charset="-122"/>
              <a:ea typeface="汉仪时光体W" pitchFamily="18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186597" y="1148493"/>
            <a:ext cx="1005403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文档色卡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186597" y="1629282"/>
            <a:ext cx="1005403" cy="338554"/>
          </a:xfrm>
          <a:prstGeom prst="rect">
            <a:avLst/>
          </a:prstGeom>
          <a:solidFill>
            <a:srgbClr val="0A2440"/>
          </a:solidFill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框架完整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186597" y="2066761"/>
            <a:ext cx="1005403" cy="338554"/>
          </a:xfrm>
          <a:prstGeom prst="rect">
            <a:avLst/>
          </a:prstGeom>
          <a:solidFill>
            <a:srgbClr val="CA8C20"/>
          </a:solidFill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易于编辑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1186597" y="2504240"/>
            <a:ext cx="1005403" cy="338554"/>
          </a:xfrm>
          <a:prstGeom prst="rect">
            <a:avLst/>
          </a:prstGeom>
          <a:solidFill>
            <a:srgbClr val="0A2440"/>
          </a:solidFill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专业配色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186597" y="2941720"/>
            <a:ext cx="1005403" cy="338554"/>
          </a:xfrm>
          <a:prstGeom prst="rect">
            <a:avLst/>
          </a:prstGeom>
          <a:solidFill>
            <a:srgbClr val="CA8C20"/>
          </a:solidFill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大气实用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0" y="667606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81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"/>
          <a:stretch/>
        </p:blipFill>
        <p:spPr bwMode="auto">
          <a:xfrm rot="10800000">
            <a:off x="-2" y="4668818"/>
            <a:ext cx="12191999" cy="219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1"/>
          <a:stretch/>
        </p:blipFill>
        <p:spPr bwMode="auto">
          <a:xfrm rot="5400000">
            <a:off x="1982686" y="-271841"/>
            <a:ext cx="840721" cy="251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380616" y="173933"/>
            <a:ext cx="1495425" cy="1853259"/>
            <a:chOff x="4821646" y="1576614"/>
            <a:chExt cx="1495425" cy="1853259"/>
          </a:xfrm>
        </p:grpSpPr>
        <p:pic>
          <p:nvPicPr>
            <p:cNvPr id="18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646" y="1576614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graduation-cap_43911"/>
            <p:cNvSpPr>
              <a:spLocks noChangeAspect="1"/>
            </p:cNvSpPr>
            <p:nvPr/>
          </p:nvSpPr>
          <p:spPr bwMode="auto">
            <a:xfrm>
              <a:off x="5126360" y="2131717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sp>
        <p:nvSpPr>
          <p:cNvPr id="23" name="TextBox 47"/>
          <p:cNvSpPr txBox="1">
            <a:spLocks noChangeArrowheads="1"/>
          </p:cNvSpPr>
          <p:nvPr/>
        </p:nvSpPr>
        <p:spPr bwMode="auto">
          <a:xfrm>
            <a:off x="1876041" y="563510"/>
            <a:ext cx="1127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目 录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TextBox 49"/>
          <p:cNvSpPr txBox="1">
            <a:spLocks noChangeArrowheads="1"/>
          </p:cNvSpPr>
          <p:nvPr/>
        </p:nvSpPr>
        <p:spPr bwMode="auto">
          <a:xfrm>
            <a:off x="1886799" y="998830"/>
            <a:ext cx="1202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Contents</a:t>
            </a:r>
            <a:endParaRPr lang="zh-CN" altLang="en-US" sz="18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9438" y="2172166"/>
            <a:ext cx="650662" cy="806356"/>
            <a:chOff x="1500867" y="3868738"/>
            <a:chExt cx="1495425" cy="1853259"/>
          </a:xfrm>
        </p:grpSpPr>
        <p:pic>
          <p:nvPicPr>
            <p:cNvPr id="25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867" y="3868738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graduation-cap_43911"/>
            <p:cNvSpPr>
              <a:spLocks noChangeAspect="1"/>
            </p:cNvSpPr>
            <p:nvPr/>
          </p:nvSpPr>
          <p:spPr bwMode="auto">
            <a:xfrm>
              <a:off x="1805581" y="4423841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sp>
        <p:nvSpPr>
          <p:cNvPr id="28" name="TextBox 88"/>
          <p:cNvSpPr txBox="1">
            <a:spLocks noChangeArrowheads="1"/>
          </p:cNvSpPr>
          <p:nvPr/>
        </p:nvSpPr>
        <p:spPr bwMode="auto">
          <a:xfrm>
            <a:off x="1733265" y="2313735"/>
            <a:ext cx="3057247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A2440"/>
                </a:solidFill>
                <a:latin typeface="微软雅黑" panose="020B0503020204020204" pitchFamily="34" charset="-122"/>
              </a:rPr>
              <a:t>选题的背景与依据</a:t>
            </a:r>
          </a:p>
        </p:txBody>
      </p:sp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1733265" y="3332386"/>
            <a:ext cx="3057247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A2440"/>
                </a:solidFill>
                <a:latin typeface="微软雅黑" panose="020B0503020204020204" pitchFamily="34" charset="-122"/>
              </a:rPr>
              <a:t>研究的现状与目标</a:t>
            </a:r>
          </a:p>
        </p:txBody>
      </p:sp>
      <p:sp>
        <p:nvSpPr>
          <p:cNvPr id="30" name="TextBox 115"/>
          <p:cNvSpPr txBox="1">
            <a:spLocks noChangeArrowheads="1"/>
          </p:cNvSpPr>
          <p:nvPr/>
        </p:nvSpPr>
        <p:spPr bwMode="auto">
          <a:xfrm>
            <a:off x="1733265" y="4426581"/>
            <a:ext cx="3057247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A2440"/>
                </a:solidFill>
                <a:latin typeface="微软雅黑" panose="020B0503020204020204" pitchFamily="34" charset="-122"/>
              </a:rPr>
              <a:t>研究的方法与过程</a:t>
            </a:r>
          </a:p>
        </p:txBody>
      </p:sp>
      <p:sp>
        <p:nvSpPr>
          <p:cNvPr id="31" name="TextBox 122"/>
          <p:cNvSpPr txBox="1">
            <a:spLocks noChangeArrowheads="1"/>
          </p:cNvSpPr>
          <p:nvPr/>
        </p:nvSpPr>
        <p:spPr bwMode="auto">
          <a:xfrm>
            <a:off x="6359425" y="2313734"/>
            <a:ext cx="3416320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A2440"/>
                </a:solidFill>
                <a:latin typeface="微软雅黑" panose="020B0503020204020204" pitchFamily="34" charset="-122"/>
              </a:rPr>
              <a:t>关键技术与实践难点</a:t>
            </a:r>
          </a:p>
        </p:txBody>
      </p:sp>
      <p:sp>
        <p:nvSpPr>
          <p:cNvPr id="32" name="TextBox 129"/>
          <p:cNvSpPr txBox="1">
            <a:spLocks noChangeArrowheads="1"/>
          </p:cNvSpPr>
          <p:nvPr/>
        </p:nvSpPr>
        <p:spPr bwMode="auto">
          <a:xfrm>
            <a:off x="6359425" y="3332385"/>
            <a:ext cx="2698175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A2440"/>
                </a:solidFill>
                <a:latin typeface="微软雅黑" panose="020B0503020204020204" pitchFamily="34" charset="-122"/>
              </a:rPr>
              <a:t>研究结果与应用</a:t>
            </a:r>
          </a:p>
        </p:txBody>
      </p:sp>
      <p:sp>
        <p:nvSpPr>
          <p:cNvPr id="33" name="TextBox 136"/>
          <p:cNvSpPr txBox="1">
            <a:spLocks noChangeArrowheads="1"/>
          </p:cNvSpPr>
          <p:nvPr/>
        </p:nvSpPr>
        <p:spPr bwMode="auto">
          <a:xfrm>
            <a:off x="6359425" y="4426581"/>
            <a:ext cx="1620957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A2440"/>
                </a:solidFill>
                <a:latin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069438" y="3190817"/>
            <a:ext cx="650662" cy="806356"/>
            <a:chOff x="1500867" y="3868738"/>
            <a:chExt cx="1495425" cy="1853259"/>
          </a:xfrm>
        </p:grpSpPr>
        <p:pic>
          <p:nvPicPr>
            <p:cNvPr id="35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867" y="3868738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graduation-cap_43911"/>
            <p:cNvSpPr>
              <a:spLocks noChangeAspect="1"/>
            </p:cNvSpPr>
            <p:nvPr/>
          </p:nvSpPr>
          <p:spPr bwMode="auto">
            <a:xfrm>
              <a:off x="1805581" y="4423841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grpSp>
        <p:nvGrpSpPr>
          <p:cNvPr id="37" name="组合 36"/>
          <p:cNvGrpSpPr/>
          <p:nvPr/>
        </p:nvGrpSpPr>
        <p:grpSpPr>
          <a:xfrm>
            <a:off x="1069438" y="4285013"/>
            <a:ext cx="650662" cy="806356"/>
            <a:chOff x="1500867" y="3868738"/>
            <a:chExt cx="1495425" cy="1853259"/>
          </a:xfrm>
        </p:grpSpPr>
        <p:pic>
          <p:nvPicPr>
            <p:cNvPr id="38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867" y="3868738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graduation-cap_43911"/>
            <p:cNvSpPr>
              <a:spLocks noChangeAspect="1"/>
            </p:cNvSpPr>
            <p:nvPr/>
          </p:nvSpPr>
          <p:spPr bwMode="auto">
            <a:xfrm>
              <a:off x="1805581" y="4423841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grpSp>
        <p:nvGrpSpPr>
          <p:cNvPr id="40" name="组合 39"/>
          <p:cNvGrpSpPr/>
          <p:nvPr/>
        </p:nvGrpSpPr>
        <p:grpSpPr>
          <a:xfrm>
            <a:off x="5708763" y="2172166"/>
            <a:ext cx="650662" cy="806356"/>
            <a:chOff x="1500867" y="3868738"/>
            <a:chExt cx="1495425" cy="1853259"/>
          </a:xfrm>
        </p:grpSpPr>
        <p:pic>
          <p:nvPicPr>
            <p:cNvPr id="41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867" y="3868738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graduation-cap_43911"/>
            <p:cNvSpPr>
              <a:spLocks noChangeAspect="1"/>
            </p:cNvSpPr>
            <p:nvPr/>
          </p:nvSpPr>
          <p:spPr bwMode="auto">
            <a:xfrm>
              <a:off x="1805581" y="4423841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grpSp>
        <p:nvGrpSpPr>
          <p:cNvPr id="43" name="组合 42"/>
          <p:cNvGrpSpPr/>
          <p:nvPr/>
        </p:nvGrpSpPr>
        <p:grpSpPr>
          <a:xfrm>
            <a:off x="5708763" y="3190817"/>
            <a:ext cx="650662" cy="806356"/>
            <a:chOff x="1500867" y="3868738"/>
            <a:chExt cx="1495425" cy="1853259"/>
          </a:xfrm>
        </p:grpSpPr>
        <p:pic>
          <p:nvPicPr>
            <p:cNvPr id="44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867" y="3868738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graduation-cap_43911"/>
            <p:cNvSpPr>
              <a:spLocks noChangeAspect="1"/>
            </p:cNvSpPr>
            <p:nvPr/>
          </p:nvSpPr>
          <p:spPr bwMode="auto">
            <a:xfrm>
              <a:off x="1805581" y="4423841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grpSp>
        <p:nvGrpSpPr>
          <p:cNvPr id="46" name="组合 45"/>
          <p:cNvGrpSpPr/>
          <p:nvPr/>
        </p:nvGrpSpPr>
        <p:grpSpPr>
          <a:xfrm>
            <a:off x="5708763" y="4285013"/>
            <a:ext cx="650662" cy="806356"/>
            <a:chOff x="1500867" y="3868738"/>
            <a:chExt cx="1495425" cy="1853259"/>
          </a:xfrm>
        </p:grpSpPr>
        <p:pic>
          <p:nvPicPr>
            <p:cNvPr id="47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867" y="3868738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graduation-cap_43911"/>
            <p:cNvSpPr>
              <a:spLocks noChangeAspect="1"/>
            </p:cNvSpPr>
            <p:nvPr/>
          </p:nvSpPr>
          <p:spPr bwMode="auto">
            <a:xfrm>
              <a:off x="1805581" y="4423841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599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utoUpdateAnimBg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1"/>
          <a:stretch/>
        </p:blipFill>
        <p:spPr bwMode="auto">
          <a:xfrm rot="10800000">
            <a:off x="6982773" y="0"/>
            <a:ext cx="2298857" cy="686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"/>
          <a:stretch/>
        </p:blipFill>
        <p:spPr bwMode="auto">
          <a:xfrm rot="10800000">
            <a:off x="-3" y="2463501"/>
            <a:ext cx="12191999" cy="440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组合 50"/>
          <p:cNvGrpSpPr/>
          <p:nvPr/>
        </p:nvGrpSpPr>
        <p:grpSpPr>
          <a:xfrm>
            <a:off x="7384488" y="931345"/>
            <a:ext cx="1495425" cy="1853259"/>
            <a:chOff x="4821646" y="1576614"/>
            <a:chExt cx="1495425" cy="1853259"/>
          </a:xfrm>
        </p:grpSpPr>
        <p:pic>
          <p:nvPicPr>
            <p:cNvPr id="52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646" y="1576614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raduation-cap_43911"/>
            <p:cNvSpPr>
              <a:spLocks noChangeAspect="1"/>
            </p:cNvSpPr>
            <p:nvPr/>
          </p:nvSpPr>
          <p:spPr bwMode="auto">
            <a:xfrm>
              <a:off x="5126360" y="2131717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sp>
        <p:nvSpPr>
          <p:cNvPr id="57" name="TextBox 88"/>
          <p:cNvSpPr txBox="1">
            <a:spLocks noChangeArrowheads="1"/>
          </p:cNvSpPr>
          <p:nvPr/>
        </p:nvSpPr>
        <p:spPr bwMode="auto">
          <a:xfrm>
            <a:off x="587985" y="1936070"/>
            <a:ext cx="4698722" cy="76944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400" b="1" dirty="0">
                <a:solidFill>
                  <a:srgbClr val="0A2440"/>
                </a:solidFill>
                <a:latin typeface="微软雅黑" panose="020B0503020204020204" pitchFamily="34" charset="-122"/>
              </a:rPr>
              <a:t>选题的背景与依据</a:t>
            </a:r>
          </a:p>
        </p:txBody>
      </p:sp>
      <p:sp>
        <p:nvSpPr>
          <p:cNvPr id="58" name="TextBox 88"/>
          <p:cNvSpPr txBox="1">
            <a:spLocks noChangeArrowheads="1"/>
          </p:cNvSpPr>
          <p:nvPr/>
        </p:nvSpPr>
        <p:spPr bwMode="auto">
          <a:xfrm>
            <a:off x="587985" y="1231368"/>
            <a:ext cx="2992935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b="1" dirty="0" smtClean="0">
                <a:solidFill>
                  <a:srgbClr val="CA8C20"/>
                </a:solidFill>
                <a:latin typeface="微软雅黑" panose="020B0503020204020204" pitchFamily="34" charset="-122"/>
              </a:rPr>
              <a:t>PART  ONE</a:t>
            </a:r>
            <a:endParaRPr lang="zh-CN" altLang="en-US" sz="4000" b="1" dirty="0">
              <a:solidFill>
                <a:srgbClr val="CA8C2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587985" y="2824346"/>
            <a:ext cx="5606299" cy="43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小标题一  </a:t>
            </a: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小标题二  </a:t>
            </a: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小标题三</a:t>
            </a:r>
            <a:endParaRPr lang="zh-CN" altLang="en-US" sz="2199" dirty="0">
              <a:solidFill>
                <a:srgbClr val="32575E"/>
              </a:solidFill>
              <a:ea typeface="宋体" panose="02010600030101010101" pitchFamily="2" charset="-122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587985" y="3404574"/>
            <a:ext cx="5606299" cy="43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小标题一  </a:t>
            </a: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小标题二  </a:t>
            </a: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小标题三</a:t>
            </a:r>
            <a:endParaRPr lang="zh-CN" altLang="en-US" sz="2199" dirty="0">
              <a:solidFill>
                <a:srgbClr val="32575E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11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52104" y="403523"/>
            <a:ext cx="3414125" cy="529436"/>
            <a:chOff x="83820" y="403523"/>
            <a:chExt cx="3414125" cy="529436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71"/>
            <a:stretch/>
          </p:blipFill>
          <p:spPr bwMode="auto">
            <a:xfrm rot="5400000">
              <a:off x="2409412" y="-155574"/>
              <a:ext cx="518678" cy="1658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971" b="7971"/>
            <a:stretch/>
          </p:blipFill>
          <p:spPr bwMode="auto">
            <a:xfrm rot="16200000">
              <a:off x="702350" y="-215007"/>
              <a:ext cx="518678" cy="1755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162901" y="101941"/>
            <a:ext cx="922594" cy="1143357"/>
            <a:chOff x="4821646" y="1576614"/>
            <a:chExt cx="1495425" cy="1853259"/>
          </a:xfrm>
        </p:grpSpPr>
        <p:pic>
          <p:nvPicPr>
            <p:cNvPr id="25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646" y="1576614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graduation-cap_43911"/>
            <p:cNvSpPr>
              <a:spLocks noChangeAspect="1"/>
            </p:cNvSpPr>
            <p:nvPr/>
          </p:nvSpPr>
          <p:spPr bwMode="auto">
            <a:xfrm>
              <a:off x="5126360" y="2131717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"/>
          <a:stretch/>
        </p:blipFill>
        <p:spPr bwMode="auto">
          <a:xfrm rot="10800000">
            <a:off x="-4" y="6110343"/>
            <a:ext cx="12191999" cy="75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88"/>
          <p:cNvSpPr txBox="1">
            <a:spLocks noChangeArrowheads="1"/>
          </p:cNvSpPr>
          <p:nvPr/>
        </p:nvSpPr>
        <p:spPr bwMode="auto">
          <a:xfrm>
            <a:off x="996262" y="457313"/>
            <a:ext cx="223651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</a:rPr>
              <a:t>选题的背景与依据</a:t>
            </a:r>
          </a:p>
        </p:txBody>
      </p:sp>
      <p:pic>
        <p:nvPicPr>
          <p:cNvPr id="4098" name="Picture 2" descr="C:\Users\Administrator\Desktop\5c75449020d6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56" y="846764"/>
            <a:ext cx="5701558" cy="570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组合 71"/>
          <p:cNvGrpSpPr/>
          <p:nvPr/>
        </p:nvGrpSpPr>
        <p:grpSpPr>
          <a:xfrm>
            <a:off x="5616004" y="1448891"/>
            <a:ext cx="959982" cy="960330"/>
            <a:chOff x="3995936" y="1495373"/>
            <a:chExt cx="720080" cy="720080"/>
          </a:xfrm>
          <a:solidFill>
            <a:srgbClr val="0A2440"/>
          </a:solidFill>
        </p:grpSpPr>
        <p:sp>
          <p:nvSpPr>
            <p:cNvPr id="73" name="椭圆 72"/>
            <p:cNvSpPr/>
            <p:nvPr/>
          </p:nvSpPr>
          <p:spPr>
            <a:xfrm>
              <a:off x="3995936" y="1495373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02870" y="1593803"/>
              <a:ext cx="465573" cy="4961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7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37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616007" y="2841285"/>
            <a:ext cx="959982" cy="960329"/>
            <a:chOff x="3995936" y="2786571"/>
            <a:chExt cx="720080" cy="720080"/>
          </a:xfrm>
          <a:solidFill>
            <a:srgbClr val="CA8C20"/>
          </a:solidFill>
        </p:grpSpPr>
        <p:sp>
          <p:nvSpPr>
            <p:cNvPr id="76" name="椭圆 75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91005" y="2885000"/>
              <a:ext cx="508859" cy="4961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7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37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616004" y="4330253"/>
            <a:ext cx="959982" cy="960329"/>
            <a:chOff x="3995936" y="4087662"/>
            <a:chExt cx="720080" cy="720080"/>
          </a:xfrm>
          <a:solidFill>
            <a:srgbClr val="0A2440"/>
          </a:solidFill>
        </p:grpSpPr>
        <p:sp>
          <p:nvSpPr>
            <p:cNvPr id="79" name="椭圆 78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91807" y="4181146"/>
              <a:ext cx="518479" cy="496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7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37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TextBox 80"/>
          <p:cNvSpPr txBox="1"/>
          <p:nvPr/>
        </p:nvSpPr>
        <p:spPr bwMode="auto">
          <a:xfrm>
            <a:off x="6823645" y="1833022"/>
            <a:ext cx="4728143" cy="553994"/>
          </a:xfrm>
          <a:prstGeom prst="rect">
            <a:avLst/>
          </a:prstGeom>
          <a:noFill/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6842796" y="1344820"/>
            <a:ext cx="2694165" cy="492438"/>
          </a:xfrm>
          <a:prstGeom prst="rect">
            <a:avLst/>
          </a:prstGeom>
        </p:spPr>
        <p:txBody>
          <a:bodyPr lIns="121917" tIns="60958" rIns="121917" bIns="60958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0A2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背景依据</a:t>
            </a:r>
            <a:endParaRPr lang="zh-CN" altLang="en-US" sz="2400" b="1" dirty="0">
              <a:solidFill>
                <a:srgbClr val="0A2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6859628" y="3321449"/>
            <a:ext cx="4728143" cy="553994"/>
          </a:xfrm>
          <a:prstGeom prst="rect">
            <a:avLst/>
          </a:prstGeom>
          <a:noFill/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6878779" y="2833248"/>
            <a:ext cx="2694165" cy="492438"/>
          </a:xfrm>
          <a:prstGeom prst="rect">
            <a:avLst/>
          </a:prstGeom>
        </p:spPr>
        <p:txBody>
          <a:bodyPr lIns="121917" tIns="60958" rIns="121917" bIns="60958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A2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背景依据</a:t>
            </a:r>
            <a:endParaRPr lang="zh-CN" altLang="en-US" sz="2400" b="1" dirty="0">
              <a:solidFill>
                <a:srgbClr val="0A2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 bwMode="auto">
          <a:xfrm>
            <a:off x="6883861" y="4839650"/>
            <a:ext cx="4728143" cy="553994"/>
          </a:xfrm>
          <a:prstGeom prst="rect">
            <a:avLst/>
          </a:prstGeom>
          <a:noFill/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6903012" y="4351447"/>
            <a:ext cx="2694165" cy="492438"/>
          </a:xfrm>
          <a:prstGeom prst="rect">
            <a:avLst/>
          </a:prstGeom>
        </p:spPr>
        <p:txBody>
          <a:bodyPr lIns="121917" tIns="60958" rIns="121917" bIns="60958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A2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背景依据</a:t>
            </a:r>
            <a:endParaRPr lang="zh-CN" altLang="en-US" sz="2400" b="1" dirty="0">
              <a:solidFill>
                <a:srgbClr val="0A2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939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52104" y="403523"/>
            <a:ext cx="3414125" cy="529436"/>
            <a:chOff x="83820" y="403523"/>
            <a:chExt cx="3414125" cy="529436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71"/>
            <a:stretch/>
          </p:blipFill>
          <p:spPr bwMode="auto">
            <a:xfrm rot="5400000">
              <a:off x="2409412" y="-155574"/>
              <a:ext cx="518678" cy="1658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971" b="7971"/>
            <a:stretch/>
          </p:blipFill>
          <p:spPr bwMode="auto">
            <a:xfrm rot="16200000">
              <a:off x="702350" y="-215007"/>
              <a:ext cx="518678" cy="1755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162901" y="101941"/>
            <a:ext cx="922594" cy="1143357"/>
            <a:chOff x="4821646" y="1576614"/>
            <a:chExt cx="1495425" cy="1853259"/>
          </a:xfrm>
        </p:grpSpPr>
        <p:pic>
          <p:nvPicPr>
            <p:cNvPr id="25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646" y="1576614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graduation-cap_43911"/>
            <p:cNvSpPr>
              <a:spLocks noChangeAspect="1"/>
            </p:cNvSpPr>
            <p:nvPr/>
          </p:nvSpPr>
          <p:spPr bwMode="auto">
            <a:xfrm>
              <a:off x="5126360" y="2131717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"/>
          <a:stretch/>
        </p:blipFill>
        <p:spPr bwMode="auto">
          <a:xfrm rot="10800000">
            <a:off x="-4" y="6110343"/>
            <a:ext cx="12191999" cy="75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88"/>
          <p:cNvSpPr txBox="1">
            <a:spLocks noChangeArrowheads="1"/>
          </p:cNvSpPr>
          <p:nvPr/>
        </p:nvSpPr>
        <p:spPr bwMode="auto">
          <a:xfrm>
            <a:off x="996262" y="457313"/>
            <a:ext cx="223651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</a:rPr>
              <a:t>选题的背景与依据</a:t>
            </a:r>
          </a:p>
        </p:txBody>
      </p:sp>
      <p:sp>
        <p:nvSpPr>
          <p:cNvPr id="93" name="任意多边形 92"/>
          <p:cNvSpPr/>
          <p:nvPr/>
        </p:nvSpPr>
        <p:spPr>
          <a:xfrm>
            <a:off x="6741776" y="2109786"/>
            <a:ext cx="1478887" cy="133382"/>
          </a:xfrm>
          <a:custGeom>
            <a:avLst/>
            <a:gdLst>
              <a:gd name="connsiteX0" fmla="*/ 0 w 800100"/>
              <a:gd name="connsiteY0" fmla="*/ 152400 h 152400"/>
              <a:gd name="connsiteX1" fmla="*/ 152400 w 800100"/>
              <a:gd name="connsiteY1" fmla="*/ 0 h 152400"/>
              <a:gd name="connsiteX2" fmla="*/ 800100 w 800100"/>
              <a:gd name="connsiteY2" fmla="*/ 0 h 152400"/>
              <a:gd name="connsiteX0-1" fmla="*/ 0 w 776287"/>
              <a:gd name="connsiteY0-2" fmla="*/ 133350 h 133350"/>
              <a:gd name="connsiteX1-3" fmla="*/ 128587 w 776287"/>
              <a:gd name="connsiteY1-4" fmla="*/ 0 h 133350"/>
              <a:gd name="connsiteX2-5" fmla="*/ 776287 w 776287"/>
              <a:gd name="connsiteY2-6" fmla="*/ 0 h 133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76287" h="133350">
                <a:moveTo>
                  <a:pt x="0" y="133350"/>
                </a:moveTo>
                <a:lnTo>
                  <a:pt x="128587" y="0"/>
                </a:lnTo>
                <a:lnTo>
                  <a:pt x="776287" y="0"/>
                </a:lnTo>
              </a:path>
            </a:pathLst>
          </a:custGeom>
          <a:noFill/>
          <a:ln w="15875" cap="rnd" cmpd="sng" algn="ctr">
            <a:solidFill>
              <a:srgbClr val="006599"/>
            </a:solidFill>
            <a:prstDash val="sysDash"/>
            <a:headEnd type="oval" w="sm" len="sm"/>
            <a:tailEnd type="oval" w="sm" len="sm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7645858" y="4108769"/>
            <a:ext cx="2217834" cy="1625815"/>
          </a:xfrm>
          <a:custGeom>
            <a:avLst/>
            <a:gdLst>
              <a:gd name="connsiteX0" fmla="*/ 0 w 1435100"/>
              <a:gd name="connsiteY0" fmla="*/ 0 h 1409700"/>
              <a:gd name="connsiteX1" fmla="*/ 266700 w 1435100"/>
              <a:gd name="connsiteY1" fmla="*/ 279400 h 1409700"/>
              <a:gd name="connsiteX2" fmla="*/ 266700 w 1435100"/>
              <a:gd name="connsiteY2" fmla="*/ 1409700 h 1409700"/>
              <a:gd name="connsiteX3" fmla="*/ 1435100 w 1435100"/>
              <a:gd name="connsiteY3" fmla="*/ 1409700 h 1409700"/>
              <a:gd name="connsiteX0-1" fmla="*/ 0 w 1393825"/>
              <a:gd name="connsiteY0-2" fmla="*/ 0 h 1371600"/>
              <a:gd name="connsiteX1-3" fmla="*/ 225425 w 1393825"/>
              <a:gd name="connsiteY1-4" fmla="*/ 241300 h 1371600"/>
              <a:gd name="connsiteX2-5" fmla="*/ 225425 w 1393825"/>
              <a:gd name="connsiteY2-6" fmla="*/ 1371600 h 1371600"/>
              <a:gd name="connsiteX3-7" fmla="*/ 1393825 w 1393825"/>
              <a:gd name="connsiteY3-8" fmla="*/ 1371600 h 1371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93825" h="1371600">
                <a:moveTo>
                  <a:pt x="0" y="0"/>
                </a:moveTo>
                <a:lnTo>
                  <a:pt x="225425" y="241300"/>
                </a:lnTo>
                <a:lnTo>
                  <a:pt x="225425" y="1371600"/>
                </a:lnTo>
                <a:lnTo>
                  <a:pt x="1393825" y="1371600"/>
                </a:lnTo>
              </a:path>
            </a:pathLst>
          </a:custGeom>
          <a:noFill/>
          <a:ln w="15875" cap="rnd" cmpd="sng" algn="ctr">
            <a:solidFill>
              <a:srgbClr val="006599"/>
            </a:solidFill>
            <a:prstDash val="sysDash"/>
            <a:headEnd type="oval" w="sm" len="sm"/>
            <a:tailEnd type="oval" w="sm" len="sm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5" name="任意多边形 94"/>
          <p:cNvSpPr/>
          <p:nvPr/>
        </p:nvSpPr>
        <p:spPr>
          <a:xfrm>
            <a:off x="2063284" y="5123091"/>
            <a:ext cx="2208349" cy="576288"/>
          </a:xfrm>
          <a:custGeom>
            <a:avLst/>
            <a:gdLst>
              <a:gd name="connsiteX0" fmla="*/ 1752600 w 1752600"/>
              <a:gd name="connsiteY0" fmla="*/ 0 h 495300"/>
              <a:gd name="connsiteX1" fmla="*/ 1314450 w 1752600"/>
              <a:gd name="connsiteY1" fmla="*/ 438150 h 495300"/>
              <a:gd name="connsiteX2" fmla="*/ 0 w 1752600"/>
              <a:gd name="connsiteY2" fmla="*/ 438150 h 495300"/>
              <a:gd name="connsiteX3" fmla="*/ 0 w 1752600"/>
              <a:gd name="connsiteY3" fmla="*/ 495300 h 495300"/>
              <a:gd name="connsiteX0-1" fmla="*/ 1752600 w 1752600"/>
              <a:gd name="connsiteY0-2" fmla="*/ 0 h 438150"/>
              <a:gd name="connsiteX1-3" fmla="*/ 1314450 w 1752600"/>
              <a:gd name="connsiteY1-4" fmla="*/ 438150 h 438150"/>
              <a:gd name="connsiteX2-5" fmla="*/ 0 w 1752600"/>
              <a:gd name="connsiteY2-6" fmla="*/ 438150 h 438150"/>
              <a:gd name="connsiteX0-7" fmla="*/ 1981200 w 1981200"/>
              <a:gd name="connsiteY0-8" fmla="*/ 0 h 438150"/>
              <a:gd name="connsiteX1-9" fmla="*/ 1543050 w 1981200"/>
              <a:gd name="connsiteY1-10" fmla="*/ 438150 h 438150"/>
              <a:gd name="connsiteX2-11" fmla="*/ 0 w 1981200"/>
              <a:gd name="connsiteY2-12" fmla="*/ 438150 h 438150"/>
              <a:gd name="connsiteX0-13" fmla="*/ 1935480 w 1935480"/>
              <a:gd name="connsiteY0-14" fmla="*/ 0 h 392430"/>
              <a:gd name="connsiteX1-15" fmla="*/ 1543050 w 1935480"/>
              <a:gd name="connsiteY1-16" fmla="*/ 392430 h 392430"/>
              <a:gd name="connsiteX2-17" fmla="*/ 0 w 1935480"/>
              <a:gd name="connsiteY2-18" fmla="*/ 392430 h 3924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35480" h="392430">
                <a:moveTo>
                  <a:pt x="1935480" y="0"/>
                </a:moveTo>
                <a:lnTo>
                  <a:pt x="1543050" y="392430"/>
                </a:lnTo>
                <a:lnTo>
                  <a:pt x="0" y="392430"/>
                </a:lnTo>
              </a:path>
            </a:pathLst>
          </a:custGeom>
          <a:noFill/>
          <a:ln w="15875" cap="rnd" cmpd="sng" algn="ctr">
            <a:solidFill>
              <a:srgbClr val="006599"/>
            </a:solidFill>
            <a:prstDash val="sysDash"/>
            <a:headEnd type="oval" w="sm" len="sm"/>
            <a:tailEnd type="oval" w="sm" len="sm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任意多边形 95"/>
          <p:cNvSpPr/>
          <p:nvPr/>
        </p:nvSpPr>
        <p:spPr>
          <a:xfrm>
            <a:off x="2063284" y="3286237"/>
            <a:ext cx="1844607" cy="254059"/>
          </a:xfrm>
          <a:custGeom>
            <a:avLst/>
            <a:gdLst>
              <a:gd name="connsiteX0" fmla="*/ 1625600 w 1625600"/>
              <a:gd name="connsiteY0" fmla="*/ 0 h 254000"/>
              <a:gd name="connsiteX1" fmla="*/ 1384300 w 1625600"/>
              <a:gd name="connsiteY1" fmla="*/ 254000 h 254000"/>
              <a:gd name="connsiteX2" fmla="*/ 0 w 162560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254000">
                <a:moveTo>
                  <a:pt x="1625600" y="0"/>
                </a:moveTo>
                <a:lnTo>
                  <a:pt x="1384300" y="254000"/>
                </a:lnTo>
                <a:lnTo>
                  <a:pt x="0" y="254000"/>
                </a:lnTo>
              </a:path>
            </a:pathLst>
          </a:custGeom>
          <a:noFill/>
          <a:ln w="15875" cap="rnd" cmpd="sng" algn="ctr">
            <a:solidFill>
              <a:srgbClr val="006599"/>
            </a:solidFill>
            <a:prstDash val="sysDash"/>
            <a:headEnd type="oval" w="sm" len="sm"/>
            <a:tailEnd type="oval" w="sm" len="sm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7" name="Freeform 24"/>
          <p:cNvSpPr>
            <a:spLocks noEditPoints="1"/>
          </p:cNvSpPr>
          <p:nvPr/>
        </p:nvSpPr>
        <p:spPr bwMode="auto">
          <a:xfrm flipH="1">
            <a:off x="2671351" y="3634527"/>
            <a:ext cx="616572" cy="656892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rgbClr val="0A2440"/>
          </a:solidFill>
          <a:ln w="9525">
            <a:noFill/>
            <a:rou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121917" tIns="60958" rIns="121917" bIns="6095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Freeform 25"/>
          <p:cNvSpPr>
            <a:spLocks noEditPoints="1"/>
          </p:cNvSpPr>
          <p:nvPr/>
        </p:nvSpPr>
        <p:spPr bwMode="auto">
          <a:xfrm flipH="1">
            <a:off x="2612212" y="1522530"/>
            <a:ext cx="734851" cy="693725"/>
          </a:xfrm>
          <a:custGeom>
            <a:avLst/>
            <a:gdLst>
              <a:gd name="T0" fmla="*/ 90 w 376"/>
              <a:gd name="T1" fmla="*/ 52 h 355"/>
              <a:gd name="T2" fmla="*/ 37 w 376"/>
              <a:gd name="T3" fmla="*/ 264 h 355"/>
              <a:gd name="T4" fmla="*/ 118 w 376"/>
              <a:gd name="T5" fmla="*/ 310 h 355"/>
              <a:gd name="T6" fmla="*/ 134 w 376"/>
              <a:gd name="T7" fmla="*/ 310 h 355"/>
              <a:gd name="T8" fmla="*/ 215 w 376"/>
              <a:gd name="T9" fmla="*/ 264 h 355"/>
              <a:gd name="T10" fmla="*/ 241 w 376"/>
              <a:gd name="T11" fmla="*/ 310 h 355"/>
              <a:gd name="T12" fmla="*/ 255 w 376"/>
              <a:gd name="T13" fmla="*/ 287 h 355"/>
              <a:gd name="T14" fmla="*/ 358 w 376"/>
              <a:gd name="T15" fmla="*/ 287 h 355"/>
              <a:gd name="T16" fmla="*/ 371 w 376"/>
              <a:gd name="T17" fmla="*/ 310 h 355"/>
              <a:gd name="T18" fmla="*/ 371 w 376"/>
              <a:gd name="T19" fmla="*/ 323 h 355"/>
              <a:gd name="T20" fmla="*/ 358 w 376"/>
              <a:gd name="T21" fmla="*/ 355 h 355"/>
              <a:gd name="T22" fmla="*/ 250 w 376"/>
              <a:gd name="T23" fmla="*/ 323 h 355"/>
              <a:gd name="T24" fmla="*/ 237 w 376"/>
              <a:gd name="T25" fmla="*/ 355 h 355"/>
              <a:gd name="T26" fmla="*/ 131 w 376"/>
              <a:gd name="T27" fmla="*/ 323 h 355"/>
              <a:gd name="T28" fmla="*/ 118 w 376"/>
              <a:gd name="T29" fmla="*/ 355 h 355"/>
              <a:gd name="T30" fmla="*/ 0 w 376"/>
              <a:gd name="T31" fmla="*/ 323 h 355"/>
              <a:gd name="T32" fmla="*/ 14 w 376"/>
              <a:gd name="T33" fmla="*/ 287 h 355"/>
              <a:gd name="T34" fmla="*/ 336 w 376"/>
              <a:gd name="T35" fmla="*/ 248 h 355"/>
              <a:gd name="T36" fmla="*/ 279 w 376"/>
              <a:gd name="T37" fmla="*/ 248 h 355"/>
              <a:gd name="T38" fmla="*/ 215 w 376"/>
              <a:gd name="T39" fmla="*/ 248 h 355"/>
              <a:gd name="T40" fmla="*/ 158 w 376"/>
              <a:gd name="T41" fmla="*/ 248 h 355"/>
              <a:gd name="T42" fmla="*/ 95 w 376"/>
              <a:gd name="T43" fmla="*/ 248 h 355"/>
              <a:gd name="T44" fmla="*/ 38 w 376"/>
              <a:gd name="T45" fmla="*/ 248 h 355"/>
              <a:gd name="T46" fmla="*/ 307 w 376"/>
              <a:gd name="T47" fmla="*/ 147 h 355"/>
              <a:gd name="T48" fmla="*/ 289 w 376"/>
              <a:gd name="T49" fmla="*/ 201 h 355"/>
              <a:gd name="T50" fmla="*/ 201 w 376"/>
              <a:gd name="T51" fmla="*/ 201 h 355"/>
              <a:gd name="T52" fmla="*/ 181 w 376"/>
              <a:gd name="T53" fmla="*/ 147 h 355"/>
              <a:gd name="T54" fmla="*/ 180 w 376"/>
              <a:gd name="T55" fmla="*/ 16 h 355"/>
              <a:gd name="T56" fmla="*/ 161 w 376"/>
              <a:gd name="T57" fmla="*/ 35 h 355"/>
              <a:gd name="T58" fmla="*/ 155 w 376"/>
              <a:gd name="T59" fmla="*/ 67 h 355"/>
              <a:gd name="T60" fmla="*/ 66 w 376"/>
              <a:gd name="T61" fmla="*/ 55 h 355"/>
              <a:gd name="T62" fmla="*/ 66 w 376"/>
              <a:gd name="T63" fmla="*/ 122 h 355"/>
              <a:gd name="T64" fmla="*/ 69 w 376"/>
              <a:gd name="T65" fmla="*/ 122 h 355"/>
              <a:gd name="T66" fmla="*/ 87 w 376"/>
              <a:gd name="T67" fmla="*/ 199 h 355"/>
              <a:gd name="T68" fmla="*/ 91 w 376"/>
              <a:gd name="T69" fmla="*/ 199 h 355"/>
              <a:gd name="T70" fmla="*/ 109 w 376"/>
              <a:gd name="T71" fmla="*/ 132 h 355"/>
              <a:gd name="T72" fmla="*/ 109 w 376"/>
              <a:gd name="T73" fmla="*/ 75 h 355"/>
              <a:gd name="T74" fmla="*/ 155 w 376"/>
              <a:gd name="T75" fmla="*/ 80 h 355"/>
              <a:gd name="T76" fmla="*/ 166 w 376"/>
              <a:gd name="T77" fmla="*/ 120 h 355"/>
              <a:gd name="T78" fmla="*/ 180 w 376"/>
              <a:gd name="T79" fmla="*/ 126 h 355"/>
              <a:gd name="T80" fmla="*/ 317 w 376"/>
              <a:gd name="T81" fmla="*/ 120 h 355"/>
              <a:gd name="T82" fmla="*/ 317 w 376"/>
              <a:gd name="T83" fmla="*/ 21 h 355"/>
              <a:gd name="T84" fmla="*/ 304 w 376"/>
              <a:gd name="T85" fmla="*/ 31 h 355"/>
              <a:gd name="T86" fmla="*/ 308 w 376"/>
              <a:gd name="T87" fmla="*/ 107 h 355"/>
              <a:gd name="T88" fmla="*/ 304 w 376"/>
              <a:gd name="T89" fmla="*/ 111 h 355"/>
              <a:gd name="T90" fmla="*/ 177 w 376"/>
              <a:gd name="T91" fmla="*/ 109 h 355"/>
              <a:gd name="T92" fmla="*/ 238 w 376"/>
              <a:gd name="T93" fmla="*/ 63 h 355"/>
              <a:gd name="T94" fmla="*/ 176 w 376"/>
              <a:gd name="T95" fmla="*/ 35 h 355"/>
              <a:gd name="T96" fmla="*/ 180 w 376"/>
              <a:gd name="T97" fmla="*/ 31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6" h="355">
                <a:moveTo>
                  <a:pt x="90" y="0"/>
                </a:moveTo>
                <a:cubicBezTo>
                  <a:pt x="104" y="0"/>
                  <a:pt x="115" y="12"/>
                  <a:pt x="115" y="26"/>
                </a:cubicBezTo>
                <a:cubicBezTo>
                  <a:pt x="115" y="40"/>
                  <a:pt x="104" y="52"/>
                  <a:pt x="90" y="52"/>
                </a:cubicBezTo>
                <a:cubicBezTo>
                  <a:pt x="75" y="52"/>
                  <a:pt x="64" y="40"/>
                  <a:pt x="64" y="26"/>
                </a:cubicBezTo>
                <a:cubicBezTo>
                  <a:pt x="64" y="12"/>
                  <a:pt x="75" y="0"/>
                  <a:pt x="90" y="0"/>
                </a:cubicBezTo>
                <a:close/>
                <a:moveTo>
                  <a:pt x="37" y="264"/>
                </a:moveTo>
                <a:cubicBezTo>
                  <a:pt x="95" y="264"/>
                  <a:pt x="95" y="264"/>
                  <a:pt x="95" y="264"/>
                </a:cubicBezTo>
                <a:cubicBezTo>
                  <a:pt x="108" y="264"/>
                  <a:pt x="118" y="274"/>
                  <a:pt x="118" y="287"/>
                </a:cubicBezTo>
                <a:cubicBezTo>
                  <a:pt x="118" y="310"/>
                  <a:pt x="118" y="310"/>
                  <a:pt x="118" y="310"/>
                </a:cubicBezTo>
                <a:cubicBezTo>
                  <a:pt x="120" y="310"/>
                  <a:pt x="120" y="310"/>
                  <a:pt x="120" y="310"/>
                </a:cubicBezTo>
                <a:cubicBezTo>
                  <a:pt x="131" y="310"/>
                  <a:pt x="131" y="310"/>
                  <a:pt x="131" y="310"/>
                </a:cubicBezTo>
                <a:cubicBezTo>
                  <a:pt x="134" y="310"/>
                  <a:pt x="134" y="310"/>
                  <a:pt x="134" y="310"/>
                </a:cubicBezTo>
                <a:cubicBezTo>
                  <a:pt x="134" y="287"/>
                  <a:pt x="134" y="287"/>
                  <a:pt x="134" y="287"/>
                </a:cubicBezTo>
                <a:cubicBezTo>
                  <a:pt x="134" y="274"/>
                  <a:pt x="144" y="264"/>
                  <a:pt x="156" y="264"/>
                </a:cubicBezTo>
                <a:cubicBezTo>
                  <a:pt x="215" y="264"/>
                  <a:pt x="215" y="264"/>
                  <a:pt x="215" y="264"/>
                </a:cubicBezTo>
                <a:cubicBezTo>
                  <a:pt x="227" y="264"/>
                  <a:pt x="237" y="274"/>
                  <a:pt x="237" y="287"/>
                </a:cubicBezTo>
                <a:cubicBezTo>
                  <a:pt x="237" y="310"/>
                  <a:pt x="237" y="310"/>
                  <a:pt x="237" y="310"/>
                </a:cubicBezTo>
                <a:cubicBezTo>
                  <a:pt x="241" y="310"/>
                  <a:pt x="241" y="310"/>
                  <a:pt x="241" y="310"/>
                </a:cubicBezTo>
                <a:cubicBezTo>
                  <a:pt x="250" y="310"/>
                  <a:pt x="250" y="310"/>
                  <a:pt x="250" y="310"/>
                </a:cubicBezTo>
                <a:cubicBezTo>
                  <a:pt x="255" y="310"/>
                  <a:pt x="255" y="310"/>
                  <a:pt x="255" y="310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274"/>
                  <a:pt x="265" y="264"/>
                  <a:pt x="278" y="264"/>
                </a:cubicBezTo>
                <a:cubicBezTo>
                  <a:pt x="336" y="264"/>
                  <a:pt x="336" y="264"/>
                  <a:pt x="336" y="264"/>
                </a:cubicBezTo>
                <a:cubicBezTo>
                  <a:pt x="348" y="264"/>
                  <a:pt x="358" y="274"/>
                  <a:pt x="358" y="287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62" y="310"/>
                  <a:pt x="362" y="310"/>
                  <a:pt x="362" y="310"/>
                </a:cubicBezTo>
                <a:cubicBezTo>
                  <a:pt x="371" y="310"/>
                  <a:pt x="371" y="310"/>
                  <a:pt x="371" y="310"/>
                </a:cubicBezTo>
                <a:cubicBezTo>
                  <a:pt x="376" y="310"/>
                  <a:pt x="376" y="310"/>
                  <a:pt x="376" y="310"/>
                </a:cubicBezTo>
                <a:cubicBezTo>
                  <a:pt x="376" y="323"/>
                  <a:pt x="376" y="323"/>
                  <a:pt x="376" y="323"/>
                </a:cubicBezTo>
                <a:cubicBezTo>
                  <a:pt x="371" y="323"/>
                  <a:pt x="371" y="323"/>
                  <a:pt x="371" y="323"/>
                </a:cubicBezTo>
                <a:cubicBezTo>
                  <a:pt x="362" y="323"/>
                  <a:pt x="362" y="323"/>
                  <a:pt x="362" y="323"/>
                </a:cubicBezTo>
                <a:cubicBezTo>
                  <a:pt x="358" y="323"/>
                  <a:pt x="358" y="323"/>
                  <a:pt x="358" y="323"/>
                </a:cubicBezTo>
                <a:cubicBezTo>
                  <a:pt x="358" y="355"/>
                  <a:pt x="358" y="355"/>
                  <a:pt x="358" y="355"/>
                </a:cubicBezTo>
                <a:cubicBezTo>
                  <a:pt x="255" y="355"/>
                  <a:pt x="255" y="355"/>
                  <a:pt x="255" y="355"/>
                </a:cubicBezTo>
                <a:cubicBezTo>
                  <a:pt x="255" y="323"/>
                  <a:pt x="255" y="323"/>
                  <a:pt x="255" y="323"/>
                </a:cubicBezTo>
                <a:cubicBezTo>
                  <a:pt x="250" y="323"/>
                  <a:pt x="250" y="323"/>
                  <a:pt x="250" y="323"/>
                </a:cubicBezTo>
                <a:cubicBezTo>
                  <a:pt x="241" y="323"/>
                  <a:pt x="241" y="323"/>
                  <a:pt x="241" y="323"/>
                </a:cubicBezTo>
                <a:cubicBezTo>
                  <a:pt x="237" y="323"/>
                  <a:pt x="237" y="323"/>
                  <a:pt x="237" y="323"/>
                </a:cubicBezTo>
                <a:cubicBezTo>
                  <a:pt x="237" y="355"/>
                  <a:pt x="237" y="355"/>
                  <a:pt x="237" y="355"/>
                </a:cubicBezTo>
                <a:cubicBezTo>
                  <a:pt x="134" y="355"/>
                  <a:pt x="134" y="355"/>
                  <a:pt x="134" y="355"/>
                </a:cubicBezTo>
                <a:cubicBezTo>
                  <a:pt x="134" y="323"/>
                  <a:pt x="134" y="323"/>
                  <a:pt x="134" y="32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20" y="323"/>
                  <a:pt x="120" y="323"/>
                  <a:pt x="120" y="323"/>
                </a:cubicBezTo>
                <a:cubicBezTo>
                  <a:pt x="118" y="323"/>
                  <a:pt x="118" y="323"/>
                  <a:pt x="118" y="323"/>
                </a:cubicBezTo>
                <a:cubicBezTo>
                  <a:pt x="118" y="355"/>
                  <a:pt x="118" y="355"/>
                  <a:pt x="118" y="355"/>
                </a:cubicBezTo>
                <a:cubicBezTo>
                  <a:pt x="14" y="355"/>
                  <a:pt x="14" y="355"/>
                  <a:pt x="14" y="355"/>
                </a:cubicBezTo>
                <a:cubicBezTo>
                  <a:pt x="14" y="323"/>
                  <a:pt x="14" y="323"/>
                  <a:pt x="14" y="323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310"/>
                  <a:pt x="0" y="310"/>
                  <a:pt x="0" y="310"/>
                </a:cubicBezTo>
                <a:cubicBezTo>
                  <a:pt x="14" y="310"/>
                  <a:pt x="14" y="310"/>
                  <a:pt x="14" y="310"/>
                </a:cubicBezTo>
                <a:cubicBezTo>
                  <a:pt x="14" y="287"/>
                  <a:pt x="14" y="287"/>
                  <a:pt x="14" y="287"/>
                </a:cubicBezTo>
                <a:cubicBezTo>
                  <a:pt x="14" y="274"/>
                  <a:pt x="24" y="264"/>
                  <a:pt x="37" y="264"/>
                </a:cubicBezTo>
                <a:close/>
                <a:moveTo>
                  <a:pt x="307" y="220"/>
                </a:moveTo>
                <a:cubicBezTo>
                  <a:pt x="323" y="220"/>
                  <a:pt x="336" y="232"/>
                  <a:pt x="336" y="248"/>
                </a:cubicBezTo>
                <a:cubicBezTo>
                  <a:pt x="336" y="251"/>
                  <a:pt x="335" y="255"/>
                  <a:pt x="334" y="258"/>
                </a:cubicBezTo>
                <a:cubicBezTo>
                  <a:pt x="281" y="258"/>
                  <a:pt x="281" y="258"/>
                  <a:pt x="281" y="258"/>
                </a:cubicBezTo>
                <a:cubicBezTo>
                  <a:pt x="280" y="255"/>
                  <a:pt x="279" y="251"/>
                  <a:pt x="279" y="248"/>
                </a:cubicBezTo>
                <a:cubicBezTo>
                  <a:pt x="279" y="232"/>
                  <a:pt x="292" y="220"/>
                  <a:pt x="307" y="220"/>
                </a:cubicBezTo>
                <a:close/>
                <a:moveTo>
                  <a:pt x="186" y="220"/>
                </a:moveTo>
                <a:cubicBezTo>
                  <a:pt x="202" y="220"/>
                  <a:pt x="215" y="232"/>
                  <a:pt x="215" y="248"/>
                </a:cubicBezTo>
                <a:cubicBezTo>
                  <a:pt x="215" y="251"/>
                  <a:pt x="214" y="255"/>
                  <a:pt x="213" y="258"/>
                </a:cubicBezTo>
                <a:cubicBezTo>
                  <a:pt x="160" y="258"/>
                  <a:pt x="160" y="258"/>
                  <a:pt x="160" y="258"/>
                </a:cubicBezTo>
                <a:cubicBezTo>
                  <a:pt x="159" y="255"/>
                  <a:pt x="158" y="251"/>
                  <a:pt x="158" y="248"/>
                </a:cubicBezTo>
                <a:cubicBezTo>
                  <a:pt x="158" y="232"/>
                  <a:pt x="171" y="220"/>
                  <a:pt x="186" y="220"/>
                </a:cubicBezTo>
                <a:close/>
                <a:moveTo>
                  <a:pt x="67" y="220"/>
                </a:moveTo>
                <a:cubicBezTo>
                  <a:pt x="82" y="220"/>
                  <a:pt x="95" y="232"/>
                  <a:pt x="95" y="248"/>
                </a:cubicBezTo>
                <a:cubicBezTo>
                  <a:pt x="95" y="251"/>
                  <a:pt x="94" y="255"/>
                  <a:pt x="93" y="258"/>
                </a:cubicBezTo>
                <a:cubicBezTo>
                  <a:pt x="40" y="258"/>
                  <a:pt x="40" y="258"/>
                  <a:pt x="40" y="258"/>
                </a:cubicBezTo>
                <a:cubicBezTo>
                  <a:pt x="39" y="255"/>
                  <a:pt x="38" y="251"/>
                  <a:pt x="38" y="248"/>
                </a:cubicBezTo>
                <a:cubicBezTo>
                  <a:pt x="38" y="232"/>
                  <a:pt x="51" y="220"/>
                  <a:pt x="67" y="220"/>
                </a:cubicBezTo>
                <a:close/>
                <a:moveTo>
                  <a:pt x="307" y="130"/>
                </a:moveTo>
                <a:cubicBezTo>
                  <a:pt x="307" y="147"/>
                  <a:pt x="307" y="147"/>
                  <a:pt x="307" y="147"/>
                </a:cubicBezTo>
                <a:cubicBezTo>
                  <a:pt x="293" y="147"/>
                  <a:pt x="293" y="147"/>
                  <a:pt x="293" y="147"/>
                </a:cubicBezTo>
                <a:cubicBezTo>
                  <a:pt x="308" y="201"/>
                  <a:pt x="308" y="201"/>
                  <a:pt x="308" y="201"/>
                </a:cubicBezTo>
                <a:cubicBezTo>
                  <a:pt x="289" y="201"/>
                  <a:pt x="289" y="201"/>
                  <a:pt x="289" y="201"/>
                </a:cubicBezTo>
                <a:cubicBezTo>
                  <a:pt x="273" y="147"/>
                  <a:pt x="273" y="147"/>
                  <a:pt x="273" y="147"/>
                </a:cubicBezTo>
                <a:cubicBezTo>
                  <a:pt x="216" y="147"/>
                  <a:pt x="216" y="147"/>
                  <a:pt x="216" y="147"/>
                </a:cubicBezTo>
                <a:cubicBezTo>
                  <a:pt x="201" y="201"/>
                  <a:pt x="201" y="201"/>
                  <a:pt x="201" y="201"/>
                </a:cubicBezTo>
                <a:cubicBezTo>
                  <a:pt x="181" y="201"/>
                  <a:pt x="181" y="201"/>
                  <a:pt x="181" y="201"/>
                </a:cubicBezTo>
                <a:cubicBezTo>
                  <a:pt x="197" y="147"/>
                  <a:pt x="197" y="147"/>
                  <a:pt x="197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81" y="130"/>
                  <a:pt x="181" y="130"/>
                  <a:pt x="181" y="130"/>
                </a:cubicBezTo>
                <a:cubicBezTo>
                  <a:pt x="307" y="130"/>
                  <a:pt x="307" y="130"/>
                  <a:pt x="307" y="130"/>
                </a:cubicBezTo>
                <a:close/>
                <a:moveTo>
                  <a:pt x="180" y="16"/>
                </a:moveTo>
                <a:cubicBezTo>
                  <a:pt x="175" y="16"/>
                  <a:pt x="170" y="18"/>
                  <a:pt x="166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63" y="25"/>
                  <a:pt x="161" y="30"/>
                  <a:pt x="161" y="35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55" y="73"/>
                  <a:pt x="155" y="73"/>
                  <a:pt x="155" y="73"/>
                </a:cubicBezTo>
                <a:cubicBezTo>
                  <a:pt x="155" y="67"/>
                  <a:pt x="155" y="67"/>
                  <a:pt x="155" y="6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09" y="55"/>
                  <a:pt x="109" y="55"/>
                  <a:pt x="109" y="55"/>
                </a:cubicBezTo>
                <a:cubicBezTo>
                  <a:pt x="63" y="55"/>
                  <a:pt x="117" y="55"/>
                  <a:pt x="66" y="55"/>
                </a:cubicBezTo>
                <a:cubicBezTo>
                  <a:pt x="57" y="55"/>
                  <a:pt x="50" y="63"/>
                  <a:pt x="50" y="71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66" y="122"/>
                  <a:pt x="66" y="122"/>
                  <a:pt x="66" y="122"/>
                </a:cubicBezTo>
                <a:cubicBezTo>
                  <a:pt x="66" y="85"/>
                  <a:pt x="66" y="85"/>
                  <a:pt x="66" y="85"/>
                </a:cubicBezTo>
                <a:cubicBezTo>
                  <a:pt x="69" y="85"/>
                  <a:pt x="69" y="85"/>
                  <a:pt x="69" y="85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9" y="199"/>
                  <a:pt x="69" y="199"/>
                  <a:pt x="69" y="199"/>
                </a:cubicBezTo>
                <a:cubicBezTo>
                  <a:pt x="87" y="199"/>
                  <a:pt x="87" y="199"/>
                  <a:pt x="87" y="199"/>
                </a:cubicBezTo>
                <a:cubicBezTo>
                  <a:pt x="87" y="143"/>
                  <a:pt x="87" y="143"/>
                  <a:pt x="87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1" y="199"/>
                  <a:pt x="91" y="199"/>
                  <a:pt x="91" y="199"/>
                </a:cubicBezTo>
                <a:cubicBezTo>
                  <a:pt x="109" y="199"/>
                  <a:pt x="109" y="199"/>
                  <a:pt x="109" y="199"/>
                </a:cubicBezTo>
                <a:cubicBezTo>
                  <a:pt x="109" y="189"/>
                  <a:pt x="109" y="189"/>
                  <a:pt x="109" y="189"/>
                </a:cubicBezTo>
                <a:cubicBezTo>
                  <a:pt x="109" y="132"/>
                  <a:pt x="109" y="132"/>
                  <a:pt x="109" y="13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09" y="85"/>
                  <a:pt x="109" y="85"/>
                  <a:pt x="109" y="85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28" y="85"/>
                  <a:pt x="128" y="85"/>
                  <a:pt x="128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0"/>
                  <a:pt x="155" y="80"/>
                  <a:pt x="155" y="80"/>
                </a:cubicBezTo>
                <a:cubicBezTo>
                  <a:pt x="161" y="79"/>
                  <a:pt x="161" y="79"/>
                  <a:pt x="161" y="79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61" y="112"/>
                  <a:pt x="163" y="117"/>
                  <a:pt x="166" y="120"/>
                </a:cubicBezTo>
                <a:cubicBezTo>
                  <a:pt x="166" y="120"/>
                  <a:pt x="166" y="120"/>
                  <a:pt x="166" y="120"/>
                </a:cubicBezTo>
                <a:cubicBezTo>
                  <a:pt x="166" y="120"/>
                  <a:pt x="166" y="120"/>
                  <a:pt x="166" y="120"/>
                </a:cubicBezTo>
                <a:cubicBezTo>
                  <a:pt x="170" y="124"/>
                  <a:pt x="175" y="126"/>
                  <a:pt x="180" y="126"/>
                </a:cubicBezTo>
                <a:cubicBezTo>
                  <a:pt x="304" y="126"/>
                  <a:pt x="304" y="126"/>
                  <a:pt x="304" y="126"/>
                </a:cubicBezTo>
                <a:cubicBezTo>
                  <a:pt x="309" y="126"/>
                  <a:pt x="314" y="124"/>
                  <a:pt x="317" y="120"/>
                </a:cubicBezTo>
                <a:cubicBezTo>
                  <a:pt x="317" y="120"/>
                  <a:pt x="317" y="120"/>
                  <a:pt x="317" y="120"/>
                </a:cubicBezTo>
                <a:cubicBezTo>
                  <a:pt x="321" y="117"/>
                  <a:pt x="323" y="112"/>
                  <a:pt x="323" y="107"/>
                </a:cubicBezTo>
                <a:cubicBezTo>
                  <a:pt x="323" y="35"/>
                  <a:pt x="323" y="35"/>
                  <a:pt x="323" y="35"/>
                </a:cubicBezTo>
                <a:cubicBezTo>
                  <a:pt x="323" y="30"/>
                  <a:pt x="321" y="25"/>
                  <a:pt x="317" y="21"/>
                </a:cubicBezTo>
                <a:cubicBezTo>
                  <a:pt x="314" y="18"/>
                  <a:pt x="309" y="16"/>
                  <a:pt x="304" y="16"/>
                </a:cubicBezTo>
                <a:cubicBezTo>
                  <a:pt x="180" y="16"/>
                  <a:pt x="180" y="16"/>
                  <a:pt x="180" y="16"/>
                </a:cubicBezTo>
                <a:close/>
                <a:moveTo>
                  <a:pt x="304" y="31"/>
                </a:moveTo>
                <a:cubicBezTo>
                  <a:pt x="305" y="31"/>
                  <a:pt x="306" y="31"/>
                  <a:pt x="307" y="32"/>
                </a:cubicBezTo>
                <a:cubicBezTo>
                  <a:pt x="307" y="33"/>
                  <a:pt x="308" y="34"/>
                  <a:pt x="308" y="35"/>
                </a:cubicBezTo>
                <a:cubicBezTo>
                  <a:pt x="308" y="107"/>
                  <a:pt x="308" y="107"/>
                  <a:pt x="308" y="107"/>
                </a:cubicBezTo>
                <a:cubicBezTo>
                  <a:pt x="308" y="108"/>
                  <a:pt x="307" y="109"/>
                  <a:pt x="307" y="109"/>
                </a:cubicBezTo>
                <a:cubicBezTo>
                  <a:pt x="307" y="110"/>
                  <a:pt x="307" y="110"/>
                  <a:pt x="307" y="110"/>
                </a:cubicBezTo>
                <a:cubicBezTo>
                  <a:pt x="306" y="110"/>
                  <a:pt x="305" y="111"/>
                  <a:pt x="304" y="111"/>
                </a:cubicBezTo>
                <a:cubicBezTo>
                  <a:pt x="180" y="111"/>
                  <a:pt x="180" y="111"/>
                  <a:pt x="180" y="111"/>
                </a:cubicBezTo>
                <a:cubicBezTo>
                  <a:pt x="179" y="111"/>
                  <a:pt x="178" y="110"/>
                  <a:pt x="177" y="110"/>
                </a:cubicBezTo>
                <a:cubicBezTo>
                  <a:pt x="177" y="109"/>
                  <a:pt x="177" y="109"/>
                  <a:pt x="177" y="109"/>
                </a:cubicBezTo>
                <a:cubicBezTo>
                  <a:pt x="176" y="109"/>
                  <a:pt x="176" y="108"/>
                  <a:pt x="176" y="107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238" y="63"/>
                  <a:pt x="238" y="63"/>
                  <a:pt x="238" y="63"/>
                </a:cubicBezTo>
                <a:cubicBezTo>
                  <a:pt x="237" y="62"/>
                  <a:pt x="237" y="62"/>
                  <a:pt x="237" y="62"/>
                </a:cubicBezTo>
                <a:cubicBezTo>
                  <a:pt x="176" y="70"/>
                  <a:pt x="176" y="70"/>
                  <a:pt x="176" y="70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76" y="34"/>
                  <a:pt x="176" y="33"/>
                  <a:pt x="177" y="32"/>
                </a:cubicBezTo>
                <a:cubicBezTo>
                  <a:pt x="177" y="32"/>
                  <a:pt x="177" y="32"/>
                  <a:pt x="177" y="32"/>
                </a:cubicBezTo>
                <a:cubicBezTo>
                  <a:pt x="178" y="31"/>
                  <a:pt x="179" y="31"/>
                  <a:pt x="180" y="31"/>
                </a:cubicBezTo>
                <a:lnTo>
                  <a:pt x="304" y="31"/>
                </a:lnTo>
                <a:close/>
              </a:path>
            </a:pathLst>
          </a:custGeom>
          <a:solidFill>
            <a:srgbClr val="CA8C20"/>
          </a:solidFill>
          <a:ln w="9525">
            <a:noFill/>
            <a:rou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121917" tIns="60958" rIns="121917" bIns="6095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Freeform 73"/>
          <p:cNvSpPr>
            <a:spLocks noEditPoints="1"/>
          </p:cNvSpPr>
          <p:nvPr/>
        </p:nvSpPr>
        <p:spPr bwMode="auto">
          <a:xfrm>
            <a:off x="8438275" y="3554666"/>
            <a:ext cx="902500" cy="736753"/>
          </a:xfrm>
          <a:custGeom>
            <a:avLst/>
            <a:gdLst>
              <a:gd name="T0" fmla="*/ 11 w 126"/>
              <a:gd name="T1" fmla="*/ 0 h 103"/>
              <a:gd name="T2" fmla="*/ 118 w 126"/>
              <a:gd name="T3" fmla="*/ 6 h 103"/>
              <a:gd name="T4" fmla="*/ 22 w 126"/>
              <a:gd name="T5" fmla="*/ 64 h 103"/>
              <a:gd name="T6" fmla="*/ 91 w 126"/>
              <a:gd name="T7" fmla="*/ 29 h 103"/>
              <a:gd name="T8" fmla="*/ 95 w 126"/>
              <a:gd name="T9" fmla="*/ 37 h 103"/>
              <a:gd name="T10" fmla="*/ 90 w 126"/>
              <a:gd name="T11" fmla="*/ 27 h 103"/>
              <a:gd name="T12" fmla="*/ 89 w 126"/>
              <a:gd name="T13" fmla="*/ 38 h 103"/>
              <a:gd name="T14" fmla="*/ 86 w 126"/>
              <a:gd name="T15" fmla="*/ 40 h 103"/>
              <a:gd name="T16" fmla="*/ 86 w 126"/>
              <a:gd name="T17" fmla="*/ 31 h 103"/>
              <a:gd name="T18" fmla="*/ 81 w 126"/>
              <a:gd name="T19" fmla="*/ 25 h 103"/>
              <a:gd name="T20" fmla="*/ 78 w 126"/>
              <a:gd name="T21" fmla="*/ 29 h 103"/>
              <a:gd name="T22" fmla="*/ 92 w 126"/>
              <a:gd name="T23" fmla="*/ 45 h 103"/>
              <a:gd name="T24" fmla="*/ 89 w 126"/>
              <a:gd name="T25" fmla="*/ 36 h 103"/>
              <a:gd name="T26" fmla="*/ 91 w 126"/>
              <a:gd name="T27" fmla="*/ 25 h 103"/>
              <a:gd name="T28" fmla="*/ 97 w 126"/>
              <a:gd name="T29" fmla="*/ 37 h 103"/>
              <a:gd name="T30" fmla="*/ 93 w 126"/>
              <a:gd name="T31" fmla="*/ 23 h 103"/>
              <a:gd name="T32" fmla="*/ 46 w 126"/>
              <a:gd name="T33" fmla="*/ 19 h 103"/>
              <a:gd name="T34" fmla="*/ 49 w 126"/>
              <a:gd name="T35" fmla="*/ 18 h 103"/>
              <a:gd name="T36" fmla="*/ 70 w 126"/>
              <a:gd name="T37" fmla="*/ 19 h 103"/>
              <a:gd name="T38" fmla="*/ 65 w 126"/>
              <a:gd name="T39" fmla="*/ 32 h 103"/>
              <a:gd name="T40" fmla="*/ 63 w 126"/>
              <a:gd name="T41" fmla="*/ 34 h 103"/>
              <a:gd name="T42" fmla="*/ 53 w 126"/>
              <a:gd name="T43" fmla="*/ 34 h 103"/>
              <a:gd name="T44" fmla="*/ 59 w 126"/>
              <a:gd name="T45" fmla="*/ 38 h 103"/>
              <a:gd name="T46" fmla="*/ 62 w 126"/>
              <a:gd name="T47" fmla="*/ 39 h 103"/>
              <a:gd name="T48" fmla="*/ 73 w 126"/>
              <a:gd name="T49" fmla="*/ 30 h 103"/>
              <a:gd name="T50" fmla="*/ 51 w 126"/>
              <a:gd name="T51" fmla="*/ 14 h 103"/>
              <a:gd name="T52" fmla="*/ 68 w 126"/>
              <a:gd name="T53" fmla="*/ 27 h 103"/>
              <a:gd name="T54" fmla="*/ 68 w 126"/>
              <a:gd name="T55" fmla="*/ 25 h 103"/>
              <a:gd name="T56" fmla="*/ 54 w 126"/>
              <a:gd name="T57" fmla="*/ 21 h 103"/>
              <a:gd name="T58" fmla="*/ 35 w 126"/>
              <a:gd name="T59" fmla="*/ 40 h 103"/>
              <a:gd name="T60" fmla="*/ 52 w 126"/>
              <a:gd name="T61" fmla="*/ 39 h 103"/>
              <a:gd name="T62" fmla="*/ 51 w 126"/>
              <a:gd name="T63" fmla="*/ 33 h 103"/>
              <a:gd name="T64" fmla="*/ 51 w 126"/>
              <a:gd name="T65" fmla="*/ 30 h 103"/>
              <a:gd name="T66" fmla="*/ 38 w 126"/>
              <a:gd name="T67" fmla="*/ 30 h 103"/>
              <a:gd name="T68" fmla="*/ 39 w 126"/>
              <a:gd name="T69" fmla="*/ 34 h 103"/>
              <a:gd name="T70" fmla="*/ 35 w 126"/>
              <a:gd name="T71" fmla="*/ 40 h 103"/>
              <a:gd name="T72" fmla="*/ 22 w 126"/>
              <a:gd name="T73" fmla="*/ 56 h 103"/>
              <a:gd name="T74" fmla="*/ 126 w 126"/>
              <a:gd name="T75" fmla="*/ 99 h 103"/>
              <a:gd name="T76" fmla="*/ 0 w 126"/>
              <a:gd name="T77" fmla="*/ 87 h 103"/>
              <a:gd name="T78" fmla="*/ 118 w 126"/>
              <a:gd name="T79" fmla="*/ 67 h 103"/>
              <a:gd name="T80" fmla="*/ 54 w 126"/>
              <a:gd name="T81" fmla="*/ 72 h 103"/>
              <a:gd name="T82" fmla="*/ 52 w 126"/>
              <a:gd name="T83" fmla="*/ 85 h 103"/>
              <a:gd name="T84" fmla="*/ 24 w 126"/>
              <a:gd name="T85" fmla="*/ 85 h 103"/>
              <a:gd name="T86" fmla="*/ 58 w 126"/>
              <a:gd name="T87" fmla="*/ 82 h 103"/>
              <a:gd name="T88" fmla="*/ 58 w 126"/>
              <a:gd name="T89" fmla="*/ 82 h 103"/>
              <a:gd name="T90" fmla="*/ 85 w 126"/>
              <a:gd name="T91" fmla="*/ 82 h 103"/>
              <a:gd name="T92" fmla="*/ 102 w 126"/>
              <a:gd name="T93" fmla="*/ 85 h 103"/>
              <a:gd name="T94" fmla="*/ 38 w 126"/>
              <a:gd name="T95" fmla="*/ 79 h 103"/>
              <a:gd name="T96" fmla="*/ 28 w 126"/>
              <a:gd name="T97" fmla="*/ 76 h 103"/>
              <a:gd name="T98" fmla="*/ 28 w 126"/>
              <a:gd name="T99" fmla="*/ 76 h 103"/>
              <a:gd name="T100" fmla="*/ 65 w 126"/>
              <a:gd name="T101" fmla="*/ 76 h 103"/>
              <a:gd name="T102" fmla="*/ 81 w 126"/>
              <a:gd name="T103" fmla="*/ 79 h 103"/>
              <a:gd name="T104" fmla="*/ 87 w 126"/>
              <a:gd name="T105" fmla="*/ 79 h 103"/>
              <a:gd name="T106" fmla="*/ 30 w 126"/>
              <a:gd name="T107" fmla="*/ 72 h 103"/>
              <a:gd name="T108" fmla="*/ 30 w 126"/>
              <a:gd name="T109" fmla="*/ 72 h 103"/>
              <a:gd name="T110" fmla="*/ 69 w 126"/>
              <a:gd name="T111" fmla="*/ 72 h 103"/>
              <a:gd name="T112" fmla="*/ 85 w 126"/>
              <a:gd name="T113" fmla="*/ 74 h 103"/>
              <a:gd name="T114" fmla="*/ 90 w 126"/>
              <a:gd name="T115" fmla="*/ 74 h 103"/>
              <a:gd name="T116" fmla="*/ 10 w 126"/>
              <a:gd name="T117" fmla="*/ 91 h 103"/>
              <a:gd name="T118" fmla="*/ 10 w 126"/>
              <a:gd name="T119" fmla="*/ 91 h 103"/>
              <a:gd name="T120" fmla="*/ 116 w 126"/>
              <a:gd name="T121" fmla="*/ 91 h 103"/>
              <a:gd name="T122" fmla="*/ 49 w 126"/>
              <a:gd name="T123" fmla="*/ 96 h 103"/>
              <a:gd name="T124" fmla="*/ 25 w 126"/>
              <a:gd name="T125" fmla="*/ 9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6" h="103">
                <a:moveTo>
                  <a:pt x="11" y="64"/>
                </a:moveTo>
                <a:cubicBezTo>
                  <a:pt x="11" y="56"/>
                  <a:pt x="11" y="56"/>
                  <a:pt x="11" y="5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0"/>
                  <a:pt x="11" y="0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6"/>
                  <a:pt x="118" y="6"/>
                  <a:pt x="118" y="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11" y="64"/>
                  <a:pt x="11" y="64"/>
                  <a:pt x="11" y="64"/>
                </a:cubicBezTo>
                <a:close/>
                <a:moveTo>
                  <a:pt x="90" y="27"/>
                </a:move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1" y="29"/>
                </a:cubicBezTo>
                <a:cubicBezTo>
                  <a:pt x="92" y="30"/>
                  <a:pt x="93" y="31"/>
                  <a:pt x="93" y="32"/>
                </a:cubicBezTo>
                <a:cubicBezTo>
                  <a:pt x="94" y="33"/>
                  <a:pt x="94" y="34"/>
                  <a:pt x="93" y="35"/>
                </a:cubicBezTo>
                <a:cubicBezTo>
                  <a:pt x="93" y="36"/>
                  <a:pt x="93" y="36"/>
                  <a:pt x="93" y="36"/>
                </a:cubicBezTo>
                <a:cubicBezTo>
                  <a:pt x="95" y="37"/>
                  <a:pt x="95" y="37"/>
                  <a:pt x="95" y="37"/>
                </a:cubicBezTo>
                <a:cubicBezTo>
                  <a:pt x="95" y="36"/>
                  <a:pt x="95" y="36"/>
                  <a:pt x="95" y="36"/>
                </a:cubicBezTo>
                <a:cubicBezTo>
                  <a:pt x="96" y="34"/>
                  <a:pt x="96" y="32"/>
                  <a:pt x="95" y="31"/>
                </a:cubicBezTo>
                <a:cubicBezTo>
                  <a:pt x="95" y="30"/>
                  <a:pt x="93" y="28"/>
                  <a:pt x="91" y="27"/>
                </a:cubicBezTo>
                <a:cubicBezTo>
                  <a:pt x="91" y="27"/>
                  <a:pt x="91" y="27"/>
                  <a:pt x="90" y="27"/>
                </a:cubicBezTo>
                <a:close/>
                <a:moveTo>
                  <a:pt x="92" y="45"/>
                </a:moveTo>
                <a:cubicBezTo>
                  <a:pt x="94" y="45"/>
                  <a:pt x="94" y="45"/>
                  <a:pt x="94" y="45"/>
                </a:cubicBezTo>
                <a:cubicBezTo>
                  <a:pt x="93" y="42"/>
                  <a:pt x="90" y="38"/>
                  <a:pt x="90" y="38"/>
                </a:cubicBezTo>
                <a:cubicBezTo>
                  <a:pt x="89" y="38"/>
                  <a:pt x="89" y="38"/>
                  <a:pt x="89" y="38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8" y="39"/>
                  <a:pt x="88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86" y="40"/>
                  <a:pt x="86" y="40"/>
                  <a:pt x="86" y="40"/>
                </a:cubicBezTo>
                <a:cubicBezTo>
                  <a:pt x="84" y="37"/>
                  <a:pt x="84" y="36"/>
                  <a:pt x="82" y="33"/>
                </a:cubicBezTo>
                <a:cubicBezTo>
                  <a:pt x="84" y="32"/>
                  <a:pt x="84" y="32"/>
                  <a:pt x="84" y="32"/>
                </a:cubicBezTo>
                <a:cubicBezTo>
                  <a:pt x="85" y="31"/>
                  <a:pt x="85" y="31"/>
                  <a:pt x="85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30"/>
                  <a:pt x="84" y="25"/>
                  <a:pt x="83" y="24"/>
                </a:cubicBezTo>
                <a:cubicBezTo>
                  <a:pt x="82" y="24"/>
                  <a:pt x="82" y="24"/>
                  <a:pt x="82" y="24"/>
                </a:cubicBezTo>
                <a:cubicBezTo>
                  <a:pt x="81" y="25"/>
                  <a:pt x="81" y="25"/>
                  <a:pt x="8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80" y="25"/>
                  <a:pt x="80" y="25"/>
                  <a:pt x="80" y="25"/>
                </a:cubicBezTo>
                <a:cubicBezTo>
                  <a:pt x="78" y="26"/>
                  <a:pt x="78" y="27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9" y="36"/>
                  <a:pt x="82" y="41"/>
                  <a:pt x="86" y="46"/>
                </a:cubicBezTo>
                <a:cubicBezTo>
                  <a:pt x="87" y="47"/>
                  <a:pt x="89" y="47"/>
                  <a:pt x="91" y="46"/>
                </a:cubicBezTo>
                <a:cubicBezTo>
                  <a:pt x="91" y="46"/>
                  <a:pt x="91" y="46"/>
                  <a:pt x="91" y="46"/>
                </a:cubicBezTo>
                <a:cubicBezTo>
                  <a:pt x="92" y="45"/>
                  <a:pt x="92" y="45"/>
                  <a:pt x="92" y="45"/>
                </a:cubicBezTo>
                <a:cubicBezTo>
                  <a:pt x="92" y="45"/>
                  <a:pt x="92" y="45"/>
                  <a:pt x="92" y="45"/>
                </a:cubicBezTo>
                <a:close/>
                <a:moveTo>
                  <a:pt x="90" y="32"/>
                </a:moveTo>
                <a:cubicBezTo>
                  <a:pt x="89" y="32"/>
                  <a:pt x="88" y="32"/>
                  <a:pt x="88" y="33"/>
                </a:cubicBezTo>
                <a:cubicBezTo>
                  <a:pt x="87" y="34"/>
                  <a:pt x="88" y="35"/>
                  <a:pt x="89" y="36"/>
                </a:cubicBezTo>
                <a:cubicBezTo>
                  <a:pt x="90" y="36"/>
                  <a:pt x="91" y="35"/>
                  <a:pt x="91" y="34"/>
                </a:cubicBezTo>
                <a:cubicBezTo>
                  <a:pt x="91" y="33"/>
                  <a:pt x="91" y="32"/>
                  <a:pt x="90" y="32"/>
                </a:cubicBezTo>
                <a:close/>
                <a:moveTo>
                  <a:pt x="92" y="23"/>
                </a:move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2" y="25"/>
                  <a:pt x="92" y="25"/>
                </a:cubicBezTo>
                <a:cubicBezTo>
                  <a:pt x="94" y="26"/>
                  <a:pt x="96" y="27"/>
                  <a:pt x="97" y="29"/>
                </a:cubicBezTo>
                <a:cubicBezTo>
                  <a:pt x="98" y="31"/>
                  <a:pt x="98" y="33"/>
                  <a:pt x="98" y="36"/>
                </a:cubicBezTo>
                <a:cubicBezTo>
                  <a:pt x="98" y="36"/>
                  <a:pt x="97" y="37"/>
                  <a:pt x="97" y="37"/>
                </a:cubicBezTo>
                <a:cubicBezTo>
                  <a:pt x="99" y="38"/>
                  <a:pt x="99" y="38"/>
                  <a:pt x="99" y="38"/>
                </a:cubicBezTo>
                <a:cubicBezTo>
                  <a:pt x="99" y="37"/>
                  <a:pt x="100" y="37"/>
                  <a:pt x="100" y="36"/>
                </a:cubicBezTo>
                <a:cubicBezTo>
                  <a:pt x="100" y="33"/>
                  <a:pt x="100" y="30"/>
                  <a:pt x="99" y="28"/>
                </a:cubicBezTo>
                <a:cubicBezTo>
                  <a:pt x="97" y="26"/>
                  <a:pt x="95" y="24"/>
                  <a:pt x="93" y="23"/>
                </a:cubicBezTo>
                <a:cubicBezTo>
                  <a:pt x="92" y="23"/>
                  <a:pt x="92" y="23"/>
                  <a:pt x="92" y="23"/>
                </a:cubicBezTo>
                <a:close/>
                <a:moveTo>
                  <a:pt x="51" y="14"/>
                </a:moveTo>
                <a:cubicBezTo>
                  <a:pt x="49" y="14"/>
                  <a:pt x="48" y="15"/>
                  <a:pt x="47" y="16"/>
                </a:cubicBezTo>
                <a:cubicBezTo>
                  <a:pt x="46" y="17"/>
                  <a:pt x="46" y="18"/>
                  <a:pt x="46" y="19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9"/>
                  <a:pt x="49" y="18"/>
                  <a:pt x="49" y="18"/>
                </a:cubicBezTo>
                <a:cubicBezTo>
                  <a:pt x="49" y="17"/>
                  <a:pt x="50" y="17"/>
                  <a:pt x="51" y="17"/>
                </a:cubicBezTo>
                <a:cubicBezTo>
                  <a:pt x="68" y="17"/>
                  <a:pt x="68" y="17"/>
                  <a:pt x="68" y="17"/>
                </a:cubicBezTo>
                <a:cubicBezTo>
                  <a:pt x="69" y="17"/>
                  <a:pt x="69" y="17"/>
                  <a:pt x="70" y="18"/>
                </a:cubicBezTo>
                <a:cubicBezTo>
                  <a:pt x="70" y="18"/>
                  <a:pt x="70" y="19"/>
                  <a:pt x="70" y="19"/>
                </a:cubicBezTo>
                <a:cubicBezTo>
                  <a:pt x="70" y="30"/>
                  <a:pt x="70" y="30"/>
                  <a:pt x="70" y="30"/>
                </a:cubicBezTo>
                <a:cubicBezTo>
                  <a:pt x="70" y="31"/>
                  <a:pt x="70" y="31"/>
                  <a:pt x="70" y="32"/>
                </a:cubicBezTo>
                <a:cubicBezTo>
                  <a:pt x="69" y="32"/>
                  <a:pt x="69" y="32"/>
                  <a:pt x="68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3"/>
                  <a:pt x="64" y="33"/>
                  <a:pt x="64" y="33"/>
                </a:cubicBezTo>
                <a:cubicBezTo>
                  <a:pt x="62" y="34"/>
                  <a:pt x="62" y="34"/>
                  <a:pt x="62" y="34"/>
                </a:cubicBezTo>
                <a:cubicBezTo>
                  <a:pt x="63" y="34"/>
                  <a:pt x="63" y="34"/>
                  <a:pt x="63" y="34"/>
                </a:cubicBezTo>
                <a:cubicBezTo>
                  <a:pt x="63" y="32"/>
                  <a:pt x="63" y="32"/>
                  <a:pt x="63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3"/>
                  <a:pt x="53" y="33"/>
                  <a:pt x="53" y="34"/>
                </a:cubicBezTo>
                <a:cubicBezTo>
                  <a:pt x="53" y="34"/>
                  <a:pt x="53" y="34"/>
                  <a:pt x="52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8"/>
                  <a:pt x="59" y="38"/>
                  <a:pt x="59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9"/>
                  <a:pt x="61" y="39"/>
                  <a:pt x="61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5" y="35"/>
                  <a:pt x="65" y="35"/>
                  <a:pt x="65" y="35"/>
                </a:cubicBezTo>
                <a:cubicBezTo>
                  <a:pt x="68" y="35"/>
                  <a:pt x="68" y="35"/>
                  <a:pt x="68" y="35"/>
                </a:cubicBezTo>
                <a:cubicBezTo>
                  <a:pt x="70" y="35"/>
                  <a:pt x="71" y="34"/>
                  <a:pt x="72" y="33"/>
                </a:cubicBezTo>
                <a:cubicBezTo>
                  <a:pt x="73" y="33"/>
                  <a:pt x="73" y="31"/>
                  <a:pt x="73" y="30"/>
                </a:cubicBezTo>
                <a:cubicBezTo>
                  <a:pt x="73" y="19"/>
                  <a:pt x="73" y="19"/>
                  <a:pt x="73" y="19"/>
                </a:cubicBezTo>
                <a:cubicBezTo>
                  <a:pt x="73" y="18"/>
                  <a:pt x="73" y="17"/>
                  <a:pt x="72" y="16"/>
                </a:cubicBezTo>
                <a:cubicBezTo>
                  <a:pt x="71" y="15"/>
                  <a:pt x="70" y="14"/>
                  <a:pt x="68" y="14"/>
                </a:cubicBezTo>
                <a:cubicBezTo>
                  <a:pt x="51" y="14"/>
                  <a:pt x="51" y="14"/>
                  <a:pt x="51" y="14"/>
                </a:cubicBezTo>
                <a:close/>
                <a:moveTo>
                  <a:pt x="55" y="27"/>
                </a:moveTo>
                <a:cubicBezTo>
                  <a:pt x="55" y="29"/>
                  <a:pt x="55" y="29"/>
                  <a:pt x="55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7"/>
                  <a:pt x="68" y="27"/>
                  <a:pt x="68" y="27"/>
                </a:cubicBezTo>
                <a:cubicBezTo>
                  <a:pt x="55" y="27"/>
                  <a:pt x="55" y="27"/>
                  <a:pt x="55" y="27"/>
                </a:cubicBezTo>
                <a:close/>
                <a:moveTo>
                  <a:pt x="55" y="23"/>
                </a:moveTo>
                <a:cubicBezTo>
                  <a:pt x="55" y="25"/>
                  <a:pt x="55" y="25"/>
                  <a:pt x="55" y="25"/>
                </a:cubicBezTo>
                <a:cubicBezTo>
                  <a:pt x="68" y="25"/>
                  <a:pt x="68" y="25"/>
                  <a:pt x="68" y="25"/>
                </a:cubicBezTo>
                <a:cubicBezTo>
                  <a:pt x="68" y="23"/>
                  <a:pt x="68" y="23"/>
                  <a:pt x="68" y="23"/>
                </a:cubicBezTo>
                <a:cubicBezTo>
                  <a:pt x="55" y="23"/>
                  <a:pt x="55" y="23"/>
                  <a:pt x="55" y="23"/>
                </a:cubicBezTo>
                <a:close/>
                <a:moveTo>
                  <a:pt x="54" y="20"/>
                </a:moveTo>
                <a:cubicBezTo>
                  <a:pt x="54" y="21"/>
                  <a:pt x="54" y="21"/>
                  <a:pt x="54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0"/>
                  <a:pt x="68" y="20"/>
                  <a:pt x="68" y="20"/>
                </a:cubicBezTo>
                <a:cubicBezTo>
                  <a:pt x="54" y="20"/>
                  <a:pt x="54" y="20"/>
                  <a:pt x="54" y="20"/>
                </a:cubicBezTo>
                <a:close/>
                <a:moveTo>
                  <a:pt x="35" y="40"/>
                </a:moveTo>
                <a:cubicBezTo>
                  <a:pt x="32" y="42"/>
                  <a:pt x="31" y="48"/>
                  <a:pt x="31" y="51"/>
                </a:cubicBezTo>
                <a:cubicBezTo>
                  <a:pt x="34" y="54"/>
                  <a:pt x="54" y="54"/>
                  <a:pt x="58" y="51"/>
                </a:cubicBezTo>
                <a:cubicBezTo>
                  <a:pt x="59" y="47"/>
                  <a:pt x="57" y="42"/>
                  <a:pt x="54" y="39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9"/>
                  <a:pt x="50" y="39"/>
                  <a:pt x="50" y="39"/>
                </a:cubicBezTo>
                <a:cubicBezTo>
                  <a:pt x="49" y="39"/>
                  <a:pt x="49" y="38"/>
                  <a:pt x="49" y="37"/>
                </a:cubicBezTo>
                <a:cubicBezTo>
                  <a:pt x="49" y="36"/>
                  <a:pt x="50" y="35"/>
                  <a:pt x="50" y="34"/>
                </a:cubicBezTo>
                <a:cubicBezTo>
                  <a:pt x="51" y="34"/>
                  <a:pt x="51" y="33"/>
                  <a:pt x="51" y="33"/>
                </a:cubicBezTo>
                <a:cubicBezTo>
                  <a:pt x="51" y="32"/>
                  <a:pt x="52" y="31"/>
                  <a:pt x="52" y="31"/>
                </a:cubicBezTo>
                <a:cubicBezTo>
                  <a:pt x="52" y="30"/>
                  <a:pt x="52" y="30"/>
                  <a:pt x="52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7"/>
                  <a:pt x="51" y="25"/>
                  <a:pt x="49" y="23"/>
                </a:cubicBezTo>
                <a:cubicBezTo>
                  <a:pt x="47" y="21"/>
                  <a:pt x="42" y="22"/>
                  <a:pt x="40" y="24"/>
                </a:cubicBezTo>
                <a:cubicBezTo>
                  <a:pt x="38" y="25"/>
                  <a:pt x="38" y="26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2"/>
                  <a:pt x="38" y="33"/>
                </a:cubicBezTo>
                <a:cubicBezTo>
                  <a:pt x="38" y="33"/>
                  <a:pt x="39" y="34"/>
                  <a:pt x="39" y="34"/>
                </a:cubicBezTo>
                <a:cubicBezTo>
                  <a:pt x="39" y="35"/>
                  <a:pt x="40" y="36"/>
                  <a:pt x="41" y="37"/>
                </a:cubicBezTo>
                <a:cubicBezTo>
                  <a:pt x="41" y="38"/>
                  <a:pt x="40" y="38"/>
                  <a:pt x="40" y="39"/>
                </a:cubicBezTo>
                <a:cubicBezTo>
                  <a:pt x="39" y="39"/>
                  <a:pt x="39" y="40"/>
                  <a:pt x="38" y="40"/>
                </a:cubicBezTo>
                <a:cubicBezTo>
                  <a:pt x="37" y="40"/>
                  <a:pt x="36" y="40"/>
                  <a:pt x="35" y="40"/>
                </a:cubicBezTo>
                <a:close/>
                <a:moveTo>
                  <a:pt x="106" y="56"/>
                </a:moveTo>
                <a:cubicBezTo>
                  <a:pt x="106" y="10"/>
                  <a:pt x="106" y="10"/>
                  <a:pt x="106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56"/>
                  <a:pt x="22" y="56"/>
                  <a:pt x="22" y="56"/>
                </a:cubicBezTo>
                <a:cubicBezTo>
                  <a:pt x="106" y="56"/>
                  <a:pt x="106" y="56"/>
                  <a:pt x="106" y="56"/>
                </a:cubicBezTo>
                <a:close/>
                <a:moveTo>
                  <a:pt x="118" y="67"/>
                </a:moveTo>
                <a:cubicBezTo>
                  <a:pt x="126" y="87"/>
                  <a:pt x="126" y="87"/>
                  <a:pt x="126" y="87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6" y="103"/>
                  <a:pt x="6" y="103"/>
                  <a:pt x="6" y="10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87"/>
                  <a:pt x="0" y="87"/>
                  <a:pt x="0" y="87"/>
                </a:cubicBezTo>
                <a:cubicBezTo>
                  <a:pt x="11" y="67"/>
                  <a:pt x="11" y="67"/>
                  <a:pt x="11" y="67"/>
                </a:cubicBezTo>
                <a:cubicBezTo>
                  <a:pt x="22" y="67"/>
                  <a:pt x="22" y="67"/>
                  <a:pt x="22" y="67"/>
                </a:cubicBezTo>
                <a:cubicBezTo>
                  <a:pt x="106" y="67"/>
                  <a:pt x="106" y="67"/>
                  <a:pt x="106" y="67"/>
                </a:cubicBezTo>
                <a:cubicBezTo>
                  <a:pt x="118" y="67"/>
                  <a:pt x="118" y="67"/>
                  <a:pt x="118" y="67"/>
                </a:cubicBezTo>
                <a:close/>
                <a:moveTo>
                  <a:pt x="45" y="72"/>
                </a:moveTo>
                <a:cubicBezTo>
                  <a:pt x="44" y="73"/>
                  <a:pt x="44" y="73"/>
                  <a:pt x="44" y="74"/>
                </a:cubicBezTo>
                <a:cubicBezTo>
                  <a:pt x="47" y="74"/>
                  <a:pt x="50" y="74"/>
                  <a:pt x="54" y="74"/>
                </a:cubicBezTo>
                <a:cubicBezTo>
                  <a:pt x="54" y="73"/>
                  <a:pt x="54" y="73"/>
                  <a:pt x="54" y="72"/>
                </a:cubicBezTo>
                <a:cubicBezTo>
                  <a:pt x="51" y="72"/>
                  <a:pt x="48" y="72"/>
                  <a:pt x="45" y="72"/>
                </a:cubicBezTo>
                <a:close/>
                <a:moveTo>
                  <a:pt x="42" y="82"/>
                </a:moveTo>
                <a:cubicBezTo>
                  <a:pt x="41" y="83"/>
                  <a:pt x="41" y="84"/>
                  <a:pt x="41" y="85"/>
                </a:cubicBezTo>
                <a:cubicBezTo>
                  <a:pt x="45" y="85"/>
                  <a:pt x="48" y="85"/>
                  <a:pt x="52" y="85"/>
                </a:cubicBezTo>
                <a:cubicBezTo>
                  <a:pt x="52" y="84"/>
                  <a:pt x="52" y="83"/>
                  <a:pt x="52" y="82"/>
                </a:cubicBezTo>
                <a:cubicBezTo>
                  <a:pt x="49" y="82"/>
                  <a:pt x="45" y="82"/>
                  <a:pt x="42" y="82"/>
                </a:cubicBezTo>
                <a:close/>
                <a:moveTo>
                  <a:pt x="25" y="82"/>
                </a:moveTo>
                <a:cubicBezTo>
                  <a:pt x="25" y="83"/>
                  <a:pt x="25" y="84"/>
                  <a:pt x="24" y="85"/>
                </a:cubicBezTo>
                <a:cubicBezTo>
                  <a:pt x="28" y="85"/>
                  <a:pt x="31" y="85"/>
                  <a:pt x="35" y="85"/>
                </a:cubicBezTo>
                <a:cubicBezTo>
                  <a:pt x="35" y="84"/>
                  <a:pt x="36" y="83"/>
                  <a:pt x="36" y="82"/>
                </a:cubicBezTo>
                <a:cubicBezTo>
                  <a:pt x="33" y="82"/>
                  <a:pt x="29" y="82"/>
                  <a:pt x="25" y="82"/>
                </a:cubicBezTo>
                <a:close/>
                <a:moveTo>
                  <a:pt x="58" y="82"/>
                </a:moveTo>
                <a:cubicBezTo>
                  <a:pt x="58" y="83"/>
                  <a:pt x="58" y="84"/>
                  <a:pt x="58" y="85"/>
                </a:cubicBezTo>
                <a:cubicBezTo>
                  <a:pt x="61" y="85"/>
                  <a:pt x="65" y="85"/>
                  <a:pt x="69" y="85"/>
                </a:cubicBezTo>
                <a:cubicBezTo>
                  <a:pt x="69" y="84"/>
                  <a:pt x="69" y="83"/>
                  <a:pt x="69" y="82"/>
                </a:cubicBezTo>
                <a:cubicBezTo>
                  <a:pt x="65" y="82"/>
                  <a:pt x="62" y="82"/>
                  <a:pt x="58" y="82"/>
                </a:cubicBezTo>
                <a:close/>
                <a:moveTo>
                  <a:pt x="75" y="82"/>
                </a:moveTo>
                <a:cubicBezTo>
                  <a:pt x="75" y="83"/>
                  <a:pt x="75" y="84"/>
                  <a:pt x="75" y="85"/>
                </a:cubicBezTo>
                <a:cubicBezTo>
                  <a:pt x="78" y="85"/>
                  <a:pt x="82" y="85"/>
                  <a:pt x="86" y="85"/>
                </a:cubicBezTo>
                <a:cubicBezTo>
                  <a:pt x="85" y="84"/>
                  <a:pt x="85" y="83"/>
                  <a:pt x="85" y="82"/>
                </a:cubicBezTo>
                <a:cubicBezTo>
                  <a:pt x="82" y="82"/>
                  <a:pt x="78" y="82"/>
                  <a:pt x="75" y="82"/>
                </a:cubicBezTo>
                <a:close/>
                <a:moveTo>
                  <a:pt x="91" y="82"/>
                </a:moveTo>
                <a:cubicBezTo>
                  <a:pt x="91" y="83"/>
                  <a:pt x="91" y="84"/>
                  <a:pt x="91" y="85"/>
                </a:cubicBezTo>
                <a:cubicBezTo>
                  <a:pt x="95" y="85"/>
                  <a:pt x="99" y="85"/>
                  <a:pt x="102" y="85"/>
                </a:cubicBezTo>
                <a:cubicBezTo>
                  <a:pt x="102" y="84"/>
                  <a:pt x="102" y="83"/>
                  <a:pt x="102" y="82"/>
                </a:cubicBezTo>
                <a:cubicBezTo>
                  <a:pt x="98" y="82"/>
                  <a:pt x="95" y="82"/>
                  <a:pt x="91" y="82"/>
                </a:cubicBezTo>
                <a:close/>
                <a:moveTo>
                  <a:pt x="39" y="76"/>
                </a:moveTo>
                <a:cubicBezTo>
                  <a:pt x="39" y="77"/>
                  <a:pt x="39" y="78"/>
                  <a:pt x="38" y="79"/>
                </a:cubicBezTo>
                <a:cubicBezTo>
                  <a:pt x="42" y="79"/>
                  <a:pt x="45" y="79"/>
                  <a:pt x="49" y="79"/>
                </a:cubicBezTo>
                <a:cubicBezTo>
                  <a:pt x="49" y="78"/>
                  <a:pt x="49" y="77"/>
                  <a:pt x="49" y="76"/>
                </a:cubicBezTo>
                <a:cubicBezTo>
                  <a:pt x="46" y="76"/>
                  <a:pt x="43" y="76"/>
                  <a:pt x="39" y="76"/>
                </a:cubicBezTo>
                <a:close/>
                <a:moveTo>
                  <a:pt x="28" y="76"/>
                </a:moveTo>
                <a:cubicBezTo>
                  <a:pt x="27" y="77"/>
                  <a:pt x="27" y="78"/>
                  <a:pt x="26" y="79"/>
                </a:cubicBezTo>
                <a:cubicBezTo>
                  <a:pt x="29" y="79"/>
                  <a:pt x="31" y="79"/>
                  <a:pt x="33" y="79"/>
                </a:cubicBezTo>
                <a:cubicBezTo>
                  <a:pt x="33" y="78"/>
                  <a:pt x="33" y="77"/>
                  <a:pt x="34" y="76"/>
                </a:cubicBezTo>
                <a:cubicBezTo>
                  <a:pt x="32" y="76"/>
                  <a:pt x="30" y="76"/>
                  <a:pt x="28" y="76"/>
                </a:cubicBezTo>
                <a:close/>
                <a:moveTo>
                  <a:pt x="55" y="76"/>
                </a:moveTo>
                <a:cubicBezTo>
                  <a:pt x="55" y="77"/>
                  <a:pt x="54" y="78"/>
                  <a:pt x="54" y="79"/>
                </a:cubicBezTo>
                <a:cubicBezTo>
                  <a:pt x="58" y="79"/>
                  <a:pt x="61" y="79"/>
                  <a:pt x="65" y="79"/>
                </a:cubicBezTo>
                <a:cubicBezTo>
                  <a:pt x="65" y="78"/>
                  <a:pt x="65" y="77"/>
                  <a:pt x="65" y="76"/>
                </a:cubicBezTo>
                <a:cubicBezTo>
                  <a:pt x="62" y="76"/>
                  <a:pt x="58" y="76"/>
                  <a:pt x="55" y="76"/>
                </a:cubicBezTo>
                <a:close/>
                <a:moveTo>
                  <a:pt x="70" y="76"/>
                </a:moveTo>
                <a:cubicBezTo>
                  <a:pt x="70" y="77"/>
                  <a:pt x="70" y="78"/>
                  <a:pt x="70" y="79"/>
                </a:cubicBezTo>
                <a:cubicBezTo>
                  <a:pt x="74" y="79"/>
                  <a:pt x="77" y="79"/>
                  <a:pt x="81" y="79"/>
                </a:cubicBezTo>
                <a:cubicBezTo>
                  <a:pt x="81" y="78"/>
                  <a:pt x="81" y="77"/>
                  <a:pt x="81" y="76"/>
                </a:cubicBezTo>
                <a:cubicBezTo>
                  <a:pt x="77" y="76"/>
                  <a:pt x="74" y="76"/>
                  <a:pt x="70" y="76"/>
                </a:cubicBezTo>
                <a:close/>
                <a:moveTo>
                  <a:pt x="87" y="76"/>
                </a:moveTo>
                <a:cubicBezTo>
                  <a:pt x="87" y="77"/>
                  <a:pt x="87" y="78"/>
                  <a:pt x="87" y="79"/>
                </a:cubicBezTo>
                <a:cubicBezTo>
                  <a:pt x="92" y="79"/>
                  <a:pt x="96" y="79"/>
                  <a:pt x="101" y="79"/>
                </a:cubicBezTo>
                <a:cubicBezTo>
                  <a:pt x="101" y="78"/>
                  <a:pt x="101" y="77"/>
                  <a:pt x="100" y="76"/>
                </a:cubicBezTo>
                <a:cubicBezTo>
                  <a:pt x="96" y="76"/>
                  <a:pt x="91" y="76"/>
                  <a:pt x="87" y="76"/>
                </a:cubicBezTo>
                <a:close/>
                <a:moveTo>
                  <a:pt x="30" y="72"/>
                </a:moveTo>
                <a:cubicBezTo>
                  <a:pt x="29" y="73"/>
                  <a:pt x="29" y="73"/>
                  <a:pt x="28" y="74"/>
                </a:cubicBezTo>
                <a:cubicBezTo>
                  <a:pt x="32" y="74"/>
                  <a:pt x="35" y="74"/>
                  <a:pt x="38" y="74"/>
                </a:cubicBezTo>
                <a:cubicBezTo>
                  <a:pt x="39" y="73"/>
                  <a:pt x="39" y="73"/>
                  <a:pt x="39" y="72"/>
                </a:cubicBezTo>
                <a:cubicBezTo>
                  <a:pt x="36" y="72"/>
                  <a:pt x="33" y="72"/>
                  <a:pt x="30" y="72"/>
                </a:cubicBezTo>
                <a:close/>
                <a:moveTo>
                  <a:pt x="59" y="72"/>
                </a:moveTo>
                <a:cubicBezTo>
                  <a:pt x="59" y="73"/>
                  <a:pt x="59" y="73"/>
                  <a:pt x="59" y="74"/>
                </a:cubicBezTo>
                <a:cubicBezTo>
                  <a:pt x="62" y="74"/>
                  <a:pt x="66" y="74"/>
                  <a:pt x="69" y="74"/>
                </a:cubicBezTo>
                <a:cubicBezTo>
                  <a:pt x="69" y="73"/>
                  <a:pt x="69" y="73"/>
                  <a:pt x="69" y="72"/>
                </a:cubicBezTo>
                <a:cubicBezTo>
                  <a:pt x="66" y="72"/>
                  <a:pt x="63" y="72"/>
                  <a:pt x="59" y="72"/>
                </a:cubicBezTo>
                <a:close/>
                <a:moveTo>
                  <a:pt x="74" y="72"/>
                </a:moveTo>
                <a:cubicBezTo>
                  <a:pt x="74" y="73"/>
                  <a:pt x="74" y="73"/>
                  <a:pt x="74" y="74"/>
                </a:cubicBezTo>
                <a:cubicBezTo>
                  <a:pt x="78" y="74"/>
                  <a:pt x="81" y="74"/>
                  <a:pt x="85" y="74"/>
                </a:cubicBezTo>
                <a:cubicBezTo>
                  <a:pt x="84" y="73"/>
                  <a:pt x="84" y="73"/>
                  <a:pt x="84" y="72"/>
                </a:cubicBezTo>
                <a:cubicBezTo>
                  <a:pt x="81" y="72"/>
                  <a:pt x="78" y="72"/>
                  <a:pt x="74" y="72"/>
                </a:cubicBezTo>
                <a:close/>
                <a:moveTo>
                  <a:pt x="89" y="72"/>
                </a:moveTo>
                <a:cubicBezTo>
                  <a:pt x="90" y="73"/>
                  <a:pt x="90" y="73"/>
                  <a:pt x="90" y="74"/>
                </a:cubicBezTo>
                <a:cubicBezTo>
                  <a:pt x="93" y="74"/>
                  <a:pt x="97" y="74"/>
                  <a:pt x="100" y="74"/>
                </a:cubicBezTo>
                <a:cubicBezTo>
                  <a:pt x="100" y="73"/>
                  <a:pt x="99" y="73"/>
                  <a:pt x="99" y="72"/>
                </a:cubicBezTo>
                <a:cubicBezTo>
                  <a:pt x="96" y="72"/>
                  <a:pt x="93" y="72"/>
                  <a:pt x="89" y="72"/>
                </a:cubicBezTo>
                <a:close/>
                <a:moveTo>
                  <a:pt x="10" y="91"/>
                </a:moveTo>
                <a:cubicBezTo>
                  <a:pt x="10" y="96"/>
                  <a:pt x="10" y="96"/>
                  <a:pt x="10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20" y="91"/>
                  <a:pt x="20" y="91"/>
                  <a:pt x="20" y="91"/>
                </a:cubicBezTo>
                <a:cubicBezTo>
                  <a:pt x="10" y="91"/>
                  <a:pt x="10" y="91"/>
                  <a:pt x="10" y="91"/>
                </a:cubicBezTo>
                <a:close/>
                <a:moveTo>
                  <a:pt x="106" y="91"/>
                </a:moveTo>
                <a:cubicBezTo>
                  <a:pt x="106" y="96"/>
                  <a:pt x="106" y="96"/>
                  <a:pt x="10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91"/>
                  <a:pt x="116" y="91"/>
                  <a:pt x="116" y="91"/>
                </a:cubicBezTo>
                <a:cubicBezTo>
                  <a:pt x="106" y="91"/>
                  <a:pt x="106" y="91"/>
                  <a:pt x="106" y="91"/>
                </a:cubicBezTo>
                <a:close/>
                <a:moveTo>
                  <a:pt x="39" y="91"/>
                </a:moveTo>
                <a:cubicBezTo>
                  <a:pt x="39" y="96"/>
                  <a:pt x="39" y="96"/>
                  <a:pt x="3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49" y="91"/>
                  <a:pt x="49" y="91"/>
                  <a:pt x="49" y="91"/>
                </a:cubicBezTo>
                <a:cubicBezTo>
                  <a:pt x="39" y="91"/>
                  <a:pt x="39" y="91"/>
                  <a:pt x="39" y="91"/>
                </a:cubicBezTo>
                <a:close/>
                <a:moveTo>
                  <a:pt x="25" y="91"/>
                </a:moveTo>
                <a:cubicBezTo>
                  <a:pt x="25" y="96"/>
                  <a:pt x="25" y="96"/>
                  <a:pt x="2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91"/>
                  <a:pt x="35" y="91"/>
                  <a:pt x="35" y="91"/>
                </a:cubicBezTo>
                <a:lnTo>
                  <a:pt x="25" y="91"/>
                </a:lnTo>
                <a:close/>
              </a:path>
            </a:pathLst>
          </a:custGeom>
          <a:solidFill>
            <a:srgbClr val="0A244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38" tIns="45719" rIns="91438" bIns="45719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Freeform 48"/>
          <p:cNvSpPr>
            <a:spLocks noEditPoints="1"/>
          </p:cNvSpPr>
          <p:nvPr/>
        </p:nvSpPr>
        <p:spPr bwMode="auto">
          <a:xfrm>
            <a:off x="8528443" y="1688224"/>
            <a:ext cx="717413" cy="588971"/>
          </a:xfrm>
          <a:custGeom>
            <a:avLst/>
            <a:gdLst>
              <a:gd name="T0" fmla="*/ 33 w 139"/>
              <a:gd name="T1" fmla="*/ 79 h 114"/>
              <a:gd name="T2" fmla="*/ 49 w 139"/>
              <a:gd name="T3" fmla="*/ 87 h 114"/>
              <a:gd name="T4" fmla="*/ 0 w 139"/>
              <a:gd name="T5" fmla="*/ 105 h 114"/>
              <a:gd name="T6" fmla="*/ 18 w 139"/>
              <a:gd name="T7" fmla="*/ 85 h 114"/>
              <a:gd name="T8" fmla="*/ 14 w 139"/>
              <a:gd name="T9" fmla="*/ 72 h 114"/>
              <a:gd name="T10" fmla="*/ 13 w 139"/>
              <a:gd name="T11" fmla="*/ 45 h 114"/>
              <a:gd name="T12" fmla="*/ 44 w 139"/>
              <a:gd name="T13" fmla="*/ 72 h 114"/>
              <a:gd name="T14" fmla="*/ 87 w 139"/>
              <a:gd name="T15" fmla="*/ 40 h 114"/>
              <a:gd name="T16" fmla="*/ 98 w 139"/>
              <a:gd name="T17" fmla="*/ 39 h 114"/>
              <a:gd name="T18" fmla="*/ 96 w 139"/>
              <a:gd name="T19" fmla="*/ 28 h 114"/>
              <a:gd name="T20" fmla="*/ 93 w 139"/>
              <a:gd name="T21" fmla="*/ 21 h 114"/>
              <a:gd name="T22" fmla="*/ 94 w 139"/>
              <a:gd name="T23" fmla="*/ 20 h 114"/>
              <a:gd name="T24" fmla="*/ 97 w 139"/>
              <a:gd name="T25" fmla="*/ 5 h 114"/>
              <a:gd name="T26" fmla="*/ 123 w 139"/>
              <a:gd name="T27" fmla="*/ 19 h 114"/>
              <a:gd name="T28" fmla="*/ 124 w 139"/>
              <a:gd name="T29" fmla="*/ 20 h 114"/>
              <a:gd name="T30" fmla="*/ 123 w 139"/>
              <a:gd name="T31" fmla="*/ 25 h 114"/>
              <a:gd name="T32" fmla="*/ 118 w 139"/>
              <a:gd name="T33" fmla="*/ 34 h 114"/>
              <a:gd name="T34" fmla="*/ 124 w 139"/>
              <a:gd name="T35" fmla="*/ 40 h 114"/>
              <a:gd name="T36" fmla="*/ 139 w 139"/>
              <a:gd name="T37" fmla="*/ 66 h 114"/>
              <a:gd name="T38" fmla="*/ 87 w 139"/>
              <a:gd name="T39" fmla="*/ 40 h 114"/>
              <a:gd name="T40" fmla="*/ 106 w 139"/>
              <a:gd name="T41" fmla="*/ 44 h 114"/>
              <a:gd name="T42" fmla="*/ 104 w 139"/>
              <a:gd name="T43" fmla="*/ 62 h 114"/>
              <a:gd name="T44" fmla="*/ 109 w 139"/>
              <a:gd name="T45" fmla="*/ 66 h 114"/>
              <a:gd name="T46" fmla="*/ 110 w 139"/>
              <a:gd name="T47" fmla="*/ 66 h 114"/>
              <a:gd name="T48" fmla="*/ 115 w 139"/>
              <a:gd name="T49" fmla="*/ 62 h 114"/>
              <a:gd name="T50" fmla="*/ 113 w 139"/>
              <a:gd name="T51" fmla="*/ 44 h 114"/>
              <a:gd name="T52" fmla="*/ 110 w 139"/>
              <a:gd name="T53" fmla="*/ 41 h 114"/>
              <a:gd name="T54" fmla="*/ 68 w 139"/>
              <a:gd name="T55" fmla="*/ 114 h 114"/>
              <a:gd name="T56" fmla="*/ 88 w 139"/>
              <a:gd name="T57" fmla="*/ 83 h 114"/>
              <a:gd name="T58" fmla="*/ 110 w 139"/>
              <a:gd name="T59" fmla="*/ 85 h 114"/>
              <a:gd name="T60" fmla="*/ 117 w 139"/>
              <a:gd name="T61" fmla="*/ 80 h 114"/>
              <a:gd name="T62" fmla="*/ 73 w 139"/>
              <a:gd name="T63" fmla="*/ 106 h 114"/>
              <a:gd name="T64" fmla="*/ 72 w 139"/>
              <a:gd name="T65" fmla="*/ 1 h 114"/>
              <a:gd name="T66" fmla="*/ 28 w 139"/>
              <a:gd name="T67" fmla="*/ 19 h 114"/>
              <a:gd name="T68" fmla="*/ 27 w 139"/>
              <a:gd name="T69" fmla="*/ 37 h 114"/>
              <a:gd name="T70" fmla="*/ 58 w 139"/>
              <a:gd name="T71" fmla="*/ 23 h 114"/>
              <a:gd name="T72" fmla="*/ 83 w 139"/>
              <a:gd name="T73" fmla="*/ 2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9" h="114">
                <a:moveTo>
                  <a:pt x="39" y="72"/>
                </a:moveTo>
                <a:cubicBezTo>
                  <a:pt x="37" y="75"/>
                  <a:pt x="35" y="77"/>
                  <a:pt x="33" y="79"/>
                </a:cubicBezTo>
                <a:cubicBezTo>
                  <a:pt x="33" y="82"/>
                  <a:pt x="34" y="83"/>
                  <a:pt x="35" y="85"/>
                </a:cubicBezTo>
                <a:cubicBezTo>
                  <a:pt x="36" y="85"/>
                  <a:pt x="48" y="85"/>
                  <a:pt x="49" y="87"/>
                </a:cubicBezTo>
                <a:cubicBezTo>
                  <a:pt x="53" y="92"/>
                  <a:pt x="53" y="101"/>
                  <a:pt x="52" y="105"/>
                </a:cubicBezTo>
                <a:cubicBezTo>
                  <a:pt x="40" y="111"/>
                  <a:pt x="13" y="111"/>
                  <a:pt x="0" y="105"/>
                </a:cubicBezTo>
                <a:cubicBezTo>
                  <a:pt x="0" y="101"/>
                  <a:pt x="0" y="92"/>
                  <a:pt x="4" y="87"/>
                </a:cubicBezTo>
                <a:cubicBezTo>
                  <a:pt x="5" y="85"/>
                  <a:pt x="16" y="85"/>
                  <a:pt x="18" y="85"/>
                </a:cubicBezTo>
                <a:cubicBezTo>
                  <a:pt x="19" y="83"/>
                  <a:pt x="19" y="81"/>
                  <a:pt x="19" y="79"/>
                </a:cubicBezTo>
                <a:cubicBezTo>
                  <a:pt x="17" y="77"/>
                  <a:pt x="15" y="75"/>
                  <a:pt x="14" y="72"/>
                </a:cubicBezTo>
                <a:cubicBezTo>
                  <a:pt x="12" y="72"/>
                  <a:pt x="9" y="72"/>
                  <a:pt x="8" y="72"/>
                </a:cubicBezTo>
                <a:cubicBezTo>
                  <a:pt x="7" y="62"/>
                  <a:pt x="9" y="48"/>
                  <a:pt x="13" y="45"/>
                </a:cubicBezTo>
                <a:cubicBezTo>
                  <a:pt x="19" y="40"/>
                  <a:pt x="33" y="40"/>
                  <a:pt x="39" y="44"/>
                </a:cubicBezTo>
                <a:cubicBezTo>
                  <a:pt x="43" y="47"/>
                  <a:pt x="46" y="63"/>
                  <a:pt x="44" y="72"/>
                </a:cubicBezTo>
                <a:cubicBezTo>
                  <a:pt x="44" y="72"/>
                  <a:pt x="39" y="72"/>
                  <a:pt x="39" y="72"/>
                </a:cubicBezTo>
                <a:close/>
                <a:moveTo>
                  <a:pt x="87" y="40"/>
                </a:moveTo>
                <a:cubicBezTo>
                  <a:pt x="89" y="40"/>
                  <a:pt x="92" y="40"/>
                  <a:pt x="94" y="40"/>
                </a:cubicBezTo>
                <a:cubicBezTo>
                  <a:pt x="96" y="41"/>
                  <a:pt x="97" y="40"/>
                  <a:pt x="98" y="39"/>
                </a:cubicBezTo>
                <a:cubicBezTo>
                  <a:pt x="99" y="38"/>
                  <a:pt x="99" y="36"/>
                  <a:pt x="100" y="34"/>
                </a:cubicBezTo>
                <a:cubicBezTo>
                  <a:pt x="98" y="32"/>
                  <a:pt x="97" y="30"/>
                  <a:pt x="96" y="28"/>
                </a:cubicBezTo>
                <a:cubicBezTo>
                  <a:pt x="95" y="27"/>
                  <a:pt x="94" y="26"/>
                  <a:pt x="94" y="25"/>
                </a:cubicBezTo>
                <a:cubicBezTo>
                  <a:pt x="94" y="24"/>
                  <a:pt x="93" y="22"/>
                  <a:pt x="93" y="21"/>
                </a:cubicBezTo>
                <a:cubicBezTo>
                  <a:pt x="93" y="20"/>
                  <a:pt x="93" y="20"/>
                  <a:pt x="93" y="20"/>
                </a:cubicBezTo>
                <a:cubicBezTo>
                  <a:pt x="94" y="20"/>
                  <a:pt x="94" y="20"/>
                  <a:pt x="94" y="20"/>
                </a:cubicBezTo>
                <a:cubicBezTo>
                  <a:pt x="94" y="20"/>
                  <a:pt x="94" y="19"/>
                  <a:pt x="94" y="19"/>
                </a:cubicBezTo>
                <a:cubicBezTo>
                  <a:pt x="93" y="11"/>
                  <a:pt x="94" y="8"/>
                  <a:pt x="97" y="5"/>
                </a:cubicBezTo>
                <a:cubicBezTo>
                  <a:pt x="103" y="0"/>
                  <a:pt x="113" y="0"/>
                  <a:pt x="119" y="4"/>
                </a:cubicBezTo>
                <a:cubicBezTo>
                  <a:pt x="123" y="7"/>
                  <a:pt x="124" y="12"/>
                  <a:pt x="123" y="19"/>
                </a:cubicBezTo>
                <a:cubicBezTo>
                  <a:pt x="123" y="19"/>
                  <a:pt x="123" y="19"/>
                  <a:pt x="123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21"/>
                  <a:pt x="124" y="21"/>
                  <a:pt x="124" y="21"/>
                </a:cubicBezTo>
                <a:cubicBezTo>
                  <a:pt x="124" y="22"/>
                  <a:pt x="124" y="24"/>
                  <a:pt x="123" y="25"/>
                </a:cubicBezTo>
                <a:cubicBezTo>
                  <a:pt x="123" y="26"/>
                  <a:pt x="122" y="27"/>
                  <a:pt x="121" y="28"/>
                </a:cubicBezTo>
                <a:cubicBezTo>
                  <a:pt x="121" y="30"/>
                  <a:pt x="119" y="32"/>
                  <a:pt x="118" y="34"/>
                </a:cubicBezTo>
                <a:cubicBezTo>
                  <a:pt x="118" y="36"/>
                  <a:pt x="119" y="38"/>
                  <a:pt x="120" y="40"/>
                </a:cubicBezTo>
                <a:cubicBezTo>
                  <a:pt x="121" y="40"/>
                  <a:pt x="123" y="40"/>
                  <a:pt x="124" y="40"/>
                </a:cubicBezTo>
                <a:cubicBezTo>
                  <a:pt x="126" y="40"/>
                  <a:pt x="128" y="40"/>
                  <a:pt x="130" y="40"/>
                </a:cubicBezTo>
                <a:cubicBezTo>
                  <a:pt x="136" y="45"/>
                  <a:pt x="139" y="58"/>
                  <a:pt x="139" y="66"/>
                </a:cubicBezTo>
                <a:cubicBezTo>
                  <a:pt x="129" y="72"/>
                  <a:pt x="85" y="73"/>
                  <a:pt x="79" y="66"/>
                </a:cubicBezTo>
                <a:cubicBezTo>
                  <a:pt x="79" y="59"/>
                  <a:pt x="80" y="47"/>
                  <a:pt x="87" y="40"/>
                </a:cubicBezTo>
                <a:close/>
                <a:moveTo>
                  <a:pt x="108" y="41"/>
                </a:moveTo>
                <a:cubicBezTo>
                  <a:pt x="106" y="44"/>
                  <a:pt x="106" y="44"/>
                  <a:pt x="106" y="44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0" y="41"/>
                  <a:pt x="110" y="41"/>
                  <a:pt x="110" y="41"/>
                </a:cubicBezTo>
                <a:cubicBezTo>
                  <a:pt x="108" y="41"/>
                  <a:pt x="108" y="41"/>
                  <a:pt x="108" y="41"/>
                </a:cubicBezTo>
                <a:close/>
                <a:moveTo>
                  <a:pt x="68" y="114"/>
                </a:moveTo>
                <a:cubicBezTo>
                  <a:pt x="57" y="86"/>
                  <a:pt x="57" y="86"/>
                  <a:pt x="57" y="86"/>
                </a:cubicBezTo>
                <a:cubicBezTo>
                  <a:pt x="88" y="83"/>
                  <a:pt x="88" y="83"/>
                  <a:pt x="88" y="83"/>
                </a:cubicBezTo>
                <a:cubicBezTo>
                  <a:pt x="82" y="92"/>
                  <a:pt x="82" y="92"/>
                  <a:pt x="82" y="92"/>
                </a:cubicBezTo>
                <a:cubicBezTo>
                  <a:pt x="92" y="97"/>
                  <a:pt x="103" y="94"/>
                  <a:pt x="110" y="85"/>
                </a:cubicBezTo>
                <a:cubicBezTo>
                  <a:pt x="111" y="83"/>
                  <a:pt x="112" y="81"/>
                  <a:pt x="112" y="78"/>
                </a:cubicBezTo>
                <a:cubicBezTo>
                  <a:pt x="117" y="80"/>
                  <a:pt x="117" y="80"/>
                  <a:pt x="117" y="80"/>
                </a:cubicBezTo>
                <a:cubicBezTo>
                  <a:pt x="117" y="85"/>
                  <a:pt x="115" y="91"/>
                  <a:pt x="112" y="96"/>
                </a:cubicBezTo>
                <a:cubicBezTo>
                  <a:pt x="103" y="109"/>
                  <a:pt x="86" y="113"/>
                  <a:pt x="73" y="106"/>
                </a:cubicBezTo>
                <a:cubicBezTo>
                  <a:pt x="68" y="114"/>
                  <a:pt x="68" y="114"/>
                  <a:pt x="68" y="114"/>
                </a:cubicBezTo>
                <a:close/>
                <a:moveTo>
                  <a:pt x="72" y="1"/>
                </a:moveTo>
                <a:cubicBezTo>
                  <a:pt x="67" y="9"/>
                  <a:pt x="67" y="9"/>
                  <a:pt x="67" y="9"/>
                </a:cubicBezTo>
                <a:cubicBezTo>
                  <a:pt x="53" y="2"/>
                  <a:pt x="36" y="6"/>
                  <a:pt x="28" y="19"/>
                </a:cubicBezTo>
                <a:cubicBezTo>
                  <a:pt x="24" y="24"/>
                  <a:pt x="23" y="30"/>
                  <a:pt x="23" y="35"/>
                </a:cubicBezTo>
                <a:cubicBezTo>
                  <a:pt x="27" y="37"/>
                  <a:pt x="27" y="37"/>
                  <a:pt x="27" y="37"/>
                </a:cubicBezTo>
                <a:cubicBezTo>
                  <a:pt x="28" y="34"/>
                  <a:pt x="29" y="32"/>
                  <a:pt x="30" y="30"/>
                </a:cubicBezTo>
                <a:cubicBezTo>
                  <a:pt x="36" y="21"/>
                  <a:pt x="48" y="18"/>
                  <a:pt x="58" y="23"/>
                </a:cubicBezTo>
                <a:cubicBezTo>
                  <a:pt x="51" y="32"/>
                  <a:pt x="51" y="32"/>
                  <a:pt x="51" y="32"/>
                </a:cubicBezTo>
                <a:cubicBezTo>
                  <a:pt x="83" y="29"/>
                  <a:pt x="83" y="29"/>
                  <a:pt x="83" y="29"/>
                </a:cubicBezTo>
                <a:lnTo>
                  <a:pt x="72" y="1"/>
                </a:lnTo>
                <a:close/>
              </a:path>
            </a:pathLst>
          </a:custGeom>
          <a:solidFill>
            <a:srgbClr val="CA8C2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38" tIns="45719" rIns="91438" bIns="45719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167"/>
          <p:cNvSpPr txBox="1"/>
          <p:nvPr/>
        </p:nvSpPr>
        <p:spPr>
          <a:xfrm>
            <a:off x="2255280" y="2403936"/>
            <a:ext cx="1582841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/>
            <a:r>
              <a:rPr lang="zh-CN" altLang="en-US" sz="1900" b="1" kern="0" dirty="0">
                <a:solidFill>
                  <a:srgbClr val="0A2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背景依据</a:t>
            </a:r>
            <a:endParaRPr lang="zh-CN" altLang="en-US" sz="1900" b="1" kern="0" dirty="0">
              <a:solidFill>
                <a:srgbClr val="0A2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60"/>
          <p:cNvSpPr txBox="1"/>
          <p:nvPr/>
        </p:nvSpPr>
        <p:spPr>
          <a:xfrm>
            <a:off x="431314" y="2760610"/>
            <a:ext cx="3464677" cy="70805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kumimoji="0" lang="en-US" altLang="zh-CN" sz="13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61"/>
          <p:cNvSpPr txBox="1"/>
          <p:nvPr/>
        </p:nvSpPr>
        <p:spPr>
          <a:xfrm>
            <a:off x="2351278" y="4492781"/>
            <a:ext cx="1881403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/>
            <a:r>
              <a:rPr lang="zh-CN" altLang="en-US" sz="1900" b="1" kern="0" dirty="0">
                <a:solidFill>
                  <a:srgbClr val="0A2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背景依据</a:t>
            </a:r>
            <a:endParaRPr lang="zh-CN" altLang="en-US" sz="1900" b="1" kern="0" dirty="0">
              <a:solidFill>
                <a:srgbClr val="0A2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62"/>
          <p:cNvSpPr txBox="1"/>
          <p:nvPr/>
        </p:nvSpPr>
        <p:spPr>
          <a:xfrm>
            <a:off x="431314" y="4849456"/>
            <a:ext cx="3464677" cy="70805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kumimoji="0" lang="en-US" altLang="zh-CN" sz="13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63"/>
          <p:cNvSpPr txBox="1"/>
          <p:nvPr/>
        </p:nvSpPr>
        <p:spPr>
          <a:xfrm>
            <a:off x="8223039" y="4492781"/>
            <a:ext cx="1808093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/>
            <a:r>
              <a:rPr lang="zh-CN" altLang="en-US" sz="1900" b="1" kern="0" dirty="0">
                <a:solidFill>
                  <a:srgbClr val="0A2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背景依据</a:t>
            </a:r>
            <a:endParaRPr lang="zh-CN" altLang="en-US" sz="1900" b="1" kern="0" dirty="0">
              <a:solidFill>
                <a:srgbClr val="0A2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64"/>
          <p:cNvSpPr txBox="1"/>
          <p:nvPr/>
        </p:nvSpPr>
        <p:spPr>
          <a:xfrm>
            <a:off x="7973170" y="4882440"/>
            <a:ext cx="3401936" cy="70805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kumimoji="0" lang="en-US" altLang="zh-CN" sz="13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65"/>
          <p:cNvSpPr txBox="1"/>
          <p:nvPr/>
        </p:nvSpPr>
        <p:spPr>
          <a:xfrm>
            <a:off x="8220665" y="2403936"/>
            <a:ext cx="1810467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/>
            <a:r>
              <a:rPr lang="zh-CN" altLang="en-US" sz="1900" b="1" kern="0" dirty="0">
                <a:solidFill>
                  <a:srgbClr val="0A2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背景依据</a:t>
            </a:r>
            <a:endParaRPr lang="zh-CN" altLang="en-US" sz="1900" b="1" kern="0" dirty="0">
              <a:solidFill>
                <a:srgbClr val="0A2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66"/>
          <p:cNvSpPr txBox="1"/>
          <p:nvPr/>
        </p:nvSpPr>
        <p:spPr>
          <a:xfrm>
            <a:off x="7970794" y="2760610"/>
            <a:ext cx="3596308" cy="70805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kumimoji="0" lang="en-US" altLang="zh-CN" sz="13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5" descr="C:\Users\Administrator\Desktop\5c7675c1836c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45" y="2596295"/>
            <a:ext cx="4052232" cy="24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872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1"/>
          <a:stretch/>
        </p:blipFill>
        <p:spPr bwMode="auto">
          <a:xfrm rot="10800000">
            <a:off x="6982773" y="0"/>
            <a:ext cx="2298857" cy="686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"/>
          <a:stretch/>
        </p:blipFill>
        <p:spPr bwMode="auto">
          <a:xfrm rot="10800000">
            <a:off x="-3" y="2463501"/>
            <a:ext cx="12191999" cy="440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组合 50"/>
          <p:cNvGrpSpPr/>
          <p:nvPr/>
        </p:nvGrpSpPr>
        <p:grpSpPr>
          <a:xfrm>
            <a:off x="7384488" y="931345"/>
            <a:ext cx="1495425" cy="1853259"/>
            <a:chOff x="4821646" y="1576614"/>
            <a:chExt cx="1495425" cy="1853259"/>
          </a:xfrm>
        </p:grpSpPr>
        <p:pic>
          <p:nvPicPr>
            <p:cNvPr id="52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646" y="1576614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raduation-cap_43911"/>
            <p:cNvSpPr>
              <a:spLocks noChangeAspect="1"/>
            </p:cNvSpPr>
            <p:nvPr/>
          </p:nvSpPr>
          <p:spPr bwMode="auto">
            <a:xfrm>
              <a:off x="5126360" y="2131717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sp>
        <p:nvSpPr>
          <p:cNvPr id="57" name="TextBox 88"/>
          <p:cNvSpPr txBox="1">
            <a:spLocks noChangeArrowheads="1"/>
          </p:cNvSpPr>
          <p:nvPr/>
        </p:nvSpPr>
        <p:spPr bwMode="auto">
          <a:xfrm>
            <a:off x="587985" y="1936070"/>
            <a:ext cx="4698722" cy="76944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400" b="1" dirty="0">
                <a:solidFill>
                  <a:srgbClr val="0A2440"/>
                </a:solidFill>
                <a:latin typeface="微软雅黑" panose="020B0503020204020204" pitchFamily="34" charset="-122"/>
              </a:rPr>
              <a:t>选题的背景与依据</a:t>
            </a:r>
          </a:p>
        </p:txBody>
      </p:sp>
      <p:sp>
        <p:nvSpPr>
          <p:cNvPr id="58" name="TextBox 88"/>
          <p:cNvSpPr txBox="1">
            <a:spLocks noChangeArrowheads="1"/>
          </p:cNvSpPr>
          <p:nvPr/>
        </p:nvSpPr>
        <p:spPr bwMode="auto">
          <a:xfrm>
            <a:off x="587985" y="1231368"/>
            <a:ext cx="2992935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b="1" dirty="0" smtClean="0">
                <a:solidFill>
                  <a:srgbClr val="CA8C20"/>
                </a:solidFill>
                <a:latin typeface="微软雅黑" panose="020B0503020204020204" pitchFamily="34" charset="-122"/>
              </a:rPr>
              <a:t>PART  ONE</a:t>
            </a:r>
            <a:endParaRPr lang="zh-CN" altLang="en-US" sz="4000" b="1" dirty="0">
              <a:solidFill>
                <a:srgbClr val="CA8C2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587985" y="2824346"/>
            <a:ext cx="5606299" cy="43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小标题一  </a:t>
            </a: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小标题二  </a:t>
            </a: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小标题三</a:t>
            </a:r>
            <a:endParaRPr lang="zh-CN" altLang="en-US" sz="2199" dirty="0">
              <a:solidFill>
                <a:srgbClr val="32575E"/>
              </a:solidFill>
              <a:ea typeface="宋体" panose="02010600030101010101" pitchFamily="2" charset="-122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587985" y="3404574"/>
            <a:ext cx="5606299" cy="43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小标题一  </a:t>
            </a: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小标题二  </a:t>
            </a:r>
            <a:r>
              <a:rPr lang="en-US" altLang="zh-CN" sz="2199" dirty="0">
                <a:solidFill>
                  <a:srgbClr val="32575E"/>
                </a:solidFill>
              </a:rPr>
              <a:t>●</a:t>
            </a:r>
            <a:r>
              <a:rPr lang="zh-CN" altLang="en-US" sz="2199" dirty="0">
                <a:solidFill>
                  <a:srgbClr val="32575E"/>
                </a:solidFill>
              </a:rPr>
              <a:t>小标题三</a:t>
            </a:r>
            <a:endParaRPr lang="zh-CN" altLang="en-US" sz="2199" dirty="0">
              <a:solidFill>
                <a:srgbClr val="32575E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2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52104" y="403523"/>
            <a:ext cx="3414125" cy="529436"/>
            <a:chOff x="83820" y="403523"/>
            <a:chExt cx="3414125" cy="529436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71"/>
            <a:stretch/>
          </p:blipFill>
          <p:spPr bwMode="auto">
            <a:xfrm rot="5400000">
              <a:off x="2409412" y="-155574"/>
              <a:ext cx="518678" cy="1658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971" b="7971"/>
            <a:stretch/>
          </p:blipFill>
          <p:spPr bwMode="auto">
            <a:xfrm rot="16200000">
              <a:off x="702350" y="-215007"/>
              <a:ext cx="518678" cy="1755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162901" y="101941"/>
            <a:ext cx="922594" cy="1143357"/>
            <a:chOff x="4821646" y="1576614"/>
            <a:chExt cx="1495425" cy="1853259"/>
          </a:xfrm>
        </p:grpSpPr>
        <p:pic>
          <p:nvPicPr>
            <p:cNvPr id="25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646" y="1576614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graduation-cap_43911"/>
            <p:cNvSpPr>
              <a:spLocks noChangeAspect="1"/>
            </p:cNvSpPr>
            <p:nvPr/>
          </p:nvSpPr>
          <p:spPr bwMode="auto">
            <a:xfrm>
              <a:off x="5126360" y="2131717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"/>
          <a:stretch/>
        </p:blipFill>
        <p:spPr bwMode="auto">
          <a:xfrm rot="10800000">
            <a:off x="-4" y="6110343"/>
            <a:ext cx="12191999" cy="75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88"/>
          <p:cNvSpPr txBox="1">
            <a:spLocks noChangeArrowheads="1"/>
          </p:cNvSpPr>
          <p:nvPr/>
        </p:nvSpPr>
        <p:spPr bwMode="auto">
          <a:xfrm>
            <a:off x="996262" y="457313"/>
            <a:ext cx="223651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</a:rPr>
              <a:t>选题的背景与依据</a:t>
            </a:r>
          </a:p>
        </p:txBody>
      </p:sp>
      <p:sp>
        <p:nvSpPr>
          <p:cNvPr id="10" name="TextBox 30"/>
          <p:cNvSpPr txBox="1"/>
          <p:nvPr/>
        </p:nvSpPr>
        <p:spPr>
          <a:xfrm>
            <a:off x="964778" y="1396015"/>
            <a:ext cx="1682506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A24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背景依据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A24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1"/>
          <p:cNvSpPr/>
          <p:nvPr>
            <p:custDataLst>
              <p:tags r:id="rId2"/>
            </p:custDataLst>
          </p:nvPr>
        </p:nvSpPr>
        <p:spPr>
          <a:xfrm>
            <a:off x="1107372" y="3240587"/>
            <a:ext cx="2622588" cy="2631070"/>
          </a:xfrm>
          <a:custGeom>
            <a:avLst/>
            <a:gdLst>
              <a:gd name="connsiteX0" fmla="*/ 0 w 8242300"/>
              <a:gd name="connsiteY0" fmla="*/ 927100 h 8267700"/>
              <a:gd name="connsiteX1" fmla="*/ 787400 w 8242300"/>
              <a:gd name="connsiteY1" fmla="*/ 8267700 h 8267700"/>
              <a:gd name="connsiteX2" fmla="*/ 8242300 w 8242300"/>
              <a:gd name="connsiteY2" fmla="*/ 7200900 h 8267700"/>
              <a:gd name="connsiteX3" fmla="*/ 7251700 w 8242300"/>
              <a:gd name="connsiteY3" fmla="*/ 0 h 8267700"/>
              <a:gd name="connsiteX4" fmla="*/ 0 w 8242300"/>
              <a:gd name="connsiteY4" fmla="*/ 927100 h 826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300" h="8267700">
                <a:moveTo>
                  <a:pt x="0" y="927100"/>
                </a:moveTo>
                <a:lnTo>
                  <a:pt x="787400" y="8267700"/>
                </a:lnTo>
                <a:lnTo>
                  <a:pt x="8242300" y="7200900"/>
                </a:lnTo>
                <a:lnTo>
                  <a:pt x="7251700" y="0"/>
                </a:lnTo>
                <a:lnTo>
                  <a:pt x="0" y="927100"/>
                </a:lnTo>
                <a:close/>
              </a:path>
            </a:pathLst>
          </a:custGeom>
          <a:solidFill>
            <a:schemeClr val="bg1">
              <a:lumMod val="75000"/>
              <a:alpha val="3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o UI"/>
              <a:ea typeface="微软雅黑"/>
              <a:cs typeface="+mn-cs"/>
            </a:endParaRPr>
          </a:p>
        </p:txBody>
      </p:sp>
      <p:sp>
        <p:nvSpPr>
          <p:cNvPr id="12" name="MH_SubTitle_1"/>
          <p:cNvSpPr/>
          <p:nvPr>
            <p:custDataLst>
              <p:tags r:id="rId3"/>
            </p:custDataLst>
          </p:nvPr>
        </p:nvSpPr>
        <p:spPr>
          <a:xfrm>
            <a:off x="1001942" y="2997632"/>
            <a:ext cx="2869221" cy="3003978"/>
          </a:xfrm>
          <a:custGeom>
            <a:avLst/>
            <a:gdLst>
              <a:gd name="connsiteX0" fmla="*/ 0 w 8915400"/>
              <a:gd name="connsiteY0" fmla="*/ 2438400 h 9436100"/>
              <a:gd name="connsiteX1" fmla="*/ 2438400 w 8915400"/>
              <a:gd name="connsiteY1" fmla="*/ 9436100 h 9436100"/>
              <a:gd name="connsiteX2" fmla="*/ 6921500 w 8915400"/>
              <a:gd name="connsiteY2" fmla="*/ 7683500 h 9436100"/>
              <a:gd name="connsiteX3" fmla="*/ 8915400 w 8915400"/>
              <a:gd name="connsiteY3" fmla="*/ 6464300 h 9436100"/>
              <a:gd name="connsiteX4" fmla="*/ 8636000 w 8915400"/>
              <a:gd name="connsiteY4" fmla="*/ 4508500 h 9436100"/>
              <a:gd name="connsiteX5" fmla="*/ 6896100 w 8915400"/>
              <a:gd name="connsiteY5" fmla="*/ 0 h 9436100"/>
              <a:gd name="connsiteX6" fmla="*/ 0 w 8915400"/>
              <a:gd name="connsiteY6" fmla="*/ 2438400 h 9436100"/>
              <a:gd name="connsiteX0-1" fmla="*/ 0 w 8915400"/>
              <a:gd name="connsiteY0-2" fmla="*/ 2438400 h 9436100"/>
              <a:gd name="connsiteX1-3" fmla="*/ 2438400 w 8915400"/>
              <a:gd name="connsiteY1-4" fmla="*/ 9436100 h 9436100"/>
              <a:gd name="connsiteX2-5" fmla="*/ 6921500 w 8915400"/>
              <a:gd name="connsiteY2-6" fmla="*/ 7683500 h 9436100"/>
              <a:gd name="connsiteX3-7" fmla="*/ 8915400 w 8915400"/>
              <a:gd name="connsiteY3-8" fmla="*/ 6464300 h 9436100"/>
              <a:gd name="connsiteX4-9" fmla="*/ 8636000 w 8915400"/>
              <a:gd name="connsiteY4-10" fmla="*/ 4508500 h 9436100"/>
              <a:gd name="connsiteX5-11" fmla="*/ 6896100 w 8915400"/>
              <a:gd name="connsiteY5-12" fmla="*/ 0 h 9436100"/>
              <a:gd name="connsiteX6-13" fmla="*/ 0 w 8915400"/>
              <a:gd name="connsiteY6-14" fmla="*/ 2438400 h 9436100"/>
              <a:gd name="connsiteX0-15" fmla="*/ 0 w 8921390"/>
              <a:gd name="connsiteY0-16" fmla="*/ 2438400 h 9436100"/>
              <a:gd name="connsiteX1-17" fmla="*/ 2438400 w 8921390"/>
              <a:gd name="connsiteY1-18" fmla="*/ 9436100 h 9436100"/>
              <a:gd name="connsiteX2-19" fmla="*/ 6921500 w 8921390"/>
              <a:gd name="connsiteY2-20" fmla="*/ 7683500 h 9436100"/>
              <a:gd name="connsiteX3-21" fmla="*/ 8915400 w 8921390"/>
              <a:gd name="connsiteY3-22" fmla="*/ 6464300 h 9436100"/>
              <a:gd name="connsiteX4-23" fmla="*/ 8636000 w 8921390"/>
              <a:gd name="connsiteY4-24" fmla="*/ 4508500 h 9436100"/>
              <a:gd name="connsiteX5-25" fmla="*/ 6896100 w 8921390"/>
              <a:gd name="connsiteY5-26" fmla="*/ 0 h 9436100"/>
              <a:gd name="connsiteX6-27" fmla="*/ 0 w 8921390"/>
              <a:gd name="connsiteY6-28" fmla="*/ 2438400 h 9436100"/>
              <a:gd name="connsiteX0-29" fmla="*/ 0 w 8939563"/>
              <a:gd name="connsiteY0-30" fmla="*/ 2438400 h 9436100"/>
              <a:gd name="connsiteX1-31" fmla="*/ 2438400 w 8939563"/>
              <a:gd name="connsiteY1-32" fmla="*/ 9436100 h 9436100"/>
              <a:gd name="connsiteX2-33" fmla="*/ 6921500 w 8939563"/>
              <a:gd name="connsiteY2-34" fmla="*/ 7683500 h 9436100"/>
              <a:gd name="connsiteX3-35" fmla="*/ 8915400 w 8939563"/>
              <a:gd name="connsiteY3-36" fmla="*/ 6464300 h 9436100"/>
              <a:gd name="connsiteX4-37" fmla="*/ 8636000 w 8939563"/>
              <a:gd name="connsiteY4-38" fmla="*/ 4508500 h 9436100"/>
              <a:gd name="connsiteX5-39" fmla="*/ 6896100 w 8939563"/>
              <a:gd name="connsiteY5-40" fmla="*/ 0 h 9436100"/>
              <a:gd name="connsiteX6-41" fmla="*/ 0 w 8939563"/>
              <a:gd name="connsiteY6-42" fmla="*/ 2438400 h 9436100"/>
              <a:gd name="connsiteX0-43" fmla="*/ 0 w 8947302"/>
              <a:gd name="connsiteY0-44" fmla="*/ 2438400 h 9436100"/>
              <a:gd name="connsiteX1-45" fmla="*/ 2438400 w 8947302"/>
              <a:gd name="connsiteY1-46" fmla="*/ 9436100 h 9436100"/>
              <a:gd name="connsiteX2-47" fmla="*/ 6921500 w 8947302"/>
              <a:gd name="connsiteY2-48" fmla="*/ 7683500 h 9436100"/>
              <a:gd name="connsiteX3-49" fmla="*/ 8915400 w 8947302"/>
              <a:gd name="connsiteY3-50" fmla="*/ 6464300 h 9436100"/>
              <a:gd name="connsiteX4-51" fmla="*/ 8636000 w 8947302"/>
              <a:gd name="connsiteY4-52" fmla="*/ 4508500 h 9436100"/>
              <a:gd name="connsiteX5-53" fmla="*/ 6896100 w 8947302"/>
              <a:gd name="connsiteY5-54" fmla="*/ 0 h 9436100"/>
              <a:gd name="connsiteX6-55" fmla="*/ 0 w 8947302"/>
              <a:gd name="connsiteY6-56" fmla="*/ 2438400 h 9436100"/>
              <a:gd name="connsiteX0-57" fmla="*/ 0 w 8967474"/>
              <a:gd name="connsiteY0-58" fmla="*/ 2438400 h 9436100"/>
              <a:gd name="connsiteX1-59" fmla="*/ 2438400 w 8967474"/>
              <a:gd name="connsiteY1-60" fmla="*/ 9436100 h 9436100"/>
              <a:gd name="connsiteX2-61" fmla="*/ 6921500 w 8967474"/>
              <a:gd name="connsiteY2-62" fmla="*/ 7683500 h 9436100"/>
              <a:gd name="connsiteX3-63" fmla="*/ 8915400 w 8967474"/>
              <a:gd name="connsiteY3-64" fmla="*/ 6464300 h 9436100"/>
              <a:gd name="connsiteX4-65" fmla="*/ 8636000 w 8967474"/>
              <a:gd name="connsiteY4-66" fmla="*/ 4508500 h 9436100"/>
              <a:gd name="connsiteX5-67" fmla="*/ 6896100 w 8967474"/>
              <a:gd name="connsiteY5-68" fmla="*/ 0 h 9436100"/>
              <a:gd name="connsiteX6-69" fmla="*/ 0 w 8967474"/>
              <a:gd name="connsiteY6-70" fmla="*/ 2438400 h 9436100"/>
              <a:gd name="connsiteX0-71" fmla="*/ 0 w 8967474"/>
              <a:gd name="connsiteY0-72" fmla="*/ 2438400 h 9436100"/>
              <a:gd name="connsiteX1-73" fmla="*/ 2438400 w 8967474"/>
              <a:gd name="connsiteY1-74" fmla="*/ 9436100 h 9436100"/>
              <a:gd name="connsiteX2-75" fmla="*/ 6921500 w 8967474"/>
              <a:gd name="connsiteY2-76" fmla="*/ 7683500 h 9436100"/>
              <a:gd name="connsiteX3-77" fmla="*/ 8915400 w 8967474"/>
              <a:gd name="connsiteY3-78" fmla="*/ 6464300 h 9436100"/>
              <a:gd name="connsiteX4-79" fmla="*/ 8636000 w 8967474"/>
              <a:gd name="connsiteY4-80" fmla="*/ 4508500 h 9436100"/>
              <a:gd name="connsiteX5-81" fmla="*/ 6896100 w 8967474"/>
              <a:gd name="connsiteY5-82" fmla="*/ 0 h 9436100"/>
              <a:gd name="connsiteX6-83" fmla="*/ 0 w 8967474"/>
              <a:gd name="connsiteY6-84" fmla="*/ 2438400 h 9436100"/>
              <a:gd name="connsiteX0-85" fmla="*/ 0 w 8967474"/>
              <a:gd name="connsiteY0-86" fmla="*/ 2438400 h 9436100"/>
              <a:gd name="connsiteX1-87" fmla="*/ 2438400 w 8967474"/>
              <a:gd name="connsiteY1-88" fmla="*/ 9436100 h 9436100"/>
              <a:gd name="connsiteX2-89" fmla="*/ 6921500 w 8967474"/>
              <a:gd name="connsiteY2-90" fmla="*/ 7683500 h 9436100"/>
              <a:gd name="connsiteX3-91" fmla="*/ 8915400 w 8967474"/>
              <a:gd name="connsiteY3-92" fmla="*/ 6464300 h 9436100"/>
              <a:gd name="connsiteX4-93" fmla="*/ 8636000 w 8967474"/>
              <a:gd name="connsiteY4-94" fmla="*/ 4508500 h 9436100"/>
              <a:gd name="connsiteX5-95" fmla="*/ 6896100 w 8967474"/>
              <a:gd name="connsiteY5-96" fmla="*/ 0 h 9436100"/>
              <a:gd name="connsiteX6-97" fmla="*/ 0 w 8967474"/>
              <a:gd name="connsiteY6-98" fmla="*/ 2438400 h 9436100"/>
              <a:gd name="connsiteX0-99" fmla="*/ 0 w 8967474"/>
              <a:gd name="connsiteY0-100" fmla="*/ 2438400 h 9436100"/>
              <a:gd name="connsiteX1-101" fmla="*/ 2438400 w 8967474"/>
              <a:gd name="connsiteY1-102" fmla="*/ 9436100 h 9436100"/>
              <a:gd name="connsiteX2-103" fmla="*/ 6921500 w 8967474"/>
              <a:gd name="connsiteY2-104" fmla="*/ 7683500 h 9436100"/>
              <a:gd name="connsiteX3-105" fmla="*/ 8915400 w 8967474"/>
              <a:gd name="connsiteY3-106" fmla="*/ 6464300 h 9436100"/>
              <a:gd name="connsiteX4-107" fmla="*/ 8636000 w 8967474"/>
              <a:gd name="connsiteY4-108" fmla="*/ 4508500 h 9436100"/>
              <a:gd name="connsiteX5-109" fmla="*/ 6896100 w 8967474"/>
              <a:gd name="connsiteY5-110" fmla="*/ 0 h 9436100"/>
              <a:gd name="connsiteX6-111" fmla="*/ 0 w 8967474"/>
              <a:gd name="connsiteY6-112" fmla="*/ 2438400 h 9436100"/>
              <a:gd name="connsiteX0-113" fmla="*/ 0 w 9017122"/>
              <a:gd name="connsiteY0-114" fmla="*/ 2438400 h 9436100"/>
              <a:gd name="connsiteX1-115" fmla="*/ 2438400 w 9017122"/>
              <a:gd name="connsiteY1-116" fmla="*/ 9436100 h 9436100"/>
              <a:gd name="connsiteX2-117" fmla="*/ 6959600 w 9017122"/>
              <a:gd name="connsiteY2-118" fmla="*/ 7708900 h 9436100"/>
              <a:gd name="connsiteX3-119" fmla="*/ 8915400 w 9017122"/>
              <a:gd name="connsiteY3-120" fmla="*/ 6464300 h 9436100"/>
              <a:gd name="connsiteX4-121" fmla="*/ 8636000 w 9017122"/>
              <a:gd name="connsiteY4-122" fmla="*/ 4508500 h 9436100"/>
              <a:gd name="connsiteX5-123" fmla="*/ 6896100 w 9017122"/>
              <a:gd name="connsiteY5-124" fmla="*/ 0 h 9436100"/>
              <a:gd name="connsiteX6-125" fmla="*/ 0 w 9017122"/>
              <a:gd name="connsiteY6-126" fmla="*/ 2438400 h 9436100"/>
              <a:gd name="connsiteX0-127" fmla="*/ 0 w 9017122"/>
              <a:gd name="connsiteY0-128" fmla="*/ 2438400 h 9436100"/>
              <a:gd name="connsiteX1-129" fmla="*/ 2438400 w 9017122"/>
              <a:gd name="connsiteY1-130" fmla="*/ 9436100 h 9436100"/>
              <a:gd name="connsiteX2-131" fmla="*/ 6959600 w 9017122"/>
              <a:gd name="connsiteY2-132" fmla="*/ 7708900 h 9436100"/>
              <a:gd name="connsiteX3-133" fmla="*/ 8915400 w 9017122"/>
              <a:gd name="connsiteY3-134" fmla="*/ 6464300 h 9436100"/>
              <a:gd name="connsiteX4-135" fmla="*/ 8636000 w 9017122"/>
              <a:gd name="connsiteY4-136" fmla="*/ 4508500 h 9436100"/>
              <a:gd name="connsiteX5-137" fmla="*/ 6896100 w 9017122"/>
              <a:gd name="connsiteY5-138" fmla="*/ 0 h 9436100"/>
              <a:gd name="connsiteX6-139" fmla="*/ 0 w 9017122"/>
              <a:gd name="connsiteY6-140" fmla="*/ 2438400 h 9436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017122" h="9436100">
                <a:moveTo>
                  <a:pt x="0" y="2438400"/>
                </a:moveTo>
                <a:lnTo>
                  <a:pt x="2438400" y="9436100"/>
                </a:lnTo>
                <a:lnTo>
                  <a:pt x="6959600" y="7708900"/>
                </a:lnTo>
                <a:cubicBezTo>
                  <a:pt x="7632700" y="7480300"/>
                  <a:pt x="8636000" y="6997700"/>
                  <a:pt x="8915400" y="6464300"/>
                </a:cubicBezTo>
                <a:cubicBezTo>
                  <a:pt x="9194800" y="5930900"/>
                  <a:pt x="8830733" y="5173133"/>
                  <a:pt x="8636000" y="4508500"/>
                </a:cubicBezTo>
                <a:lnTo>
                  <a:pt x="689610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0A2440"/>
          </a:solidFill>
          <a:ln w="15875" cap="flat" cmpd="sng" algn="ctr">
            <a:solidFill>
              <a:srgbClr val="FFFFFF">
                <a:lumMod val="95000"/>
              </a:srgbClr>
            </a:solidFill>
            <a:prstDash val="solid"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o UI"/>
              <a:ea typeface="微软雅黑"/>
              <a:cs typeface="+mn-cs"/>
            </a:endParaRPr>
          </a:p>
        </p:txBody>
      </p:sp>
      <p:pic>
        <p:nvPicPr>
          <p:cNvPr id="13" name="MH_Other_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231632" y="3459057"/>
            <a:ext cx="352063" cy="47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51"/>
          <p:cNvSpPr txBox="1"/>
          <p:nvPr/>
        </p:nvSpPr>
        <p:spPr bwMode="auto">
          <a:xfrm rot="20417445">
            <a:off x="1573213" y="3635648"/>
            <a:ext cx="1934643" cy="1785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</a:rPr>
              <a:t>您的内容打在这里，或者通过复制您的文本后在此框中选择粘贴，并选择只保留文字，您的内容打在这里或者粘贴，您的内容打在这里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</a:endParaRPr>
          </a:p>
        </p:txBody>
      </p:sp>
      <p:sp>
        <p:nvSpPr>
          <p:cNvPr id="15" name="MH_Other_2"/>
          <p:cNvSpPr/>
          <p:nvPr>
            <p:custDataLst>
              <p:tags r:id="rId5"/>
            </p:custDataLst>
          </p:nvPr>
        </p:nvSpPr>
        <p:spPr>
          <a:xfrm>
            <a:off x="4405847" y="3240587"/>
            <a:ext cx="2622588" cy="2631070"/>
          </a:xfrm>
          <a:custGeom>
            <a:avLst/>
            <a:gdLst>
              <a:gd name="connsiteX0" fmla="*/ 0 w 8242300"/>
              <a:gd name="connsiteY0" fmla="*/ 927100 h 8267700"/>
              <a:gd name="connsiteX1" fmla="*/ 787400 w 8242300"/>
              <a:gd name="connsiteY1" fmla="*/ 8267700 h 8267700"/>
              <a:gd name="connsiteX2" fmla="*/ 8242300 w 8242300"/>
              <a:gd name="connsiteY2" fmla="*/ 7200900 h 8267700"/>
              <a:gd name="connsiteX3" fmla="*/ 7251700 w 8242300"/>
              <a:gd name="connsiteY3" fmla="*/ 0 h 8267700"/>
              <a:gd name="connsiteX4" fmla="*/ 0 w 8242300"/>
              <a:gd name="connsiteY4" fmla="*/ 927100 h 826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300" h="8267700">
                <a:moveTo>
                  <a:pt x="0" y="927100"/>
                </a:moveTo>
                <a:lnTo>
                  <a:pt x="787400" y="8267700"/>
                </a:lnTo>
                <a:lnTo>
                  <a:pt x="8242300" y="7200900"/>
                </a:lnTo>
                <a:lnTo>
                  <a:pt x="7251700" y="0"/>
                </a:lnTo>
                <a:lnTo>
                  <a:pt x="0" y="927100"/>
                </a:lnTo>
                <a:close/>
              </a:path>
            </a:pathLst>
          </a:custGeom>
          <a:solidFill>
            <a:schemeClr val="bg1">
              <a:lumMod val="75000"/>
              <a:alpha val="3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o UI"/>
              <a:ea typeface="微软雅黑"/>
              <a:cs typeface="+mn-cs"/>
            </a:endParaRPr>
          </a:p>
        </p:txBody>
      </p:sp>
      <p:sp>
        <p:nvSpPr>
          <p:cNvPr id="16" name="MH_SubTitle_2"/>
          <p:cNvSpPr/>
          <p:nvPr>
            <p:custDataLst>
              <p:tags r:id="rId6"/>
            </p:custDataLst>
          </p:nvPr>
        </p:nvSpPr>
        <p:spPr>
          <a:xfrm>
            <a:off x="4300415" y="2997632"/>
            <a:ext cx="2869221" cy="3003978"/>
          </a:xfrm>
          <a:custGeom>
            <a:avLst/>
            <a:gdLst>
              <a:gd name="connsiteX0" fmla="*/ 0 w 8915400"/>
              <a:gd name="connsiteY0" fmla="*/ 2438400 h 9436100"/>
              <a:gd name="connsiteX1" fmla="*/ 2438400 w 8915400"/>
              <a:gd name="connsiteY1" fmla="*/ 9436100 h 9436100"/>
              <a:gd name="connsiteX2" fmla="*/ 6921500 w 8915400"/>
              <a:gd name="connsiteY2" fmla="*/ 7683500 h 9436100"/>
              <a:gd name="connsiteX3" fmla="*/ 8915400 w 8915400"/>
              <a:gd name="connsiteY3" fmla="*/ 6464300 h 9436100"/>
              <a:gd name="connsiteX4" fmla="*/ 8636000 w 8915400"/>
              <a:gd name="connsiteY4" fmla="*/ 4508500 h 9436100"/>
              <a:gd name="connsiteX5" fmla="*/ 6896100 w 8915400"/>
              <a:gd name="connsiteY5" fmla="*/ 0 h 9436100"/>
              <a:gd name="connsiteX6" fmla="*/ 0 w 8915400"/>
              <a:gd name="connsiteY6" fmla="*/ 2438400 h 9436100"/>
              <a:gd name="connsiteX0-1" fmla="*/ 0 w 8915400"/>
              <a:gd name="connsiteY0-2" fmla="*/ 2438400 h 9436100"/>
              <a:gd name="connsiteX1-3" fmla="*/ 2438400 w 8915400"/>
              <a:gd name="connsiteY1-4" fmla="*/ 9436100 h 9436100"/>
              <a:gd name="connsiteX2-5" fmla="*/ 6921500 w 8915400"/>
              <a:gd name="connsiteY2-6" fmla="*/ 7683500 h 9436100"/>
              <a:gd name="connsiteX3-7" fmla="*/ 8915400 w 8915400"/>
              <a:gd name="connsiteY3-8" fmla="*/ 6464300 h 9436100"/>
              <a:gd name="connsiteX4-9" fmla="*/ 8636000 w 8915400"/>
              <a:gd name="connsiteY4-10" fmla="*/ 4508500 h 9436100"/>
              <a:gd name="connsiteX5-11" fmla="*/ 6896100 w 8915400"/>
              <a:gd name="connsiteY5-12" fmla="*/ 0 h 9436100"/>
              <a:gd name="connsiteX6-13" fmla="*/ 0 w 8915400"/>
              <a:gd name="connsiteY6-14" fmla="*/ 2438400 h 9436100"/>
              <a:gd name="connsiteX0-15" fmla="*/ 0 w 8921390"/>
              <a:gd name="connsiteY0-16" fmla="*/ 2438400 h 9436100"/>
              <a:gd name="connsiteX1-17" fmla="*/ 2438400 w 8921390"/>
              <a:gd name="connsiteY1-18" fmla="*/ 9436100 h 9436100"/>
              <a:gd name="connsiteX2-19" fmla="*/ 6921500 w 8921390"/>
              <a:gd name="connsiteY2-20" fmla="*/ 7683500 h 9436100"/>
              <a:gd name="connsiteX3-21" fmla="*/ 8915400 w 8921390"/>
              <a:gd name="connsiteY3-22" fmla="*/ 6464300 h 9436100"/>
              <a:gd name="connsiteX4-23" fmla="*/ 8636000 w 8921390"/>
              <a:gd name="connsiteY4-24" fmla="*/ 4508500 h 9436100"/>
              <a:gd name="connsiteX5-25" fmla="*/ 6896100 w 8921390"/>
              <a:gd name="connsiteY5-26" fmla="*/ 0 h 9436100"/>
              <a:gd name="connsiteX6-27" fmla="*/ 0 w 8921390"/>
              <a:gd name="connsiteY6-28" fmla="*/ 2438400 h 9436100"/>
              <a:gd name="connsiteX0-29" fmla="*/ 0 w 8939563"/>
              <a:gd name="connsiteY0-30" fmla="*/ 2438400 h 9436100"/>
              <a:gd name="connsiteX1-31" fmla="*/ 2438400 w 8939563"/>
              <a:gd name="connsiteY1-32" fmla="*/ 9436100 h 9436100"/>
              <a:gd name="connsiteX2-33" fmla="*/ 6921500 w 8939563"/>
              <a:gd name="connsiteY2-34" fmla="*/ 7683500 h 9436100"/>
              <a:gd name="connsiteX3-35" fmla="*/ 8915400 w 8939563"/>
              <a:gd name="connsiteY3-36" fmla="*/ 6464300 h 9436100"/>
              <a:gd name="connsiteX4-37" fmla="*/ 8636000 w 8939563"/>
              <a:gd name="connsiteY4-38" fmla="*/ 4508500 h 9436100"/>
              <a:gd name="connsiteX5-39" fmla="*/ 6896100 w 8939563"/>
              <a:gd name="connsiteY5-40" fmla="*/ 0 h 9436100"/>
              <a:gd name="connsiteX6-41" fmla="*/ 0 w 8939563"/>
              <a:gd name="connsiteY6-42" fmla="*/ 2438400 h 9436100"/>
              <a:gd name="connsiteX0-43" fmla="*/ 0 w 8947302"/>
              <a:gd name="connsiteY0-44" fmla="*/ 2438400 h 9436100"/>
              <a:gd name="connsiteX1-45" fmla="*/ 2438400 w 8947302"/>
              <a:gd name="connsiteY1-46" fmla="*/ 9436100 h 9436100"/>
              <a:gd name="connsiteX2-47" fmla="*/ 6921500 w 8947302"/>
              <a:gd name="connsiteY2-48" fmla="*/ 7683500 h 9436100"/>
              <a:gd name="connsiteX3-49" fmla="*/ 8915400 w 8947302"/>
              <a:gd name="connsiteY3-50" fmla="*/ 6464300 h 9436100"/>
              <a:gd name="connsiteX4-51" fmla="*/ 8636000 w 8947302"/>
              <a:gd name="connsiteY4-52" fmla="*/ 4508500 h 9436100"/>
              <a:gd name="connsiteX5-53" fmla="*/ 6896100 w 8947302"/>
              <a:gd name="connsiteY5-54" fmla="*/ 0 h 9436100"/>
              <a:gd name="connsiteX6-55" fmla="*/ 0 w 8947302"/>
              <a:gd name="connsiteY6-56" fmla="*/ 2438400 h 9436100"/>
              <a:gd name="connsiteX0-57" fmla="*/ 0 w 8967474"/>
              <a:gd name="connsiteY0-58" fmla="*/ 2438400 h 9436100"/>
              <a:gd name="connsiteX1-59" fmla="*/ 2438400 w 8967474"/>
              <a:gd name="connsiteY1-60" fmla="*/ 9436100 h 9436100"/>
              <a:gd name="connsiteX2-61" fmla="*/ 6921500 w 8967474"/>
              <a:gd name="connsiteY2-62" fmla="*/ 7683500 h 9436100"/>
              <a:gd name="connsiteX3-63" fmla="*/ 8915400 w 8967474"/>
              <a:gd name="connsiteY3-64" fmla="*/ 6464300 h 9436100"/>
              <a:gd name="connsiteX4-65" fmla="*/ 8636000 w 8967474"/>
              <a:gd name="connsiteY4-66" fmla="*/ 4508500 h 9436100"/>
              <a:gd name="connsiteX5-67" fmla="*/ 6896100 w 8967474"/>
              <a:gd name="connsiteY5-68" fmla="*/ 0 h 9436100"/>
              <a:gd name="connsiteX6-69" fmla="*/ 0 w 8967474"/>
              <a:gd name="connsiteY6-70" fmla="*/ 2438400 h 9436100"/>
              <a:gd name="connsiteX0-71" fmla="*/ 0 w 8967474"/>
              <a:gd name="connsiteY0-72" fmla="*/ 2438400 h 9436100"/>
              <a:gd name="connsiteX1-73" fmla="*/ 2438400 w 8967474"/>
              <a:gd name="connsiteY1-74" fmla="*/ 9436100 h 9436100"/>
              <a:gd name="connsiteX2-75" fmla="*/ 6921500 w 8967474"/>
              <a:gd name="connsiteY2-76" fmla="*/ 7683500 h 9436100"/>
              <a:gd name="connsiteX3-77" fmla="*/ 8915400 w 8967474"/>
              <a:gd name="connsiteY3-78" fmla="*/ 6464300 h 9436100"/>
              <a:gd name="connsiteX4-79" fmla="*/ 8636000 w 8967474"/>
              <a:gd name="connsiteY4-80" fmla="*/ 4508500 h 9436100"/>
              <a:gd name="connsiteX5-81" fmla="*/ 6896100 w 8967474"/>
              <a:gd name="connsiteY5-82" fmla="*/ 0 h 9436100"/>
              <a:gd name="connsiteX6-83" fmla="*/ 0 w 8967474"/>
              <a:gd name="connsiteY6-84" fmla="*/ 2438400 h 9436100"/>
              <a:gd name="connsiteX0-85" fmla="*/ 0 w 8967474"/>
              <a:gd name="connsiteY0-86" fmla="*/ 2438400 h 9436100"/>
              <a:gd name="connsiteX1-87" fmla="*/ 2438400 w 8967474"/>
              <a:gd name="connsiteY1-88" fmla="*/ 9436100 h 9436100"/>
              <a:gd name="connsiteX2-89" fmla="*/ 6921500 w 8967474"/>
              <a:gd name="connsiteY2-90" fmla="*/ 7683500 h 9436100"/>
              <a:gd name="connsiteX3-91" fmla="*/ 8915400 w 8967474"/>
              <a:gd name="connsiteY3-92" fmla="*/ 6464300 h 9436100"/>
              <a:gd name="connsiteX4-93" fmla="*/ 8636000 w 8967474"/>
              <a:gd name="connsiteY4-94" fmla="*/ 4508500 h 9436100"/>
              <a:gd name="connsiteX5-95" fmla="*/ 6896100 w 8967474"/>
              <a:gd name="connsiteY5-96" fmla="*/ 0 h 9436100"/>
              <a:gd name="connsiteX6-97" fmla="*/ 0 w 8967474"/>
              <a:gd name="connsiteY6-98" fmla="*/ 2438400 h 9436100"/>
              <a:gd name="connsiteX0-99" fmla="*/ 0 w 8967474"/>
              <a:gd name="connsiteY0-100" fmla="*/ 2438400 h 9436100"/>
              <a:gd name="connsiteX1-101" fmla="*/ 2438400 w 8967474"/>
              <a:gd name="connsiteY1-102" fmla="*/ 9436100 h 9436100"/>
              <a:gd name="connsiteX2-103" fmla="*/ 6921500 w 8967474"/>
              <a:gd name="connsiteY2-104" fmla="*/ 7683500 h 9436100"/>
              <a:gd name="connsiteX3-105" fmla="*/ 8915400 w 8967474"/>
              <a:gd name="connsiteY3-106" fmla="*/ 6464300 h 9436100"/>
              <a:gd name="connsiteX4-107" fmla="*/ 8636000 w 8967474"/>
              <a:gd name="connsiteY4-108" fmla="*/ 4508500 h 9436100"/>
              <a:gd name="connsiteX5-109" fmla="*/ 6896100 w 8967474"/>
              <a:gd name="connsiteY5-110" fmla="*/ 0 h 9436100"/>
              <a:gd name="connsiteX6-111" fmla="*/ 0 w 8967474"/>
              <a:gd name="connsiteY6-112" fmla="*/ 2438400 h 9436100"/>
              <a:gd name="connsiteX0-113" fmla="*/ 0 w 9017122"/>
              <a:gd name="connsiteY0-114" fmla="*/ 2438400 h 9436100"/>
              <a:gd name="connsiteX1-115" fmla="*/ 2438400 w 9017122"/>
              <a:gd name="connsiteY1-116" fmla="*/ 9436100 h 9436100"/>
              <a:gd name="connsiteX2-117" fmla="*/ 6959600 w 9017122"/>
              <a:gd name="connsiteY2-118" fmla="*/ 7708900 h 9436100"/>
              <a:gd name="connsiteX3-119" fmla="*/ 8915400 w 9017122"/>
              <a:gd name="connsiteY3-120" fmla="*/ 6464300 h 9436100"/>
              <a:gd name="connsiteX4-121" fmla="*/ 8636000 w 9017122"/>
              <a:gd name="connsiteY4-122" fmla="*/ 4508500 h 9436100"/>
              <a:gd name="connsiteX5-123" fmla="*/ 6896100 w 9017122"/>
              <a:gd name="connsiteY5-124" fmla="*/ 0 h 9436100"/>
              <a:gd name="connsiteX6-125" fmla="*/ 0 w 9017122"/>
              <a:gd name="connsiteY6-126" fmla="*/ 2438400 h 9436100"/>
              <a:gd name="connsiteX0-127" fmla="*/ 0 w 9017122"/>
              <a:gd name="connsiteY0-128" fmla="*/ 2438400 h 9436100"/>
              <a:gd name="connsiteX1-129" fmla="*/ 2438400 w 9017122"/>
              <a:gd name="connsiteY1-130" fmla="*/ 9436100 h 9436100"/>
              <a:gd name="connsiteX2-131" fmla="*/ 6959600 w 9017122"/>
              <a:gd name="connsiteY2-132" fmla="*/ 7708900 h 9436100"/>
              <a:gd name="connsiteX3-133" fmla="*/ 8915400 w 9017122"/>
              <a:gd name="connsiteY3-134" fmla="*/ 6464300 h 9436100"/>
              <a:gd name="connsiteX4-135" fmla="*/ 8636000 w 9017122"/>
              <a:gd name="connsiteY4-136" fmla="*/ 4508500 h 9436100"/>
              <a:gd name="connsiteX5-137" fmla="*/ 6896100 w 9017122"/>
              <a:gd name="connsiteY5-138" fmla="*/ 0 h 9436100"/>
              <a:gd name="connsiteX6-139" fmla="*/ 0 w 9017122"/>
              <a:gd name="connsiteY6-140" fmla="*/ 2438400 h 9436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017122" h="9436100">
                <a:moveTo>
                  <a:pt x="0" y="2438400"/>
                </a:moveTo>
                <a:lnTo>
                  <a:pt x="2438400" y="9436100"/>
                </a:lnTo>
                <a:lnTo>
                  <a:pt x="6959600" y="7708900"/>
                </a:lnTo>
                <a:cubicBezTo>
                  <a:pt x="7632700" y="7480300"/>
                  <a:pt x="8636000" y="6997700"/>
                  <a:pt x="8915400" y="6464300"/>
                </a:cubicBezTo>
                <a:cubicBezTo>
                  <a:pt x="9194800" y="5930900"/>
                  <a:pt x="8830733" y="5173133"/>
                  <a:pt x="8636000" y="4508500"/>
                </a:cubicBezTo>
                <a:lnTo>
                  <a:pt x="689610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CA8C20"/>
          </a:solidFill>
          <a:ln w="12700">
            <a:solidFill>
              <a:srgbClr val="FFFFFF">
                <a:lumMod val="95000"/>
              </a:srgbClr>
            </a:solidFill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7" name="MH_Other_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30105" y="3459057"/>
            <a:ext cx="352063" cy="47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51"/>
          <p:cNvSpPr txBox="1"/>
          <p:nvPr/>
        </p:nvSpPr>
        <p:spPr bwMode="auto">
          <a:xfrm rot="20417445">
            <a:off x="4849489" y="3663362"/>
            <a:ext cx="1934643" cy="1785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</a:rPr>
              <a:t>您的内容打在这里，或者通过复制您的文本后在此框中选择粘贴，并选择只保留文字，您的内容打在这里或者粘贴，您的内容打在这里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</a:endParaRPr>
          </a:p>
        </p:txBody>
      </p:sp>
      <p:sp>
        <p:nvSpPr>
          <p:cNvPr id="19" name="MH_Other_3"/>
          <p:cNvSpPr/>
          <p:nvPr>
            <p:custDataLst>
              <p:tags r:id="rId8"/>
            </p:custDataLst>
          </p:nvPr>
        </p:nvSpPr>
        <p:spPr>
          <a:xfrm>
            <a:off x="7704319" y="3240587"/>
            <a:ext cx="2622588" cy="2631070"/>
          </a:xfrm>
          <a:custGeom>
            <a:avLst/>
            <a:gdLst>
              <a:gd name="connsiteX0" fmla="*/ 0 w 8242300"/>
              <a:gd name="connsiteY0" fmla="*/ 927100 h 8267700"/>
              <a:gd name="connsiteX1" fmla="*/ 787400 w 8242300"/>
              <a:gd name="connsiteY1" fmla="*/ 8267700 h 8267700"/>
              <a:gd name="connsiteX2" fmla="*/ 8242300 w 8242300"/>
              <a:gd name="connsiteY2" fmla="*/ 7200900 h 8267700"/>
              <a:gd name="connsiteX3" fmla="*/ 7251700 w 8242300"/>
              <a:gd name="connsiteY3" fmla="*/ 0 h 8267700"/>
              <a:gd name="connsiteX4" fmla="*/ 0 w 8242300"/>
              <a:gd name="connsiteY4" fmla="*/ 927100 h 826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300" h="8267700">
                <a:moveTo>
                  <a:pt x="0" y="927100"/>
                </a:moveTo>
                <a:lnTo>
                  <a:pt x="787400" y="8267700"/>
                </a:lnTo>
                <a:lnTo>
                  <a:pt x="8242300" y="7200900"/>
                </a:lnTo>
                <a:lnTo>
                  <a:pt x="7251700" y="0"/>
                </a:lnTo>
                <a:lnTo>
                  <a:pt x="0" y="927100"/>
                </a:lnTo>
                <a:close/>
              </a:path>
            </a:pathLst>
          </a:custGeom>
          <a:solidFill>
            <a:schemeClr val="bg1">
              <a:lumMod val="75000"/>
              <a:alpha val="3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o UI"/>
              <a:ea typeface="微软雅黑"/>
              <a:cs typeface="+mn-cs"/>
            </a:endParaRPr>
          </a:p>
        </p:txBody>
      </p:sp>
      <p:sp>
        <p:nvSpPr>
          <p:cNvPr id="20" name="MH_SubTitle_3"/>
          <p:cNvSpPr/>
          <p:nvPr>
            <p:custDataLst>
              <p:tags r:id="rId9"/>
            </p:custDataLst>
          </p:nvPr>
        </p:nvSpPr>
        <p:spPr>
          <a:xfrm>
            <a:off x="7598889" y="2997632"/>
            <a:ext cx="2869221" cy="3003978"/>
          </a:xfrm>
          <a:custGeom>
            <a:avLst/>
            <a:gdLst>
              <a:gd name="connsiteX0" fmla="*/ 0 w 8915400"/>
              <a:gd name="connsiteY0" fmla="*/ 2438400 h 9436100"/>
              <a:gd name="connsiteX1" fmla="*/ 2438400 w 8915400"/>
              <a:gd name="connsiteY1" fmla="*/ 9436100 h 9436100"/>
              <a:gd name="connsiteX2" fmla="*/ 6921500 w 8915400"/>
              <a:gd name="connsiteY2" fmla="*/ 7683500 h 9436100"/>
              <a:gd name="connsiteX3" fmla="*/ 8915400 w 8915400"/>
              <a:gd name="connsiteY3" fmla="*/ 6464300 h 9436100"/>
              <a:gd name="connsiteX4" fmla="*/ 8636000 w 8915400"/>
              <a:gd name="connsiteY4" fmla="*/ 4508500 h 9436100"/>
              <a:gd name="connsiteX5" fmla="*/ 6896100 w 8915400"/>
              <a:gd name="connsiteY5" fmla="*/ 0 h 9436100"/>
              <a:gd name="connsiteX6" fmla="*/ 0 w 8915400"/>
              <a:gd name="connsiteY6" fmla="*/ 2438400 h 9436100"/>
              <a:gd name="connsiteX0-1" fmla="*/ 0 w 8915400"/>
              <a:gd name="connsiteY0-2" fmla="*/ 2438400 h 9436100"/>
              <a:gd name="connsiteX1-3" fmla="*/ 2438400 w 8915400"/>
              <a:gd name="connsiteY1-4" fmla="*/ 9436100 h 9436100"/>
              <a:gd name="connsiteX2-5" fmla="*/ 6921500 w 8915400"/>
              <a:gd name="connsiteY2-6" fmla="*/ 7683500 h 9436100"/>
              <a:gd name="connsiteX3-7" fmla="*/ 8915400 w 8915400"/>
              <a:gd name="connsiteY3-8" fmla="*/ 6464300 h 9436100"/>
              <a:gd name="connsiteX4-9" fmla="*/ 8636000 w 8915400"/>
              <a:gd name="connsiteY4-10" fmla="*/ 4508500 h 9436100"/>
              <a:gd name="connsiteX5-11" fmla="*/ 6896100 w 8915400"/>
              <a:gd name="connsiteY5-12" fmla="*/ 0 h 9436100"/>
              <a:gd name="connsiteX6-13" fmla="*/ 0 w 8915400"/>
              <a:gd name="connsiteY6-14" fmla="*/ 2438400 h 9436100"/>
              <a:gd name="connsiteX0-15" fmla="*/ 0 w 8921390"/>
              <a:gd name="connsiteY0-16" fmla="*/ 2438400 h 9436100"/>
              <a:gd name="connsiteX1-17" fmla="*/ 2438400 w 8921390"/>
              <a:gd name="connsiteY1-18" fmla="*/ 9436100 h 9436100"/>
              <a:gd name="connsiteX2-19" fmla="*/ 6921500 w 8921390"/>
              <a:gd name="connsiteY2-20" fmla="*/ 7683500 h 9436100"/>
              <a:gd name="connsiteX3-21" fmla="*/ 8915400 w 8921390"/>
              <a:gd name="connsiteY3-22" fmla="*/ 6464300 h 9436100"/>
              <a:gd name="connsiteX4-23" fmla="*/ 8636000 w 8921390"/>
              <a:gd name="connsiteY4-24" fmla="*/ 4508500 h 9436100"/>
              <a:gd name="connsiteX5-25" fmla="*/ 6896100 w 8921390"/>
              <a:gd name="connsiteY5-26" fmla="*/ 0 h 9436100"/>
              <a:gd name="connsiteX6-27" fmla="*/ 0 w 8921390"/>
              <a:gd name="connsiteY6-28" fmla="*/ 2438400 h 9436100"/>
              <a:gd name="connsiteX0-29" fmla="*/ 0 w 8939563"/>
              <a:gd name="connsiteY0-30" fmla="*/ 2438400 h 9436100"/>
              <a:gd name="connsiteX1-31" fmla="*/ 2438400 w 8939563"/>
              <a:gd name="connsiteY1-32" fmla="*/ 9436100 h 9436100"/>
              <a:gd name="connsiteX2-33" fmla="*/ 6921500 w 8939563"/>
              <a:gd name="connsiteY2-34" fmla="*/ 7683500 h 9436100"/>
              <a:gd name="connsiteX3-35" fmla="*/ 8915400 w 8939563"/>
              <a:gd name="connsiteY3-36" fmla="*/ 6464300 h 9436100"/>
              <a:gd name="connsiteX4-37" fmla="*/ 8636000 w 8939563"/>
              <a:gd name="connsiteY4-38" fmla="*/ 4508500 h 9436100"/>
              <a:gd name="connsiteX5-39" fmla="*/ 6896100 w 8939563"/>
              <a:gd name="connsiteY5-40" fmla="*/ 0 h 9436100"/>
              <a:gd name="connsiteX6-41" fmla="*/ 0 w 8939563"/>
              <a:gd name="connsiteY6-42" fmla="*/ 2438400 h 9436100"/>
              <a:gd name="connsiteX0-43" fmla="*/ 0 w 8947302"/>
              <a:gd name="connsiteY0-44" fmla="*/ 2438400 h 9436100"/>
              <a:gd name="connsiteX1-45" fmla="*/ 2438400 w 8947302"/>
              <a:gd name="connsiteY1-46" fmla="*/ 9436100 h 9436100"/>
              <a:gd name="connsiteX2-47" fmla="*/ 6921500 w 8947302"/>
              <a:gd name="connsiteY2-48" fmla="*/ 7683500 h 9436100"/>
              <a:gd name="connsiteX3-49" fmla="*/ 8915400 w 8947302"/>
              <a:gd name="connsiteY3-50" fmla="*/ 6464300 h 9436100"/>
              <a:gd name="connsiteX4-51" fmla="*/ 8636000 w 8947302"/>
              <a:gd name="connsiteY4-52" fmla="*/ 4508500 h 9436100"/>
              <a:gd name="connsiteX5-53" fmla="*/ 6896100 w 8947302"/>
              <a:gd name="connsiteY5-54" fmla="*/ 0 h 9436100"/>
              <a:gd name="connsiteX6-55" fmla="*/ 0 w 8947302"/>
              <a:gd name="connsiteY6-56" fmla="*/ 2438400 h 9436100"/>
              <a:gd name="connsiteX0-57" fmla="*/ 0 w 8967474"/>
              <a:gd name="connsiteY0-58" fmla="*/ 2438400 h 9436100"/>
              <a:gd name="connsiteX1-59" fmla="*/ 2438400 w 8967474"/>
              <a:gd name="connsiteY1-60" fmla="*/ 9436100 h 9436100"/>
              <a:gd name="connsiteX2-61" fmla="*/ 6921500 w 8967474"/>
              <a:gd name="connsiteY2-62" fmla="*/ 7683500 h 9436100"/>
              <a:gd name="connsiteX3-63" fmla="*/ 8915400 w 8967474"/>
              <a:gd name="connsiteY3-64" fmla="*/ 6464300 h 9436100"/>
              <a:gd name="connsiteX4-65" fmla="*/ 8636000 w 8967474"/>
              <a:gd name="connsiteY4-66" fmla="*/ 4508500 h 9436100"/>
              <a:gd name="connsiteX5-67" fmla="*/ 6896100 w 8967474"/>
              <a:gd name="connsiteY5-68" fmla="*/ 0 h 9436100"/>
              <a:gd name="connsiteX6-69" fmla="*/ 0 w 8967474"/>
              <a:gd name="connsiteY6-70" fmla="*/ 2438400 h 9436100"/>
              <a:gd name="connsiteX0-71" fmla="*/ 0 w 8967474"/>
              <a:gd name="connsiteY0-72" fmla="*/ 2438400 h 9436100"/>
              <a:gd name="connsiteX1-73" fmla="*/ 2438400 w 8967474"/>
              <a:gd name="connsiteY1-74" fmla="*/ 9436100 h 9436100"/>
              <a:gd name="connsiteX2-75" fmla="*/ 6921500 w 8967474"/>
              <a:gd name="connsiteY2-76" fmla="*/ 7683500 h 9436100"/>
              <a:gd name="connsiteX3-77" fmla="*/ 8915400 w 8967474"/>
              <a:gd name="connsiteY3-78" fmla="*/ 6464300 h 9436100"/>
              <a:gd name="connsiteX4-79" fmla="*/ 8636000 w 8967474"/>
              <a:gd name="connsiteY4-80" fmla="*/ 4508500 h 9436100"/>
              <a:gd name="connsiteX5-81" fmla="*/ 6896100 w 8967474"/>
              <a:gd name="connsiteY5-82" fmla="*/ 0 h 9436100"/>
              <a:gd name="connsiteX6-83" fmla="*/ 0 w 8967474"/>
              <a:gd name="connsiteY6-84" fmla="*/ 2438400 h 9436100"/>
              <a:gd name="connsiteX0-85" fmla="*/ 0 w 8967474"/>
              <a:gd name="connsiteY0-86" fmla="*/ 2438400 h 9436100"/>
              <a:gd name="connsiteX1-87" fmla="*/ 2438400 w 8967474"/>
              <a:gd name="connsiteY1-88" fmla="*/ 9436100 h 9436100"/>
              <a:gd name="connsiteX2-89" fmla="*/ 6921500 w 8967474"/>
              <a:gd name="connsiteY2-90" fmla="*/ 7683500 h 9436100"/>
              <a:gd name="connsiteX3-91" fmla="*/ 8915400 w 8967474"/>
              <a:gd name="connsiteY3-92" fmla="*/ 6464300 h 9436100"/>
              <a:gd name="connsiteX4-93" fmla="*/ 8636000 w 8967474"/>
              <a:gd name="connsiteY4-94" fmla="*/ 4508500 h 9436100"/>
              <a:gd name="connsiteX5-95" fmla="*/ 6896100 w 8967474"/>
              <a:gd name="connsiteY5-96" fmla="*/ 0 h 9436100"/>
              <a:gd name="connsiteX6-97" fmla="*/ 0 w 8967474"/>
              <a:gd name="connsiteY6-98" fmla="*/ 2438400 h 9436100"/>
              <a:gd name="connsiteX0-99" fmla="*/ 0 w 8967474"/>
              <a:gd name="connsiteY0-100" fmla="*/ 2438400 h 9436100"/>
              <a:gd name="connsiteX1-101" fmla="*/ 2438400 w 8967474"/>
              <a:gd name="connsiteY1-102" fmla="*/ 9436100 h 9436100"/>
              <a:gd name="connsiteX2-103" fmla="*/ 6921500 w 8967474"/>
              <a:gd name="connsiteY2-104" fmla="*/ 7683500 h 9436100"/>
              <a:gd name="connsiteX3-105" fmla="*/ 8915400 w 8967474"/>
              <a:gd name="connsiteY3-106" fmla="*/ 6464300 h 9436100"/>
              <a:gd name="connsiteX4-107" fmla="*/ 8636000 w 8967474"/>
              <a:gd name="connsiteY4-108" fmla="*/ 4508500 h 9436100"/>
              <a:gd name="connsiteX5-109" fmla="*/ 6896100 w 8967474"/>
              <a:gd name="connsiteY5-110" fmla="*/ 0 h 9436100"/>
              <a:gd name="connsiteX6-111" fmla="*/ 0 w 8967474"/>
              <a:gd name="connsiteY6-112" fmla="*/ 2438400 h 9436100"/>
              <a:gd name="connsiteX0-113" fmla="*/ 0 w 9017122"/>
              <a:gd name="connsiteY0-114" fmla="*/ 2438400 h 9436100"/>
              <a:gd name="connsiteX1-115" fmla="*/ 2438400 w 9017122"/>
              <a:gd name="connsiteY1-116" fmla="*/ 9436100 h 9436100"/>
              <a:gd name="connsiteX2-117" fmla="*/ 6959600 w 9017122"/>
              <a:gd name="connsiteY2-118" fmla="*/ 7708900 h 9436100"/>
              <a:gd name="connsiteX3-119" fmla="*/ 8915400 w 9017122"/>
              <a:gd name="connsiteY3-120" fmla="*/ 6464300 h 9436100"/>
              <a:gd name="connsiteX4-121" fmla="*/ 8636000 w 9017122"/>
              <a:gd name="connsiteY4-122" fmla="*/ 4508500 h 9436100"/>
              <a:gd name="connsiteX5-123" fmla="*/ 6896100 w 9017122"/>
              <a:gd name="connsiteY5-124" fmla="*/ 0 h 9436100"/>
              <a:gd name="connsiteX6-125" fmla="*/ 0 w 9017122"/>
              <a:gd name="connsiteY6-126" fmla="*/ 2438400 h 9436100"/>
              <a:gd name="connsiteX0-127" fmla="*/ 0 w 9017122"/>
              <a:gd name="connsiteY0-128" fmla="*/ 2438400 h 9436100"/>
              <a:gd name="connsiteX1-129" fmla="*/ 2438400 w 9017122"/>
              <a:gd name="connsiteY1-130" fmla="*/ 9436100 h 9436100"/>
              <a:gd name="connsiteX2-131" fmla="*/ 6959600 w 9017122"/>
              <a:gd name="connsiteY2-132" fmla="*/ 7708900 h 9436100"/>
              <a:gd name="connsiteX3-133" fmla="*/ 8915400 w 9017122"/>
              <a:gd name="connsiteY3-134" fmla="*/ 6464300 h 9436100"/>
              <a:gd name="connsiteX4-135" fmla="*/ 8636000 w 9017122"/>
              <a:gd name="connsiteY4-136" fmla="*/ 4508500 h 9436100"/>
              <a:gd name="connsiteX5-137" fmla="*/ 6896100 w 9017122"/>
              <a:gd name="connsiteY5-138" fmla="*/ 0 h 9436100"/>
              <a:gd name="connsiteX6-139" fmla="*/ 0 w 9017122"/>
              <a:gd name="connsiteY6-140" fmla="*/ 2438400 h 9436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017122" h="9436100">
                <a:moveTo>
                  <a:pt x="0" y="2438400"/>
                </a:moveTo>
                <a:lnTo>
                  <a:pt x="2438400" y="9436100"/>
                </a:lnTo>
                <a:lnTo>
                  <a:pt x="6959600" y="7708900"/>
                </a:lnTo>
                <a:cubicBezTo>
                  <a:pt x="7632700" y="7480300"/>
                  <a:pt x="8636000" y="6997700"/>
                  <a:pt x="8915400" y="6464300"/>
                </a:cubicBezTo>
                <a:cubicBezTo>
                  <a:pt x="9194800" y="5930900"/>
                  <a:pt x="8830733" y="5173133"/>
                  <a:pt x="8636000" y="4508500"/>
                </a:cubicBezTo>
                <a:lnTo>
                  <a:pt x="689610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0A2440"/>
          </a:solidFill>
          <a:ln w="15875" cap="flat" cmpd="sng" algn="ctr">
            <a:solidFill>
              <a:srgbClr val="FFFFFF">
                <a:lumMod val="95000"/>
              </a:srgbClr>
            </a:solidFill>
            <a:prstDash val="solid"/>
          </a:ln>
          <a:effectLst>
            <a:outerShdw blurRad="63500" dist="38100" dir="2700000" algn="tl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o UI"/>
              <a:ea typeface="微软雅黑"/>
              <a:cs typeface="+mn-cs"/>
            </a:endParaRPr>
          </a:p>
        </p:txBody>
      </p:sp>
      <p:pic>
        <p:nvPicPr>
          <p:cNvPr id="29" name="MH_Other_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28578" y="3459057"/>
            <a:ext cx="352063" cy="47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51"/>
          <p:cNvSpPr txBox="1"/>
          <p:nvPr/>
        </p:nvSpPr>
        <p:spPr bwMode="auto">
          <a:xfrm rot="20417445">
            <a:off x="8147963" y="3663361"/>
            <a:ext cx="1934643" cy="1785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</a:rPr>
              <a:t>您的内容打在这里，或者通过复制您的文本后在此框中选择粘贴，并选择只保留文字，您的内容打在这里或者粘贴，您的内容打在这里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</a:endParaRPr>
          </a:p>
        </p:txBody>
      </p:sp>
      <p:sp>
        <p:nvSpPr>
          <p:cNvPr id="31" name="TextBox 36"/>
          <p:cNvSpPr txBox="1"/>
          <p:nvPr/>
        </p:nvSpPr>
        <p:spPr>
          <a:xfrm>
            <a:off x="946023" y="1813288"/>
            <a:ext cx="9559738" cy="769437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L="0" marR="0" lvl="0" indent="0" defTabSz="911837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，您的内容打在这里，或者通过复制您的文本后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92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52104" y="403523"/>
            <a:ext cx="3414125" cy="529436"/>
            <a:chOff x="83820" y="403523"/>
            <a:chExt cx="3414125" cy="529436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71"/>
            <a:stretch/>
          </p:blipFill>
          <p:spPr bwMode="auto">
            <a:xfrm rot="5400000">
              <a:off x="2409412" y="-155574"/>
              <a:ext cx="518678" cy="1658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971" b="7971"/>
            <a:stretch/>
          </p:blipFill>
          <p:spPr bwMode="auto">
            <a:xfrm rot="16200000">
              <a:off x="702350" y="-215007"/>
              <a:ext cx="518678" cy="1755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162901" y="101941"/>
            <a:ext cx="922594" cy="1143357"/>
            <a:chOff x="4821646" y="1576614"/>
            <a:chExt cx="1495425" cy="1853259"/>
          </a:xfrm>
        </p:grpSpPr>
        <p:pic>
          <p:nvPicPr>
            <p:cNvPr id="25" name="Picture 507" descr="C:\Users\Administrator\Desktop\图片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646" y="1576614"/>
              <a:ext cx="1495425" cy="185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graduation-cap_43911"/>
            <p:cNvSpPr>
              <a:spLocks noChangeAspect="1"/>
            </p:cNvSpPr>
            <p:nvPr/>
          </p:nvSpPr>
          <p:spPr bwMode="auto">
            <a:xfrm>
              <a:off x="5126360" y="2131717"/>
              <a:ext cx="924011" cy="432620"/>
            </a:xfrm>
            <a:custGeom>
              <a:avLst/>
              <a:gdLst>
                <a:gd name="connsiteX0" fmla="*/ 131960 w 600029"/>
                <a:gd name="connsiteY0" fmla="*/ 74486 h 280933"/>
                <a:gd name="connsiteX1" fmla="*/ 308573 w 600029"/>
                <a:gd name="connsiteY1" fmla="*/ 101710 h 280933"/>
                <a:gd name="connsiteX2" fmla="*/ 470827 w 600029"/>
                <a:gd name="connsiteY2" fmla="*/ 74486 h 280933"/>
                <a:gd name="connsiteX3" fmla="*/ 470827 w 600029"/>
                <a:gd name="connsiteY3" fmla="*/ 164755 h 280933"/>
                <a:gd name="connsiteX4" fmla="*/ 320060 w 600029"/>
                <a:gd name="connsiteY4" fmla="*/ 197710 h 280933"/>
                <a:gd name="connsiteX5" fmla="*/ 131960 w 600029"/>
                <a:gd name="connsiteY5" fmla="*/ 169054 h 280933"/>
                <a:gd name="connsiteX6" fmla="*/ 297144 w 600029"/>
                <a:gd name="connsiteY6" fmla="*/ 0 h 280933"/>
                <a:gd name="connsiteX7" fmla="*/ 600029 w 600029"/>
                <a:gd name="connsiteY7" fmla="*/ 47300 h 280933"/>
                <a:gd name="connsiteX8" fmla="*/ 310063 w 600029"/>
                <a:gd name="connsiteY8" fmla="*/ 87433 h 280933"/>
                <a:gd name="connsiteX9" fmla="*/ 71774 w 600029"/>
                <a:gd name="connsiteY9" fmla="*/ 55900 h 280933"/>
                <a:gd name="connsiteX10" fmla="*/ 71774 w 600029"/>
                <a:gd name="connsiteY10" fmla="*/ 199233 h 280933"/>
                <a:gd name="connsiteX11" fmla="*/ 103355 w 600029"/>
                <a:gd name="connsiteY11" fmla="*/ 199233 h 280933"/>
                <a:gd name="connsiteX12" fmla="*/ 103355 w 600029"/>
                <a:gd name="connsiteY12" fmla="*/ 280933 h 280933"/>
                <a:gd name="connsiteX13" fmla="*/ 66032 w 600029"/>
                <a:gd name="connsiteY13" fmla="*/ 262300 h 280933"/>
                <a:gd name="connsiteX14" fmla="*/ 30145 w 600029"/>
                <a:gd name="connsiteY14" fmla="*/ 280933 h 280933"/>
                <a:gd name="connsiteX15" fmla="*/ 30145 w 600029"/>
                <a:gd name="connsiteY15" fmla="*/ 199233 h 280933"/>
                <a:gd name="connsiteX16" fmla="*/ 60290 w 600029"/>
                <a:gd name="connsiteY16" fmla="*/ 199233 h 280933"/>
                <a:gd name="connsiteX17" fmla="*/ 60290 w 600029"/>
                <a:gd name="connsiteY17" fmla="*/ 54467 h 280933"/>
                <a:gd name="connsiteX18" fmla="*/ 0 w 600029"/>
                <a:gd name="connsiteY18" fmla="*/ 47300 h 2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029" h="280933">
                  <a:moveTo>
                    <a:pt x="131960" y="74486"/>
                  </a:moveTo>
                  <a:lnTo>
                    <a:pt x="308573" y="101710"/>
                  </a:lnTo>
                  <a:lnTo>
                    <a:pt x="470827" y="74486"/>
                  </a:lnTo>
                  <a:lnTo>
                    <a:pt x="470827" y="164755"/>
                  </a:lnTo>
                  <a:cubicBezTo>
                    <a:pt x="470827" y="164755"/>
                    <a:pt x="410520" y="197710"/>
                    <a:pt x="320060" y="197710"/>
                  </a:cubicBezTo>
                  <a:cubicBezTo>
                    <a:pt x="228164" y="197710"/>
                    <a:pt x="131960" y="169054"/>
                    <a:pt x="131960" y="169054"/>
                  </a:cubicBezTo>
                  <a:close/>
                  <a:moveTo>
                    <a:pt x="297144" y="0"/>
                  </a:moveTo>
                  <a:lnTo>
                    <a:pt x="600029" y="47300"/>
                  </a:lnTo>
                  <a:lnTo>
                    <a:pt x="310063" y="87433"/>
                  </a:lnTo>
                  <a:lnTo>
                    <a:pt x="71774" y="55900"/>
                  </a:lnTo>
                  <a:lnTo>
                    <a:pt x="71774" y="199233"/>
                  </a:lnTo>
                  <a:lnTo>
                    <a:pt x="103355" y="199233"/>
                  </a:lnTo>
                  <a:lnTo>
                    <a:pt x="103355" y="280933"/>
                  </a:lnTo>
                  <a:lnTo>
                    <a:pt x="66032" y="262300"/>
                  </a:lnTo>
                  <a:lnTo>
                    <a:pt x="30145" y="280933"/>
                  </a:lnTo>
                  <a:lnTo>
                    <a:pt x="30145" y="199233"/>
                  </a:lnTo>
                  <a:lnTo>
                    <a:pt x="60290" y="199233"/>
                  </a:lnTo>
                  <a:lnTo>
                    <a:pt x="60290" y="54467"/>
                  </a:lnTo>
                  <a:lnTo>
                    <a:pt x="0" y="47300"/>
                  </a:lnTo>
                  <a:close/>
                </a:path>
              </a:pathLst>
            </a:custGeom>
            <a:solidFill>
              <a:srgbClr val="0A2440"/>
            </a:solidFill>
            <a:ln>
              <a:noFill/>
            </a:ln>
          </p:spPr>
        </p:sp>
      </p:grpSp>
      <p:sp>
        <p:nvSpPr>
          <p:cNvPr id="28" name="TextBox 88"/>
          <p:cNvSpPr txBox="1">
            <a:spLocks noChangeArrowheads="1"/>
          </p:cNvSpPr>
          <p:nvPr/>
        </p:nvSpPr>
        <p:spPr bwMode="auto">
          <a:xfrm>
            <a:off x="996262" y="457313"/>
            <a:ext cx="24929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</a:rPr>
              <a:t>关键技术与实践难点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437207" y="1682759"/>
            <a:ext cx="5508835" cy="72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您的内容打在这里，或者通过复制您的文本后，在此框中选择粘贴，并选择只保留文字，您的内容打在这里</a:t>
            </a:r>
            <a:endParaRPr lang="en-US" altLang="zh-CN" sz="15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5"/>
          <p:cNvSpPr/>
          <p:nvPr/>
        </p:nvSpPr>
        <p:spPr bwMode="auto">
          <a:xfrm>
            <a:off x="6912424" y="910983"/>
            <a:ext cx="3453077" cy="1590468"/>
          </a:xfrm>
          <a:custGeom>
            <a:avLst/>
            <a:gdLst>
              <a:gd name="T0" fmla="*/ 1118 w 1175"/>
              <a:gd name="T1" fmla="*/ 389 h 541"/>
              <a:gd name="T2" fmla="*/ 456 w 1175"/>
              <a:gd name="T3" fmla="*/ 104 h 541"/>
              <a:gd name="T4" fmla="*/ 0 w 1175"/>
              <a:gd name="T5" fmla="*/ 541 h 541"/>
              <a:gd name="T6" fmla="*/ 1175 w 1175"/>
              <a:gd name="T7" fmla="*/ 541 h 541"/>
              <a:gd name="T8" fmla="*/ 1118 w 1175"/>
              <a:gd name="T9" fmla="*/ 389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541">
                <a:moveTo>
                  <a:pt x="1118" y="389"/>
                </a:moveTo>
                <a:cubicBezTo>
                  <a:pt x="895" y="0"/>
                  <a:pt x="456" y="104"/>
                  <a:pt x="456" y="104"/>
                </a:cubicBezTo>
                <a:cubicBezTo>
                  <a:pt x="126" y="200"/>
                  <a:pt x="25" y="389"/>
                  <a:pt x="0" y="541"/>
                </a:cubicBezTo>
                <a:cubicBezTo>
                  <a:pt x="1175" y="541"/>
                  <a:pt x="1175" y="541"/>
                  <a:pt x="1175" y="541"/>
                </a:cubicBezTo>
                <a:cubicBezTo>
                  <a:pt x="1150" y="449"/>
                  <a:pt x="1118" y="389"/>
                  <a:pt x="1118" y="3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13" name="Freeform 6"/>
          <p:cNvSpPr/>
          <p:nvPr/>
        </p:nvSpPr>
        <p:spPr bwMode="auto">
          <a:xfrm>
            <a:off x="6605217" y="2501451"/>
            <a:ext cx="3905906" cy="1313083"/>
          </a:xfrm>
          <a:custGeom>
            <a:avLst/>
            <a:gdLst>
              <a:gd name="T0" fmla="*/ 118 w 1330"/>
              <a:gd name="T1" fmla="*/ 225 h 447"/>
              <a:gd name="T2" fmla="*/ 102 w 1330"/>
              <a:gd name="T3" fmla="*/ 281 h 447"/>
              <a:gd name="T4" fmla="*/ 8 w 1330"/>
              <a:gd name="T5" fmla="*/ 434 h 447"/>
              <a:gd name="T6" fmla="*/ 0 w 1330"/>
              <a:gd name="T7" fmla="*/ 447 h 447"/>
              <a:gd name="T8" fmla="*/ 1250 w 1330"/>
              <a:gd name="T9" fmla="*/ 447 h 447"/>
              <a:gd name="T10" fmla="*/ 1280 w 1330"/>
              <a:gd name="T11" fmla="*/ 0 h 447"/>
              <a:gd name="T12" fmla="*/ 105 w 1330"/>
              <a:gd name="T13" fmla="*/ 0 h 447"/>
              <a:gd name="T14" fmla="*/ 118 w 1330"/>
              <a:gd name="T15" fmla="*/ 225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0" h="447">
                <a:moveTo>
                  <a:pt x="118" y="225"/>
                </a:moveTo>
                <a:cubicBezTo>
                  <a:pt x="121" y="237"/>
                  <a:pt x="116" y="242"/>
                  <a:pt x="102" y="281"/>
                </a:cubicBezTo>
                <a:cubicBezTo>
                  <a:pt x="89" y="321"/>
                  <a:pt x="18" y="422"/>
                  <a:pt x="8" y="434"/>
                </a:cubicBezTo>
                <a:cubicBezTo>
                  <a:pt x="5" y="438"/>
                  <a:pt x="2" y="442"/>
                  <a:pt x="0" y="447"/>
                </a:cubicBezTo>
                <a:cubicBezTo>
                  <a:pt x="1250" y="447"/>
                  <a:pt x="1250" y="447"/>
                  <a:pt x="1250" y="447"/>
                </a:cubicBezTo>
                <a:cubicBezTo>
                  <a:pt x="1330" y="289"/>
                  <a:pt x="1311" y="119"/>
                  <a:pt x="1280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85" y="125"/>
                  <a:pt x="118" y="225"/>
                  <a:pt x="118" y="225"/>
                </a:cubicBezTo>
              </a:path>
            </a:pathLst>
          </a:custGeom>
          <a:solidFill>
            <a:srgbClr val="CA8C20"/>
          </a:solidFill>
          <a:ln>
            <a:noFill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14" name="Freeform 7"/>
          <p:cNvSpPr/>
          <p:nvPr/>
        </p:nvSpPr>
        <p:spPr bwMode="auto">
          <a:xfrm>
            <a:off x="6581279" y="3814534"/>
            <a:ext cx="3696448" cy="1313083"/>
          </a:xfrm>
          <a:custGeom>
            <a:avLst/>
            <a:gdLst>
              <a:gd name="T0" fmla="*/ 1 w 1258"/>
              <a:gd name="T1" fmla="*/ 25 h 447"/>
              <a:gd name="T2" fmla="*/ 20 w 1258"/>
              <a:gd name="T3" fmla="*/ 65 h 447"/>
              <a:gd name="T4" fmla="*/ 117 w 1258"/>
              <a:gd name="T5" fmla="*/ 80 h 447"/>
              <a:gd name="T6" fmla="*/ 131 w 1258"/>
              <a:gd name="T7" fmla="*/ 109 h 447"/>
              <a:gd name="T8" fmla="*/ 110 w 1258"/>
              <a:gd name="T9" fmla="*/ 130 h 447"/>
              <a:gd name="T10" fmla="*/ 100 w 1258"/>
              <a:gd name="T11" fmla="*/ 151 h 447"/>
              <a:gd name="T12" fmla="*/ 110 w 1258"/>
              <a:gd name="T13" fmla="*/ 175 h 447"/>
              <a:gd name="T14" fmla="*/ 138 w 1258"/>
              <a:gd name="T15" fmla="*/ 216 h 447"/>
              <a:gd name="T16" fmla="*/ 130 w 1258"/>
              <a:gd name="T17" fmla="*/ 228 h 447"/>
              <a:gd name="T18" fmla="*/ 122 w 1258"/>
              <a:gd name="T19" fmla="*/ 246 h 447"/>
              <a:gd name="T20" fmla="*/ 124 w 1258"/>
              <a:gd name="T21" fmla="*/ 273 h 447"/>
              <a:gd name="T22" fmla="*/ 170 w 1258"/>
              <a:gd name="T23" fmla="*/ 315 h 447"/>
              <a:gd name="T24" fmla="*/ 171 w 1258"/>
              <a:gd name="T25" fmla="*/ 329 h 447"/>
              <a:gd name="T26" fmla="*/ 179 w 1258"/>
              <a:gd name="T27" fmla="*/ 447 h 447"/>
              <a:gd name="T28" fmla="*/ 1116 w 1258"/>
              <a:gd name="T29" fmla="*/ 447 h 447"/>
              <a:gd name="T30" fmla="*/ 1083 w 1258"/>
              <a:gd name="T31" fmla="*/ 331 h 447"/>
              <a:gd name="T32" fmla="*/ 1190 w 1258"/>
              <a:gd name="T33" fmla="*/ 101 h 447"/>
              <a:gd name="T34" fmla="*/ 1258 w 1258"/>
              <a:gd name="T35" fmla="*/ 0 h 447"/>
              <a:gd name="T36" fmla="*/ 8 w 1258"/>
              <a:gd name="T37" fmla="*/ 0 h 447"/>
              <a:gd name="T38" fmla="*/ 1 w 1258"/>
              <a:gd name="T39" fmla="*/ 25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58" h="447">
                <a:moveTo>
                  <a:pt x="1" y="25"/>
                </a:moveTo>
                <a:cubicBezTo>
                  <a:pt x="0" y="43"/>
                  <a:pt x="7" y="58"/>
                  <a:pt x="20" y="65"/>
                </a:cubicBezTo>
                <a:cubicBezTo>
                  <a:pt x="33" y="73"/>
                  <a:pt x="117" y="80"/>
                  <a:pt x="117" y="80"/>
                </a:cubicBezTo>
                <a:cubicBezTo>
                  <a:pt x="131" y="109"/>
                  <a:pt x="131" y="109"/>
                  <a:pt x="131" y="109"/>
                </a:cubicBezTo>
                <a:cubicBezTo>
                  <a:pt x="131" y="109"/>
                  <a:pt x="117" y="122"/>
                  <a:pt x="110" y="130"/>
                </a:cubicBezTo>
                <a:cubicBezTo>
                  <a:pt x="104" y="139"/>
                  <a:pt x="102" y="143"/>
                  <a:pt x="100" y="151"/>
                </a:cubicBezTo>
                <a:cubicBezTo>
                  <a:pt x="99" y="160"/>
                  <a:pt x="105" y="169"/>
                  <a:pt x="110" y="175"/>
                </a:cubicBezTo>
                <a:cubicBezTo>
                  <a:pt x="114" y="182"/>
                  <a:pt x="138" y="216"/>
                  <a:pt x="138" y="216"/>
                </a:cubicBezTo>
                <a:cubicBezTo>
                  <a:pt x="138" y="216"/>
                  <a:pt x="134" y="222"/>
                  <a:pt x="130" y="228"/>
                </a:cubicBezTo>
                <a:cubicBezTo>
                  <a:pt x="125" y="235"/>
                  <a:pt x="122" y="246"/>
                  <a:pt x="122" y="246"/>
                </a:cubicBezTo>
                <a:cubicBezTo>
                  <a:pt x="119" y="254"/>
                  <a:pt x="119" y="263"/>
                  <a:pt x="124" y="273"/>
                </a:cubicBezTo>
                <a:cubicBezTo>
                  <a:pt x="130" y="282"/>
                  <a:pt x="165" y="309"/>
                  <a:pt x="170" y="315"/>
                </a:cubicBezTo>
                <a:cubicBezTo>
                  <a:pt x="174" y="322"/>
                  <a:pt x="171" y="329"/>
                  <a:pt x="171" y="329"/>
                </a:cubicBezTo>
                <a:cubicBezTo>
                  <a:pt x="154" y="381"/>
                  <a:pt x="165" y="422"/>
                  <a:pt x="179" y="447"/>
                </a:cubicBezTo>
                <a:cubicBezTo>
                  <a:pt x="1116" y="447"/>
                  <a:pt x="1116" y="447"/>
                  <a:pt x="1116" y="447"/>
                </a:cubicBezTo>
                <a:cubicBezTo>
                  <a:pt x="1100" y="402"/>
                  <a:pt x="1088" y="361"/>
                  <a:pt x="1083" y="331"/>
                </a:cubicBezTo>
                <a:cubicBezTo>
                  <a:pt x="1068" y="232"/>
                  <a:pt x="1190" y="101"/>
                  <a:pt x="1190" y="101"/>
                </a:cubicBezTo>
                <a:cubicBezTo>
                  <a:pt x="1218" y="68"/>
                  <a:pt x="1240" y="34"/>
                  <a:pt x="1258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7"/>
                  <a:pt x="2" y="14"/>
                  <a:pt x="1" y="25"/>
                </a:cubicBezTo>
              </a:path>
            </a:pathLst>
          </a:custGeom>
          <a:solidFill>
            <a:srgbClr val="0A2440"/>
          </a:solidFill>
          <a:ln>
            <a:noFill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15" name="Freeform 8"/>
          <p:cNvSpPr/>
          <p:nvPr/>
        </p:nvSpPr>
        <p:spPr bwMode="auto">
          <a:xfrm>
            <a:off x="7107918" y="5127617"/>
            <a:ext cx="3295483" cy="1313083"/>
          </a:xfrm>
          <a:custGeom>
            <a:avLst/>
            <a:gdLst>
              <a:gd name="T0" fmla="*/ 22 w 1122"/>
              <a:gd name="T1" fmla="*/ 29 h 447"/>
              <a:gd name="T2" fmla="*/ 291 w 1122"/>
              <a:gd name="T3" fmla="*/ 13 h 447"/>
              <a:gd name="T4" fmla="*/ 357 w 1122"/>
              <a:gd name="T5" fmla="*/ 227 h 447"/>
              <a:gd name="T6" fmla="*/ 353 w 1122"/>
              <a:gd name="T7" fmla="*/ 227 h 447"/>
              <a:gd name="T8" fmla="*/ 140 w 1122"/>
              <a:gd name="T9" fmla="*/ 447 h 447"/>
              <a:gd name="T10" fmla="*/ 1055 w 1122"/>
              <a:gd name="T11" fmla="*/ 447 h 447"/>
              <a:gd name="T12" fmla="*/ 1122 w 1122"/>
              <a:gd name="T13" fmla="*/ 447 h 447"/>
              <a:gd name="T14" fmla="*/ 1038 w 1122"/>
              <a:gd name="T15" fmla="*/ 224 h 447"/>
              <a:gd name="T16" fmla="*/ 937 w 1122"/>
              <a:gd name="T17" fmla="*/ 0 h 447"/>
              <a:gd name="T18" fmla="*/ 0 w 1122"/>
              <a:gd name="T19" fmla="*/ 0 h 447"/>
              <a:gd name="T20" fmla="*/ 22 w 1122"/>
              <a:gd name="T21" fmla="*/ 29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2" h="447">
                <a:moveTo>
                  <a:pt x="22" y="29"/>
                </a:moveTo>
                <a:cubicBezTo>
                  <a:pt x="73" y="71"/>
                  <a:pt x="257" y="9"/>
                  <a:pt x="291" y="13"/>
                </a:cubicBezTo>
                <a:cubicBezTo>
                  <a:pt x="316" y="17"/>
                  <a:pt x="345" y="158"/>
                  <a:pt x="357" y="227"/>
                </a:cubicBezTo>
                <a:cubicBezTo>
                  <a:pt x="353" y="227"/>
                  <a:pt x="353" y="227"/>
                  <a:pt x="353" y="227"/>
                </a:cubicBezTo>
                <a:cubicBezTo>
                  <a:pt x="353" y="227"/>
                  <a:pt x="194" y="418"/>
                  <a:pt x="140" y="447"/>
                </a:cubicBezTo>
                <a:cubicBezTo>
                  <a:pt x="1055" y="447"/>
                  <a:pt x="1055" y="447"/>
                  <a:pt x="1055" y="447"/>
                </a:cubicBezTo>
                <a:cubicBezTo>
                  <a:pt x="1122" y="447"/>
                  <a:pt x="1122" y="447"/>
                  <a:pt x="1122" y="447"/>
                </a:cubicBezTo>
                <a:cubicBezTo>
                  <a:pt x="1038" y="224"/>
                  <a:pt x="1038" y="224"/>
                  <a:pt x="1038" y="224"/>
                </a:cubicBezTo>
                <a:cubicBezTo>
                  <a:pt x="1004" y="162"/>
                  <a:pt x="965" y="76"/>
                  <a:pt x="937" y="0"/>
                </a:cubicBezTo>
                <a:cubicBezTo>
                  <a:pt x="0" y="0"/>
                  <a:pt x="0" y="0"/>
                  <a:pt x="0" y="0"/>
                </a:cubicBezTo>
                <a:cubicBezTo>
                  <a:pt x="8" y="15"/>
                  <a:pt x="18" y="25"/>
                  <a:pt x="22" y="29"/>
                </a:cubicBezTo>
                <a:close/>
              </a:path>
            </a:pathLst>
          </a:custGeom>
          <a:solidFill>
            <a:srgbClr val="CA8C20"/>
          </a:solidFill>
          <a:ln>
            <a:noFill/>
          </a:ln>
        </p:spPr>
        <p:txBody>
          <a:bodyPr/>
          <a:lstStyle/>
          <a:p>
            <a:endParaRPr lang="zh-CN" altLang="en-US" sz="2100"/>
          </a:p>
        </p:txBody>
      </p:sp>
      <p:sp>
        <p:nvSpPr>
          <p:cNvPr id="16" name="TextBox 46"/>
          <p:cNvSpPr txBox="1"/>
          <p:nvPr/>
        </p:nvSpPr>
        <p:spPr bwMode="auto">
          <a:xfrm>
            <a:off x="8181301" y="2844680"/>
            <a:ext cx="1750730" cy="553994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2800" b="1" spc="133" dirty="0">
                <a:solidFill>
                  <a:schemeClr val="bg1"/>
                </a:solidFill>
              </a:rPr>
              <a:t>实践难点</a:t>
            </a:r>
            <a:endParaRPr lang="zh-CN" altLang="en-US" sz="2800" b="1" spc="133" dirty="0">
              <a:solidFill>
                <a:schemeClr val="bg1"/>
              </a:solidFill>
            </a:endParaRPr>
          </a:p>
        </p:txBody>
      </p:sp>
      <p:sp>
        <p:nvSpPr>
          <p:cNvPr id="17" name="TextBox 47"/>
          <p:cNvSpPr txBox="1"/>
          <p:nvPr/>
        </p:nvSpPr>
        <p:spPr bwMode="auto">
          <a:xfrm>
            <a:off x="7682804" y="4190812"/>
            <a:ext cx="1750730" cy="553994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2800" b="1" spc="133" dirty="0">
                <a:solidFill>
                  <a:schemeClr val="bg1"/>
                </a:solidFill>
              </a:rPr>
              <a:t>实践难点</a:t>
            </a:r>
            <a:endParaRPr lang="zh-CN" altLang="en-US" sz="2800" b="1" spc="133" dirty="0">
              <a:solidFill>
                <a:schemeClr val="bg1"/>
              </a:solidFill>
            </a:endParaRPr>
          </a:p>
        </p:txBody>
      </p:sp>
      <p:sp>
        <p:nvSpPr>
          <p:cNvPr id="18" name="TextBox 48"/>
          <p:cNvSpPr txBox="1"/>
          <p:nvPr/>
        </p:nvSpPr>
        <p:spPr bwMode="auto">
          <a:xfrm>
            <a:off x="8264650" y="5568743"/>
            <a:ext cx="1750730" cy="553994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2800" b="1" spc="133" dirty="0">
                <a:solidFill>
                  <a:schemeClr val="bg1"/>
                </a:solidFill>
              </a:rPr>
              <a:t>实践难点</a:t>
            </a:r>
            <a:endParaRPr lang="zh-CN" altLang="en-US" sz="2800" b="1" spc="133" dirty="0">
              <a:solidFill>
                <a:schemeClr val="bg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460223" y="2492610"/>
            <a:ext cx="8905275" cy="62963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437208" y="2984664"/>
            <a:ext cx="5168009" cy="72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您的内容打在这里，或者通过复制您的文本后，在此框中选择粘贴，并选择只保留文字，您的内容打在这里</a:t>
            </a:r>
            <a:endParaRPr lang="en-US" altLang="zh-CN" sz="15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460223" y="3810306"/>
            <a:ext cx="8817503" cy="62342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1437208" y="4329125"/>
            <a:ext cx="5431964" cy="72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您的内容打在这里，或者通过复制您的文本后，在此框中选择粘贴，并选择只保留文字，您的内容打在这里</a:t>
            </a:r>
            <a:endParaRPr lang="en-US" altLang="zh-CN" sz="15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1460225" y="5127380"/>
            <a:ext cx="8402575" cy="57471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1437208" y="5673585"/>
            <a:ext cx="6428751" cy="72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您的内容打在这里，或者通过复制您的文本后，在此框中选择粘贴，并选择只保留文字，您的内容打在这里</a:t>
            </a:r>
            <a:endParaRPr lang="en-US" altLang="zh-CN" sz="15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1460225" y="6440699"/>
            <a:ext cx="8943176" cy="61170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5"/>
          <p:cNvSpPr/>
          <p:nvPr/>
        </p:nvSpPr>
        <p:spPr bwMode="auto">
          <a:xfrm>
            <a:off x="6912609" y="897721"/>
            <a:ext cx="3453077" cy="1590468"/>
          </a:xfrm>
          <a:custGeom>
            <a:avLst/>
            <a:gdLst>
              <a:gd name="T0" fmla="*/ 1118 w 1175"/>
              <a:gd name="T1" fmla="*/ 389 h 541"/>
              <a:gd name="T2" fmla="*/ 456 w 1175"/>
              <a:gd name="T3" fmla="*/ 104 h 541"/>
              <a:gd name="T4" fmla="*/ 0 w 1175"/>
              <a:gd name="T5" fmla="*/ 541 h 541"/>
              <a:gd name="T6" fmla="*/ 1175 w 1175"/>
              <a:gd name="T7" fmla="*/ 541 h 541"/>
              <a:gd name="T8" fmla="*/ 1118 w 1175"/>
              <a:gd name="T9" fmla="*/ 389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541">
                <a:moveTo>
                  <a:pt x="1118" y="389"/>
                </a:moveTo>
                <a:cubicBezTo>
                  <a:pt x="895" y="0"/>
                  <a:pt x="456" y="104"/>
                  <a:pt x="456" y="104"/>
                </a:cubicBezTo>
                <a:cubicBezTo>
                  <a:pt x="126" y="200"/>
                  <a:pt x="25" y="389"/>
                  <a:pt x="0" y="541"/>
                </a:cubicBezTo>
                <a:cubicBezTo>
                  <a:pt x="1175" y="541"/>
                  <a:pt x="1175" y="541"/>
                  <a:pt x="1175" y="541"/>
                </a:cubicBezTo>
                <a:cubicBezTo>
                  <a:pt x="1150" y="449"/>
                  <a:pt x="1118" y="389"/>
                  <a:pt x="1118" y="389"/>
                </a:cubicBezTo>
                <a:close/>
              </a:path>
            </a:pathLst>
          </a:custGeom>
          <a:solidFill>
            <a:srgbClr val="0A2440"/>
          </a:solidFill>
          <a:ln>
            <a:noFill/>
          </a:ln>
        </p:spPr>
        <p:txBody>
          <a:bodyPr lIns="121917" tIns="60958" rIns="121917" bIns="60958"/>
          <a:lstStyle/>
          <a:p>
            <a:endParaRPr lang="zh-CN" altLang="en-US" sz="2100"/>
          </a:p>
        </p:txBody>
      </p:sp>
      <p:sp>
        <p:nvSpPr>
          <p:cNvPr id="35" name="TextBox 40"/>
          <p:cNvSpPr txBox="1"/>
          <p:nvPr/>
        </p:nvSpPr>
        <p:spPr bwMode="auto">
          <a:xfrm>
            <a:off x="7623130" y="1622887"/>
            <a:ext cx="1750730" cy="553994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2800" b="1" spc="133" dirty="0">
                <a:solidFill>
                  <a:schemeClr val="bg1"/>
                </a:solidFill>
              </a:rPr>
              <a:t>实践难点</a:t>
            </a:r>
            <a:endParaRPr lang="zh-CN" altLang="en-US" sz="2800" b="1" spc="133" dirty="0">
              <a:solidFill>
                <a:schemeClr val="bg1"/>
              </a:solidFill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"/>
          <a:stretch/>
        </p:blipFill>
        <p:spPr bwMode="auto">
          <a:xfrm rot="10800000">
            <a:off x="-4" y="6110343"/>
            <a:ext cx="12191999" cy="75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61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" grpId="0"/>
      <p:bldP spid="16" grpId="0"/>
      <p:bldP spid="17" grpId="0"/>
      <p:bldP spid="18" grpId="0"/>
      <p:bldP spid="19" grpId="0" animBg="1"/>
      <p:bldP spid="20" grpId="0"/>
      <p:bldP spid="29" grpId="0" animBg="1"/>
      <p:bldP spid="30" grpId="0"/>
      <p:bldP spid="31" grpId="0" animBg="1"/>
      <p:bldP spid="32" grpId="0"/>
      <p:bldP spid="33" grpId="0" animBg="1"/>
      <p:bldP spid="34" grpId="0" animBg="1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99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Other"/>
  <p:tag name="MH_ORDER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Other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SubTitle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Other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99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99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99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99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99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99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99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99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9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99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99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99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99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99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99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可修改">
    <a:dk1>
      <a:srgbClr val="000000"/>
    </a:dk1>
    <a:lt1>
      <a:srgbClr val="FFFFFF"/>
    </a:lt1>
    <a:dk2>
      <a:srgbClr val="36303B"/>
    </a:dk2>
    <a:lt2>
      <a:srgbClr val="E2DFCC"/>
    </a:lt2>
    <a:accent1>
      <a:srgbClr val="006599"/>
    </a:accent1>
    <a:accent2>
      <a:srgbClr val="948A54"/>
    </a:accent2>
    <a:accent3>
      <a:srgbClr val="1C7B64"/>
    </a:accent3>
    <a:accent4>
      <a:srgbClr val="7F7F7F"/>
    </a:accent4>
    <a:accent5>
      <a:srgbClr val="596166"/>
    </a:accent5>
    <a:accent6>
      <a:srgbClr val="BFBFBF"/>
    </a:accent6>
    <a:hlink>
      <a:srgbClr val="36303B"/>
    </a:hlink>
    <a:folHlink>
      <a:srgbClr val="948A54"/>
    </a:folHlink>
  </a:clrScheme>
  <a:fontScheme name="Lao UI">
    <a:majorFont>
      <a:latin typeface="Lao UI"/>
      <a:ea typeface="微软雅黑"/>
      <a:cs typeface=""/>
    </a:majorFont>
    <a:minorFont>
      <a:latin typeface="Lao U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1407</Words>
  <Application>Microsoft Office PowerPoint</Application>
  <PresentationFormat>自定义</PresentationFormat>
  <Paragraphs>122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48</cp:revision>
  <dcterms:created xsi:type="dcterms:W3CDTF">2020-03-27T16:39:57Z</dcterms:created>
  <dcterms:modified xsi:type="dcterms:W3CDTF">2020-03-27T17:25:42Z</dcterms:modified>
</cp:coreProperties>
</file>