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09" r:id="rId3"/>
    <p:sldId id="411" r:id="rId4"/>
    <p:sldId id="416" r:id="rId5"/>
    <p:sldId id="412" r:id="rId6"/>
    <p:sldId id="417" r:id="rId7"/>
    <p:sldId id="415" r:id="rId8"/>
    <p:sldId id="418" r:id="rId9"/>
    <p:sldId id="419" r:id="rId10"/>
    <p:sldId id="414" r:id="rId11"/>
    <p:sldId id="420" r:id="rId12"/>
    <p:sldId id="421" r:id="rId13"/>
    <p:sldId id="413" r:id="rId14"/>
    <p:sldId id="422" r:id="rId15"/>
    <p:sldId id="41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2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5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0" y="0"/>
            <a:ext cx="4660265" cy="3193415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269" h="5638">
                <a:moveTo>
                  <a:pt x="0" y="1504"/>
                </a:moveTo>
                <a:lnTo>
                  <a:pt x="1504" y="0"/>
                </a:lnTo>
                <a:lnTo>
                  <a:pt x="6766" y="0"/>
                </a:lnTo>
                <a:lnTo>
                  <a:pt x="8269" y="1504"/>
                </a:lnTo>
                <a:lnTo>
                  <a:pt x="4135" y="5638"/>
                </a:lnTo>
                <a:lnTo>
                  <a:pt x="0" y="1504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62145" y="1994535"/>
            <a:ext cx="549211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7200">
                <a:latin typeface="汉仪文黑-55简" panose="00020600040101010101" charset="-122"/>
                <a:ea typeface="汉仪文黑-55简" panose="00020600040101010101" charset="-122"/>
                <a:cs typeface="汉仪文黑-55简" panose="00020600040101010101" charset="-122"/>
              </a:rPr>
              <a:t>毕业答辩</a:t>
            </a:r>
            <a:r>
              <a:rPr lang="en-US" altLang="zh-CN" sz="7200">
                <a:latin typeface="汉仪文黑-55简" panose="00020600040101010101" charset="-122"/>
                <a:ea typeface="汉仪文黑-55简" panose="00020600040101010101" charset="-122"/>
                <a:cs typeface="汉仪文黑-55简" panose="00020600040101010101" charset="-122"/>
              </a:rPr>
              <a:t>PPT</a:t>
            </a:r>
            <a:endParaRPr lang="en-US" altLang="zh-CN" sz="7200">
              <a:latin typeface="汉仪文黑-55简" panose="00020600040101010101" charset="-122"/>
              <a:ea typeface="汉仪文黑-55简" panose="00020600040101010101" charset="-122"/>
              <a:cs typeface="汉仪文黑-55简" panose="00020600040101010101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 flipV="1">
            <a:off x="8505419" y="5179695"/>
            <a:ext cx="3357016" cy="1678305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87" h="2643">
                <a:moveTo>
                  <a:pt x="5287" y="0"/>
                </a:moveTo>
                <a:lnTo>
                  <a:pt x="2644" y="264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626995" y="3448050"/>
            <a:ext cx="76536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汉仪晓波花月圆简" panose="00020600040101010101" charset="-122"/>
                <a:ea typeface="汉仪晓波花月圆简" panose="00020600040101010101" charset="-122"/>
              </a:rPr>
              <a:t>Everything will be ok in the end, if it's not ok, it's not the end.</a:t>
            </a:r>
            <a:endParaRPr lang="zh-CN" altLang="en-US">
              <a:latin typeface="汉仪晓波花月圆简" panose="00020600040101010101" charset="-122"/>
              <a:ea typeface="汉仪晓波花月圆简" panose="00020600040101010101" charset="-122"/>
            </a:endParaRPr>
          </a:p>
        </p:txBody>
      </p:sp>
      <p:sp>
        <p:nvSpPr>
          <p:cNvPr id="12" name="等腰三角形 11"/>
          <p:cNvSpPr/>
          <p:nvPr/>
        </p:nvSpPr>
        <p:spPr>
          <a:xfrm rot="5400000">
            <a:off x="-955040" y="2721610"/>
            <a:ext cx="3730625" cy="1820545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5400000">
            <a:off x="9674454" y="4032885"/>
            <a:ext cx="3357016" cy="1678305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87" h="2643">
                <a:moveTo>
                  <a:pt x="5287" y="0"/>
                </a:moveTo>
                <a:lnTo>
                  <a:pt x="2644" y="264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 rot="8040000" flipH="1" flipV="1">
            <a:off x="4445635" y="-454025"/>
            <a:ext cx="863600" cy="901065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2974340" y="4619625"/>
            <a:ext cx="2128520" cy="504190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867400" y="4619625"/>
            <a:ext cx="2230755" cy="504190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204845" y="4687570"/>
            <a:ext cx="1710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汉仪文黑-55简" panose="00020600040101010101" charset="-122"/>
                <a:ea typeface="汉仪文黑-55简" panose="00020600040101010101" charset="-122"/>
                <a:cs typeface="汉仪文黑-55简" panose="00020600040101010101" charset="-122"/>
              </a:rPr>
              <a:t>答辩人：</a:t>
            </a:r>
            <a:r>
              <a:rPr lang="en-US" altLang="zh-CN">
                <a:solidFill>
                  <a:schemeClr val="bg1"/>
                </a:solidFill>
                <a:latin typeface="汉仪文黑-55简" panose="00020600040101010101" charset="-122"/>
                <a:ea typeface="汉仪文黑-55简" panose="00020600040101010101" charset="-122"/>
                <a:cs typeface="汉仪文黑-55简" panose="00020600040101010101" charset="-122"/>
              </a:rPr>
              <a:t>name</a:t>
            </a:r>
            <a:endParaRPr lang="en-US" altLang="zh-CN">
              <a:solidFill>
                <a:schemeClr val="bg1"/>
              </a:solidFill>
              <a:latin typeface="汉仪文黑-55简" panose="00020600040101010101" charset="-122"/>
              <a:ea typeface="汉仪文黑-55简" panose="00020600040101010101" charset="-122"/>
              <a:cs typeface="汉仪文黑-55简" panose="0002060004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12815" y="4688205"/>
            <a:ext cx="1939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汉仪文黑-55简" panose="00020600040101010101" charset="-122"/>
                <a:ea typeface="汉仪文黑-55简" panose="00020600040101010101" charset="-122"/>
                <a:cs typeface="汉仪文黑-55简" panose="00020600040101010101" charset="-122"/>
              </a:rPr>
              <a:t>指导老师：</a:t>
            </a:r>
            <a:r>
              <a:rPr lang="en-US" altLang="zh-CN">
                <a:solidFill>
                  <a:schemeClr val="bg1"/>
                </a:solidFill>
                <a:latin typeface="汉仪文黑-55简" panose="00020600040101010101" charset="-122"/>
                <a:ea typeface="汉仪文黑-55简" panose="00020600040101010101" charset="-122"/>
                <a:cs typeface="汉仪文黑-55简" panose="00020600040101010101" charset="-122"/>
              </a:rPr>
              <a:t>name</a:t>
            </a:r>
            <a:endParaRPr lang="en-US" altLang="zh-CN">
              <a:solidFill>
                <a:schemeClr val="bg1"/>
              </a:solidFill>
              <a:latin typeface="汉仪文黑-55简" panose="00020600040101010101" charset="-122"/>
              <a:ea typeface="汉仪文黑-55简" panose="00020600040101010101" charset="-122"/>
              <a:cs typeface="汉仪文黑-55简" panose="00020600040101010101" charset="-122"/>
            </a:endParaRPr>
          </a:p>
        </p:txBody>
      </p:sp>
    </p:spTree>
    <p:custDataLst>
      <p:tags r:id="rId1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燕尾形 13"/>
          <p:cNvSpPr/>
          <p:nvPr/>
        </p:nvSpPr>
        <p:spPr>
          <a:xfrm>
            <a:off x="295910" y="363220"/>
            <a:ext cx="641350" cy="765810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燕尾形 14"/>
          <p:cNvSpPr/>
          <p:nvPr/>
        </p:nvSpPr>
        <p:spPr>
          <a:xfrm>
            <a:off x="822960" y="363220"/>
            <a:ext cx="641350" cy="765810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2595" y="42227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latin typeface="汉仪文黑-55简" panose="00020600040101010101" charset="-122"/>
                <a:ea typeface="汉仪文黑-55简" panose="00020600040101010101" charset="-122"/>
              </a:rPr>
              <a:t>添加标题</a:t>
            </a:r>
            <a:endParaRPr lang="zh-CN" altLang="en-US" sz="4000"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9900" y="3329940"/>
            <a:ext cx="11252835" cy="1981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上下箭头 2"/>
          <p:cNvSpPr/>
          <p:nvPr/>
        </p:nvSpPr>
        <p:spPr>
          <a:xfrm>
            <a:off x="1464310" y="2563495"/>
            <a:ext cx="345440" cy="1730375"/>
          </a:xfrm>
          <a:prstGeom prst="upDownArrow">
            <a:avLst>
              <a:gd name="adj1" fmla="val 65281"/>
              <a:gd name="adj2" fmla="val 46142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22960" y="1846580"/>
            <a:ext cx="1893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汉仪文黑-55简" panose="00020600040101010101" charset="-122"/>
                <a:ea typeface="汉仪文黑-55简" panose="00020600040101010101" charset="-122"/>
              </a:rPr>
              <a:t>添加小标题</a:t>
            </a:r>
            <a:endParaRPr lang="zh-CN" altLang="en-US" sz="2400"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1800" y="4573905"/>
            <a:ext cx="24098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点击输入文本信息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点击输入文本信息点击输入文本信息</a:t>
            </a:r>
            <a:endParaRPr lang="zh-CN" altLang="en-US"/>
          </a:p>
        </p:txBody>
      </p:sp>
      <p:sp>
        <p:nvSpPr>
          <p:cNvPr id="5" name="上下箭头 4"/>
          <p:cNvSpPr/>
          <p:nvPr/>
        </p:nvSpPr>
        <p:spPr>
          <a:xfrm>
            <a:off x="4388485" y="2563495"/>
            <a:ext cx="345440" cy="1730375"/>
          </a:xfrm>
          <a:prstGeom prst="upDownArrow">
            <a:avLst>
              <a:gd name="adj1" fmla="val 65281"/>
              <a:gd name="adj2" fmla="val 46142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747135" y="1846580"/>
            <a:ext cx="1893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汉仪文黑-55简" panose="00020600040101010101" charset="-122"/>
                <a:ea typeface="汉仪文黑-55简" panose="00020600040101010101" charset="-122"/>
              </a:rPr>
              <a:t>添加小标题</a:t>
            </a:r>
            <a:endParaRPr lang="zh-CN" altLang="en-US" sz="2400"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55975" y="4573905"/>
            <a:ext cx="24098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点击输入文本信息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点击输入文本信息点击输入文本信息</a:t>
            </a:r>
            <a:endParaRPr lang="zh-CN" altLang="en-US"/>
          </a:p>
        </p:txBody>
      </p:sp>
      <p:sp>
        <p:nvSpPr>
          <p:cNvPr id="8" name="上下箭头 7"/>
          <p:cNvSpPr/>
          <p:nvPr/>
        </p:nvSpPr>
        <p:spPr>
          <a:xfrm>
            <a:off x="7230110" y="2563495"/>
            <a:ext cx="345440" cy="1730375"/>
          </a:xfrm>
          <a:prstGeom prst="upDownArrow">
            <a:avLst>
              <a:gd name="adj1" fmla="val 65281"/>
              <a:gd name="adj2" fmla="val 46142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588760" y="1846580"/>
            <a:ext cx="1893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汉仪文黑-55简" panose="00020600040101010101" charset="-122"/>
                <a:ea typeface="汉仪文黑-55简" panose="00020600040101010101" charset="-122"/>
              </a:rPr>
              <a:t>添加小标题</a:t>
            </a:r>
            <a:endParaRPr lang="zh-CN" altLang="en-US" sz="2400"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97600" y="4573905"/>
            <a:ext cx="24098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点击输入文本信息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点击输入文本信息点击输入文本信息</a:t>
            </a:r>
            <a:endParaRPr lang="zh-CN" altLang="en-US"/>
          </a:p>
        </p:txBody>
      </p:sp>
      <p:sp>
        <p:nvSpPr>
          <p:cNvPr id="11" name="上下箭头 10"/>
          <p:cNvSpPr/>
          <p:nvPr/>
        </p:nvSpPr>
        <p:spPr>
          <a:xfrm>
            <a:off x="10062845" y="2563495"/>
            <a:ext cx="345440" cy="1730375"/>
          </a:xfrm>
          <a:prstGeom prst="upDownArrow">
            <a:avLst>
              <a:gd name="adj1" fmla="val 65281"/>
              <a:gd name="adj2" fmla="val 46142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421495" y="1846580"/>
            <a:ext cx="1893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汉仪文黑-55简" panose="00020600040101010101" charset="-122"/>
                <a:ea typeface="汉仪文黑-55简" panose="00020600040101010101" charset="-122"/>
              </a:rPr>
              <a:t>添加小标题</a:t>
            </a:r>
            <a:endParaRPr lang="zh-CN" altLang="en-US" sz="2400"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030335" y="4573905"/>
            <a:ext cx="24098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点击输入文本信息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点击输入文本信息点击输入文本信息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" grpId="0"/>
      <p:bldP spid="10" grpId="0"/>
      <p:bldP spid="13" grpId="0"/>
      <p:bldP spid="19" grpId="1"/>
      <p:bldP spid="7" grpId="1"/>
      <p:bldP spid="10" grpId="1"/>
      <p:bldP spid="1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燕尾形 13"/>
          <p:cNvSpPr/>
          <p:nvPr/>
        </p:nvSpPr>
        <p:spPr>
          <a:xfrm>
            <a:off x="295910" y="363220"/>
            <a:ext cx="641350" cy="765810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燕尾形 14"/>
          <p:cNvSpPr/>
          <p:nvPr/>
        </p:nvSpPr>
        <p:spPr>
          <a:xfrm>
            <a:off x="822960" y="363220"/>
            <a:ext cx="641350" cy="765810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2595" y="42227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latin typeface="汉仪文黑-55简" panose="00020600040101010101" charset="-122"/>
                <a:ea typeface="汉仪文黑-55简" panose="00020600040101010101" charset="-122"/>
              </a:rPr>
              <a:t>添加标题</a:t>
            </a:r>
            <a:endParaRPr lang="zh-CN" altLang="en-US" sz="4000"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90880" y="2122805"/>
            <a:ext cx="3031490" cy="564515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522" name="Shape 23522"/>
          <p:cNvSpPr/>
          <p:nvPr/>
        </p:nvSpPr>
        <p:spPr>
          <a:xfrm>
            <a:off x="4495165" y="2143760"/>
            <a:ext cx="3202305" cy="2910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34" y="6473"/>
                </a:moveTo>
                <a:lnTo>
                  <a:pt x="8365" y="6515"/>
                </a:lnTo>
                <a:lnTo>
                  <a:pt x="7759" y="6654"/>
                </a:lnTo>
                <a:lnTo>
                  <a:pt x="7154" y="6876"/>
                </a:lnTo>
                <a:lnTo>
                  <a:pt x="6599" y="7181"/>
                </a:lnTo>
                <a:lnTo>
                  <a:pt x="6094" y="7557"/>
                </a:lnTo>
                <a:lnTo>
                  <a:pt x="5640" y="8001"/>
                </a:lnTo>
                <a:lnTo>
                  <a:pt x="5236" y="8501"/>
                </a:lnTo>
                <a:lnTo>
                  <a:pt x="4883" y="9057"/>
                </a:lnTo>
                <a:lnTo>
                  <a:pt x="4605" y="9668"/>
                </a:lnTo>
                <a:lnTo>
                  <a:pt x="4391" y="10321"/>
                </a:lnTo>
                <a:lnTo>
                  <a:pt x="4264" y="11001"/>
                </a:lnTo>
                <a:lnTo>
                  <a:pt x="4239" y="11724"/>
                </a:lnTo>
                <a:lnTo>
                  <a:pt x="4264" y="12432"/>
                </a:lnTo>
                <a:lnTo>
                  <a:pt x="4391" y="13113"/>
                </a:lnTo>
                <a:lnTo>
                  <a:pt x="4605" y="13766"/>
                </a:lnTo>
                <a:lnTo>
                  <a:pt x="4883" y="14377"/>
                </a:lnTo>
                <a:lnTo>
                  <a:pt x="5236" y="14919"/>
                </a:lnTo>
                <a:lnTo>
                  <a:pt x="5640" y="15419"/>
                </a:lnTo>
                <a:lnTo>
                  <a:pt x="6094" y="15877"/>
                </a:lnTo>
                <a:lnTo>
                  <a:pt x="6599" y="16252"/>
                </a:lnTo>
                <a:lnTo>
                  <a:pt x="7154" y="16572"/>
                </a:lnTo>
                <a:lnTo>
                  <a:pt x="7759" y="16794"/>
                </a:lnTo>
                <a:lnTo>
                  <a:pt x="8365" y="16933"/>
                </a:lnTo>
                <a:lnTo>
                  <a:pt x="9034" y="16961"/>
                </a:lnTo>
                <a:lnTo>
                  <a:pt x="9677" y="16933"/>
                </a:lnTo>
                <a:lnTo>
                  <a:pt x="10295" y="16794"/>
                </a:lnTo>
                <a:lnTo>
                  <a:pt x="10901" y="16572"/>
                </a:lnTo>
                <a:lnTo>
                  <a:pt x="11443" y="16252"/>
                </a:lnTo>
                <a:lnTo>
                  <a:pt x="11948" y="15877"/>
                </a:lnTo>
                <a:lnTo>
                  <a:pt x="12415" y="15419"/>
                </a:lnTo>
                <a:lnTo>
                  <a:pt x="12819" y="14919"/>
                </a:lnTo>
                <a:lnTo>
                  <a:pt x="13172" y="14377"/>
                </a:lnTo>
                <a:lnTo>
                  <a:pt x="13437" y="13766"/>
                </a:lnTo>
                <a:lnTo>
                  <a:pt x="13639" y="13113"/>
                </a:lnTo>
                <a:lnTo>
                  <a:pt x="13790" y="12432"/>
                </a:lnTo>
                <a:lnTo>
                  <a:pt x="13815" y="11724"/>
                </a:lnTo>
                <a:lnTo>
                  <a:pt x="13790" y="11085"/>
                </a:lnTo>
                <a:lnTo>
                  <a:pt x="13677" y="10460"/>
                </a:lnTo>
                <a:lnTo>
                  <a:pt x="13513" y="9876"/>
                </a:lnTo>
                <a:lnTo>
                  <a:pt x="12857" y="10335"/>
                </a:lnTo>
                <a:lnTo>
                  <a:pt x="12163" y="10807"/>
                </a:lnTo>
                <a:lnTo>
                  <a:pt x="11380" y="11251"/>
                </a:lnTo>
                <a:lnTo>
                  <a:pt x="11431" y="11724"/>
                </a:lnTo>
                <a:lnTo>
                  <a:pt x="11380" y="12238"/>
                </a:lnTo>
                <a:lnTo>
                  <a:pt x="11242" y="12752"/>
                </a:lnTo>
                <a:lnTo>
                  <a:pt x="11027" y="13196"/>
                </a:lnTo>
                <a:lnTo>
                  <a:pt x="10724" y="13571"/>
                </a:lnTo>
                <a:lnTo>
                  <a:pt x="10371" y="13905"/>
                </a:lnTo>
                <a:lnTo>
                  <a:pt x="9967" y="14141"/>
                </a:lnTo>
                <a:lnTo>
                  <a:pt x="9513" y="14307"/>
                </a:lnTo>
                <a:lnTo>
                  <a:pt x="9034" y="14349"/>
                </a:lnTo>
                <a:lnTo>
                  <a:pt x="8542" y="14307"/>
                </a:lnTo>
                <a:lnTo>
                  <a:pt x="8087" y="14141"/>
                </a:lnTo>
                <a:lnTo>
                  <a:pt x="7671" y="13905"/>
                </a:lnTo>
                <a:lnTo>
                  <a:pt x="7330" y="13571"/>
                </a:lnTo>
                <a:lnTo>
                  <a:pt x="7028" y="13196"/>
                </a:lnTo>
                <a:lnTo>
                  <a:pt x="6813" y="12752"/>
                </a:lnTo>
                <a:lnTo>
                  <a:pt x="6662" y="12238"/>
                </a:lnTo>
                <a:lnTo>
                  <a:pt x="6624" y="11724"/>
                </a:lnTo>
                <a:lnTo>
                  <a:pt x="6662" y="11182"/>
                </a:lnTo>
                <a:lnTo>
                  <a:pt x="6813" y="10682"/>
                </a:lnTo>
                <a:lnTo>
                  <a:pt x="7028" y="10237"/>
                </a:lnTo>
                <a:lnTo>
                  <a:pt x="7330" y="9862"/>
                </a:lnTo>
                <a:lnTo>
                  <a:pt x="7671" y="9529"/>
                </a:lnTo>
                <a:lnTo>
                  <a:pt x="8087" y="9279"/>
                </a:lnTo>
                <a:lnTo>
                  <a:pt x="8542" y="9126"/>
                </a:lnTo>
                <a:lnTo>
                  <a:pt x="9034" y="9085"/>
                </a:lnTo>
                <a:lnTo>
                  <a:pt x="9387" y="9112"/>
                </a:lnTo>
                <a:lnTo>
                  <a:pt x="9728" y="9196"/>
                </a:lnTo>
                <a:lnTo>
                  <a:pt x="10043" y="9335"/>
                </a:lnTo>
                <a:lnTo>
                  <a:pt x="10598" y="8696"/>
                </a:lnTo>
                <a:lnTo>
                  <a:pt x="11191" y="8070"/>
                </a:lnTo>
                <a:lnTo>
                  <a:pt x="11822" y="7473"/>
                </a:lnTo>
                <a:lnTo>
                  <a:pt x="11343" y="7126"/>
                </a:lnTo>
                <a:lnTo>
                  <a:pt x="10800" y="6848"/>
                </a:lnTo>
                <a:lnTo>
                  <a:pt x="10232" y="6640"/>
                </a:lnTo>
                <a:lnTo>
                  <a:pt x="9652" y="6501"/>
                </a:lnTo>
                <a:lnTo>
                  <a:pt x="9034" y="6473"/>
                </a:lnTo>
                <a:close/>
                <a:moveTo>
                  <a:pt x="9034" y="3695"/>
                </a:moveTo>
                <a:lnTo>
                  <a:pt x="8163" y="3750"/>
                </a:lnTo>
                <a:lnTo>
                  <a:pt x="7343" y="3903"/>
                </a:lnTo>
                <a:lnTo>
                  <a:pt x="6561" y="4167"/>
                </a:lnTo>
                <a:lnTo>
                  <a:pt x="5816" y="4514"/>
                </a:lnTo>
                <a:lnTo>
                  <a:pt x="5110" y="4945"/>
                </a:lnTo>
                <a:lnTo>
                  <a:pt x="4454" y="5459"/>
                </a:lnTo>
                <a:lnTo>
                  <a:pt x="3861" y="6056"/>
                </a:lnTo>
                <a:lnTo>
                  <a:pt x="3318" y="6709"/>
                </a:lnTo>
                <a:lnTo>
                  <a:pt x="2851" y="7418"/>
                </a:lnTo>
                <a:lnTo>
                  <a:pt x="2448" y="8195"/>
                </a:lnTo>
                <a:lnTo>
                  <a:pt x="2132" y="9015"/>
                </a:lnTo>
                <a:lnTo>
                  <a:pt x="1905" y="9876"/>
                </a:lnTo>
                <a:lnTo>
                  <a:pt x="1754" y="10793"/>
                </a:lnTo>
                <a:lnTo>
                  <a:pt x="1716" y="11724"/>
                </a:lnTo>
                <a:lnTo>
                  <a:pt x="1754" y="12654"/>
                </a:lnTo>
                <a:lnTo>
                  <a:pt x="1905" y="13557"/>
                </a:lnTo>
                <a:lnTo>
                  <a:pt x="2132" y="14419"/>
                </a:lnTo>
                <a:lnTo>
                  <a:pt x="2448" y="15238"/>
                </a:lnTo>
                <a:lnTo>
                  <a:pt x="2851" y="16016"/>
                </a:lnTo>
                <a:lnTo>
                  <a:pt x="3318" y="16738"/>
                </a:lnTo>
                <a:lnTo>
                  <a:pt x="3861" y="17377"/>
                </a:lnTo>
                <a:lnTo>
                  <a:pt x="4454" y="17975"/>
                </a:lnTo>
                <a:lnTo>
                  <a:pt x="5110" y="18488"/>
                </a:lnTo>
                <a:lnTo>
                  <a:pt x="5816" y="18919"/>
                </a:lnTo>
                <a:lnTo>
                  <a:pt x="6561" y="19266"/>
                </a:lnTo>
                <a:lnTo>
                  <a:pt x="7343" y="19530"/>
                </a:lnTo>
                <a:lnTo>
                  <a:pt x="8163" y="19683"/>
                </a:lnTo>
                <a:lnTo>
                  <a:pt x="9034" y="19739"/>
                </a:lnTo>
                <a:lnTo>
                  <a:pt x="9892" y="19683"/>
                </a:lnTo>
                <a:lnTo>
                  <a:pt x="10712" y="19530"/>
                </a:lnTo>
                <a:lnTo>
                  <a:pt x="11494" y="19266"/>
                </a:lnTo>
                <a:lnTo>
                  <a:pt x="12238" y="18919"/>
                </a:lnTo>
                <a:lnTo>
                  <a:pt x="12945" y="18488"/>
                </a:lnTo>
                <a:lnTo>
                  <a:pt x="13601" y="17975"/>
                </a:lnTo>
                <a:lnTo>
                  <a:pt x="14194" y="17377"/>
                </a:lnTo>
                <a:lnTo>
                  <a:pt x="14736" y="16738"/>
                </a:lnTo>
                <a:lnTo>
                  <a:pt x="15203" y="16016"/>
                </a:lnTo>
                <a:lnTo>
                  <a:pt x="15594" y="15238"/>
                </a:lnTo>
                <a:lnTo>
                  <a:pt x="15910" y="14419"/>
                </a:lnTo>
                <a:lnTo>
                  <a:pt x="16150" y="13557"/>
                </a:lnTo>
                <a:lnTo>
                  <a:pt x="16288" y="12654"/>
                </a:lnTo>
                <a:lnTo>
                  <a:pt x="16339" y="11724"/>
                </a:lnTo>
                <a:lnTo>
                  <a:pt x="16314" y="10932"/>
                </a:lnTo>
                <a:lnTo>
                  <a:pt x="16200" y="10154"/>
                </a:lnTo>
                <a:lnTo>
                  <a:pt x="16023" y="9404"/>
                </a:lnTo>
                <a:lnTo>
                  <a:pt x="15809" y="8696"/>
                </a:lnTo>
                <a:lnTo>
                  <a:pt x="15519" y="8029"/>
                </a:lnTo>
                <a:lnTo>
                  <a:pt x="15014" y="8543"/>
                </a:lnTo>
                <a:lnTo>
                  <a:pt x="14434" y="9098"/>
                </a:lnTo>
                <a:lnTo>
                  <a:pt x="14648" y="9723"/>
                </a:lnTo>
                <a:lnTo>
                  <a:pt x="14812" y="10362"/>
                </a:lnTo>
                <a:lnTo>
                  <a:pt x="14900" y="11029"/>
                </a:lnTo>
                <a:lnTo>
                  <a:pt x="14938" y="11724"/>
                </a:lnTo>
                <a:lnTo>
                  <a:pt x="14888" y="12543"/>
                </a:lnTo>
                <a:lnTo>
                  <a:pt x="14762" y="13321"/>
                </a:lnTo>
                <a:lnTo>
                  <a:pt x="14547" y="14057"/>
                </a:lnTo>
                <a:lnTo>
                  <a:pt x="14244" y="14766"/>
                </a:lnTo>
                <a:lnTo>
                  <a:pt x="13879" y="15419"/>
                </a:lnTo>
                <a:lnTo>
                  <a:pt x="13450" y="16016"/>
                </a:lnTo>
                <a:lnTo>
                  <a:pt x="12945" y="16572"/>
                </a:lnTo>
                <a:lnTo>
                  <a:pt x="12415" y="17030"/>
                </a:lnTo>
                <a:lnTo>
                  <a:pt x="11809" y="17433"/>
                </a:lnTo>
                <a:lnTo>
                  <a:pt x="11166" y="17766"/>
                </a:lnTo>
                <a:lnTo>
                  <a:pt x="10485" y="18002"/>
                </a:lnTo>
                <a:lnTo>
                  <a:pt x="9778" y="18141"/>
                </a:lnTo>
                <a:lnTo>
                  <a:pt x="9034" y="18197"/>
                </a:lnTo>
                <a:lnTo>
                  <a:pt x="8289" y="18141"/>
                </a:lnTo>
                <a:lnTo>
                  <a:pt x="7570" y="18002"/>
                </a:lnTo>
                <a:lnTo>
                  <a:pt x="6889" y="17766"/>
                </a:lnTo>
                <a:lnTo>
                  <a:pt x="6245" y="17433"/>
                </a:lnTo>
                <a:lnTo>
                  <a:pt x="5640" y="17030"/>
                </a:lnTo>
                <a:lnTo>
                  <a:pt x="5110" y="16572"/>
                </a:lnTo>
                <a:lnTo>
                  <a:pt x="4605" y="16016"/>
                </a:lnTo>
                <a:lnTo>
                  <a:pt x="4176" y="15419"/>
                </a:lnTo>
                <a:lnTo>
                  <a:pt x="3810" y="14766"/>
                </a:lnTo>
                <a:lnTo>
                  <a:pt x="3507" y="14057"/>
                </a:lnTo>
                <a:lnTo>
                  <a:pt x="3293" y="13321"/>
                </a:lnTo>
                <a:lnTo>
                  <a:pt x="3167" y="12543"/>
                </a:lnTo>
                <a:lnTo>
                  <a:pt x="3116" y="11724"/>
                </a:lnTo>
                <a:lnTo>
                  <a:pt x="3167" y="10918"/>
                </a:lnTo>
                <a:lnTo>
                  <a:pt x="3293" y="10112"/>
                </a:lnTo>
                <a:lnTo>
                  <a:pt x="3507" y="9376"/>
                </a:lnTo>
                <a:lnTo>
                  <a:pt x="3810" y="8668"/>
                </a:lnTo>
                <a:lnTo>
                  <a:pt x="4176" y="8029"/>
                </a:lnTo>
                <a:lnTo>
                  <a:pt x="4605" y="7418"/>
                </a:lnTo>
                <a:lnTo>
                  <a:pt x="5110" y="6876"/>
                </a:lnTo>
                <a:lnTo>
                  <a:pt x="5640" y="6404"/>
                </a:lnTo>
                <a:lnTo>
                  <a:pt x="6245" y="6001"/>
                </a:lnTo>
                <a:lnTo>
                  <a:pt x="6889" y="5667"/>
                </a:lnTo>
                <a:lnTo>
                  <a:pt x="7570" y="5431"/>
                </a:lnTo>
                <a:lnTo>
                  <a:pt x="8289" y="5292"/>
                </a:lnTo>
                <a:lnTo>
                  <a:pt x="9034" y="5237"/>
                </a:lnTo>
                <a:lnTo>
                  <a:pt x="9728" y="5292"/>
                </a:lnTo>
                <a:lnTo>
                  <a:pt x="10396" y="5417"/>
                </a:lnTo>
                <a:lnTo>
                  <a:pt x="11040" y="5626"/>
                </a:lnTo>
                <a:lnTo>
                  <a:pt x="11658" y="5917"/>
                </a:lnTo>
                <a:lnTo>
                  <a:pt x="12226" y="6279"/>
                </a:lnTo>
                <a:lnTo>
                  <a:pt x="12756" y="6695"/>
                </a:lnTo>
                <a:lnTo>
                  <a:pt x="13386" y="6265"/>
                </a:lnTo>
                <a:lnTo>
                  <a:pt x="14043" y="5876"/>
                </a:lnTo>
                <a:lnTo>
                  <a:pt x="13450" y="5348"/>
                </a:lnTo>
                <a:lnTo>
                  <a:pt x="12806" y="4862"/>
                </a:lnTo>
                <a:lnTo>
                  <a:pt x="12125" y="4459"/>
                </a:lnTo>
                <a:lnTo>
                  <a:pt x="11406" y="4126"/>
                </a:lnTo>
                <a:lnTo>
                  <a:pt x="10649" y="3889"/>
                </a:lnTo>
                <a:lnTo>
                  <a:pt x="9841" y="3750"/>
                </a:lnTo>
                <a:lnTo>
                  <a:pt x="9034" y="3695"/>
                </a:lnTo>
                <a:close/>
                <a:moveTo>
                  <a:pt x="17954" y="0"/>
                </a:moveTo>
                <a:lnTo>
                  <a:pt x="17966" y="14"/>
                </a:lnTo>
                <a:lnTo>
                  <a:pt x="18042" y="83"/>
                </a:lnTo>
                <a:lnTo>
                  <a:pt x="18156" y="167"/>
                </a:lnTo>
                <a:lnTo>
                  <a:pt x="18294" y="306"/>
                </a:lnTo>
                <a:lnTo>
                  <a:pt x="18458" y="486"/>
                </a:lnTo>
                <a:lnTo>
                  <a:pt x="18610" y="695"/>
                </a:lnTo>
                <a:lnTo>
                  <a:pt x="18761" y="945"/>
                </a:lnTo>
                <a:lnTo>
                  <a:pt x="18900" y="1250"/>
                </a:lnTo>
                <a:lnTo>
                  <a:pt x="18988" y="1570"/>
                </a:lnTo>
                <a:lnTo>
                  <a:pt x="19077" y="1931"/>
                </a:lnTo>
                <a:lnTo>
                  <a:pt x="19089" y="2334"/>
                </a:lnTo>
                <a:lnTo>
                  <a:pt x="19039" y="2778"/>
                </a:lnTo>
                <a:lnTo>
                  <a:pt x="18925" y="3264"/>
                </a:lnTo>
                <a:lnTo>
                  <a:pt x="18963" y="3264"/>
                </a:lnTo>
                <a:lnTo>
                  <a:pt x="19077" y="3278"/>
                </a:lnTo>
                <a:lnTo>
                  <a:pt x="19228" y="3306"/>
                </a:lnTo>
                <a:lnTo>
                  <a:pt x="19430" y="3334"/>
                </a:lnTo>
                <a:lnTo>
                  <a:pt x="19670" y="3375"/>
                </a:lnTo>
                <a:lnTo>
                  <a:pt x="19935" y="3417"/>
                </a:lnTo>
                <a:lnTo>
                  <a:pt x="20212" y="3487"/>
                </a:lnTo>
                <a:lnTo>
                  <a:pt x="20490" y="3584"/>
                </a:lnTo>
                <a:lnTo>
                  <a:pt x="20755" y="3681"/>
                </a:lnTo>
                <a:lnTo>
                  <a:pt x="20994" y="3806"/>
                </a:lnTo>
                <a:lnTo>
                  <a:pt x="21221" y="3959"/>
                </a:lnTo>
                <a:lnTo>
                  <a:pt x="21411" y="4126"/>
                </a:lnTo>
                <a:lnTo>
                  <a:pt x="21537" y="4320"/>
                </a:lnTo>
                <a:lnTo>
                  <a:pt x="21600" y="4542"/>
                </a:lnTo>
                <a:lnTo>
                  <a:pt x="21575" y="4806"/>
                </a:lnTo>
                <a:lnTo>
                  <a:pt x="21486" y="5098"/>
                </a:lnTo>
                <a:lnTo>
                  <a:pt x="21486" y="5112"/>
                </a:lnTo>
                <a:lnTo>
                  <a:pt x="21449" y="5237"/>
                </a:lnTo>
                <a:lnTo>
                  <a:pt x="21411" y="5348"/>
                </a:lnTo>
                <a:lnTo>
                  <a:pt x="21348" y="5445"/>
                </a:lnTo>
                <a:lnTo>
                  <a:pt x="21247" y="5584"/>
                </a:lnTo>
                <a:lnTo>
                  <a:pt x="21133" y="5723"/>
                </a:lnTo>
                <a:lnTo>
                  <a:pt x="20982" y="5862"/>
                </a:lnTo>
                <a:lnTo>
                  <a:pt x="20793" y="6001"/>
                </a:lnTo>
                <a:lnTo>
                  <a:pt x="20565" y="6140"/>
                </a:lnTo>
                <a:lnTo>
                  <a:pt x="20288" y="6279"/>
                </a:lnTo>
                <a:lnTo>
                  <a:pt x="19972" y="6376"/>
                </a:lnTo>
                <a:lnTo>
                  <a:pt x="19594" y="6473"/>
                </a:lnTo>
                <a:lnTo>
                  <a:pt x="19165" y="6543"/>
                </a:lnTo>
                <a:lnTo>
                  <a:pt x="18660" y="6570"/>
                </a:lnTo>
                <a:lnTo>
                  <a:pt x="18105" y="6570"/>
                </a:lnTo>
                <a:lnTo>
                  <a:pt x="17474" y="6543"/>
                </a:lnTo>
                <a:lnTo>
                  <a:pt x="16780" y="6445"/>
                </a:lnTo>
                <a:lnTo>
                  <a:pt x="16768" y="6473"/>
                </a:lnTo>
                <a:lnTo>
                  <a:pt x="16768" y="6487"/>
                </a:lnTo>
                <a:lnTo>
                  <a:pt x="16730" y="6501"/>
                </a:lnTo>
                <a:lnTo>
                  <a:pt x="16717" y="6556"/>
                </a:lnTo>
                <a:lnTo>
                  <a:pt x="17096" y="7320"/>
                </a:lnTo>
                <a:lnTo>
                  <a:pt x="17424" y="8140"/>
                </a:lnTo>
                <a:lnTo>
                  <a:pt x="17701" y="8987"/>
                </a:lnTo>
                <a:lnTo>
                  <a:pt x="17891" y="9876"/>
                </a:lnTo>
                <a:lnTo>
                  <a:pt x="18004" y="10779"/>
                </a:lnTo>
                <a:lnTo>
                  <a:pt x="18042" y="11724"/>
                </a:lnTo>
                <a:lnTo>
                  <a:pt x="18004" y="12724"/>
                </a:lnTo>
                <a:lnTo>
                  <a:pt x="17853" y="13710"/>
                </a:lnTo>
                <a:lnTo>
                  <a:pt x="17638" y="14669"/>
                </a:lnTo>
                <a:lnTo>
                  <a:pt x="17336" y="15558"/>
                </a:lnTo>
                <a:lnTo>
                  <a:pt x="16957" y="16433"/>
                </a:lnTo>
                <a:lnTo>
                  <a:pt x="16503" y="17238"/>
                </a:lnTo>
                <a:lnTo>
                  <a:pt x="15973" y="18002"/>
                </a:lnTo>
                <a:lnTo>
                  <a:pt x="15405" y="18711"/>
                </a:lnTo>
                <a:lnTo>
                  <a:pt x="14762" y="19350"/>
                </a:lnTo>
                <a:lnTo>
                  <a:pt x="14068" y="19919"/>
                </a:lnTo>
                <a:lnTo>
                  <a:pt x="13323" y="20405"/>
                </a:lnTo>
                <a:lnTo>
                  <a:pt x="12541" y="20822"/>
                </a:lnTo>
                <a:lnTo>
                  <a:pt x="11696" y="21155"/>
                </a:lnTo>
                <a:lnTo>
                  <a:pt x="10850" y="21406"/>
                </a:lnTo>
                <a:lnTo>
                  <a:pt x="9955" y="21544"/>
                </a:lnTo>
                <a:lnTo>
                  <a:pt x="9034" y="21600"/>
                </a:lnTo>
                <a:lnTo>
                  <a:pt x="8100" y="21544"/>
                </a:lnTo>
                <a:lnTo>
                  <a:pt x="7204" y="21406"/>
                </a:lnTo>
                <a:lnTo>
                  <a:pt x="6346" y="21155"/>
                </a:lnTo>
                <a:lnTo>
                  <a:pt x="5514" y="20822"/>
                </a:lnTo>
                <a:lnTo>
                  <a:pt x="4731" y="20405"/>
                </a:lnTo>
                <a:lnTo>
                  <a:pt x="3987" y="19919"/>
                </a:lnTo>
                <a:lnTo>
                  <a:pt x="3293" y="19350"/>
                </a:lnTo>
                <a:lnTo>
                  <a:pt x="2637" y="18711"/>
                </a:lnTo>
                <a:lnTo>
                  <a:pt x="2057" y="18002"/>
                </a:lnTo>
                <a:lnTo>
                  <a:pt x="1552" y="17238"/>
                </a:lnTo>
                <a:lnTo>
                  <a:pt x="1098" y="16433"/>
                </a:lnTo>
                <a:lnTo>
                  <a:pt x="719" y="15558"/>
                </a:lnTo>
                <a:lnTo>
                  <a:pt x="416" y="14669"/>
                </a:lnTo>
                <a:lnTo>
                  <a:pt x="202" y="13710"/>
                </a:lnTo>
                <a:lnTo>
                  <a:pt x="50" y="12724"/>
                </a:lnTo>
                <a:lnTo>
                  <a:pt x="0" y="11724"/>
                </a:lnTo>
                <a:lnTo>
                  <a:pt x="50" y="10710"/>
                </a:lnTo>
                <a:lnTo>
                  <a:pt x="202" y="9723"/>
                </a:lnTo>
                <a:lnTo>
                  <a:pt x="416" y="8779"/>
                </a:lnTo>
                <a:lnTo>
                  <a:pt x="719" y="7862"/>
                </a:lnTo>
                <a:lnTo>
                  <a:pt x="1098" y="7001"/>
                </a:lnTo>
                <a:lnTo>
                  <a:pt x="1552" y="6195"/>
                </a:lnTo>
                <a:lnTo>
                  <a:pt x="2057" y="5431"/>
                </a:lnTo>
                <a:lnTo>
                  <a:pt x="2637" y="4723"/>
                </a:lnTo>
                <a:lnTo>
                  <a:pt x="3293" y="4098"/>
                </a:lnTo>
                <a:lnTo>
                  <a:pt x="3987" y="3528"/>
                </a:lnTo>
                <a:lnTo>
                  <a:pt x="4731" y="3028"/>
                </a:lnTo>
                <a:lnTo>
                  <a:pt x="5514" y="2611"/>
                </a:lnTo>
                <a:lnTo>
                  <a:pt x="6346" y="2278"/>
                </a:lnTo>
                <a:lnTo>
                  <a:pt x="7204" y="2042"/>
                </a:lnTo>
                <a:lnTo>
                  <a:pt x="8100" y="1889"/>
                </a:lnTo>
                <a:lnTo>
                  <a:pt x="9034" y="1834"/>
                </a:lnTo>
                <a:lnTo>
                  <a:pt x="9955" y="1889"/>
                </a:lnTo>
                <a:lnTo>
                  <a:pt x="10863" y="2042"/>
                </a:lnTo>
                <a:lnTo>
                  <a:pt x="11734" y="2278"/>
                </a:lnTo>
                <a:lnTo>
                  <a:pt x="12566" y="2625"/>
                </a:lnTo>
                <a:lnTo>
                  <a:pt x="13361" y="3042"/>
                </a:lnTo>
                <a:lnTo>
                  <a:pt x="14106" y="3542"/>
                </a:lnTo>
                <a:lnTo>
                  <a:pt x="14812" y="4126"/>
                </a:lnTo>
                <a:lnTo>
                  <a:pt x="15443" y="4778"/>
                </a:lnTo>
                <a:lnTo>
                  <a:pt x="15468" y="4473"/>
                </a:lnTo>
                <a:lnTo>
                  <a:pt x="15519" y="4153"/>
                </a:lnTo>
                <a:lnTo>
                  <a:pt x="15582" y="3764"/>
                </a:lnTo>
                <a:lnTo>
                  <a:pt x="15657" y="3375"/>
                </a:lnTo>
                <a:lnTo>
                  <a:pt x="15746" y="2959"/>
                </a:lnTo>
                <a:lnTo>
                  <a:pt x="15847" y="2528"/>
                </a:lnTo>
                <a:lnTo>
                  <a:pt x="15973" y="2111"/>
                </a:lnTo>
                <a:lnTo>
                  <a:pt x="16137" y="1709"/>
                </a:lnTo>
                <a:lnTo>
                  <a:pt x="16314" y="1306"/>
                </a:lnTo>
                <a:lnTo>
                  <a:pt x="16515" y="972"/>
                </a:lnTo>
                <a:lnTo>
                  <a:pt x="16730" y="653"/>
                </a:lnTo>
                <a:lnTo>
                  <a:pt x="16982" y="389"/>
                </a:lnTo>
                <a:lnTo>
                  <a:pt x="17272" y="194"/>
                </a:lnTo>
                <a:lnTo>
                  <a:pt x="17588" y="69"/>
                </a:lnTo>
                <a:lnTo>
                  <a:pt x="17954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12700">
            <a:miter lim="400000"/>
          </a:ln>
        </p:spPr>
        <p:txBody>
          <a:bodyPr lIns="22860" tIns="22860" rIns="22860" bIns="22860"/>
          <a:p>
            <a:pPr defTabSz="457200">
              <a:defRPr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2400"/>
          </a:p>
        </p:txBody>
      </p:sp>
      <p:sp>
        <p:nvSpPr>
          <p:cNvPr id="4" name="文本框 3"/>
          <p:cNvSpPr txBox="1"/>
          <p:nvPr/>
        </p:nvSpPr>
        <p:spPr>
          <a:xfrm>
            <a:off x="1099185" y="2124075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汉仪文黑-55简" panose="00020600040101010101" charset="-122"/>
                <a:ea typeface="汉仪文黑-55简" panose="00020600040101010101" charset="-122"/>
              </a:rPr>
              <a:t>添加小标题</a:t>
            </a:r>
            <a:endParaRPr lang="zh-CN" altLang="en-US" sz="3200">
              <a:solidFill>
                <a:schemeClr val="bg1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2960" y="2967990"/>
            <a:ext cx="27559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点击输入文本信息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点击输入文本信息点击输入文本信息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8467725" y="2142490"/>
            <a:ext cx="3031490" cy="564515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876030" y="2143760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汉仪文黑-55简" panose="00020600040101010101" charset="-122"/>
                <a:ea typeface="汉仪文黑-55简" panose="00020600040101010101" charset="-122"/>
              </a:rPr>
              <a:t>添加小标题</a:t>
            </a:r>
            <a:endParaRPr lang="zh-CN" altLang="en-US" sz="3200">
              <a:solidFill>
                <a:schemeClr val="bg1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99805" y="2987675"/>
            <a:ext cx="27559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点击输入文本信息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点击输入文本信息点击输入文本信息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90880" y="4432300"/>
            <a:ext cx="3031490" cy="564515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99185" y="4433570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汉仪文黑-55简" panose="00020600040101010101" charset="-122"/>
                <a:ea typeface="汉仪文黑-55简" panose="00020600040101010101" charset="-122"/>
              </a:rPr>
              <a:t>添加小标题</a:t>
            </a:r>
            <a:endParaRPr lang="zh-CN" altLang="en-US" sz="3200">
              <a:solidFill>
                <a:schemeClr val="bg1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2960" y="5277485"/>
            <a:ext cx="27559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点击输入文本信息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点击输入文本信息点击输入文本信息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8462010" y="4432300"/>
            <a:ext cx="3031490" cy="564515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870315" y="4433570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汉仪文黑-55简" panose="00020600040101010101" charset="-122"/>
                <a:ea typeface="汉仪文黑-55简" panose="00020600040101010101" charset="-122"/>
              </a:rPr>
              <a:t>添加小标题</a:t>
            </a:r>
            <a:endParaRPr lang="zh-CN" altLang="en-US" sz="3200">
              <a:solidFill>
                <a:schemeClr val="bg1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594090" y="5277485"/>
            <a:ext cx="27559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点击输入文本信息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点击输入文本信息点击输入文本信息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" grpId="0"/>
      <p:bldP spid="10" grpId="0"/>
      <p:bldP spid="13" grpId="0"/>
      <p:bldP spid="19" grpId="1"/>
      <p:bldP spid="7" grpId="1"/>
      <p:bldP spid="10" grpId="1"/>
      <p:bldP spid="1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75243"/>
            <a:ext cx="4780280" cy="11493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13375" y="1949450"/>
            <a:ext cx="1365250" cy="13652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813743" y="2171700"/>
            <a:ext cx="5645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/>
              <a:t>4</a:t>
            </a:r>
            <a:endParaRPr lang="en-US" altLang="zh-CN" sz="5400"/>
          </a:p>
        </p:txBody>
      </p:sp>
      <p:sp>
        <p:nvSpPr>
          <p:cNvPr id="9" name="文本框 8"/>
          <p:cNvSpPr txBox="1"/>
          <p:nvPr/>
        </p:nvSpPr>
        <p:spPr>
          <a:xfrm>
            <a:off x="4328795" y="3493770"/>
            <a:ext cx="35356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/>
              <a:t>点击输入标题</a:t>
            </a:r>
            <a:endParaRPr lang="zh-CN" altLang="en-US" sz="4400"/>
          </a:p>
        </p:txBody>
      </p:sp>
      <p:sp>
        <p:nvSpPr>
          <p:cNvPr id="13" name="矩形 12"/>
          <p:cNvSpPr/>
          <p:nvPr/>
        </p:nvSpPr>
        <p:spPr>
          <a:xfrm>
            <a:off x="7411720" y="2574608"/>
            <a:ext cx="4780280" cy="11493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4267200" y="1418590"/>
            <a:ext cx="3657600" cy="3657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books-classroom-college-desk-289738"/>
          <p:cNvPicPr>
            <a:picLocks noChangeAspect="1"/>
          </p:cNvPicPr>
          <p:nvPr/>
        </p:nvPicPr>
        <p:blipFill>
          <a:blip r:embed="rId1"/>
          <a:srcRect l="20577" t="15694" r="25670" b="3852"/>
          <a:stretch>
            <a:fillRect/>
          </a:stretch>
        </p:blipFill>
        <p:spPr>
          <a:xfrm>
            <a:off x="789940" y="1649095"/>
            <a:ext cx="3196590" cy="319659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034" h="5034">
                <a:moveTo>
                  <a:pt x="0" y="2517"/>
                </a:moveTo>
                <a:cubicBezTo>
                  <a:pt x="0" y="1127"/>
                  <a:pt x="1127" y="0"/>
                  <a:pt x="2517" y="0"/>
                </a:cubicBezTo>
                <a:cubicBezTo>
                  <a:pt x="3907" y="0"/>
                  <a:pt x="5034" y="1127"/>
                  <a:pt x="5034" y="2517"/>
                </a:cubicBezTo>
                <a:cubicBezTo>
                  <a:pt x="5034" y="3907"/>
                  <a:pt x="3907" y="5034"/>
                  <a:pt x="2517" y="5034"/>
                </a:cubicBezTo>
                <a:cubicBezTo>
                  <a:pt x="1127" y="5034"/>
                  <a:pt x="0" y="3907"/>
                  <a:pt x="0" y="2517"/>
                </a:cubicBezTo>
                <a:close/>
              </a:path>
            </a:pathLst>
          </a:custGeom>
        </p:spPr>
      </p:pic>
      <p:sp>
        <p:nvSpPr>
          <p:cNvPr id="14" name="燕尾形 13"/>
          <p:cNvSpPr/>
          <p:nvPr/>
        </p:nvSpPr>
        <p:spPr>
          <a:xfrm>
            <a:off x="295910" y="363220"/>
            <a:ext cx="641350" cy="765810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燕尾形 14"/>
          <p:cNvSpPr/>
          <p:nvPr/>
        </p:nvSpPr>
        <p:spPr>
          <a:xfrm>
            <a:off x="822960" y="363220"/>
            <a:ext cx="641350" cy="765810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2595" y="42227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latin typeface="汉仪文黑-55简" panose="00020600040101010101" charset="-122"/>
                <a:ea typeface="汉仪文黑-55简" panose="00020600040101010101" charset="-122"/>
              </a:rPr>
              <a:t>添加标题</a:t>
            </a:r>
            <a:endParaRPr lang="zh-CN" altLang="en-US" sz="4000"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pic>
        <p:nvPicPr>
          <p:cNvPr id="4" name="图片 3" descr="book-on-a-white-wooden-table-1809340"/>
          <p:cNvPicPr>
            <a:picLocks noChangeAspect="1"/>
          </p:cNvPicPr>
          <p:nvPr/>
        </p:nvPicPr>
        <p:blipFill>
          <a:blip r:embed="rId2"/>
          <a:srcRect l="23422" t="49162" r="44798" b="2045"/>
          <a:stretch>
            <a:fillRect/>
          </a:stretch>
        </p:blipFill>
        <p:spPr>
          <a:xfrm>
            <a:off x="8271510" y="1649095"/>
            <a:ext cx="3196590" cy="319659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034" h="5034">
                <a:moveTo>
                  <a:pt x="0" y="2517"/>
                </a:moveTo>
                <a:cubicBezTo>
                  <a:pt x="0" y="1127"/>
                  <a:pt x="1127" y="0"/>
                  <a:pt x="2517" y="0"/>
                </a:cubicBezTo>
                <a:cubicBezTo>
                  <a:pt x="3907" y="0"/>
                  <a:pt x="5034" y="1127"/>
                  <a:pt x="5034" y="2517"/>
                </a:cubicBezTo>
                <a:cubicBezTo>
                  <a:pt x="5034" y="3907"/>
                  <a:pt x="3907" y="5034"/>
                  <a:pt x="2517" y="5034"/>
                </a:cubicBezTo>
                <a:cubicBezTo>
                  <a:pt x="1127" y="5034"/>
                  <a:pt x="0" y="3907"/>
                  <a:pt x="0" y="2517"/>
                </a:cubicBezTo>
                <a:close/>
              </a:path>
            </a:pathLst>
          </a:custGeom>
        </p:spPr>
      </p:pic>
      <p:sp>
        <p:nvSpPr>
          <p:cNvPr id="7" name="圆角矩形 6"/>
          <p:cNvSpPr/>
          <p:nvPr/>
        </p:nvSpPr>
        <p:spPr>
          <a:xfrm>
            <a:off x="4589145" y="1418590"/>
            <a:ext cx="3013710" cy="708025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988560" y="1480820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汉仪文黑-55简" panose="00020600040101010101" charset="-122"/>
                <a:ea typeface="汉仪文黑-55简" panose="00020600040101010101" charset="-122"/>
              </a:rPr>
              <a:t>添加小标题</a:t>
            </a:r>
            <a:endParaRPr lang="zh-CN" altLang="en-US" sz="3200">
              <a:solidFill>
                <a:schemeClr val="bg1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90085" y="2707640"/>
            <a:ext cx="32111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点击输入文本信息点击输入文本信息点击输入文本信息</a:t>
            </a:r>
            <a:r>
              <a:rPr lang="zh-CN" altLang="en-US">
                <a:solidFill>
                  <a:schemeClr val="bg1"/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点击输入文本信息点击输入文本信息点击输入文本信息</a:t>
            </a:r>
            <a:endParaRPr lang="zh-CN" altLang="en-US">
              <a:solidFill>
                <a:schemeClr val="bg1"/>
              </a:solidFill>
              <a:latin typeface="汉仪文黑-55简" panose="00020600040101010101" charset="-122"/>
              <a:ea typeface="汉仪文黑-55简" panose="00020600040101010101" charset="-122"/>
              <a:sym typeface="+mn-ea"/>
            </a:endParaRPr>
          </a:p>
          <a:p>
            <a:pPr algn="ctr"/>
            <a:endParaRPr lang="zh-CN" altLang="en-US">
              <a:solidFill>
                <a:schemeClr val="bg1"/>
              </a:solidFill>
              <a:latin typeface="汉仪文黑-55简" panose="00020600040101010101" charset="-122"/>
              <a:ea typeface="汉仪文黑-55简" panose="00020600040101010101" charset="-122"/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857375" y="4328795"/>
            <a:ext cx="1062355" cy="1062355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338310" y="4362450"/>
            <a:ext cx="1062355" cy="1062355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40" name="Group 239"/>
          <p:cNvGrpSpPr/>
          <p:nvPr/>
        </p:nvGrpSpPr>
        <p:grpSpPr>
          <a:xfrm>
            <a:off x="2162861" y="4634383"/>
            <a:ext cx="450851" cy="450851"/>
            <a:chOff x="4406900" y="3946525"/>
            <a:chExt cx="450850" cy="450850"/>
          </a:xfrm>
          <a:solidFill>
            <a:schemeClr val="bg1"/>
          </a:solidFill>
        </p:grpSpPr>
        <p:sp>
          <p:nvSpPr>
            <p:cNvPr id="80" name="Freeform 70"/>
            <p:cNvSpPr>
              <a:spLocks noEditPoints="1"/>
            </p:cNvSpPr>
            <p:nvPr/>
          </p:nvSpPr>
          <p:spPr bwMode="auto">
            <a:xfrm>
              <a:off x="4406900" y="4097338"/>
              <a:ext cx="150812" cy="150813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IN" dirty="0"/>
            </a:p>
          </p:txBody>
        </p:sp>
        <p:sp>
          <p:nvSpPr>
            <p:cNvPr id="81" name="Freeform 71"/>
            <p:cNvSpPr>
              <a:spLocks noEditPoints="1"/>
            </p:cNvSpPr>
            <p:nvPr/>
          </p:nvSpPr>
          <p:spPr bwMode="auto">
            <a:xfrm>
              <a:off x="4706938" y="3946525"/>
              <a:ext cx="150812" cy="150813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IN" dirty="0"/>
            </a:p>
          </p:txBody>
        </p:sp>
        <p:sp>
          <p:nvSpPr>
            <p:cNvPr id="82" name="Freeform 72"/>
            <p:cNvSpPr>
              <a:spLocks noEditPoints="1"/>
            </p:cNvSpPr>
            <p:nvPr/>
          </p:nvSpPr>
          <p:spPr bwMode="auto">
            <a:xfrm>
              <a:off x="4706938" y="4248150"/>
              <a:ext cx="150812" cy="149225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IN" dirty="0"/>
            </a:p>
          </p:txBody>
        </p:sp>
        <p:sp>
          <p:nvSpPr>
            <p:cNvPr id="83" name="Freeform 73"/>
            <p:cNvSpPr/>
            <p:nvPr/>
          </p:nvSpPr>
          <p:spPr bwMode="auto">
            <a:xfrm>
              <a:off x="4527550" y="4187825"/>
              <a:ext cx="209550" cy="119063"/>
            </a:xfrm>
            <a:custGeom>
              <a:avLst/>
              <a:gdLst>
                <a:gd name="T0" fmla="*/ 123 w 132"/>
                <a:gd name="T1" fmla="*/ 75 h 75"/>
                <a:gd name="T2" fmla="*/ 0 w 132"/>
                <a:gd name="T3" fmla="*/ 16 h 75"/>
                <a:gd name="T4" fmla="*/ 9 w 132"/>
                <a:gd name="T5" fmla="*/ 0 h 75"/>
                <a:gd name="T6" fmla="*/ 132 w 132"/>
                <a:gd name="T7" fmla="*/ 59 h 75"/>
                <a:gd name="T8" fmla="*/ 123 w 132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75">
                  <a:moveTo>
                    <a:pt x="123" y="75"/>
                  </a:moveTo>
                  <a:lnTo>
                    <a:pt x="0" y="16"/>
                  </a:lnTo>
                  <a:lnTo>
                    <a:pt x="9" y="0"/>
                  </a:lnTo>
                  <a:lnTo>
                    <a:pt x="132" y="59"/>
                  </a:lnTo>
                  <a:lnTo>
                    <a:pt x="123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IN" dirty="0"/>
            </a:p>
          </p:txBody>
        </p:sp>
        <p:sp>
          <p:nvSpPr>
            <p:cNvPr id="84" name="Freeform 74"/>
            <p:cNvSpPr/>
            <p:nvPr/>
          </p:nvSpPr>
          <p:spPr bwMode="auto">
            <a:xfrm>
              <a:off x="4527550" y="4037013"/>
              <a:ext cx="209550" cy="120650"/>
            </a:xfrm>
            <a:custGeom>
              <a:avLst/>
              <a:gdLst>
                <a:gd name="T0" fmla="*/ 9 w 132"/>
                <a:gd name="T1" fmla="*/ 76 h 76"/>
                <a:gd name="T2" fmla="*/ 0 w 132"/>
                <a:gd name="T3" fmla="*/ 59 h 76"/>
                <a:gd name="T4" fmla="*/ 123 w 132"/>
                <a:gd name="T5" fmla="*/ 0 h 76"/>
                <a:gd name="T6" fmla="*/ 132 w 132"/>
                <a:gd name="T7" fmla="*/ 17 h 76"/>
                <a:gd name="T8" fmla="*/ 9 w 132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76">
                  <a:moveTo>
                    <a:pt x="9" y="76"/>
                  </a:moveTo>
                  <a:lnTo>
                    <a:pt x="0" y="59"/>
                  </a:lnTo>
                  <a:lnTo>
                    <a:pt x="123" y="0"/>
                  </a:lnTo>
                  <a:lnTo>
                    <a:pt x="132" y="17"/>
                  </a:lnTo>
                  <a:lnTo>
                    <a:pt x="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IN" dirty="0"/>
            </a:p>
          </p:txBody>
        </p:sp>
      </p:grpSp>
      <p:sp>
        <p:nvSpPr>
          <p:cNvPr id="241" name="Freeform 240"/>
          <p:cNvSpPr/>
          <p:nvPr/>
        </p:nvSpPr>
        <p:spPr bwMode="auto">
          <a:xfrm>
            <a:off x="9674353" y="4561996"/>
            <a:ext cx="390525" cy="514351"/>
          </a:xfrm>
          <a:custGeom>
            <a:avLst/>
            <a:gdLst>
              <a:gd name="connsiteX0" fmla="*/ 45061 w 390525"/>
              <a:gd name="connsiteY0" fmla="*/ 153988 h 514351"/>
              <a:gd name="connsiteX1" fmla="*/ 150202 w 390525"/>
              <a:gd name="connsiteY1" fmla="*/ 153988 h 514351"/>
              <a:gd name="connsiteX2" fmla="*/ 150202 w 390525"/>
              <a:gd name="connsiteY2" fmla="*/ 184018 h 514351"/>
              <a:gd name="connsiteX3" fmla="*/ 45061 w 390525"/>
              <a:gd name="connsiteY3" fmla="*/ 184018 h 514351"/>
              <a:gd name="connsiteX4" fmla="*/ 30041 w 390525"/>
              <a:gd name="connsiteY4" fmla="*/ 199034 h 514351"/>
              <a:gd name="connsiteX5" fmla="*/ 30041 w 390525"/>
              <a:gd name="connsiteY5" fmla="*/ 469306 h 514351"/>
              <a:gd name="connsiteX6" fmla="*/ 45061 w 390525"/>
              <a:gd name="connsiteY6" fmla="*/ 484321 h 514351"/>
              <a:gd name="connsiteX7" fmla="*/ 345465 w 390525"/>
              <a:gd name="connsiteY7" fmla="*/ 484321 h 514351"/>
              <a:gd name="connsiteX8" fmla="*/ 360485 w 390525"/>
              <a:gd name="connsiteY8" fmla="*/ 469306 h 514351"/>
              <a:gd name="connsiteX9" fmla="*/ 360485 w 390525"/>
              <a:gd name="connsiteY9" fmla="*/ 199034 h 514351"/>
              <a:gd name="connsiteX10" fmla="*/ 345465 w 390525"/>
              <a:gd name="connsiteY10" fmla="*/ 184018 h 514351"/>
              <a:gd name="connsiteX11" fmla="*/ 240323 w 390525"/>
              <a:gd name="connsiteY11" fmla="*/ 184018 h 514351"/>
              <a:gd name="connsiteX12" fmla="*/ 240323 w 390525"/>
              <a:gd name="connsiteY12" fmla="*/ 153988 h 514351"/>
              <a:gd name="connsiteX13" fmla="*/ 345465 w 390525"/>
              <a:gd name="connsiteY13" fmla="*/ 153988 h 514351"/>
              <a:gd name="connsiteX14" fmla="*/ 390525 w 390525"/>
              <a:gd name="connsiteY14" fmla="*/ 199034 h 514351"/>
              <a:gd name="connsiteX15" fmla="*/ 390525 w 390525"/>
              <a:gd name="connsiteY15" fmla="*/ 469306 h 514351"/>
              <a:gd name="connsiteX16" fmla="*/ 345465 w 390525"/>
              <a:gd name="connsiteY16" fmla="*/ 514351 h 514351"/>
              <a:gd name="connsiteX17" fmla="*/ 45061 w 390525"/>
              <a:gd name="connsiteY17" fmla="*/ 514351 h 514351"/>
              <a:gd name="connsiteX18" fmla="*/ 0 w 390525"/>
              <a:gd name="connsiteY18" fmla="*/ 469306 h 514351"/>
              <a:gd name="connsiteX19" fmla="*/ 0 w 390525"/>
              <a:gd name="connsiteY19" fmla="*/ 199034 h 514351"/>
              <a:gd name="connsiteX20" fmla="*/ 45061 w 390525"/>
              <a:gd name="connsiteY20" fmla="*/ 153988 h 514351"/>
              <a:gd name="connsiteX21" fmla="*/ 195263 w 390525"/>
              <a:gd name="connsiteY21" fmla="*/ 0 h 514351"/>
              <a:gd name="connsiteX22" fmla="*/ 296863 w 390525"/>
              <a:gd name="connsiteY22" fmla="*/ 98425 h 514351"/>
              <a:gd name="connsiteX23" fmla="*/ 274638 w 390525"/>
              <a:gd name="connsiteY23" fmla="*/ 120650 h 514351"/>
              <a:gd name="connsiteX24" fmla="*/ 211137 w 390525"/>
              <a:gd name="connsiteY24" fmla="*/ 54609 h 514351"/>
              <a:gd name="connsiteX25" fmla="*/ 211137 w 390525"/>
              <a:gd name="connsiteY25" fmla="*/ 334963 h 514351"/>
              <a:gd name="connsiteX26" fmla="*/ 180975 w 390525"/>
              <a:gd name="connsiteY26" fmla="*/ 334963 h 514351"/>
              <a:gd name="connsiteX27" fmla="*/ 180975 w 390525"/>
              <a:gd name="connsiteY27" fmla="*/ 53263 h 514351"/>
              <a:gd name="connsiteX28" fmla="*/ 117476 w 390525"/>
              <a:gd name="connsiteY28" fmla="*/ 120650 h 514351"/>
              <a:gd name="connsiteX29" fmla="*/ 93663 w 390525"/>
              <a:gd name="connsiteY29" fmla="*/ 98425 h 51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0525" h="514351">
                <a:moveTo>
                  <a:pt x="45061" y="153988"/>
                </a:moveTo>
                <a:cubicBezTo>
                  <a:pt x="150202" y="153988"/>
                  <a:pt x="150202" y="153988"/>
                  <a:pt x="150202" y="153988"/>
                </a:cubicBezTo>
                <a:cubicBezTo>
                  <a:pt x="150202" y="184018"/>
                  <a:pt x="150202" y="184018"/>
                  <a:pt x="150202" y="184018"/>
                </a:cubicBezTo>
                <a:cubicBezTo>
                  <a:pt x="45061" y="184018"/>
                  <a:pt x="45061" y="184018"/>
                  <a:pt x="45061" y="184018"/>
                </a:cubicBezTo>
                <a:cubicBezTo>
                  <a:pt x="37551" y="184018"/>
                  <a:pt x="30041" y="191526"/>
                  <a:pt x="30041" y="199034"/>
                </a:cubicBezTo>
                <a:cubicBezTo>
                  <a:pt x="30041" y="469306"/>
                  <a:pt x="30041" y="469306"/>
                  <a:pt x="30041" y="469306"/>
                </a:cubicBezTo>
                <a:cubicBezTo>
                  <a:pt x="30041" y="476813"/>
                  <a:pt x="37551" y="484321"/>
                  <a:pt x="45061" y="484321"/>
                </a:cubicBezTo>
                <a:cubicBezTo>
                  <a:pt x="345465" y="484321"/>
                  <a:pt x="345465" y="484321"/>
                  <a:pt x="345465" y="484321"/>
                </a:cubicBezTo>
                <a:cubicBezTo>
                  <a:pt x="352975" y="484321"/>
                  <a:pt x="360485" y="476813"/>
                  <a:pt x="360485" y="469306"/>
                </a:cubicBezTo>
                <a:cubicBezTo>
                  <a:pt x="360485" y="199034"/>
                  <a:pt x="360485" y="199034"/>
                  <a:pt x="360485" y="199034"/>
                </a:cubicBezTo>
                <a:cubicBezTo>
                  <a:pt x="360485" y="191526"/>
                  <a:pt x="352975" y="184018"/>
                  <a:pt x="345465" y="184018"/>
                </a:cubicBezTo>
                <a:cubicBezTo>
                  <a:pt x="240323" y="184018"/>
                  <a:pt x="240323" y="184018"/>
                  <a:pt x="240323" y="184018"/>
                </a:cubicBezTo>
                <a:cubicBezTo>
                  <a:pt x="240323" y="153988"/>
                  <a:pt x="240323" y="153988"/>
                  <a:pt x="240323" y="153988"/>
                </a:cubicBezTo>
                <a:cubicBezTo>
                  <a:pt x="345465" y="153988"/>
                  <a:pt x="345465" y="153988"/>
                  <a:pt x="345465" y="153988"/>
                </a:cubicBezTo>
                <a:cubicBezTo>
                  <a:pt x="371750" y="153988"/>
                  <a:pt x="390525" y="172757"/>
                  <a:pt x="390525" y="199034"/>
                </a:cubicBezTo>
                <a:cubicBezTo>
                  <a:pt x="390525" y="469306"/>
                  <a:pt x="390525" y="469306"/>
                  <a:pt x="390525" y="469306"/>
                </a:cubicBezTo>
                <a:cubicBezTo>
                  <a:pt x="390525" y="495582"/>
                  <a:pt x="371750" y="514351"/>
                  <a:pt x="345465" y="514351"/>
                </a:cubicBezTo>
                <a:cubicBezTo>
                  <a:pt x="45061" y="514351"/>
                  <a:pt x="45061" y="514351"/>
                  <a:pt x="45061" y="514351"/>
                </a:cubicBezTo>
                <a:cubicBezTo>
                  <a:pt x="18775" y="514351"/>
                  <a:pt x="0" y="495582"/>
                  <a:pt x="0" y="469306"/>
                </a:cubicBezTo>
                <a:cubicBezTo>
                  <a:pt x="0" y="199034"/>
                  <a:pt x="0" y="199034"/>
                  <a:pt x="0" y="199034"/>
                </a:cubicBezTo>
                <a:cubicBezTo>
                  <a:pt x="0" y="172757"/>
                  <a:pt x="18775" y="153988"/>
                  <a:pt x="45061" y="153988"/>
                </a:cubicBezTo>
                <a:close/>
                <a:moveTo>
                  <a:pt x="195263" y="0"/>
                </a:moveTo>
                <a:lnTo>
                  <a:pt x="296863" y="98425"/>
                </a:lnTo>
                <a:lnTo>
                  <a:pt x="274638" y="120650"/>
                </a:lnTo>
                <a:lnTo>
                  <a:pt x="211137" y="54609"/>
                </a:lnTo>
                <a:lnTo>
                  <a:pt x="211137" y="334963"/>
                </a:lnTo>
                <a:lnTo>
                  <a:pt x="180975" y="334963"/>
                </a:lnTo>
                <a:lnTo>
                  <a:pt x="180975" y="53263"/>
                </a:lnTo>
                <a:lnTo>
                  <a:pt x="117476" y="120650"/>
                </a:lnTo>
                <a:lnTo>
                  <a:pt x="93663" y="984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endParaRPr lang="en-IN" dirty="0"/>
          </a:p>
        </p:txBody>
      </p:sp>
      <p:sp>
        <p:nvSpPr>
          <p:cNvPr id="17" name="文本框 16"/>
          <p:cNvSpPr txBox="1"/>
          <p:nvPr/>
        </p:nvSpPr>
        <p:spPr>
          <a:xfrm>
            <a:off x="423545" y="5603875"/>
            <a:ext cx="41656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点击输入文本信息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点击输入文本信息点击输入文本信息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602855" y="5587365"/>
            <a:ext cx="41656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点击输入文本信息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点击输入文本信息点击输入文本信息</a:t>
            </a:r>
            <a:endParaRPr lang="zh-CN" altLang="en-US"/>
          </a:p>
        </p:txBody>
      </p:sp>
      <p:sp>
        <p:nvSpPr>
          <p:cNvPr id="19" name="左右箭头 18"/>
          <p:cNvSpPr/>
          <p:nvPr/>
        </p:nvSpPr>
        <p:spPr>
          <a:xfrm>
            <a:off x="4988560" y="5424805"/>
            <a:ext cx="2339340" cy="428625"/>
          </a:xfrm>
          <a:prstGeom prst="leftRightArrow">
            <a:avLst>
              <a:gd name="adj1" fmla="val 57629"/>
              <a:gd name="adj2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8" grpId="0"/>
      <p:bldP spid="10" grpId="1"/>
      <p:bldP spid="17" grpId="1"/>
      <p:bldP spid="1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0" y="0"/>
            <a:ext cx="4660265" cy="3193415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269" h="5638">
                <a:moveTo>
                  <a:pt x="0" y="1504"/>
                </a:moveTo>
                <a:lnTo>
                  <a:pt x="1504" y="0"/>
                </a:lnTo>
                <a:lnTo>
                  <a:pt x="6766" y="0"/>
                </a:lnTo>
                <a:lnTo>
                  <a:pt x="8269" y="1504"/>
                </a:lnTo>
                <a:lnTo>
                  <a:pt x="4135" y="5638"/>
                </a:lnTo>
                <a:lnTo>
                  <a:pt x="0" y="1504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62145" y="1994535"/>
            <a:ext cx="5669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7200">
                <a:latin typeface="汉仪文黑-55简" panose="00020600040101010101" charset="-122"/>
                <a:ea typeface="汉仪文黑-55简" panose="00020600040101010101" charset="-122"/>
                <a:cs typeface="汉仪文黑-55简" panose="00020600040101010101" charset="-122"/>
              </a:rPr>
              <a:t>恳请老师指正</a:t>
            </a:r>
            <a:endParaRPr lang="zh-CN" altLang="en-US" sz="7200">
              <a:latin typeface="汉仪文黑-55简" panose="00020600040101010101" charset="-122"/>
              <a:ea typeface="汉仪文黑-55简" panose="00020600040101010101" charset="-122"/>
              <a:cs typeface="汉仪文黑-55简" panose="00020600040101010101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 flipV="1">
            <a:off x="8505419" y="5179695"/>
            <a:ext cx="3357016" cy="1678305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87" h="2643">
                <a:moveTo>
                  <a:pt x="5287" y="0"/>
                </a:moveTo>
                <a:lnTo>
                  <a:pt x="2644" y="264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626995" y="3448050"/>
            <a:ext cx="76536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汉仪晓波花月圆简" panose="00020600040101010101" charset="-122"/>
                <a:ea typeface="汉仪晓波花月圆简" panose="00020600040101010101" charset="-122"/>
              </a:rPr>
              <a:t>Everything will be ok in the end, if it's not ok, it's not the end.</a:t>
            </a:r>
            <a:endParaRPr lang="zh-CN" altLang="en-US">
              <a:latin typeface="汉仪晓波花月圆简" panose="00020600040101010101" charset="-122"/>
              <a:ea typeface="汉仪晓波花月圆简" panose="00020600040101010101" charset="-122"/>
            </a:endParaRPr>
          </a:p>
        </p:txBody>
      </p:sp>
      <p:sp>
        <p:nvSpPr>
          <p:cNvPr id="12" name="等腰三角形 11"/>
          <p:cNvSpPr/>
          <p:nvPr/>
        </p:nvSpPr>
        <p:spPr>
          <a:xfrm rot="5400000">
            <a:off x="-955040" y="2721610"/>
            <a:ext cx="3730625" cy="1820545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5400000">
            <a:off x="9674454" y="4032885"/>
            <a:ext cx="3357016" cy="1678305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87" h="2643">
                <a:moveTo>
                  <a:pt x="5287" y="0"/>
                </a:moveTo>
                <a:lnTo>
                  <a:pt x="2644" y="264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 rot="8040000" flipH="1" flipV="1">
            <a:off x="4445635" y="-454025"/>
            <a:ext cx="863600" cy="901065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2974340" y="4619625"/>
            <a:ext cx="2128520" cy="504190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867400" y="4619625"/>
            <a:ext cx="2230755" cy="504190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204845" y="4687570"/>
            <a:ext cx="1710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汉仪文黑-55简" panose="00020600040101010101" charset="-122"/>
                <a:ea typeface="汉仪文黑-55简" panose="00020600040101010101" charset="-122"/>
                <a:cs typeface="汉仪文黑-55简" panose="00020600040101010101" charset="-122"/>
              </a:rPr>
              <a:t>答辩人：</a:t>
            </a:r>
            <a:r>
              <a:rPr lang="en-US" altLang="zh-CN">
                <a:solidFill>
                  <a:schemeClr val="bg1"/>
                </a:solidFill>
                <a:latin typeface="汉仪文黑-55简" panose="00020600040101010101" charset="-122"/>
                <a:ea typeface="汉仪文黑-55简" panose="00020600040101010101" charset="-122"/>
                <a:cs typeface="汉仪文黑-55简" panose="00020600040101010101" charset="-122"/>
              </a:rPr>
              <a:t>name</a:t>
            </a:r>
            <a:endParaRPr lang="en-US" altLang="zh-CN">
              <a:solidFill>
                <a:schemeClr val="bg1"/>
              </a:solidFill>
              <a:latin typeface="汉仪文黑-55简" panose="00020600040101010101" charset="-122"/>
              <a:ea typeface="汉仪文黑-55简" panose="00020600040101010101" charset="-122"/>
              <a:cs typeface="汉仪文黑-55简" panose="0002060004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12815" y="4688205"/>
            <a:ext cx="1939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汉仪文黑-55简" panose="00020600040101010101" charset="-122"/>
                <a:ea typeface="汉仪文黑-55简" panose="00020600040101010101" charset="-122"/>
                <a:cs typeface="汉仪文黑-55简" panose="00020600040101010101" charset="-122"/>
              </a:rPr>
              <a:t>指导老师：</a:t>
            </a:r>
            <a:r>
              <a:rPr lang="en-US" altLang="zh-CN">
                <a:solidFill>
                  <a:schemeClr val="bg1"/>
                </a:solidFill>
                <a:latin typeface="汉仪文黑-55简" panose="00020600040101010101" charset="-122"/>
                <a:ea typeface="汉仪文黑-55简" panose="00020600040101010101" charset="-122"/>
                <a:cs typeface="汉仪文黑-55简" panose="00020600040101010101" charset="-122"/>
              </a:rPr>
              <a:t>name</a:t>
            </a:r>
            <a:endParaRPr lang="en-US" altLang="zh-CN">
              <a:solidFill>
                <a:schemeClr val="bg1"/>
              </a:solidFill>
              <a:latin typeface="汉仪文黑-55简" panose="00020600040101010101" charset="-122"/>
              <a:ea typeface="汉仪文黑-55简" panose="00020600040101010101" charset="-122"/>
              <a:cs typeface="汉仪文黑-55简" panose="00020600040101010101" charset="-122"/>
            </a:endParaRPr>
          </a:p>
        </p:txBody>
      </p:sp>
    </p:spTree>
    <p:custDataLst>
      <p:tags r:id="rId1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216660"/>
            <a:ext cx="4780280" cy="11493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166360" y="696595"/>
            <a:ext cx="18592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600">
                <a:latin typeface="汉仪文黑-55简" panose="00020600040101010101" charset="-122"/>
                <a:ea typeface="汉仪文黑-55简" panose="00020600040101010101" charset="-122"/>
              </a:rPr>
              <a:t>目录</a:t>
            </a:r>
            <a:endParaRPr lang="zh-CN" altLang="en-US" sz="6600"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5020" y="448310"/>
            <a:ext cx="319024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>
                <a:latin typeface="汉仪文黑-55简" panose="00020600040101010101" charset="-122"/>
                <a:ea typeface="汉仪文黑-55简" panose="00020600040101010101" charset="-122"/>
              </a:rPr>
              <a:t>CONTENTS</a:t>
            </a:r>
            <a:endParaRPr lang="en-US" altLang="zh-CN" sz="4400"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698500" y="2726055"/>
            <a:ext cx="1089025" cy="1089025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6635750" y="2726690"/>
            <a:ext cx="1089025" cy="1089025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730250" y="4579620"/>
            <a:ext cx="1089025" cy="1089025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6635750" y="4580255"/>
            <a:ext cx="1089025" cy="1089025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031365" y="3009900"/>
            <a:ext cx="313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汉仪文黑-55简" panose="00020600040101010101" charset="-122"/>
                <a:ea typeface="汉仪文黑-55简" panose="00020600040101010101" charset="-122"/>
              </a:rPr>
              <a:t>选题背景和意义</a:t>
            </a:r>
            <a:endParaRPr lang="zh-CN" altLang="en-US" sz="3200"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14095" y="2978785"/>
            <a:ext cx="4572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汉仪文黑-55简" panose="00020600040101010101" charset="-122"/>
                <a:ea typeface="汉仪文黑-55简" panose="00020600040101010101" charset="-122"/>
              </a:rPr>
              <a:t>1</a:t>
            </a:r>
            <a:endParaRPr lang="en-US" altLang="zh-CN" sz="3600"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640000">
            <a:off x="1372870" y="2841625"/>
            <a:ext cx="308610" cy="29273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951345" y="3011170"/>
            <a:ext cx="4572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汉仪文黑-55简" panose="00020600040101010101" charset="-122"/>
                <a:ea typeface="汉仪文黑-55简" panose="00020600040101010101" charset="-122"/>
              </a:rPr>
              <a:t>2</a:t>
            </a:r>
            <a:endParaRPr lang="en-US" altLang="zh-CN" sz="3600"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45845" y="4770755"/>
            <a:ext cx="4572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汉仪文黑-55简" panose="00020600040101010101" charset="-122"/>
                <a:ea typeface="汉仪文黑-55简" panose="00020600040101010101" charset="-122"/>
              </a:rPr>
              <a:t>3</a:t>
            </a:r>
            <a:endParaRPr lang="en-US" altLang="zh-CN" sz="3600"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951345" y="4802505"/>
            <a:ext cx="4572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汉仪文黑-55简" panose="00020600040101010101" charset="-122"/>
                <a:ea typeface="汉仪文黑-55简" panose="00020600040101010101" charset="-122"/>
              </a:rPr>
              <a:t>4</a:t>
            </a:r>
            <a:endParaRPr lang="en-US" altLang="zh-CN" sz="3600"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640000">
            <a:off x="7291705" y="2858770"/>
            <a:ext cx="308610" cy="29273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2640000">
            <a:off x="1407795" y="4677410"/>
            <a:ext cx="308610" cy="29273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2640000">
            <a:off x="7294880" y="4693920"/>
            <a:ext cx="308610" cy="29273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143875" y="3010535"/>
            <a:ext cx="313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汉仪文黑-55简" panose="00020600040101010101" charset="-122"/>
                <a:ea typeface="汉仪文黑-55简" panose="00020600040101010101" charset="-122"/>
              </a:rPr>
              <a:t>研究内容和思路</a:t>
            </a:r>
            <a:endParaRPr lang="zh-CN" altLang="en-US" sz="3200"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063115" y="4863465"/>
            <a:ext cx="313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汉仪文黑-55简" panose="00020600040101010101" charset="-122"/>
                <a:ea typeface="汉仪文黑-55简" panose="00020600040101010101" charset="-122"/>
              </a:rPr>
              <a:t>研究过程和方法</a:t>
            </a:r>
            <a:endParaRPr lang="zh-CN" altLang="en-US" sz="3200"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143875" y="4863465"/>
            <a:ext cx="313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汉仪文黑-55简" panose="00020600040101010101" charset="-122"/>
                <a:ea typeface="汉仪文黑-55简" panose="00020600040101010101" charset="-122"/>
              </a:rPr>
              <a:t>研究成果与展示</a:t>
            </a:r>
            <a:endParaRPr lang="zh-CN" altLang="en-US" sz="3200"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</p:spTree>
    <p:custDataLst>
      <p:tags r:id="rId1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30" grpId="0"/>
      <p:bldP spid="31" grpId="0"/>
      <p:bldP spid="32" grpId="0"/>
      <p:bldP spid="4" grpId="1"/>
      <p:bldP spid="21" grpId="1"/>
      <p:bldP spid="30" grpId="1"/>
      <p:bldP spid="31" grpId="1"/>
      <p:bldP spid="3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75243"/>
            <a:ext cx="4780280" cy="11493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13375" y="1949450"/>
            <a:ext cx="1365250" cy="13652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813743" y="2171700"/>
            <a:ext cx="5645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/>
              <a:t>1</a:t>
            </a:r>
            <a:endParaRPr lang="en-US" altLang="zh-CN" sz="5400"/>
          </a:p>
        </p:txBody>
      </p:sp>
      <p:sp>
        <p:nvSpPr>
          <p:cNvPr id="9" name="文本框 8"/>
          <p:cNvSpPr txBox="1"/>
          <p:nvPr/>
        </p:nvSpPr>
        <p:spPr>
          <a:xfrm>
            <a:off x="4328795" y="3493770"/>
            <a:ext cx="35356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/>
              <a:t>点击输入标题</a:t>
            </a:r>
            <a:endParaRPr lang="zh-CN" altLang="en-US" sz="4400"/>
          </a:p>
        </p:txBody>
      </p:sp>
      <p:sp>
        <p:nvSpPr>
          <p:cNvPr id="13" name="矩形 12"/>
          <p:cNvSpPr/>
          <p:nvPr/>
        </p:nvSpPr>
        <p:spPr>
          <a:xfrm>
            <a:off x="7411720" y="2574608"/>
            <a:ext cx="4780280" cy="11493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燕尾形 13"/>
          <p:cNvSpPr/>
          <p:nvPr/>
        </p:nvSpPr>
        <p:spPr>
          <a:xfrm>
            <a:off x="295910" y="363220"/>
            <a:ext cx="641350" cy="765810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燕尾形 14"/>
          <p:cNvSpPr/>
          <p:nvPr/>
        </p:nvSpPr>
        <p:spPr>
          <a:xfrm>
            <a:off x="822960" y="363220"/>
            <a:ext cx="641350" cy="765810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2595" y="42227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latin typeface="汉仪文黑-55简" panose="00020600040101010101" charset="-122"/>
                <a:ea typeface="汉仪文黑-55简" panose="00020600040101010101" charset="-122"/>
              </a:rPr>
              <a:t>添加标题</a:t>
            </a:r>
            <a:endParaRPr lang="zh-CN" altLang="en-US" sz="4000"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pic>
        <p:nvPicPr>
          <p:cNvPr id="17" name="图片 16" descr="book-opened-on-top-of-white-table-beside-closed-red-book-and-1526049"/>
          <p:cNvPicPr>
            <a:picLocks noChangeAspect="1"/>
          </p:cNvPicPr>
          <p:nvPr/>
        </p:nvPicPr>
        <p:blipFill>
          <a:blip r:embed="rId1"/>
          <a:srcRect l="10657" t="12248" r="63630" b="17194"/>
          <a:stretch>
            <a:fillRect/>
          </a:stretch>
        </p:blipFill>
        <p:spPr>
          <a:xfrm>
            <a:off x="624205" y="1515745"/>
            <a:ext cx="2586355" cy="45472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73" h="7161">
                <a:moveTo>
                  <a:pt x="0" y="0"/>
                </a:moveTo>
                <a:lnTo>
                  <a:pt x="4073" y="0"/>
                </a:lnTo>
                <a:lnTo>
                  <a:pt x="4073" y="7161"/>
                </a:lnTo>
                <a:lnTo>
                  <a:pt x="0" y="716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5" name="图片 34" descr="book-opened-on-top-of-white-table-beside-closed-red-book-and-1526049"/>
          <p:cNvPicPr>
            <a:picLocks noChangeAspect="1"/>
          </p:cNvPicPr>
          <p:nvPr/>
        </p:nvPicPr>
        <p:blipFill>
          <a:blip r:embed="rId1"/>
          <a:srcRect l="59956" t="10454" r="14331" b="18987"/>
          <a:stretch>
            <a:fillRect/>
          </a:stretch>
        </p:blipFill>
        <p:spPr>
          <a:xfrm>
            <a:off x="6238240" y="1515745"/>
            <a:ext cx="2586355" cy="45472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73" h="7161">
                <a:moveTo>
                  <a:pt x="0" y="0"/>
                </a:moveTo>
                <a:lnTo>
                  <a:pt x="4073" y="0"/>
                </a:lnTo>
                <a:lnTo>
                  <a:pt x="4073" y="7161"/>
                </a:lnTo>
                <a:lnTo>
                  <a:pt x="0" y="7161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6" name="矩形 35"/>
          <p:cNvSpPr/>
          <p:nvPr/>
        </p:nvSpPr>
        <p:spPr>
          <a:xfrm>
            <a:off x="624205" y="5207635"/>
            <a:ext cx="2586990" cy="85534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415665" y="2010410"/>
            <a:ext cx="2597785" cy="4397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9050020" y="2010410"/>
            <a:ext cx="2597785" cy="4397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238240" y="5207635"/>
            <a:ext cx="2586990" cy="85534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415665" y="2010410"/>
            <a:ext cx="2586990" cy="85534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9060815" y="2010410"/>
            <a:ext cx="2586990" cy="85534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937260" y="5343525"/>
            <a:ext cx="18986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汉仪文黑-55简" panose="00020600040101010101" charset="-122"/>
                <a:ea typeface="汉仪文黑-55简" panose="00020600040101010101" charset="-122"/>
              </a:rPr>
              <a:t>text here</a:t>
            </a:r>
            <a:endParaRPr lang="en-US" altLang="zh-CN" sz="3200">
              <a:solidFill>
                <a:schemeClr val="bg1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581775" y="5343525"/>
            <a:ext cx="18986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汉仪文黑-55简" panose="00020600040101010101" charset="-122"/>
                <a:ea typeface="汉仪文黑-55简" panose="00020600040101010101" charset="-122"/>
              </a:rPr>
              <a:t>text here</a:t>
            </a:r>
            <a:endParaRPr lang="en-US" altLang="zh-CN" sz="3200">
              <a:solidFill>
                <a:schemeClr val="bg1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927475" y="2146300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汉仪文黑-55简" panose="00020600040101010101" charset="-122"/>
                <a:ea typeface="汉仪文黑-55简" panose="00020600040101010101" charset="-122"/>
              </a:rPr>
              <a:t>小标题</a:t>
            </a:r>
            <a:endParaRPr lang="zh-CN" altLang="en-US" sz="3200">
              <a:solidFill>
                <a:schemeClr val="bg1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620770" y="3504565"/>
            <a:ext cx="21767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汉仪文黑-55简" panose="00020600040101010101" charset="-122"/>
                <a:ea typeface="汉仪文黑-55简" panose="00020600040101010101" charset="-122"/>
              </a:rPr>
              <a:t>点击输入文本信息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点击输入文本信息点击输入文本信息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  <a:p>
            <a:pPr algn="l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点击输入文本信息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  <a:p>
            <a:pPr algn="l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点击输入文本信息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  <a:p>
            <a:pPr algn="l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点击输入文本信息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  <a:p>
            <a:pPr algn="l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9529445" y="2146300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汉仪文黑-55简" panose="00020600040101010101" charset="-122"/>
                <a:ea typeface="汉仪文黑-55简" panose="00020600040101010101" charset="-122"/>
              </a:rPr>
              <a:t>小标题</a:t>
            </a:r>
            <a:endParaRPr lang="zh-CN" altLang="en-US" sz="3200">
              <a:solidFill>
                <a:schemeClr val="bg1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260205" y="3504565"/>
            <a:ext cx="21767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汉仪文黑-55简" panose="00020600040101010101" charset="-122"/>
                <a:ea typeface="汉仪文黑-55简" panose="00020600040101010101" charset="-122"/>
              </a:rPr>
              <a:t>点击输入文本信息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点击输入文本信息点击输入文本信息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  <a:p>
            <a:pPr algn="l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点击输入文本信息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  <a:p>
            <a:pPr algn="l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点击输入文本信息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  <a:p>
            <a:pPr algn="l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点击输入文本信息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  <a:p>
            <a:pPr algn="l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grpSp>
        <p:nvGrpSpPr>
          <p:cNvPr id="49" name="Group 31"/>
          <p:cNvGrpSpPr/>
          <p:nvPr/>
        </p:nvGrpSpPr>
        <p:grpSpPr>
          <a:xfrm>
            <a:off x="4383142" y="5626736"/>
            <a:ext cx="511175" cy="396875"/>
            <a:chOff x="4386263" y="1676401"/>
            <a:chExt cx="511175" cy="39687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0" name="Freeform 17"/>
            <p:cNvSpPr>
              <a:spLocks noEditPoints="1"/>
            </p:cNvSpPr>
            <p:nvPr/>
          </p:nvSpPr>
          <p:spPr bwMode="auto">
            <a:xfrm>
              <a:off x="4386263" y="1676401"/>
              <a:ext cx="511175" cy="396875"/>
            </a:xfrm>
            <a:custGeom>
              <a:avLst/>
              <a:gdLst>
                <a:gd name="T0" fmla="*/ 124 w 136"/>
                <a:gd name="T1" fmla="*/ 104 h 104"/>
                <a:gd name="T2" fmla="*/ 12 w 136"/>
                <a:gd name="T3" fmla="*/ 104 h 104"/>
                <a:gd name="T4" fmla="*/ 0 w 136"/>
                <a:gd name="T5" fmla="*/ 92 h 104"/>
                <a:gd name="T6" fmla="*/ 0 w 136"/>
                <a:gd name="T7" fmla="*/ 12 h 104"/>
                <a:gd name="T8" fmla="*/ 12 w 136"/>
                <a:gd name="T9" fmla="*/ 0 h 104"/>
                <a:gd name="T10" fmla="*/ 124 w 136"/>
                <a:gd name="T11" fmla="*/ 0 h 104"/>
                <a:gd name="T12" fmla="*/ 136 w 136"/>
                <a:gd name="T13" fmla="*/ 12 h 104"/>
                <a:gd name="T14" fmla="*/ 136 w 136"/>
                <a:gd name="T15" fmla="*/ 92 h 104"/>
                <a:gd name="T16" fmla="*/ 124 w 136"/>
                <a:gd name="T17" fmla="*/ 104 h 104"/>
                <a:gd name="T18" fmla="*/ 12 w 136"/>
                <a:gd name="T19" fmla="*/ 8 h 104"/>
                <a:gd name="T20" fmla="*/ 8 w 136"/>
                <a:gd name="T21" fmla="*/ 12 h 104"/>
                <a:gd name="T22" fmla="*/ 8 w 136"/>
                <a:gd name="T23" fmla="*/ 92 h 104"/>
                <a:gd name="T24" fmla="*/ 12 w 136"/>
                <a:gd name="T25" fmla="*/ 96 h 104"/>
                <a:gd name="T26" fmla="*/ 124 w 136"/>
                <a:gd name="T27" fmla="*/ 96 h 104"/>
                <a:gd name="T28" fmla="*/ 128 w 136"/>
                <a:gd name="T29" fmla="*/ 92 h 104"/>
                <a:gd name="T30" fmla="*/ 128 w 136"/>
                <a:gd name="T31" fmla="*/ 12 h 104"/>
                <a:gd name="T32" fmla="*/ 124 w 136"/>
                <a:gd name="T33" fmla="*/ 8 h 104"/>
                <a:gd name="T34" fmla="*/ 12 w 13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104">
                  <a:moveTo>
                    <a:pt x="124" y="104"/>
                  </a:moveTo>
                  <a:cubicBezTo>
                    <a:pt x="12" y="104"/>
                    <a:pt x="12" y="104"/>
                    <a:pt x="12" y="104"/>
                  </a:cubicBezTo>
                  <a:cubicBezTo>
                    <a:pt x="5" y="104"/>
                    <a:pt x="0" y="99"/>
                    <a:pt x="0" y="9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31" y="0"/>
                    <a:pt x="136" y="5"/>
                    <a:pt x="136" y="12"/>
                  </a:cubicBezTo>
                  <a:cubicBezTo>
                    <a:pt x="136" y="92"/>
                    <a:pt x="136" y="92"/>
                    <a:pt x="136" y="92"/>
                  </a:cubicBezTo>
                  <a:cubicBezTo>
                    <a:pt x="136" y="99"/>
                    <a:pt x="131" y="104"/>
                    <a:pt x="124" y="10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10" y="96"/>
                    <a:pt x="12" y="96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6" y="96"/>
                    <a:pt x="128" y="94"/>
                    <a:pt x="128" y="9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10"/>
                    <a:pt x="126" y="8"/>
                    <a:pt x="124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IN" dirty="0"/>
            </a:p>
          </p:txBody>
        </p:sp>
        <p:sp>
          <p:nvSpPr>
            <p:cNvPr id="51" name="Freeform 18"/>
            <p:cNvSpPr>
              <a:spLocks noEditPoints="1"/>
            </p:cNvSpPr>
            <p:nvPr/>
          </p:nvSpPr>
          <p:spPr bwMode="auto">
            <a:xfrm>
              <a:off x="4657726" y="1738313"/>
              <a:ext cx="120650" cy="122238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1" y="8"/>
                    <a:pt x="8" y="11"/>
                    <a:pt x="8" y="16"/>
                  </a:cubicBezTo>
                  <a:cubicBezTo>
                    <a:pt x="8" y="21"/>
                    <a:pt x="11" y="24"/>
                    <a:pt x="16" y="24"/>
                  </a:cubicBezTo>
                  <a:cubicBezTo>
                    <a:pt x="21" y="24"/>
                    <a:pt x="24" y="21"/>
                    <a:pt x="24" y="16"/>
                  </a:cubicBezTo>
                  <a:cubicBezTo>
                    <a:pt x="24" y="11"/>
                    <a:pt x="21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IN" dirty="0"/>
            </a:p>
          </p:txBody>
        </p:sp>
        <p:sp>
          <p:nvSpPr>
            <p:cNvPr id="52" name="Freeform 19"/>
            <p:cNvSpPr/>
            <p:nvPr/>
          </p:nvSpPr>
          <p:spPr bwMode="auto">
            <a:xfrm>
              <a:off x="4391026" y="1795463"/>
              <a:ext cx="428625" cy="274638"/>
            </a:xfrm>
            <a:custGeom>
              <a:avLst/>
              <a:gdLst>
                <a:gd name="T0" fmla="*/ 255 w 270"/>
                <a:gd name="T1" fmla="*/ 173 h 173"/>
                <a:gd name="T2" fmla="*/ 102 w 270"/>
                <a:gd name="T3" fmla="*/ 24 h 173"/>
                <a:gd name="T4" fmla="*/ 14 w 270"/>
                <a:gd name="T5" fmla="*/ 108 h 173"/>
                <a:gd name="T6" fmla="*/ 0 w 270"/>
                <a:gd name="T7" fmla="*/ 94 h 173"/>
                <a:gd name="T8" fmla="*/ 102 w 270"/>
                <a:gd name="T9" fmla="*/ 0 h 173"/>
                <a:gd name="T10" fmla="*/ 270 w 270"/>
                <a:gd name="T11" fmla="*/ 159 h 173"/>
                <a:gd name="T12" fmla="*/ 255 w 270"/>
                <a:gd name="T13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0" h="173">
                  <a:moveTo>
                    <a:pt x="255" y="173"/>
                  </a:moveTo>
                  <a:lnTo>
                    <a:pt x="102" y="24"/>
                  </a:lnTo>
                  <a:lnTo>
                    <a:pt x="14" y="108"/>
                  </a:lnTo>
                  <a:lnTo>
                    <a:pt x="0" y="94"/>
                  </a:lnTo>
                  <a:lnTo>
                    <a:pt x="102" y="0"/>
                  </a:lnTo>
                  <a:lnTo>
                    <a:pt x="270" y="159"/>
                  </a:lnTo>
                  <a:lnTo>
                    <a:pt x="255" y="1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IN" dirty="0"/>
            </a:p>
          </p:txBody>
        </p:sp>
        <p:sp>
          <p:nvSpPr>
            <p:cNvPr id="53" name="Freeform 20"/>
            <p:cNvSpPr/>
            <p:nvPr/>
          </p:nvSpPr>
          <p:spPr bwMode="auto">
            <a:xfrm>
              <a:off x="4706938" y="1885951"/>
              <a:ext cx="184150" cy="104775"/>
            </a:xfrm>
            <a:custGeom>
              <a:avLst/>
              <a:gdLst>
                <a:gd name="T0" fmla="*/ 106 w 116"/>
                <a:gd name="T1" fmla="*/ 66 h 66"/>
                <a:gd name="T2" fmla="*/ 54 w 116"/>
                <a:gd name="T3" fmla="*/ 25 h 66"/>
                <a:gd name="T4" fmla="*/ 11 w 116"/>
                <a:gd name="T5" fmla="*/ 61 h 66"/>
                <a:gd name="T6" fmla="*/ 0 w 116"/>
                <a:gd name="T7" fmla="*/ 46 h 66"/>
                <a:gd name="T8" fmla="*/ 54 w 116"/>
                <a:gd name="T9" fmla="*/ 0 h 66"/>
                <a:gd name="T10" fmla="*/ 116 w 116"/>
                <a:gd name="T11" fmla="*/ 53 h 66"/>
                <a:gd name="T12" fmla="*/ 106 w 116"/>
                <a:gd name="T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66">
                  <a:moveTo>
                    <a:pt x="106" y="66"/>
                  </a:moveTo>
                  <a:lnTo>
                    <a:pt x="54" y="25"/>
                  </a:lnTo>
                  <a:lnTo>
                    <a:pt x="11" y="61"/>
                  </a:lnTo>
                  <a:lnTo>
                    <a:pt x="0" y="46"/>
                  </a:lnTo>
                  <a:lnTo>
                    <a:pt x="54" y="0"/>
                  </a:lnTo>
                  <a:lnTo>
                    <a:pt x="116" y="53"/>
                  </a:lnTo>
                  <a:lnTo>
                    <a:pt x="106" y="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IN" dirty="0"/>
            </a:p>
          </p:txBody>
        </p:sp>
      </p:grpSp>
      <p:grpSp>
        <p:nvGrpSpPr>
          <p:cNvPr id="54" name="Group 31"/>
          <p:cNvGrpSpPr/>
          <p:nvPr/>
        </p:nvGrpSpPr>
        <p:grpSpPr>
          <a:xfrm>
            <a:off x="9974952" y="5544186"/>
            <a:ext cx="511175" cy="396875"/>
            <a:chOff x="4386263" y="1676401"/>
            <a:chExt cx="511175" cy="39687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5" name="Freeform 17"/>
            <p:cNvSpPr>
              <a:spLocks noEditPoints="1"/>
            </p:cNvSpPr>
            <p:nvPr/>
          </p:nvSpPr>
          <p:spPr bwMode="auto">
            <a:xfrm>
              <a:off x="4386263" y="1676401"/>
              <a:ext cx="511175" cy="396875"/>
            </a:xfrm>
            <a:custGeom>
              <a:avLst/>
              <a:gdLst>
                <a:gd name="T0" fmla="*/ 124 w 136"/>
                <a:gd name="T1" fmla="*/ 104 h 104"/>
                <a:gd name="T2" fmla="*/ 12 w 136"/>
                <a:gd name="T3" fmla="*/ 104 h 104"/>
                <a:gd name="T4" fmla="*/ 0 w 136"/>
                <a:gd name="T5" fmla="*/ 92 h 104"/>
                <a:gd name="T6" fmla="*/ 0 w 136"/>
                <a:gd name="T7" fmla="*/ 12 h 104"/>
                <a:gd name="T8" fmla="*/ 12 w 136"/>
                <a:gd name="T9" fmla="*/ 0 h 104"/>
                <a:gd name="T10" fmla="*/ 124 w 136"/>
                <a:gd name="T11" fmla="*/ 0 h 104"/>
                <a:gd name="T12" fmla="*/ 136 w 136"/>
                <a:gd name="T13" fmla="*/ 12 h 104"/>
                <a:gd name="T14" fmla="*/ 136 w 136"/>
                <a:gd name="T15" fmla="*/ 92 h 104"/>
                <a:gd name="T16" fmla="*/ 124 w 136"/>
                <a:gd name="T17" fmla="*/ 104 h 104"/>
                <a:gd name="T18" fmla="*/ 12 w 136"/>
                <a:gd name="T19" fmla="*/ 8 h 104"/>
                <a:gd name="T20" fmla="*/ 8 w 136"/>
                <a:gd name="T21" fmla="*/ 12 h 104"/>
                <a:gd name="T22" fmla="*/ 8 w 136"/>
                <a:gd name="T23" fmla="*/ 92 h 104"/>
                <a:gd name="T24" fmla="*/ 12 w 136"/>
                <a:gd name="T25" fmla="*/ 96 h 104"/>
                <a:gd name="T26" fmla="*/ 124 w 136"/>
                <a:gd name="T27" fmla="*/ 96 h 104"/>
                <a:gd name="T28" fmla="*/ 128 w 136"/>
                <a:gd name="T29" fmla="*/ 92 h 104"/>
                <a:gd name="T30" fmla="*/ 128 w 136"/>
                <a:gd name="T31" fmla="*/ 12 h 104"/>
                <a:gd name="T32" fmla="*/ 124 w 136"/>
                <a:gd name="T33" fmla="*/ 8 h 104"/>
                <a:gd name="T34" fmla="*/ 12 w 13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104">
                  <a:moveTo>
                    <a:pt x="124" y="104"/>
                  </a:moveTo>
                  <a:cubicBezTo>
                    <a:pt x="12" y="104"/>
                    <a:pt x="12" y="104"/>
                    <a:pt x="12" y="104"/>
                  </a:cubicBezTo>
                  <a:cubicBezTo>
                    <a:pt x="5" y="104"/>
                    <a:pt x="0" y="99"/>
                    <a:pt x="0" y="9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31" y="0"/>
                    <a:pt x="136" y="5"/>
                    <a:pt x="136" y="12"/>
                  </a:cubicBezTo>
                  <a:cubicBezTo>
                    <a:pt x="136" y="92"/>
                    <a:pt x="136" y="92"/>
                    <a:pt x="136" y="92"/>
                  </a:cubicBezTo>
                  <a:cubicBezTo>
                    <a:pt x="136" y="99"/>
                    <a:pt x="131" y="104"/>
                    <a:pt x="124" y="10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10" y="96"/>
                    <a:pt x="12" y="96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6" y="96"/>
                    <a:pt x="128" y="94"/>
                    <a:pt x="128" y="9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10"/>
                    <a:pt x="126" y="8"/>
                    <a:pt x="124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IN" dirty="0"/>
            </a:p>
          </p:txBody>
        </p:sp>
        <p:sp>
          <p:nvSpPr>
            <p:cNvPr id="56" name="Freeform 18"/>
            <p:cNvSpPr>
              <a:spLocks noEditPoints="1"/>
            </p:cNvSpPr>
            <p:nvPr/>
          </p:nvSpPr>
          <p:spPr bwMode="auto">
            <a:xfrm>
              <a:off x="4657726" y="1738313"/>
              <a:ext cx="120650" cy="122238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1" y="8"/>
                    <a:pt x="8" y="11"/>
                    <a:pt x="8" y="16"/>
                  </a:cubicBezTo>
                  <a:cubicBezTo>
                    <a:pt x="8" y="21"/>
                    <a:pt x="11" y="24"/>
                    <a:pt x="16" y="24"/>
                  </a:cubicBezTo>
                  <a:cubicBezTo>
                    <a:pt x="21" y="24"/>
                    <a:pt x="24" y="21"/>
                    <a:pt x="24" y="16"/>
                  </a:cubicBezTo>
                  <a:cubicBezTo>
                    <a:pt x="24" y="11"/>
                    <a:pt x="21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IN" dirty="0"/>
            </a:p>
          </p:txBody>
        </p:sp>
        <p:sp>
          <p:nvSpPr>
            <p:cNvPr id="57" name="Freeform 19"/>
            <p:cNvSpPr/>
            <p:nvPr/>
          </p:nvSpPr>
          <p:spPr bwMode="auto">
            <a:xfrm>
              <a:off x="4391026" y="1795463"/>
              <a:ext cx="428625" cy="274638"/>
            </a:xfrm>
            <a:custGeom>
              <a:avLst/>
              <a:gdLst>
                <a:gd name="T0" fmla="*/ 255 w 270"/>
                <a:gd name="T1" fmla="*/ 173 h 173"/>
                <a:gd name="T2" fmla="*/ 102 w 270"/>
                <a:gd name="T3" fmla="*/ 24 h 173"/>
                <a:gd name="T4" fmla="*/ 14 w 270"/>
                <a:gd name="T5" fmla="*/ 108 h 173"/>
                <a:gd name="T6" fmla="*/ 0 w 270"/>
                <a:gd name="T7" fmla="*/ 94 h 173"/>
                <a:gd name="T8" fmla="*/ 102 w 270"/>
                <a:gd name="T9" fmla="*/ 0 h 173"/>
                <a:gd name="T10" fmla="*/ 270 w 270"/>
                <a:gd name="T11" fmla="*/ 159 h 173"/>
                <a:gd name="T12" fmla="*/ 255 w 270"/>
                <a:gd name="T13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0" h="173">
                  <a:moveTo>
                    <a:pt x="255" y="173"/>
                  </a:moveTo>
                  <a:lnTo>
                    <a:pt x="102" y="24"/>
                  </a:lnTo>
                  <a:lnTo>
                    <a:pt x="14" y="108"/>
                  </a:lnTo>
                  <a:lnTo>
                    <a:pt x="0" y="94"/>
                  </a:lnTo>
                  <a:lnTo>
                    <a:pt x="102" y="0"/>
                  </a:lnTo>
                  <a:lnTo>
                    <a:pt x="270" y="159"/>
                  </a:lnTo>
                  <a:lnTo>
                    <a:pt x="255" y="1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IN" dirty="0"/>
            </a:p>
          </p:txBody>
        </p:sp>
        <p:sp>
          <p:nvSpPr>
            <p:cNvPr id="58" name="Freeform 20"/>
            <p:cNvSpPr/>
            <p:nvPr/>
          </p:nvSpPr>
          <p:spPr bwMode="auto">
            <a:xfrm>
              <a:off x="4706938" y="1885951"/>
              <a:ext cx="184150" cy="104775"/>
            </a:xfrm>
            <a:custGeom>
              <a:avLst/>
              <a:gdLst>
                <a:gd name="T0" fmla="*/ 106 w 116"/>
                <a:gd name="T1" fmla="*/ 66 h 66"/>
                <a:gd name="T2" fmla="*/ 54 w 116"/>
                <a:gd name="T3" fmla="*/ 25 h 66"/>
                <a:gd name="T4" fmla="*/ 11 w 116"/>
                <a:gd name="T5" fmla="*/ 61 h 66"/>
                <a:gd name="T6" fmla="*/ 0 w 116"/>
                <a:gd name="T7" fmla="*/ 46 h 66"/>
                <a:gd name="T8" fmla="*/ 54 w 116"/>
                <a:gd name="T9" fmla="*/ 0 h 66"/>
                <a:gd name="T10" fmla="*/ 116 w 116"/>
                <a:gd name="T11" fmla="*/ 53 h 66"/>
                <a:gd name="T12" fmla="*/ 106 w 116"/>
                <a:gd name="T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66">
                  <a:moveTo>
                    <a:pt x="106" y="66"/>
                  </a:moveTo>
                  <a:lnTo>
                    <a:pt x="54" y="25"/>
                  </a:lnTo>
                  <a:lnTo>
                    <a:pt x="11" y="61"/>
                  </a:lnTo>
                  <a:lnTo>
                    <a:pt x="0" y="46"/>
                  </a:lnTo>
                  <a:lnTo>
                    <a:pt x="54" y="0"/>
                  </a:lnTo>
                  <a:lnTo>
                    <a:pt x="116" y="53"/>
                  </a:lnTo>
                  <a:lnTo>
                    <a:pt x="106" y="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IN" dirty="0"/>
            </a:p>
          </p:txBody>
        </p:sp>
      </p:grpSp>
    </p:spTree>
    <p:custDataLst>
      <p:tags r:id="rId2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45" grpId="1"/>
      <p:bldP spid="4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燕尾形 13"/>
          <p:cNvSpPr/>
          <p:nvPr/>
        </p:nvSpPr>
        <p:spPr>
          <a:xfrm>
            <a:off x="295910" y="363220"/>
            <a:ext cx="641350" cy="765810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燕尾形 14"/>
          <p:cNvSpPr/>
          <p:nvPr/>
        </p:nvSpPr>
        <p:spPr>
          <a:xfrm>
            <a:off x="822960" y="363220"/>
            <a:ext cx="641350" cy="765810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2595" y="42227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latin typeface="汉仪文黑-55简" panose="00020600040101010101" charset="-122"/>
                <a:ea typeface="汉仪文黑-55简" panose="00020600040101010101" charset="-122"/>
              </a:rPr>
              <a:t>添加标题</a:t>
            </a:r>
            <a:endParaRPr lang="zh-CN" altLang="en-US" sz="4000"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508635" y="2193290"/>
            <a:ext cx="2982595" cy="298259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37260" y="3137535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latin typeface="汉仪文黑-55简" panose="00020600040101010101" charset="-122"/>
                <a:ea typeface="汉仪文黑-55简" panose="00020600040101010101" charset="-122"/>
              </a:rPr>
              <a:t>添加小标题</a:t>
            </a:r>
            <a:endParaRPr lang="zh-CN" altLang="en-US" sz="3200"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grpSp>
        <p:nvGrpSpPr>
          <p:cNvPr id="232" name="Group 231"/>
          <p:cNvGrpSpPr/>
          <p:nvPr/>
        </p:nvGrpSpPr>
        <p:grpSpPr>
          <a:xfrm>
            <a:off x="1745714" y="4065649"/>
            <a:ext cx="509587" cy="511175"/>
            <a:chOff x="2874963" y="3165475"/>
            <a:chExt cx="509587" cy="511175"/>
          </a:xfrm>
          <a:solidFill>
            <a:schemeClr val="tx1"/>
          </a:solidFill>
        </p:grpSpPr>
        <p:sp>
          <p:nvSpPr>
            <p:cNvPr id="48" name="Freeform 38"/>
            <p:cNvSpPr>
              <a:spLocks noEditPoints="1"/>
            </p:cNvSpPr>
            <p:nvPr/>
          </p:nvSpPr>
          <p:spPr bwMode="auto">
            <a:xfrm>
              <a:off x="2874963" y="3165475"/>
              <a:ext cx="509587" cy="511175"/>
            </a:xfrm>
            <a:custGeom>
              <a:avLst/>
              <a:gdLst>
                <a:gd name="T0" fmla="*/ 68 w 136"/>
                <a:gd name="T1" fmla="*/ 136 h 136"/>
                <a:gd name="T2" fmla="*/ 0 w 136"/>
                <a:gd name="T3" fmla="*/ 68 h 136"/>
                <a:gd name="T4" fmla="*/ 68 w 136"/>
                <a:gd name="T5" fmla="*/ 0 h 136"/>
                <a:gd name="T6" fmla="*/ 136 w 136"/>
                <a:gd name="T7" fmla="*/ 68 h 136"/>
                <a:gd name="T8" fmla="*/ 68 w 136"/>
                <a:gd name="T9" fmla="*/ 136 h 136"/>
                <a:gd name="T10" fmla="*/ 68 w 136"/>
                <a:gd name="T11" fmla="*/ 8 h 136"/>
                <a:gd name="T12" fmla="*/ 8 w 136"/>
                <a:gd name="T13" fmla="*/ 68 h 136"/>
                <a:gd name="T14" fmla="*/ 68 w 136"/>
                <a:gd name="T15" fmla="*/ 128 h 136"/>
                <a:gd name="T16" fmla="*/ 128 w 136"/>
                <a:gd name="T17" fmla="*/ 68 h 136"/>
                <a:gd name="T18" fmla="*/ 68 w 136"/>
                <a:gd name="T19" fmla="*/ 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68" y="136"/>
                  </a:moveTo>
                  <a:cubicBezTo>
                    <a:pt x="31" y="136"/>
                    <a:pt x="0" y="105"/>
                    <a:pt x="0" y="68"/>
                  </a:cubicBezTo>
                  <a:cubicBezTo>
                    <a:pt x="0" y="31"/>
                    <a:pt x="31" y="0"/>
                    <a:pt x="68" y="0"/>
                  </a:cubicBezTo>
                  <a:cubicBezTo>
                    <a:pt x="105" y="0"/>
                    <a:pt x="136" y="31"/>
                    <a:pt x="136" y="68"/>
                  </a:cubicBezTo>
                  <a:cubicBezTo>
                    <a:pt x="136" y="105"/>
                    <a:pt x="105" y="136"/>
                    <a:pt x="68" y="136"/>
                  </a:cubicBezTo>
                  <a:close/>
                  <a:moveTo>
                    <a:pt x="68" y="8"/>
                  </a:moveTo>
                  <a:cubicBezTo>
                    <a:pt x="35" y="8"/>
                    <a:pt x="8" y="35"/>
                    <a:pt x="8" y="68"/>
                  </a:cubicBezTo>
                  <a:cubicBezTo>
                    <a:pt x="8" y="101"/>
                    <a:pt x="35" y="128"/>
                    <a:pt x="68" y="128"/>
                  </a:cubicBezTo>
                  <a:cubicBezTo>
                    <a:pt x="101" y="128"/>
                    <a:pt x="128" y="101"/>
                    <a:pt x="128" y="68"/>
                  </a:cubicBezTo>
                  <a:cubicBezTo>
                    <a:pt x="128" y="35"/>
                    <a:pt x="101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IN" dirty="0"/>
            </a:p>
          </p:txBody>
        </p:sp>
        <p:sp>
          <p:nvSpPr>
            <p:cNvPr id="49" name="Freeform 39"/>
            <p:cNvSpPr/>
            <p:nvPr/>
          </p:nvSpPr>
          <p:spPr bwMode="auto">
            <a:xfrm>
              <a:off x="2982913" y="3394075"/>
              <a:ext cx="293687" cy="165100"/>
            </a:xfrm>
            <a:custGeom>
              <a:avLst/>
              <a:gdLst>
                <a:gd name="T0" fmla="*/ 92 w 185"/>
                <a:gd name="T1" fmla="*/ 104 h 104"/>
                <a:gd name="T2" fmla="*/ 0 w 185"/>
                <a:gd name="T3" fmla="*/ 14 h 104"/>
                <a:gd name="T4" fmla="*/ 14 w 185"/>
                <a:gd name="T5" fmla="*/ 0 h 104"/>
                <a:gd name="T6" fmla="*/ 92 w 185"/>
                <a:gd name="T7" fmla="*/ 81 h 104"/>
                <a:gd name="T8" fmla="*/ 171 w 185"/>
                <a:gd name="T9" fmla="*/ 0 h 104"/>
                <a:gd name="T10" fmla="*/ 185 w 185"/>
                <a:gd name="T11" fmla="*/ 14 h 104"/>
                <a:gd name="T12" fmla="*/ 92 w 185"/>
                <a:gd name="T13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04">
                  <a:moveTo>
                    <a:pt x="92" y="104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92" y="81"/>
                  </a:lnTo>
                  <a:lnTo>
                    <a:pt x="171" y="0"/>
                  </a:lnTo>
                  <a:lnTo>
                    <a:pt x="185" y="14"/>
                  </a:lnTo>
                  <a:lnTo>
                    <a:pt x="92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IN" dirty="0"/>
            </a:p>
          </p:txBody>
        </p:sp>
        <p:sp>
          <p:nvSpPr>
            <p:cNvPr id="50" name="Rectangle 40"/>
            <p:cNvSpPr>
              <a:spLocks noChangeArrowheads="1"/>
            </p:cNvSpPr>
            <p:nvPr/>
          </p:nvSpPr>
          <p:spPr bwMode="auto">
            <a:xfrm>
              <a:off x="3114675" y="3286125"/>
              <a:ext cx="30162" cy="255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IN" dirty="0"/>
            </a:p>
          </p:txBody>
        </p:sp>
      </p:grpSp>
      <p:cxnSp>
        <p:nvCxnSpPr>
          <p:cNvPr id="6" name="直接连接符 5"/>
          <p:cNvCxnSpPr>
            <a:stCxn id="2" idx="6"/>
          </p:cNvCxnSpPr>
          <p:nvPr/>
        </p:nvCxnSpPr>
        <p:spPr>
          <a:xfrm>
            <a:off x="3491230" y="3684905"/>
            <a:ext cx="7992110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927475" y="2868295"/>
            <a:ext cx="27025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latin typeface="汉仪文黑-55简" panose="00020600040101010101" charset="-122"/>
                <a:ea typeface="汉仪文黑-55简" panose="00020600040101010101" charset="-122"/>
                <a:cs typeface="汉仪文黑-55简" panose="00020600040101010101" charset="-122"/>
              </a:rPr>
              <a:t>添加小标题</a:t>
            </a:r>
            <a:r>
              <a:rPr lang="en-US" altLang="zh-CN" sz="3200">
                <a:latin typeface="汉仪文黑-55简" panose="00020600040101010101" charset="-122"/>
                <a:ea typeface="汉仪文黑-55简" panose="00020600040101010101" charset="-122"/>
                <a:cs typeface="汉仪文黑-55简" panose="00020600040101010101" charset="-122"/>
              </a:rPr>
              <a:t>01</a:t>
            </a:r>
            <a:endParaRPr lang="en-US" altLang="zh-CN" sz="3200">
              <a:latin typeface="汉仪文黑-55简" panose="00020600040101010101" charset="-122"/>
              <a:ea typeface="汉仪文黑-55简" panose="00020600040101010101" charset="-122"/>
              <a:cs typeface="汉仪文黑-55简" panose="0002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09670" y="4054475"/>
            <a:ext cx="31388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点击输入文本信息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点击输入文本信息点击输入文本信息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211185" y="2868295"/>
            <a:ext cx="27025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latin typeface="汉仪文黑-55简" panose="00020600040101010101" charset="-122"/>
                <a:ea typeface="汉仪文黑-55简" panose="00020600040101010101" charset="-122"/>
                <a:cs typeface="汉仪文黑-55简" panose="00020600040101010101" charset="-122"/>
              </a:rPr>
              <a:t>添加小标题</a:t>
            </a:r>
            <a:r>
              <a:rPr lang="en-US" altLang="zh-CN" sz="3200">
                <a:latin typeface="汉仪文黑-55简" panose="00020600040101010101" charset="-122"/>
                <a:ea typeface="汉仪文黑-55简" panose="00020600040101010101" charset="-122"/>
                <a:cs typeface="汉仪文黑-55简" panose="00020600040101010101" charset="-122"/>
              </a:rPr>
              <a:t>02</a:t>
            </a:r>
            <a:endParaRPr lang="en-US" altLang="zh-CN" sz="3200">
              <a:latin typeface="汉仪文黑-55简" panose="00020600040101010101" charset="-122"/>
              <a:ea typeface="汉仪文黑-55简" panose="00020600040101010101" charset="-122"/>
              <a:cs typeface="汉仪文黑-55简" panose="0002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42605" y="4054475"/>
            <a:ext cx="31388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点击输入文本信息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点击输入文本信息点击输入文本信息</a:t>
            </a:r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7183120" y="1789430"/>
            <a:ext cx="0" cy="378968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55" name="Shape 23655"/>
          <p:cNvSpPr/>
          <p:nvPr/>
        </p:nvSpPr>
        <p:spPr>
          <a:xfrm>
            <a:off x="9208026" y="1509515"/>
            <a:ext cx="708941" cy="6839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23" y="14727"/>
                </a:moveTo>
                <a:cubicBezTo>
                  <a:pt x="2601" y="15218"/>
                  <a:pt x="2601" y="15218"/>
                  <a:pt x="2601" y="15218"/>
                </a:cubicBezTo>
                <a:cubicBezTo>
                  <a:pt x="5361" y="14400"/>
                  <a:pt x="7883" y="15791"/>
                  <a:pt x="7883" y="15873"/>
                </a:cubicBezTo>
                <a:cubicBezTo>
                  <a:pt x="8120" y="15464"/>
                  <a:pt x="8120" y="15464"/>
                  <a:pt x="8120" y="15464"/>
                </a:cubicBezTo>
                <a:cubicBezTo>
                  <a:pt x="7962" y="15382"/>
                  <a:pt x="5439" y="13909"/>
                  <a:pt x="2523" y="14727"/>
                </a:cubicBezTo>
                <a:close/>
                <a:moveTo>
                  <a:pt x="2523" y="15955"/>
                </a:moveTo>
                <a:cubicBezTo>
                  <a:pt x="2601" y="16445"/>
                  <a:pt x="2601" y="16445"/>
                  <a:pt x="2601" y="16445"/>
                </a:cubicBezTo>
                <a:cubicBezTo>
                  <a:pt x="5361" y="15627"/>
                  <a:pt x="7883" y="17100"/>
                  <a:pt x="7883" y="17100"/>
                </a:cubicBezTo>
                <a:cubicBezTo>
                  <a:pt x="8120" y="16691"/>
                  <a:pt x="8120" y="16691"/>
                  <a:pt x="8120" y="16691"/>
                </a:cubicBezTo>
                <a:cubicBezTo>
                  <a:pt x="7962" y="16609"/>
                  <a:pt x="5439" y="15218"/>
                  <a:pt x="2523" y="15955"/>
                </a:cubicBezTo>
                <a:close/>
                <a:moveTo>
                  <a:pt x="2523" y="13582"/>
                </a:moveTo>
                <a:cubicBezTo>
                  <a:pt x="2601" y="13991"/>
                  <a:pt x="2601" y="13991"/>
                  <a:pt x="2601" y="13991"/>
                </a:cubicBezTo>
                <a:cubicBezTo>
                  <a:pt x="5361" y="13255"/>
                  <a:pt x="7883" y="14645"/>
                  <a:pt x="7883" y="14645"/>
                </a:cubicBezTo>
                <a:cubicBezTo>
                  <a:pt x="8120" y="14236"/>
                  <a:pt x="8120" y="14236"/>
                  <a:pt x="8120" y="14236"/>
                </a:cubicBezTo>
                <a:cubicBezTo>
                  <a:pt x="7962" y="14155"/>
                  <a:pt x="5439" y="12764"/>
                  <a:pt x="2523" y="13582"/>
                </a:cubicBezTo>
                <a:close/>
                <a:moveTo>
                  <a:pt x="2523" y="17182"/>
                </a:moveTo>
                <a:cubicBezTo>
                  <a:pt x="2601" y="17673"/>
                  <a:pt x="2601" y="17673"/>
                  <a:pt x="2601" y="17673"/>
                </a:cubicBezTo>
                <a:cubicBezTo>
                  <a:pt x="5361" y="16855"/>
                  <a:pt x="7883" y="18327"/>
                  <a:pt x="7883" y="18327"/>
                </a:cubicBezTo>
                <a:cubicBezTo>
                  <a:pt x="8120" y="17918"/>
                  <a:pt x="8120" y="17918"/>
                  <a:pt x="8120" y="17918"/>
                </a:cubicBezTo>
                <a:cubicBezTo>
                  <a:pt x="7962" y="17836"/>
                  <a:pt x="5439" y="16445"/>
                  <a:pt x="2523" y="17182"/>
                </a:cubicBezTo>
                <a:close/>
                <a:moveTo>
                  <a:pt x="2523" y="9818"/>
                </a:moveTo>
                <a:cubicBezTo>
                  <a:pt x="2601" y="10227"/>
                  <a:pt x="2601" y="10227"/>
                  <a:pt x="2601" y="10227"/>
                </a:cubicBezTo>
                <a:cubicBezTo>
                  <a:pt x="5361" y="9491"/>
                  <a:pt x="7883" y="10882"/>
                  <a:pt x="7883" y="10882"/>
                </a:cubicBezTo>
                <a:cubicBezTo>
                  <a:pt x="8120" y="10473"/>
                  <a:pt x="8120" y="10473"/>
                  <a:pt x="8120" y="10473"/>
                </a:cubicBezTo>
                <a:cubicBezTo>
                  <a:pt x="7962" y="10473"/>
                  <a:pt x="5439" y="9000"/>
                  <a:pt x="2523" y="9818"/>
                </a:cubicBezTo>
                <a:close/>
                <a:moveTo>
                  <a:pt x="18447" y="0"/>
                </a:moveTo>
                <a:cubicBezTo>
                  <a:pt x="17185" y="2782"/>
                  <a:pt x="17185" y="2782"/>
                  <a:pt x="17185" y="2782"/>
                </a:cubicBezTo>
                <a:cubicBezTo>
                  <a:pt x="17185" y="2782"/>
                  <a:pt x="17185" y="2782"/>
                  <a:pt x="17185" y="2782"/>
                </a:cubicBezTo>
                <a:cubicBezTo>
                  <a:pt x="13165" y="11373"/>
                  <a:pt x="13165" y="11373"/>
                  <a:pt x="13165" y="11373"/>
                </a:cubicBezTo>
                <a:cubicBezTo>
                  <a:pt x="12850" y="15873"/>
                  <a:pt x="12850" y="15873"/>
                  <a:pt x="12850" y="15873"/>
                </a:cubicBezTo>
                <a:cubicBezTo>
                  <a:pt x="16239" y="13009"/>
                  <a:pt x="16239" y="13009"/>
                  <a:pt x="16239" y="13009"/>
                </a:cubicBezTo>
                <a:cubicBezTo>
                  <a:pt x="20260" y="4336"/>
                  <a:pt x="20260" y="4336"/>
                  <a:pt x="20260" y="4336"/>
                </a:cubicBezTo>
                <a:cubicBezTo>
                  <a:pt x="20260" y="4336"/>
                  <a:pt x="20260" y="4336"/>
                  <a:pt x="20260" y="4336"/>
                </a:cubicBezTo>
                <a:cubicBezTo>
                  <a:pt x="21600" y="1636"/>
                  <a:pt x="21600" y="1636"/>
                  <a:pt x="21600" y="1636"/>
                </a:cubicBezTo>
                <a:lnTo>
                  <a:pt x="18447" y="0"/>
                </a:lnTo>
                <a:close/>
                <a:moveTo>
                  <a:pt x="16003" y="12764"/>
                </a:moveTo>
                <a:cubicBezTo>
                  <a:pt x="14032" y="14400"/>
                  <a:pt x="14032" y="14400"/>
                  <a:pt x="14032" y="14400"/>
                </a:cubicBezTo>
                <a:cubicBezTo>
                  <a:pt x="13323" y="13991"/>
                  <a:pt x="13323" y="13991"/>
                  <a:pt x="13323" y="13991"/>
                </a:cubicBezTo>
                <a:cubicBezTo>
                  <a:pt x="13480" y="11455"/>
                  <a:pt x="13480" y="11455"/>
                  <a:pt x="13480" y="11455"/>
                </a:cubicBezTo>
                <a:cubicBezTo>
                  <a:pt x="13638" y="11045"/>
                  <a:pt x="13638" y="11045"/>
                  <a:pt x="13638" y="11045"/>
                </a:cubicBezTo>
                <a:cubicBezTo>
                  <a:pt x="14032" y="12355"/>
                  <a:pt x="14032" y="12355"/>
                  <a:pt x="14032" y="12355"/>
                </a:cubicBezTo>
                <a:cubicBezTo>
                  <a:pt x="14820" y="11864"/>
                  <a:pt x="14820" y="11864"/>
                  <a:pt x="14820" y="11864"/>
                </a:cubicBezTo>
                <a:cubicBezTo>
                  <a:pt x="14978" y="12845"/>
                  <a:pt x="14978" y="12845"/>
                  <a:pt x="14978" y="12845"/>
                </a:cubicBezTo>
                <a:cubicBezTo>
                  <a:pt x="16161" y="12436"/>
                  <a:pt x="16161" y="12436"/>
                  <a:pt x="16161" y="12436"/>
                </a:cubicBezTo>
                <a:lnTo>
                  <a:pt x="16003" y="12764"/>
                </a:lnTo>
                <a:close/>
                <a:moveTo>
                  <a:pt x="20260" y="2945"/>
                </a:moveTo>
                <a:cubicBezTo>
                  <a:pt x="18289" y="1964"/>
                  <a:pt x="18289" y="1964"/>
                  <a:pt x="18289" y="1964"/>
                </a:cubicBezTo>
                <a:cubicBezTo>
                  <a:pt x="18762" y="900"/>
                  <a:pt x="18762" y="900"/>
                  <a:pt x="18762" y="900"/>
                </a:cubicBezTo>
                <a:cubicBezTo>
                  <a:pt x="20733" y="1882"/>
                  <a:pt x="20733" y="1882"/>
                  <a:pt x="20733" y="1882"/>
                </a:cubicBezTo>
                <a:lnTo>
                  <a:pt x="20260" y="2945"/>
                </a:lnTo>
                <a:close/>
                <a:moveTo>
                  <a:pt x="17185" y="19555"/>
                </a:moveTo>
                <a:cubicBezTo>
                  <a:pt x="16476" y="19227"/>
                  <a:pt x="15609" y="19064"/>
                  <a:pt x="14663" y="19064"/>
                </a:cubicBezTo>
                <a:cubicBezTo>
                  <a:pt x="12298" y="19064"/>
                  <a:pt x="10091" y="19964"/>
                  <a:pt x="9460" y="20291"/>
                </a:cubicBezTo>
                <a:cubicBezTo>
                  <a:pt x="9460" y="15873"/>
                  <a:pt x="9460" y="15873"/>
                  <a:pt x="9460" y="15873"/>
                </a:cubicBezTo>
                <a:cubicBezTo>
                  <a:pt x="9775" y="16200"/>
                  <a:pt x="9775" y="16200"/>
                  <a:pt x="9775" y="16200"/>
                </a:cubicBezTo>
                <a:cubicBezTo>
                  <a:pt x="9775" y="9491"/>
                  <a:pt x="9775" y="9491"/>
                  <a:pt x="9775" y="9491"/>
                </a:cubicBezTo>
                <a:cubicBezTo>
                  <a:pt x="10958" y="8509"/>
                  <a:pt x="12377" y="7936"/>
                  <a:pt x="14032" y="7855"/>
                </a:cubicBezTo>
                <a:cubicBezTo>
                  <a:pt x="14347" y="7282"/>
                  <a:pt x="14347" y="7282"/>
                  <a:pt x="14347" y="7282"/>
                </a:cubicBezTo>
                <a:cubicBezTo>
                  <a:pt x="12377" y="7282"/>
                  <a:pt x="10721" y="7936"/>
                  <a:pt x="9302" y="9164"/>
                </a:cubicBezTo>
                <a:cubicBezTo>
                  <a:pt x="7962" y="7936"/>
                  <a:pt x="6307" y="7282"/>
                  <a:pt x="4336" y="7282"/>
                </a:cubicBezTo>
                <a:cubicBezTo>
                  <a:pt x="2523" y="7282"/>
                  <a:pt x="1182" y="7855"/>
                  <a:pt x="1104" y="7855"/>
                </a:cubicBezTo>
                <a:cubicBezTo>
                  <a:pt x="946" y="7936"/>
                  <a:pt x="946" y="7936"/>
                  <a:pt x="946" y="7936"/>
                </a:cubicBezTo>
                <a:cubicBezTo>
                  <a:pt x="946" y="9082"/>
                  <a:pt x="946" y="9082"/>
                  <a:pt x="946" y="9082"/>
                </a:cubicBezTo>
                <a:cubicBezTo>
                  <a:pt x="394" y="9164"/>
                  <a:pt x="0" y="9409"/>
                  <a:pt x="0" y="9655"/>
                </a:cubicBezTo>
                <a:cubicBezTo>
                  <a:pt x="0" y="21191"/>
                  <a:pt x="0" y="21191"/>
                  <a:pt x="0" y="21191"/>
                </a:cubicBezTo>
                <a:cubicBezTo>
                  <a:pt x="8199" y="21191"/>
                  <a:pt x="8199" y="21191"/>
                  <a:pt x="8199" y="21191"/>
                </a:cubicBezTo>
                <a:cubicBezTo>
                  <a:pt x="8514" y="21436"/>
                  <a:pt x="8908" y="21600"/>
                  <a:pt x="9381" y="21600"/>
                </a:cubicBezTo>
                <a:cubicBezTo>
                  <a:pt x="9854" y="21600"/>
                  <a:pt x="10248" y="21436"/>
                  <a:pt x="10485" y="21191"/>
                </a:cubicBezTo>
                <a:cubicBezTo>
                  <a:pt x="18447" y="21191"/>
                  <a:pt x="18447" y="21191"/>
                  <a:pt x="18447" y="21191"/>
                </a:cubicBezTo>
                <a:cubicBezTo>
                  <a:pt x="18447" y="9736"/>
                  <a:pt x="18447" y="9736"/>
                  <a:pt x="18447" y="9736"/>
                </a:cubicBezTo>
                <a:cubicBezTo>
                  <a:pt x="17185" y="12436"/>
                  <a:pt x="17185" y="12436"/>
                  <a:pt x="17185" y="12436"/>
                </a:cubicBezTo>
                <a:lnTo>
                  <a:pt x="17185" y="19555"/>
                </a:lnTo>
                <a:close/>
                <a:moveTo>
                  <a:pt x="9223" y="20291"/>
                </a:moveTo>
                <a:cubicBezTo>
                  <a:pt x="8593" y="19964"/>
                  <a:pt x="6228" y="19064"/>
                  <a:pt x="3863" y="19064"/>
                </a:cubicBezTo>
                <a:cubicBezTo>
                  <a:pt x="2996" y="19064"/>
                  <a:pt x="2128" y="19227"/>
                  <a:pt x="1419" y="19555"/>
                </a:cubicBezTo>
                <a:cubicBezTo>
                  <a:pt x="1419" y="8345"/>
                  <a:pt x="1419" y="8345"/>
                  <a:pt x="1419" y="8345"/>
                </a:cubicBezTo>
                <a:cubicBezTo>
                  <a:pt x="1892" y="8182"/>
                  <a:pt x="2996" y="7855"/>
                  <a:pt x="4336" y="7855"/>
                </a:cubicBezTo>
                <a:cubicBezTo>
                  <a:pt x="6149" y="7855"/>
                  <a:pt x="7647" y="8427"/>
                  <a:pt x="8908" y="9491"/>
                </a:cubicBezTo>
                <a:cubicBezTo>
                  <a:pt x="8908" y="16200"/>
                  <a:pt x="8908" y="16200"/>
                  <a:pt x="8908" y="16200"/>
                </a:cubicBezTo>
                <a:cubicBezTo>
                  <a:pt x="9223" y="15873"/>
                  <a:pt x="9223" y="15873"/>
                  <a:pt x="9223" y="15873"/>
                </a:cubicBezTo>
                <a:lnTo>
                  <a:pt x="9223" y="20291"/>
                </a:lnTo>
                <a:close/>
                <a:moveTo>
                  <a:pt x="2523" y="11045"/>
                </a:moveTo>
                <a:cubicBezTo>
                  <a:pt x="2601" y="11536"/>
                  <a:pt x="2601" y="11536"/>
                  <a:pt x="2601" y="11536"/>
                </a:cubicBezTo>
                <a:cubicBezTo>
                  <a:pt x="5361" y="10718"/>
                  <a:pt x="7883" y="12109"/>
                  <a:pt x="7883" y="12191"/>
                </a:cubicBezTo>
                <a:cubicBezTo>
                  <a:pt x="8120" y="11782"/>
                  <a:pt x="8120" y="11782"/>
                  <a:pt x="8120" y="11782"/>
                </a:cubicBezTo>
                <a:cubicBezTo>
                  <a:pt x="7962" y="11700"/>
                  <a:pt x="5439" y="10227"/>
                  <a:pt x="2523" y="11045"/>
                </a:cubicBezTo>
                <a:close/>
                <a:moveTo>
                  <a:pt x="2523" y="12273"/>
                </a:moveTo>
                <a:cubicBezTo>
                  <a:pt x="2601" y="12682"/>
                  <a:pt x="2601" y="12682"/>
                  <a:pt x="2601" y="12682"/>
                </a:cubicBezTo>
                <a:cubicBezTo>
                  <a:pt x="5361" y="11945"/>
                  <a:pt x="7883" y="13336"/>
                  <a:pt x="7883" y="13336"/>
                </a:cubicBezTo>
                <a:cubicBezTo>
                  <a:pt x="8120" y="12927"/>
                  <a:pt x="8120" y="12927"/>
                  <a:pt x="8120" y="12927"/>
                </a:cubicBezTo>
                <a:cubicBezTo>
                  <a:pt x="7962" y="12927"/>
                  <a:pt x="5439" y="11455"/>
                  <a:pt x="2523" y="1227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12700">
            <a:miter lim="400000"/>
          </a:ln>
        </p:spPr>
        <p:txBody>
          <a:bodyPr lIns="22860" tIns="22860" rIns="22860" bIns="22860"/>
          <a:p>
            <a:pPr defTabSz="457200">
              <a:defRPr sz="2100">
                <a:latin typeface="Gill Sans"/>
                <a:ea typeface="Gill Sans"/>
                <a:cs typeface="Gill Sans"/>
                <a:sym typeface="Gill Sans"/>
              </a:defRPr>
            </a:pPr>
            <a:endParaRPr sz="2800"/>
          </a:p>
        </p:txBody>
      </p:sp>
      <p:sp>
        <p:nvSpPr>
          <p:cNvPr id="23658" name="Shape 23658"/>
          <p:cNvSpPr/>
          <p:nvPr/>
        </p:nvSpPr>
        <p:spPr>
          <a:xfrm>
            <a:off x="4732538" y="1789292"/>
            <a:ext cx="570181" cy="488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134"/>
                </a:moveTo>
                <a:cubicBezTo>
                  <a:pt x="21600" y="10843"/>
                  <a:pt x="21600" y="10843"/>
                  <a:pt x="21600" y="10843"/>
                </a:cubicBezTo>
                <a:cubicBezTo>
                  <a:pt x="20715" y="10843"/>
                  <a:pt x="20715" y="10843"/>
                  <a:pt x="20715" y="10843"/>
                </a:cubicBezTo>
                <a:cubicBezTo>
                  <a:pt x="20715" y="9724"/>
                  <a:pt x="20715" y="9724"/>
                  <a:pt x="20715" y="9724"/>
                </a:cubicBezTo>
                <a:cubicBezTo>
                  <a:pt x="19388" y="6798"/>
                  <a:pt x="19388" y="6798"/>
                  <a:pt x="19388" y="6798"/>
                </a:cubicBezTo>
                <a:cubicBezTo>
                  <a:pt x="20789" y="6798"/>
                  <a:pt x="20789" y="6798"/>
                  <a:pt x="20789" y="6798"/>
                </a:cubicBezTo>
                <a:cubicBezTo>
                  <a:pt x="20789" y="5077"/>
                  <a:pt x="20789" y="5077"/>
                  <a:pt x="20789" y="5077"/>
                </a:cubicBezTo>
                <a:cubicBezTo>
                  <a:pt x="17251" y="0"/>
                  <a:pt x="17251" y="0"/>
                  <a:pt x="17251" y="0"/>
                </a:cubicBezTo>
                <a:cubicBezTo>
                  <a:pt x="4644" y="0"/>
                  <a:pt x="4644" y="0"/>
                  <a:pt x="4644" y="0"/>
                </a:cubicBezTo>
                <a:cubicBezTo>
                  <a:pt x="1401" y="5938"/>
                  <a:pt x="1401" y="5938"/>
                  <a:pt x="1401" y="5938"/>
                </a:cubicBezTo>
                <a:cubicBezTo>
                  <a:pt x="811" y="6454"/>
                  <a:pt x="442" y="7315"/>
                  <a:pt x="442" y="8175"/>
                </a:cubicBezTo>
                <a:cubicBezTo>
                  <a:pt x="442" y="9724"/>
                  <a:pt x="1548" y="11015"/>
                  <a:pt x="2875" y="11015"/>
                </a:cubicBezTo>
                <a:cubicBezTo>
                  <a:pt x="1990" y="11445"/>
                  <a:pt x="1327" y="12478"/>
                  <a:pt x="1327" y="13683"/>
                </a:cubicBezTo>
                <a:cubicBezTo>
                  <a:pt x="1327" y="14629"/>
                  <a:pt x="1696" y="15404"/>
                  <a:pt x="2212" y="15920"/>
                </a:cubicBezTo>
                <a:cubicBezTo>
                  <a:pt x="958" y="16006"/>
                  <a:pt x="0" y="17211"/>
                  <a:pt x="0" y="18760"/>
                </a:cubicBezTo>
                <a:cubicBezTo>
                  <a:pt x="0" y="20309"/>
                  <a:pt x="1106" y="21600"/>
                  <a:pt x="2433" y="21600"/>
                </a:cubicBezTo>
                <a:cubicBezTo>
                  <a:pt x="20273" y="21600"/>
                  <a:pt x="20273" y="21600"/>
                  <a:pt x="20273" y="21600"/>
                </a:cubicBezTo>
                <a:cubicBezTo>
                  <a:pt x="20273" y="20309"/>
                  <a:pt x="20273" y="20309"/>
                  <a:pt x="20273" y="20309"/>
                </a:cubicBezTo>
                <a:cubicBezTo>
                  <a:pt x="19094" y="20309"/>
                  <a:pt x="19094" y="20309"/>
                  <a:pt x="19094" y="20309"/>
                </a:cubicBezTo>
                <a:cubicBezTo>
                  <a:pt x="19094" y="17125"/>
                  <a:pt x="19094" y="17125"/>
                  <a:pt x="19094" y="17125"/>
                </a:cubicBezTo>
                <a:cubicBezTo>
                  <a:pt x="20273" y="17125"/>
                  <a:pt x="20273" y="17125"/>
                  <a:pt x="20273" y="17125"/>
                </a:cubicBezTo>
                <a:cubicBezTo>
                  <a:pt x="20273" y="16609"/>
                  <a:pt x="20273" y="16609"/>
                  <a:pt x="20273" y="16609"/>
                </a:cubicBezTo>
                <a:cubicBezTo>
                  <a:pt x="21600" y="16609"/>
                  <a:pt x="21600" y="16609"/>
                  <a:pt x="21600" y="16609"/>
                </a:cubicBezTo>
                <a:cubicBezTo>
                  <a:pt x="21600" y="15318"/>
                  <a:pt x="21600" y="15318"/>
                  <a:pt x="21600" y="15318"/>
                </a:cubicBezTo>
                <a:cubicBezTo>
                  <a:pt x="20789" y="15318"/>
                  <a:pt x="20789" y="15318"/>
                  <a:pt x="20789" y="15318"/>
                </a:cubicBezTo>
                <a:cubicBezTo>
                  <a:pt x="20789" y="12134"/>
                  <a:pt x="20789" y="12134"/>
                  <a:pt x="20789" y="12134"/>
                </a:cubicBezTo>
                <a:lnTo>
                  <a:pt x="21600" y="12134"/>
                </a:lnTo>
                <a:close/>
                <a:moveTo>
                  <a:pt x="1548" y="8175"/>
                </a:moveTo>
                <a:cubicBezTo>
                  <a:pt x="1548" y="7573"/>
                  <a:pt x="1843" y="7057"/>
                  <a:pt x="2285" y="6798"/>
                </a:cubicBezTo>
                <a:cubicBezTo>
                  <a:pt x="18577" y="6798"/>
                  <a:pt x="18577" y="6798"/>
                  <a:pt x="18577" y="6798"/>
                </a:cubicBezTo>
                <a:cubicBezTo>
                  <a:pt x="18577" y="9810"/>
                  <a:pt x="18577" y="9810"/>
                  <a:pt x="18577" y="9810"/>
                </a:cubicBezTo>
                <a:cubicBezTo>
                  <a:pt x="2949" y="9810"/>
                  <a:pt x="2949" y="9810"/>
                  <a:pt x="2949" y="9810"/>
                </a:cubicBezTo>
                <a:cubicBezTo>
                  <a:pt x="2138" y="9810"/>
                  <a:pt x="1548" y="9036"/>
                  <a:pt x="1548" y="8175"/>
                </a:cubicBezTo>
                <a:close/>
                <a:moveTo>
                  <a:pt x="17988" y="20309"/>
                </a:moveTo>
                <a:cubicBezTo>
                  <a:pt x="2433" y="20309"/>
                  <a:pt x="2433" y="20309"/>
                  <a:pt x="2433" y="20309"/>
                </a:cubicBezTo>
                <a:cubicBezTo>
                  <a:pt x="1696" y="20309"/>
                  <a:pt x="1106" y="19621"/>
                  <a:pt x="1106" y="18760"/>
                </a:cubicBezTo>
                <a:cubicBezTo>
                  <a:pt x="1106" y="17900"/>
                  <a:pt x="1696" y="17125"/>
                  <a:pt x="2433" y="17125"/>
                </a:cubicBezTo>
                <a:cubicBezTo>
                  <a:pt x="17988" y="17125"/>
                  <a:pt x="17988" y="17125"/>
                  <a:pt x="17988" y="17125"/>
                </a:cubicBezTo>
                <a:lnTo>
                  <a:pt x="17988" y="20309"/>
                </a:lnTo>
                <a:close/>
                <a:moveTo>
                  <a:pt x="19683" y="15318"/>
                </a:moveTo>
                <a:cubicBezTo>
                  <a:pt x="3833" y="15318"/>
                  <a:pt x="3833" y="15318"/>
                  <a:pt x="3833" y="15318"/>
                </a:cubicBezTo>
                <a:cubicBezTo>
                  <a:pt x="3023" y="15318"/>
                  <a:pt x="2433" y="14629"/>
                  <a:pt x="2433" y="13683"/>
                </a:cubicBezTo>
                <a:cubicBezTo>
                  <a:pt x="2433" y="12822"/>
                  <a:pt x="3023" y="12134"/>
                  <a:pt x="3833" y="12134"/>
                </a:cubicBezTo>
                <a:cubicBezTo>
                  <a:pt x="19683" y="12134"/>
                  <a:pt x="19683" y="12134"/>
                  <a:pt x="19683" y="12134"/>
                </a:cubicBezTo>
                <a:lnTo>
                  <a:pt x="19683" y="15318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12700">
            <a:miter lim="400000"/>
          </a:ln>
        </p:spPr>
        <p:txBody>
          <a:bodyPr lIns="22860" tIns="22860" rIns="22860" bIns="22860"/>
          <a:p>
            <a:pPr defTabSz="457200">
              <a:defRPr sz="2100">
                <a:latin typeface="Gill Sans"/>
                <a:ea typeface="Gill Sans"/>
                <a:cs typeface="Gill Sans"/>
                <a:sym typeface="Gill Sans"/>
              </a:defRPr>
            </a:pPr>
            <a:endParaRPr sz="2800"/>
          </a:p>
        </p:txBody>
      </p:sp>
    </p:spTree>
    <p:custDataLst>
      <p:tags r:id="rId1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7" grpId="1"/>
      <p:bldP spid="8" grpId="1"/>
      <p:bldP spid="9" grpId="1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75243"/>
            <a:ext cx="4780280" cy="11493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13375" y="1949450"/>
            <a:ext cx="1365250" cy="13652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813743" y="2171700"/>
            <a:ext cx="5645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/>
              <a:t>2</a:t>
            </a:r>
            <a:endParaRPr lang="en-US" altLang="zh-CN" sz="5400"/>
          </a:p>
        </p:txBody>
      </p:sp>
      <p:sp>
        <p:nvSpPr>
          <p:cNvPr id="9" name="文本框 8"/>
          <p:cNvSpPr txBox="1"/>
          <p:nvPr/>
        </p:nvSpPr>
        <p:spPr>
          <a:xfrm>
            <a:off x="4328795" y="3493770"/>
            <a:ext cx="35356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/>
              <a:t>点击输入标题</a:t>
            </a:r>
            <a:endParaRPr lang="zh-CN" altLang="en-US" sz="4400"/>
          </a:p>
        </p:txBody>
      </p:sp>
      <p:sp>
        <p:nvSpPr>
          <p:cNvPr id="13" name="矩形 12"/>
          <p:cNvSpPr/>
          <p:nvPr/>
        </p:nvSpPr>
        <p:spPr>
          <a:xfrm>
            <a:off x="7411720" y="2574608"/>
            <a:ext cx="4780280" cy="11493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燕尾形 13"/>
          <p:cNvSpPr/>
          <p:nvPr/>
        </p:nvSpPr>
        <p:spPr>
          <a:xfrm>
            <a:off x="295910" y="363220"/>
            <a:ext cx="641350" cy="765810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燕尾形 14"/>
          <p:cNvSpPr/>
          <p:nvPr/>
        </p:nvSpPr>
        <p:spPr>
          <a:xfrm>
            <a:off x="822960" y="363220"/>
            <a:ext cx="641350" cy="765810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2595" y="42227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latin typeface="汉仪文黑-55简" panose="00020600040101010101" charset="-122"/>
                <a:ea typeface="汉仪文黑-55简" panose="00020600040101010101" charset="-122"/>
              </a:rPr>
              <a:t>添加标题</a:t>
            </a:r>
            <a:endParaRPr lang="zh-CN" altLang="en-US" sz="4000"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41985" y="1729105"/>
            <a:ext cx="2421255" cy="24212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 rot="10800000">
            <a:off x="1531547" y="4306351"/>
            <a:ext cx="642131" cy="320894"/>
          </a:xfrm>
          <a:custGeom>
            <a:avLst/>
            <a:gdLst>
              <a:gd name="adj" fmla="val 50000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cd4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011" h="505">
                <a:moveTo>
                  <a:pt x="0" y="505"/>
                </a:moveTo>
                <a:lnTo>
                  <a:pt x="506" y="0"/>
                </a:lnTo>
                <a:lnTo>
                  <a:pt x="1011" y="505"/>
                </a:lnTo>
                <a:cubicBezTo>
                  <a:pt x="871" y="428"/>
                  <a:pt x="631" y="384"/>
                  <a:pt x="506" y="389"/>
                </a:cubicBezTo>
                <a:cubicBezTo>
                  <a:pt x="329" y="381"/>
                  <a:pt x="99" y="452"/>
                  <a:pt x="0" y="505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72490" y="2847340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latin typeface="汉仪文黑-55简" panose="00020600040101010101" charset="-122"/>
                <a:ea typeface="汉仪文黑-55简" panose="00020600040101010101" charset="-122"/>
              </a:rPr>
              <a:t>添加小标题</a:t>
            </a:r>
            <a:endParaRPr lang="zh-CN" altLang="en-US" sz="2800"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23645" name="Shape 23645"/>
          <p:cNvSpPr/>
          <p:nvPr/>
        </p:nvSpPr>
        <p:spPr>
          <a:xfrm>
            <a:off x="1580754" y="2088913"/>
            <a:ext cx="545108" cy="5451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4" y="0"/>
                </a:moveTo>
                <a:cubicBezTo>
                  <a:pt x="4830" y="0"/>
                  <a:pt x="0" y="4822"/>
                  <a:pt x="0" y="10796"/>
                </a:cubicBezTo>
                <a:cubicBezTo>
                  <a:pt x="0" y="16770"/>
                  <a:pt x="4830" y="21600"/>
                  <a:pt x="10804" y="21600"/>
                </a:cubicBezTo>
                <a:cubicBezTo>
                  <a:pt x="16778" y="21600"/>
                  <a:pt x="21600" y="16770"/>
                  <a:pt x="21600" y="10796"/>
                </a:cubicBezTo>
                <a:cubicBezTo>
                  <a:pt x="21600" y="4822"/>
                  <a:pt x="16778" y="0"/>
                  <a:pt x="10804" y="0"/>
                </a:cubicBezTo>
                <a:close/>
                <a:moveTo>
                  <a:pt x="10804" y="1777"/>
                </a:moveTo>
                <a:cubicBezTo>
                  <a:pt x="15789" y="1777"/>
                  <a:pt x="19823" y="5811"/>
                  <a:pt x="19823" y="10796"/>
                </a:cubicBezTo>
                <a:cubicBezTo>
                  <a:pt x="19823" y="15741"/>
                  <a:pt x="15789" y="19776"/>
                  <a:pt x="10804" y="19776"/>
                </a:cubicBezTo>
                <a:cubicBezTo>
                  <a:pt x="5819" y="19776"/>
                  <a:pt x="1824" y="15741"/>
                  <a:pt x="1824" y="10796"/>
                </a:cubicBezTo>
                <a:cubicBezTo>
                  <a:pt x="1824" y="5811"/>
                  <a:pt x="5819" y="1777"/>
                  <a:pt x="10804" y="1777"/>
                </a:cubicBezTo>
                <a:close/>
                <a:moveTo>
                  <a:pt x="9601" y="7014"/>
                </a:moveTo>
                <a:cubicBezTo>
                  <a:pt x="9501" y="6999"/>
                  <a:pt x="9398" y="7014"/>
                  <a:pt x="9318" y="7053"/>
                </a:cubicBezTo>
                <a:cubicBezTo>
                  <a:pt x="9118" y="7172"/>
                  <a:pt x="9003" y="7326"/>
                  <a:pt x="9003" y="7564"/>
                </a:cubicBezTo>
                <a:cubicBezTo>
                  <a:pt x="9003" y="14065"/>
                  <a:pt x="9003" y="14067"/>
                  <a:pt x="9003" y="14067"/>
                </a:cubicBezTo>
                <a:cubicBezTo>
                  <a:pt x="9003" y="14305"/>
                  <a:pt x="9118" y="14467"/>
                  <a:pt x="9318" y="14586"/>
                </a:cubicBezTo>
                <a:cubicBezTo>
                  <a:pt x="9358" y="14626"/>
                  <a:pt x="9482" y="14625"/>
                  <a:pt x="9562" y="14625"/>
                </a:cubicBezTo>
                <a:cubicBezTo>
                  <a:pt x="9681" y="14625"/>
                  <a:pt x="9756" y="14586"/>
                  <a:pt x="9876" y="14547"/>
                </a:cubicBezTo>
                <a:cubicBezTo>
                  <a:pt x="14384" y="11257"/>
                  <a:pt x="14390" y="11252"/>
                  <a:pt x="14390" y="11252"/>
                </a:cubicBezTo>
                <a:cubicBezTo>
                  <a:pt x="14549" y="11133"/>
                  <a:pt x="14625" y="10978"/>
                  <a:pt x="14625" y="10820"/>
                </a:cubicBezTo>
                <a:cubicBezTo>
                  <a:pt x="14625" y="10661"/>
                  <a:pt x="14549" y="10498"/>
                  <a:pt x="14390" y="10379"/>
                </a:cubicBezTo>
                <a:cubicBezTo>
                  <a:pt x="9881" y="7129"/>
                  <a:pt x="9876" y="7132"/>
                  <a:pt x="9876" y="7132"/>
                </a:cubicBezTo>
                <a:cubicBezTo>
                  <a:pt x="9796" y="7072"/>
                  <a:pt x="9701" y="7029"/>
                  <a:pt x="9601" y="7014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22860" tIns="22860" rIns="22860" bIns="22860"/>
          <a:p>
            <a:pPr defTabSz="457200">
              <a:defRPr sz="2100">
                <a:latin typeface="Gill Sans"/>
                <a:ea typeface="Gill Sans"/>
                <a:cs typeface="Gill Sans"/>
                <a:sym typeface="Gill Sans"/>
              </a:defRPr>
            </a:pPr>
            <a:endParaRPr sz="2800"/>
          </a:p>
        </p:txBody>
      </p:sp>
      <p:sp>
        <p:nvSpPr>
          <p:cNvPr id="6" name="文本框 5"/>
          <p:cNvSpPr txBox="1"/>
          <p:nvPr/>
        </p:nvSpPr>
        <p:spPr>
          <a:xfrm>
            <a:off x="532130" y="4992370"/>
            <a:ext cx="264033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点击输入文本信息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点击输入文本信息点击输入文本信息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806315" y="1729105"/>
            <a:ext cx="2421255" cy="24212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10800000">
            <a:off x="5695877" y="4306351"/>
            <a:ext cx="642131" cy="320894"/>
          </a:xfrm>
          <a:custGeom>
            <a:avLst/>
            <a:gdLst>
              <a:gd name="adj" fmla="val 50000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011" h="505">
                <a:moveTo>
                  <a:pt x="0" y="505"/>
                </a:moveTo>
                <a:lnTo>
                  <a:pt x="506" y="0"/>
                </a:lnTo>
                <a:lnTo>
                  <a:pt x="1011" y="505"/>
                </a:lnTo>
                <a:cubicBezTo>
                  <a:pt x="871" y="428"/>
                  <a:pt x="631" y="384"/>
                  <a:pt x="506" y="389"/>
                </a:cubicBezTo>
                <a:cubicBezTo>
                  <a:pt x="329" y="381"/>
                  <a:pt x="99" y="452"/>
                  <a:pt x="0" y="505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036820" y="2847340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latin typeface="汉仪文黑-55简" panose="00020600040101010101" charset="-122"/>
                <a:ea typeface="汉仪文黑-55简" panose="00020600040101010101" charset="-122"/>
              </a:rPr>
              <a:t>添加小标题</a:t>
            </a:r>
            <a:endParaRPr lang="zh-CN" altLang="en-US" sz="2800"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96460" y="4992370"/>
            <a:ext cx="264033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点击输入文本信息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点击输入文本信息点击输入文本信息</a:t>
            </a: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010650" y="1729105"/>
            <a:ext cx="2421255" cy="24212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10800000">
            <a:off x="9900212" y="4306351"/>
            <a:ext cx="642131" cy="320894"/>
          </a:xfrm>
          <a:custGeom>
            <a:avLst/>
            <a:gdLst>
              <a:gd name="adj" fmla="val 50000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011" h="505">
                <a:moveTo>
                  <a:pt x="0" y="505"/>
                </a:moveTo>
                <a:lnTo>
                  <a:pt x="506" y="0"/>
                </a:lnTo>
                <a:lnTo>
                  <a:pt x="1011" y="505"/>
                </a:lnTo>
                <a:cubicBezTo>
                  <a:pt x="871" y="428"/>
                  <a:pt x="631" y="384"/>
                  <a:pt x="506" y="389"/>
                </a:cubicBezTo>
                <a:cubicBezTo>
                  <a:pt x="329" y="381"/>
                  <a:pt x="99" y="452"/>
                  <a:pt x="0" y="505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241155" y="2847340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latin typeface="汉仪文黑-55简" panose="00020600040101010101" charset="-122"/>
                <a:ea typeface="汉仪文黑-55简" panose="00020600040101010101" charset="-122"/>
              </a:rPr>
              <a:t>添加小标题</a:t>
            </a:r>
            <a:endParaRPr lang="zh-CN" altLang="en-US" sz="2800"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00795" y="4992370"/>
            <a:ext cx="264033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点击输入文本信息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点击输入文本信息点击输入文本信息</a:t>
            </a:r>
            <a:endParaRPr lang="zh-CN" altLang="en-US"/>
          </a:p>
        </p:txBody>
      </p:sp>
      <p:sp>
        <p:nvSpPr>
          <p:cNvPr id="23640" name="Shape 23640"/>
          <p:cNvSpPr/>
          <p:nvPr/>
        </p:nvSpPr>
        <p:spPr>
          <a:xfrm>
            <a:off x="5657060" y="2104580"/>
            <a:ext cx="720116" cy="513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9321"/>
                </a:moveTo>
                <a:lnTo>
                  <a:pt x="21600" y="0"/>
                </a:lnTo>
                <a:lnTo>
                  <a:pt x="0" y="0"/>
                </a:lnTo>
                <a:lnTo>
                  <a:pt x="0" y="19321"/>
                </a:lnTo>
                <a:lnTo>
                  <a:pt x="8826" y="19321"/>
                </a:lnTo>
                <a:lnTo>
                  <a:pt x="8826" y="20623"/>
                </a:lnTo>
                <a:lnTo>
                  <a:pt x="4181" y="20623"/>
                </a:lnTo>
                <a:lnTo>
                  <a:pt x="4181" y="21600"/>
                </a:lnTo>
                <a:lnTo>
                  <a:pt x="17110" y="21600"/>
                </a:lnTo>
                <a:lnTo>
                  <a:pt x="17110" y="20623"/>
                </a:lnTo>
                <a:lnTo>
                  <a:pt x="12619" y="20623"/>
                </a:lnTo>
                <a:lnTo>
                  <a:pt x="12619" y="19321"/>
                </a:lnTo>
                <a:lnTo>
                  <a:pt x="21600" y="19321"/>
                </a:lnTo>
                <a:moveTo>
                  <a:pt x="1626" y="16498"/>
                </a:moveTo>
                <a:lnTo>
                  <a:pt x="1626" y="2171"/>
                </a:lnTo>
                <a:lnTo>
                  <a:pt x="19974" y="2171"/>
                </a:lnTo>
                <a:lnTo>
                  <a:pt x="19974" y="16498"/>
                </a:lnTo>
                <a:lnTo>
                  <a:pt x="1626" y="16498"/>
                </a:ln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22860" tIns="22860" rIns="22860" bIns="22860"/>
          <a:p>
            <a:pPr defTabSz="457200">
              <a:defRPr sz="2100">
                <a:latin typeface="Gill Sans"/>
                <a:ea typeface="Gill Sans"/>
                <a:cs typeface="Gill Sans"/>
                <a:sym typeface="Gill Sans"/>
              </a:defRPr>
            </a:pPr>
            <a:endParaRPr sz="2800"/>
          </a:p>
        </p:txBody>
      </p:sp>
      <p:sp>
        <p:nvSpPr>
          <p:cNvPr id="23642" name="Shape 23642"/>
          <p:cNvSpPr/>
          <p:nvPr/>
        </p:nvSpPr>
        <p:spPr>
          <a:xfrm>
            <a:off x="9900484" y="2079824"/>
            <a:ext cx="593329" cy="532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78" y="0"/>
                </a:moveTo>
                <a:cubicBezTo>
                  <a:pt x="10067" y="0"/>
                  <a:pt x="9507" y="606"/>
                  <a:pt x="9507" y="1376"/>
                </a:cubicBezTo>
                <a:cubicBezTo>
                  <a:pt x="9507" y="10210"/>
                  <a:pt x="9507" y="10213"/>
                  <a:pt x="9507" y="10213"/>
                </a:cubicBezTo>
                <a:cubicBezTo>
                  <a:pt x="9507" y="10618"/>
                  <a:pt x="9658" y="10943"/>
                  <a:pt x="9883" y="11227"/>
                </a:cubicBezTo>
                <a:cubicBezTo>
                  <a:pt x="10145" y="11470"/>
                  <a:pt x="10441" y="11629"/>
                  <a:pt x="10778" y="11629"/>
                </a:cubicBezTo>
                <a:cubicBezTo>
                  <a:pt x="11490" y="11629"/>
                  <a:pt x="12093" y="10982"/>
                  <a:pt x="12093" y="10213"/>
                </a:cubicBezTo>
                <a:cubicBezTo>
                  <a:pt x="12093" y="1379"/>
                  <a:pt x="12093" y="1376"/>
                  <a:pt x="12093" y="1376"/>
                </a:cubicBezTo>
                <a:cubicBezTo>
                  <a:pt x="12093" y="606"/>
                  <a:pt x="11490" y="0"/>
                  <a:pt x="10778" y="0"/>
                </a:cubicBezTo>
                <a:close/>
                <a:moveTo>
                  <a:pt x="4443" y="298"/>
                </a:moveTo>
                <a:cubicBezTo>
                  <a:pt x="4151" y="298"/>
                  <a:pt x="3860" y="425"/>
                  <a:pt x="3605" y="668"/>
                </a:cubicBezTo>
                <a:cubicBezTo>
                  <a:pt x="1310" y="2932"/>
                  <a:pt x="0" y="6206"/>
                  <a:pt x="0" y="9601"/>
                </a:cubicBezTo>
                <a:cubicBezTo>
                  <a:pt x="0" y="16230"/>
                  <a:pt x="4848" y="21600"/>
                  <a:pt x="10786" y="21600"/>
                </a:cubicBezTo>
                <a:cubicBezTo>
                  <a:pt x="16760" y="21600"/>
                  <a:pt x="21600" y="16230"/>
                  <a:pt x="21600" y="9601"/>
                </a:cubicBezTo>
                <a:cubicBezTo>
                  <a:pt x="21600" y="6206"/>
                  <a:pt x="20291" y="2931"/>
                  <a:pt x="17959" y="668"/>
                </a:cubicBezTo>
                <a:cubicBezTo>
                  <a:pt x="17740" y="425"/>
                  <a:pt x="17449" y="298"/>
                  <a:pt x="17157" y="298"/>
                </a:cubicBezTo>
                <a:cubicBezTo>
                  <a:pt x="16793" y="298"/>
                  <a:pt x="16429" y="465"/>
                  <a:pt x="16211" y="789"/>
                </a:cubicBezTo>
                <a:cubicBezTo>
                  <a:pt x="15992" y="1031"/>
                  <a:pt x="15886" y="1391"/>
                  <a:pt x="15886" y="1754"/>
                </a:cubicBezTo>
                <a:cubicBezTo>
                  <a:pt x="15922" y="2118"/>
                  <a:pt x="16064" y="2486"/>
                  <a:pt x="16319" y="2728"/>
                </a:cubicBezTo>
                <a:cubicBezTo>
                  <a:pt x="18068" y="4466"/>
                  <a:pt x="19086" y="6974"/>
                  <a:pt x="19086" y="9601"/>
                </a:cubicBezTo>
                <a:cubicBezTo>
                  <a:pt x="19086" y="14694"/>
                  <a:pt x="15376" y="18816"/>
                  <a:pt x="10786" y="18815"/>
                </a:cubicBezTo>
                <a:cubicBezTo>
                  <a:pt x="6232" y="18815"/>
                  <a:pt x="2478" y="14694"/>
                  <a:pt x="2478" y="9601"/>
                </a:cubicBezTo>
                <a:cubicBezTo>
                  <a:pt x="2478" y="6974"/>
                  <a:pt x="3496" y="4466"/>
                  <a:pt x="5281" y="2728"/>
                </a:cubicBezTo>
                <a:cubicBezTo>
                  <a:pt x="5791" y="2203"/>
                  <a:pt x="5826" y="1355"/>
                  <a:pt x="5389" y="748"/>
                </a:cubicBezTo>
                <a:cubicBezTo>
                  <a:pt x="5134" y="465"/>
                  <a:pt x="4807" y="298"/>
                  <a:pt x="4443" y="298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22860" tIns="22860" rIns="22860" bIns="22860"/>
          <a:p>
            <a:pPr defTabSz="457200">
              <a:defRPr sz="2100">
                <a:latin typeface="Gill Sans"/>
                <a:ea typeface="Gill Sans"/>
                <a:cs typeface="Gill Sans"/>
                <a:sym typeface="Gill Sans"/>
              </a:defRPr>
            </a:pPr>
            <a:endParaRPr sz="2800"/>
          </a:p>
        </p:txBody>
      </p:sp>
    </p:spTree>
    <p:custDataLst>
      <p:tags r:id="rId1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20" grpId="0"/>
      <p:bldP spid="6" grpId="1"/>
      <p:bldP spid="12" grpId="1"/>
      <p:bldP spid="2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燕尾形 13"/>
          <p:cNvSpPr/>
          <p:nvPr/>
        </p:nvSpPr>
        <p:spPr>
          <a:xfrm>
            <a:off x="295910" y="363220"/>
            <a:ext cx="641350" cy="765810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燕尾形 14"/>
          <p:cNvSpPr/>
          <p:nvPr/>
        </p:nvSpPr>
        <p:spPr>
          <a:xfrm>
            <a:off x="822960" y="363220"/>
            <a:ext cx="641350" cy="765810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2595" y="42227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latin typeface="汉仪文黑-55简" panose="00020600040101010101" charset="-122"/>
                <a:ea typeface="汉仪文黑-55简" panose="00020600040101010101" charset="-122"/>
              </a:rPr>
              <a:t>添加标题</a:t>
            </a:r>
            <a:endParaRPr lang="zh-CN" altLang="en-US" sz="4000"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7" name="五边形 6"/>
          <p:cNvSpPr/>
          <p:nvPr/>
        </p:nvSpPr>
        <p:spPr>
          <a:xfrm>
            <a:off x="601980" y="4234180"/>
            <a:ext cx="2824480" cy="741680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五边形 8"/>
          <p:cNvSpPr/>
          <p:nvPr/>
        </p:nvSpPr>
        <p:spPr>
          <a:xfrm>
            <a:off x="3140075" y="3393440"/>
            <a:ext cx="2824480" cy="741680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五边形 9"/>
          <p:cNvSpPr/>
          <p:nvPr/>
        </p:nvSpPr>
        <p:spPr>
          <a:xfrm>
            <a:off x="5760085" y="2519680"/>
            <a:ext cx="2824480" cy="741680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五边形 10"/>
          <p:cNvSpPr/>
          <p:nvPr/>
        </p:nvSpPr>
        <p:spPr>
          <a:xfrm>
            <a:off x="8478520" y="1613535"/>
            <a:ext cx="2824480" cy="741680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68705" y="4313555"/>
            <a:ext cx="16332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latin typeface="汉仪文黑-55简" panose="00020600040101010101" charset="-122"/>
                <a:ea typeface="汉仪文黑-55简" panose="00020600040101010101" charset="-122"/>
              </a:rPr>
              <a:t>step 01</a:t>
            </a:r>
            <a:endParaRPr lang="en-US" altLang="zh-CN" sz="3200"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35705" y="3472180"/>
            <a:ext cx="16332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latin typeface="汉仪文黑-55简" panose="00020600040101010101" charset="-122"/>
                <a:ea typeface="汉仪文黑-55简" panose="00020600040101010101" charset="-122"/>
              </a:rPr>
              <a:t>step 02</a:t>
            </a:r>
            <a:endParaRPr lang="en-US" altLang="zh-CN" sz="3200"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223000" y="2599055"/>
            <a:ext cx="16332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latin typeface="汉仪文黑-55简" panose="00020600040101010101" charset="-122"/>
                <a:ea typeface="汉仪文黑-55简" panose="00020600040101010101" charset="-122"/>
              </a:rPr>
              <a:t>step 03</a:t>
            </a:r>
            <a:endParaRPr lang="en-US" altLang="zh-CN" sz="3200"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925560" y="1692275"/>
            <a:ext cx="16332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latin typeface="汉仪文黑-55简" panose="00020600040101010101" charset="-122"/>
                <a:ea typeface="汉仪文黑-55简" panose="00020600040101010101" charset="-122"/>
              </a:rPr>
              <a:t>step 04</a:t>
            </a:r>
            <a:endParaRPr lang="en-US" altLang="zh-CN" sz="3200"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01980" y="3133725"/>
            <a:ext cx="24098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点击输入文本信息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点击输入文本信息点击输入文本信息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140075" y="2128520"/>
            <a:ext cx="24098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点击输入文本信息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点击输入文本信息点击输入文本信息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760085" y="1433195"/>
            <a:ext cx="24098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点击输入文本信息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点击输入文本信息点击输入文本信息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584565" y="422275"/>
            <a:ext cx="24098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点击输入文本信息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点击输入文本信息点击输入文本信息</a:t>
            </a:r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601980" y="2767965"/>
            <a:ext cx="10939780" cy="3495675"/>
          </a:xfrm>
          <a:prstGeom prst="triangle">
            <a:avLst>
              <a:gd name="adj" fmla="val 100000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856220" y="4975860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汉仪文黑-55简" panose="00020600040101010101" charset="-122"/>
                <a:ea typeface="汉仪文黑-55简" panose="00020600040101010101" charset="-122"/>
              </a:rPr>
              <a:t>点击输入关键词</a:t>
            </a:r>
            <a:endParaRPr lang="zh-CN" altLang="en-US" sz="3200">
              <a:solidFill>
                <a:schemeClr val="bg1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23526" name="Shape 23526"/>
          <p:cNvSpPr/>
          <p:nvPr/>
        </p:nvSpPr>
        <p:spPr>
          <a:xfrm>
            <a:off x="5549900" y="4810125"/>
            <a:ext cx="1617980" cy="1453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97" y="9623"/>
                </a:moveTo>
                <a:lnTo>
                  <a:pt x="11033" y="9649"/>
                </a:lnTo>
                <a:lnTo>
                  <a:pt x="10800" y="10425"/>
                </a:lnTo>
                <a:lnTo>
                  <a:pt x="10684" y="11201"/>
                </a:lnTo>
                <a:lnTo>
                  <a:pt x="10637" y="12029"/>
                </a:lnTo>
                <a:lnTo>
                  <a:pt x="10684" y="12831"/>
                </a:lnTo>
                <a:lnTo>
                  <a:pt x="10800" y="13633"/>
                </a:lnTo>
                <a:lnTo>
                  <a:pt x="10963" y="14331"/>
                </a:lnTo>
                <a:lnTo>
                  <a:pt x="11149" y="14874"/>
                </a:lnTo>
                <a:lnTo>
                  <a:pt x="8449" y="17280"/>
                </a:lnTo>
                <a:lnTo>
                  <a:pt x="7867" y="17280"/>
                </a:lnTo>
                <a:lnTo>
                  <a:pt x="23" y="17306"/>
                </a:lnTo>
                <a:lnTo>
                  <a:pt x="23" y="17228"/>
                </a:lnTo>
                <a:lnTo>
                  <a:pt x="0" y="16944"/>
                </a:lnTo>
                <a:lnTo>
                  <a:pt x="0" y="15288"/>
                </a:lnTo>
                <a:lnTo>
                  <a:pt x="23" y="14616"/>
                </a:lnTo>
                <a:lnTo>
                  <a:pt x="116" y="13891"/>
                </a:lnTo>
                <a:lnTo>
                  <a:pt x="233" y="13193"/>
                </a:lnTo>
                <a:lnTo>
                  <a:pt x="396" y="12546"/>
                </a:lnTo>
                <a:lnTo>
                  <a:pt x="605" y="12029"/>
                </a:lnTo>
                <a:lnTo>
                  <a:pt x="1024" y="11434"/>
                </a:lnTo>
                <a:lnTo>
                  <a:pt x="1536" y="10942"/>
                </a:lnTo>
                <a:lnTo>
                  <a:pt x="2141" y="10503"/>
                </a:lnTo>
                <a:lnTo>
                  <a:pt x="2816" y="10166"/>
                </a:lnTo>
                <a:lnTo>
                  <a:pt x="3538" y="9908"/>
                </a:lnTo>
                <a:lnTo>
                  <a:pt x="4283" y="9726"/>
                </a:lnTo>
                <a:lnTo>
                  <a:pt x="5051" y="9649"/>
                </a:lnTo>
                <a:lnTo>
                  <a:pt x="5772" y="9649"/>
                </a:lnTo>
                <a:lnTo>
                  <a:pt x="7867" y="14124"/>
                </a:lnTo>
                <a:lnTo>
                  <a:pt x="9962" y="9649"/>
                </a:lnTo>
                <a:lnTo>
                  <a:pt x="10497" y="9623"/>
                </a:lnTo>
                <a:close/>
                <a:moveTo>
                  <a:pt x="16572" y="7631"/>
                </a:moveTo>
                <a:lnTo>
                  <a:pt x="15781" y="7735"/>
                </a:lnTo>
                <a:lnTo>
                  <a:pt x="15059" y="7993"/>
                </a:lnTo>
                <a:lnTo>
                  <a:pt x="14384" y="8407"/>
                </a:lnTo>
                <a:lnTo>
                  <a:pt x="13779" y="8925"/>
                </a:lnTo>
                <a:lnTo>
                  <a:pt x="13314" y="9571"/>
                </a:lnTo>
                <a:lnTo>
                  <a:pt x="12941" y="10321"/>
                </a:lnTo>
                <a:lnTo>
                  <a:pt x="12709" y="11149"/>
                </a:lnTo>
                <a:lnTo>
                  <a:pt x="12639" y="12029"/>
                </a:lnTo>
                <a:lnTo>
                  <a:pt x="12709" y="12934"/>
                </a:lnTo>
                <a:lnTo>
                  <a:pt x="12941" y="13762"/>
                </a:lnTo>
                <a:lnTo>
                  <a:pt x="13314" y="14512"/>
                </a:lnTo>
                <a:lnTo>
                  <a:pt x="13779" y="15133"/>
                </a:lnTo>
                <a:lnTo>
                  <a:pt x="14384" y="15676"/>
                </a:lnTo>
                <a:lnTo>
                  <a:pt x="15059" y="16090"/>
                </a:lnTo>
                <a:lnTo>
                  <a:pt x="15781" y="16323"/>
                </a:lnTo>
                <a:lnTo>
                  <a:pt x="16572" y="16426"/>
                </a:lnTo>
                <a:lnTo>
                  <a:pt x="17364" y="16323"/>
                </a:lnTo>
                <a:lnTo>
                  <a:pt x="18109" y="16090"/>
                </a:lnTo>
                <a:lnTo>
                  <a:pt x="18784" y="15676"/>
                </a:lnTo>
                <a:lnTo>
                  <a:pt x="19366" y="15133"/>
                </a:lnTo>
                <a:lnTo>
                  <a:pt x="19854" y="14512"/>
                </a:lnTo>
                <a:lnTo>
                  <a:pt x="20227" y="13762"/>
                </a:lnTo>
                <a:lnTo>
                  <a:pt x="20436" y="12934"/>
                </a:lnTo>
                <a:lnTo>
                  <a:pt x="20529" y="12029"/>
                </a:lnTo>
                <a:lnTo>
                  <a:pt x="20436" y="11149"/>
                </a:lnTo>
                <a:lnTo>
                  <a:pt x="20227" y="10321"/>
                </a:lnTo>
                <a:lnTo>
                  <a:pt x="19854" y="9571"/>
                </a:lnTo>
                <a:lnTo>
                  <a:pt x="19366" y="8925"/>
                </a:lnTo>
                <a:lnTo>
                  <a:pt x="18784" y="8407"/>
                </a:lnTo>
                <a:lnTo>
                  <a:pt x="18109" y="7993"/>
                </a:lnTo>
                <a:lnTo>
                  <a:pt x="17364" y="7735"/>
                </a:lnTo>
                <a:lnTo>
                  <a:pt x="16572" y="7631"/>
                </a:lnTo>
                <a:close/>
                <a:moveTo>
                  <a:pt x="16572" y="6415"/>
                </a:moveTo>
                <a:lnTo>
                  <a:pt x="17480" y="6519"/>
                </a:lnTo>
                <a:lnTo>
                  <a:pt x="18318" y="6752"/>
                </a:lnTo>
                <a:lnTo>
                  <a:pt x="19109" y="7191"/>
                </a:lnTo>
                <a:lnTo>
                  <a:pt x="19831" y="7735"/>
                </a:lnTo>
                <a:lnTo>
                  <a:pt x="20413" y="8433"/>
                </a:lnTo>
                <a:lnTo>
                  <a:pt x="20925" y="9209"/>
                </a:lnTo>
                <a:lnTo>
                  <a:pt x="21297" y="10063"/>
                </a:lnTo>
                <a:lnTo>
                  <a:pt x="21507" y="11020"/>
                </a:lnTo>
                <a:lnTo>
                  <a:pt x="21600" y="12029"/>
                </a:lnTo>
                <a:lnTo>
                  <a:pt x="21507" y="13038"/>
                </a:lnTo>
                <a:lnTo>
                  <a:pt x="21297" y="13995"/>
                </a:lnTo>
                <a:lnTo>
                  <a:pt x="20925" y="14848"/>
                </a:lnTo>
                <a:lnTo>
                  <a:pt x="20413" y="15650"/>
                </a:lnTo>
                <a:lnTo>
                  <a:pt x="19831" y="16323"/>
                </a:lnTo>
                <a:lnTo>
                  <a:pt x="19109" y="16866"/>
                </a:lnTo>
                <a:lnTo>
                  <a:pt x="18318" y="17306"/>
                </a:lnTo>
                <a:lnTo>
                  <a:pt x="17480" y="17565"/>
                </a:lnTo>
                <a:lnTo>
                  <a:pt x="16572" y="17668"/>
                </a:lnTo>
                <a:lnTo>
                  <a:pt x="15781" y="17565"/>
                </a:lnTo>
                <a:lnTo>
                  <a:pt x="15059" y="17383"/>
                </a:lnTo>
                <a:lnTo>
                  <a:pt x="14361" y="17047"/>
                </a:lnTo>
                <a:lnTo>
                  <a:pt x="13709" y="16607"/>
                </a:lnTo>
                <a:lnTo>
                  <a:pt x="9450" y="21600"/>
                </a:lnTo>
                <a:lnTo>
                  <a:pt x="8961" y="21600"/>
                </a:lnTo>
                <a:lnTo>
                  <a:pt x="8566" y="21497"/>
                </a:lnTo>
                <a:lnTo>
                  <a:pt x="8240" y="21290"/>
                </a:lnTo>
                <a:lnTo>
                  <a:pt x="7984" y="21005"/>
                </a:lnTo>
                <a:lnTo>
                  <a:pt x="7774" y="20669"/>
                </a:lnTo>
                <a:lnTo>
                  <a:pt x="7611" y="20358"/>
                </a:lnTo>
                <a:lnTo>
                  <a:pt x="7541" y="20074"/>
                </a:lnTo>
                <a:lnTo>
                  <a:pt x="7448" y="19841"/>
                </a:lnTo>
                <a:lnTo>
                  <a:pt x="7425" y="19634"/>
                </a:lnTo>
                <a:lnTo>
                  <a:pt x="7378" y="19582"/>
                </a:lnTo>
                <a:lnTo>
                  <a:pt x="12243" y="15236"/>
                </a:lnTo>
                <a:lnTo>
                  <a:pt x="12220" y="15133"/>
                </a:lnTo>
                <a:lnTo>
                  <a:pt x="12127" y="14926"/>
                </a:lnTo>
                <a:lnTo>
                  <a:pt x="12010" y="14616"/>
                </a:lnTo>
                <a:lnTo>
                  <a:pt x="11778" y="13684"/>
                </a:lnTo>
                <a:lnTo>
                  <a:pt x="11684" y="13167"/>
                </a:lnTo>
                <a:lnTo>
                  <a:pt x="11591" y="12598"/>
                </a:lnTo>
                <a:lnTo>
                  <a:pt x="11568" y="12029"/>
                </a:lnTo>
                <a:lnTo>
                  <a:pt x="11638" y="11020"/>
                </a:lnTo>
                <a:lnTo>
                  <a:pt x="11871" y="10063"/>
                </a:lnTo>
                <a:lnTo>
                  <a:pt x="12243" y="9209"/>
                </a:lnTo>
                <a:lnTo>
                  <a:pt x="12755" y="8433"/>
                </a:lnTo>
                <a:lnTo>
                  <a:pt x="13337" y="7735"/>
                </a:lnTo>
                <a:lnTo>
                  <a:pt x="14035" y="7191"/>
                </a:lnTo>
                <a:lnTo>
                  <a:pt x="14827" y="6752"/>
                </a:lnTo>
                <a:lnTo>
                  <a:pt x="15688" y="6519"/>
                </a:lnTo>
                <a:lnTo>
                  <a:pt x="16572" y="6415"/>
                </a:lnTo>
                <a:close/>
                <a:moveTo>
                  <a:pt x="8007" y="0"/>
                </a:moveTo>
                <a:lnTo>
                  <a:pt x="8705" y="129"/>
                </a:lnTo>
                <a:lnTo>
                  <a:pt x="9380" y="388"/>
                </a:lnTo>
                <a:lnTo>
                  <a:pt x="9985" y="854"/>
                </a:lnTo>
                <a:lnTo>
                  <a:pt x="10521" y="1449"/>
                </a:lnTo>
                <a:lnTo>
                  <a:pt x="10940" y="2173"/>
                </a:lnTo>
                <a:lnTo>
                  <a:pt x="11242" y="2975"/>
                </a:lnTo>
                <a:lnTo>
                  <a:pt x="11475" y="3906"/>
                </a:lnTo>
                <a:lnTo>
                  <a:pt x="11568" y="4863"/>
                </a:lnTo>
                <a:lnTo>
                  <a:pt x="11475" y="5872"/>
                </a:lnTo>
                <a:lnTo>
                  <a:pt x="11242" y="6803"/>
                </a:lnTo>
                <a:lnTo>
                  <a:pt x="10940" y="7605"/>
                </a:lnTo>
                <a:lnTo>
                  <a:pt x="10521" y="8330"/>
                </a:lnTo>
                <a:lnTo>
                  <a:pt x="9985" y="8925"/>
                </a:lnTo>
                <a:lnTo>
                  <a:pt x="9380" y="9364"/>
                </a:lnTo>
                <a:lnTo>
                  <a:pt x="8705" y="9649"/>
                </a:lnTo>
                <a:lnTo>
                  <a:pt x="8007" y="9752"/>
                </a:lnTo>
                <a:lnTo>
                  <a:pt x="7285" y="9649"/>
                </a:lnTo>
                <a:lnTo>
                  <a:pt x="6634" y="9364"/>
                </a:lnTo>
                <a:lnTo>
                  <a:pt x="6028" y="8925"/>
                </a:lnTo>
                <a:lnTo>
                  <a:pt x="5493" y="8330"/>
                </a:lnTo>
                <a:lnTo>
                  <a:pt x="5074" y="7605"/>
                </a:lnTo>
                <a:lnTo>
                  <a:pt x="4748" y="6803"/>
                </a:lnTo>
                <a:lnTo>
                  <a:pt x="4539" y="5872"/>
                </a:lnTo>
                <a:lnTo>
                  <a:pt x="4446" y="4863"/>
                </a:lnTo>
                <a:lnTo>
                  <a:pt x="4539" y="3906"/>
                </a:lnTo>
                <a:lnTo>
                  <a:pt x="4748" y="2975"/>
                </a:lnTo>
                <a:lnTo>
                  <a:pt x="5074" y="2173"/>
                </a:lnTo>
                <a:lnTo>
                  <a:pt x="5493" y="1449"/>
                </a:lnTo>
                <a:lnTo>
                  <a:pt x="6028" y="854"/>
                </a:lnTo>
                <a:lnTo>
                  <a:pt x="6634" y="388"/>
                </a:lnTo>
                <a:lnTo>
                  <a:pt x="7285" y="129"/>
                </a:lnTo>
                <a:lnTo>
                  <a:pt x="8007" y="0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22860" tIns="22860" rIns="22860" bIns="22860"/>
          <a:p>
            <a:pPr defTabSz="457200">
              <a:defRPr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2400"/>
          </a:p>
        </p:txBody>
      </p:sp>
    </p:spTree>
    <p:custDataLst>
      <p:tags r:id="rId1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19" grpId="1"/>
      <p:bldP spid="20" grpId="1"/>
      <p:bldP spid="21" grpId="1"/>
      <p:bldP spid="2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75243"/>
            <a:ext cx="4780280" cy="11493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13375" y="1949450"/>
            <a:ext cx="1365250" cy="13652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813743" y="2171700"/>
            <a:ext cx="5645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/>
              <a:t>3</a:t>
            </a:r>
            <a:endParaRPr lang="en-US" altLang="zh-CN" sz="5400"/>
          </a:p>
        </p:txBody>
      </p:sp>
      <p:sp>
        <p:nvSpPr>
          <p:cNvPr id="9" name="文本框 8"/>
          <p:cNvSpPr txBox="1"/>
          <p:nvPr/>
        </p:nvSpPr>
        <p:spPr>
          <a:xfrm>
            <a:off x="4328795" y="3493770"/>
            <a:ext cx="35356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/>
              <a:t>点击输入标题</a:t>
            </a:r>
            <a:endParaRPr lang="zh-CN" altLang="en-US" sz="4400"/>
          </a:p>
        </p:txBody>
      </p:sp>
      <p:sp>
        <p:nvSpPr>
          <p:cNvPr id="13" name="矩形 12"/>
          <p:cNvSpPr/>
          <p:nvPr/>
        </p:nvSpPr>
        <p:spPr>
          <a:xfrm>
            <a:off x="7411720" y="2574608"/>
            <a:ext cx="4780280" cy="11493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1017</Words>
  <Application>WPS 演示</Application>
  <PresentationFormat>宽屏</PresentationFormat>
  <Paragraphs>169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Arial Unicode MS</vt:lpstr>
      <vt:lpstr>Gill Sans</vt:lpstr>
      <vt:lpstr>Gill Sans MT</vt:lpstr>
      <vt:lpstr>汉仪文黑-55简</vt:lpstr>
      <vt:lpstr>汉仪粗简黑简</vt:lpstr>
      <vt:lpstr>汉仪雅酷黑-65J</vt:lpstr>
      <vt:lpstr>汉仪晓波花月圆简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106</cp:revision>
  <dcterms:created xsi:type="dcterms:W3CDTF">2019-06-19T02:08:00Z</dcterms:created>
  <dcterms:modified xsi:type="dcterms:W3CDTF">2020-03-28T13:38:39Z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