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80" r:id="rId5"/>
    <p:sldId id="263" r:id="rId6"/>
    <p:sldId id="265" r:id="rId7"/>
    <p:sldId id="279" r:id="rId8"/>
    <p:sldId id="269" r:id="rId9"/>
    <p:sldId id="266" r:id="rId10"/>
    <p:sldId id="267" r:id="rId11"/>
    <p:sldId id="268" r:id="rId12"/>
    <p:sldId id="281" r:id="rId13"/>
    <p:sldId id="273" r:id="rId14"/>
    <p:sldId id="272" r:id="rId15"/>
    <p:sldId id="270" r:id="rId16"/>
    <p:sldId id="271" r:id="rId17"/>
    <p:sldId id="282" r:id="rId18"/>
    <p:sldId id="275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331F"/>
    <a:srgbClr val="BC7A36"/>
    <a:srgbClr val="B58E6E"/>
    <a:srgbClr val="C48E45"/>
    <a:srgbClr val="B75B24"/>
    <a:srgbClr val="BC9365"/>
    <a:srgbClr val="C48E46"/>
    <a:srgbClr val="BA752B"/>
    <a:srgbClr val="AD4D22"/>
    <a:srgbClr val="B65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411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2D450-F506-4764-8BB9-6AFA4B7E27A3}" type="datetimeFigureOut">
              <a:rPr lang="zh-CN" altLang="en-US" smtClean="0"/>
              <a:t>2020-03-25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E2725-FE45-4A31-A6E7-57EC05A2C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097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E2725-FE45-4A31-A6E7-57EC05A2CA9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134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E2725-FE45-4A31-A6E7-57EC05A2CA9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734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E2725-FE45-4A31-A6E7-57EC05A2CA9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659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E2725-FE45-4A31-A6E7-57EC05A2CA9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263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E2725-FE45-4A31-A6E7-57EC05A2CA9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811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E2725-FE45-4A31-A6E7-57EC05A2CA9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21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E2725-FE45-4A31-A6E7-57EC05A2CA9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391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E2725-FE45-4A31-A6E7-57EC05A2CA9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736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E2725-FE45-4A31-A6E7-57EC05A2CA9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828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E2725-FE45-4A31-A6E7-57EC05A2CA9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5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E2725-FE45-4A31-A6E7-57EC05A2CA9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174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E2725-FE45-4A31-A6E7-57EC05A2CA9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264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E2725-FE45-4A31-A6E7-57EC05A2CA9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188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E2725-FE45-4A31-A6E7-57EC05A2CA9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7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E2725-FE45-4A31-A6E7-57EC05A2CA9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972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E2725-FE45-4A31-A6E7-57EC05A2CA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63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E2725-FE45-4A31-A6E7-57EC05A2CA9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968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E2725-FE45-4A31-A6E7-57EC05A2CA9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56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E2725-FE45-4A31-A6E7-57EC05A2CA9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54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E2725-FE45-4A31-A6E7-57EC05A2CA9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32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E2725-FE45-4A31-A6E7-57EC05A2CA9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70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E2725-FE45-4A31-A6E7-57EC05A2CA9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907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632596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236942B-4F8F-4FC4-A3D8-078142C311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2166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D22A919-4B08-4A17-A7D9-DC576A496692}"/>
              </a:ext>
            </a:extLst>
          </p:cNvPr>
          <p:cNvSpPr/>
          <p:nvPr userDrawn="1"/>
        </p:nvSpPr>
        <p:spPr>
          <a:xfrm>
            <a:off x="0" y="0"/>
            <a:ext cx="12192000" cy="112166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146BE6-0DD6-4ABD-BDC3-FD8F7071CAA7}"/>
              </a:ext>
            </a:extLst>
          </p:cNvPr>
          <p:cNvSpPr txBox="1"/>
          <p:nvPr userDrawn="1"/>
        </p:nvSpPr>
        <p:spPr>
          <a:xfrm>
            <a:off x="10533278" y="119336"/>
            <a:ext cx="14702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dirty="0">
                <a:solidFill>
                  <a:schemeClr val="bg1">
                    <a:alpha val="8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MO</a:t>
            </a:r>
          </a:p>
          <a:p>
            <a:pPr algn="r"/>
            <a:r>
              <a:rPr lang="en-US" altLang="zh-CN" sz="2000" dirty="0">
                <a:solidFill>
                  <a:schemeClr val="bg1">
                    <a:alpha val="8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Application</a:t>
            </a:r>
            <a:endParaRPr lang="en-US" altLang="zh-CN" sz="1100" dirty="0">
              <a:solidFill>
                <a:schemeClr val="bg1">
                  <a:alpha val="8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26442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26BF96-E4CD-4A42-86C8-78C259B317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75664BF-A84C-4E0B-9596-226FC2A03D3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77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38B3F8A-64D6-4AC5-9827-97F8456FE64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4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microsoft.com/office/2007/relationships/hdphoto" Target="../media/hdphoto2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9.png"/><Relationship Id="rId7" Type="http://schemas.microsoft.com/office/2007/relationships/hdphoto" Target="../media/hdphoto1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microsoft.com/office/2007/relationships/hdphoto" Target="../media/hdphoto3.wdp"/><Relationship Id="rId9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5E88D2C7-2F64-48E9-B330-A43F97EE7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2047932"/>
            <a:ext cx="12192000" cy="276485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687CCAD-7384-4E7F-88BD-6C5D5D848730}"/>
              </a:ext>
            </a:extLst>
          </p:cNvPr>
          <p:cNvSpPr/>
          <p:nvPr/>
        </p:nvSpPr>
        <p:spPr>
          <a:xfrm>
            <a:off x="0" y="2038553"/>
            <a:ext cx="12192000" cy="276486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3A21EF-1910-4812-9D45-8E1B4B7FE274}"/>
              </a:ext>
            </a:extLst>
          </p:cNvPr>
          <p:cNvSpPr/>
          <p:nvPr/>
        </p:nvSpPr>
        <p:spPr>
          <a:xfrm>
            <a:off x="962096" y="2651542"/>
            <a:ext cx="42242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spc="1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计算机论文答辩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04663A-1FFB-4102-ABB5-7221B37CE25F}"/>
              </a:ext>
            </a:extLst>
          </p:cNvPr>
          <p:cNvSpPr/>
          <p:nvPr/>
        </p:nvSpPr>
        <p:spPr>
          <a:xfrm>
            <a:off x="962096" y="3420983"/>
            <a:ext cx="42049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1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Mo</a:t>
            </a:r>
            <a:r>
              <a:rPr lang="zh-CN" altLang="en-US" sz="3200" spc="1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系统的设计与实现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8777AA-ED3D-4A22-8C7A-9ACCCFE616B7}"/>
              </a:ext>
            </a:extLst>
          </p:cNvPr>
          <p:cNvSpPr/>
          <p:nvPr/>
        </p:nvSpPr>
        <p:spPr>
          <a:xfrm>
            <a:off x="1000196" y="4120058"/>
            <a:ext cx="3936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Design and Implementation of </a:t>
            </a:r>
            <a:r>
              <a:rPr lang="en-US" altLang="zh-CN" sz="12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MO </a:t>
            </a:r>
            <a:r>
              <a:rPr lang="zh-CN" altLang="en-US" sz="12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Mangement System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2ECEFD-F3EC-43DC-8E10-2A909542CEDE}"/>
              </a:ext>
            </a:extLst>
          </p:cNvPr>
          <p:cNvSpPr/>
          <p:nvPr/>
        </p:nvSpPr>
        <p:spPr>
          <a:xfrm>
            <a:off x="987926" y="5102364"/>
            <a:ext cx="26645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spc="1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姓名 </a:t>
            </a:r>
            <a:r>
              <a:rPr lang="en-US" altLang="zh-CN" sz="1600" spc="1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/  </a:t>
            </a:r>
            <a:r>
              <a:rPr lang="zh-CN" altLang="en-US" sz="1600" spc="1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计算机科学与技术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2497C2-79B4-4FC7-A3E9-A7AF59FC5D91}"/>
              </a:ext>
            </a:extLst>
          </p:cNvPr>
          <p:cNvSpPr/>
          <p:nvPr/>
        </p:nvSpPr>
        <p:spPr>
          <a:xfrm>
            <a:off x="3956244" y="5102364"/>
            <a:ext cx="1723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spc="1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导师名称 </a:t>
            </a:r>
            <a:r>
              <a:rPr lang="en-US" altLang="zh-CN" sz="1600" spc="1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/</a:t>
            </a:r>
            <a:r>
              <a:rPr lang="zh-CN" altLang="en-US" sz="1600" spc="1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 导师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07ECDEE-C20C-4C49-9431-38EB10AF3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38679" y="1606378"/>
            <a:ext cx="4769036" cy="36452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56C04B5-16F6-4A7B-8522-A98CB0616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5239" y="2377805"/>
            <a:ext cx="191671" cy="21023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431A7A5E-8E1A-4581-B72D-B5444F57826E}"/>
              </a:ext>
            </a:extLst>
          </p:cNvPr>
          <p:cNvSpPr/>
          <p:nvPr/>
        </p:nvSpPr>
        <p:spPr>
          <a:xfrm>
            <a:off x="902042" y="1175075"/>
            <a:ext cx="48253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Mo Implementation </a:t>
            </a:r>
            <a:endParaRPr lang="zh-CN" altLang="en-US" sz="4000" dirty="0">
              <a:solidFill>
                <a:srgbClr val="9C331F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FA45B37B-22FD-4304-8FB2-1ED309FCC015}"/>
              </a:ext>
            </a:extLst>
          </p:cNvPr>
          <p:cNvSpPr/>
          <p:nvPr/>
        </p:nvSpPr>
        <p:spPr>
          <a:xfrm>
            <a:off x="7650776" y="1216238"/>
            <a:ext cx="3324122" cy="4448142"/>
          </a:xfrm>
          <a:custGeom>
            <a:avLst/>
            <a:gdLst>
              <a:gd name="connsiteX0" fmla="*/ 55616 w 3324122"/>
              <a:gd name="connsiteY0" fmla="*/ 0 h 4448142"/>
              <a:gd name="connsiteX1" fmla="*/ 3268507 w 3324122"/>
              <a:gd name="connsiteY1" fmla="*/ 0 h 4448142"/>
              <a:gd name="connsiteX2" fmla="*/ 3324122 w 3324122"/>
              <a:gd name="connsiteY2" fmla="*/ 55615 h 4448142"/>
              <a:gd name="connsiteX3" fmla="*/ 3324122 w 3324122"/>
              <a:gd name="connsiteY3" fmla="*/ 278070 h 4448142"/>
              <a:gd name="connsiteX4" fmla="*/ 3324121 w 3324122"/>
              <a:gd name="connsiteY4" fmla="*/ 278075 h 4448142"/>
              <a:gd name="connsiteX5" fmla="*/ 3324121 w 3324122"/>
              <a:gd name="connsiteY5" fmla="*/ 4170072 h 4448142"/>
              <a:gd name="connsiteX6" fmla="*/ 3324121 w 3324122"/>
              <a:gd name="connsiteY6" fmla="*/ 4355868 h 4448142"/>
              <a:gd name="connsiteX7" fmla="*/ 3324121 w 3324122"/>
              <a:gd name="connsiteY7" fmla="*/ 4392527 h 4448142"/>
              <a:gd name="connsiteX8" fmla="*/ 3268506 w 3324122"/>
              <a:gd name="connsiteY8" fmla="*/ 4448142 h 4448142"/>
              <a:gd name="connsiteX9" fmla="*/ 55615 w 3324122"/>
              <a:gd name="connsiteY9" fmla="*/ 4448142 h 4448142"/>
              <a:gd name="connsiteX10" fmla="*/ 0 w 3324122"/>
              <a:gd name="connsiteY10" fmla="*/ 4392527 h 4448142"/>
              <a:gd name="connsiteX11" fmla="*/ 0 w 3324122"/>
              <a:gd name="connsiteY11" fmla="*/ 4355868 h 4448142"/>
              <a:gd name="connsiteX12" fmla="*/ 0 w 3324122"/>
              <a:gd name="connsiteY12" fmla="*/ 4170072 h 4448142"/>
              <a:gd name="connsiteX13" fmla="*/ 0 w 3324122"/>
              <a:gd name="connsiteY13" fmla="*/ 242171 h 4448142"/>
              <a:gd name="connsiteX14" fmla="*/ 1 w 3324122"/>
              <a:gd name="connsiteY14" fmla="*/ 242171 h 4448142"/>
              <a:gd name="connsiteX15" fmla="*/ 1 w 3324122"/>
              <a:gd name="connsiteY15" fmla="*/ 55615 h 4448142"/>
              <a:gd name="connsiteX16" fmla="*/ 55616 w 3324122"/>
              <a:gd name="connsiteY16" fmla="*/ 0 h 4448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4122" h="4448142">
                <a:moveTo>
                  <a:pt x="55616" y="0"/>
                </a:moveTo>
                <a:lnTo>
                  <a:pt x="3268507" y="0"/>
                </a:lnTo>
                <a:cubicBezTo>
                  <a:pt x="3299222" y="0"/>
                  <a:pt x="3324122" y="24900"/>
                  <a:pt x="3324122" y="55615"/>
                </a:cubicBezTo>
                <a:lnTo>
                  <a:pt x="3324122" y="278070"/>
                </a:lnTo>
                <a:lnTo>
                  <a:pt x="3324121" y="278075"/>
                </a:lnTo>
                <a:lnTo>
                  <a:pt x="3324121" y="4170072"/>
                </a:lnTo>
                <a:lnTo>
                  <a:pt x="3324121" y="4355868"/>
                </a:lnTo>
                <a:lnTo>
                  <a:pt x="3324121" y="4392527"/>
                </a:lnTo>
                <a:cubicBezTo>
                  <a:pt x="3324121" y="4423242"/>
                  <a:pt x="3299221" y="4448142"/>
                  <a:pt x="3268506" y="4448142"/>
                </a:cubicBezTo>
                <a:lnTo>
                  <a:pt x="55615" y="4448142"/>
                </a:lnTo>
                <a:cubicBezTo>
                  <a:pt x="24900" y="4448142"/>
                  <a:pt x="0" y="4423242"/>
                  <a:pt x="0" y="4392527"/>
                </a:cubicBezTo>
                <a:lnTo>
                  <a:pt x="0" y="4355868"/>
                </a:lnTo>
                <a:lnTo>
                  <a:pt x="0" y="4170072"/>
                </a:lnTo>
                <a:lnTo>
                  <a:pt x="0" y="242171"/>
                </a:lnTo>
                <a:lnTo>
                  <a:pt x="1" y="242171"/>
                </a:lnTo>
                <a:lnTo>
                  <a:pt x="1" y="55615"/>
                </a:lnTo>
                <a:cubicBezTo>
                  <a:pt x="1" y="24900"/>
                  <a:pt x="24901" y="0"/>
                  <a:pt x="55616" y="0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5EDC2711-DB62-471C-B5D9-7B6F3E28669E}"/>
              </a:ext>
            </a:extLst>
          </p:cNvPr>
          <p:cNvSpPr/>
          <p:nvPr/>
        </p:nvSpPr>
        <p:spPr>
          <a:xfrm>
            <a:off x="7661136" y="1207369"/>
            <a:ext cx="3324122" cy="4448142"/>
          </a:xfrm>
          <a:custGeom>
            <a:avLst/>
            <a:gdLst>
              <a:gd name="connsiteX0" fmla="*/ 55616 w 3324122"/>
              <a:gd name="connsiteY0" fmla="*/ 0 h 4448142"/>
              <a:gd name="connsiteX1" fmla="*/ 3268507 w 3324122"/>
              <a:gd name="connsiteY1" fmla="*/ 0 h 4448142"/>
              <a:gd name="connsiteX2" fmla="*/ 3324122 w 3324122"/>
              <a:gd name="connsiteY2" fmla="*/ 55615 h 4448142"/>
              <a:gd name="connsiteX3" fmla="*/ 3324122 w 3324122"/>
              <a:gd name="connsiteY3" fmla="*/ 278070 h 4448142"/>
              <a:gd name="connsiteX4" fmla="*/ 3324121 w 3324122"/>
              <a:gd name="connsiteY4" fmla="*/ 278075 h 4448142"/>
              <a:gd name="connsiteX5" fmla="*/ 3324121 w 3324122"/>
              <a:gd name="connsiteY5" fmla="*/ 4170072 h 4448142"/>
              <a:gd name="connsiteX6" fmla="*/ 3324121 w 3324122"/>
              <a:gd name="connsiteY6" fmla="*/ 4355868 h 4448142"/>
              <a:gd name="connsiteX7" fmla="*/ 3324121 w 3324122"/>
              <a:gd name="connsiteY7" fmla="*/ 4392527 h 4448142"/>
              <a:gd name="connsiteX8" fmla="*/ 3268506 w 3324122"/>
              <a:gd name="connsiteY8" fmla="*/ 4448142 h 4448142"/>
              <a:gd name="connsiteX9" fmla="*/ 55615 w 3324122"/>
              <a:gd name="connsiteY9" fmla="*/ 4448142 h 4448142"/>
              <a:gd name="connsiteX10" fmla="*/ 0 w 3324122"/>
              <a:gd name="connsiteY10" fmla="*/ 4392527 h 4448142"/>
              <a:gd name="connsiteX11" fmla="*/ 0 w 3324122"/>
              <a:gd name="connsiteY11" fmla="*/ 4355868 h 4448142"/>
              <a:gd name="connsiteX12" fmla="*/ 0 w 3324122"/>
              <a:gd name="connsiteY12" fmla="*/ 4170072 h 4448142"/>
              <a:gd name="connsiteX13" fmla="*/ 0 w 3324122"/>
              <a:gd name="connsiteY13" fmla="*/ 242171 h 4448142"/>
              <a:gd name="connsiteX14" fmla="*/ 1 w 3324122"/>
              <a:gd name="connsiteY14" fmla="*/ 242171 h 4448142"/>
              <a:gd name="connsiteX15" fmla="*/ 1 w 3324122"/>
              <a:gd name="connsiteY15" fmla="*/ 55615 h 4448142"/>
              <a:gd name="connsiteX16" fmla="*/ 55616 w 3324122"/>
              <a:gd name="connsiteY16" fmla="*/ 0 h 4448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4122" h="4448142">
                <a:moveTo>
                  <a:pt x="55616" y="0"/>
                </a:moveTo>
                <a:lnTo>
                  <a:pt x="3268507" y="0"/>
                </a:lnTo>
                <a:cubicBezTo>
                  <a:pt x="3299222" y="0"/>
                  <a:pt x="3324122" y="24900"/>
                  <a:pt x="3324122" y="55615"/>
                </a:cubicBezTo>
                <a:lnTo>
                  <a:pt x="3324122" y="278070"/>
                </a:lnTo>
                <a:lnTo>
                  <a:pt x="3324121" y="278075"/>
                </a:lnTo>
                <a:lnTo>
                  <a:pt x="3324121" y="4170072"/>
                </a:lnTo>
                <a:lnTo>
                  <a:pt x="3324121" y="4355868"/>
                </a:lnTo>
                <a:lnTo>
                  <a:pt x="3324121" y="4392527"/>
                </a:lnTo>
                <a:cubicBezTo>
                  <a:pt x="3324121" y="4423242"/>
                  <a:pt x="3299221" y="4448142"/>
                  <a:pt x="3268506" y="4448142"/>
                </a:cubicBezTo>
                <a:lnTo>
                  <a:pt x="55615" y="4448142"/>
                </a:lnTo>
                <a:cubicBezTo>
                  <a:pt x="24900" y="4448142"/>
                  <a:pt x="0" y="4423242"/>
                  <a:pt x="0" y="4392527"/>
                </a:cubicBezTo>
                <a:lnTo>
                  <a:pt x="0" y="4355868"/>
                </a:lnTo>
                <a:lnTo>
                  <a:pt x="0" y="4170072"/>
                </a:lnTo>
                <a:lnTo>
                  <a:pt x="0" y="242171"/>
                </a:lnTo>
                <a:lnTo>
                  <a:pt x="1" y="242171"/>
                </a:lnTo>
                <a:lnTo>
                  <a:pt x="1" y="55615"/>
                </a:lnTo>
                <a:cubicBezTo>
                  <a:pt x="1" y="24900"/>
                  <a:pt x="24901" y="0"/>
                  <a:pt x="55616" y="0"/>
                </a:cubicBez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1" name="任意多边形 14">
            <a:extLst>
              <a:ext uri="{FF2B5EF4-FFF2-40B4-BE49-F238E27FC236}">
                <a16:creationId xmlns:a16="http://schemas.microsoft.com/office/drawing/2014/main" id="{6F44216B-1DAD-4E48-ACBD-F9CE7103DB3A}"/>
              </a:ext>
            </a:extLst>
          </p:cNvPr>
          <p:cNvSpPr/>
          <p:nvPr/>
        </p:nvSpPr>
        <p:spPr>
          <a:xfrm>
            <a:off x="7954913" y="1495602"/>
            <a:ext cx="2413212" cy="2225680"/>
          </a:xfrm>
          <a:custGeom>
            <a:avLst/>
            <a:gdLst>
              <a:gd name="connsiteX0" fmla="*/ 0 w 3552094"/>
              <a:gd name="connsiteY0" fmla="*/ 0 h 3276059"/>
              <a:gd name="connsiteX1" fmla="*/ 3240548 w 3552094"/>
              <a:gd name="connsiteY1" fmla="*/ 0 h 3276059"/>
              <a:gd name="connsiteX2" fmla="*/ 3291131 w 3552094"/>
              <a:gd name="connsiteY2" fmla="*/ 83263 h 3276059"/>
              <a:gd name="connsiteX3" fmla="*/ 3552094 w 3552094"/>
              <a:gd name="connsiteY3" fmla="*/ 1113884 h 3276059"/>
              <a:gd name="connsiteX4" fmla="*/ 1389919 w 3552094"/>
              <a:gd name="connsiteY4" fmla="*/ 3276059 h 3276059"/>
              <a:gd name="connsiteX5" fmla="*/ 14575 w 3552094"/>
              <a:gd name="connsiteY5" fmla="*/ 2782323 h 3276059"/>
              <a:gd name="connsiteX6" fmla="*/ 0 w 3552094"/>
              <a:gd name="connsiteY6" fmla="*/ 2769077 h 3276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2094" h="3276059">
                <a:moveTo>
                  <a:pt x="0" y="0"/>
                </a:moveTo>
                <a:lnTo>
                  <a:pt x="3240548" y="0"/>
                </a:lnTo>
                <a:lnTo>
                  <a:pt x="3291131" y="83263"/>
                </a:lnTo>
                <a:cubicBezTo>
                  <a:pt x="3457559" y="389629"/>
                  <a:pt x="3552094" y="740717"/>
                  <a:pt x="3552094" y="1113884"/>
                </a:cubicBezTo>
                <a:cubicBezTo>
                  <a:pt x="3552094" y="2308020"/>
                  <a:pt x="2584055" y="3276059"/>
                  <a:pt x="1389919" y="3276059"/>
                </a:cubicBezTo>
                <a:cubicBezTo>
                  <a:pt x="867485" y="3276059"/>
                  <a:pt x="388327" y="3090770"/>
                  <a:pt x="14575" y="2782323"/>
                </a:cubicBezTo>
                <a:lnTo>
                  <a:pt x="0" y="2769077"/>
                </a:lnTo>
                <a:close/>
              </a:path>
            </a:pathLst>
          </a:custGeom>
          <a:solidFill>
            <a:srgbClr val="D9632B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5409908-6EE5-4250-9ACC-B45235334094}"/>
              </a:ext>
            </a:extLst>
          </p:cNvPr>
          <p:cNvSpPr txBox="1"/>
          <p:nvPr/>
        </p:nvSpPr>
        <p:spPr>
          <a:xfrm>
            <a:off x="8299329" y="1791897"/>
            <a:ext cx="14702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alpha val="8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MO </a:t>
            </a:r>
          </a:p>
          <a:p>
            <a:r>
              <a:rPr lang="en-US" altLang="zh-CN" sz="2000" dirty="0">
                <a:solidFill>
                  <a:schemeClr val="bg1">
                    <a:alpha val="8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Application</a:t>
            </a:r>
            <a:endParaRPr lang="en-US" altLang="zh-CN" sz="1100" dirty="0">
              <a:solidFill>
                <a:schemeClr val="bg1">
                  <a:alpha val="8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FD0375B-E500-4366-A0AD-4A89EBB26D0B}"/>
              </a:ext>
            </a:extLst>
          </p:cNvPr>
          <p:cNvSpPr/>
          <p:nvPr/>
        </p:nvSpPr>
        <p:spPr>
          <a:xfrm>
            <a:off x="8299329" y="2845083"/>
            <a:ext cx="1000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alpha val="8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Ver 1.20</a:t>
            </a:r>
            <a:endParaRPr lang="en-US" altLang="zh-CN" sz="1050" dirty="0">
              <a:solidFill>
                <a:schemeClr val="bg1">
                  <a:alpha val="8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737103"/>
      </p:ext>
    </p:extLst>
  </p:cSld>
  <p:clrMapOvr>
    <a:masterClrMapping/>
  </p:clrMapOvr>
</p:sld>
</file>

<file path=ppt/slides/slide1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BD05534-F610-4418-83A5-822838125272}"/>
              </a:ext>
            </a:extLst>
          </p:cNvPr>
          <p:cNvSpPr/>
          <p:nvPr/>
        </p:nvSpPr>
        <p:spPr>
          <a:xfrm>
            <a:off x="211596" y="139773"/>
            <a:ext cx="2723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1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理论基础介绍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A16271-7A74-4BFE-82FA-548C9F1A5682}"/>
              </a:ext>
            </a:extLst>
          </p:cNvPr>
          <p:cNvSpPr/>
          <p:nvPr/>
        </p:nvSpPr>
        <p:spPr>
          <a:xfrm>
            <a:off x="211596" y="652898"/>
            <a:ext cx="30539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Introduction to theoretical basis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7ABF6F7-7E31-4704-92EF-1D5DDC62CD55}"/>
              </a:ext>
            </a:extLst>
          </p:cNvPr>
          <p:cNvSpPr/>
          <p:nvPr/>
        </p:nvSpPr>
        <p:spPr>
          <a:xfrm>
            <a:off x="1418883" y="3430939"/>
            <a:ext cx="1540778" cy="1540778"/>
          </a:xfrm>
          <a:prstGeom prst="ellipse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7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23FDCEF-C82D-46E7-893E-A04A5925C4BF}"/>
              </a:ext>
            </a:extLst>
          </p:cNvPr>
          <p:cNvSpPr/>
          <p:nvPr/>
        </p:nvSpPr>
        <p:spPr>
          <a:xfrm>
            <a:off x="1425233" y="3436213"/>
            <a:ext cx="1540778" cy="1540778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CA35A99-A987-45D9-9ED3-DC19E83983F8}"/>
              </a:ext>
            </a:extLst>
          </p:cNvPr>
          <p:cNvSpPr/>
          <p:nvPr/>
        </p:nvSpPr>
        <p:spPr>
          <a:xfrm>
            <a:off x="2524182" y="3284293"/>
            <a:ext cx="660400" cy="6604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6F1400E-589F-4DD6-934A-C0A79992ABDC}"/>
              </a:ext>
            </a:extLst>
          </p:cNvPr>
          <p:cNvSpPr/>
          <p:nvPr/>
        </p:nvSpPr>
        <p:spPr>
          <a:xfrm>
            <a:off x="2655126" y="3444188"/>
            <a:ext cx="398513" cy="340610"/>
          </a:xfrm>
          <a:custGeom>
            <a:avLst/>
            <a:gdLst>
              <a:gd name="T0" fmla="*/ 14836 w 15142"/>
              <a:gd name="T1" fmla="*/ 4282 h 12941"/>
              <a:gd name="T2" fmla="*/ 12685 w 15142"/>
              <a:gd name="T3" fmla="*/ 661 h 12941"/>
              <a:gd name="T4" fmla="*/ 11524 w 15142"/>
              <a:gd name="T5" fmla="*/ 0 h 12941"/>
              <a:gd name="T6" fmla="*/ 3617 w 15142"/>
              <a:gd name="T7" fmla="*/ 0 h 12941"/>
              <a:gd name="T8" fmla="*/ 2457 w 15142"/>
              <a:gd name="T9" fmla="*/ 661 h 12941"/>
              <a:gd name="T10" fmla="*/ 306 w 15142"/>
              <a:gd name="T11" fmla="*/ 4283 h 12941"/>
              <a:gd name="T12" fmla="*/ 484 w 15142"/>
              <a:gd name="T13" fmla="*/ 5899 h 12941"/>
              <a:gd name="T14" fmla="*/ 6588 w 15142"/>
              <a:gd name="T15" fmla="*/ 12376 h 12941"/>
              <a:gd name="T16" fmla="*/ 8553 w 15142"/>
              <a:gd name="T17" fmla="*/ 12376 h 12941"/>
              <a:gd name="T18" fmla="*/ 14658 w 15142"/>
              <a:gd name="T19" fmla="*/ 5899 h 12941"/>
              <a:gd name="T20" fmla="*/ 14836 w 15142"/>
              <a:gd name="T21" fmla="*/ 4282 h 12941"/>
              <a:gd name="T22" fmla="*/ 11680 w 15142"/>
              <a:gd name="T23" fmla="*/ 5840 h 12941"/>
              <a:gd name="T24" fmla="*/ 8600 w 15142"/>
              <a:gd name="T25" fmla="*/ 9107 h 12941"/>
              <a:gd name="T26" fmla="*/ 6540 w 15142"/>
              <a:gd name="T27" fmla="*/ 9107 h 12941"/>
              <a:gd name="T28" fmla="*/ 3461 w 15142"/>
              <a:gd name="T29" fmla="*/ 5840 h 12941"/>
              <a:gd name="T30" fmla="*/ 3466 w 15142"/>
              <a:gd name="T31" fmla="*/ 5353 h 12941"/>
              <a:gd name="T32" fmla="*/ 3952 w 15142"/>
              <a:gd name="T33" fmla="*/ 5378 h 12941"/>
              <a:gd name="T34" fmla="*/ 7032 w 15142"/>
              <a:gd name="T35" fmla="*/ 8644 h 12941"/>
              <a:gd name="T36" fmla="*/ 8109 w 15142"/>
              <a:gd name="T37" fmla="*/ 8644 h 12941"/>
              <a:gd name="T38" fmla="*/ 11188 w 15142"/>
              <a:gd name="T39" fmla="*/ 5378 h 12941"/>
              <a:gd name="T40" fmla="*/ 11665 w 15142"/>
              <a:gd name="T41" fmla="*/ 5364 h 12941"/>
              <a:gd name="T42" fmla="*/ 11679 w 15142"/>
              <a:gd name="T43" fmla="*/ 5841 h 12941"/>
              <a:gd name="T44" fmla="*/ 11680 w 15142"/>
              <a:gd name="T45" fmla="*/ 5840 h 12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142" h="12941">
                <a:moveTo>
                  <a:pt x="14836" y="4282"/>
                </a:moveTo>
                <a:lnTo>
                  <a:pt x="12685" y="661"/>
                </a:lnTo>
                <a:cubicBezTo>
                  <a:pt x="12440" y="252"/>
                  <a:pt x="12000" y="1"/>
                  <a:pt x="11524" y="0"/>
                </a:cubicBezTo>
                <a:lnTo>
                  <a:pt x="3617" y="0"/>
                </a:lnTo>
                <a:cubicBezTo>
                  <a:pt x="3141" y="1"/>
                  <a:pt x="2701" y="252"/>
                  <a:pt x="2457" y="661"/>
                </a:cubicBezTo>
                <a:lnTo>
                  <a:pt x="306" y="4283"/>
                </a:lnTo>
                <a:cubicBezTo>
                  <a:pt x="0" y="4802"/>
                  <a:pt x="72" y="5460"/>
                  <a:pt x="484" y="5899"/>
                </a:cubicBezTo>
                <a:lnTo>
                  <a:pt x="6588" y="12376"/>
                </a:lnTo>
                <a:cubicBezTo>
                  <a:pt x="7121" y="12941"/>
                  <a:pt x="8020" y="12941"/>
                  <a:pt x="8553" y="12376"/>
                </a:cubicBezTo>
                <a:lnTo>
                  <a:pt x="14658" y="5899"/>
                </a:lnTo>
                <a:cubicBezTo>
                  <a:pt x="15070" y="5460"/>
                  <a:pt x="15142" y="4801"/>
                  <a:pt x="14836" y="4282"/>
                </a:cubicBezTo>
                <a:close/>
                <a:moveTo>
                  <a:pt x="11680" y="5840"/>
                </a:moveTo>
                <a:lnTo>
                  <a:pt x="8600" y="9107"/>
                </a:lnTo>
                <a:cubicBezTo>
                  <a:pt x="8041" y="9700"/>
                  <a:pt x="7099" y="9700"/>
                  <a:pt x="6540" y="9107"/>
                </a:cubicBezTo>
                <a:lnTo>
                  <a:pt x="3461" y="5840"/>
                </a:lnTo>
                <a:cubicBezTo>
                  <a:pt x="3324" y="5706"/>
                  <a:pt x="3326" y="5484"/>
                  <a:pt x="3466" y="5353"/>
                </a:cubicBezTo>
                <a:cubicBezTo>
                  <a:pt x="3606" y="5221"/>
                  <a:pt x="3827" y="5233"/>
                  <a:pt x="3952" y="5378"/>
                </a:cubicBezTo>
                <a:lnTo>
                  <a:pt x="7032" y="8644"/>
                </a:lnTo>
                <a:cubicBezTo>
                  <a:pt x="7324" y="8954"/>
                  <a:pt x="7817" y="8954"/>
                  <a:pt x="8109" y="8644"/>
                </a:cubicBezTo>
                <a:lnTo>
                  <a:pt x="11188" y="5378"/>
                </a:lnTo>
                <a:cubicBezTo>
                  <a:pt x="11316" y="5242"/>
                  <a:pt x="11529" y="5236"/>
                  <a:pt x="11665" y="5364"/>
                </a:cubicBezTo>
                <a:cubicBezTo>
                  <a:pt x="11801" y="5492"/>
                  <a:pt x="11807" y="5705"/>
                  <a:pt x="11679" y="5841"/>
                </a:cubicBezTo>
                <a:lnTo>
                  <a:pt x="11680" y="58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B557F2-BFEB-452D-B6AF-7D369168739B}"/>
              </a:ext>
            </a:extLst>
          </p:cNvPr>
          <p:cNvSpPr txBox="1"/>
          <p:nvPr/>
        </p:nvSpPr>
        <p:spPr>
          <a:xfrm>
            <a:off x="1622222" y="522766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项目名称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A720B2-9B50-4628-BBAE-E5CF2B0CB09A}"/>
              </a:ext>
            </a:extLst>
          </p:cNvPr>
          <p:cNvSpPr txBox="1"/>
          <p:nvPr/>
        </p:nvSpPr>
        <p:spPr>
          <a:xfrm>
            <a:off x="1191170" y="5703966"/>
            <a:ext cx="2072692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单击此处添加简短说明请您在此修改您的内容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04215E2-3876-4357-8542-05A1B4654220}"/>
              </a:ext>
            </a:extLst>
          </p:cNvPr>
          <p:cNvSpPr/>
          <p:nvPr/>
        </p:nvSpPr>
        <p:spPr>
          <a:xfrm>
            <a:off x="5323188" y="3421787"/>
            <a:ext cx="1547991" cy="1547991"/>
          </a:xfrm>
          <a:prstGeom prst="ellipse">
            <a:avLst/>
          </a:prstGeom>
          <a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7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993FE97-50C3-4475-9482-7EF9C52BBF11}"/>
              </a:ext>
            </a:extLst>
          </p:cNvPr>
          <p:cNvSpPr/>
          <p:nvPr/>
        </p:nvSpPr>
        <p:spPr>
          <a:xfrm>
            <a:off x="5317701" y="3429000"/>
            <a:ext cx="1540778" cy="1540778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0E5BACD-212B-4E69-A62C-54B4790A1554}"/>
              </a:ext>
            </a:extLst>
          </p:cNvPr>
          <p:cNvSpPr/>
          <p:nvPr/>
        </p:nvSpPr>
        <p:spPr>
          <a:xfrm>
            <a:off x="6410156" y="3277080"/>
            <a:ext cx="660400" cy="6604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51A1985-D63B-4553-97A1-5A2A9979E790}"/>
              </a:ext>
            </a:extLst>
          </p:cNvPr>
          <p:cNvSpPr txBox="1"/>
          <p:nvPr/>
        </p:nvSpPr>
        <p:spPr>
          <a:xfrm>
            <a:off x="5508196" y="52204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项目名称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B5747CF-A4A1-46D4-B504-5211DF861E60}"/>
              </a:ext>
            </a:extLst>
          </p:cNvPr>
          <p:cNvSpPr txBox="1"/>
          <p:nvPr/>
        </p:nvSpPr>
        <p:spPr>
          <a:xfrm>
            <a:off x="5077144" y="5696753"/>
            <a:ext cx="2072692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单击此处添加简短说明请您在此修改您的内容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54D9852-DE53-4EFF-BFF5-48E91F21982C}"/>
              </a:ext>
            </a:extLst>
          </p:cNvPr>
          <p:cNvSpPr/>
          <p:nvPr/>
        </p:nvSpPr>
        <p:spPr>
          <a:xfrm>
            <a:off x="9110642" y="3414574"/>
            <a:ext cx="1547991" cy="1547991"/>
          </a:xfrm>
          <a:prstGeom prst="ellipse">
            <a:avLst/>
          </a:prstGeom>
          <a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7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88F5322-6755-45D3-8968-893B6BA59E5F}"/>
              </a:ext>
            </a:extLst>
          </p:cNvPr>
          <p:cNvSpPr/>
          <p:nvPr/>
        </p:nvSpPr>
        <p:spPr>
          <a:xfrm>
            <a:off x="9097942" y="3421787"/>
            <a:ext cx="1540778" cy="1540778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A3AEE9E-108F-4F99-963A-8F9C48902C0A}"/>
              </a:ext>
            </a:extLst>
          </p:cNvPr>
          <p:cNvSpPr/>
          <p:nvPr/>
        </p:nvSpPr>
        <p:spPr>
          <a:xfrm>
            <a:off x="10197610" y="3269867"/>
            <a:ext cx="660400" cy="6604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254A851-8C35-4A55-9EEC-D4BEF63E9C55}"/>
              </a:ext>
            </a:extLst>
          </p:cNvPr>
          <p:cNvSpPr txBox="1"/>
          <p:nvPr/>
        </p:nvSpPr>
        <p:spPr>
          <a:xfrm>
            <a:off x="9295650" y="521324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项目名称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7028514-C6BC-4184-BC4E-33B1CF8B6D13}"/>
              </a:ext>
            </a:extLst>
          </p:cNvPr>
          <p:cNvSpPr txBox="1"/>
          <p:nvPr/>
        </p:nvSpPr>
        <p:spPr>
          <a:xfrm>
            <a:off x="8864598" y="5689540"/>
            <a:ext cx="2072692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单击此处添加简短说明请您在此修改您的内容</a:t>
            </a:r>
          </a:p>
        </p:txBody>
      </p:sp>
      <p:sp>
        <p:nvSpPr>
          <p:cNvPr id="27" name="arrow-pointing-left-circular-button_20407">
            <a:extLst>
              <a:ext uri="{FF2B5EF4-FFF2-40B4-BE49-F238E27FC236}">
                <a16:creationId xmlns:a16="http://schemas.microsoft.com/office/drawing/2014/main" id="{CE76A002-605A-4976-80AF-A4E3F576893E}"/>
              </a:ext>
            </a:extLst>
          </p:cNvPr>
          <p:cNvSpPr>
            <a:spLocks noChangeAspect="1"/>
          </p:cNvSpPr>
          <p:nvPr/>
        </p:nvSpPr>
        <p:spPr bwMode="auto">
          <a:xfrm>
            <a:off x="6580080" y="3422866"/>
            <a:ext cx="317379" cy="354719"/>
          </a:xfrm>
          <a:custGeom>
            <a:avLst/>
            <a:gdLst>
              <a:gd name="connsiteX0" fmla="*/ 270066 w 541458"/>
              <a:gd name="connsiteY0" fmla="*/ 45979 h 605161"/>
              <a:gd name="connsiteX1" fmla="*/ 357669 w 541458"/>
              <a:gd name="connsiteY1" fmla="*/ 101865 h 605161"/>
              <a:gd name="connsiteX2" fmla="*/ 471122 w 541458"/>
              <a:gd name="connsiteY2" fmla="*/ 195009 h 605161"/>
              <a:gd name="connsiteX3" fmla="*/ 492664 w 541458"/>
              <a:gd name="connsiteY3" fmla="*/ 227967 h 605161"/>
              <a:gd name="connsiteX4" fmla="*/ 285863 w 541458"/>
              <a:gd name="connsiteY4" fmla="*/ 551819 h 605161"/>
              <a:gd name="connsiteX5" fmla="*/ 255705 w 541458"/>
              <a:gd name="connsiteY5" fmla="*/ 551819 h 605161"/>
              <a:gd name="connsiteX6" fmla="*/ 48904 w 541458"/>
              <a:gd name="connsiteY6" fmla="*/ 227967 h 605161"/>
              <a:gd name="connsiteX7" fmla="*/ 70446 w 541458"/>
              <a:gd name="connsiteY7" fmla="*/ 195009 h 605161"/>
              <a:gd name="connsiteX8" fmla="*/ 182463 w 541458"/>
              <a:gd name="connsiteY8" fmla="*/ 101865 h 605161"/>
              <a:gd name="connsiteX9" fmla="*/ 270066 w 541458"/>
              <a:gd name="connsiteY9" fmla="*/ 45979 h 605161"/>
              <a:gd name="connsiteX10" fmla="*/ 270065 w 541458"/>
              <a:gd name="connsiteY10" fmla="*/ 22931 h 605161"/>
              <a:gd name="connsiteX11" fmla="*/ 163806 w 541458"/>
              <a:gd name="connsiteY11" fmla="*/ 88858 h 605161"/>
              <a:gd name="connsiteX12" fmla="*/ 48931 w 541458"/>
              <a:gd name="connsiteY12" fmla="*/ 177715 h 605161"/>
              <a:gd name="connsiteX13" fmla="*/ 24520 w 541458"/>
              <a:gd name="connsiteY13" fmla="*/ 210678 h 605161"/>
              <a:gd name="connsiteX14" fmla="*/ 255706 w 541458"/>
              <a:gd name="connsiteY14" fmla="*/ 577573 h 605161"/>
              <a:gd name="connsiteX15" fmla="*/ 284425 w 541458"/>
              <a:gd name="connsiteY15" fmla="*/ 577573 h 605161"/>
              <a:gd name="connsiteX16" fmla="*/ 517047 w 541458"/>
              <a:gd name="connsiteY16" fmla="*/ 210678 h 605161"/>
              <a:gd name="connsiteX17" fmla="*/ 492636 w 541458"/>
              <a:gd name="connsiteY17" fmla="*/ 177715 h 605161"/>
              <a:gd name="connsiteX18" fmla="*/ 376325 w 541458"/>
              <a:gd name="connsiteY18" fmla="*/ 88858 h 605161"/>
              <a:gd name="connsiteX19" fmla="*/ 270065 w 541458"/>
              <a:gd name="connsiteY19" fmla="*/ 22931 h 605161"/>
              <a:gd name="connsiteX20" fmla="*/ 270065 w 541458"/>
              <a:gd name="connsiteY20" fmla="*/ 0 h 605161"/>
              <a:gd name="connsiteX21" fmla="*/ 514175 w 541458"/>
              <a:gd name="connsiteY21" fmla="*/ 157650 h 605161"/>
              <a:gd name="connsiteX22" fmla="*/ 541458 w 541458"/>
              <a:gd name="connsiteY22" fmla="*/ 190613 h 605161"/>
              <a:gd name="connsiteX23" fmla="*/ 282989 w 541458"/>
              <a:gd name="connsiteY23" fmla="*/ 601937 h 605161"/>
              <a:gd name="connsiteX24" fmla="*/ 257142 w 541458"/>
              <a:gd name="connsiteY24" fmla="*/ 601937 h 605161"/>
              <a:gd name="connsiteX25" fmla="*/ 109 w 541458"/>
              <a:gd name="connsiteY25" fmla="*/ 190613 h 605161"/>
              <a:gd name="connsiteX26" fmla="*/ 27392 w 541458"/>
              <a:gd name="connsiteY26" fmla="*/ 157650 h 605161"/>
              <a:gd name="connsiteX27" fmla="*/ 270065 w 541458"/>
              <a:gd name="connsiteY27" fmla="*/ 0 h 60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41458" h="605161">
                <a:moveTo>
                  <a:pt x="270066" y="45979"/>
                </a:moveTo>
                <a:cubicBezTo>
                  <a:pt x="318894" y="45979"/>
                  <a:pt x="333255" y="66041"/>
                  <a:pt x="357669" y="101865"/>
                </a:cubicBezTo>
                <a:cubicBezTo>
                  <a:pt x="380647" y="134824"/>
                  <a:pt x="409369" y="176380"/>
                  <a:pt x="471122" y="195009"/>
                </a:cubicBezTo>
                <a:cubicBezTo>
                  <a:pt x="485483" y="199308"/>
                  <a:pt x="494100" y="213637"/>
                  <a:pt x="492664" y="227967"/>
                </a:cubicBezTo>
                <a:cubicBezTo>
                  <a:pt x="468250" y="427151"/>
                  <a:pt x="344744" y="518861"/>
                  <a:pt x="285863" y="551819"/>
                </a:cubicBezTo>
                <a:cubicBezTo>
                  <a:pt x="275810" y="556118"/>
                  <a:pt x="264322" y="556118"/>
                  <a:pt x="255705" y="551819"/>
                </a:cubicBezTo>
                <a:cubicBezTo>
                  <a:pt x="196824" y="518861"/>
                  <a:pt x="71882" y="427151"/>
                  <a:pt x="48904" y="227967"/>
                </a:cubicBezTo>
                <a:cubicBezTo>
                  <a:pt x="46032" y="213637"/>
                  <a:pt x="56085" y="199308"/>
                  <a:pt x="70446" y="195009"/>
                </a:cubicBezTo>
                <a:cubicBezTo>
                  <a:pt x="130763" y="176380"/>
                  <a:pt x="160921" y="134824"/>
                  <a:pt x="182463" y="101865"/>
                </a:cubicBezTo>
                <a:cubicBezTo>
                  <a:pt x="208313" y="66041"/>
                  <a:pt x="221238" y="45979"/>
                  <a:pt x="270066" y="45979"/>
                </a:cubicBezTo>
                <a:close/>
                <a:moveTo>
                  <a:pt x="270065" y="22931"/>
                </a:moveTo>
                <a:cubicBezTo>
                  <a:pt x="209756" y="22931"/>
                  <a:pt x="189653" y="51595"/>
                  <a:pt x="163806" y="88858"/>
                </a:cubicBezTo>
                <a:cubicBezTo>
                  <a:pt x="140831" y="123254"/>
                  <a:pt x="112112" y="163383"/>
                  <a:pt x="48931" y="177715"/>
                </a:cubicBezTo>
                <a:cubicBezTo>
                  <a:pt x="33136" y="180581"/>
                  <a:pt x="23084" y="194913"/>
                  <a:pt x="24520" y="210678"/>
                </a:cubicBezTo>
                <a:cubicBezTo>
                  <a:pt x="43187" y="448586"/>
                  <a:pt x="198269" y="547476"/>
                  <a:pt x="255706" y="577573"/>
                </a:cubicBezTo>
                <a:cubicBezTo>
                  <a:pt x="265758" y="581872"/>
                  <a:pt x="275809" y="581872"/>
                  <a:pt x="284425" y="577573"/>
                </a:cubicBezTo>
                <a:cubicBezTo>
                  <a:pt x="343298" y="547476"/>
                  <a:pt x="496944" y="448586"/>
                  <a:pt x="517047" y="210678"/>
                </a:cubicBezTo>
                <a:cubicBezTo>
                  <a:pt x="518483" y="194913"/>
                  <a:pt x="508431" y="180581"/>
                  <a:pt x="492636" y="177715"/>
                </a:cubicBezTo>
                <a:cubicBezTo>
                  <a:pt x="428019" y="163383"/>
                  <a:pt x="400736" y="123254"/>
                  <a:pt x="376325" y="88858"/>
                </a:cubicBezTo>
                <a:cubicBezTo>
                  <a:pt x="350478" y="51595"/>
                  <a:pt x="330375" y="22931"/>
                  <a:pt x="270065" y="22931"/>
                </a:cubicBezTo>
                <a:close/>
                <a:moveTo>
                  <a:pt x="270065" y="0"/>
                </a:moveTo>
                <a:cubicBezTo>
                  <a:pt x="410788" y="0"/>
                  <a:pt x="374889" y="141885"/>
                  <a:pt x="514175" y="157650"/>
                </a:cubicBezTo>
                <a:cubicBezTo>
                  <a:pt x="529971" y="160517"/>
                  <a:pt x="541458" y="173415"/>
                  <a:pt x="541458" y="190613"/>
                </a:cubicBezTo>
                <a:cubicBezTo>
                  <a:pt x="527099" y="470084"/>
                  <a:pt x="336119" y="577573"/>
                  <a:pt x="282989" y="601937"/>
                </a:cubicBezTo>
                <a:cubicBezTo>
                  <a:pt x="275809" y="606236"/>
                  <a:pt x="265758" y="606236"/>
                  <a:pt x="257142" y="601937"/>
                </a:cubicBezTo>
                <a:cubicBezTo>
                  <a:pt x="205448" y="577573"/>
                  <a:pt x="13032" y="470084"/>
                  <a:pt x="109" y="190613"/>
                </a:cubicBezTo>
                <a:cubicBezTo>
                  <a:pt x="-1327" y="173415"/>
                  <a:pt x="11596" y="160517"/>
                  <a:pt x="27392" y="157650"/>
                </a:cubicBezTo>
                <a:cubicBezTo>
                  <a:pt x="165242" y="141885"/>
                  <a:pt x="129343" y="0"/>
                  <a:pt x="2700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8" name="arrow-pointing-left-circular-button_20407">
            <a:extLst>
              <a:ext uri="{FF2B5EF4-FFF2-40B4-BE49-F238E27FC236}">
                <a16:creationId xmlns:a16="http://schemas.microsoft.com/office/drawing/2014/main" id="{89EEF232-08BE-4182-8565-1314D58B9A06}"/>
              </a:ext>
            </a:extLst>
          </p:cNvPr>
          <p:cNvSpPr>
            <a:spLocks noChangeAspect="1"/>
          </p:cNvSpPr>
          <p:nvPr/>
        </p:nvSpPr>
        <p:spPr bwMode="auto">
          <a:xfrm>
            <a:off x="10365409" y="3405005"/>
            <a:ext cx="332204" cy="365367"/>
          </a:xfrm>
          <a:custGeom>
            <a:avLst/>
            <a:gdLst>
              <a:gd name="connsiteX0" fmla="*/ 458312 w 547887"/>
              <a:gd name="connsiteY0" fmla="*/ 414273 h 602581"/>
              <a:gd name="connsiteX1" fmla="*/ 543041 w 547887"/>
              <a:gd name="connsiteY1" fmla="*/ 498842 h 602581"/>
              <a:gd name="connsiteX2" fmla="*/ 547349 w 547887"/>
              <a:gd name="connsiteY2" fmla="*/ 514609 h 602581"/>
              <a:gd name="connsiteX3" fmla="*/ 534424 w 547887"/>
              <a:gd name="connsiteY3" fmla="*/ 526076 h 602581"/>
              <a:gd name="connsiteX4" fmla="*/ 481289 w 547887"/>
              <a:gd name="connsiteY4" fmla="*/ 536109 h 602581"/>
              <a:gd name="connsiteX5" fmla="*/ 471236 w 547887"/>
              <a:gd name="connsiteY5" fmla="*/ 589144 h 602581"/>
              <a:gd name="connsiteX6" fmla="*/ 459748 w 547887"/>
              <a:gd name="connsiteY6" fmla="*/ 602044 h 602581"/>
              <a:gd name="connsiteX7" fmla="*/ 443951 w 547887"/>
              <a:gd name="connsiteY7" fmla="*/ 597744 h 602581"/>
              <a:gd name="connsiteX8" fmla="*/ 333372 w 547887"/>
              <a:gd name="connsiteY8" fmla="*/ 487375 h 602581"/>
              <a:gd name="connsiteX9" fmla="*/ 341989 w 547887"/>
              <a:gd name="connsiteY9" fmla="*/ 480208 h 602581"/>
              <a:gd name="connsiteX10" fmla="*/ 347733 w 547887"/>
              <a:gd name="connsiteY10" fmla="*/ 477341 h 602581"/>
              <a:gd name="connsiteX11" fmla="*/ 396560 w 547887"/>
              <a:gd name="connsiteY11" fmla="*/ 484508 h 602581"/>
              <a:gd name="connsiteX12" fmla="*/ 433898 w 547887"/>
              <a:gd name="connsiteY12" fmla="*/ 475908 h 602581"/>
              <a:gd name="connsiteX13" fmla="*/ 454003 w 547887"/>
              <a:gd name="connsiteY13" fmla="*/ 442941 h 602581"/>
              <a:gd name="connsiteX14" fmla="*/ 88068 w 547887"/>
              <a:gd name="connsiteY14" fmla="*/ 414273 h 602581"/>
              <a:gd name="connsiteX15" fmla="*/ 92373 w 547887"/>
              <a:gd name="connsiteY15" fmla="*/ 442941 h 602581"/>
              <a:gd name="connsiteX16" fmla="*/ 112462 w 547887"/>
              <a:gd name="connsiteY16" fmla="*/ 475908 h 602581"/>
              <a:gd name="connsiteX17" fmla="*/ 149770 w 547887"/>
              <a:gd name="connsiteY17" fmla="*/ 484508 h 602581"/>
              <a:gd name="connsiteX18" fmla="*/ 198558 w 547887"/>
              <a:gd name="connsiteY18" fmla="*/ 477341 h 602581"/>
              <a:gd name="connsiteX19" fmla="*/ 205732 w 547887"/>
              <a:gd name="connsiteY19" fmla="*/ 480208 h 602581"/>
              <a:gd name="connsiteX20" fmla="*/ 212907 w 547887"/>
              <a:gd name="connsiteY20" fmla="*/ 487375 h 602581"/>
              <a:gd name="connsiteX21" fmla="*/ 103853 w 547887"/>
              <a:gd name="connsiteY21" fmla="*/ 597744 h 602581"/>
              <a:gd name="connsiteX22" fmla="*/ 86633 w 547887"/>
              <a:gd name="connsiteY22" fmla="*/ 602044 h 602581"/>
              <a:gd name="connsiteX23" fmla="*/ 76589 w 547887"/>
              <a:gd name="connsiteY23" fmla="*/ 589144 h 602581"/>
              <a:gd name="connsiteX24" fmla="*/ 66545 w 547887"/>
              <a:gd name="connsiteY24" fmla="*/ 536109 h 602581"/>
              <a:gd name="connsiteX25" fmla="*/ 12017 w 547887"/>
              <a:gd name="connsiteY25" fmla="*/ 526076 h 602581"/>
              <a:gd name="connsiteX26" fmla="*/ 538 w 547887"/>
              <a:gd name="connsiteY26" fmla="*/ 514609 h 602581"/>
              <a:gd name="connsiteX27" fmla="*/ 4843 w 547887"/>
              <a:gd name="connsiteY27" fmla="*/ 498842 h 602581"/>
              <a:gd name="connsiteX28" fmla="*/ 273945 w 547887"/>
              <a:gd name="connsiteY28" fmla="*/ 94487 h 602581"/>
              <a:gd name="connsiteX29" fmla="*/ 428321 w 547887"/>
              <a:gd name="connsiteY29" fmla="*/ 249322 h 602581"/>
              <a:gd name="connsiteX30" fmla="*/ 273945 w 547887"/>
              <a:gd name="connsiteY30" fmla="*/ 404157 h 602581"/>
              <a:gd name="connsiteX31" fmla="*/ 119569 w 547887"/>
              <a:gd name="connsiteY31" fmla="*/ 249322 h 602581"/>
              <a:gd name="connsiteX32" fmla="*/ 273945 w 547887"/>
              <a:gd name="connsiteY32" fmla="*/ 94487 h 602581"/>
              <a:gd name="connsiteX33" fmla="*/ 273254 w 547887"/>
              <a:gd name="connsiteY33" fmla="*/ 68790 h 602581"/>
              <a:gd name="connsiteX34" fmla="*/ 92381 w 547887"/>
              <a:gd name="connsiteY34" fmla="*/ 249364 h 602581"/>
              <a:gd name="connsiteX35" fmla="*/ 273254 w 547887"/>
              <a:gd name="connsiteY35" fmla="*/ 431371 h 602581"/>
              <a:gd name="connsiteX36" fmla="*/ 454127 w 547887"/>
              <a:gd name="connsiteY36" fmla="*/ 249364 h 602581"/>
              <a:gd name="connsiteX37" fmla="*/ 273254 w 547887"/>
              <a:gd name="connsiteY37" fmla="*/ 68790 h 602581"/>
              <a:gd name="connsiteX38" fmla="*/ 273254 w 547887"/>
              <a:gd name="connsiteY38" fmla="*/ 0 h 602581"/>
              <a:gd name="connsiteX39" fmla="*/ 293351 w 547887"/>
              <a:gd name="connsiteY39" fmla="*/ 8599 h 602581"/>
              <a:gd name="connsiteX40" fmla="*/ 327803 w 547887"/>
              <a:gd name="connsiteY40" fmla="*/ 42994 h 602581"/>
              <a:gd name="connsiteX41" fmla="*/ 353642 w 547887"/>
              <a:gd name="connsiteY41" fmla="*/ 51592 h 602581"/>
              <a:gd name="connsiteX42" fmla="*/ 399578 w 547887"/>
              <a:gd name="connsiteY42" fmla="*/ 42994 h 602581"/>
              <a:gd name="connsiteX43" fmla="*/ 422546 w 547887"/>
              <a:gd name="connsiteY43" fmla="*/ 48726 h 602581"/>
              <a:gd name="connsiteX44" fmla="*/ 434030 w 547887"/>
              <a:gd name="connsiteY44" fmla="*/ 68790 h 602581"/>
              <a:gd name="connsiteX45" fmla="*/ 441207 w 547887"/>
              <a:gd name="connsiteY45" fmla="*/ 114650 h 602581"/>
              <a:gd name="connsiteX46" fmla="*/ 456998 w 547887"/>
              <a:gd name="connsiteY46" fmla="*/ 137580 h 602581"/>
              <a:gd name="connsiteX47" fmla="*/ 500063 w 547887"/>
              <a:gd name="connsiteY47" fmla="*/ 157644 h 602581"/>
              <a:gd name="connsiteX48" fmla="*/ 514418 w 547887"/>
              <a:gd name="connsiteY48" fmla="*/ 174841 h 602581"/>
              <a:gd name="connsiteX49" fmla="*/ 512983 w 547887"/>
              <a:gd name="connsiteY49" fmla="*/ 197771 h 602581"/>
              <a:gd name="connsiteX50" fmla="*/ 491450 w 547887"/>
              <a:gd name="connsiteY50" fmla="*/ 240765 h 602581"/>
              <a:gd name="connsiteX51" fmla="*/ 491450 w 547887"/>
              <a:gd name="connsiteY51" fmla="*/ 267994 h 602581"/>
              <a:gd name="connsiteX52" fmla="*/ 512983 w 547887"/>
              <a:gd name="connsiteY52" fmla="*/ 309555 h 602581"/>
              <a:gd name="connsiteX53" fmla="*/ 514418 w 547887"/>
              <a:gd name="connsiteY53" fmla="*/ 332485 h 602581"/>
              <a:gd name="connsiteX54" fmla="*/ 500063 w 547887"/>
              <a:gd name="connsiteY54" fmla="*/ 349683 h 602581"/>
              <a:gd name="connsiteX55" fmla="*/ 456998 w 547887"/>
              <a:gd name="connsiteY55" fmla="*/ 371180 h 602581"/>
              <a:gd name="connsiteX56" fmla="*/ 441207 w 547887"/>
              <a:gd name="connsiteY56" fmla="*/ 392676 h 602581"/>
              <a:gd name="connsiteX57" fmla="*/ 434030 w 547887"/>
              <a:gd name="connsiteY57" fmla="*/ 439970 h 602581"/>
              <a:gd name="connsiteX58" fmla="*/ 422546 w 547887"/>
              <a:gd name="connsiteY58" fmla="*/ 460034 h 602581"/>
              <a:gd name="connsiteX59" fmla="*/ 399578 w 547887"/>
              <a:gd name="connsiteY59" fmla="*/ 464333 h 602581"/>
              <a:gd name="connsiteX60" fmla="*/ 352207 w 547887"/>
              <a:gd name="connsiteY60" fmla="*/ 457168 h 602581"/>
              <a:gd name="connsiteX61" fmla="*/ 327803 w 547887"/>
              <a:gd name="connsiteY61" fmla="*/ 465766 h 602581"/>
              <a:gd name="connsiteX62" fmla="*/ 293351 w 547887"/>
              <a:gd name="connsiteY62" fmla="*/ 500161 h 602581"/>
              <a:gd name="connsiteX63" fmla="*/ 273254 w 547887"/>
              <a:gd name="connsiteY63" fmla="*/ 508760 h 602581"/>
              <a:gd name="connsiteX64" fmla="*/ 253157 w 547887"/>
              <a:gd name="connsiteY64" fmla="*/ 500161 h 602581"/>
              <a:gd name="connsiteX65" fmla="*/ 220141 w 547887"/>
              <a:gd name="connsiteY65" fmla="*/ 465766 h 602581"/>
              <a:gd name="connsiteX66" fmla="*/ 194301 w 547887"/>
              <a:gd name="connsiteY66" fmla="*/ 457168 h 602581"/>
              <a:gd name="connsiteX67" fmla="*/ 146930 w 547887"/>
              <a:gd name="connsiteY67" fmla="*/ 464333 h 602581"/>
              <a:gd name="connsiteX68" fmla="*/ 125397 w 547887"/>
              <a:gd name="connsiteY68" fmla="*/ 460034 h 602581"/>
              <a:gd name="connsiteX69" fmla="*/ 112478 w 547887"/>
              <a:gd name="connsiteY69" fmla="*/ 439970 h 602581"/>
              <a:gd name="connsiteX70" fmla="*/ 105301 w 547887"/>
              <a:gd name="connsiteY70" fmla="*/ 392676 h 602581"/>
              <a:gd name="connsiteX71" fmla="*/ 89510 w 547887"/>
              <a:gd name="connsiteY71" fmla="*/ 371180 h 602581"/>
              <a:gd name="connsiteX72" fmla="*/ 47881 w 547887"/>
              <a:gd name="connsiteY72" fmla="*/ 349683 h 602581"/>
              <a:gd name="connsiteX73" fmla="*/ 32090 w 547887"/>
              <a:gd name="connsiteY73" fmla="*/ 332485 h 602581"/>
              <a:gd name="connsiteX74" fmla="*/ 33525 w 547887"/>
              <a:gd name="connsiteY74" fmla="*/ 309555 h 602581"/>
              <a:gd name="connsiteX75" fmla="*/ 56493 w 547887"/>
              <a:gd name="connsiteY75" fmla="*/ 267994 h 602581"/>
              <a:gd name="connsiteX76" fmla="*/ 56493 w 547887"/>
              <a:gd name="connsiteY76" fmla="*/ 240765 h 602581"/>
              <a:gd name="connsiteX77" fmla="*/ 33525 w 547887"/>
              <a:gd name="connsiteY77" fmla="*/ 197771 h 602581"/>
              <a:gd name="connsiteX78" fmla="*/ 32090 w 547887"/>
              <a:gd name="connsiteY78" fmla="*/ 176274 h 602581"/>
              <a:gd name="connsiteX79" fmla="*/ 47881 w 547887"/>
              <a:gd name="connsiteY79" fmla="*/ 157644 h 602581"/>
              <a:gd name="connsiteX80" fmla="*/ 89510 w 547887"/>
              <a:gd name="connsiteY80" fmla="*/ 137580 h 602581"/>
              <a:gd name="connsiteX81" fmla="*/ 105301 w 547887"/>
              <a:gd name="connsiteY81" fmla="*/ 114650 h 602581"/>
              <a:gd name="connsiteX82" fmla="*/ 112478 w 547887"/>
              <a:gd name="connsiteY82" fmla="*/ 68790 h 602581"/>
              <a:gd name="connsiteX83" fmla="*/ 125397 w 547887"/>
              <a:gd name="connsiteY83" fmla="*/ 48726 h 602581"/>
              <a:gd name="connsiteX84" fmla="*/ 146930 w 547887"/>
              <a:gd name="connsiteY84" fmla="*/ 42994 h 602581"/>
              <a:gd name="connsiteX85" fmla="*/ 194301 w 547887"/>
              <a:gd name="connsiteY85" fmla="*/ 51592 h 602581"/>
              <a:gd name="connsiteX86" fmla="*/ 220141 w 547887"/>
              <a:gd name="connsiteY86" fmla="*/ 42994 h 602581"/>
              <a:gd name="connsiteX87" fmla="*/ 253157 w 547887"/>
              <a:gd name="connsiteY87" fmla="*/ 8599 h 602581"/>
              <a:gd name="connsiteX88" fmla="*/ 273254 w 547887"/>
              <a:gd name="connsiteY88" fmla="*/ 0 h 60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47887" h="602581">
                <a:moveTo>
                  <a:pt x="458312" y="414273"/>
                </a:moveTo>
                <a:lnTo>
                  <a:pt x="543041" y="498842"/>
                </a:lnTo>
                <a:cubicBezTo>
                  <a:pt x="547349" y="503142"/>
                  <a:pt x="548785" y="508875"/>
                  <a:pt x="547349" y="514609"/>
                </a:cubicBezTo>
                <a:cubicBezTo>
                  <a:pt x="544477" y="520342"/>
                  <a:pt x="540168" y="524642"/>
                  <a:pt x="534424" y="526076"/>
                </a:cubicBezTo>
                <a:lnTo>
                  <a:pt x="481289" y="536109"/>
                </a:lnTo>
                <a:lnTo>
                  <a:pt x="471236" y="589144"/>
                </a:lnTo>
                <a:cubicBezTo>
                  <a:pt x="469800" y="594877"/>
                  <a:pt x="465492" y="600611"/>
                  <a:pt x="459748" y="602044"/>
                </a:cubicBezTo>
                <a:cubicBezTo>
                  <a:pt x="454003" y="603477"/>
                  <a:pt x="448259" y="602044"/>
                  <a:pt x="443951" y="597744"/>
                </a:cubicBezTo>
                <a:lnTo>
                  <a:pt x="333372" y="487375"/>
                </a:lnTo>
                <a:lnTo>
                  <a:pt x="341989" y="480208"/>
                </a:lnTo>
                <a:cubicBezTo>
                  <a:pt x="343425" y="477341"/>
                  <a:pt x="344861" y="477341"/>
                  <a:pt x="347733" y="477341"/>
                </a:cubicBezTo>
                <a:lnTo>
                  <a:pt x="396560" y="484508"/>
                </a:lnTo>
                <a:cubicBezTo>
                  <a:pt x="409485" y="487375"/>
                  <a:pt x="423845" y="484508"/>
                  <a:pt x="433898" y="475908"/>
                </a:cubicBezTo>
                <a:cubicBezTo>
                  <a:pt x="445387" y="468741"/>
                  <a:pt x="452567" y="455841"/>
                  <a:pt x="454003" y="442941"/>
                </a:cubicBezTo>
                <a:close/>
                <a:moveTo>
                  <a:pt x="88068" y="414273"/>
                </a:moveTo>
                <a:lnTo>
                  <a:pt x="92373" y="442941"/>
                </a:lnTo>
                <a:cubicBezTo>
                  <a:pt x="95243" y="455841"/>
                  <a:pt x="102418" y="468741"/>
                  <a:pt x="112462" y="475908"/>
                </a:cubicBezTo>
                <a:cubicBezTo>
                  <a:pt x="123942" y="484508"/>
                  <a:pt x="136856" y="487375"/>
                  <a:pt x="149770" y="484508"/>
                </a:cubicBezTo>
                <a:lnTo>
                  <a:pt x="198558" y="477341"/>
                </a:lnTo>
                <a:cubicBezTo>
                  <a:pt x="201428" y="477341"/>
                  <a:pt x="204297" y="477341"/>
                  <a:pt x="205732" y="480208"/>
                </a:cubicBezTo>
                <a:lnTo>
                  <a:pt x="212907" y="487375"/>
                </a:lnTo>
                <a:lnTo>
                  <a:pt x="103853" y="597744"/>
                </a:lnTo>
                <a:cubicBezTo>
                  <a:pt x="99548" y="602044"/>
                  <a:pt x="92373" y="603477"/>
                  <a:pt x="86633" y="602044"/>
                </a:cubicBezTo>
                <a:cubicBezTo>
                  <a:pt x="82329" y="600611"/>
                  <a:pt x="78024" y="594877"/>
                  <a:pt x="76589" y="589144"/>
                </a:cubicBezTo>
                <a:lnTo>
                  <a:pt x="66545" y="536109"/>
                </a:lnTo>
                <a:lnTo>
                  <a:pt x="12017" y="526076"/>
                </a:lnTo>
                <a:cubicBezTo>
                  <a:pt x="6278" y="524642"/>
                  <a:pt x="1973" y="520342"/>
                  <a:pt x="538" y="514609"/>
                </a:cubicBezTo>
                <a:cubicBezTo>
                  <a:pt x="-897" y="508875"/>
                  <a:pt x="538" y="503142"/>
                  <a:pt x="4843" y="498842"/>
                </a:cubicBezTo>
                <a:close/>
                <a:moveTo>
                  <a:pt x="273945" y="94487"/>
                </a:moveTo>
                <a:cubicBezTo>
                  <a:pt x="359205" y="94487"/>
                  <a:pt x="428321" y="163809"/>
                  <a:pt x="428321" y="249322"/>
                </a:cubicBezTo>
                <a:cubicBezTo>
                  <a:pt x="428321" y="334835"/>
                  <a:pt x="359205" y="404157"/>
                  <a:pt x="273945" y="404157"/>
                </a:cubicBezTo>
                <a:cubicBezTo>
                  <a:pt x="188685" y="404157"/>
                  <a:pt x="119569" y="334835"/>
                  <a:pt x="119569" y="249322"/>
                </a:cubicBezTo>
                <a:cubicBezTo>
                  <a:pt x="119569" y="163809"/>
                  <a:pt x="188685" y="94487"/>
                  <a:pt x="273945" y="94487"/>
                </a:cubicBezTo>
                <a:close/>
                <a:moveTo>
                  <a:pt x="273254" y="68790"/>
                </a:moveTo>
                <a:cubicBezTo>
                  <a:pt x="174205" y="68790"/>
                  <a:pt x="92381" y="150478"/>
                  <a:pt x="92381" y="249364"/>
                </a:cubicBezTo>
                <a:cubicBezTo>
                  <a:pt x="92381" y="349683"/>
                  <a:pt x="174205" y="429938"/>
                  <a:pt x="273254" y="431371"/>
                </a:cubicBezTo>
                <a:cubicBezTo>
                  <a:pt x="373739" y="429938"/>
                  <a:pt x="454127" y="349683"/>
                  <a:pt x="454127" y="249364"/>
                </a:cubicBezTo>
                <a:cubicBezTo>
                  <a:pt x="454127" y="150478"/>
                  <a:pt x="373739" y="68790"/>
                  <a:pt x="273254" y="68790"/>
                </a:cubicBezTo>
                <a:close/>
                <a:moveTo>
                  <a:pt x="273254" y="0"/>
                </a:moveTo>
                <a:cubicBezTo>
                  <a:pt x="281867" y="0"/>
                  <a:pt x="289045" y="2866"/>
                  <a:pt x="293351" y="8599"/>
                </a:cubicBezTo>
                <a:lnTo>
                  <a:pt x="327803" y="42994"/>
                </a:lnTo>
                <a:cubicBezTo>
                  <a:pt x="333545" y="48726"/>
                  <a:pt x="343593" y="53025"/>
                  <a:pt x="353642" y="51592"/>
                </a:cubicBezTo>
                <a:lnTo>
                  <a:pt x="399578" y="42994"/>
                </a:lnTo>
                <a:cubicBezTo>
                  <a:pt x="408191" y="41560"/>
                  <a:pt x="415369" y="44427"/>
                  <a:pt x="422546" y="48726"/>
                </a:cubicBezTo>
                <a:cubicBezTo>
                  <a:pt x="428288" y="53025"/>
                  <a:pt x="432595" y="60191"/>
                  <a:pt x="434030" y="68790"/>
                </a:cubicBezTo>
                <a:lnTo>
                  <a:pt x="441207" y="114650"/>
                </a:lnTo>
                <a:cubicBezTo>
                  <a:pt x="442643" y="124682"/>
                  <a:pt x="448385" y="133281"/>
                  <a:pt x="456998" y="137580"/>
                </a:cubicBezTo>
                <a:lnTo>
                  <a:pt x="500063" y="157644"/>
                </a:lnTo>
                <a:cubicBezTo>
                  <a:pt x="507241" y="161943"/>
                  <a:pt x="512983" y="167676"/>
                  <a:pt x="514418" y="174841"/>
                </a:cubicBezTo>
                <a:cubicBezTo>
                  <a:pt x="517289" y="183440"/>
                  <a:pt x="517289" y="192039"/>
                  <a:pt x="512983" y="197771"/>
                </a:cubicBezTo>
                <a:lnTo>
                  <a:pt x="491450" y="240765"/>
                </a:lnTo>
                <a:cubicBezTo>
                  <a:pt x="487143" y="249364"/>
                  <a:pt x="487143" y="259396"/>
                  <a:pt x="491450" y="267994"/>
                </a:cubicBezTo>
                <a:lnTo>
                  <a:pt x="512983" y="309555"/>
                </a:lnTo>
                <a:cubicBezTo>
                  <a:pt x="515853" y="316721"/>
                  <a:pt x="517289" y="325320"/>
                  <a:pt x="514418" y="332485"/>
                </a:cubicBezTo>
                <a:cubicBezTo>
                  <a:pt x="512983" y="339651"/>
                  <a:pt x="507241" y="346816"/>
                  <a:pt x="500063" y="349683"/>
                </a:cubicBezTo>
                <a:lnTo>
                  <a:pt x="456998" y="371180"/>
                </a:lnTo>
                <a:cubicBezTo>
                  <a:pt x="448385" y="375479"/>
                  <a:pt x="442643" y="384078"/>
                  <a:pt x="441207" y="392676"/>
                </a:cubicBezTo>
                <a:lnTo>
                  <a:pt x="434030" y="439970"/>
                </a:lnTo>
                <a:cubicBezTo>
                  <a:pt x="432595" y="448569"/>
                  <a:pt x="428288" y="455735"/>
                  <a:pt x="422546" y="460034"/>
                </a:cubicBezTo>
                <a:cubicBezTo>
                  <a:pt x="415369" y="464333"/>
                  <a:pt x="408191" y="465766"/>
                  <a:pt x="399578" y="464333"/>
                </a:cubicBezTo>
                <a:lnTo>
                  <a:pt x="352207" y="457168"/>
                </a:lnTo>
                <a:cubicBezTo>
                  <a:pt x="343593" y="455735"/>
                  <a:pt x="333545" y="458601"/>
                  <a:pt x="327803" y="465766"/>
                </a:cubicBezTo>
                <a:lnTo>
                  <a:pt x="293351" y="500161"/>
                </a:lnTo>
                <a:cubicBezTo>
                  <a:pt x="289045" y="504461"/>
                  <a:pt x="281867" y="507327"/>
                  <a:pt x="273254" y="508760"/>
                </a:cubicBezTo>
                <a:cubicBezTo>
                  <a:pt x="266077" y="507327"/>
                  <a:pt x="258899" y="504461"/>
                  <a:pt x="253157" y="500161"/>
                </a:cubicBezTo>
                <a:lnTo>
                  <a:pt x="220141" y="465766"/>
                </a:lnTo>
                <a:cubicBezTo>
                  <a:pt x="212963" y="458601"/>
                  <a:pt x="202915" y="455735"/>
                  <a:pt x="194301" y="457168"/>
                </a:cubicBezTo>
                <a:lnTo>
                  <a:pt x="146930" y="464333"/>
                </a:lnTo>
                <a:cubicBezTo>
                  <a:pt x="139753" y="465766"/>
                  <a:pt x="131139" y="464333"/>
                  <a:pt x="125397" y="460034"/>
                </a:cubicBezTo>
                <a:cubicBezTo>
                  <a:pt x="118220" y="455735"/>
                  <a:pt x="113913" y="448569"/>
                  <a:pt x="112478" y="439970"/>
                </a:cubicBezTo>
                <a:lnTo>
                  <a:pt x="105301" y="392676"/>
                </a:lnTo>
                <a:cubicBezTo>
                  <a:pt x="103865" y="384078"/>
                  <a:pt x="98123" y="375479"/>
                  <a:pt x="89510" y="371180"/>
                </a:cubicBezTo>
                <a:lnTo>
                  <a:pt x="47881" y="349683"/>
                </a:lnTo>
                <a:cubicBezTo>
                  <a:pt x="40703" y="346816"/>
                  <a:pt x="34961" y="339651"/>
                  <a:pt x="32090" y="332485"/>
                </a:cubicBezTo>
                <a:cubicBezTo>
                  <a:pt x="29219" y="325320"/>
                  <a:pt x="30655" y="316721"/>
                  <a:pt x="33525" y="309555"/>
                </a:cubicBezTo>
                <a:lnTo>
                  <a:pt x="56493" y="267994"/>
                </a:lnTo>
                <a:cubicBezTo>
                  <a:pt x="60800" y="259396"/>
                  <a:pt x="60800" y="249364"/>
                  <a:pt x="56493" y="240765"/>
                </a:cubicBezTo>
                <a:lnTo>
                  <a:pt x="33525" y="197771"/>
                </a:lnTo>
                <a:cubicBezTo>
                  <a:pt x="30655" y="192039"/>
                  <a:pt x="29219" y="183440"/>
                  <a:pt x="32090" y="176274"/>
                </a:cubicBezTo>
                <a:cubicBezTo>
                  <a:pt x="34961" y="167676"/>
                  <a:pt x="40703" y="161943"/>
                  <a:pt x="47881" y="157644"/>
                </a:cubicBezTo>
                <a:lnTo>
                  <a:pt x="89510" y="137580"/>
                </a:lnTo>
                <a:cubicBezTo>
                  <a:pt x="98123" y="133281"/>
                  <a:pt x="103865" y="124682"/>
                  <a:pt x="105301" y="114650"/>
                </a:cubicBezTo>
                <a:lnTo>
                  <a:pt x="112478" y="68790"/>
                </a:lnTo>
                <a:cubicBezTo>
                  <a:pt x="113913" y="60191"/>
                  <a:pt x="118220" y="53025"/>
                  <a:pt x="125397" y="48726"/>
                </a:cubicBezTo>
                <a:cubicBezTo>
                  <a:pt x="131139" y="44427"/>
                  <a:pt x="139753" y="41560"/>
                  <a:pt x="146930" y="42994"/>
                </a:cubicBezTo>
                <a:lnTo>
                  <a:pt x="194301" y="51592"/>
                </a:lnTo>
                <a:cubicBezTo>
                  <a:pt x="202915" y="53025"/>
                  <a:pt x="212963" y="48726"/>
                  <a:pt x="220141" y="42994"/>
                </a:cubicBezTo>
                <a:lnTo>
                  <a:pt x="253157" y="8599"/>
                </a:lnTo>
                <a:cubicBezTo>
                  <a:pt x="258899" y="2866"/>
                  <a:pt x="266077" y="0"/>
                  <a:pt x="2732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D0E78E9-E185-4DE8-B52D-424C0183B1E8}"/>
              </a:ext>
            </a:extLst>
          </p:cNvPr>
          <p:cNvSpPr/>
          <p:nvPr/>
        </p:nvSpPr>
        <p:spPr>
          <a:xfrm>
            <a:off x="5181897" y="2277862"/>
            <a:ext cx="1725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Technological</a:t>
            </a:r>
            <a:endParaRPr lang="zh-CN" altLang="en-US" sz="20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A425C32-0AB0-4EBB-B725-D3022734A1C2}"/>
              </a:ext>
            </a:extLst>
          </p:cNvPr>
          <p:cNvSpPr/>
          <p:nvPr/>
        </p:nvSpPr>
        <p:spPr>
          <a:xfrm>
            <a:off x="5106171" y="1702469"/>
            <a:ext cx="18774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1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技术发展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71EE627-B240-4AC6-AD9A-A3F9B8053A0F}"/>
              </a:ext>
            </a:extLst>
          </p:cNvPr>
          <p:cNvCxnSpPr>
            <a:cxnSpLocks/>
          </p:cNvCxnSpPr>
          <p:nvPr/>
        </p:nvCxnSpPr>
        <p:spPr>
          <a:xfrm>
            <a:off x="4114800" y="2920193"/>
            <a:ext cx="38601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473301"/>
      </p:ext>
    </p:extLst>
  </p:cSld>
  <p:clrMapOvr>
    <a:masterClrMapping/>
  </p:clrMapOvr>
</p:sld>
</file>

<file path=ppt/slides/slide1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BD05534-F610-4418-83A5-822838125272}"/>
              </a:ext>
            </a:extLst>
          </p:cNvPr>
          <p:cNvSpPr/>
          <p:nvPr/>
        </p:nvSpPr>
        <p:spPr>
          <a:xfrm>
            <a:off x="211596" y="139773"/>
            <a:ext cx="2723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1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理论基础介绍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A16271-7A74-4BFE-82FA-548C9F1A5682}"/>
              </a:ext>
            </a:extLst>
          </p:cNvPr>
          <p:cNvSpPr/>
          <p:nvPr/>
        </p:nvSpPr>
        <p:spPr>
          <a:xfrm>
            <a:off x="211596" y="652898"/>
            <a:ext cx="30539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Introduction to theoretical basis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C16CE16-C8D7-488C-AB0F-45DF0E3E7515}"/>
              </a:ext>
            </a:extLst>
          </p:cNvPr>
          <p:cNvSpPr/>
          <p:nvPr/>
        </p:nvSpPr>
        <p:spPr>
          <a:xfrm>
            <a:off x="10035408" y="3272016"/>
            <a:ext cx="1439292" cy="1439291"/>
          </a:xfrm>
          <a:prstGeom prst="ellipse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7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5E789CA-3788-4C2F-A096-44285039CAAC}"/>
              </a:ext>
            </a:extLst>
          </p:cNvPr>
          <p:cNvSpPr/>
          <p:nvPr/>
        </p:nvSpPr>
        <p:spPr>
          <a:xfrm>
            <a:off x="10023600" y="3278723"/>
            <a:ext cx="1432585" cy="1432584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8" name="işḷiďè">
            <a:extLst>
              <a:ext uri="{FF2B5EF4-FFF2-40B4-BE49-F238E27FC236}">
                <a16:creationId xmlns:a16="http://schemas.microsoft.com/office/drawing/2014/main" id="{09B1A25E-48EF-44D4-9597-123F2DDC86C2}"/>
              </a:ext>
            </a:extLst>
          </p:cNvPr>
          <p:cNvSpPr/>
          <p:nvPr/>
        </p:nvSpPr>
        <p:spPr>
          <a:xfrm>
            <a:off x="3722860" y="3275961"/>
            <a:ext cx="1428269" cy="1428269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defTabSz="913765"/>
            <a:r>
              <a:rPr lang="en-US" altLang="zh-CN" sz="28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LAVA</a:t>
            </a:r>
            <a:endParaRPr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9" name="ïšļiḋê">
            <a:extLst>
              <a:ext uri="{FF2B5EF4-FFF2-40B4-BE49-F238E27FC236}">
                <a16:creationId xmlns:a16="http://schemas.microsoft.com/office/drawing/2014/main" id="{DCE07FE4-C912-4F8B-BC03-EDD38EE77015}"/>
              </a:ext>
            </a:extLst>
          </p:cNvPr>
          <p:cNvSpPr/>
          <p:nvPr/>
        </p:nvSpPr>
        <p:spPr>
          <a:xfrm>
            <a:off x="7923352" y="3275961"/>
            <a:ext cx="1428269" cy="1428269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defTabSz="913765"/>
            <a:r>
              <a:rPr lang="en-US" altLang="zh-CN" sz="28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SOL</a:t>
            </a:r>
          </a:p>
        </p:txBody>
      </p:sp>
      <p:sp>
        <p:nvSpPr>
          <p:cNvPr id="10" name="îšḷîďe">
            <a:extLst>
              <a:ext uri="{FF2B5EF4-FFF2-40B4-BE49-F238E27FC236}">
                <a16:creationId xmlns:a16="http://schemas.microsoft.com/office/drawing/2014/main" id="{1F228840-E090-4DB7-B479-61F284BAD425}"/>
              </a:ext>
            </a:extLst>
          </p:cNvPr>
          <p:cNvSpPr/>
          <p:nvPr/>
        </p:nvSpPr>
        <p:spPr bwMode="auto">
          <a:xfrm flipH="1">
            <a:off x="2467709" y="4720874"/>
            <a:ext cx="1838325" cy="669925"/>
          </a:xfrm>
          <a:custGeom>
            <a:avLst/>
            <a:gdLst>
              <a:gd name="T0" fmla="*/ 13 w 487"/>
              <a:gd name="T1" fmla="*/ 0 h 176"/>
              <a:gd name="T2" fmla="*/ 0 w 487"/>
              <a:gd name="T3" fmla="*/ 50 h 176"/>
              <a:gd name="T4" fmla="*/ 14 w 487"/>
              <a:gd name="T5" fmla="*/ 31 h 176"/>
              <a:gd name="T6" fmla="*/ 17 w 487"/>
              <a:gd name="T7" fmla="*/ 40 h 176"/>
              <a:gd name="T8" fmla="*/ 20 w 487"/>
              <a:gd name="T9" fmla="*/ 46 h 176"/>
              <a:gd name="T10" fmla="*/ 21 w 487"/>
              <a:gd name="T11" fmla="*/ 47 h 176"/>
              <a:gd name="T12" fmla="*/ 42 w 487"/>
              <a:gd name="T13" fmla="*/ 79 h 176"/>
              <a:gd name="T14" fmla="*/ 84 w 487"/>
              <a:gd name="T15" fmla="*/ 121 h 176"/>
              <a:gd name="T16" fmla="*/ 115 w 487"/>
              <a:gd name="T17" fmla="*/ 141 h 176"/>
              <a:gd name="T18" fmla="*/ 121 w 487"/>
              <a:gd name="T19" fmla="*/ 144 h 176"/>
              <a:gd name="T20" fmla="*/ 134 w 487"/>
              <a:gd name="T21" fmla="*/ 151 h 176"/>
              <a:gd name="T22" fmla="*/ 140 w 487"/>
              <a:gd name="T23" fmla="*/ 154 h 176"/>
              <a:gd name="T24" fmla="*/ 160 w 487"/>
              <a:gd name="T25" fmla="*/ 161 h 176"/>
              <a:gd name="T26" fmla="*/ 239 w 487"/>
              <a:gd name="T27" fmla="*/ 176 h 176"/>
              <a:gd name="T28" fmla="*/ 259 w 487"/>
              <a:gd name="T29" fmla="*/ 176 h 176"/>
              <a:gd name="T30" fmla="*/ 265 w 487"/>
              <a:gd name="T31" fmla="*/ 176 h 176"/>
              <a:gd name="T32" fmla="*/ 277 w 487"/>
              <a:gd name="T33" fmla="*/ 175 h 176"/>
              <a:gd name="T34" fmla="*/ 336 w 487"/>
              <a:gd name="T35" fmla="*/ 164 h 176"/>
              <a:gd name="T36" fmla="*/ 437 w 487"/>
              <a:gd name="T37" fmla="*/ 106 h 176"/>
              <a:gd name="T38" fmla="*/ 481 w 487"/>
              <a:gd name="T39" fmla="*/ 50 h 176"/>
              <a:gd name="T40" fmla="*/ 486 w 487"/>
              <a:gd name="T41" fmla="*/ 41 h 176"/>
              <a:gd name="T42" fmla="*/ 471 w 487"/>
              <a:gd name="T43" fmla="*/ 30 h 176"/>
              <a:gd name="T44" fmla="*/ 468 w 487"/>
              <a:gd name="T45" fmla="*/ 37 h 176"/>
              <a:gd name="T46" fmla="*/ 443 w 487"/>
              <a:gd name="T47" fmla="*/ 73 h 176"/>
              <a:gd name="T48" fmla="*/ 367 w 487"/>
              <a:gd name="T49" fmla="*/ 132 h 176"/>
              <a:gd name="T50" fmla="*/ 344 w 487"/>
              <a:gd name="T51" fmla="*/ 142 h 176"/>
              <a:gd name="T52" fmla="*/ 329 w 487"/>
              <a:gd name="T53" fmla="*/ 147 h 176"/>
              <a:gd name="T54" fmla="*/ 279 w 487"/>
              <a:gd name="T55" fmla="*/ 157 h 176"/>
              <a:gd name="T56" fmla="*/ 270 w 487"/>
              <a:gd name="T57" fmla="*/ 157 h 176"/>
              <a:gd name="T58" fmla="*/ 261 w 487"/>
              <a:gd name="T59" fmla="*/ 158 h 176"/>
              <a:gd name="T60" fmla="*/ 187 w 487"/>
              <a:gd name="T61" fmla="*/ 150 h 176"/>
              <a:gd name="T62" fmla="*/ 174 w 487"/>
              <a:gd name="T63" fmla="*/ 147 h 176"/>
              <a:gd name="T64" fmla="*/ 168 w 487"/>
              <a:gd name="T65" fmla="*/ 145 h 176"/>
              <a:gd name="T66" fmla="*/ 156 w 487"/>
              <a:gd name="T67" fmla="*/ 140 h 176"/>
              <a:gd name="T68" fmla="*/ 150 w 487"/>
              <a:gd name="T69" fmla="*/ 138 h 176"/>
              <a:gd name="T70" fmla="*/ 137 w 487"/>
              <a:gd name="T71" fmla="*/ 132 h 176"/>
              <a:gd name="T72" fmla="*/ 111 w 487"/>
              <a:gd name="T73" fmla="*/ 118 h 176"/>
              <a:gd name="T74" fmla="*/ 102 w 487"/>
              <a:gd name="T75" fmla="*/ 112 h 176"/>
              <a:gd name="T76" fmla="*/ 81 w 487"/>
              <a:gd name="T77" fmla="*/ 95 h 176"/>
              <a:gd name="T78" fmla="*/ 75 w 487"/>
              <a:gd name="T79" fmla="*/ 89 h 176"/>
              <a:gd name="T80" fmla="*/ 71 w 487"/>
              <a:gd name="T81" fmla="*/ 85 h 176"/>
              <a:gd name="T82" fmla="*/ 38 w 487"/>
              <a:gd name="T83" fmla="*/ 40 h 176"/>
              <a:gd name="T84" fmla="*/ 37 w 487"/>
              <a:gd name="T85" fmla="*/ 38 h 176"/>
              <a:gd name="T86" fmla="*/ 37 w 487"/>
              <a:gd name="T87" fmla="*/ 37 h 176"/>
              <a:gd name="T88" fmla="*/ 36 w 487"/>
              <a:gd name="T89" fmla="*/ 36 h 176"/>
              <a:gd name="T90" fmla="*/ 32 w 487"/>
              <a:gd name="T91" fmla="*/ 28 h 176"/>
              <a:gd name="T92" fmla="*/ 41 w 487"/>
              <a:gd name="T93" fmla="*/ 23 h 176"/>
              <a:gd name="T94" fmla="*/ 54 w 487"/>
              <a:gd name="T95" fmla="*/ 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87" h="176">
                <a:moveTo>
                  <a:pt x="54" y="25"/>
                </a:moveTo>
                <a:cubicBezTo>
                  <a:pt x="40" y="19"/>
                  <a:pt x="26" y="11"/>
                  <a:pt x="13" y="0"/>
                </a:cubicBezTo>
                <a:cubicBezTo>
                  <a:pt x="6" y="16"/>
                  <a:pt x="2" y="33"/>
                  <a:pt x="0" y="52"/>
                </a:cubicBezTo>
                <a:cubicBezTo>
                  <a:pt x="0" y="52"/>
                  <a:pt x="0" y="51"/>
                  <a:pt x="0" y="50"/>
                </a:cubicBezTo>
                <a:cubicBezTo>
                  <a:pt x="1" y="49"/>
                  <a:pt x="1" y="47"/>
                  <a:pt x="3" y="45"/>
                </a:cubicBezTo>
                <a:cubicBezTo>
                  <a:pt x="5" y="40"/>
                  <a:pt x="8" y="35"/>
                  <a:pt x="14" y="31"/>
                </a:cubicBezTo>
                <a:cubicBezTo>
                  <a:pt x="14" y="31"/>
                  <a:pt x="14" y="33"/>
                  <a:pt x="15" y="35"/>
                </a:cubicBezTo>
                <a:cubicBezTo>
                  <a:pt x="16" y="37"/>
                  <a:pt x="17" y="38"/>
                  <a:pt x="17" y="40"/>
                </a:cubicBezTo>
                <a:cubicBezTo>
                  <a:pt x="18" y="41"/>
                  <a:pt x="19" y="43"/>
                  <a:pt x="20" y="44"/>
                </a:cubicBezTo>
                <a:cubicBezTo>
                  <a:pt x="20" y="46"/>
                  <a:pt x="20" y="46"/>
                  <a:pt x="20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7"/>
                  <a:pt x="21" y="47"/>
                  <a:pt x="21" y="47"/>
                </a:cubicBezTo>
                <a:cubicBezTo>
                  <a:pt x="25" y="54"/>
                  <a:pt x="25" y="54"/>
                  <a:pt x="25" y="54"/>
                </a:cubicBezTo>
                <a:cubicBezTo>
                  <a:pt x="30" y="63"/>
                  <a:pt x="36" y="71"/>
                  <a:pt x="42" y="79"/>
                </a:cubicBezTo>
                <a:cubicBezTo>
                  <a:pt x="48" y="87"/>
                  <a:pt x="55" y="94"/>
                  <a:pt x="62" y="101"/>
                </a:cubicBezTo>
                <a:cubicBezTo>
                  <a:pt x="69" y="108"/>
                  <a:pt x="76" y="115"/>
                  <a:pt x="84" y="121"/>
                </a:cubicBezTo>
                <a:cubicBezTo>
                  <a:pt x="92" y="127"/>
                  <a:pt x="100" y="132"/>
                  <a:pt x="108" y="137"/>
                </a:cubicBezTo>
                <a:cubicBezTo>
                  <a:pt x="110" y="139"/>
                  <a:pt x="112" y="140"/>
                  <a:pt x="115" y="141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9" y="143"/>
                  <a:pt x="120" y="144"/>
                  <a:pt x="121" y="144"/>
                </a:cubicBezTo>
                <a:cubicBezTo>
                  <a:pt x="123" y="145"/>
                  <a:pt x="125" y="147"/>
                  <a:pt x="127" y="148"/>
                </a:cubicBezTo>
                <a:cubicBezTo>
                  <a:pt x="129" y="149"/>
                  <a:pt x="132" y="150"/>
                  <a:pt x="134" y="151"/>
                </a:cubicBezTo>
                <a:cubicBezTo>
                  <a:pt x="135" y="151"/>
                  <a:pt x="136" y="152"/>
                  <a:pt x="137" y="152"/>
                </a:cubicBezTo>
                <a:cubicBezTo>
                  <a:pt x="140" y="154"/>
                  <a:pt x="140" y="154"/>
                  <a:pt x="140" y="154"/>
                </a:cubicBezTo>
                <a:cubicBezTo>
                  <a:pt x="142" y="154"/>
                  <a:pt x="144" y="155"/>
                  <a:pt x="147" y="156"/>
                </a:cubicBezTo>
                <a:cubicBezTo>
                  <a:pt x="151" y="158"/>
                  <a:pt x="155" y="160"/>
                  <a:pt x="160" y="161"/>
                </a:cubicBezTo>
                <a:cubicBezTo>
                  <a:pt x="169" y="164"/>
                  <a:pt x="178" y="166"/>
                  <a:pt x="186" y="169"/>
                </a:cubicBezTo>
                <a:cubicBezTo>
                  <a:pt x="204" y="173"/>
                  <a:pt x="222" y="175"/>
                  <a:pt x="239" y="176"/>
                </a:cubicBezTo>
                <a:cubicBezTo>
                  <a:pt x="244" y="176"/>
                  <a:pt x="248" y="176"/>
                  <a:pt x="252" y="176"/>
                </a:cubicBezTo>
                <a:cubicBezTo>
                  <a:pt x="254" y="176"/>
                  <a:pt x="256" y="176"/>
                  <a:pt x="259" y="176"/>
                </a:cubicBezTo>
                <a:cubicBezTo>
                  <a:pt x="260" y="176"/>
                  <a:pt x="261" y="176"/>
                  <a:pt x="262" y="176"/>
                </a:cubicBezTo>
                <a:cubicBezTo>
                  <a:pt x="263" y="176"/>
                  <a:pt x="264" y="176"/>
                  <a:pt x="265" y="176"/>
                </a:cubicBezTo>
                <a:cubicBezTo>
                  <a:pt x="267" y="176"/>
                  <a:pt x="269" y="176"/>
                  <a:pt x="271" y="175"/>
                </a:cubicBezTo>
                <a:cubicBezTo>
                  <a:pt x="273" y="175"/>
                  <a:pt x="275" y="175"/>
                  <a:pt x="277" y="175"/>
                </a:cubicBezTo>
                <a:cubicBezTo>
                  <a:pt x="282" y="175"/>
                  <a:pt x="286" y="174"/>
                  <a:pt x="290" y="174"/>
                </a:cubicBezTo>
                <a:cubicBezTo>
                  <a:pt x="306" y="172"/>
                  <a:pt x="321" y="168"/>
                  <a:pt x="336" y="164"/>
                </a:cubicBezTo>
                <a:cubicBezTo>
                  <a:pt x="365" y="155"/>
                  <a:pt x="390" y="142"/>
                  <a:pt x="410" y="128"/>
                </a:cubicBezTo>
                <a:cubicBezTo>
                  <a:pt x="420" y="121"/>
                  <a:pt x="429" y="113"/>
                  <a:pt x="437" y="106"/>
                </a:cubicBezTo>
                <a:cubicBezTo>
                  <a:pt x="445" y="99"/>
                  <a:pt x="452" y="91"/>
                  <a:pt x="457" y="85"/>
                </a:cubicBezTo>
                <a:cubicBezTo>
                  <a:pt x="469" y="71"/>
                  <a:pt x="476" y="59"/>
                  <a:pt x="481" y="50"/>
                </a:cubicBezTo>
                <a:cubicBezTo>
                  <a:pt x="482" y="48"/>
                  <a:pt x="483" y="46"/>
                  <a:pt x="484" y="45"/>
                </a:cubicBezTo>
                <a:cubicBezTo>
                  <a:pt x="485" y="43"/>
                  <a:pt x="485" y="42"/>
                  <a:pt x="486" y="41"/>
                </a:cubicBezTo>
                <a:cubicBezTo>
                  <a:pt x="487" y="38"/>
                  <a:pt x="487" y="37"/>
                  <a:pt x="487" y="37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30"/>
                  <a:pt x="471" y="31"/>
                  <a:pt x="470" y="33"/>
                </a:cubicBezTo>
                <a:cubicBezTo>
                  <a:pt x="469" y="34"/>
                  <a:pt x="468" y="35"/>
                  <a:pt x="468" y="37"/>
                </a:cubicBezTo>
                <a:cubicBezTo>
                  <a:pt x="467" y="38"/>
                  <a:pt x="466" y="40"/>
                  <a:pt x="465" y="42"/>
                </a:cubicBezTo>
                <a:cubicBezTo>
                  <a:pt x="461" y="50"/>
                  <a:pt x="454" y="61"/>
                  <a:pt x="443" y="73"/>
                </a:cubicBezTo>
                <a:cubicBezTo>
                  <a:pt x="433" y="86"/>
                  <a:pt x="418" y="100"/>
                  <a:pt x="399" y="114"/>
                </a:cubicBezTo>
                <a:cubicBezTo>
                  <a:pt x="389" y="120"/>
                  <a:pt x="379" y="126"/>
                  <a:pt x="367" y="132"/>
                </a:cubicBezTo>
                <a:cubicBezTo>
                  <a:pt x="361" y="135"/>
                  <a:pt x="355" y="138"/>
                  <a:pt x="349" y="140"/>
                </a:cubicBezTo>
                <a:cubicBezTo>
                  <a:pt x="347" y="141"/>
                  <a:pt x="345" y="141"/>
                  <a:pt x="344" y="142"/>
                </a:cubicBezTo>
                <a:cubicBezTo>
                  <a:pt x="342" y="143"/>
                  <a:pt x="340" y="143"/>
                  <a:pt x="339" y="144"/>
                </a:cubicBezTo>
                <a:cubicBezTo>
                  <a:pt x="335" y="145"/>
                  <a:pt x="332" y="146"/>
                  <a:pt x="329" y="147"/>
                </a:cubicBezTo>
                <a:cubicBezTo>
                  <a:pt x="315" y="151"/>
                  <a:pt x="300" y="154"/>
                  <a:pt x="285" y="156"/>
                </a:cubicBezTo>
                <a:cubicBezTo>
                  <a:pt x="283" y="156"/>
                  <a:pt x="281" y="156"/>
                  <a:pt x="279" y="157"/>
                </a:cubicBezTo>
                <a:cubicBezTo>
                  <a:pt x="277" y="157"/>
                  <a:pt x="275" y="157"/>
                  <a:pt x="273" y="157"/>
                </a:cubicBezTo>
                <a:cubicBezTo>
                  <a:pt x="272" y="157"/>
                  <a:pt x="271" y="157"/>
                  <a:pt x="270" y="157"/>
                </a:cubicBezTo>
                <a:cubicBezTo>
                  <a:pt x="269" y="157"/>
                  <a:pt x="268" y="158"/>
                  <a:pt x="267" y="158"/>
                </a:cubicBezTo>
                <a:cubicBezTo>
                  <a:pt x="265" y="158"/>
                  <a:pt x="263" y="158"/>
                  <a:pt x="261" y="158"/>
                </a:cubicBezTo>
                <a:cubicBezTo>
                  <a:pt x="253" y="158"/>
                  <a:pt x="245" y="158"/>
                  <a:pt x="237" y="158"/>
                </a:cubicBezTo>
                <a:cubicBezTo>
                  <a:pt x="221" y="157"/>
                  <a:pt x="204" y="154"/>
                  <a:pt x="187" y="150"/>
                </a:cubicBezTo>
                <a:cubicBezTo>
                  <a:pt x="185" y="150"/>
                  <a:pt x="183" y="149"/>
                  <a:pt x="181" y="149"/>
                </a:cubicBezTo>
                <a:cubicBezTo>
                  <a:pt x="179" y="148"/>
                  <a:pt x="176" y="147"/>
                  <a:pt x="174" y="147"/>
                </a:cubicBezTo>
                <a:cubicBezTo>
                  <a:pt x="171" y="146"/>
                  <a:pt x="171" y="146"/>
                  <a:pt x="171" y="146"/>
                </a:cubicBezTo>
                <a:cubicBezTo>
                  <a:pt x="168" y="145"/>
                  <a:pt x="168" y="145"/>
                  <a:pt x="168" y="145"/>
                </a:cubicBezTo>
                <a:cubicBezTo>
                  <a:pt x="166" y="144"/>
                  <a:pt x="164" y="143"/>
                  <a:pt x="162" y="143"/>
                </a:cubicBezTo>
                <a:cubicBezTo>
                  <a:pt x="160" y="142"/>
                  <a:pt x="158" y="141"/>
                  <a:pt x="156" y="140"/>
                </a:cubicBezTo>
                <a:cubicBezTo>
                  <a:pt x="153" y="139"/>
                  <a:pt x="153" y="139"/>
                  <a:pt x="153" y="139"/>
                </a:cubicBezTo>
                <a:cubicBezTo>
                  <a:pt x="150" y="138"/>
                  <a:pt x="150" y="138"/>
                  <a:pt x="150" y="138"/>
                </a:cubicBezTo>
                <a:cubicBezTo>
                  <a:pt x="148" y="137"/>
                  <a:pt x="145" y="136"/>
                  <a:pt x="143" y="135"/>
                </a:cubicBezTo>
                <a:cubicBezTo>
                  <a:pt x="141" y="134"/>
                  <a:pt x="139" y="133"/>
                  <a:pt x="137" y="132"/>
                </a:cubicBezTo>
                <a:cubicBezTo>
                  <a:pt x="129" y="128"/>
                  <a:pt x="121" y="124"/>
                  <a:pt x="114" y="119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0" y="117"/>
                  <a:pt x="109" y="116"/>
                  <a:pt x="108" y="116"/>
                </a:cubicBezTo>
                <a:cubicBezTo>
                  <a:pt x="106" y="114"/>
                  <a:pt x="104" y="113"/>
                  <a:pt x="102" y="112"/>
                </a:cubicBezTo>
                <a:cubicBezTo>
                  <a:pt x="99" y="109"/>
                  <a:pt x="95" y="106"/>
                  <a:pt x="91" y="104"/>
                </a:cubicBezTo>
                <a:cubicBezTo>
                  <a:pt x="88" y="101"/>
                  <a:pt x="84" y="98"/>
                  <a:pt x="81" y="95"/>
                </a:cubicBezTo>
                <a:cubicBezTo>
                  <a:pt x="79" y="93"/>
                  <a:pt x="77" y="91"/>
                  <a:pt x="76" y="90"/>
                </a:cubicBezTo>
                <a:cubicBezTo>
                  <a:pt x="75" y="89"/>
                  <a:pt x="75" y="89"/>
                  <a:pt x="75" y="89"/>
                </a:cubicBezTo>
                <a:cubicBezTo>
                  <a:pt x="73" y="87"/>
                  <a:pt x="73" y="87"/>
                  <a:pt x="73" y="87"/>
                </a:cubicBezTo>
                <a:cubicBezTo>
                  <a:pt x="71" y="85"/>
                  <a:pt x="71" y="85"/>
                  <a:pt x="71" y="85"/>
                </a:cubicBezTo>
                <a:cubicBezTo>
                  <a:pt x="64" y="78"/>
                  <a:pt x="58" y="71"/>
                  <a:pt x="53" y="64"/>
                </a:cubicBezTo>
                <a:cubicBezTo>
                  <a:pt x="47" y="56"/>
                  <a:pt x="42" y="48"/>
                  <a:pt x="38" y="40"/>
                </a:cubicBezTo>
                <a:cubicBezTo>
                  <a:pt x="38" y="40"/>
                  <a:pt x="37" y="39"/>
                  <a:pt x="37" y="39"/>
                </a:cubicBezTo>
                <a:cubicBezTo>
                  <a:pt x="37" y="38"/>
                  <a:pt x="37" y="38"/>
                  <a:pt x="37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37" y="37"/>
                  <a:pt x="37" y="37"/>
                  <a:pt x="37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6"/>
                  <a:pt x="36" y="36"/>
                  <a:pt x="36" y="36"/>
                </a:cubicBezTo>
                <a:cubicBezTo>
                  <a:pt x="35" y="35"/>
                  <a:pt x="34" y="33"/>
                  <a:pt x="34" y="32"/>
                </a:cubicBezTo>
                <a:cubicBezTo>
                  <a:pt x="33" y="30"/>
                  <a:pt x="32" y="29"/>
                  <a:pt x="32" y="28"/>
                </a:cubicBezTo>
                <a:cubicBezTo>
                  <a:pt x="31" y="26"/>
                  <a:pt x="30" y="24"/>
                  <a:pt x="30" y="24"/>
                </a:cubicBezTo>
                <a:cubicBezTo>
                  <a:pt x="34" y="23"/>
                  <a:pt x="37" y="23"/>
                  <a:pt x="41" y="23"/>
                </a:cubicBezTo>
                <a:cubicBezTo>
                  <a:pt x="43" y="23"/>
                  <a:pt x="45" y="24"/>
                  <a:pt x="48" y="24"/>
                </a:cubicBezTo>
                <a:cubicBezTo>
                  <a:pt x="50" y="24"/>
                  <a:pt x="52" y="24"/>
                  <a:pt x="54" y="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11" name="iṧḻiďe">
            <a:extLst>
              <a:ext uri="{FF2B5EF4-FFF2-40B4-BE49-F238E27FC236}">
                <a16:creationId xmlns:a16="http://schemas.microsoft.com/office/drawing/2014/main" id="{3DD61D25-C8DD-4069-B50B-3B215D5009C4}"/>
              </a:ext>
            </a:extLst>
          </p:cNvPr>
          <p:cNvSpPr/>
          <p:nvPr/>
        </p:nvSpPr>
        <p:spPr>
          <a:xfrm>
            <a:off x="2807025" y="4957253"/>
            <a:ext cx="1159693" cy="433546"/>
          </a:xfrm>
          <a:prstGeom prst="roundRect">
            <a:avLst>
              <a:gd name="adj" fmla="val 50000"/>
            </a:avLst>
          </a:prstGeom>
          <a:solidFill>
            <a:srgbClr val="9C331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4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12" name="iS1íďé">
            <a:extLst>
              <a:ext uri="{FF2B5EF4-FFF2-40B4-BE49-F238E27FC236}">
                <a16:creationId xmlns:a16="http://schemas.microsoft.com/office/drawing/2014/main" id="{12341D66-78A8-4006-AB8B-9623B95AD9EF}"/>
              </a:ext>
            </a:extLst>
          </p:cNvPr>
          <p:cNvSpPr/>
          <p:nvPr/>
        </p:nvSpPr>
        <p:spPr bwMode="auto">
          <a:xfrm flipH="1">
            <a:off x="6668201" y="4720874"/>
            <a:ext cx="1838325" cy="669925"/>
          </a:xfrm>
          <a:custGeom>
            <a:avLst/>
            <a:gdLst>
              <a:gd name="T0" fmla="*/ 13 w 487"/>
              <a:gd name="T1" fmla="*/ 0 h 176"/>
              <a:gd name="T2" fmla="*/ 0 w 487"/>
              <a:gd name="T3" fmla="*/ 50 h 176"/>
              <a:gd name="T4" fmla="*/ 14 w 487"/>
              <a:gd name="T5" fmla="*/ 31 h 176"/>
              <a:gd name="T6" fmla="*/ 17 w 487"/>
              <a:gd name="T7" fmla="*/ 40 h 176"/>
              <a:gd name="T8" fmla="*/ 20 w 487"/>
              <a:gd name="T9" fmla="*/ 46 h 176"/>
              <a:gd name="T10" fmla="*/ 21 w 487"/>
              <a:gd name="T11" fmla="*/ 47 h 176"/>
              <a:gd name="T12" fmla="*/ 42 w 487"/>
              <a:gd name="T13" fmla="*/ 79 h 176"/>
              <a:gd name="T14" fmla="*/ 84 w 487"/>
              <a:gd name="T15" fmla="*/ 121 h 176"/>
              <a:gd name="T16" fmla="*/ 115 w 487"/>
              <a:gd name="T17" fmla="*/ 141 h 176"/>
              <a:gd name="T18" fmla="*/ 121 w 487"/>
              <a:gd name="T19" fmla="*/ 144 h 176"/>
              <a:gd name="T20" fmla="*/ 134 w 487"/>
              <a:gd name="T21" fmla="*/ 151 h 176"/>
              <a:gd name="T22" fmla="*/ 140 w 487"/>
              <a:gd name="T23" fmla="*/ 154 h 176"/>
              <a:gd name="T24" fmla="*/ 160 w 487"/>
              <a:gd name="T25" fmla="*/ 161 h 176"/>
              <a:gd name="T26" fmla="*/ 239 w 487"/>
              <a:gd name="T27" fmla="*/ 176 h 176"/>
              <a:gd name="T28" fmla="*/ 259 w 487"/>
              <a:gd name="T29" fmla="*/ 176 h 176"/>
              <a:gd name="T30" fmla="*/ 265 w 487"/>
              <a:gd name="T31" fmla="*/ 176 h 176"/>
              <a:gd name="T32" fmla="*/ 277 w 487"/>
              <a:gd name="T33" fmla="*/ 175 h 176"/>
              <a:gd name="T34" fmla="*/ 336 w 487"/>
              <a:gd name="T35" fmla="*/ 164 h 176"/>
              <a:gd name="T36" fmla="*/ 437 w 487"/>
              <a:gd name="T37" fmla="*/ 106 h 176"/>
              <a:gd name="T38" fmla="*/ 481 w 487"/>
              <a:gd name="T39" fmla="*/ 50 h 176"/>
              <a:gd name="T40" fmla="*/ 486 w 487"/>
              <a:gd name="T41" fmla="*/ 41 h 176"/>
              <a:gd name="T42" fmla="*/ 471 w 487"/>
              <a:gd name="T43" fmla="*/ 30 h 176"/>
              <a:gd name="T44" fmla="*/ 468 w 487"/>
              <a:gd name="T45" fmla="*/ 37 h 176"/>
              <a:gd name="T46" fmla="*/ 443 w 487"/>
              <a:gd name="T47" fmla="*/ 73 h 176"/>
              <a:gd name="T48" fmla="*/ 367 w 487"/>
              <a:gd name="T49" fmla="*/ 132 h 176"/>
              <a:gd name="T50" fmla="*/ 344 w 487"/>
              <a:gd name="T51" fmla="*/ 142 h 176"/>
              <a:gd name="T52" fmla="*/ 329 w 487"/>
              <a:gd name="T53" fmla="*/ 147 h 176"/>
              <a:gd name="T54" fmla="*/ 279 w 487"/>
              <a:gd name="T55" fmla="*/ 157 h 176"/>
              <a:gd name="T56" fmla="*/ 270 w 487"/>
              <a:gd name="T57" fmla="*/ 157 h 176"/>
              <a:gd name="T58" fmla="*/ 261 w 487"/>
              <a:gd name="T59" fmla="*/ 158 h 176"/>
              <a:gd name="T60" fmla="*/ 187 w 487"/>
              <a:gd name="T61" fmla="*/ 150 h 176"/>
              <a:gd name="T62" fmla="*/ 174 w 487"/>
              <a:gd name="T63" fmla="*/ 147 h 176"/>
              <a:gd name="T64" fmla="*/ 168 w 487"/>
              <a:gd name="T65" fmla="*/ 145 h 176"/>
              <a:gd name="T66" fmla="*/ 156 w 487"/>
              <a:gd name="T67" fmla="*/ 140 h 176"/>
              <a:gd name="T68" fmla="*/ 150 w 487"/>
              <a:gd name="T69" fmla="*/ 138 h 176"/>
              <a:gd name="T70" fmla="*/ 137 w 487"/>
              <a:gd name="T71" fmla="*/ 132 h 176"/>
              <a:gd name="T72" fmla="*/ 111 w 487"/>
              <a:gd name="T73" fmla="*/ 118 h 176"/>
              <a:gd name="T74" fmla="*/ 102 w 487"/>
              <a:gd name="T75" fmla="*/ 112 h 176"/>
              <a:gd name="T76" fmla="*/ 81 w 487"/>
              <a:gd name="T77" fmla="*/ 95 h 176"/>
              <a:gd name="T78" fmla="*/ 75 w 487"/>
              <a:gd name="T79" fmla="*/ 89 h 176"/>
              <a:gd name="T80" fmla="*/ 71 w 487"/>
              <a:gd name="T81" fmla="*/ 85 h 176"/>
              <a:gd name="T82" fmla="*/ 38 w 487"/>
              <a:gd name="T83" fmla="*/ 40 h 176"/>
              <a:gd name="T84" fmla="*/ 37 w 487"/>
              <a:gd name="T85" fmla="*/ 38 h 176"/>
              <a:gd name="T86" fmla="*/ 37 w 487"/>
              <a:gd name="T87" fmla="*/ 37 h 176"/>
              <a:gd name="T88" fmla="*/ 36 w 487"/>
              <a:gd name="T89" fmla="*/ 36 h 176"/>
              <a:gd name="T90" fmla="*/ 32 w 487"/>
              <a:gd name="T91" fmla="*/ 28 h 176"/>
              <a:gd name="T92" fmla="*/ 41 w 487"/>
              <a:gd name="T93" fmla="*/ 23 h 176"/>
              <a:gd name="T94" fmla="*/ 54 w 487"/>
              <a:gd name="T95" fmla="*/ 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87" h="176">
                <a:moveTo>
                  <a:pt x="54" y="25"/>
                </a:moveTo>
                <a:cubicBezTo>
                  <a:pt x="40" y="19"/>
                  <a:pt x="26" y="11"/>
                  <a:pt x="13" y="0"/>
                </a:cubicBezTo>
                <a:cubicBezTo>
                  <a:pt x="6" y="16"/>
                  <a:pt x="2" y="33"/>
                  <a:pt x="0" y="52"/>
                </a:cubicBezTo>
                <a:cubicBezTo>
                  <a:pt x="0" y="52"/>
                  <a:pt x="0" y="51"/>
                  <a:pt x="0" y="50"/>
                </a:cubicBezTo>
                <a:cubicBezTo>
                  <a:pt x="1" y="49"/>
                  <a:pt x="1" y="47"/>
                  <a:pt x="3" y="45"/>
                </a:cubicBezTo>
                <a:cubicBezTo>
                  <a:pt x="5" y="40"/>
                  <a:pt x="8" y="35"/>
                  <a:pt x="14" y="31"/>
                </a:cubicBezTo>
                <a:cubicBezTo>
                  <a:pt x="14" y="31"/>
                  <a:pt x="14" y="33"/>
                  <a:pt x="15" y="35"/>
                </a:cubicBezTo>
                <a:cubicBezTo>
                  <a:pt x="16" y="37"/>
                  <a:pt x="17" y="38"/>
                  <a:pt x="17" y="40"/>
                </a:cubicBezTo>
                <a:cubicBezTo>
                  <a:pt x="18" y="41"/>
                  <a:pt x="19" y="43"/>
                  <a:pt x="20" y="44"/>
                </a:cubicBezTo>
                <a:cubicBezTo>
                  <a:pt x="20" y="46"/>
                  <a:pt x="20" y="46"/>
                  <a:pt x="20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7"/>
                  <a:pt x="21" y="47"/>
                  <a:pt x="21" y="47"/>
                </a:cubicBezTo>
                <a:cubicBezTo>
                  <a:pt x="25" y="54"/>
                  <a:pt x="25" y="54"/>
                  <a:pt x="25" y="54"/>
                </a:cubicBezTo>
                <a:cubicBezTo>
                  <a:pt x="30" y="63"/>
                  <a:pt x="36" y="71"/>
                  <a:pt x="42" y="79"/>
                </a:cubicBezTo>
                <a:cubicBezTo>
                  <a:pt x="48" y="87"/>
                  <a:pt x="55" y="94"/>
                  <a:pt x="62" y="101"/>
                </a:cubicBezTo>
                <a:cubicBezTo>
                  <a:pt x="69" y="108"/>
                  <a:pt x="76" y="115"/>
                  <a:pt x="84" y="121"/>
                </a:cubicBezTo>
                <a:cubicBezTo>
                  <a:pt x="92" y="127"/>
                  <a:pt x="100" y="132"/>
                  <a:pt x="108" y="137"/>
                </a:cubicBezTo>
                <a:cubicBezTo>
                  <a:pt x="110" y="139"/>
                  <a:pt x="112" y="140"/>
                  <a:pt x="115" y="141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9" y="143"/>
                  <a:pt x="120" y="144"/>
                  <a:pt x="121" y="144"/>
                </a:cubicBezTo>
                <a:cubicBezTo>
                  <a:pt x="123" y="145"/>
                  <a:pt x="125" y="147"/>
                  <a:pt x="127" y="148"/>
                </a:cubicBezTo>
                <a:cubicBezTo>
                  <a:pt x="129" y="149"/>
                  <a:pt x="132" y="150"/>
                  <a:pt x="134" y="151"/>
                </a:cubicBezTo>
                <a:cubicBezTo>
                  <a:pt x="135" y="151"/>
                  <a:pt x="136" y="152"/>
                  <a:pt x="137" y="152"/>
                </a:cubicBezTo>
                <a:cubicBezTo>
                  <a:pt x="140" y="154"/>
                  <a:pt x="140" y="154"/>
                  <a:pt x="140" y="154"/>
                </a:cubicBezTo>
                <a:cubicBezTo>
                  <a:pt x="142" y="154"/>
                  <a:pt x="144" y="155"/>
                  <a:pt x="147" y="156"/>
                </a:cubicBezTo>
                <a:cubicBezTo>
                  <a:pt x="151" y="158"/>
                  <a:pt x="155" y="160"/>
                  <a:pt x="160" y="161"/>
                </a:cubicBezTo>
                <a:cubicBezTo>
                  <a:pt x="169" y="164"/>
                  <a:pt x="178" y="166"/>
                  <a:pt x="186" y="169"/>
                </a:cubicBezTo>
                <a:cubicBezTo>
                  <a:pt x="204" y="173"/>
                  <a:pt x="222" y="175"/>
                  <a:pt x="239" y="176"/>
                </a:cubicBezTo>
                <a:cubicBezTo>
                  <a:pt x="244" y="176"/>
                  <a:pt x="248" y="176"/>
                  <a:pt x="252" y="176"/>
                </a:cubicBezTo>
                <a:cubicBezTo>
                  <a:pt x="254" y="176"/>
                  <a:pt x="256" y="176"/>
                  <a:pt x="259" y="176"/>
                </a:cubicBezTo>
                <a:cubicBezTo>
                  <a:pt x="260" y="176"/>
                  <a:pt x="261" y="176"/>
                  <a:pt x="262" y="176"/>
                </a:cubicBezTo>
                <a:cubicBezTo>
                  <a:pt x="263" y="176"/>
                  <a:pt x="264" y="176"/>
                  <a:pt x="265" y="176"/>
                </a:cubicBezTo>
                <a:cubicBezTo>
                  <a:pt x="267" y="176"/>
                  <a:pt x="269" y="176"/>
                  <a:pt x="271" y="175"/>
                </a:cubicBezTo>
                <a:cubicBezTo>
                  <a:pt x="273" y="175"/>
                  <a:pt x="275" y="175"/>
                  <a:pt x="277" y="175"/>
                </a:cubicBezTo>
                <a:cubicBezTo>
                  <a:pt x="282" y="175"/>
                  <a:pt x="286" y="174"/>
                  <a:pt x="290" y="174"/>
                </a:cubicBezTo>
                <a:cubicBezTo>
                  <a:pt x="306" y="172"/>
                  <a:pt x="321" y="168"/>
                  <a:pt x="336" y="164"/>
                </a:cubicBezTo>
                <a:cubicBezTo>
                  <a:pt x="365" y="155"/>
                  <a:pt x="390" y="142"/>
                  <a:pt x="410" y="128"/>
                </a:cubicBezTo>
                <a:cubicBezTo>
                  <a:pt x="420" y="121"/>
                  <a:pt x="429" y="113"/>
                  <a:pt x="437" y="106"/>
                </a:cubicBezTo>
                <a:cubicBezTo>
                  <a:pt x="445" y="99"/>
                  <a:pt x="452" y="91"/>
                  <a:pt x="457" y="85"/>
                </a:cubicBezTo>
                <a:cubicBezTo>
                  <a:pt x="469" y="71"/>
                  <a:pt x="476" y="59"/>
                  <a:pt x="481" y="50"/>
                </a:cubicBezTo>
                <a:cubicBezTo>
                  <a:pt x="482" y="48"/>
                  <a:pt x="483" y="46"/>
                  <a:pt x="484" y="45"/>
                </a:cubicBezTo>
                <a:cubicBezTo>
                  <a:pt x="485" y="43"/>
                  <a:pt x="485" y="42"/>
                  <a:pt x="486" y="41"/>
                </a:cubicBezTo>
                <a:cubicBezTo>
                  <a:pt x="487" y="38"/>
                  <a:pt x="487" y="37"/>
                  <a:pt x="487" y="37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30"/>
                  <a:pt x="471" y="31"/>
                  <a:pt x="470" y="33"/>
                </a:cubicBezTo>
                <a:cubicBezTo>
                  <a:pt x="469" y="34"/>
                  <a:pt x="468" y="35"/>
                  <a:pt x="468" y="37"/>
                </a:cubicBezTo>
                <a:cubicBezTo>
                  <a:pt x="467" y="38"/>
                  <a:pt x="466" y="40"/>
                  <a:pt x="465" y="42"/>
                </a:cubicBezTo>
                <a:cubicBezTo>
                  <a:pt x="461" y="50"/>
                  <a:pt x="454" y="61"/>
                  <a:pt x="443" y="73"/>
                </a:cubicBezTo>
                <a:cubicBezTo>
                  <a:pt x="433" y="86"/>
                  <a:pt x="418" y="100"/>
                  <a:pt x="399" y="114"/>
                </a:cubicBezTo>
                <a:cubicBezTo>
                  <a:pt x="389" y="120"/>
                  <a:pt x="379" y="126"/>
                  <a:pt x="367" y="132"/>
                </a:cubicBezTo>
                <a:cubicBezTo>
                  <a:pt x="361" y="135"/>
                  <a:pt x="355" y="138"/>
                  <a:pt x="349" y="140"/>
                </a:cubicBezTo>
                <a:cubicBezTo>
                  <a:pt x="347" y="141"/>
                  <a:pt x="345" y="141"/>
                  <a:pt x="344" y="142"/>
                </a:cubicBezTo>
                <a:cubicBezTo>
                  <a:pt x="342" y="143"/>
                  <a:pt x="340" y="143"/>
                  <a:pt x="339" y="144"/>
                </a:cubicBezTo>
                <a:cubicBezTo>
                  <a:pt x="335" y="145"/>
                  <a:pt x="332" y="146"/>
                  <a:pt x="329" y="147"/>
                </a:cubicBezTo>
                <a:cubicBezTo>
                  <a:pt x="315" y="151"/>
                  <a:pt x="300" y="154"/>
                  <a:pt x="285" y="156"/>
                </a:cubicBezTo>
                <a:cubicBezTo>
                  <a:pt x="283" y="156"/>
                  <a:pt x="281" y="156"/>
                  <a:pt x="279" y="157"/>
                </a:cubicBezTo>
                <a:cubicBezTo>
                  <a:pt x="277" y="157"/>
                  <a:pt x="275" y="157"/>
                  <a:pt x="273" y="157"/>
                </a:cubicBezTo>
                <a:cubicBezTo>
                  <a:pt x="272" y="157"/>
                  <a:pt x="271" y="157"/>
                  <a:pt x="270" y="157"/>
                </a:cubicBezTo>
                <a:cubicBezTo>
                  <a:pt x="269" y="157"/>
                  <a:pt x="268" y="158"/>
                  <a:pt x="267" y="158"/>
                </a:cubicBezTo>
                <a:cubicBezTo>
                  <a:pt x="265" y="158"/>
                  <a:pt x="263" y="158"/>
                  <a:pt x="261" y="158"/>
                </a:cubicBezTo>
                <a:cubicBezTo>
                  <a:pt x="253" y="158"/>
                  <a:pt x="245" y="158"/>
                  <a:pt x="237" y="158"/>
                </a:cubicBezTo>
                <a:cubicBezTo>
                  <a:pt x="221" y="157"/>
                  <a:pt x="204" y="154"/>
                  <a:pt x="187" y="150"/>
                </a:cubicBezTo>
                <a:cubicBezTo>
                  <a:pt x="185" y="150"/>
                  <a:pt x="183" y="149"/>
                  <a:pt x="181" y="149"/>
                </a:cubicBezTo>
                <a:cubicBezTo>
                  <a:pt x="179" y="148"/>
                  <a:pt x="176" y="147"/>
                  <a:pt x="174" y="147"/>
                </a:cubicBezTo>
                <a:cubicBezTo>
                  <a:pt x="171" y="146"/>
                  <a:pt x="171" y="146"/>
                  <a:pt x="171" y="146"/>
                </a:cubicBezTo>
                <a:cubicBezTo>
                  <a:pt x="168" y="145"/>
                  <a:pt x="168" y="145"/>
                  <a:pt x="168" y="145"/>
                </a:cubicBezTo>
                <a:cubicBezTo>
                  <a:pt x="166" y="144"/>
                  <a:pt x="164" y="143"/>
                  <a:pt x="162" y="143"/>
                </a:cubicBezTo>
                <a:cubicBezTo>
                  <a:pt x="160" y="142"/>
                  <a:pt x="158" y="141"/>
                  <a:pt x="156" y="140"/>
                </a:cubicBezTo>
                <a:cubicBezTo>
                  <a:pt x="153" y="139"/>
                  <a:pt x="153" y="139"/>
                  <a:pt x="153" y="139"/>
                </a:cubicBezTo>
                <a:cubicBezTo>
                  <a:pt x="150" y="138"/>
                  <a:pt x="150" y="138"/>
                  <a:pt x="150" y="138"/>
                </a:cubicBezTo>
                <a:cubicBezTo>
                  <a:pt x="148" y="137"/>
                  <a:pt x="145" y="136"/>
                  <a:pt x="143" y="135"/>
                </a:cubicBezTo>
                <a:cubicBezTo>
                  <a:pt x="141" y="134"/>
                  <a:pt x="139" y="133"/>
                  <a:pt x="137" y="132"/>
                </a:cubicBezTo>
                <a:cubicBezTo>
                  <a:pt x="129" y="128"/>
                  <a:pt x="121" y="124"/>
                  <a:pt x="114" y="119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0" y="117"/>
                  <a:pt x="109" y="116"/>
                  <a:pt x="108" y="116"/>
                </a:cubicBezTo>
                <a:cubicBezTo>
                  <a:pt x="106" y="114"/>
                  <a:pt x="104" y="113"/>
                  <a:pt x="102" y="112"/>
                </a:cubicBezTo>
                <a:cubicBezTo>
                  <a:pt x="99" y="109"/>
                  <a:pt x="95" y="106"/>
                  <a:pt x="91" y="104"/>
                </a:cubicBezTo>
                <a:cubicBezTo>
                  <a:pt x="88" y="101"/>
                  <a:pt x="84" y="98"/>
                  <a:pt x="81" y="95"/>
                </a:cubicBezTo>
                <a:cubicBezTo>
                  <a:pt x="79" y="93"/>
                  <a:pt x="77" y="91"/>
                  <a:pt x="76" y="90"/>
                </a:cubicBezTo>
                <a:cubicBezTo>
                  <a:pt x="75" y="89"/>
                  <a:pt x="75" y="89"/>
                  <a:pt x="75" y="89"/>
                </a:cubicBezTo>
                <a:cubicBezTo>
                  <a:pt x="73" y="87"/>
                  <a:pt x="73" y="87"/>
                  <a:pt x="73" y="87"/>
                </a:cubicBezTo>
                <a:cubicBezTo>
                  <a:pt x="71" y="85"/>
                  <a:pt x="71" y="85"/>
                  <a:pt x="71" y="85"/>
                </a:cubicBezTo>
                <a:cubicBezTo>
                  <a:pt x="64" y="78"/>
                  <a:pt x="58" y="71"/>
                  <a:pt x="53" y="64"/>
                </a:cubicBezTo>
                <a:cubicBezTo>
                  <a:pt x="47" y="56"/>
                  <a:pt x="42" y="48"/>
                  <a:pt x="38" y="40"/>
                </a:cubicBezTo>
                <a:cubicBezTo>
                  <a:pt x="38" y="40"/>
                  <a:pt x="37" y="39"/>
                  <a:pt x="37" y="39"/>
                </a:cubicBezTo>
                <a:cubicBezTo>
                  <a:pt x="37" y="38"/>
                  <a:pt x="37" y="38"/>
                  <a:pt x="37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37" y="37"/>
                  <a:pt x="37" y="37"/>
                  <a:pt x="37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6"/>
                  <a:pt x="36" y="36"/>
                  <a:pt x="36" y="36"/>
                </a:cubicBezTo>
                <a:cubicBezTo>
                  <a:pt x="35" y="35"/>
                  <a:pt x="34" y="33"/>
                  <a:pt x="34" y="32"/>
                </a:cubicBezTo>
                <a:cubicBezTo>
                  <a:pt x="33" y="30"/>
                  <a:pt x="32" y="29"/>
                  <a:pt x="32" y="28"/>
                </a:cubicBezTo>
                <a:cubicBezTo>
                  <a:pt x="31" y="26"/>
                  <a:pt x="30" y="24"/>
                  <a:pt x="30" y="24"/>
                </a:cubicBezTo>
                <a:cubicBezTo>
                  <a:pt x="34" y="23"/>
                  <a:pt x="37" y="23"/>
                  <a:pt x="41" y="23"/>
                </a:cubicBezTo>
                <a:cubicBezTo>
                  <a:pt x="43" y="23"/>
                  <a:pt x="45" y="24"/>
                  <a:pt x="48" y="24"/>
                </a:cubicBezTo>
                <a:cubicBezTo>
                  <a:pt x="50" y="24"/>
                  <a:pt x="52" y="24"/>
                  <a:pt x="54" y="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13" name="íSļiḓe">
            <a:extLst>
              <a:ext uri="{FF2B5EF4-FFF2-40B4-BE49-F238E27FC236}">
                <a16:creationId xmlns:a16="http://schemas.microsoft.com/office/drawing/2014/main" id="{B096CB62-F8ED-4D6F-9989-76C8A097DB75}"/>
              </a:ext>
            </a:extLst>
          </p:cNvPr>
          <p:cNvSpPr/>
          <p:nvPr/>
        </p:nvSpPr>
        <p:spPr>
          <a:xfrm>
            <a:off x="7007517" y="4957253"/>
            <a:ext cx="1159693" cy="433546"/>
          </a:xfrm>
          <a:prstGeom prst="roundRect">
            <a:avLst>
              <a:gd name="adj" fmla="val 50000"/>
            </a:avLst>
          </a:prstGeom>
          <a:solidFill>
            <a:srgbClr val="9C331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defTabSz="913765"/>
            <a:endParaRPr lang="zh-CN" altLang="en-US" sz="14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14" name="íślîḑè">
            <a:extLst>
              <a:ext uri="{FF2B5EF4-FFF2-40B4-BE49-F238E27FC236}">
                <a16:creationId xmlns:a16="http://schemas.microsoft.com/office/drawing/2014/main" id="{1FC35AA2-0A8A-43D3-9ADF-093F1CA7BE30}"/>
              </a:ext>
            </a:extLst>
          </p:cNvPr>
          <p:cNvSpPr/>
          <p:nvPr/>
        </p:nvSpPr>
        <p:spPr bwMode="auto">
          <a:xfrm rot="10800000">
            <a:off x="4567955" y="2589392"/>
            <a:ext cx="1838325" cy="669925"/>
          </a:xfrm>
          <a:custGeom>
            <a:avLst/>
            <a:gdLst>
              <a:gd name="T0" fmla="*/ 13 w 487"/>
              <a:gd name="T1" fmla="*/ 0 h 176"/>
              <a:gd name="T2" fmla="*/ 0 w 487"/>
              <a:gd name="T3" fmla="*/ 50 h 176"/>
              <a:gd name="T4" fmla="*/ 14 w 487"/>
              <a:gd name="T5" fmla="*/ 31 h 176"/>
              <a:gd name="T6" fmla="*/ 17 w 487"/>
              <a:gd name="T7" fmla="*/ 40 h 176"/>
              <a:gd name="T8" fmla="*/ 20 w 487"/>
              <a:gd name="T9" fmla="*/ 46 h 176"/>
              <a:gd name="T10" fmla="*/ 21 w 487"/>
              <a:gd name="T11" fmla="*/ 47 h 176"/>
              <a:gd name="T12" fmla="*/ 42 w 487"/>
              <a:gd name="T13" fmla="*/ 79 h 176"/>
              <a:gd name="T14" fmla="*/ 84 w 487"/>
              <a:gd name="T15" fmla="*/ 121 h 176"/>
              <a:gd name="T16" fmla="*/ 115 w 487"/>
              <a:gd name="T17" fmla="*/ 141 h 176"/>
              <a:gd name="T18" fmla="*/ 121 w 487"/>
              <a:gd name="T19" fmla="*/ 144 h 176"/>
              <a:gd name="T20" fmla="*/ 134 w 487"/>
              <a:gd name="T21" fmla="*/ 151 h 176"/>
              <a:gd name="T22" fmla="*/ 140 w 487"/>
              <a:gd name="T23" fmla="*/ 154 h 176"/>
              <a:gd name="T24" fmla="*/ 160 w 487"/>
              <a:gd name="T25" fmla="*/ 161 h 176"/>
              <a:gd name="T26" fmla="*/ 239 w 487"/>
              <a:gd name="T27" fmla="*/ 176 h 176"/>
              <a:gd name="T28" fmla="*/ 259 w 487"/>
              <a:gd name="T29" fmla="*/ 176 h 176"/>
              <a:gd name="T30" fmla="*/ 265 w 487"/>
              <a:gd name="T31" fmla="*/ 176 h 176"/>
              <a:gd name="T32" fmla="*/ 277 w 487"/>
              <a:gd name="T33" fmla="*/ 175 h 176"/>
              <a:gd name="T34" fmla="*/ 336 w 487"/>
              <a:gd name="T35" fmla="*/ 164 h 176"/>
              <a:gd name="T36" fmla="*/ 437 w 487"/>
              <a:gd name="T37" fmla="*/ 106 h 176"/>
              <a:gd name="T38" fmla="*/ 481 w 487"/>
              <a:gd name="T39" fmla="*/ 50 h 176"/>
              <a:gd name="T40" fmla="*/ 486 w 487"/>
              <a:gd name="T41" fmla="*/ 41 h 176"/>
              <a:gd name="T42" fmla="*/ 471 w 487"/>
              <a:gd name="T43" fmla="*/ 30 h 176"/>
              <a:gd name="T44" fmla="*/ 468 w 487"/>
              <a:gd name="T45" fmla="*/ 37 h 176"/>
              <a:gd name="T46" fmla="*/ 443 w 487"/>
              <a:gd name="T47" fmla="*/ 73 h 176"/>
              <a:gd name="T48" fmla="*/ 367 w 487"/>
              <a:gd name="T49" fmla="*/ 132 h 176"/>
              <a:gd name="T50" fmla="*/ 344 w 487"/>
              <a:gd name="T51" fmla="*/ 142 h 176"/>
              <a:gd name="T52" fmla="*/ 329 w 487"/>
              <a:gd name="T53" fmla="*/ 147 h 176"/>
              <a:gd name="T54" fmla="*/ 279 w 487"/>
              <a:gd name="T55" fmla="*/ 157 h 176"/>
              <a:gd name="T56" fmla="*/ 270 w 487"/>
              <a:gd name="T57" fmla="*/ 157 h 176"/>
              <a:gd name="T58" fmla="*/ 261 w 487"/>
              <a:gd name="T59" fmla="*/ 158 h 176"/>
              <a:gd name="T60" fmla="*/ 187 w 487"/>
              <a:gd name="T61" fmla="*/ 150 h 176"/>
              <a:gd name="T62" fmla="*/ 174 w 487"/>
              <a:gd name="T63" fmla="*/ 147 h 176"/>
              <a:gd name="T64" fmla="*/ 168 w 487"/>
              <a:gd name="T65" fmla="*/ 145 h 176"/>
              <a:gd name="T66" fmla="*/ 156 w 487"/>
              <a:gd name="T67" fmla="*/ 140 h 176"/>
              <a:gd name="T68" fmla="*/ 150 w 487"/>
              <a:gd name="T69" fmla="*/ 138 h 176"/>
              <a:gd name="T70" fmla="*/ 137 w 487"/>
              <a:gd name="T71" fmla="*/ 132 h 176"/>
              <a:gd name="T72" fmla="*/ 111 w 487"/>
              <a:gd name="T73" fmla="*/ 118 h 176"/>
              <a:gd name="T74" fmla="*/ 102 w 487"/>
              <a:gd name="T75" fmla="*/ 112 h 176"/>
              <a:gd name="T76" fmla="*/ 81 w 487"/>
              <a:gd name="T77" fmla="*/ 95 h 176"/>
              <a:gd name="T78" fmla="*/ 75 w 487"/>
              <a:gd name="T79" fmla="*/ 89 h 176"/>
              <a:gd name="T80" fmla="*/ 71 w 487"/>
              <a:gd name="T81" fmla="*/ 85 h 176"/>
              <a:gd name="T82" fmla="*/ 38 w 487"/>
              <a:gd name="T83" fmla="*/ 40 h 176"/>
              <a:gd name="T84" fmla="*/ 37 w 487"/>
              <a:gd name="T85" fmla="*/ 38 h 176"/>
              <a:gd name="T86" fmla="*/ 37 w 487"/>
              <a:gd name="T87" fmla="*/ 37 h 176"/>
              <a:gd name="T88" fmla="*/ 36 w 487"/>
              <a:gd name="T89" fmla="*/ 36 h 176"/>
              <a:gd name="T90" fmla="*/ 32 w 487"/>
              <a:gd name="T91" fmla="*/ 28 h 176"/>
              <a:gd name="T92" fmla="*/ 41 w 487"/>
              <a:gd name="T93" fmla="*/ 23 h 176"/>
              <a:gd name="T94" fmla="*/ 54 w 487"/>
              <a:gd name="T95" fmla="*/ 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87" h="176">
                <a:moveTo>
                  <a:pt x="54" y="25"/>
                </a:moveTo>
                <a:cubicBezTo>
                  <a:pt x="40" y="19"/>
                  <a:pt x="26" y="11"/>
                  <a:pt x="13" y="0"/>
                </a:cubicBezTo>
                <a:cubicBezTo>
                  <a:pt x="6" y="16"/>
                  <a:pt x="2" y="33"/>
                  <a:pt x="0" y="52"/>
                </a:cubicBezTo>
                <a:cubicBezTo>
                  <a:pt x="0" y="52"/>
                  <a:pt x="0" y="51"/>
                  <a:pt x="0" y="50"/>
                </a:cubicBezTo>
                <a:cubicBezTo>
                  <a:pt x="1" y="49"/>
                  <a:pt x="1" y="47"/>
                  <a:pt x="3" y="45"/>
                </a:cubicBezTo>
                <a:cubicBezTo>
                  <a:pt x="5" y="40"/>
                  <a:pt x="8" y="35"/>
                  <a:pt x="14" y="31"/>
                </a:cubicBezTo>
                <a:cubicBezTo>
                  <a:pt x="14" y="31"/>
                  <a:pt x="14" y="33"/>
                  <a:pt x="15" y="35"/>
                </a:cubicBezTo>
                <a:cubicBezTo>
                  <a:pt x="16" y="37"/>
                  <a:pt x="17" y="38"/>
                  <a:pt x="17" y="40"/>
                </a:cubicBezTo>
                <a:cubicBezTo>
                  <a:pt x="18" y="41"/>
                  <a:pt x="19" y="43"/>
                  <a:pt x="20" y="44"/>
                </a:cubicBezTo>
                <a:cubicBezTo>
                  <a:pt x="20" y="46"/>
                  <a:pt x="20" y="46"/>
                  <a:pt x="20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7"/>
                  <a:pt x="21" y="47"/>
                  <a:pt x="21" y="47"/>
                </a:cubicBezTo>
                <a:cubicBezTo>
                  <a:pt x="25" y="54"/>
                  <a:pt x="25" y="54"/>
                  <a:pt x="25" y="54"/>
                </a:cubicBezTo>
                <a:cubicBezTo>
                  <a:pt x="30" y="63"/>
                  <a:pt x="36" y="71"/>
                  <a:pt x="42" y="79"/>
                </a:cubicBezTo>
                <a:cubicBezTo>
                  <a:pt x="48" y="87"/>
                  <a:pt x="55" y="94"/>
                  <a:pt x="62" y="101"/>
                </a:cubicBezTo>
                <a:cubicBezTo>
                  <a:pt x="69" y="108"/>
                  <a:pt x="76" y="115"/>
                  <a:pt x="84" y="121"/>
                </a:cubicBezTo>
                <a:cubicBezTo>
                  <a:pt x="92" y="127"/>
                  <a:pt x="100" y="132"/>
                  <a:pt x="108" y="137"/>
                </a:cubicBezTo>
                <a:cubicBezTo>
                  <a:pt x="110" y="139"/>
                  <a:pt x="112" y="140"/>
                  <a:pt x="115" y="141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9" y="143"/>
                  <a:pt x="120" y="144"/>
                  <a:pt x="121" y="144"/>
                </a:cubicBezTo>
                <a:cubicBezTo>
                  <a:pt x="123" y="145"/>
                  <a:pt x="125" y="147"/>
                  <a:pt x="127" y="148"/>
                </a:cubicBezTo>
                <a:cubicBezTo>
                  <a:pt x="129" y="149"/>
                  <a:pt x="132" y="150"/>
                  <a:pt x="134" y="151"/>
                </a:cubicBezTo>
                <a:cubicBezTo>
                  <a:pt x="135" y="151"/>
                  <a:pt x="136" y="152"/>
                  <a:pt x="137" y="152"/>
                </a:cubicBezTo>
                <a:cubicBezTo>
                  <a:pt x="140" y="154"/>
                  <a:pt x="140" y="154"/>
                  <a:pt x="140" y="154"/>
                </a:cubicBezTo>
                <a:cubicBezTo>
                  <a:pt x="142" y="154"/>
                  <a:pt x="144" y="155"/>
                  <a:pt x="147" y="156"/>
                </a:cubicBezTo>
                <a:cubicBezTo>
                  <a:pt x="151" y="158"/>
                  <a:pt x="155" y="160"/>
                  <a:pt x="160" y="161"/>
                </a:cubicBezTo>
                <a:cubicBezTo>
                  <a:pt x="169" y="164"/>
                  <a:pt x="178" y="166"/>
                  <a:pt x="186" y="169"/>
                </a:cubicBezTo>
                <a:cubicBezTo>
                  <a:pt x="204" y="173"/>
                  <a:pt x="222" y="175"/>
                  <a:pt x="239" y="176"/>
                </a:cubicBezTo>
                <a:cubicBezTo>
                  <a:pt x="244" y="176"/>
                  <a:pt x="248" y="176"/>
                  <a:pt x="252" y="176"/>
                </a:cubicBezTo>
                <a:cubicBezTo>
                  <a:pt x="254" y="176"/>
                  <a:pt x="256" y="176"/>
                  <a:pt x="259" y="176"/>
                </a:cubicBezTo>
                <a:cubicBezTo>
                  <a:pt x="260" y="176"/>
                  <a:pt x="261" y="176"/>
                  <a:pt x="262" y="176"/>
                </a:cubicBezTo>
                <a:cubicBezTo>
                  <a:pt x="263" y="176"/>
                  <a:pt x="264" y="176"/>
                  <a:pt x="265" y="176"/>
                </a:cubicBezTo>
                <a:cubicBezTo>
                  <a:pt x="267" y="176"/>
                  <a:pt x="269" y="176"/>
                  <a:pt x="271" y="175"/>
                </a:cubicBezTo>
                <a:cubicBezTo>
                  <a:pt x="273" y="175"/>
                  <a:pt x="275" y="175"/>
                  <a:pt x="277" y="175"/>
                </a:cubicBezTo>
                <a:cubicBezTo>
                  <a:pt x="282" y="175"/>
                  <a:pt x="286" y="174"/>
                  <a:pt x="290" y="174"/>
                </a:cubicBezTo>
                <a:cubicBezTo>
                  <a:pt x="306" y="172"/>
                  <a:pt x="321" y="168"/>
                  <a:pt x="336" y="164"/>
                </a:cubicBezTo>
                <a:cubicBezTo>
                  <a:pt x="365" y="155"/>
                  <a:pt x="390" y="142"/>
                  <a:pt x="410" y="128"/>
                </a:cubicBezTo>
                <a:cubicBezTo>
                  <a:pt x="420" y="121"/>
                  <a:pt x="429" y="113"/>
                  <a:pt x="437" y="106"/>
                </a:cubicBezTo>
                <a:cubicBezTo>
                  <a:pt x="445" y="99"/>
                  <a:pt x="452" y="91"/>
                  <a:pt x="457" y="85"/>
                </a:cubicBezTo>
                <a:cubicBezTo>
                  <a:pt x="469" y="71"/>
                  <a:pt x="476" y="59"/>
                  <a:pt x="481" y="50"/>
                </a:cubicBezTo>
                <a:cubicBezTo>
                  <a:pt x="482" y="48"/>
                  <a:pt x="483" y="46"/>
                  <a:pt x="484" y="45"/>
                </a:cubicBezTo>
                <a:cubicBezTo>
                  <a:pt x="485" y="43"/>
                  <a:pt x="485" y="42"/>
                  <a:pt x="486" y="41"/>
                </a:cubicBezTo>
                <a:cubicBezTo>
                  <a:pt x="487" y="38"/>
                  <a:pt x="487" y="37"/>
                  <a:pt x="487" y="37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30"/>
                  <a:pt x="471" y="31"/>
                  <a:pt x="470" y="33"/>
                </a:cubicBezTo>
                <a:cubicBezTo>
                  <a:pt x="469" y="34"/>
                  <a:pt x="468" y="35"/>
                  <a:pt x="468" y="37"/>
                </a:cubicBezTo>
                <a:cubicBezTo>
                  <a:pt x="467" y="38"/>
                  <a:pt x="466" y="40"/>
                  <a:pt x="465" y="42"/>
                </a:cubicBezTo>
                <a:cubicBezTo>
                  <a:pt x="461" y="50"/>
                  <a:pt x="454" y="61"/>
                  <a:pt x="443" y="73"/>
                </a:cubicBezTo>
                <a:cubicBezTo>
                  <a:pt x="433" y="86"/>
                  <a:pt x="418" y="100"/>
                  <a:pt x="399" y="114"/>
                </a:cubicBezTo>
                <a:cubicBezTo>
                  <a:pt x="389" y="120"/>
                  <a:pt x="379" y="126"/>
                  <a:pt x="367" y="132"/>
                </a:cubicBezTo>
                <a:cubicBezTo>
                  <a:pt x="361" y="135"/>
                  <a:pt x="355" y="138"/>
                  <a:pt x="349" y="140"/>
                </a:cubicBezTo>
                <a:cubicBezTo>
                  <a:pt x="347" y="141"/>
                  <a:pt x="345" y="141"/>
                  <a:pt x="344" y="142"/>
                </a:cubicBezTo>
                <a:cubicBezTo>
                  <a:pt x="342" y="143"/>
                  <a:pt x="340" y="143"/>
                  <a:pt x="339" y="144"/>
                </a:cubicBezTo>
                <a:cubicBezTo>
                  <a:pt x="335" y="145"/>
                  <a:pt x="332" y="146"/>
                  <a:pt x="329" y="147"/>
                </a:cubicBezTo>
                <a:cubicBezTo>
                  <a:pt x="315" y="151"/>
                  <a:pt x="300" y="154"/>
                  <a:pt x="285" y="156"/>
                </a:cubicBezTo>
                <a:cubicBezTo>
                  <a:pt x="283" y="156"/>
                  <a:pt x="281" y="156"/>
                  <a:pt x="279" y="157"/>
                </a:cubicBezTo>
                <a:cubicBezTo>
                  <a:pt x="277" y="157"/>
                  <a:pt x="275" y="157"/>
                  <a:pt x="273" y="157"/>
                </a:cubicBezTo>
                <a:cubicBezTo>
                  <a:pt x="272" y="157"/>
                  <a:pt x="271" y="157"/>
                  <a:pt x="270" y="157"/>
                </a:cubicBezTo>
                <a:cubicBezTo>
                  <a:pt x="269" y="157"/>
                  <a:pt x="268" y="158"/>
                  <a:pt x="267" y="158"/>
                </a:cubicBezTo>
                <a:cubicBezTo>
                  <a:pt x="265" y="158"/>
                  <a:pt x="263" y="158"/>
                  <a:pt x="261" y="158"/>
                </a:cubicBezTo>
                <a:cubicBezTo>
                  <a:pt x="253" y="158"/>
                  <a:pt x="245" y="158"/>
                  <a:pt x="237" y="158"/>
                </a:cubicBezTo>
                <a:cubicBezTo>
                  <a:pt x="221" y="157"/>
                  <a:pt x="204" y="154"/>
                  <a:pt x="187" y="150"/>
                </a:cubicBezTo>
                <a:cubicBezTo>
                  <a:pt x="185" y="150"/>
                  <a:pt x="183" y="149"/>
                  <a:pt x="181" y="149"/>
                </a:cubicBezTo>
                <a:cubicBezTo>
                  <a:pt x="179" y="148"/>
                  <a:pt x="176" y="147"/>
                  <a:pt x="174" y="147"/>
                </a:cubicBezTo>
                <a:cubicBezTo>
                  <a:pt x="171" y="146"/>
                  <a:pt x="171" y="146"/>
                  <a:pt x="171" y="146"/>
                </a:cubicBezTo>
                <a:cubicBezTo>
                  <a:pt x="168" y="145"/>
                  <a:pt x="168" y="145"/>
                  <a:pt x="168" y="145"/>
                </a:cubicBezTo>
                <a:cubicBezTo>
                  <a:pt x="166" y="144"/>
                  <a:pt x="164" y="143"/>
                  <a:pt x="162" y="143"/>
                </a:cubicBezTo>
                <a:cubicBezTo>
                  <a:pt x="160" y="142"/>
                  <a:pt x="158" y="141"/>
                  <a:pt x="156" y="140"/>
                </a:cubicBezTo>
                <a:cubicBezTo>
                  <a:pt x="153" y="139"/>
                  <a:pt x="153" y="139"/>
                  <a:pt x="153" y="139"/>
                </a:cubicBezTo>
                <a:cubicBezTo>
                  <a:pt x="150" y="138"/>
                  <a:pt x="150" y="138"/>
                  <a:pt x="150" y="138"/>
                </a:cubicBezTo>
                <a:cubicBezTo>
                  <a:pt x="148" y="137"/>
                  <a:pt x="145" y="136"/>
                  <a:pt x="143" y="135"/>
                </a:cubicBezTo>
                <a:cubicBezTo>
                  <a:pt x="141" y="134"/>
                  <a:pt x="139" y="133"/>
                  <a:pt x="137" y="132"/>
                </a:cubicBezTo>
                <a:cubicBezTo>
                  <a:pt x="129" y="128"/>
                  <a:pt x="121" y="124"/>
                  <a:pt x="114" y="119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0" y="117"/>
                  <a:pt x="109" y="116"/>
                  <a:pt x="108" y="116"/>
                </a:cubicBezTo>
                <a:cubicBezTo>
                  <a:pt x="106" y="114"/>
                  <a:pt x="104" y="113"/>
                  <a:pt x="102" y="112"/>
                </a:cubicBezTo>
                <a:cubicBezTo>
                  <a:pt x="99" y="109"/>
                  <a:pt x="95" y="106"/>
                  <a:pt x="91" y="104"/>
                </a:cubicBezTo>
                <a:cubicBezTo>
                  <a:pt x="88" y="101"/>
                  <a:pt x="84" y="98"/>
                  <a:pt x="81" y="95"/>
                </a:cubicBezTo>
                <a:cubicBezTo>
                  <a:pt x="79" y="93"/>
                  <a:pt x="77" y="91"/>
                  <a:pt x="76" y="90"/>
                </a:cubicBezTo>
                <a:cubicBezTo>
                  <a:pt x="75" y="89"/>
                  <a:pt x="75" y="89"/>
                  <a:pt x="75" y="89"/>
                </a:cubicBezTo>
                <a:cubicBezTo>
                  <a:pt x="73" y="87"/>
                  <a:pt x="73" y="87"/>
                  <a:pt x="73" y="87"/>
                </a:cubicBezTo>
                <a:cubicBezTo>
                  <a:pt x="71" y="85"/>
                  <a:pt x="71" y="85"/>
                  <a:pt x="71" y="85"/>
                </a:cubicBezTo>
                <a:cubicBezTo>
                  <a:pt x="64" y="78"/>
                  <a:pt x="58" y="71"/>
                  <a:pt x="53" y="64"/>
                </a:cubicBezTo>
                <a:cubicBezTo>
                  <a:pt x="47" y="56"/>
                  <a:pt x="42" y="48"/>
                  <a:pt x="38" y="40"/>
                </a:cubicBezTo>
                <a:cubicBezTo>
                  <a:pt x="38" y="40"/>
                  <a:pt x="37" y="39"/>
                  <a:pt x="37" y="39"/>
                </a:cubicBezTo>
                <a:cubicBezTo>
                  <a:pt x="37" y="38"/>
                  <a:pt x="37" y="38"/>
                  <a:pt x="37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37" y="37"/>
                  <a:pt x="37" y="37"/>
                  <a:pt x="37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6"/>
                  <a:pt x="36" y="36"/>
                  <a:pt x="36" y="36"/>
                </a:cubicBezTo>
                <a:cubicBezTo>
                  <a:pt x="35" y="35"/>
                  <a:pt x="34" y="33"/>
                  <a:pt x="34" y="32"/>
                </a:cubicBezTo>
                <a:cubicBezTo>
                  <a:pt x="33" y="30"/>
                  <a:pt x="32" y="29"/>
                  <a:pt x="32" y="28"/>
                </a:cubicBezTo>
                <a:cubicBezTo>
                  <a:pt x="31" y="26"/>
                  <a:pt x="30" y="24"/>
                  <a:pt x="30" y="24"/>
                </a:cubicBezTo>
                <a:cubicBezTo>
                  <a:pt x="34" y="23"/>
                  <a:pt x="37" y="23"/>
                  <a:pt x="41" y="23"/>
                </a:cubicBezTo>
                <a:cubicBezTo>
                  <a:pt x="43" y="23"/>
                  <a:pt x="45" y="24"/>
                  <a:pt x="48" y="24"/>
                </a:cubicBezTo>
                <a:cubicBezTo>
                  <a:pt x="50" y="24"/>
                  <a:pt x="52" y="24"/>
                  <a:pt x="54" y="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15" name="ïşḷiḋe">
            <a:extLst>
              <a:ext uri="{FF2B5EF4-FFF2-40B4-BE49-F238E27FC236}">
                <a16:creationId xmlns:a16="http://schemas.microsoft.com/office/drawing/2014/main" id="{1331139E-45B6-4B54-BD51-3D65F507D871}"/>
              </a:ext>
            </a:extLst>
          </p:cNvPr>
          <p:cNvSpPr/>
          <p:nvPr/>
        </p:nvSpPr>
        <p:spPr>
          <a:xfrm>
            <a:off x="4907271" y="2589391"/>
            <a:ext cx="1159693" cy="433546"/>
          </a:xfrm>
          <a:prstGeom prst="roundRect">
            <a:avLst>
              <a:gd name="adj" fmla="val 50000"/>
            </a:avLst>
          </a:prstGeom>
          <a:solidFill>
            <a:srgbClr val="9C331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defTabSz="913765"/>
            <a:endParaRPr lang="zh-CN" altLang="en-US" sz="1400" i="1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16" name="ïṩlîḓé">
            <a:extLst>
              <a:ext uri="{FF2B5EF4-FFF2-40B4-BE49-F238E27FC236}">
                <a16:creationId xmlns:a16="http://schemas.microsoft.com/office/drawing/2014/main" id="{469E5940-3B72-4A58-AA91-68AA4FD75D12}"/>
              </a:ext>
            </a:extLst>
          </p:cNvPr>
          <p:cNvSpPr/>
          <p:nvPr/>
        </p:nvSpPr>
        <p:spPr bwMode="auto">
          <a:xfrm rot="10800000">
            <a:off x="8768447" y="2589391"/>
            <a:ext cx="1838325" cy="669925"/>
          </a:xfrm>
          <a:custGeom>
            <a:avLst/>
            <a:gdLst>
              <a:gd name="T0" fmla="*/ 13 w 487"/>
              <a:gd name="T1" fmla="*/ 0 h 176"/>
              <a:gd name="T2" fmla="*/ 0 w 487"/>
              <a:gd name="T3" fmla="*/ 50 h 176"/>
              <a:gd name="T4" fmla="*/ 14 w 487"/>
              <a:gd name="T5" fmla="*/ 31 h 176"/>
              <a:gd name="T6" fmla="*/ 17 w 487"/>
              <a:gd name="T7" fmla="*/ 40 h 176"/>
              <a:gd name="T8" fmla="*/ 20 w 487"/>
              <a:gd name="T9" fmla="*/ 46 h 176"/>
              <a:gd name="T10" fmla="*/ 21 w 487"/>
              <a:gd name="T11" fmla="*/ 47 h 176"/>
              <a:gd name="T12" fmla="*/ 42 w 487"/>
              <a:gd name="T13" fmla="*/ 79 h 176"/>
              <a:gd name="T14" fmla="*/ 84 w 487"/>
              <a:gd name="T15" fmla="*/ 121 h 176"/>
              <a:gd name="T16" fmla="*/ 115 w 487"/>
              <a:gd name="T17" fmla="*/ 141 h 176"/>
              <a:gd name="T18" fmla="*/ 121 w 487"/>
              <a:gd name="T19" fmla="*/ 144 h 176"/>
              <a:gd name="T20" fmla="*/ 134 w 487"/>
              <a:gd name="T21" fmla="*/ 151 h 176"/>
              <a:gd name="T22" fmla="*/ 140 w 487"/>
              <a:gd name="T23" fmla="*/ 154 h 176"/>
              <a:gd name="T24" fmla="*/ 160 w 487"/>
              <a:gd name="T25" fmla="*/ 161 h 176"/>
              <a:gd name="T26" fmla="*/ 239 w 487"/>
              <a:gd name="T27" fmla="*/ 176 h 176"/>
              <a:gd name="T28" fmla="*/ 259 w 487"/>
              <a:gd name="T29" fmla="*/ 176 h 176"/>
              <a:gd name="T30" fmla="*/ 265 w 487"/>
              <a:gd name="T31" fmla="*/ 176 h 176"/>
              <a:gd name="T32" fmla="*/ 277 w 487"/>
              <a:gd name="T33" fmla="*/ 175 h 176"/>
              <a:gd name="T34" fmla="*/ 336 w 487"/>
              <a:gd name="T35" fmla="*/ 164 h 176"/>
              <a:gd name="T36" fmla="*/ 437 w 487"/>
              <a:gd name="T37" fmla="*/ 106 h 176"/>
              <a:gd name="T38" fmla="*/ 481 w 487"/>
              <a:gd name="T39" fmla="*/ 50 h 176"/>
              <a:gd name="T40" fmla="*/ 486 w 487"/>
              <a:gd name="T41" fmla="*/ 41 h 176"/>
              <a:gd name="T42" fmla="*/ 471 w 487"/>
              <a:gd name="T43" fmla="*/ 30 h 176"/>
              <a:gd name="T44" fmla="*/ 468 w 487"/>
              <a:gd name="T45" fmla="*/ 37 h 176"/>
              <a:gd name="T46" fmla="*/ 443 w 487"/>
              <a:gd name="T47" fmla="*/ 73 h 176"/>
              <a:gd name="T48" fmla="*/ 367 w 487"/>
              <a:gd name="T49" fmla="*/ 132 h 176"/>
              <a:gd name="T50" fmla="*/ 344 w 487"/>
              <a:gd name="T51" fmla="*/ 142 h 176"/>
              <a:gd name="T52" fmla="*/ 329 w 487"/>
              <a:gd name="T53" fmla="*/ 147 h 176"/>
              <a:gd name="T54" fmla="*/ 279 w 487"/>
              <a:gd name="T55" fmla="*/ 157 h 176"/>
              <a:gd name="T56" fmla="*/ 270 w 487"/>
              <a:gd name="T57" fmla="*/ 157 h 176"/>
              <a:gd name="T58" fmla="*/ 261 w 487"/>
              <a:gd name="T59" fmla="*/ 158 h 176"/>
              <a:gd name="T60" fmla="*/ 187 w 487"/>
              <a:gd name="T61" fmla="*/ 150 h 176"/>
              <a:gd name="T62" fmla="*/ 174 w 487"/>
              <a:gd name="T63" fmla="*/ 147 h 176"/>
              <a:gd name="T64" fmla="*/ 168 w 487"/>
              <a:gd name="T65" fmla="*/ 145 h 176"/>
              <a:gd name="T66" fmla="*/ 156 w 487"/>
              <a:gd name="T67" fmla="*/ 140 h 176"/>
              <a:gd name="T68" fmla="*/ 150 w 487"/>
              <a:gd name="T69" fmla="*/ 138 h 176"/>
              <a:gd name="T70" fmla="*/ 137 w 487"/>
              <a:gd name="T71" fmla="*/ 132 h 176"/>
              <a:gd name="T72" fmla="*/ 111 w 487"/>
              <a:gd name="T73" fmla="*/ 118 h 176"/>
              <a:gd name="T74" fmla="*/ 102 w 487"/>
              <a:gd name="T75" fmla="*/ 112 h 176"/>
              <a:gd name="T76" fmla="*/ 81 w 487"/>
              <a:gd name="T77" fmla="*/ 95 h 176"/>
              <a:gd name="T78" fmla="*/ 75 w 487"/>
              <a:gd name="T79" fmla="*/ 89 h 176"/>
              <a:gd name="T80" fmla="*/ 71 w 487"/>
              <a:gd name="T81" fmla="*/ 85 h 176"/>
              <a:gd name="T82" fmla="*/ 38 w 487"/>
              <a:gd name="T83" fmla="*/ 40 h 176"/>
              <a:gd name="T84" fmla="*/ 37 w 487"/>
              <a:gd name="T85" fmla="*/ 38 h 176"/>
              <a:gd name="T86" fmla="*/ 37 w 487"/>
              <a:gd name="T87" fmla="*/ 37 h 176"/>
              <a:gd name="T88" fmla="*/ 36 w 487"/>
              <a:gd name="T89" fmla="*/ 36 h 176"/>
              <a:gd name="T90" fmla="*/ 32 w 487"/>
              <a:gd name="T91" fmla="*/ 28 h 176"/>
              <a:gd name="T92" fmla="*/ 41 w 487"/>
              <a:gd name="T93" fmla="*/ 23 h 176"/>
              <a:gd name="T94" fmla="*/ 54 w 487"/>
              <a:gd name="T95" fmla="*/ 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87" h="176">
                <a:moveTo>
                  <a:pt x="54" y="25"/>
                </a:moveTo>
                <a:cubicBezTo>
                  <a:pt x="40" y="19"/>
                  <a:pt x="26" y="11"/>
                  <a:pt x="13" y="0"/>
                </a:cubicBezTo>
                <a:cubicBezTo>
                  <a:pt x="6" y="16"/>
                  <a:pt x="2" y="33"/>
                  <a:pt x="0" y="52"/>
                </a:cubicBezTo>
                <a:cubicBezTo>
                  <a:pt x="0" y="52"/>
                  <a:pt x="0" y="51"/>
                  <a:pt x="0" y="50"/>
                </a:cubicBezTo>
                <a:cubicBezTo>
                  <a:pt x="1" y="49"/>
                  <a:pt x="1" y="47"/>
                  <a:pt x="3" y="45"/>
                </a:cubicBezTo>
                <a:cubicBezTo>
                  <a:pt x="5" y="40"/>
                  <a:pt x="8" y="35"/>
                  <a:pt x="14" y="31"/>
                </a:cubicBezTo>
                <a:cubicBezTo>
                  <a:pt x="14" y="31"/>
                  <a:pt x="14" y="33"/>
                  <a:pt x="15" y="35"/>
                </a:cubicBezTo>
                <a:cubicBezTo>
                  <a:pt x="16" y="37"/>
                  <a:pt x="17" y="38"/>
                  <a:pt x="17" y="40"/>
                </a:cubicBezTo>
                <a:cubicBezTo>
                  <a:pt x="18" y="41"/>
                  <a:pt x="19" y="43"/>
                  <a:pt x="20" y="44"/>
                </a:cubicBezTo>
                <a:cubicBezTo>
                  <a:pt x="20" y="46"/>
                  <a:pt x="20" y="46"/>
                  <a:pt x="20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7"/>
                  <a:pt x="21" y="47"/>
                  <a:pt x="21" y="47"/>
                </a:cubicBezTo>
                <a:cubicBezTo>
                  <a:pt x="25" y="54"/>
                  <a:pt x="25" y="54"/>
                  <a:pt x="25" y="54"/>
                </a:cubicBezTo>
                <a:cubicBezTo>
                  <a:pt x="30" y="63"/>
                  <a:pt x="36" y="71"/>
                  <a:pt x="42" y="79"/>
                </a:cubicBezTo>
                <a:cubicBezTo>
                  <a:pt x="48" y="87"/>
                  <a:pt x="55" y="94"/>
                  <a:pt x="62" y="101"/>
                </a:cubicBezTo>
                <a:cubicBezTo>
                  <a:pt x="69" y="108"/>
                  <a:pt x="76" y="115"/>
                  <a:pt x="84" y="121"/>
                </a:cubicBezTo>
                <a:cubicBezTo>
                  <a:pt x="92" y="127"/>
                  <a:pt x="100" y="132"/>
                  <a:pt x="108" y="137"/>
                </a:cubicBezTo>
                <a:cubicBezTo>
                  <a:pt x="110" y="139"/>
                  <a:pt x="112" y="140"/>
                  <a:pt x="115" y="141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9" y="143"/>
                  <a:pt x="120" y="144"/>
                  <a:pt x="121" y="144"/>
                </a:cubicBezTo>
                <a:cubicBezTo>
                  <a:pt x="123" y="145"/>
                  <a:pt x="125" y="147"/>
                  <a:pt x="127" y="148"/>
                </a:cubicBezTo>
                <a:cubicBezTo>
                  <a:pt x="129" y="149"/>
                  <a:pt x="132" y="150"/>
                  <a:pt x="134" y="151"/>
                </a:cubicBezTo>
                <a:cubicBezTo>
                  <a:pt x="135" y="151"/>
                  <a:pt x="136" y="152"/>
                  <a:pt x="137" y="152"/>
                </a:cubicBezTo>
                <a:cubicBezTo>
                  <a:pt x="140" y="154"/>
                  <a:pt x="140" y="154"/>
                  <a:pt x="140" y="154"/>
                </a:cubicBezTo>
                <a:cubicBezTo>
                  <a:pt x="142" y="154"/>
                  <a:pt x="144" y="155"/>
                  <a:pt x="147" y="156"/>
                </a:cubicBezTo>
                <a:cubicBezTo>
                  <a:pt x="151" y="158"/>
                  <a:pt x="155" y="160"/>
                  <a:pt x="160" y="161"/>
                </a:cubicBezTo>
                <a:cubicBezTo>
                  <a:pt x="169" y="164"/>
                  <a:pt x="178" y="166"/>
                  <a:pt x="186" y="169"/>
                </a:cubicBezTo>
                <a:cubicBezTo>
                  <a:pt x="204" y="173"/>
                  <a:pt x="222" y="175"/>
                  <a:pt x="239" y="176"/>
                </a:cubicBezTo>
                <a:cubicBezTo>
                  <a:pt x="244" y="176"/>
                  <a:pt x="248" y="176"/>
                  <a:pt x="252" y="176"/>
                </a:cubicBezTo>
                <a:cubicBezTo>
                  <a:pt x="254" y="176"/>
                  <a:pt x="256" y="176"/>
                  <a:pt x="259" y="176"/>
                </a:cubicBezTo>
                <a:cubicBezTo>
                  <a:pt x="260" y="176"/>
                  <a:pt x="261" y="176"/>
                  <a:pt x="262" y="176"/>
                </a:cubicBezTo>
                <a:cubicBezTo>
                  <a:pt x="263" y="176"/>
                  <a:pt x="264" y="176"/>
                  <a:pt x="265" y="176"/>
                </a:cubicBezTo>
                <a:cubicBezTo>
                  <a:pt x="267" y="176"/>
                  <a:pt x="269" y="176"/>
                  <a:pt x="271" y="175"/>
                </a:cubicBezTo>
                <a:cubicBezTo>
                  <a:pt x="273" y="175"/>
                  <a:pt x="275" y="175"/>
                  <a:pt x="277" y="175"/>
                </a:cubicBezTo>
                <a:cubicBezTo>
                  <a:pt x="282" y="175"/>
                  <a:pt x="286" y="174"/>
                  <a:pt x="290" y="174"/>
                </a:cubicBezTo>
                <a:cubicBezTo>
                  <a:pt x="306" y="172"/>
                  <a:pt x="321" y="168"/>
                  <a:pt x="336" y="164"/>
                </a:cubicBezTo>
                <a:cubicBezTo>
                  <a:pt x="365" y="155"/>
                  <a:pt x="390" y="142"/>
                  <a:pt x="410" y="128"/>
                </a:cubicBezTo>
                <a:cubicBezTo>
                  <a:pt x="420" y="121"/>
                  <a:pt x="429" y="113"/>
                  <a:pt x="437" y="106"/>
                </a:cubicBezTo>
                <a:cubicBezTo>
                  <a:pt x="445" y="99"/>
                  <a:pt x="452" y="91"/>
                  <a:pt x="457" y="85"/>
                </a:cubicBezTo>
                <a:cubicBezTo>
                  <a:pt x="469" y="71"/>
                  <a:pt x="476" y="59"/>
                  <a:pt x="481" y="50"/>
                </a:cubicBezTo>
                <a:cubicBezTo>
                  <a:pt x="482" y="48"/>
                  <a:pt x="483" y="46"/>
                  <a:pt x="484" y="45"/>
                </a:cubicBezTo>
                <a:cubicBezTo>
                  <a:pt x="485" y="43"/>
                  <a:pt x="485" y="42"/>
                  <a:pt x="486" y="41"/>
                </a:cubicBezTo>
                <a:cubicBezTo>
                  <a:pt x="487" y="38"/>
                  <a:pt x="487" y="37"/>
                  <a:pt x="487" y="37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30"/>
                  <a:pt x="471" y="31"/>
                  <a:pt x="470" y="33"/>
                </a:cubicBezTo>
                <a:cubicBezTo>
                  <a:pt x="469" y="34"/>
                  <a:pt x="468" y="35"/>
                  <a:pt x="468" y="37"/>
                </a:cubicBezTo>
                <a:cubicBezTo>
                  <a:pt x="467" y="38"/>
                  <a:pt x="466" y="40"/>
                  <a:pt x="465" y="42"/>
                </a:cubicBezTo>
                <a:cubicBezTo>
                  <a:pt x="461" y="50"/>
                  <a:pt x="454" y="61"/>
                  <a:pt x="443" y="73"/>
                </a:cubicBezTo>
                <a:cubicBezTo>
                  <a:pt x="433" y="86"/>
                  <a:pt x="418" y="100"/>
                  <a:pt x="399" y="114"/>
                </a:cubicBezTo>
                <a:cubicBezTo>
                  <a:pt x="389" y="120"/>
                  <a:pt x="379" y="126"/>
                  <a:pt x="367" y="132"/>
                </a:cubicBezTo>
                <a:cubicBezTo>
                  <a:pt x="361" y="135"/>
                  <a:pt x="355" y="138"/>
                  <a:pt x="349" y="140"/>
                </a:cubicBezTo>
                <a:cubicBezTo>
                  <a:pt x="347" y="141"/>
                  <a:pt x="345" y="141"/>
                  <a:pt x="344" y="142"/>
                </a:cubicBezTo>
                <a:cubicBezTo>
                  <a:pt x="342" y="143"/>
                  <a:pt x="340" y="143"/>
                  <a:pt x="339" y="144"/>
                </a:cubicBezTo>
                <a:cubicBezTo>
                  <a:pt x="335" y="145"/>
                  <a:pt x="332" y="146"/>
                  <a:pt x="329" y="147"/>
                </a:cubicBezTo>
                <a:cubicBezTo>
                  <a:pt x="315" y="151"/>
                  <a:pt x="300" y="154"/>
                  <a:pt x="285" y="156"/>
                </a:cubicBezTo>
                <a:cubicBezTo>
                  <a:pt x="283" y="156"/>
                  <a:pt x="281" y="156"/>
                  <a:pt x="279" y="157"/>
                </a:cubicBezTo>
                <a:cubicBezTo>
                  <a:pt x="277" y="157"/>
                  <a:pt x="275" y="157"/>
                  <a:pt x="273" y="157"/>
                </a:cubicBezTo>
                <a:cubicBezTo>
                  <a:pt x="272" y="157"/>
                  <a:pt x="271" y="157"/>
                  <a:pt x="270" y="157"/>
                </a:cubicBezTo>
                <a:cubicBezTo>
                  <a:pt x="269" y="157"/>
                  <a:pt x="268" y="158"/>
                  <a:pt x="267" y="158"/>
                </a:cubicBezTo>
                <a:cubicBezTo>
                  <a:pt x="265" y="158"/>
                  <a:pt x="263" y="158"/>
                  <a:pt x="261" y="158"/>
                </a:cubicBezTo>
                <a:cubicBezTo>
                  <a:pt x="253" y="158"/>
                  <a:pt x="245" y="158"/>
                  <a:pt x="237" y="158"/>
                </a:cubicBezTo>
                <a:cubicBezTo>
                  <a:pt x="221" y="157"/>
                  <a:pt x="204" y="154"/>
                  <a:pt x="187" y="150"/>
                </a:cubicBezTo>
                <a:cubicBezTo>
                  <a:pt x="185" y="150"/>
                  <a:pt x="183" y="149"/>
                  <a:pt x="181" y="149"/>
                </a:cubicBezTo>
                <a:cubicBezTo>
                  <a:pt x="179" y="148"/>
                  <a:pt x="176" y="147"/>
                  <a:pt x="174" y="147"/>
                </a:cubicBezTo>
                <a:cubicBezTo>
                  <a:pt x="171" y="146"/>
                  <a:pt x="171" y="146"/>
                  <a:pt x="171" y="146"/>
                </a:cubicBezTo>
                <a:cubicBezTo>
                  <a:pt x="168" y="145"/>
                  <a:pt x="168" y="145"/>
                  <a:pt x="168" y="145"/>
                </a:cubicBezTo>
                <a:cubicBezTo>
                  <a:pt x="166" y="144"/>
                  <a:pt x="164" y="143"/>
                  <a:pt x="162" y="143"/>
                </a:cubicBezTo>
                <a:cubicBezTo>
                  <a:pt x="160" y="142"/>
                  <a:pt x="158" y="141"/>
                  <a:pt x="156" y="140"/>
                </a:cubicBezTo>
                <a:cubicBezTo>
                  <a:pt x="153" y="139"/>
                  <a:pt x="153" y="139"/>
                  <a:pt x="153" y="139"/>
                </a:cubicBezTo>
                <a:cubicBezTo>
                  <a:pt x="150" y="138"/>
                  <a:pt x="150" y="138"/>
                  <a:pt x="150" y="138"/>
                </a:cubicBezTo>
                <a:cubicBezTo>
                  <a:pt x="148" y="137"/>
                  <a:pt x="145" y="136"/>
                  <a:pt x="143" y="135"/>
                </a:cubicBezTo>
                <a:cubicBezTo>
                  <a:pt x="141" y="134"/>
                  <a:pt x="139" y="133"/>
                  <a:pt x="137" y="132"/>
                </a:cubicBezTo>
                <a:cubicBezTo>
                  <a:pt x="129" y="128"/>
                  <a:pt x="121" y="124"/>
                  <a:pt x="114" y="119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0" y="117"/>
                  <a:pt x="109" y="116"/>
                  <a:pt x="108" y="116"/>
                </a:cubicBezTo>
                <a:cubicBezTo>
                  <a:pt x="106" y="114"/>
                  <a:pt x="104" y="113"/>
                  <a:pt x="102" y="112"/>
                </a:cubicBezTo>
                <a:cubicBezTo>
                  <a:pt x="99" y="109"/>
                  <a:pt x="95" y="106"/>
                  <a:pt x="91" y="104"/>
                </a:cubicBezTo>
                <a:cubicBezTo>
                  <a:pt x="88" y="101"/>
                  <a:pt x="84" y="98"/>
                  <a:pt x="81" y="95"/>
                </a:cubicBezTo>
                <a:cubicBezTo>
                  <a:pt x="79" y="93"/>
                  <a:pt x="77" y="91"/>
                  <a:pt x="76" y="90"/>
                </a:cubicBezTo>
                <a:cubicBezTo>
                  <a:pt x="75" y="89"/>
                  <a:pt x="75" y="89"/>
                  <a:pt x="75" y="89"/>
                </a:cubicBezTo>
                <a:cubicBezTo>
                  <a:pt x="73" y="87"/>
                  <a:pt x="73" y="87"/>
                  <a:pt x="73" y="87"/>
                </a:cubicBezTo>
                <a:cubicBezTo>
                  <a:pt x="71" y="85"/>
                  <a:pt x="71" y="85"/>
                  <a:pt x="71" y="85"/>
                </a:cubicBezTo>
                <a:cubicBezTo>
                  <a:pt x="64" y="78"/>
                  <a:pt x="58" y="71"/>
                  <a:pt x="53" y="64"/>
                </a:cubicBezTo>
                <a:cubicBezTo>
                  <a:pt x="47" y="56"/>
                  <a:pt x="42" y="48"/>
                  <a:pt x="38" y="40"/>
                </a:cubicBezTo>
                <a:cubicBezTo>
                  <a:pt x="38" y="40"/>
                  <a:pt x="37" y="39"/>
                  <a:pt x="37" y="39"/>
                </a:cubicBezTo>
                <a:cubicBezTo>
                  <a:pt x="37" y="38"/>
                  <a:pt x="37" y="38"/>
                  <a:pt x="37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37" y="37"/>
                  <a:pt x="37" y="37"/>
                  <a:pt x="37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6"/>
                  <a:pt x="36" y="36"/>
                  <a:pt x="36" y="36"/>
                </a:cubicBezTo>
                <a:cubicBezTo>
                  <a:pt x="35" y="35"/>
                  <a:pt x="34" y="33"/>
                  <a:pt x="34" y="32"/>
                </a:cubicBezTo>
                <a:cubicBezTo>
                  <a:pt x="33" y="30"/>
                  <a:pt x="32" y="29"/>
                  <a:pt x="32" y="28"/>
                </a:cubicBezTo>
                <a:cubicBezTo>
                  <a:pt x="31" y="26"/>
                  <a:pt x="30" y="24"/>
                  <a:pt x="30" y="24"/>
                </a:cubicBezTo>
                <a:cubicBezTo>
                  <a:pt x="34" y="23"/>
                  <a:pt x="37" y="23"/>
                  <a:pt x="41" y="23"/>
                </a:cubicBezTo>
                <a:cubicBezTo>
                  <a:pt x="43" y="23"/>
                  <a:pt x="45" y="24"/>
                  <a:pt x="48" y="24"/>
                </a:cubicBezTo>
                <a:cubicBezTo>
                  <a:pt x="50" y="24"/>
                  <a:pt x="52" y="24"/>
                  <a:pt x="54" y="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17" name="ïSḻïḍé">
            <a:extLst>
              <a:ext uri="{FF2B5EF4-FFF2-40B4-BE49-F238E27FC236}">
                <a16:creationId xmlns:a16="http://schemas.microsoft.com/office/drawing/2014/main" id="{4B86FCDF-E239-4A79-9852-46E4128BEDA6}"/>
              </a:ext>
            </a:extLst>
          </p:cNvPr>
          <p:cNvSpPr/>
          <p:nvPr/>
        </p:nvSpPr>
        <p:spPr>
          <a:xfrm>
            <a:off x="9107763" y="2589391"/>
            <a:ext cx="1159693" cy="433546"/>
          </a:xfrm>
          <a:prstGeom prst="roundRect">
            <a:avLst>
              <a:gd name="adj" fmla="val 50000"/>
            </a:avLst>
          </a:prstGeom>
          <a:solidFill>
            <a:srgbClr val="9C331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defTabSz="913765"/>
            <a:endParaRPr lang="zh-CN" altLang="en-US" sz="14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904F26-C658-4E18-8A5F-DA501A3B570A}"/>
              </a:ext>
            </a:extLst>
          </p:cNvPr>
          <p:cNvSpPr txBox="1"/>
          <p:nvPr/>
        </p:nvSpPr>
        <p:spPr>
          <a:xfrm>
            <a:off x="4856376" y="16626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项目名称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16EC74D-CA05-4733-888C-49CDF82ED263}"/>
              </a:ext>
            </a:extLst>
          </p:cNvPr>
          <p:cNvSpPr txBox="1"/>
          <p:nvPr/>
        </p:nvSpPr>
        <p:spPr>
          <a:xfrm>
            <a:off x="5010265" y="2087151"/>
            <a:ext cx="902811" cy="332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项目描述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23005DD-A888-49BF-9CBA-8BD528ABA674}"/>
              </a:ext>
            </a:extLst>
          </p:cNvPr>
          <p:cNvSpPr txBox="1"/>
          <p:nvPr/>
        </p:nvSpPr>
        <p:spPr>
          <a:xfrm>
            <a:off x="5125479" y="2631757"/>
            <a:ext cx="723275" cy="332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项目名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7A74660-531C-4076-B361-D41BFFC2FE6A}"/>
              </a:ext>
            </a:extLst>
          </p:cNvPr>
          <p:cNvSpPr txBox="1"/>
          <p:nvPr/>
        </p:nvSpPr>
        <p:spPr>
          <a:xfrm>
            <a:off x="9085896" y="16870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项目名称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3BD15E8-9096-43DA-9DA8-87D7DEBD0996}"/>
              </a:ext>
            </a:extLst>
          </p:cNvPr>
          <p:cNvSpPr txBox="1"/>
          <p:nvPr/>
        </p:nvSpPr>
        <p:spPr>
          <a:xfrm>
            <a:off x="9239785" y="2111514"/>
            <a:ext cx="902811" cy="332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项目描述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A60F7B9-BCE9-492E-AF55-8543B1E5F53C}"/>
              </a:ext>
            </a:extLst>
          </p:cNvPr>
          <p:cNvSpPr txBox="1"/>
          <p:nvPr/>
        </p:nvSpPr>
        <p:spPr>
          <a:xfrm>
            <a:off x="9354999" y="2656120"/>
            <a:ext cx="723275" cy="332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项目名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C31A062-BF66-4E2D-BA2A-DDAAAC9E5D79}"/>
              </a:ext>
            </a:extLst>
          </p:cNvPr>
          <p:cNvSpPr txBox="1"/>
          <p:nvPr/>
        </p:nvSpPr>
        <p:spPr>
          <a:xfrm>
            <a:off x="2756130" y="56271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项目名称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8A06C0A-A0B9-4B13-B1D6-BEE22647D30F}"/>
              </a:ext>
            </a:extLst>
          </p:cNvPr>
          <p:cNvSpPr txBox="1"/>
          <p:nvPr/>
        </p:nvSpPr>
        <p:spPr>
          <a:xfrm>
            <a:off x="2910019" y="6051651"/>
            <a:ext cx="902811" cy="332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项目描述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144AE83-1D5C-4C35-9ADD-44C772593BC7}"/>
              </a:ext>
            </a:extLst>
          </p:cNvPr>
          <p:cNvSpPr txBox="1"/>
          <p:nvPr/>
        </p:nvSpPr>
        <p:spPr>
          <a:xfrm>
            <a:off x="7007517" y="56271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项目名称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BF3C8C3-3DC0-4EA1-A9E6-8E3108D24E4B}"/>
              </a:ext>
            </a:extLst>
          </p:cNvPr>
          <p:cNvSpPr txBox="1"/>
          <p:nvPr/>
        </p:nvSpPr>
        <p:spPr>
          <a:xfrm>
            <a:off x="7161406" y="6051651"/>
            <a:ext cx="902811" cy="332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项目描述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F561D89-E336-4A3D-A7D0-A976C99156EE}"/>
              </a:ext>
            </a:extLst>
          </p:cNvPr>
          <p:cNvSpPr txBox="1"/>
          <p:nvPr/>
        </p:nvSpPr>
        <p:spPr>
          <a:xfrm>
            <a:off x="7251173" y="5037909"/>
            <a:ext cx="723275" cy="332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项目名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6C047A8-07D0-4D5C-B3E3-96A3F087D1F4}"/>
              </a:ext>
            </a:extLst>
          </p:cNvPr>
          <p:cNvSpPr txBox="1"/>
          <p:nvPr/>
        </p:nvSpPr>
        <p:spPr>
          <a:xfrm>
            <a:off x="2989257" y="5010519"/>
            <a:ext cx="723275" cy="332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项目名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9BAEEE2-A210-4678-A215-E5E8ACA7E280}"/>
              </a:ext>
            </a:extLst>
          </p:cNvPr>
          <p:cNvSpPr/>
          <p:nvPr/>
        </p:nvSpPr>
        <p:spPr>
          <a:xfrm>
            <a:off x="1625369" y="3278944"/>
            <a:ext cx="1419662" cy="1419663"/>
          </a:xfrm>
          <a:prstGeom prst="ellipse">
            <a:avLst/>
          </a:prstGeom>
          <a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7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172B1F7-4909-4D01-BE61-95C85AE861D1}"/>
              </a:ext>
            </a:extLst>
          </p:cNvPr>
          <p:cNvSpPr/>
          <p:nvPr/>
        </p:nvSpPr>
        <p:spPr>
          <a:xfrm>
            <a:off x="1631220" y="3283803"/>
            <a:ext cx="1419662" cy="1419663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C410C76-9756-4F88-8BF9-BD722DA08F58}"/>
              </a:ext>
            </a:extLst>
          </p:cNvPr>
          <p:cNvSpPr/>
          <p:nvPr/>
        </p:nvSpPr>
        <p:spPr>
          <a:xfrm>
            <a:off x="5830631" y="3281219"/>
            <a:ext cx="1424817" cy="1424817"/>
          </a:xfrm>
          <a:prstGeom prst="ellipse">
            <a:avLst/>
          </a:prstGeom>
          <a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7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F666C4D-5729-44CF-AD99-E6819B4534B6}"/>
              </a:ext>
            </a:extLst>
          </p:cNvPr>
          <p:cNvSpPr/>
          <p:nvPr/>
        </p:nvSpPr>
        <p:spPr>
          <a:xfrm>
            <a:off x="5825581" y="3287858"/>
            <a:ext cx="1418178" cy="1418178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5F5A6C9-70AD-4678-8557-B2D8BDBD4C3B}"/>
              </a:ext>
            </a:extLst>
          </p:cNvPr>
          <p:cNvSpPr/>
          <p:nvPr/>
        </p:nvSpPr>
        <p:spPr>
          <a:xfrm>
            <a:off x="1180154" y="2190167"/>
            <a:ext cx="960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Modes</a:t>
            </a:r>
            <a:endParaRPr lang="zh-CN" altLang="en-US" sz="20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E35D89A-94E7-4DF2-AB6D-02B91EEC9B46}"/>
              </a:ext>
            </a:extLst>
          </p:cNvPr>
          <p:cNvSpPr/>
          <p:nvPr/>
        </p:nvSpPr>
        <p:spPr>
          <a:xfrm>
            <a:off x="721695" y="1614774"/>
            <a:ext cx="18774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1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应用模型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F112BFF-4AD5-43BF-BEA3-E049B647948D}"/>
              </a:ext>
            </a:extLst>
          </p:cNvPr>
          <p:cNvCxnSpPr>
            <a:cxnSpLocks/>
          </p:cNvCxnSpPr>
          <p:nvPr/>
        </p:nvCxnSpPr>
        <p:spPr>
          <a:xfrm>
            <a:off x="825269" y="2759555"/>
            <a:ext cx="16702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679411"/>
      </p:ext>
    </p:extLst>
  </p:cSld>
  <p:clrMapOvr>
    <a:masterClrMapping/>
  </p:clrMapOvr>
</p:sld>
</file>

<file path=ppt/slides/slide1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747D67-83EF-49CE-AB5B-DCFF6BB142D5}"/>
              </a:ext>
            </a:extLst>
          </p:cNvPr>
          <p:cNvSpPr/>
          <p:nvPr/>
        </p:nvSpPr>
        <p:spPr>
          <a:xfrm>
            <a:off x="4620992" y="4879319"/>
            <a:ext cx="3005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Processes and Outcomes</a:t>
            </a:r>
            <a:endParaRPr lang="zh-CN" altLang="en-US" sz="2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0D9E2D-A31F-4A80-8ED4-97534230EED1}"/>
              </a:ext>
            </a:extLst>
          </p:cNvPr>
          <p:cNvSpPr/>
          <p:nvPr/>
        </p:nvSpPr>
        <p:spPr>
          <a:xfrm>
            <a:off x="4595152" y="4303926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研究内容及成果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78FDF11-CF4B-4FDF-9A6B-DF99BA94E5EE}"/>
              </a:ext>
            </a:extLst>
          </p:cNvPr>
          <p:cNvSpPr/>
          <p:nvPr/>
        </p:nvSpPr>
        <p:spPr>
          <a:xfrm>
            <a:off x="5520407" y="2413791"/>
            <a:ext cx="1206736" cy="1206736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3</a:t>
            </a:r>
            <a:endParaRPr lang="zh-CN" altLang="en-US" sz="48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EBD210C-73B5-412A-8AFE-9D31709CF6EC}"/>
              </a:ext>
            </a:extLst>
          </p:cNvPr>
          <p:cNvCxnSpPr>
            <a:cxnSpLocks/>
          </p:cNvCxnSpPr>
          <p:nvPr/>
        </p:nvCxnSpPr>
        <p:spPr>
          <a:xfrm>
            <a:off x="4193686" y="4018437"/>
            <a:ext cx="38601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3773C45-3A64-4005-A0EF-6FD4A23D6336}"/>
              </a:ext>
            </a:extLst>
          </p:cNvPr>
          <p:cNvSpPr/>
          <p:nvPr/>
        </p:nvSpPr>
        <p:spPr>
          <a:xfrm>
            <a:off x="211596" y="139773"/>
            <a:ext cx="10310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1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目录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F3E852-0204-40EF-BFC6-733E72C9B328}"/>
              </a:ext>
            </a:extLst>
          </p:cNvPr>
          <p:cNvSpPr/>
          <p:nvPr/>
        </p:nvSpPr>
        <p:spPr>
          <a:xfrm>
            <a:off x="274113" y="652898"/>
            <a:ext cx="906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Content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714915"/>
      </p:ext>
    </p:extLst>
  </p:cSld>
  <p:clrMapOvr>
    <a:masterClrMapping/>
  </p:clrMapOvr>
</p:sld>
</file>

<file path=ppt/slides/slide1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BD05534-F610-4418-83A5-822838125272}"/>
              </a:ext>
            </a:extLst>
          </p:cNvPr>
          <p:cNvSpPr/>
          <p:nvPr/>
        </p:nvSpPr>
        <p:spPr>
          <a:xfrm>
            <a:off x="211596" y="139773"/>
            <a:ext cx="3147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1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研究内容及成果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A16271-7A74-4BFE-82FA-548C9F1A5682}"/>
              </a:ext>
            </a:extLst>
          </p:cNvPr>
          <p:cNvSpPr/>
          <p:nvPr/>
        </p:nvSpPr>
        <p:spPr>
          <a:xfrm>
            <a:off x="211596" y="652898"/>
            <a:ext cx="2433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Processes and Outcomes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0FE7A71-A716-49C8-86AD-AF4197B5A7BF}"/>
              </a:ext>
            </a:extLst>
          </p:cNvPr>
          <p:cNvCxnSpPr/>
          <p:nvPr/>
        </p:nvCxnSpPr>
        <p:spPr>
          <a:xfrm>
            <a:off x="6310320" y="2864215"/>
            <a:ext cx="133795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4A8A3C8-E754-4BC2-ADFA-322FFDC9AFD3}"/>
              </a:ext>
            </a:extLst>
          </p:cNvPr>
          <p:cNvCxnSpPr/>
          <p:nvPr/>
        </p:nvCxnSpPr>
        <p:spPr>
          <a:xfrm>
            <a:off x="6310320" y="5126041"/>
            <a:ext cx="133795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FA9746B-8FEE-455E-A492-EEBAB3CB9D72}"/>
              </a:ext>
            </a:extLst>
          </p:cNvPr>
          <p:cNvCxnSpPr/>
          <p:nvPr/>
        </p:nvCxnSpPr>
        <p:spPr>
          <a:xfrm>
            <a:off x="6310320" y="3985387"/>
            <a:ext cx="194755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4B7FE02-9C6A-4C31-A3F7-29DE03F84930}"/>
              </a:ext>
            </a:extLst>
          </p:cNvPr>
          <p:cNvSpPr txBox="1"/>
          <p:nvPr/>
        </p:nvSpPr>
        <p:spPr>
          <a:xfrm>
            <a:off x="8711754" y="24081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项目名称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5E9F44-BF41-424C-86F8-7345DC0252D7}"/>
              </a:ext>
            </a:extLst>
          </p:cNvPr>
          <p:cNvSpPr txBox="1"/>
          <p:nvPr/>
        </p:nvSpPr>
        <p:spPr>
          <a:xfrm>
            <a:off x="8724454" y="2706657"/>
            <a:ext cx="2339102" cy="331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项目描述，请在此修改内容</a:t>
            </a: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294B37E-9D6B-4DD3-AF18-FB0835C1EEBA}"/>
              </a:ext>
            </a:extLst>
          </p:cNvPr>
          <p:cNvSpPr/>
          <p:nvPr/>
        </p:nvSpPr>
        <p:spPr>
          <a:xfrm>
            <a:off x="7862271" y="2365902"/>
            <a:ext cx="714694" cy="71469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1</a:t>
            </a:r>
            <a:endParaRPr lang="zh-CN" altLang="en-US" sz="36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CAE4DD-7648-4FBB-9242-F0B4C826B44F}"/>
              </a:ext>
            </a:extLst>
          </p:cNvPr>
          <p:cNvSpPr txBox="1"/>
          <p:nvPr/>
        </p:nvSpPr>
        <p:spPr>
          <a:xfrm>
            <a:off x="9343356" y="36702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项目名称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819791-BAB2-42F0-B24C-FC42BC1B147E}"/>
              </a:ext>
            </a:extLst>
          </p:cNvPr>
          <p:cNvSpPr txBox="1"/>
          <p:nvPr/>
        </p:nvSpPr>
        <p:spPr>
          <a:xfrm>
            <a:off x="9356056" y="3968795"/>
            <a:ext cx="2339102" cy="331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项目描述，请在此修改内容</a:t>
            </a: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B33FF3A-20D9-4B3F-9B9E-3E5A6A495784}"/>
              </a:ext>
            </a:extLst>
          </p:cNvPr>
          <p:cNvSpPr/>
          <p:nvPr/>
        </p:nvSpPr>
        <p:spPr>
          <a:xfrm>
            <a:off x="8493873" y="3628040"/>
            <a:ext cx="714694" cy="71469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2</a:t>
            </a:r>
            <a:endParaRPr lang="zh-CN" altLang="en-US" sz="36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D55D5D6-77B1-4F67-BE28-1FAC72CB1D10}"/>
              </a:ext>
            </a:extLst>
          </p:cNvPr>
          <p:cNvSpPr txBox="1"/>
          <p:nvPr/>
        </p:nvSpPr>
        <p:spPr>
          <a:xfrm>
            <a:off x="8843834" y="48108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项目名称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7DCD111-8065-40E0-91A5-1A39083E1731}"/>
              </a:ext>
            </a:extLst>
          </p:cNvPr>
          <p:cNvSpPr txBox="1"/>
          <p:nvPr/>
        </p:nvSpPr>
        <p:spPr>
          <a:xfrm>
            <a:off x="8856534" y="5109385"/>
            <a:ext cx="2339102" cy="331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项目描述，请在此修改内容</a:t>
            </a: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C0D6F1E-3147-4301-BD32-E3A089C4A97D}"/>
              </a:ext>
            </a:extLst>
          </p:cNvPr>
          <p:cNvSpPr/>
          <p:nvPr/>
        </p:nvSpPr>
        <p:spPr>
          <a:xfrm>
            <a:off x="7994351" y="4768630"/>
            <a:ext cx="714694" cy="71469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3</a:t>
            </a:r>
            <a:endParaRPr lang="zh-CN" altLang="en-US" sz="36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A83849C-B34D-4D02-8D2E-F9C8D8F8B0D2}"/>
              </a:ext>
            </a:extLst>
          </p:cNvPr>
          <p:cNvSpPr/>
          <p:nvPr/>
        </p:nvSpPr>
        <p:spPr>
          <a:xfrm>
            <a:off x="1100579" y="2308109"/>
            <a:ext cx="677108" cy="1785104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3200" spc="1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系统特点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2C7F666-234E-48FA-B0C5-D5C8085D4147}"/>
              </a:ext>
            </a:extLst>
          </p:cNvPr>
          <p:cNvSpPr/>
          <p:nvPr/>
        </p:nvSpPr>
        <p:spPr>
          <a:xfrm>
            <a:off x="1680880" y="2338589"/>
            <a:ext cx="492443" cy="1613199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sz="20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Characteristic</a:t>
            </a:r>
            <a:endParaRPr lang="zh-CN" altLang="en-US" sz="20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1719216-B4E8-46D6-B9D3-E0943D1E3664}"/>
              </a:ext>
            </a:extLst>
          </p:cNvPr>
          <p:cNvCxnSpPr>
            <a:cxnSpLocks/>
          </p:cNvCxnSpPr>
          <p:nvPr/>
        </p:nvCxnSpPr>
        <p:spPr>
          <a:xfrm>
            <a:off x="2462798" y="2426944"/>
            <a:ext cx="0" cy="32602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>
            <a:extLst>
              <a:ext uri="{FF2B5EF4-FFF2-40B4-BE49-F238E27FC236}">
                <a16:creationId xmlns:a16="http://schemas.microsoft.com/office/drawing/2014/main" id="{84DA5A4D-E0AB-4B9A-A517-41307B3F2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588" y="2767311"/>
            <a:ext cx="3711595" cy="2371591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09E0EA03-92B8-437C-802E-E833656AAB8D}"/>
              </a:ext>
            </a:extLst>
          </p:cNvPr>
          <p:cNvSpPr/>
          <p:nvPr/>
        </p:nvSpPr>
        <p:spPr>
          <a:xfrm>
            <a:off x="3435588" y="2761446"/>
            <a:ext cx="3711595" cy="2377457"/>
          </a:xfrm>
          <a:prstGeom prst="rect">
            <a:avLst/>
          </a:prstGeom>
          <a:solidFill>
            <a:schemeClr val="tx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A6EC23B0-794F-4130-8D28-D6FE140D74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83" y="2044925"/>
            <a:ext cx="5892635" cy="3928423"/>
          </a:xfrm>
          <a:prstGeom prst="rect">
            <a:avLst/>
          </a:prstGeom>
        </p:spPr>
      </p:pic>
      <p:sp>
        <p:nvSpPr>
          <p:cNvPr id="34" name="任意多边形 14">
            <a:extLst>
              <a:ext uri="{FF2B5EF4-FFF2-40B4-BE49-F238E27FC236}">
                <a16:creationId xmlns:a16="http://schemas.microsoft.com/office/drawing/2014/main" id="{3A8D1C86-394F-49C0-B2B2-BB36BBCC77EB}"/>
              </a:ext>
            </a:extLst>
          </p:cNvPr>
          <p:cNvSpPr/>
          <p:nvPr/>
        </p:nvSpPr>
        <p:spPr>
          <a:xfrm>
            <a:off x="3462373" y="2808468"/>
            <a:ext cx="1947555" cy="1796209"/>
          </a:xfrm>
          <a:custGeom>
            <a:avLst/>
            <a:gdLst>
              <a:gd name="connsiteX0" fmla="*/ 0 w 3552094"/>
              <a:gd name="connsiteY0" fmla="*/ 0 h 3276059"/>
              <a:gd name="connsiteX1" fmla="*/ 3240548 w 3552094"/>
              <a:gd name="connsiteY1" fmla="*/ 0 h 3276059"/>
              <a:gd name="connsiteX2" fmla="*/ 3291131 w 3552094"/>
              <a:gd name="connsiteY2" fmla="*/ 83263 h 3276059"/>
              <a:gd name="connsiteX3" fmla="*/ 3552094 w 3552094"/>
              <a:gd name="connsiteY3" fmla="*/ 1113884 h 3276059"/>
              <a:gd name="connsiteX4" fmla="*/ 1389919 w 3552094"/>
              <a:gd name="connsiteY4" fmla="*/ 3276059 h 3276059"/>
              <a:gd name="connsiteX5" fmla="*/ 14575 w 3552094"/>
              <a:gd name="connsiteY5" fmla="*/ 2782323 h 3276059"/>
              <a:gd name="connsiteX6" fmla="*/ 0 w 3552094"/>
              <a:gd name="connsiteY6" fmla="*/ 2769077 h 3276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2094" h="3276059">
                <a:moveTo>
                  <a:pt x="0" y="0"/>
                </a:moveTo>
                <a:lnTo>
                  <a:pt x="3240548" y="0"/>
                </a:lnTo>
                <a:lnTo>
                  <a:pt x="3291131" y="83263"/>
                </a:lnTo>
                <a:cubicBezTo>
                  <a:pt x="3457559" y="389629"/>
                  <a:pt x="3552094" y="740717"/>
                  <a:pt x="3552094" y="1113884"/>
                </a:cubicBezTo>
                <a:cubicBezTo>
                  <a:pt x="3552094" y="2308020"/>
                  <a:pt x="2584055" y="3276059"/>
                  <a:pt x="1389919" y="3276059"/>
                </a:cubicBezTo>
                <a:cubicBezTo>
                  <a:pt x="867485" y="3276059"/>
                  <a:pt x="388327" y="3090770"/>
                  <a:pt x="14575" y="2782323"/>
                </a:cubicBezTo>
                <a:lnTo>
                  <a:pt x="0" y="2769077"/>
                </a:lnTo>
                <a:close/>
              </a:path>
            </a:pathLst>
          </a:custGeom>
          <a:solidFill>
            <a:srgbClr val="D9632B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09FEDC8-5981-4DB0-865F-70A2C49C9382}"/>
              </a:ext>
            </a:extLst>
          </p:cNvPr>
          <p:cNvSpPr txBox="1"/>
          <p:nvPr/>
        </p:nvSpPr>
        <p:spPr>
          <a:xfrm>
            <a:off x="3812885" y="314133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alpha val="8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MO </a:t>
            </a:r>
          </a:p>
          <a:p>
            <a:r>
              <a:rPr lang="en-US" altLang="zh-CN" sz="1600" dirty="0">
                <a:solidFill>
                  <a:schemeClr val="bg1">
                    <a:alpha val="8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Application</a:t>
            </a:r>
            <a:endParaRPr lang="en-US" altLang="zh-CN" sz="1000" dirty="0">
              <a:solidFill>
                <a:schemeClr val="bg1">
                  <a:alpha val="8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CA6FE8E-A11A-4687-A1D9-311A1CA0F9B6}"/>
              </a:ext>
            </a:extLst>
          </p:cNvPr>
          <p:cNvSpPr/>
          <p:nvPr/>
        </p:nvSpPr>
        <p:spPr>
          <a:xfrm>
            <a:off x="3812885" y="3895821"/>
            <a:ext cx="819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>
                    <a:alpha val="8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Ver 1.20</a:t>
            </a:r>
            <a:endParaRPr lang="en-US" altLang="zh-CN" sz="900" dirty="0">
              <a:solidFill>
                <a:schemeClr val="bg1">
                  <a:alpha val="8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77309"/>
      </p:ext>
    </p:extLst>
  </p:cSld>
  <p:clrMapOvr>
    <a:masterClrMapping/>
  </p:clrMapOvr>
</p:sld>
</file>

<file path=ppt/slides/slide1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BD05534-F610-4418-83A5-822838125272}"/>
              </a:ext>
            </a:extLst>
          </p:cNvPr>
          <p:cNvSpPr/>
          <p:nvPr/>
        </p:nvSpPr>
        <p:spPr>
          <a:xfrm>
            <a:off x="211596" y="139773"/>
            <a:ext cx="3147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1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研究内容及成果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A16271-7A74-4BFE-82FA-548C9F1A5682}"/>
              </a:ext>
            </a:extLst>
          </p:cNvPr>
          <p:cNvSpPr/>
          <p:nvPr/>
        </p:nvSpPr>
        <p:spPr>
          <a:xfrm>
            <a:off x="211596" y="652898"/>
            <a:ext cx="2433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Processes and Outcomes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E623C1-8FF7-4016-9FD0-06A44989DCEB}"/>
              </a:ext>
            </a:extLst>
          </p:cNvPr>
          <p:cNvSpPr/>
          <p:nvPr/>
        </p:nvSpPr>
        <p:spPr>
          <a:xfrm>
            <a:off x="1100579" y="2308109"/>
            <a:ext cx="677108" cy="1785104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3200" spc="1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需求分析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986EEA-31E1-4325-8788-721916745DB7}"/>
              </a:ext>
            </a:extLst>
          </p:cNvPr>
          <p:cNvSpPr/>
          <p:nvPr/>
        </p:nvSpPr>
        <p:spPr>
          <a:xfrm>
            <a:off x="1680878" y="2338589"/>
            <a:ext cx="492443" cy="999633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sz="20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Analysis</a:t>
            </a:r>
            <a:endParaRPr lang="zh-CN" altLang="en-US" sz="20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C4F4042-57CB-4154-B61C-2499AA57DDA5}"/>
              </a:ext>
            </a:extLst>
          </p:cNvPr>
          <p:cNvCxnSpPr>
            <a:cxnSpLocks/>
          </p:cNvCxnSpPr>
          <p:nvPr/>
        </p:nvCxnSpPr>
        <p:spPr>
          <a:xfrm>
            <a:off x="2462798" y="2426944"/>
            <a:ext cx="0" cy="32602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07CC39F-14D1-41F0-BAD9-160B73CCB90F}"/>
              </a:ext>
            </a:extLst>
          </p:cNvPr>
          <p:cNvSpPr/>
          <p:nvPr/>
        </p:nvSpPr>
        <p:spPr>
          <a:xfrm>
            <a:off x="6570361" y="2260801"/>
            <a:ext cx="1124202" cy="4480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项目内容</a:t>
            </a: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42ACA94-9CFB-4E64-ADE2-FC4F9D0A1592}"/>
              </a:ext>
            </a:extLst>
          </p:cNvPr>
          <p:cNvSpPr/>
          <p:nvPr/>
        </p:nvSpPr>
        <p:spPr>
          <a:xfrm>
            <a:off x="6566419" y="3141301"/>
            <a:ext cx="1124202" cy="4239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项目内容</a:t>
            </a: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6B6980-3572-440A-8772-2C9F58A76C72}"/>
              </a:ext>
            </a:extLst>
          </p:cNvPr>
          <p:cNvSpPr/>
          <p:nvPr/>
        </p:nvSpPr>
        <p:spPr>
          <a:xfrm>
            <a:off x="4864699" y="2355808"/>
            <a:ext cx="1113563" cy="310551"/>
          </a:xfrm>
          <a:prstGeom prst="rect">
            <a:avLst/>
          </a:prstGeom>
          <a:solidFill>
            <a:srgbClr val="9C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项目内容</a:t>
            </a:r>
            <a:endParaRPr lang="zh-CN" altLang="en-US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CB47FCA-0B4E-4C11-9826-C08FFB43036B}"/>
              </a:ext>
            </a:extLst>
          </p:cNvPr>
          <p:cNvSpPr/>
          <p:nvPr/>
        </p:nvSpPr>
        <p:spPr>
          <a:xfrm>
            <a:off x="4849993" y="3205308"/>
            <a:ext cx="1128269" cy="310551"/>
          </a:xfrm>
          <a:prstGeom prst="rect">
            <a:avLst/>
          </a:prstGeom>
          <a:solidFill>
            <a:srgbClr val="9C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项目内容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FD47DF4-21F5-42A1-9309-41B9BFB0813A}"/>
              </a:ext>
            </a:extLst>
          </p:cNvPr>
          <p:cNvCxnSpPr/>
          <p:nvPr/>
        </p:nvCxnSpPr>
        <p:spPr>
          <a:xfrm>
            <a:off x="5986926" y="2521006"/>
            <a:ext cx="298868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D7638C-F3FF-4828-AD15-FA6F31862389}"/>
              </a:ext>
            </a:extLst>
          </p:cNvPr>
          <p:cNvCxnSpPr/>
          <p:nvPr/>
        </p:nvCxnSpPr>
        <p:spPr>
          <a:xfrm>
            <a:off x="5986926" y="3353013"/>
            <a:ext cx="298868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F0AF49A-BD28-4D14-AB1C-A42D4FF150B1}"/>
              </a:ext>
            </a:extLst>
          </p:cNvPr>
          <p:cNvCxnSpPr/>
          <p:nvPr/>
        </p:nvCxnSpPr>
        <p:spPr>
          <a:xfrm>
            <a:off x="7703321" y="2511481"/>
            <a:ext cx="293251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A261D99-4EC4-492E-80E0-93960F76BDA6}"/>
              </a:ext>
            </a:extLst>
          </p:cNvPr>
          <p:cNvCxnSpPr/>
          <p:nvPr/>
        </p:nvCxnSpPr>
        <p:spPr>
          <a:xfrm>
            <a:off x="7703321" y="3368613"/>
            <a:ext cx="293251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15C8A65-46F8-4EBE-9E37-DED4F3C4BBA4}"/>
              </a:ext>
            </a:extLst>
          </p:cNvPr>
          <p:cNvCxnSpPr/>
          <p:nvPr/>
        </p:nvCxnSpPr>
        <p:spPr>
          <a:xfrm>
            <a:off x="7996572" y="2511481"/>
            <a:ext cx="0" cy="85713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21F47E0-6963-44FD-BB21-447C35D6E2F6}"/>
              </a:ext>
            </a:extLst>
          </p:cNvPr>
          <p:cNvCxnSpPr/>
          <p:nvPr/>
        </p:nvCxnSpPr>
        <p:spPr>
          <a:xfrm>
            <a:off x="7996572" y="2935226"/>
            <a:ext cx="298868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96A386E4-E625-49D7-9D4D-2681BE6DA947}"/>
              </a:ext>
            </a:extLst>
          </p:cNvPr>
          <p:cNvSpPr/>
          <p:nvPr/>
        </p:nvSpPr>
        <p:spPr>
          <a:xfrm>
            <a:off x="8802373" y="2358118"/>
            <a:ext cx="1113563" cy="3105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数据录入</a:t>
            </a:r>
            <a:endParaRPr lang="zh-CN" altLang="en-US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936F4F-D24D-4979-9ED6-8F60AEFA012A}"/>
              </a:ext>
            </a:extLst>
          </p:cNvPr>
          <p:cNvSpPr/>
          <p:nvPr/>
        </p:nvSpPr>
        <p:spPr>
          <a:xfrm>
            <a:off x="8802373" y="3171527"/>
            <a:ext cx="1128269" cy="3105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数据维护</a:t>
            </a:r>
            <a:endParaRPr lang="zh-CN" altLang="en-US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C10DBFE-D6B7-414D-92C0-15ECDDB9A84E}"/>
              </a:ext>
            </a:extLst>
          </p:cNvPr>
          <p:cNvCxnSpPr/>
          <p:nvPr/>
        </p:nvCxnSpPr>
        <p:spPr>
          <a:xfrm>
            <a:off x="8508118" y="3364097"/>
            <a:ext cx="293251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99A1B03-AC13-4CC1-8D6A-C36F89CF3B9F}"/>
              </a:ext>
            </a:extLst>
          </p:cNvPr>
          <p:cNvCxnSpPr/>
          <p:nvPr/>
        </p:nvCxnSpPr>
        <p:spPr>
          <a:xfrm>
            <a:off x="8501686" y="2511481"/>
            <a:ext cx="0" cy="85713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7F68D68-762C-4F23-974E-CE8728481295}"/>
              </a:ext>
            </a:extLst>
          </p:cNvPr>
          <p:cNvCxnSpPr/>
          <p:nvPr/>
        </p:nvCxnSpPr>
        <p:spPr>
          <a:xfrm>
            <a:off x="8508117" y="2521006"/>
            <a:ext cx="293251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D21C646-75D1-4440-8797-41081F9BC92A}"/>
              </a:ext>
            </a:extLst>
          </p:cNvPr>
          <p:cNvCxnSpPr/>
          <p:nvPr/>
        </p:nvCxnSpPr>
        <p:spPr>
          <a:xfrm>
            <a:off x="9930642" y="2521006"/>
            <a:ext cx="293251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AD70330-C5EA-485B-B5B2-CA279AF11AE8}"/>
              </a:ext>
            </a:extLst>
          </p:cNvPr>
          <p:cNvCxnSpPr/>
          <p:nvPr/>
        </p:nvCxnSpPr>
        <p:spPr>
          <a:xfrm>
            <a:off x="9930642" y="3378138"/>
            <a:ext cx="293251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277370D-759D-4A86-9B11-80DDFCA03C65}"/>
              </a:ext>
            </a:extLst>
          </p:cNvPr>
          <p:cNvCxnSpPr/>
          <p:nvPr/>
        </p:nvCxnSpPr>
        <p:spPr>
          <a:xfrm>
            <a:off x="10223893" y="2521006"/>
            <a:ext cx="0" cy="85713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7C1EDB58-E066-4E6D-B4DB-E29D8552E4C6}"/>
              </a:ext>
            </a:extLst>
          </p:cNvPr>
          <p:cNvSpPr/>
          <p:nvPr/>
        </p:nvSpPr>
        <p:spPr>
          <a:xfrm>
            <a:off x="10748684" y="2172223"/>
            <a:ext cx="310551" cy="15024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数据中心</a:t>
            </a:r>
            <a:endParaRPr lang="en-US" altLang="zh-CN" sz="14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5D32C2D-A15F-43B9-9405-679D3155A693}"/>
              </a:ext>
            </a:extLst>
          </p:cNvPr>
          <p:cNvCxnSpPr/>
          <p:nvPr/>
        </p:nvCxnSpPr>
        <p:spPr>
          <a:xfrm>
            <a:off x="10243799" y="2947081"/>
            <a:ext cx="298868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A957AFF2-1F6D-4D51-8FED-54B53F009B3F}"/>
              </a:ext>
            </a:extLst>
          </p:cNvPr>
          <p:cNvSpPr/>
          <p:nvPr/>
        </p:nvSpPr>
        <p:spPr>
          <a:xfrm>
            <a:off x="3707649" y="2390933"/>
            <a:ext cx="310551" cy="11743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分配权限</a:t>
            </a:r>
            <a:endParaRPr lang="en-US" altLang="zh-CN" sz="14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4BAE72-677B-4D63-853D-AE966851A612}"/>
              </a:ext>
            </a:extLst>
          </p:cNvPr>
          <p:cNvCxnSpPr/>
          <p:nvPr/>
        </p:nvCxnSpPr>
        <p:spPr>
          <a:xfrm>
            <a:off x="3143799" y="2927665"/>
            <a:ext cx="298868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DBBBB86-C4AB-4057-ABFB-B1C255F9F29C}"/>
              </a:ext>
            </a:extLst>
          </p:cNvPr>
          <p:cNvCxnSpPr/>
          <p:nvPr/>
        </p:nvCxnSpPr>
        <p:spPr>
          <a:xfrm>
            <a:off x="4556743" y="3354572"/>
            <a:ext cx="293251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64DB771-30DC-469E-BCAA-0A192F9CE6D5}"/>
              </a:ext>
            </a:extLst>
          </p:cNvPr>
          <p:cNvCxnSpPr/>
          <p:nvPr/>
        </p:nvCxnSpPr>
        <p:spPr>
          <a:xfrm>
            <a:off x="4550311" y="2501956"/>
            <a:ext cx="0" cy="85713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FCAF458-1FF2-4040-9DE3-A8BF7461F163}"/>
              </a:ext>
            </a:extLst>
          </p:cNvPr>
          <p:cNvCxnSpPr/>
          <p:nvPr/>
        </p:nvCxnSpPr>
        <p:spPr>
          <a:xfrm>
            <a:off x="4556742" y="2511481"/>
            <a:ext cx="293251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EA0FF34-80BF-4805-8FFA-A1A9865B2BB7}"/>
              </a:ext>
            </a:extLst>
          </p:cNvPr>
          <p:cNvCxnSpPr/>
          <p:nvPr/>
        </p:nvCxnSpPr>
        <p:spPr>
          <a:xfrm>
            <a:off x="4034363" y="2935226"/>
            <a:ext cx="298868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C0AA3825-5F96-427F-8223-4852546DED0E}"/>
              </a:ext>
            </a:extLst>
          </p:cNvPr>
          <p:cNvSpPr/>
          <p:nvPr/>
        </p:nvSpPr>
        <p:spPr>
          <a:xfrm>
            <a:off x="2804999" y="2408873"/>
            <a:ext cx="310551" cy="1174340"/>
          </a:xfrm>
          <a:prstGeom prst="rect">
            <a:avLst/>
          </a:prstGeom>
          <a:solidFill>
            <a:srgbClr val="9C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项目系统</a:t>
            </a:r>
            <a:endParaRPr lang="en-US" altLang="zh-CN" sz="14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E15568AA-FE5D-46FA-963E-F79BAD4C3C4A}"/>
              </a:ext>
            </a:extLst>
          </p:cNvPr>
          <p:cNvSpPr/>
          <p:nvPr/>
        </p:nvSpPr>
        <p:spPr>
          <a:xfrm>
            <a:off x="2804999" y="4639942"/>
            <a:ext cx="183101" cy="183101"/>
          </a:xfrm>
          <a:prstGeom prst="ellipse">
            <a:avLst/>
          </a:prstGeom>
          <a:solidFill>
            <a:srgbClr val="9C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6A7F82B-8FE0-4C6F-AA06-4C31F6901AD8}"/>
              </a:ext>
            </a:extLst>
          </p:cNvPr>
          <p:cNvSpPr/>
          <p:nvPr/>
        </p:nvSpPr>
        <p:spPr>
          <a:xfrm>
            <a:off x="3085360" y="4549476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1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权限需求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7A795D2-05B2-4265-BDB4-CAA07FE5C079}"/>
              </a:ext>
            </a:extLst>
          </p:cNvPr>
          <p:cNvSpPr/>
          <p:nvPr/>
        </p:nvSpPr>
        <p:spPr>
          <a:xfrm>
            <a:off x="3110213" y="5028942"/>
            <a:ext cx="1306768" cy="76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zh-CN" altLang="en-US" sz="1200" spc="1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普通模式</a:t>
            </a:r>
            <a:endParaRPr lang="en-US" altLang="zh-CN" sz="1200" spc="1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zh-CN" altLang="en-US" sz="1200" spc="1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操作员模式</a:t>
            </a:r>
            <a:endParaRPr lang="en-US" altLang="zh-CN" sz="1200" spc="1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zh-CN" altLang="en-US" sz="1200" spc="1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管理员模式</a:t>
            </a:r>
            <a:endParaRPr lang="en-US" altLang="zh-CN" sz="1200" spc="1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07AB857-84EF-4B05-B1F1-410803C03E0F}"/>
              </a:ext>
            </a:extLst>
          </p:cNvPr>
          <p:cNvSpPr/>
          <p:nvPr/>
        </p:nvSpPr>
        <p:spPr>
          <a:xfrm>
            <a:off x="5918916" y="4639942"/>
            <a:ext cx="183101" cy="1831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0AFE39F-91BB-4023-A4B2-CB3AC258A812}"/>
              </a:ext>
            </a:extLst>
          </p:cNvPr>
          <p:cNvSpPr/>
          <p:nvPr/>
        </p:nvSpPr>
        <p:spPr>
          <a:xfrm>
            <a:off x="6199277" y="4549476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100" dirty="0">
                <a:solidFill>
                  <a:srgbClr val="C0000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功能需求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0A9211E-053C-4127-9072-71630A2881D4}"/>
              </a:ext>
            </a:extLst>
          </p:cNvPr>
          <p:cNvSpPr/>
          <p:nvPr/>
        </p:nvSpPr>
        <p:spPr>
          <a:xfrm>
            <a:off x="6278969" y="4985200"/>
            <a:ext cx="1140056" cy="9942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zh-CN" altLang="en-US" sz="1200" spc="1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信息设置</a:t>
            </a:r>
            <a:endParaRPr lang="en-US" altLang="zh-CN" sz="1200" spc="1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zh-CN" altLang="en-US" sz="1200" spc="1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会员管理</a:t>
            </a:r>
            <a:endParaRPr lang="en-US" altLang="zh-CN" sz="1200" spc="1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zh-CN" altLang="en-US" sz="1200" spc="1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数据管理</a:t>
            </a:r>
            <a:endParaRPr lang="en-US" altLang="zh-CN" sz="1200" spc="1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zh-CN" altLang="en-US" sz="1200" spc="1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统计分析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4F9CF81-7DE8-4A0A-8619-355EC79417CF}"/>
              </a:ext>
            </a:extLst>
          </p:cNvPr>
          <p:cNvSpPr/>
          <p:nvPr/>
        </p:nvSpPr>
        <p:spPr>
          <a:xfrm>
            <a:off x="5052564" y="1990142"/>
            <a:ext cx="684803" cy="325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spc="1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操作员</a:t>
            </a:r>
            <a:endParaRPr lang="en-US" altLang="zh-CN" sz="1200" spc="100" dirty="0">
              <a:solidFill>
                <a:srgbClr val="9C331F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A9CCA59-BB32-4369-825F-15AC7C303513}"/>
              </a:ext>
            </a:extLst>
          </p:cNvPr>
          <p:cNvSpPr/>
          <p:nvPr/>
        </p:nvSpPr>
        <p:spPr>
          <a:xfrm>
            <a:off x="5090184" y="2838982"/>
            <a:ext cx="684803" cy="325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spc="1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操作员</a:t>
            </a:r>
            <a:endParaRPr lang="en-US" altLang="zh-CN" sz="1200" spc="100" dirty="0">
              <a:solidFill>
                <a:srgbClr val="9C331F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870E1C1-E30C-4F00-B8D9-6C723296DE9F}"/>
              </a:ext>
            </a:extLst>
          </p:cNvPr>
          <p:cNvSpPr/>
          <p:nvPr/>
        </p:nvSpPr>
        <p:spPr>
          <a:xfrm>
            <a:off x="2627116" y="2028781"/>
            <a:ext cx="684803" cy="325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spc="1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管理员</a:t>
            </a:r>
            <a:endParaRPr lang="en-US" altLang="zh-CN" sz="1200" spc="100" dirty="0">
              <a:solidFill>
                <a:srgbClr val="9C331F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71D53BC-37F9-46F1-A8C7-2A1CE7C74FED}"/>
              </a:ext>
            </a:extLst>
          </p:cNvPr>
          <p:cNvSpPr/>
          <p:nvPr/>
        </p:nvSpPr>
        <p:spPr>
          <a:xfrm>
            <a:off x="10494297" y="1810642"/>
            <a:ext cx="851515" cy="325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spc="1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项目内容</a:t>
            </a:r>
            <a:endParaRPr lang="en-US" altLang="zh-CN" sz="1200" spc="1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478F325-FE10-41C7-B581-57A48F67B82C}"/>
              </a:ext>
            </a:extLst>
          </p:cNvPr>
          <p:cNvSpPr/>
          <p:nvPr/>
        </p:nvSpPr>
        <p:spPr>
          <a:xfrm>
            <a:off x="10514998" y="3687479"/>
            <a:ext cx="851515" cy="325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spc="1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项目内容</a:t>
            </a:r>
            <a:endParaRPr lang="en-US" altLang="zh-CN" sz="1200" spc="1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5F01EA32-1735-4582-A727-AFAC1F19153E}"/>
              </a:ext>
            </a:extLst>
          </p:cNvPr>
          <p:cNvSpPr/>
          <p:nvPr/>
        </p:nvSpPr>
        <p:spPr>
          <a:xfrm>
            <a:off x="9417365" y="4639942"/>
            <a:ext cx="183101" cy="1831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AC92371-9164-4212-A055-CC600BAB3271}"/>
              </a:ext>
            </a:extLst>
          </p:cNvPr>
          <p:cNvSpPr/>
          <p:nvPr/>
        </p:nvSpPr>
        <p:spPr>
          <a:xfrm>
            <a:off x="9697726" y="4549476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1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系统需求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0F650F3-85B4-4F77-8C86-3435678899FB}"/>
              </a:ext>
            </a:extLst>
          </p:cNvPr>
          <p:cNvSpPr/>
          <p:nvPr/>
        </p:nvSpPr>
        <p:spPr>
          <a:xfrm>
            <a:off x="9719543" y="4985200"/>
            <a:ext cx="1473480" cy="76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zh-CN" altLang="en-US" sz="1200" spc="1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会员数据管理</a:t>
            </a:r>
            <a:endParaRPr lang="en-US" altLang="zh-CN" sz="1200" spc="1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zh-CN" altLang="en-US" sz="1200" spc="1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资料数据管理</a:t>
            </a:r>
            <a:endParaRPr lang="en-US" altLang="zh-CN" sz="1200" spc="1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zh-CN" altLang="en-US" sz="1200" spc="1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权限管理</a:t>
            </a: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273CD5A-7019-47C6-B67D-61ABFD3F058C}"/>
              </a:ext>
            </a:extLst>
          </p:cNvPr>
          <p:cNvCxnSpPr>
            <a:cxnSpLocks/>
          </p:cNvCxnSpPr>
          <p:nvPr/>
        </p:nvCxnSpPr>
        <p:spPr>
          <a:xfrm>
            <a:off x="2724252" y="4301702"/>
            <a:ext cx="8415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617464"/>
      </p:ext>
    </p:extLst>
  </p:cSld>
  <p:clrMapOvr>
    <a:masterClrMapping/>
  </p:clrMapOvr>
</p:sld>
</file>

<file path=ppt/slides/slide1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BD05534-F610-4418-83A5-822838125272}"/>
              </a:ext>
            </a:extLst>
          </p:cNvPr>
          <p:cNvSpPr/>
          <p:nvPr/>
        </p:nvSpPr>
        <p:spPr>
          <a:xfrm>
            <a:off x="211596" y="139773"/>
            <a:ext cx="3147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1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研究内容及成果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A16271-7A74-4BFE-82FA-548C9F1A5682}"/>
              </a:ext>
            </a:extLst>
          </p:cNvPr>
          <p:cNvSpPr/>
          <p:nvPr/>
        </p:nvSpPr>
        <p:spPr>
          <a:xfrm>
            <a:off x="211596" y="652898"/>
            <a:ext cx="2433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Processes and Outcomes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96180F-35A7-4422-A993-1A5A960357FB}"/>
              </a:ext>
            </a:extLst>
          </p:cNvPr>
          <p:cNvSpPr/>
          <p:nvPr/>
        </p:nvSpPr>
        <p:spPr>
          <a:xfrm>
            <a:off x="1100579" y="2308109"/>
            <a:ext cx="677108" cy="1785104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3200" spc="1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系统设计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D89F08-FBE7-4627-8566-4B870D452DC3}"/>
              </a:ext>
            </a:extLst>
          </p:cNvPr>
          <p:cNvSpPr/>
          <p:nvPr/>
        </p:nvSpPr>
        <p:spPr>
          <a:xfrm>
            <a:off x="4132028" y="2948739"/>
            <a:ext cx="1337340" cy="2529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项目内容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84A74B6-814B-4BB0-9E91-85F7D985FAC0}"/>
              </a:ext>
            </a:extLst>
          </p:cNvPr>
          <p:cNvCxnSpPr/>
          <p:nvPr/>
        </p:nvCxnSpPr>
        <p:spPr>
          <a:xfrm>
            <a:off x="3861933" y="3075719"/>
            <a:ext cx="276225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6E31ECE-F9A0-4479-8277-C946D5F79FCC}"/>
              </a:ext>
            </a:extLst>
          </p:cNvPr>
          <p:cNvSpPr/>
          <p:nvPr/>
        </p:nvSpPr>
        <p:spPr>
          <a:xfrm>
            <a:off x="4139327" y="3204431"/>
            <a:ext cx="650677" cy="234164"/>
          </a:xfrm>
          <a:prstGeom prst="rect">
            <a:avLst/>
          </a:prstGeom>
          <a:solidFill>
            <a:srgbClr val="9C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修改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223354-8C84-4965-A346-D672A70B7C4D}"/>
              </a:ext>
            </a:extLst>
          </p:cNvPr>
          <p:cNvSpPr/>
          <p:nvPr/>
        </p:nvSpPr>
        <p:spPr>
          <a:xfrm>
            <a:off x="4132028" y="3666929"/>
            <a:ext cx="1337340" cy="2529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项目内容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A42FC1-CE6E-43C4-8D18-D77C50ACADAD}"/>
              </a:ext>
            </a:extLst>
          </p:cNvPr>
          <p:cNvSpPr/>
          <p:nvPr/>
        </p:nvSpPr>
        <p:spPr>
          <a:xfrm>
            <a:off x="4139327" y="3931247"/>
            <a:ext cx="650677" cy="234164"/>
          </a:xfrm>
          <a:prstGeom prst="rect">
            <a:avLst/>
          </a:prstGeom>
          <a:solidFill>
            <a:srgbClr val="9C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添加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ECB141F-846B-4D52-8AC5-B1DCD36CDD06}"/>
              </a:ext>
            </a:extLst>
          </p:cNvPr>
          <p:cNvSpPr/>
          <p:nvPr/>
        </p:nvSpPr>
        <p:spPr>
          <a:xfrm>
            <a:off x="4825253" y="3932026"/>
            <a:ext cx="650677" cy="234164"/>
          </a:xfrm>
          <a:prstGeom prst="rect">
            <a:avLst/>
          </a:prstGeom>
          <a:solidFill>
            <a:srgbClr val="9C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删除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BA378B-43E0-4FF1-925F-D0F5958AF279}"/>
              </a:ext>
            </a:extLst>
          </p:cNvPr>
          <p:cNvSpPr/>
          <p:nvPr/>
        </p:nvSpPr>
        <p:spPr>
          <a:xfrm>
            <a:off x="4132028" y="4176733"/>
            <a:ext cx="650677" cy="234164"/>
          </a:xfrm>
          <a:prstGeom prst="rect">
            <a:avLst/>
          </a:prstGeom>
          <a:solidFill>
            <a:srgbClr val="9C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修改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584A01-FD49-4CC2-8C93-4B1A744491A4}"/>
              </a:ext>
            </a:extLst>
          </p:cNvPr>
          <p:cNvSpPr/>
          <p:nvPr/>
        </p:nvSpPr>
        <p:spPr>
          <a:xfrm>
            <a:off x="4121334" y="4642706"/>
            <a:ext cx="1337340" cy="2529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项目内容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8EF36DC-485D-437F-B792-678A1034021B}"/>
              </a:ext>
            </a:extLst>
          </p:cNvPr>
          <p:cNvSpPr/>
          <p:nvPr/>
        </p:nvSpPr>
        <p:spPr>
          <a:xfrm>
            <a:off x="4128633" y="4907024"/>
            <a:ext cx="650677" cy="234164"/>
          </a:xfrm>
          <a:prstGeom prst="rect">
            <a:avLst/>
          </a:prstGeom>
          <a:solidFill>
            <a:srgbClr val="9C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添加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492BFB6-54D2-4FC4-81CB-CE16591B40F7}"/>
              </a:ext>
            </a:extLst>
          </p:cNvPr>
          <p:cNvSpPr/>
          <p:nvPr/>
        </p:nvSpPr>
        <p:spPr>
          <a:xfrm>
            <a:off x="4814559" y="4907803"/>
            <a:ext cx="650677" cy="234164"/>
          </a:xfrm>
          <a:prstGeom prst="rect">
            <a:avLst/>
          </a:prstGeom>
          <a:solidFill>
            <a:srgbClr val="9C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删除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8993641-3B4A-4BE1-9A84-9A64589F3B62}"/>
              </a:ext>
            </a:extLst>
          </p:cNvPr>
          <p:cNvSpPr/>
          <p:nvPr/>
        </p:nvSpPr>
        <p:spPr>
          <a:xfrm>
            <a:off x="4121334" y="5152510"/>
            <a:ext cx="650677" cy="234164"/>
          </a:xfrm>
          <a:prstGeom prst="rect">
            <a:avLst/>
          </a:prstGeom>
          <a:solidFill>
            <a:srgbClr val="9C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修改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A701EB-DD3D-4A4B-BE09-14F6B0F15E5F}"/>
              </a:ext>
            </a:extLst>
          </p:cNvPr>
          <p:cNvSpPr/>
          <p:nvPr/>
        </p:nvSpPr>
        <p:spPr>
          <a:xfrm>
            <a:off x="4121334" y="5648222"/>
            <a:ext cx="1337340" cy="2529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项目内容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98DE6D1-41B3-4869-A998-5458D0CF0515}"/>
              </a:ext>
            </a:extLst>
          </p:cNvPr>
          <p:cNvSpPr/>
          <p:nvPr/>
        </p:nvSpPr>
        <p:spPr>
          <a:xfrm>
            <a:off x="4121901" y="5904693"/>
            <a:ext cx="650677" cy="234164"/>
          </a:xfrm>
          <a:prstGeom prst="rect">
            <a:avLst/>
          </a:prstGeom>
          <a:solidFill>
            <a:srgbClr val="9C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删除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A8B7DB0-70AE-40A6-B51C-3B1434A195A4}"/>
              </a:ext>
            </a:extLst>
          </p:cNvPr>
          <p:cNvCxnSpPr/>
          <p:nvPr/>
        </p:nvCxnSpPr>
        <p:spPr>
          <a:xfrm>
            <a:off x="3852534" y="3810286"/>
            <a:ext cx="276225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9440EA3-D2C9-42B2-8FD5-4C2A736E9DF2}"/>
              </a:ext>
            </a:extLst>
          </p:cNvPr>
          <p:cNvCxnSpPr/>
          <p:nvPr/>
        </p:nvCxnSpPr>
        <p:spPr>
          <a:xfrm>
            <a:off x="3833484" y="4772311"/>
            <a:ext cx="276225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23D837B-FBBE-49D4-B168-D19D8723E079}"/>
              </a:ext>
            </a:extLst>
          </p:cNvPr>
          <p:cNvCxnSpPr/>
          <p:nvPr/>
        </p:nvCxnSpPr>
        <p:spPr>
          <a:xfrm>
            <a:off x="3833484" y="5781961"/>
            <a:ext cx="276225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95A2985-6733-4B51-88C9-47CC07A35AF7}"/>
              </a:ext>
            </a:extLst>
          </p:cNvPr>
          <p:cNvCxnSpPr/>
          <p:nvPr/>
        </p:nvCxnSpPr>
        <p:spPr>
          <a:xfrm flipH="1">
            <a:off x="3830942" y="2668335"/>
            <a:ext cx="19050" cy="310515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35184D2-6CB9-4587-A324-CCD35670BA02}"/>
              </a:ext>
            </a:extLst>
          </p:cNvPr>
          <p:cNvSpPr/>
          <p:nvPr/>
        </p:nvSpPr>
        <p:spPr>
          <a:xfrm>
            <a:off x="6890781" y="2939214"/>
            <a:ext cx="1337340" cy="2529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项目内容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63A89C6-3EFE-4657-8549-90A3B668682F}"/>
              </a:ext>
            </a:extLst>
          </p:cNvPr>
          <p:cNvCxnSpPr/>
          <p:nvPr/>
        </p:nvCxnSpPr>
        <p:spPr>
          <a:xfrm>
            <a:off x="6620686" y="3066194"/>
            <a:ext cx="276225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DB8E0F7D-CEC9-44AA-9E04-B40C5923EA8D}"/>
              </a:ext>
            </a:extLst>
          </p:cNvPr>
          <p:cNvSpPr/>
          <p:nvPr/>
        </p:nvSpPr>
        <p:spPr>
          <a:xfrm>
            <a:off x="6898080" y="3203532"/>
            <a:ext cx="650677" cy="234164"/>
          </a:xfrm>
          <a:prstGeom prst="rect">
            <a:avLst/>
          </a:prstGeom>
          <a:solidFill>
            <a:srgbClr val="9C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查询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146B7BB-9901-4992-B012-85C9E4C6D155}"/>
              </a:ext>
            </a:extLst>
          </p:cNvPr>
          <p:cNvSpPr/>
          <p:nvPr/>
        </p:nvSpPr>
        <p:spPr>
          <a:xfrm>
            <a:off x="6890781" y="3924104"/>
            <a:ext cx="1337340" cy="2529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项目内容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44C6818-3861-4A9A-8050-F5ECCB163751}"/>
              </a:ext>
            </a:extLst>
          </p:cNvPr>
          <p:cNvSpPr/>
          <p:nvPr/>
        </p:nvSpPr>
        <p:spPr>
          <a:xfrm>
            <a:off x="7582837" y="3203532"/>
            <a:ext cx="650677" cy="234164"/>
          </a:xfrm>
          <a:prstGeom prst="rect">
            <a:avLst/>
          </a:prstGeom>
          <a:solidFill>
            <a:srgbClr val="9C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添加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9880352-64AD-463F-AAD7-D0F27D4A41DB}"/>
              </a:ext>
            </a:extLst>
          </p:cNvPr>
          <p:cNvSpPr/>
          <p:nvPr/>
        </p:nvSpPr>
        <p:spPr>
          <a:xfrm>
            <a:off x="7584006" y="4189201"/>
            <a:ext cx="650677" cy="234164"/>
          </a:xfrm>
          <a:prstGeom prst="rect">
            <a:avLst/>
          </a:prstGeom>
          <a:solidFill>
            <a:srgbClr val="9C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添加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ECD4755-EC2B-4554-9F70-07644B1FDC59}"/>
              </a:ext>
            </a:extLst>
          </p:cNvPr>
          <p:cNvSpPr/>
          <p:nvPr/>
        </p:nvSpPr>
        <p:spPr>
          <a:xfrm>
            <a:off x="6908774" y="3464043"/>
            <a:ext cx="650677" cy="234164"/>
          </a:xfrm>
          <a:prstGeom prst="rect">
            <a:avLst/>
          </a:prstGeom>
          <a:solidFill>
            <a:srgbClr val="9C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修改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F559AEE-1BDE-47C7-9CD9-D5E1A95A72DA}"/>
              </a:ext>
            </a:extLst>
          </p:cNvPr>
          <p:cNvSpPr/>
          <p:nvPr/>
        </p:nvSpPr>
        <p:spPr>
          <a:xfrm>
            <a:off x="6899249" y="4452603"/>
            <a:ext cx="650677" cy="234164"/>
          </a:xfrm>
          <a:prstGeom prst="rect">
            <a:avLst/>
          </a:prstGeom>
          <a:solidFill>
            <a:srgbClr val="9C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修改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181F1C8-78C1-450D-9854-91E606F6CD35}"/>
              </a:ext>
            </a:extLst>
          </p:cNvPr>
          <p:cNvCxnSpPr/>
          <p:nvPr/>
        </p:nvCxnSpPr>
        <p:spPr>
          <a:xfrm>
            <a:off x="6611287" y="4067461"/>
            <a:ext cx="276225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78ECC80-5307-452A-96E8-683BC1AD47C5}"/>
              </a:ext>
            </a:extLst>
          </p:cNvPr>
          <p:cNvCxnSpPr/>
          <p:nvPr/>
        </p:nvCxnSpPr>
        <p:spPr>
          <a:xfrm flipH="1">
            <a:off x="6619153" y="2658810"/>
            <a:ext cx="8642" cy="140865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73080AE1-C032-4214-B522-30AAE26A4E65}"/>
              </a:ext>
            </a:extLst>
          </p:cNvPr>
          <p:cNvSpPr/>
          <p:nvPr/>
        </p:nvSpPr>
        <p:spPr>
          <a:xfrm>
            <a:off x="6898080" y="4196453"/>
            <a:ext cx="650677" cy="234164"/>
          </a:xfrm>
          <a:prstGeom prst="rect">
            <a:avLst/>
          </a:prstGeom>
          <a:solidFill>
            <a:srgbClr val="9C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查询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1D63D45-2335-4CAB-8F89-190AF23BEADB}"/>
              </a:ext>
            </a:extLst>
          </p:cNvPr>
          <p:cNvSpPr/>
          <p:nvPr/>
        </p:nvSpPr>
        <p:spPr>
          <a:xfrm>
            <a:off x="9553153" y="2932306"/>
            <a:ext cx="1337340" cy="2529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项目内容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A1038F5-7E3F-4050-A462-7B4CAB932F87}"/>
              </a:ext>
            </a:extLst>
          </p:cNvPr>
          <p:cNvCxnSpPr>
            <a:endCxn id="42" idx="1"/>
          </p:cNvCxnSpPr>
          <p:nvPr/>
        </p:nvCxnSpPr>
        <p:spPr>
          <a:xfrm flipV="1">
            <a:off x="9283058" y="3058804"/>
            <a:ext cx="270095" cy="365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88CF8047-38D8-41F3-A841-3C395C4165BB}"/>
              </a:ext>
            </a:extLst>
          </p:cNvPr>
          <p:cNvSpPr/>
          <p:nvPr/>
        </p:nvSpPr>
        <p:spPr>
          <a:xfrm>
            <a:off x="9560452" y="3196624"/>
            <a:ext cx="650677" cy="234164"/>
          </a:xfrm>
          <a:prstGeom prst="rect">
            <a:avLst/>
          </a:prstGeom>
          <a:solidFill>
            <a:srgbClr val="9C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查询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2636F81-E9A4-410B-902D-841D5028EBF4}"/>
              </a:ext>
            </a:extLst>
          </p:cNvPr>
          <p:cNvSpPr/>
          <p:nvPr/>
        </p:nvSpPr>
        <p:spPr>
          <a:xfrm>
            <a:off x="10245209" y="3196624"/>
            <a:ext cx="650677" cy="234164"/>
          </a:xfrm>
          <a:prstGeom prst="rect">
            <a:avLst/>
          </a:prstGeom>
          <a:solidFill>
            <a:srgbClr val="9C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计算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1803EE2-D25C-4FAB-A4ED-2C98C1397459}"/>
              </a:ext>
            </a:extLst>
          </p:cNvPr>
          <p:cNvSpPr/>
          <p:nvPr/>
        </p:nvSpPr>
        <p:spPr>
          <a:xfrm>
            <a:off x="9571146" y="3457135"/>
            <a:ext cx="650677" cy="234164"/>
          </a:xfrm>
          <a:prstGeom prst="rect">
            <a:avLst/>
          </a:prstGeom>
          <a:solidFill>
            <a:srgbClr val="9C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修改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76679B1-5211-4F4B-97C8-AED53D4AA825}"/>
              </a:ext>
            </a:extLst>
          </p:cNvPr>
          <p:cNvCxnSpPr/>
          <p:nvPr/>
        </p:nvCxnSpPr>
        <p:spPr>
          <a:xfrm>
            <a:off x="9290167" y="2651902"/>
            <a:ext cx="0" cy="41429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3BACF6C7-20A9-4A18-A71C-C27067CA690C}"/>
              </a:ext>
            </a:extLst>
          </p:cNvPr>
          <p:cNvSpPr/>
          <p:nvPr/>
        </p:nvSpPr>
        <p:spPr>
          <a:xfrm>
            <a:off x="9569569" y="4765209"/>
            <a:ext cx="1337340" cy="2529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数据报表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2BDE86E-C179-44D4-BD40-16D0AD04D0D6}"/>
              </a:ext>
            </a:extLst>
          </p:cNvPr>
          <p:cNvCxnSpPr/>
          <p:nvPr/>
        </p:nvCxnSpPr>
        <p:spPr>
          <a:xfrm flipV="1">
            <a:off x="9305824" y="4894882"/>
            <a:ext cx="266920" cy="48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D22A8B2-807F-438A-BC4C-DB8B6ED6D0FD}"/>
              </a:ext>
            </a:extLst>
          </p:cNvPr>
          <p:cNvSpPr/>
          <p:nvPr/>
        </p:nvSpPr>
        <p:spPr>
          <a:xfrm>
            <a:off x="9576868" y="5029527"/>
            <a:ext cx="650677" cy="234164"/>
          </a:xfrm>
          <a:prstGeom prst="rect">
            <a:avLst/>
          </a:prstGeom>
          <a:solidFill>
            <a:srgbClr val="9C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员工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1A677D8-6C82-467C-8CF8-F2D91A319B53}"/>
              </a:ext>
            </a:extLst>
          </p:cNvPr>
          <p:cNvSpPr/>
          <p:nvPr/>
        </p:nvSpPr>
        <p:spPr>
          <a:xfrm>
            <a:off x="10261625" y="5029527"/>
            <a:ext cx="650677" cy="234164"/>
          </a:xfrm>
          <a:prstGeom prst="rect">
            <a:avLst/>
          </a:prstGeom>
          <a:solidFill>
            <a:srgbClr val="9C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工资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1A6FB7B-A7FB-4DE2-9922-D7DB1965B7A7}"/>
              </a:ext>
            </a:extLst>
          </p:cNvPr>
          <p:cNvSpPr/>
          <p:nvPr/>
        </p:nvSpPr>
        <p:spPr>
          <a:xfrm>
            <a:off x="9587562" y="5290038"/>
            <a:ext cx="650677" cy="234164"/>
          </a:xfrm>
          <a:prstGeom prst="rect">
            <a:avLst/>
          </a:prstGeom>
          <a:solidFill>
            <a:srgbClr val="9C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修改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E5D25A5-943B-460F-B51B-99BA6C291AD6}"/>
              </a:ext>
            </a:extLst>
          </p:cNvPr>
          <p:cNvCxnSpPr/>
          <p:nvPr/>
        </p:nvCxnSpPr>
        <p:spPr>
          <a:xfrm>
            <a:off x="9306583" y="4484805"/>
            <a:ext cx="0" cy="41429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6039D7E0-82AB-4F4A-9676-B676A45A877B}"/>
              </a:ext>
            </a:extLst>
          </p:cNvPr>
          <p:cNvSpPr/>
          <p:nvPr/>
        </p:nvSpPr>
        <p:spPr>
          <a:xfrm>
            <a:off x="10147754" y="4121020"/>
            <a:ext cx="800219" cy="317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100" spc="100" dirty="0">
                <a:solidFill>
                  <a:srgbClr val="C0000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自动生成</a:t>
            </a:r>
            <a:endParaRPr lang="en-US" altLang="zh-CN" sz="1100" spc="100" dirty="0">
              <a:solidFill>
                <a:srgbClr val="C00000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F285B77-54BA-421A-9B96-3697F670D237}"/>
              </a:ext>
            </a:extLst>
          </p:cNvPr>
          <p:cNvCxnSpPr/>
          <p:nvPr/>
        </p:nvCxnSpPr>
        <p:spPr>
          <a:xfrm>
            <a:off x="10527316" y="3910162"/>
            <a:ext cx="0" cy="2199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B0552BDE-D20A-4160-B689-C9B0744774DD}"/>
              </a:ext>
            </a:extLst>
          </p:cNvPr>
          <p:cNvSpPr/>
          <p:nvPr/>
        </p:nvSpPr>
        <p:spPr>
          <a:xfrm>
            <a:off x="3240421" y="2336841"/>
            <a:ext cx="1310559" cy="350351"/>
          </a:xfrm>
          <a:prstGeom prst="rect">
            <a:avLst/>
          </a:prstGeom>
          <a:solidFill>
            <a:srgbClr val="9C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项目内容</a:t>
            </a: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4495D86-A7B1-4E0D-8908-47F5969D4714}"/>
              </a:ext>
            </a:extLst>
          </p:cNvPr>
          <p:cNvSpPr/>
          <p:nvPr/>
        </p:nvSpPr>
        <p:spPr>
          <a:xfrm>
            <a:off x="5972847" y="2336841"/>
            <a:ext cx="1310559" cy="350351"/>
          </a:xfrm>
          <a:prstGeom prst="rect">
            <a:avLst/>
          </a:prstGeom>
          <a:solidFill>
            <a:srgbClr val="9C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项目内容</a:t>
            </a: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F8153B-06C5-4980-9897-09CD8A670E79}"/>
              </a:ext>
            </a:extLst>
          </p:cNvPr>
          <p:cNvSpPr/>
          <p:nvPr/>
        </p:nvSpPr>
        <p:spPr>
          <a:xfrm>
            <a:off x="8634887" y="2336841"/>
            <a:ext cx="1310559" cy="350351"/>
          </a:xfrm>
          <a:prstGeom prst="rect">
            <a:avLst/>
          </a:prstGeom>
          <a:solidFill>
            <a:srgbClr val="9C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项目内容</a:t>
            </a: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6F382ED-095A-4101-9F18-50D6C5536E98}"/>
              </a:ext>
            </a:extLst>
          </p:cNvPr>
          <p:cNvSpPr/>
          <p:nvPr/>
        </p:nvSpPr>
        <p:spPr>
          <a:xfrm>
            <a:off x="8689554" y="4114450"/>
            <a:ext cx="1310559" cy="350351"/>
          </a:xfrm>
          <a:prstGeom prst="rect">
            <a:avLst/>
          </a:prstGeom>
          <a:solidFill>
            <a:srgbClr val="9C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项目内容</a:t>
            </a: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0AF387F-0BDB-430E-B5EF-9E6CC93428A5}"/>
              </a:ext>
            </a:extLst>
          </p:cNvPr>
          <p:cNvSpPr/>
          <p:nvPr/>
        </p:nvSpPr>
        <p:spPr>
          <a:xfrm>
            <a:off x="1680876" y="2338589"/>
            <a:ext cx="492443" cy="945131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sz="20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Design </a:t>
            </a:r>
            <a:endParaRPr lang="zh-CN" altLang="en-US" sz="20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6B6C1B1-D3A5-40EF-87FA-A480E22F29B3}"/>
              </a:ext>
            </a:extLst>
          </p:cNvPr>
          <p:cNvCxnSpPr>
            <a:cxnSpLocks/>
          </p:cNvCxnSpPr>
          <p:nvPr/>
        </p:nvCxnSpPr>
        <p:spPr>
          <a:xfrm>
            <a:off x="2462798" y="2369069"/>
            <a:ext cx="0" cy="32602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760167"/>
      </p:ext>
    </p:extLst>
  </p:cSld>
  <p:clrMapOvr>
    <a:masterClrMapping/>
  </p:clrMapOvr>
</p:sld>
</file>

<file path=ppt/slides/slide1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BD05534-F610-4418-83A5-822838125272}"/>
              </a:ext>
            </a:extLst>
          </p:cNvPr>
          <p:cNvSpPr/>
          <p:nvPr/>
        </p:nvSpPr>
        <p:spPr>
          <a:xfrm>
            <a:off x="211596" y="139773"/>
            <a:ext cx="3147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1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研究内容及成果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A16271-7A74-4BFE-82FA-548C9F1A5682}"/>
              </a:ext>
            </a:extLst>
          </p:cNvPr>
          <p:cNvSpPr/>
          <p:nvPr/>
        </p:nvSpPr>
        <p:spPr>
          <a:xfrm>
            <a:off x="211596" y="652898"/>
            <a:ext cx="2433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Processes and Outcomes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BF4A537-B302-4F39-961F-AA6382E301D4}"/>
              </a:ext>
            </a:extLst>
          </p:cNvPr>
          <p:cNvCxnSpPr/>
          <p:nvPr/>
        </p:nvCxnSpPr>
        <p:spPr>
          <a:xfrm>
            <a:off x="5298074" y="3284346"/>
            <a:ext cx="17284" cy="93527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535084FF-F500-4176-8B6A-5944F25E44C5}"/>
              </a:ext>
            </a:extLst>
          </p:cNvPr>
          <p:cNvSpPr/>
          <p:nvPr/>
        </p:nvSpPr>
        <p:spPr>
          <a:xfrm>
            <a:off x="1680870" y="2338589"/>
            <a:ext cx="492443" cy="1320041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sz="20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Outcomes </a:t>
            </a:r>
            <a:endParaRPr lang="zh-CN" altLang="en-US" sz="20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F0685-365F-4177-8026-7292750C2017}"/>
              </a:ext>
            </a:extLst>
          </p:cNvPr>
          <p:cNvSpPr/>
          <p:nvPr/>
        </p:nvSpPr>
        <p:spPr>
          <a:xfrm>
            <a:off x="1100579" y="2308109"/>
            <a:ext cx="677108" cy="1785104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3200" spc="1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设计结果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310ADD-B0DE-4F8E-A690-879B40451C4C}"/>
              </a:ext>
            </a:extLst>
          </p:cNvPr>
          <p:cNvCxnSpPr>
            <a:cxnSpLocks/>
          </p:cNvCxnSpPr>
          <p:nvPr/>
        </p:nvCxnSpPr>
        <p:spPr>
          <a:xfrm>
            <a:off x="2462798" y="2369069"/>
            <a:ext cx="0" cy="32602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B0929CC-E36B-44B6-BE8A-7AE48B86D8C4}"/>
              </a:ext>
            </a:extLst>
          </p:cNvPr>
          <p:cNvSpPr txBox="1"/>
          <p:nvPr/>
        </p:nvSpPr>
        <p:spPr>
          <a:xfrm>
            <a:off x="3465989" y="2509201"/>
            <a:ext cx="2168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Summer Framework 5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066CD7-1A8D-4579-8059-FBB4B330FDC6}"/>
              </a:ext>
            </a:extLst>
          </p:cNvPr>
          <p:cNvSpPr/>
          <p:nvPr/>
        </p:nvSpPr>
        <p:spPr>
          <a:xfrm>
            <a:off x="4572707" y="2731425"/>
            <a:ext cx="851515" cy="325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spc="1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框架体系</a:t>
            </a:r>
            <a:endParaRPr lang="en-US" altLang="zh-CN" sz="1200" spc="1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6625A6D-0452-4582-A646-635ED1CCB46C}"/>
              </a:ext>
            </a:extLst>
          </p:cNvPr>
          <p:cNvCxnSpPr/>
          <p:nvPr/>
        </p:nvCxnSpPr>
        <p:spPr>
          <a:xfrm>
            <a:off x="3147910" y="2406140"/>
            <a:ext cx="77177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7F6BDE4-78FE-4035-A69F-52754BD2D3B9}"/>
              </a:ext>
            </a:extLst>
          </p:cNvPr>
          <p:cNvCxnSpPr/>
          <p:nvPr/>
        </p:nvCxnSpPr>
        <p:spPr>
          <a:xfrm>
            <a:off x="7039502" y="2284823"/>
            <a:ext cx="1707" cy="12117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6CBBA1D-E0E4-495F-8AFE-CA803FC82ED6}"/>
              </a:ext>
            </a:extLst>
          </p:cNvPr>
          <p:cNvCxnSpPr>
            <a:endCxn id="22" idx="4"/>
          </p:cNvCxnSpPr>
          <p:nvPr/>
        </p:nvCxnSpPr>
        <p:spPr>
          <a:xfrm>
            <a:off x="3621069" y="2821739"/>
            <a:ext cx="8529" cy="160971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B9747CB-38CF-496A-9C1A-F481DBEAE3EC}"/>
              </a:ext>
            </a:extLst>
          </p:cNvPr>
          <p:cNvSpPr txBox="1"/>
          <p:nvPr/>
        </p:nvSpPr>
        <p:spPr>
          <a:xfrm>
            <a:off x="3659850" y="3129422"/>
            <a:ext cx="1277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Summer MVC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E253592-3E9F-4A13-BACD-37998CFCEA1D}"/>
              </a:ext>
            </a:extLst>
          </p:cNvPr>
          <p:cNvSpPr/>
          <p:nvPr/>
        </p:nvSpPr>
        <p:spPr>
          <a:xfrm>
            <a:off x="3929159" y="3323499"/>
            <a:ext cx="848309" cy="321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100" spc="1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Web</a:t>
            </a:r>
            <a:r>
              <a:rPr lang="zh-CN" altLang="en-US" sz="1100" spc="1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框架</a:t>
            </a:r>
            <a:endParaRPr lang="en-US" altLang="zh-CN" sz="1100" spc="1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B85E42D-FBF0-41F6-8505-1D909E4B57CB}"/>
              </a:ext>
            </a:extLst>
          </p:cNvPr>
          <p:cNvSpPr/>
          <p:nvPr/>
        </p:nvSpPr>
        <p:spPr>
          <a:xfrm>
            <a:off x="3586184" y="3247220"/>
            <a:ext cx="73666" cy="7366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CD4BA-49A5-441E-A375-BDE570A5E6F7}"/>
              </a:ext>
            </a:extLst>
          </p:cNvPr>
          <p:cNvSpPr txBox="1"/>
          <p:nvPr/>
        </p:nvSpPr>
        <p:spPr>
          <a:xfrm>
            <a:off x="3659850" y="3680460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Summer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17437FC-68F3-4B74-BA54-8505691A87EB}"/>
              </a:ext>
            </a:extLst>
          </p:cNvPr>
          <p:cNvSpPr/>
          <p:nvPr/>
        </p:nvSpPr>
        <p:spPr>
          <a:xfrm>
            <a:off x="3929159" y="3874537"/>
            <a:ext cx="800219" cy="321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100" spc="1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邮件框架</a:t>
            </a:r>
            <a:endParaRPr lang="en-US" altLang="zh-CN" sz="1100" spc="1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5455058-E105-4A6D-B483-048447A2E465}"/>
              </a:ext>
            </a:extLst>
          </p:cNvPr>
          <p:cNvSpPr/>
          <p:nvPr/>
        </p:nvSpPr>
        <p:spPr>
          <a:xfrm>
            <a:off x="3586184" y="3798258"/>
            <a:ext cx="73666" cy="7366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25BB13-0EBD-4AC1-BB16-E658F9BE86DC}"/>
              </a:ext>
            </a:extLst>
          </p:cNvPr>
          <p:cNvSpPr txBox="1"/>
          <p:nvPr/>
        </p:nvSpPr>
        <p:spPr>
          <a:xfrm>
            <a:off x="3666431" y="4239989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Summer Security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endParaRPr lang="zh-CN" altLang="en-US" sz="14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A2FF3B6-B1CB-4B2A-AB29-8A2EC6656848}"/>
              </a:ext>
            </a:extLst>
          </p:cNvPr>
          <p:cNvSpPr/>
          <p:nvPr/>
        </p:nvSpPr>
        <p:spPr>
          <a:xfrm>
            <a:off x="3935740" y="4434066"/>
            <a:ext cx="800219" cy="321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100" spc="1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安全框架</a:t>
            </a:r>
            <a:endParaRPr lang="en-US" altLang="zh-CN" sz="1100" spc="1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6760F61-55E9-4F87-97D4-C9D20C209D08}"/>
              </a:ext>
            </a:extLst>
          </p:cNvPr>
          <p:cNvSpPr/>
          <p:nvPr/>
        </p:nvSpPr>
        <p:spPr>
          <a:xfrm>
            <a:off x="3592765" y="4357787"/>
            <a:ext cx="73666" cy="7366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AE4070F-5B4A-48D7-B604-0A859E9F58ED}"/>
              </a:ext>
            </a:extLst>
          </p:cNvPr>
          <p:cNvCxnSpPr>
            <a:stCxn id="14" idx="3"/>
          </p:cNvCxnSpPr>
          <p:nvPr/>
        </p:nvCxnSpPr>
        <p:spPr>
          <a:xfrm>
            <a:off x="4937187" y="3283311"/>
            <a:ext cx="390669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EB76146-7745-4B1C-BB7D-630BF5297A91}"/>
              </a:ext>
            </a:extLst>
          </p:cNvPr>
          <p:cNvSpPr txBox="1"/>
          <p:nvPr/>
        </p:nvSpPr>
        <p:spPr>
          <a:xfrm>
            <a:off x="5382812" y="3138497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Model</a:t>
            </a:r>
            <a:endParaRPr lang="zh-CN" altLang="en-US" sz="12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60F5FFE-BE03-41C7-85A1-6C10224A4E35}"/>
              </a:ext>
            </a:extLst>
          </p:cNvPr>
          <p:cNvSpPr/>
          <p:nvPr/>
        </p:nvSpPr>
        <p:spPr>
          <a:xfrm>
            <a:off x="5522274" y="3278053"/>
            <a:ext cx="466794" cy="318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000" spc="1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模型</a:t>
            </a:r>
            <a:endParaRPr lang="en-US" altLang="zh-CN" sz="1000" spc="1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A11EF4-4B5F-43E0-A601-A9284D1474DD}"/>
              </a:ext>
            </a:extLst>
          </p:cNvPr>
          <p:cNvSpPr txBox="1"/>
          <p:nvPr/>
        </p:nvSpPr>
        <p:spPr>
          <a:xfrm>
            <a:off x="5390235" y="3588354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View</a:t>
            </a:r>
            <a:endParaRPr lang="zh-CN" altLang="en-US" sz="12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1B057C4-9DAE-4383-821A-CF42936AD6FD}"/>
              </a:ext>
            </a:extLst>
          </p:cNvPr>
          <p:cNvSpPr/>
          <p:nvPr/>
        </p:nvSpPr>
        <p:spPr>
          <a:xfrm>
            <a:off x="5514457" y="3727910"/>
            <a:ext cx="466794" cy="318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000" spc="1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视图</a:t>
            </a:r>
            <a:endParaRPr lang="en-US" altLang="zh-CN" sz="1000" spc="1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898C76C-F9A9-4D76-9F36-CE2F2E748175}"/>
              </a:ext>
            </a:extLst>
          </p:cNvPr>
          <p:cNvSpPr txBox="1"/>
          <p:nvPr/>
        </p:nvSpPr>
        <p:spPr>
          <a:xfrm>
            <a:off x="5405672" y="4032897"/>
            <a:ext cx="855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Controller</a:t>
            </a:r>
            <a:endParaRPr lang="zh-CN" altLang="en-US" sz="12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658DD66-1BD8-4812-BCEE-B37A5C3FD08A}"/>
              </a:ext>
            </a:extLst>
          </p:cNvPr>
          <p:cNvSpPr/>
          <p:nvPr/>
        </p:nvSpPr>
        <p:spPr>
          <a:xfrm>
            <a:off x="5545134" y="4172453"/>
            <a:ext cx="466794" cy="318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000" spc="1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控制</a:t>
            </a:r>
            <a:endParaRPr lang="en-US" altLang="zh-CN" sz="1000" spc="1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1461A59-2134-4A67-AAC0-B100A68730BA}"/>
              </a:ext>
            </a:extLst>
          </p:cNvPr>
          <p:cNvCxnSpPr/>
          <p:nvPr/>
        </p:nvCxnSpPr>
        <p:spPr>
          <a:xfrm flipV="1">
            <a:off x="5928288" y="3735901"/>
            <a:ext cx="558407" cy="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1DF8697-5DB9-462B-9E0C-627495B69697}"/>
              </a:ext>
            </a:extLst>
          </p:cNvPr>
          <p:cNvSpPr txBox="1"/>
          <p:nvPr/>
        </p:nvSpPr>
        <p:spPr>
          <a:xfrm>
            <a:off x="6516190" y="3594925"/>
            <a:ext cx="582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Pages</a:t>
            </a:r>
            <a:endParaRPr lang="zh-CN" altLang="en-US" sz="12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8AE4668-8F42-4127-A509-F19B8137A6AE}"/>
              </a:ext>
            </a:extLst>
          </p:cNvPr>
          <p:cNvSpPr/>
          <p:nvPr/>
        </p:nvSpPr>
        <p:spPr>
          <a:xfrm>
            <a:off x="6553926" y="3770000"/>
            <a:ext cx="748923" cy="318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000" spc="1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模板引擎</a:t>
            </a:r>
            <a:endParaRPr lang="en-US" altLang="zh-CN" sz="1000" spc="1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B993115-9F8B-4824-882E-BACE86AC2BA7}"/>
              </a:ext>
            </a:extLst>
          </p:cNvPr>
          <p:cNvSpPr txBox="1"/>
          <p:nvPr/>
        </p:nvSpPr>
        <p:spPr>
          <a:xfrm>
            <a:off x="6516190" y="4046202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Dootstrap4</a:t>
            </a:r>
            <a:endParaRPr lang="zh-CN" altLang="en-US" sz="12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C948C11-C609-4474-83C8-7CB7CBD03D14}"/>
              </a:ext>
            </a:extLst>
          </p:cNvPr>
          <p:cNvSpPr/>
          <p:nvPr/>
        </p:nvSpPr>
        <p:spPr>
          <a:xfrm>
            <a:off x="6553926" y="4221277"/>
            <a:ext cx="853119" cy="314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000" spc="1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HTML</a:t>
            </a:r>
            <a:r>
              <a:rPr lang="zh-CN" altLang="en-US" sz="1000" spc="1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框架</a:t>
            </a:r>
            <a:endParaRPr lang="en-US" altLang="zh-CN" sz="1000" spc="1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D921EFD-4B04-450C-B201-7BD444037B92}"/>
              </a:ext>
            </a:extLst>
          </p:cNvPr>
          <p:cNvCxnSpPr>
            <a:cxnSpLocks/>
          </p:cNvCxnSpPr>
          <p:nvPr/>
        </p:nvCxnSpPr>
        <p:spPr>
          <a:xfrm>
            <a:off x="6453123" y="3717062"/>
            <a:ext cx="7739" cy="50694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695419D-7B4C-461E-9618-AB98157600D0}"/>
              </a:ext>
            </a:extLst>
          </p:cNvPr>
          <p:cNvCxnSpPr/>
          <p:nvPr/>
        </p:nvCxnSpPr>
        <p:spPr>
          <a:xfrm>
            <a:off x="9584990" y="3353792"/>
            <a:ext cx="0" cy="212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A11F1AC-90D8-4C0C-B5B0-779926AC649C}"/>
              </a:ext>
            </a:extLst>
          </p:cNvPr>
          <p:cNvCxnSpPr/>
          <p:nvPr/>
        </p:nvCxnSpPr>
        <p:spPr>
          <a:xfrm>
            <a:off x="9575465" y="4278340"/>
            <a:ext cx="0" cy="212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D42671B-EBDA-4583-97CF-F5D55EC71507}"/>
              </a:ext>
            </a:extLst>
          </p:cNvPr>
          <p:cNvCxnSpPr/>
          <p:nvPr/>
        </p:nvCxnSpPr>
        <p:spPr>
          <a:xfrm>
            <a:off x="9442750" y="4813146"/>
            <a:ext cx="284072" cy="2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B00051E-64BE-4E0E-A7CB-FC5243482C7D}"/>
              </a:ext>
            </a:extLst>
          </p:cNvPr>
          <p:cNvCxnSpPr>
            <a:cxnSpLocks/>
          </p:cNvCxnSpPr>
          <p:nvPr/>
        </p:nvCxnSpPr>
        <p:spPr>
          <a:xfrm>
            <a:off x="5160286" y="4480311"/>
            <a:ext cx="155072" cy="22329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D98160A-7970-4245-A65C-E8B4793E835D}"/>
              </a:ext>
            </a:extLst>
          </p:cNvPr>
          <p:cNvSpPr txBox="1"/>
          <p:nvPr/>
        </p:nvSpPr>
        <p:spPr>
          <a:xfrm>
            <a:off x="5401235" y="458008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访问控制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9C49927-C44C-42B8-828A-33BD0DBA2584}"/>
              </a:ext>
            </a:extLst>
          </p:cNvPr>
          <p:cNvCxnSpPr>
            <a:cxnSpLocks/>
          </p:cNvCxnSpPr>
          <p:nvPr/>
        </p:nvCxnSpPr>
        <p:spPr>
          <a:xfrm>
            <a:off x="5316497" y="4720851"/>
            <a:ext cx="6054" cy="47400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74F5CE9-2F98-414D-8D68-AA90E11568A5}"/>
              </a:ext>
            </a:extLst>
          </p:cNvPr>
          <p:cNvSpPr txBox="1"/>
          <p:nvPr/>
        </p:nvSpPr>
        <p:spPr>
          <a:xfrm>
            <a:off x="5401235" y="50840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用户认证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79CAE79-434C-40AC-96DF-55ACA7690A8C}"/>
              </a:ext>
            </a:extLst>
          </p:cNvPr>
          <p:cNvSpPr/>
          <p:nvPr/>
        </p:nvSpPr>
        <p:spPr>
          <a:xfrm>
            <a:off x="5567947" y="4728620"/>
            <a:ext cx="750526" cy="315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000" spc="1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URL</a:t>
            </a:r>
            <a:r>
              <a:rPr lang="zh-CN" altLang="en-US" sz="1000" spc="1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保护</a:t>
            </a:r>
            <a:endParaRPr lang="en-US" altLang="zh-CN" sz="1000" spc="1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6E3039B-737C-44C4-994C-986C838953B4}"/>
              </a:ext>
            </a:extLst>
          </p:cNvPr>
          <p:cNvSpPr/>
          <p:nvPr/>
        </p:nvSpPr>
        <p:spPr>
          <a:xfrm>
            <a:off x="5586688" y="5231693"/>
            <a:ext cx="902811" cy="314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000" spc="10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Bcrypt</a:t>
            </a:r>
            <a:r>
              <a:rPr lang="zh-CN" altLang="en-US" sz="1000" spc="1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加密</a:t>
            </a:r>
            <a:endParaRPr lang="en-US" altLang="zh-CN" sz="1000" spc="1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B5DB42F-B86F-40B6-9BC3-869AB8A3CDA6}"/>
              </a:ext>
            </a:extLst>
          </p:cNvPr>
          <p:cNvCxnSpPr/>
          <p:nvPr/>
        </p:nvCxnSpPr>
        <p:spPr>
          <a:xfrm>
            <a:off x="4383354" y="2407968"/>
            <a:ext cx="1707" cy="12117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644A416-902A-4DB9-9660-F6D37C08AAB7}"/>
              </a:ext>
            </a:extLst>
          </p:cNvPr>
          <p:cNvCxnSpPr/>
          <p:nvPr/>
        </p:nvCxnSpPr>
        <p:spPr>
          <a:xfrm>
            <a:off x="9555121" y="2412965"/>
            <a:ext cx="1707" cy="12117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4A184D1-8D79-4594-B7C4-039217521296}"/>
              </a:ext>
            </a:extLst>
          </p:cNvPr>
          <p:cNvCxnSpPr>
            <a:cxnSpLocks/>
          </p:cNvCxnSpPr>
          <p:nvPr/>
        </p:nvCxnSpPr>
        <p:spPr>
          <a:xfrm flipH="1" flipV="1">
            <a:off x="6011928" y="3320144"/>
            <a:ext cx="2506754" cy="510611"/>
          </a:xfrm>
          <a:prstGeom prst="straightConnector1">
            <a:avLst/>
          </a:prstGeom>
          <a:ln>
            <a:solidFill>
              <a:srgbClr val="9C33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164E032-D429-424F-9221-388062AE2B73}"/>
              </a:ext>
            </a:extLst>
          </p:cNvPr>
          <p:cNvCxnSpPr/>
          <p:nvPr/>
        </p:nvCxnSpPr>
        <p:spPr>
          <a:xfrm flipH="1">
            <a:off x="5111475" y="4210268"/>
            <a:ext cx="192532" cy="16036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E46193E-6ED1-499F-8428-2F208C9F0712}"/>
              </a:ext>
            </a:extLst>
          </p:cNvPr>
          <p:cNvCxnSpPr/>
          <p:nvPr/>
        </p:nvCxnSpPr>
        <p:spPr>
          <a:xfrm>
            <a:off x="3111018" y="5646796"/>
            <a:ext cx="77177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8724898-CDC0-4B0B-A355-456AC3C72E28}"/>
              </a:ext>
            </a:extLst>
          </p:cNvPr>
          <p:cNvCxnSpPr/>
          <p:nvPr/>
        </p:nvCxnSpPr>
        <p:spPr>
          <a:xfrm>
            <a:off x="7037795" y="5655094"/>
            <a:ext cx="1707" cy="12117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059F97B9-6C53-4000-8511-A357CD44FB29}"/>
              </a:ext>
            </a:extLst>
          </p:cNvPr>
          <p:cNvSpPr/>
          <p:nvPr/>
        </p:nvSpPr>
        <p:spPr>
          <a:xfrm>
            <a:off x="6604759" y="1914784"/>
            <a:ext cx="851515" cy="320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spc="1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快速构建</a:t>
            </a:r>
            <a:endParaRPr lang="en-US" altLang="zh-CN" sz="1200" spc="1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38CF6DB-F853-4725-AFAD-58ADCDC79ADC}"/>
              </a:ext>
            </a:extLst>
          </p:cNvPr>
          <p:cNvSpPr txBox="1"/>
          <p:nvPr/>
        </p:nvSpPr>
        <p:spPr>
          <a:xfrm>
            <a:off x="6318622" y="1684767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Summer Boot</a:t>
            </a:r>
            <a:endParaRPr lang="zh-CN" altLang="en-US" sz="1600" dirty="0">
              <a:solidFill>
                <a:srgbClr val="C00000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703FB68-B1E8-4DA0-B3D7-992698195420}"/>
              </a:ext>
            </a:extLst>
          </p:cNvPr>
          <p:cNvSpPr/>
          <p:nvPr/>
        </p:nvSpPr>
        <p:spPr>
          <a:xfrm>
            <a:off x="9096807" y="2950879"/>
            <a:ext cx="1018227" cy="320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spc="1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持久层框架</a:t>
            </a:r>
            <a:endParaRPr lang="en-US" altLang="zh-CN" sz="1200" spc="1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0215AFD-4FA7-4229-9C7F-CF24BACE9B09}"/>
              </a:ext>
            </a:extLst>
          </p:cNvPr>
          <p:cNvSpPr txBox="1"/>
          <p:nvPr/>
        </p:nvSpPr>
        <p:spPr>
          <a:xfrm>
            <a:off x="9098602" y="2720862"/>
            <a:ext cx="1014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C0000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YourBatis</a:t>
            </a:r>
            <a:endParaRPr lang="zh-CN" altLang="en-US" sz="1600" dirty="0">
              <a:solidFill>
                <a:srgbClr val="C00000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CAE6DEE-B744-4D84-9620-5874A86C4DA7}"/>
              </a:ext>
            </a:extLst>
          </p:cNvPr>
          <p:cNvSpPr/>
          <p:nvPr/>
        </p:nvSpPr>
        <p:spPr>
          <a:xfrm>
            <a:off x="8846738" y="3896804"/>
            <a:ext cx="1518364" cy="320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spc="1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数据自动生成插件</a:t>
            </a:r>
            <a:endParaRPr lang="en-US" altLang="zh-CN" sz="1200" spc="1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ADBED79-74CA-45FC-9ADB-702537B85853}"/>
              </a:ext>
            </a:extLst>
          </p:cNvPr>
          <p:cNvSpPr txBox="1"/>
          <p:nvPr/>
        </p:nvSpPr>
        <p:spPr>
          <a:xfrm>
            <a:off x="8616899" y="3666787"/>
            <a:ext cx="1978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C0000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YourBatis</a:t>
            </a:r>
            <a:r>
              <a:rPr lang="en-US" altLang="zh-CN" sz="1600" dirty="0">
                <a:solidFill>
                  <a:srgbClr val="C0000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 Generator</a:t>
            </a:r>
            <a:endParaRPr lang="zh-CN" altLang="en-US" sz="1600" dirty="0">
              <a:solidFill>
                <a:srgbClr val="C00000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3EABF1-2422-457D-A5DD-7BAA77824DBB}"/>
              </a:ext>
            </a:extLst>
          </p:cNvPr>
          <p:cNvSpPr/>
          <p:nvPr/>
        </p:nvSpPr>
        <p:spPr>
          <a:xfrm>
            <a:off x="8164687" y="4867694"/>
            <a:ext cx="1217000" cy="320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spc="1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社区版 </a:t>
            </a:r>
            <a:r>
              <a:rPr lang="en-US" altLang="zh-CN" sz="1200" spc="1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8.0.12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D4D0D0F-1616-496E-B4D2-E691808FD7F4}"/>
              </a:ext>
            </a:extLst>
          </p:cNvPr>
          <p:cNvSpPr txBox="1"/>
          <p:nvPr/>
        </p:nvSpPr>
        <p:spPr>
          <a:xfrm>
            <a:off x="8298730" y="4637677"/>
            <a:ext cx="948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C0000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YourSQL</a:t>
            </a:r>
            <a:endParaRPr lang="zh-CN" altLang="en-US" sz="1600" dirty="0">
              <a:solidFill>
                <a:srgbClr val="C00000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7410F7C-0DB7-48ED-A1B1-DC428B3115F1}"/>
              </a:ext>
            </a:extLst>
          </p:cNvPr>
          <p:cNvSpPr/>
          <p:nvPr/>
        </p:nvSpPr>
        <p:spPr>
          <a:xfrm>
            <a:off x="9940880" y="4847485"/>
            <a:ext cx="1018227" cy="320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spc="1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可视化工具</a:t>
            </a:r>
            <a:endParaRPr lang="en-US" altLang="zh-CN" sz="1200" spc="1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DF33B3A-B21E-4A4E-92A0-00CDB7655A1B}"/>
              </a:ext>
            </a:extLst>
          </p:cNvPr>
          <p:cNvSpPr txBox="1"/>
          <p:nvPr/>
        </p:nvSpPr>
        <p:spPr>
          <a:xfrm>
            <a:off x="9891186" y="4617468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C0000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SQLviewer</a:t>
            </a:r>
            <a:endParaRPr lang="zh-CN" altLang="en-US" sz="1600" dirty="0">
              <a:solidFill>
                <a:srgbClr val="C00000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2291D85-D954-47D8-9C37-BAC065CCA570}"/>
              </a:ext>
            </a:extLst>
          </p:cNvPr>
          <p:cNvSpPr/>
          <p:nvPr/>
        </p:nvSpPr>
        <p:spPr>
          <a:xfrm>
            <a:off x="6668205" y="6087854"/>
            <a:ext cx="851515" cy="320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spc="1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打包应用</a:t>
            </a:r>
            <a:endParaRPr lang="en-US" altLang="zh-CN" sz="1200" spc="1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04D1970-37C6-471D-B330-08B32047D1ED}"/>
              </a:ext>
            </a:extLst>
          </p:cNvPr>
          <p:cNvSpPr txBox="1"/>
          <p:nvPr/>
        </p:nvSpPr>
        <p:spPr>
          <a:xfrm>
            <a:off x="6382068" y="5857837"/>
            <a:ext cx="140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Boot Package</a:t>
            </a:r>
            <a:endParaRPr lang="zh-CN" altLang="en-US" sz="1600" dirty="0">
              <a:solidFill>
                <a:srgbClr val="C00000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0E183983-B658-4A6C-8482-BD22E8A4B1B9}"/>
              </a:ext>
            </a:extLst>
          </p:cNvPr>
          <p:cNvSpPr/>
          <p:nvPr/>
        </p:nvSpPr>
        <p:spPr>
          <a:xfrm>
            <a:off x="6424029" y="3699068"/>
            <a:ext cx="73666" cy="7366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D39FD2D0-AB87-4412-86CA-3ED256437559}"/>
              </a:ext>
            </a:extLst>
          </p:cNvPr>
          <p:cNvSpPr/>
          <p:nvPr/>
        </p:nvSpPr>
        <p:spPr>
          <a:xfrm>
            <a:off x="6424029" y="4150345"/>
            <a:ext cx="73666" cy="7366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147A801-11FA-43CD-959C-96A9F7726734}"/>
              </a:ext>
            </a:extLst>
          </p:cNvPr>
          <p:cNvSpPr/>
          <p:nvPr/>
        </p:nvSpPr>
        <p:spPr>
          <a:xfrm>
            <a:off x="5283613" y="4688062"/>
            <a:ext cx="73666" cy="7366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D470CF32-3F2B-49A8-869C-039DF84E96E7}"/>
              </a:ext>
            </a:extLst>
          </p:cNvPr>
          <p:cNvSpPr/>
          <p:nvPr/>
        </p:nvSpPr>
        <p:spPr>
          <a:xfrm>
            <a:off x="5285718" y="5194860"/>
            <a:ext cx="73666" cy="7366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AD2F191-7814-4989-8E69-933C5131234E}"/>
              </a:ext>
            </a:extLst>
          </p:cNvPr>
          <p:cNvSpPr/>
          <p:nvPr/>
        </p:nvSpPr>
        <p:spPr>
          <a:xfrm>
            <a:off x="5265190" y="3246477"/>
            <a:ext cx="73666" cy="7366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5CC7D14-B2FF-44EA-9245-69DE5E7DB65E}"/>
              </a:ext>
            </a:extLst>
          </p:cNvPr>
          <p:cNvSpPr/>
          <p:nvPr/>
        </p:nvSpPr>
        <p:spPr>
          <a:xfrm>
            <a:off x="5272613" y="3696334"/>
            <a:ext cx="73666" cy="7366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04551398-4D40-40BF-8411-ECA9D1DAC149}"/>
              </a:ext>
            </a:extLst>
          </p:cNvPr>
          <p:cNvSpPr/>
          <p:nvPr/>
        </p:nvSpPr>
        <p:spPr>
          <a:xfrm>
            <a:off x="5281700" y="4145957"/>
            <a:ext cx="73666" cy="7366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440900"/>
      </p:ext>
    </p:extLst>
  </p:cSld>
  <p:clrMapOvr>
    <a:masterClrMapping/>
  </p:clrMapOvr>
</p:sld>
</file>

<file path=ppt/slides/slide1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747D67-83EF-49CE-AB5B-DCFF6BB142D5}"/>
              </a:ext>
            </a:extLst>
          </p:cNvPr>
          <p:cNvSpPr/>
          <p:nvPr/>
        </p:nvSpPr>
        <p:spPr>
          <a:xfrm>
            <a:off x="4749521" y="4879319"/>
            <a:ext cx="2748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Summary and Outlook</a:t>
            </a:r>
            <a:endParaRPr lang="zh-CN" altLang="en-US" sz="2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0D9E2D-A31F-4A80-8ED4-97534230EED1}"/>
              </a:ext>
            </a:extLst>
          </p:cNvPr>
          <p:cNvSpPr/>
          <p:nvPr/>
        </p:nvSpPr>
        <p:spPr>
          <a:xfrm>
            <a:off x="5005520" y="4303926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总结和展望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78FDF11-CF4B-4FDF-9A6B-DF99BA94E5EE}"/>
              </a:ext>
            </a:extLst>
          </p:cNvPr>
          <p:cNvSpPr/>
          <p:nvPr/>
        </p:nvSpPr>
        <p:spPr>
          <a:xfrm>
            <a:off x="5520407" y="2413791"/>
            <a:ext cx="1206736" cy="1206736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4</a:t>
            </a:r>
            <a:endParaRPr lang="zh-CN" altLang="en-US" sz="48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EBD210C-73B5-412A-8AFE-9D31709CF6EC}"/>
              </a:ext>
            </a:extLst>
          </p:cNvPr>
          <p:cNvCxnSpPr>
            <a:cxnSpLocks/>
          </p:cNvCxnSpPr>
          <p:nvPr/>
        </p:nvCxnSpPr>
        <p:spPr>
          <a:xfrm>
            <a:off x="4193686" y="4018437"/>
            <a:ext cx="38601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5958666-5466-43B4-BDB8-D6D9DF1AA6E1}"/>
              </a:ext>
            </a:extLst>
          </p:cNvPr>
          <p:cNvGrpSpPr/>
          <p:nvPr/>
        </p:nvGrpSpPr>
        <p:grpSpPr>
          <a:xfrm>
            <a:off x="211596" y="139773"/>
            <a:ext cx="1031051" cy="851679"/>
            <a:chOff x="211596" y="162923"/>
            <a:chExt cx="1031051" cy="85167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3773C45-3A64-4005-A0EF-6FD4A23D6336}"/>
                </a:ext>
              </a:extLst>
            </p:cNvPr>
            <p:cNvSpPr/>
            <p:nvPr/>
          </p:nvSpPr>
          <p:spPr>
            <a:xfrm>
              <a:off x="211596" y="162923"/>
              <a:ext cx="10310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spc="100" dirty="0">
                  <a:solidFill>
                    <a:schemeClr val="bg1">
                      <a:alpha val="95000"/>
                    </a:schemeClr>
                  </a:solidFill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rPr>
                <a:t>目录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7F3E852-0204-40EF-BFC6-733E72C9B328}"/>
                </a:ext>
              </a:extLst>
            </p:cNvPr>
            <p:cNvSpPr/>
            <p:nvPr/>
          </p:nvSpPr>
          <p:spPr>
            <a:xfrm>
              <a:off x="274113" y="676048"/>
              <a:ext cx="9060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chemeClr val="bg1">
                      <a:alpha val="95000"/>
                    </a:schemeClr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  <a:sym typeface="Segoe UI" panose="020B0502040204020203" pitchFamily="34" charset="0"/>
                </a:rPr>
                <a:t>Content</a:t>
              </a:r>
              <a:endParaRPr lang="zh-CN" altLang="en-US" sz="16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547299"/>
      </p:ext>
    </p:extLst>
  </p:cSld>
  <p:clrMapOvr>
    <a:masterClrMapping/>
  </p:clrMapOvr>
</p:sld>
</file>

<file path=ppt/slides/slide1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BD05534-F610-4418-83A5-822838125272}"/>
              </a:ext>
            </a:extLst>
          </p:cNvPr>
          <p:cNvSpPr/>
          <p:nvPr/>
        </p:nvSpPr>
        <p:spPr>
          <a:xfrm>
            <a:off x="211596" y="139773"/>
            <a:ext cx="2300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1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总结和展望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A16271-7A74-4BFE-82FA-548C9F1A5682}"/>
              </a:ext>
            </a:extLst>
          </p:cNvPr>
          <p:cNvSpPr/>
          <p:nvPr/>
        </p:nvSpPr>
        <p:spPr>
          <a:xfrm>
            <a:off x="211596" y="652898"/>
            <a:ext cx="2230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Summary and Outlook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3D148B-BD51-41D4-B5B4-E53A896796A6}"/>
              </a:ext>
            </a:extLst>
          </p:cNvPr>
          <p:cNvSpPr/>
          <p:nvPr/>
        </p:nvSpPr>
        <p:spPr>
          <a:xfrm>
            <a:off x="789884" y="3553143"/>
            <a:ext cx="2430984" cy="2661279"/>
          </a:xfrm>
          <a:prstGeom prst="rect">
            <a:avLst/>
          </a:prstGeom>
          <a:noFill/>
          <a:ln>
            <a:solidFill>
              <a:srgbClr val="9C331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E7AD55B-4ED0-4FF7-B331-87185131A304}"/>
              </a:ext>
            </a:extLst>
          </p:cNvPr>
          <p:cNvSpPr/>
          <p:nvPr/>
        </p:nvSpPr>
        <p:spPr>
          <a:xfrm>
            <a:off x="1675176" y="3236591"/>
            <a:ext cx="660400" cy="6604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1</a:t>
            </a:r>
            <a:endParaRPr lang="zh-CN" altLang="en-US" sz="28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DA7C8B-68C6-4F8D-88EB-26C64A2FE185}"/>
              </a:ext>
            </a:extLst>
          </p:cNvPr>
          <p:cNvSpPr/>
          <p:nvPr/>
        </p:nvSpPr>
        <p:spPr>
          <a:xfrm>
            <a:off x="3535358" y="3571876"/>
            <a:ext cx="2430984" cy="2661279"/>
          </a:xfrm>
          <a:prstGeom prst="rect">
            <a:avLst/>
          </a:prstGeom>
          <a:noFill/>
          <a:ln>
            <a:solidFill>
              <a:srgbClr val="9C331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F48EE9B-07D2-4E79-B160-22A8E943D784}"/>
              </a:ext>
            </a:extLst>
          </p:cNvPr>
          <p:cNvSpPr/>
          <p:nvPr/>
        </p:nvSpPr>
        <p:spPr>
          <a:xfrm>
            <a:off x="4420650" y="3241676"/>
            <a:ext cx="660400" cy="6604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2</a:t>
            </a:r>
            <a:endParaRPr lang="zh-CN" altLang="en-US" sz="28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E2F363-E1D1-425C-8DC7-CC536C1BAB78}"/>
              </a:ext>
            </a:extLst>
          </p:cNvPr>
          <p:cNvSpPr/>
          <p:nvPr/>
        </p:nvSpPr>
        <p:spPr>
          <a:xfrm>
            <a:off x="6280832" y="3561706"/>
            <a:ext cx="2430984" cy="2661279"/>
          </a:xfrm>
          <a:prstGeom prst="rect">
            <a:avLst/>
          </a:prstGeom>
          <a:noFill/>
          <a:ln>
            <a:solidFill>
              <a:srgbClr val="9C331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34CBCDE-99C6-4EC8-AD3F-82D63ABDDD36}"/>
              </a:ext>
            </a:extLst>
          </p:cNvPr>
          <p:cNvSpPr/>
          <p:nvPr/>
        </p:nvSpPr>
        <p:spPr>
          <a:xfrm>
            <a:off x="7166124" y="3231506"/>
            <a:ext cx="660400" cy="6604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3</a:t>
            </a:r>
            <a:endParaRPr lang="zh-CN" altLang="en-US" sz="28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6E2A88A-EC90-4BF0-9FD9-B586BE2AAA9A}"/>
              </a:ext>
            </a:extLst>
          </p:cNvPr>
          <p:cNvSpPr/>
          <p:nvPr/>
        </p:nvSpPr>
        <p:spPr>
          <a:xfrm>
            <a:off x="9026306" y="3566791"/>
            <a:ext cx="2430984" cy="2661279"/>
          </a:xfrm>
          <a:prstGeom prst="rect">
            <a:avLst/>
          </a:prstGeom>
          <a:noFill/>
          <a:ln>
            <a:solidFill>
              <a:srgbClr val="9C331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51E48A7-C937-4354-8230-77EBF956C1FE}"/>
              </a:ext>
            </a:extLst>
          </p:cNvPr>
          <p:cNvSpPr/>
          <p:nvPr/>
        </p:nvSpPr>
        <p:spPr>
          <a:xfrm>
            <a:off x="9911598" y="3236591"/>
            <a:ext cx="660400" cy="6604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4</a:t>
            </a:r>
            <a:endParaRPr lang="zh-CN" altLang="en-US" sz="28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C310FB-1466-4EAD-A2F9-EB9268E61A1B}"/>
              </a:ext>
            </a:extLst>
          </p:cNvPr>
          <p:cNvSpPr txBox="1"/>
          <p:nvPr/>
        </p:nvSpPr>
        <p:spPr>
          <a:xfrm>
            <a:off x="1287869" y="42180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项目名称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02D32AA-E08E-4C4B-9200-64D9A0837ABD}"/>
              </a:ext>
            </a:extLst>
          </p:cNvPr>
          <p:cNvSpPr txBox="1"/>
          <p:nvPr/>
        </p:nvSpPr>
        <p:spPr>
          <a:xfrm>
            <a:off x="959409" y="4800371"/>
            <a:ext cx="2072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项目描述，单击此处添加简短说明，请您在此修改您的内容。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D862241-0624-452E-AA2C-A87DD33DB006}"/>
              </a:ext>
            </a:extLst>
          </p:cNvPr>
          <p:cNvSpPr txBox="1"/>
          <p:nvPr/>
        </p:nvSpPr>
        <p:spPr>
          <a:xfrm>
            <a:off x="4024356" y="42569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项目名称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D1D4C10-BCD0-4D6F-951B-9D27B731DCFA}"/>
              </a:ext>
            </a:extLst>
          </p:cNvPr>
          <p:cNvSpPr txBox="1"/>
          <p:nvPr/>
        </p:nvSpPr>
        <p:spPr>
          <a:xfrm>
            <a:off x="3695896" y="4839256"/>
            <a:ext cx="2072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项目描述，单击此处添加简短说明，请您在此修改您的内容。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A4B77FE-73D3-413B-A863-B99E8E3099FF}"/>
              </a:ext>
            </a:extLst>
          </p:cNvPr>
          <p:cNvSpPr txBox="1"/>
          <p:nvPr/>
        </p:nvSpPr>
        <p:spPr>
          <a:xfrm>
            <a:off x="6750427" y="42614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项目名称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84973B2-7B18-4092-A036-356379D83711}"/>
              </a:ext>
            </a:extLst>
          </p:cNvPr>
          <p:cNvSpPr txBox="1"/>
          <p:nvPr/>
        </p:nvSpPr>
        <p:spPr>
          <a:xfrm>
            <a:off x="6421967" y="4843755"/>
            <a:ext cx="2072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项目描述，单击此处添加简短说明，请您在此修改您的内容。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2798FA8-DA8F-4645-B682-B4909D31E3CD}"/>
              </a:ext>
            </a:extLst>
          </p:cNvPr>
          <p:cNvSpPr txBox="1"/>
          <p:nvPr/>
        </p:nvSpPr>
        <p:spPr>
          <a:xfrm>
            <a:off x="9520087" y="42569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项目名称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B845135-6645-47C2-946F-91F303996BEE}"/>
              </a:ext>
            </a:extLst>
          </p:cNvPr>
          <p:cNvSpPr txBox="1"/>
          <p:nvPr/>
        </p:nvSpPr>
        <p:spPr>
          <a:xfrm>
            <a:off x="9191627" y="4839256"/>
            <a:ext cx="2072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项目描述，单击此处添加简短说明，请您在此修改您的内容。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57140E4-9A7A-40BC-BD56-8A4B86943ED6}"/>
              </a:ext>
            </a:extLst>
          </p:cNvPr>
          <p:cNvSpPr/>
          <p:nvPr/>
        </p:nvSpPr>
        <p:spPr>
          <a:xfrm>
            <a:off x="5505067" y="2277862"/>
            <a:ext cx="126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Summary</a:t>
            </a:r>
            <a:endParaRPr lang="zh-CN" altLang="en-US" sz="20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BBC5ADB-5661-48CF-A92D-044B044B899A}"/>
              </a:ext>
            </a:extLst>
          </p:cNvPr>
          <p:cNvSpPr/>
          <p:nvPr/>
        </p:nvSpPr>
        <p:spPr>
          <a:xfrm>
            <a:off x="5197611" y="1702469"/>
            <a:ext cx="18774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1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项目总结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9A3F81C-6338-4808-BEB9-4B58652E05C0}"/>
              </a:ext>
            </a:extLst>
          </p:cNvPr>
          <p:cNvCxnSpPr>
            <a:cxnSpLocks/>
          </p:cNvCxnSpPr>
          <p:nvPr/>
        </p:nvCxnSpPr>
        <p:spPr>
          <a:xfrm>
            <a:off x="4206240" y="2920193"/>
            <a:ext cx="38601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985303"/>
      </p:ext>
    </p:extLst>
  </p:cSld>
  <p:clrMapOvr>
    <a:masterClrMapping/>
  </p:clrMapOvr>
</p:sld>
</file>

<file path=ppt/slides/slide19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BD05534-F610-4418-83A5-822838125272}"/>
              </a:ext>
            </a:extLst>
          </p:cNvPr>
          <p:cNvSpPr/>
          <p:nvPr/>
        </p:nvSpPr>
        <p:spPr>
          <a:xfrm>
            <a:off x="211596" y="139773"/>
            <a:ext cx="2300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1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总结和展望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A16271-7A74-4BFE-82FA-548C9F1A5682}"/>
              </a:ext>
            </a:extLst>
          </p:cNvPr>
          <p:cNvSpPr/>
          <p:nvPr/>
        </p:nvSpPr>
        <p:spPr>
          <a:xfrm>
            <a:off x="211596" y="652898"/>
            <a:ext cx="2230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Summary and Outlook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4FE841-FB1D-47AA-BE1F-1FF5A3E96431}"/>
              </a:ext>
            </a:extLst>
          </p:cNvPr>
          <p:cNvSpPr txBox="1"/>
          <p:nvPr/>
        </p:nvSpPr>
        <p:spPr>
          <a:xfrm rot="16200000">
            <a:off x="6876167" y="1780864"/>
            <a:ext cx="182614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BC7A36">
                    <a:alpha val="20000"/>
                  </a:srgb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02</a:t>
            </a:r>
            <a:endParaRPr lang="zh-CN" altLang="en-US" sz="11500" dirty="0">
              <a:solidFill>
                <a:srgbClr val="BC7A36">
                  <a:alpha val="20000"/>
                </a:srgb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82BDC6-03B8-4C32-ADDF-FA94B86B2B13}"/>
              </a:ext>
            </a:extLst>
          </p:cNvPr>
          <p:cNvSpPr txBox="1"/>
          <p:nvPr/>
        </p:nvSpPr>
        <p:spPr>
          <a:xfrm rot="16200000">
            <a:off x="4390995" y="4144045"/>
            <a:ext cx="182614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BC7A36">
                    <a:alpha val="20000"/>
                  </a:srgb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01</a:t>
            </a:r>
            <a:endParaRPr lang="zh-CN" altLang="en-US" sz="11500" dirty="0">
              <a:solidFill>
                <a:srgbClr val="BC7A36">
                  <a:alpha val="20000"/>
                </a:srgb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B8E539-E9C3-423E-926A-BD7B43137394}"/>
              </a:ext>
            </a:extLst>
          </p:cNvPr>
          <p:cNvSpPr txBox="1"/>
          <p:nvPr/>
        </p:nvSpPr>
        <p:spPr>
          <a:xfrm rot="16200000">
            <a:off x="9471242" y="4144044"/>
            <a:ext cx="177484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BC7A36">
                    <a:alpha val="20000"/>
                  </a:srgb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03</a:t>
            </a:r>
            <a:endParaRPr lang="zh-CN" altLang="en-US" sz="11500" dirty="0">
              <a:solidFill>
                <a:srgbClr val="BC7A36">
                  <a:alpha val="20000"/>
                </a:srgb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4E8AF3-05E6-4F9D-9737-6DB617FE2ECC}"/>
              </a:ext>
            </a:extLst>
          </p:cNvPr>
          <p:cNvSpPr txBox="1"/>
          <p:nvPr/>
        </p:nvSpPr>
        <p:spPr>
          <a:xfrm>
            <a:off x="4392276" y="2409073"/>
            <a:ext cx="1823581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正文内容，本段适应大段文字章节。如果文字较多的内容描述比较适合放在这里。</a:t>
            </a: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4" name="任意多边形: 形状 29">
            <a:extLst>
              <a:ext uri="{FF2B5EF4-FFF2-40B4-BE49-F238E27FC236}">
                <a16:creationId xmlns:a16="http://schemas.microsoft.com/office/drawing/2014/main" id="{47A98222-F1FE-41EC-A6ED-B950342B16E9}"/>
              </a:ext>
            </a:extLst>
          </p:cNvPr>
          <p:cNvSpPr/>
          <p:nvPr/>
        </p:nvSpPr>
        <p:spPr>
          <a:xfrm flipH="1" flipV="1">
            <a:off x="4406789" y="1896446"/>
            <a:ext cx="1684493" cy="367973"/>
          </a:xfrm>
          <a:custGeom>
            <a:avLst/>
            <a:gdLst>
              <a:gd name="connsiteX0" fmla="*/ 1383981 w 1453481"/>
              <a:gd name="connsiteY0" fmla="*/ 482463 h 482463"/>
              <a:gd name="connsiteX1" fmla="*/ 69499 w 1453481"/>
              <a:gd name="connsiteY1" fmla="*/ 482463 h 482463"/>
              <a:gd name="connsiteX2" fmla="*/ 20356 w 1453481"/>
              <a:gd name="connsiteY2" fmla="*/ 462107 h 482463"/>
              <a:gd name="connsiteX3" fmla="*/ 1666 w 1453481"/>
              <a:gd name="connsiteY3" fmla="*/ 416986 h 482463"/>
              <a:gd name="connsiteX4" fmla="*/ 1 w 1453481"/>
              <a:gd name="connsiteY4" fmla="*/ 416986 h 482463"/>
              <a:gd name="connsiteX5" fmla="*/ 1 w 1453481"/>
              <a:gd name="connsiteY5" fmla="*/ 412967 h 482463"/>
              <a:gd name="connsiteX6" fmla="*/ 0 w 1453481"/>
              <a:gd name="connsiteY6" fmla="*/ 412964 h 482463"/>
              <a:gd name="connsiteX7" fmla="*/ 0 w 1453481"/>
              <a:gd name="connsiteY7" fmla="*/ 65477 h 482463"/>
              <a:gd name="connsiteX8" fmla="*/ 1667 w 1453481"/>
              <a:gd name="connsiteY8" fmla="*/ 65477 h 482463"/>
              <a:gd name="connsiteX9" fmla="*/ 20357 w 1453481"/>
              <a:gd name="connsiteY9" fmla="*/ 20356 h 482463"/>
              <a:gd name="connsiteX10" fmla="*/ 69500 w 1453481"/>
              <a:gd name="connsiteY10" fmla="*/ 0 h 482463"/>
              <a:gd name="connsiteX11" fmla="*/ 1383982 w 1453481"/>
              <a:gd name="connsiteY11" fmla="*/ 0 h 482463"/>
              <a:gd name="connsiteX12" fmla="*/ 1433125 w 1453481"/>
              <a:gd name="connsiteY12" fmla="*/ 20356 h 482463"/>
              <a:gd name="connsiteX13" fmla="*/ 1451815 w 1453481"/>
              <a:gd name="connsiteY13" fmla="*/ 65477 h 482463"/>
              <a:gd name="connsiteX14" fmla="*/ 1453480 w 1453481"/>
              <a:gd name="connsiteY14" fmla="*/ 65477 h 482463"/>
              <a:gd name="connsiteX15" fmla="*/ 1453480 w 1453481"/>
              <a:gd name="connsiteY15" fmla="*/ 69497 h 482463"/>
              <a:gd name="connsiteX16" fmla="*/ 1453481 w 1453481"/>
              <a:gd name="connsiteY16" fmla="*/ 69499 h 482463"/>
              <a:gd name="connsiteX17" fmla="*/ 1453481 w 1453481"/>
              <a:gd name="connsiteY17" fmla="*/ 416986 h 482463"/>
              <a:gd name="connsiteX18" fmla="*/ 1451814 w 1453481"/>
              <a:gd name="connsiteY18" fmla="*/ 416986 h 482463"/>
              <a:gd name="connsiteX19" fmla="*/ 1433124 w 1453481"/>
              <a:gd name="connsiteY19" fmla="*/ 462107 h 482463"/>
              <a:gd name="connsiteX20" fmla="*/ 1383981 w 1453481"/>
              <a:gd name="connsiteY20" fmla="*/ 482463 h 48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53481" h="482463">
                <a:moveTo>
                  <a:pt x="1383981" y="482463"/>
                </a:moveTo>
                <a:lnTo>
                  <a:pt x="69499" y="482463"/>
                </a:lnTo>
                <a:cubicBezTo>
                  <a:pt x="50308" y="482463"/>
                  <a:pt x="32933" y="474684"/>
                  <a:pt x="20356" y="462107"/>
                </a:cubicBezTo>
                <a:lnTo>
                  <a:pt x="1666" y="416986"/>
                </a:lnTo>
                <a:lnTo>
                  <a:pt x="1" y="416986"/>
                </a:lnTo>
                <a:lnTo>
                  <a:pt x="1" y="412967"/>
                </a:lnTo>
                <a:lnTo>
                  <a:pt x="0" y="412964"/>
                </a:lnTo>
                <a:lnTo>
                  <a:pt x="0" y="65477"/>
                </a:lnTo>
                <a:lnTo>
                  <a:pt x="1667" y="65477"/>
                </a:lnTo>
                <a:lnTo>
                  <a:pt x="20357" y="20356"/>
                </a:lnTo>
                <a:cubicBezTo>
                  <a:pt x="32934" y="7779"/>
                  <a:pt x="50309" y="0"/>
                  <a:pt x="69500" y="0"/>
                </a:cubicBezTo>
                <a:lnTo>
                  <a:pt x="1383982" y="0"/>
                </a:lnTo>
                <a:cubicBezTo>
                  <a:pt x="1403174" y="0"/>
                  <a:pt x="1420548" y="7779"/>
                  <a:pt x="1433125" y="20356"/>
                </a:cubicBezTo>
                <a:lnTo>
                  <a:pt x="1451815" y="65477"/>
                </a:lnTo>
                <a:lnTo>
                  <a:pt x="1453480" y="65477"/>
                </a:lnTo>
                <a:lnTo>
                  <a:pt x="1453480" y="69497"/>
                </a:lnTo>
                <a:lnTo>
                  <a:pt x="1453481" y="69499"/>
                </a:lnTo>
                <a:lnTo>
                  <a:pt x="1453481" y="416986"/>
                </a:lnTo>
                <a:lnTo>
                  <a:pt x="1451814" y="416986"/>
                </a:lnTo>
                <a:lnTo>
                  <a:pt x="1433124" y="462107"/>
                </a:lnTo>
                <a:cubicBezTo>
                  <a:pt x="1420547" y="474684"/>
                  <a:pt x="1403173" y="482463"/>
                  <a:pt x="1383981" y="482463"/>
                </a:cubicBezTo>
                <a:close/>
              </a:path>
            </a:pathLst>
          </a:custGeom>
          <a:solidFill>
            <a:srgbClr val="9C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741F255-9BA5-4CA8-9993-E510F641F98F}"/>
              </a:ext>
            </a:extLst>
          </p:cNvPr>
          <p:cNvSpPr txBox="1"/>
          <p:nvPr/>
        </p:nvSpPr>
        <p:spPr>
          <a:xfrm>
            <a:off x="4746334" y="1925670"/>
            <a:ext cx="1005402" cy="338554"/>
          </a:xfrm>
          <a:prstGeom prst="rect">
            <a:avLst/>
          </a:prstGeom>
          <a:solidFill>
            <a:srgbClr val="9C331F"/>
          </a:solidFill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项目名称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DCF236-E4D2-41B2-8BE6-C421573246DA}"/>
              </a:ext>
            </a:extLst>
          </p:cNvPr>
          <p:cNvSpPr txBox="1"/>
          <p:nvPr/>
        </p:nvSpPr>
        <p:spPr>
          <a:xfrm>
            <a:off x="6877448" y="4772254"/>
            <a:ext cx="1823581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正文内容，本段适应大段文字章节。如果文字较多的内容描述比较适合放在这里。</a:t>
            </a: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9" name="任意多边形: 形状 29">
            <a:extLst>
              <a:ext uri="{FF2B5EF4-FFF2-40B4-BE49-F238E27FC236}">
                <a16:creationId xmlns:a16="http://schemas.microsoft.com/office/drawing/2014/main" id="{16E97C9F-E695-4755-BB88-E4FCF1248B12}"/>
              </a:ext>
            </a:extLst>
          </p:cNvPr>
          <p:cNvSpPr/>
          <p:nvPr/>
        </p:nvSpPr>
        <p:spPr>
          <a:xfrm flipH="1" flipV="1">
            <a:off x="6891961" y="4259627"/>
            <a:ext cx="1684493" cy="367973"/>
          </a:xfrm>
          <a:custGeom>
            <a:avLst/>
            <a:gdLst>
              <a:gd name="connsiteX0" fmla="*/ 1383981 w 1453481"/>
              <a:gd name="connsiteY0" fmla="*/ 482463 h 482463"/>
              <a:gd name="connsiteX1" fmla="*/ 69499 w 1453481"/>
              <a:gd name="connsiteY1" fmla="*/ 482463 h 482463"/>
              <a:gd name="connsiteX2" fmla="*/ 20356 w 1453481"/>
              <a:gd name="connsiteY2" fmla="*/ 462107 h 482463"/>
              <a:gd name="connsiteX3" fmla="*/ 1666 w 1453481"/>
              <a:gd name="connsiteY3" fmla="*/ 416986 h 482463"/>
              <a:gd name="connsiteX4" fmla="*/ 1 w 1453481"/>
              <a:gd name="connsiteY4" fmla="*/ 416986 h 482463"/>
              <a:gd name="connsiteX5" fmla="*/ 1 w 1453481"/>
              <a:gd name="connsiteY5" fmla="*/ 412967 h 482463"/>
              <a:gd name="connsiteX6" fmla="*/ 0 w 1453481"/>
              <a:gd name="connsiteY6" fmla="*/ 412964 h 482463"/>
              <a:gd name="connsiteX7" fmla="*/ 0 w 1453481"/>
              <a:gd name="connsiteY7" fmla="*/ 65477 h 482463"/>
              <a:gd name="connsiteX8" fmla="*/ 1667 w 1453481"/>
              <a:gd name="connsiteY8" fmla="*/ 65477 h 482463"/>
              <a:gd name="connsiteX9" fmla="*/ 20357 w 1453481"/>
              <a:gd name="connsiteY9" fmla="*/ 20356 h 482463"/>
              <a:gd name="connsiteX10" fmla="*/ 69500 w 1453481"/>
              <a:gd name="connsiteY10" fmla="*/ 0 h 482463"/>
              <a:gd name="connsiteX11" fmla="*/ 1383982 w 1453481"/>
              <a:gd name="connsiteY11" fmla="*/ 0 h 482463"/>
              <a:gd name="connsiteX12" fmla="*/ 1433125 w 1453481"/>
              <a:gd name="connsiteY12" fmla="*/ 20356 h 482463"/>
              <a:gd name="connsiteX13" fmla="*/ 1451815 w 1453481"/>
              <a:gd name="connsiteY13" fmla="*/ 65477 h 482463"/>
              <a:gd name="connsiteX14" fmla="*/ 1453480 w 1453481"/>
              <a:gd name="connsiteY14" fmla="*/ 65477 h 482463"/>
              <a:gd name="connsiteX15" fmla="*/ 1453480 w 1453481"/>
              <a:gd name="connsiteY15" fmla="*/ 69497 h 482463"/>
              <a:gd name="connsiteX16" fmla="*/ 1453481 w 1453481"/>
              <a:gd name="connsiteY16" fmla="*/ 69499 h 482463"/>
              <a:gd name="connsiteX17" fmla="*/ 1453481 w 1453481"/>
              <a:gd name="connsiteY17" fmla="*/ 416986 h 482463"/>
              <a:gd name="connsiteX18" fmla="*/ 1451814 w 1453481"/>
              <a:gd name="connsiteY18" fmla="*/ 416986 h 482463"/>
              <a:gd name="connsiteX19" fmla="*/ 1433124 w 1453481"/>
              <a:gd name="connsiteY19" fmla="*/ 462107 h 482463"/>
              <a:gd name="connsiteX20" fmla="*/ 1383981 w 1453481"/>
              <a:gd name="connsiteY20" fmla="*/ 482463 h 48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53481" h="482463">
                <a:moveTo>
                  <a:pt x="1383981" y="482463"/>
                </a:moveTo>
                <a:lnTo>
                  <a:pt x="69499" y="482463"/>
                </a:lnTo>
                <a:cubicBezTo>
                  <a:pt x="50308" y="482463"/>
                  <a:pt x="32933" y="474684"/>
                  <a:pt x="20356" y="462107"/>
                </a:cubicBezTo>
                <a:lnTo>
                  <a:pt x="1666" y="416986"/>
                </a:lnTo>
                <a:lnTo>
                  <a:pt x="1" y="416986"/>
                </a:lnTo>
                <a:lnTo>
                  <a:pt x="1" y="412967"/>
                </a:lnTo>
                <a:lnTo>
                  <a:pt x="0" y="412964"/>
                </a:lnTo>
                <a:lnTo>
                  <a:pt x="0" y="65477"/>
                </a:lnTo>
                <a:lnTo>
                  <a:pt x="1667" y="65477"/>
                </a:lnTo>
                <a:lnTo>
                  <a:pt x="20357" y="20356"/>
                </a:lnTo>
                <a:cubicBezTo>
                  <a:pt x="32934" y="7779"/>
                  <a:pt x="50309" y="0"/>
                  <a:pt x="69500" y="0"/>
                </a:cubicBezTo>
                <a:lnTo>
                  <a:pt x="1383982" y="0"/>
                </a:lnTo>
                <a:cubicBezTo>
                  <a:pt x="1403174" y="0"/>
                  <a:pt x="1420548" y="7779"/>
                  <a:pt x="1433125" y="20356"/>
                </a:cubicBezTo>
                <a:lnTo>
                  <a:pt x="1451815" y="65477"/>
                </a:lnTo>
                <a:lnTo>
                  <a:pt x="1453480" y="65477"/>
                </a:lnTo>
                <a:lnTo>
                  <a:pt x="1453480" y="69497"/>
                </a:lnTo>
                <a:lnTo>
                  <a:pt x="1453481" y="69499"/>
                </a:lnTo>
                <a:lnTo>
                  <a:pt x="1453481" y="416986"/>
                </a:lnTo>
                <a:lnTo>
                  <a:pt x="1451814" y="416986"/>
                </a:lnTo>
                <a:lnTo>
                  <a:pt x="1433124" y="462107"/>
                </a:lnTo>
                <a:cubicBezTo>
                  <a:pt x="1420547" y="474684"/>
                  <a:pt x="1403173" y="482463"/>
                  <a:pt x="1383981" y="482463"/>
                </a:cubicBezTo>
                <a:close/>
              </a:path>
            </a:pathLst>
          </a:custGeom>
          <a:solidFill>
            <a:srgbClr val="9C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498D4C0-2120-4E1F-8688-7EB22552F5ED}"/>
              </a:ext>
            </a:extLst>
          </p:cNvPr>
          <p:cNvSpPr txBox="1"/>
          <p:nvPr/>
        </p:nvSpPr>
        <p:spPr>
          <a:xfrm>
            <a:off x="7231506" y="4288851"/>
            <a:ext cx="1005402" cy="338554"/>
          </a:xfrm>
          <a:prstGeom prst="rect">
            <a:avLst/>
          </a:prstGeom>
          <a:solidFill>
            <a:srgbClr val="9C331F"/>
          </a:solidFill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项目名称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E29A896-29AD-4C28-951F-CC7CED1831CE}"/>
              </a:ext>
            </a:extLst>
          </p:cNvPr>
          <p:cNvSpPr txBox="1"/>
          <p:nvPr/>
        </p:nvSpPr>
        <p:spPr>
          <a:xfrm>
            <a:off x="9446874" y="2409073"/>
            <a:ext cx="1823581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正文内容，本段适应大段文字章节。如果文字较多的内容描述比较适合放在这里。</a:t>
            </a: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4" name="任意多边形: 形状 29">
            <a:extLst>
              <a:ext uri="{FF2B5EF4-FFF2-40B4-BE49-F238E27FC236}">
                <a16:creationId xmlns:a16="http://schemas.microsoft.com/office/drawing/2014/main" id="{D711FE4E-B091-442F-8BDB-F7D5C83E5559}"/>
              </a:ext>
            </a:extLst>
          </p:cNvPr>
          <p:cNvSpPr/>
          <p:nvPr/>
        </p:nvSpPr>
        <p:spPr>
          <a:xfrm flipH="1" flipV="1">
            <a:off x="9461387" y="1896446"/>
            <a:ext cx="1684493" cy="367973"/>
          </a:xfrm>
          <a:custGeom>
            <a:avLst/>
            <a:gdLst>
              <a:gd name="connsiteX0" fmla="*/ 1383981 w 1453481"/>
              <a:gd name="connsiteY0" fmla="*/ 482463 h 482463"/>
              <a:gd name="connsiteX1" fmla="*/ 69499 w 1453481"/>
              <a:gd name="connsiteY1" fmla="*/ 482463 h 482463"/>
              <a:gd name="connsiteX2" fmla="*/ 20356 w 1453481"/>
              <a:gd name="connsiteY2" fmla="*/ 462107 h 482463"/>
              <a:gd name="connsiteX3" fmla="*/ 1666 w 1453481"/>
              <a:gd name="connsiteY3" fmla="*/ 416986 h 482463"/>
              <a:gd name="connsiteX4" fmla="*/ 1 w 1453481"/>
              <a:gd name="connsiteY4" fmla="*/ 416986 h 482463"/>
              <a:gd name="connsiteX5" fmla="*/ 1 w 1453481"/>
              <a:gd name="connsiteY5" fmla="*/ 412967 h 482463"/>
              <a:gd name="connsiteX6" fmla="*/ 0 w 1453481"/>
              <a:gd name="connsiteY6" fmla="*/ 412964 h 482463"/>
              <a:gd name="connsiteX7" fmla="*/ 0 w 1453481"/>
              <a:gd name="connsiteY7" fmla="*/ 65477 h 482463"/>
              <a:gd name="connsiteX8" fmla="*/ 1667 w 1453481"/>
              <a:gd name="connsiteY8" fmla="*/ 65477 h 482463"/>
              <a:gd name="connsiteX9" fmla="*/ 20357 w 1453481"/>
              <a:gd name="connsiteY9" fmla="*/ 20356 h 482463"/>
              <a:gd name="connsiteX10" fmla="*/ 69500 w 1453481"/>
              <a:gd name="connsiteY10" fmla="*/ 0 h 482463"/>
              <a:gd name="connsiteX11" fmla="*/ 1383982 w 1453481"/>
              <a:gd name="connsiteY11" fmla="*/ 0 h 482463"/>
              <a:gd name="connsiteX12" fmla="*/ 1433125 w 1453481"/>
              <a:gd name="connsiteY12" fmla="*/ 20356 h 482463"/>
              <a:gd name="connsiteX13" fmla="*/ 1451815 w 1453481"/>
              <a:gd name="connsiteY13" fmla="*/ 65477 h 482463"/>
              <a:gd name="connsiteX14" fmla="*/ 1453480 w 1453481"/>
              <a:gd name="connsiteY14" fmla="*/ 65477 h 482463"/>
              <a:gd name="connsiteX15" fmla="*/ 1453480 w 1453481"/>
              <a:gd name="connsiteY15" fmla="*/ 69497 h 482463"/>
              <a:gd name="connsiteX16" fmla="*/ 1453481 w 1453481"/>
              <a:gd name="connsiteY16" fmla="*/ 69499 h 482463"/>
              <a:gd name="connsiteX17" fmla="*/ 1453481 w 1453481"/>
              <a:gd name="connsiteY17" fmla="*/ 416986 h 482463"/>
              <a:gd name="connsiteX18" fmla="*/ 1451814 w 1453481"/>
              <a:gd name="connsiteY18" fmla="*/ 416986 h 482463"/>
              <a:gd name="connsiteX19" fmla="*/ 1433124 w 1453481"/>
              <a:gd name="connsiteY19" fmla="*/ 462107 h 482463"/>
              <a:gd name="connsiteX20" fmla="*/ 1383981 w 1453481"/>
              <a:gd name="connsiteY20" fmla="*/ 482463 h 48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53481" h="482463">
                <a:moveTo>
                  <a:pt x="1383981" y="482463"/>
                </a:moveTo>
                <a:lnTo>
                  <a:pt x="69499" y="482463"/>
                </a:lnTo>
                <a:cubicBezTo>
                  <a:pt x="50308" y="482463"/>
                  <a:pt x="32933" y="474684"/>
                  <a:pt x="20356" y="462107"/>
                </a:cubicBezTo>
                <a:lnTo>
                  <a:pt x="1666" y="416986"/>
                </a:lnTo>
                <a:lnTo>
                  <a:pt x="1" y="416986"/>
                </a:lnTo>
                <a:lnTo>
                  <a:pt x="1" y="412967"/>
                </a:lnTo>
                <a:lnTo>
                  <a:pt x="0" y="412964"/>
                </a:lnTo>
                <a:lnTo>
                  <a:pt x="0" y="65477"/>
                </a:lnTo>
                <a:lnTo>
                  <a:pt x="1667" y="65477"/>
                </a:lnTo>
                <a:lnTo>
                  <a:pt x="20357" y="20356"/>
                </a:lnTo>
                <a:cubicBezTo>
                  <a:pt x="32934" y="7779"/>
                  <a:pt x="50309" y="0"/>
                  <a:pt x="69500" y="0"/>
                </a:cubicBezTo>
                <a:lnTo>
                  <a:pt x="1383982" y="0"/>
                </a:lnTo>
                <a:cubicBezTo>
                  <a:pt x="1403174" y="0"/>
                  <a:pt x="1420548" y="7779"/>
                  <a:pt x="1433125" y="20356"/>
                </a:cubicBezTo>
                <a:lnTo>
                  <a:pt x="1451815" y="65477"/>
                </a:lnTo>
                <a:lnTo>
                  <a:pt x="1453480" y="65477"/>
                </a:lnTo>
                <a:lnTo>
                  <a:pt x="1453480" y="69497"/>
                </a:lnTo>
                <a:lnTo>
                  <a:pt x="1453481" y="69499"/>
                </a:lnTo>
                <a:lnTo>
                  <a:pt x="1453481" y="416986"/>
                </a:lnTo>
                <a:lnTo>
                  <a:pt x="1451814" y="416986"/>
                </a:lnTo>
                <a:lnTo>
                  <a:pt x="1433124" y="462107"/>
                </a:lnTo>
                <a:cubicBezTo>
                  <a:pt x="1420547" y="474684"/>
                  <a:pt x="1403173" y="482463"/>
                  <a:pt x="1383981" y="482463"/>
                </a:cubicBezTo>
                <a:close/>
              </a:path>
            </a:pathLst>
          </a:custGeom>
          <a:solidFill>
            <a:srgbClr val="9C3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8006770-A2D8-474D-B8EB-CD63CAE6231D}"/>
              </a:ext>
            </a:extLst>
          </p:cNvPr>
          <p:cNvSpPr txBox="1"/>
          <p:nvPr/>
        </p:nvSpPr>
        <p:spPr>
          <a:xfrm>
            <a:off x="9800932" y="1925670"/>
            <a:ext cx="1005402" cy="338554"/>
          </a:xfrm>
          <a:prstGeom prst="rect">
            <a:avLst/>
          </a:prstGeom>
          <a:solidFill>
            <a:srgbClr val="9C331F"/>
          </a:solidFill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项目名称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9D30804-7D34-4C9A-874F-9DF8977A639A}"/>
              </a:ext>
            </a:extLst>
          </p:cNvPr>
          <p:cNvSpPr/>
          <p:nvPr/>
        </p:nvSpPr>
        <p:spPr>
          <a:xfrm>
            <a:off x="2315413" y="3016742"/>
            <a:ext cx="1236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spc="1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优势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CDAD68-B24F-4B7A-9802-FE37D6857AE4}"/>
              </a:ext>
            </a:extLst>
          </p:cNvPr>
          <p:cNvSpPr/>
          <p:nvPr/>
        </p:nvSpPr>
        <p:spPr>
          <a:xfrm>
            <a:off x="2355936" y="3694743"/>
            <a:ext cx="10341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Advantage</a:t>
            </a:r>
            <a:endParaRPr lang="zh-CN" altLang="en-US" sz="16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AA1F187-B8BD-40E2-B311-162DD9949568}"/>
              </a:ext>
            </a:extLst>
          </p:cNvPr>
          <p:cNvSpPr/>
          <p:nvPr/>
        </p:nvSpPr>
        <p:spPr>
          <a:xfrm>
            <a:off x="1077287" y="3040016"/>
            <a:ext cx="953133" cy="95313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A</a:t>
            </a:r>
            <a:endParaRPr lang="zh-CN" altLang="en-US" sz="54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1D1663-AAEB-4A13-853E-0B5EB2ECF2C7}"/>
              </a:ext>
            </a:extLst>
          </p:cNvPr>
          <p:cNvSpPr txBox="1"/>
          <p:nvPr/>
        </p:nvSpPr>
        <p:spPr>
          <a:xfrm>
            <a:off x="1101790" y="4315196"/>
            <a:ext cx="2563874" cy="839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正文内容，本段适应大段文字章节。如果文字较多的内容描述比较适合放在这里。</a:t>
            </a: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89141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C5EEB6C6-6026-44F9-8688-5C124EBDAB2A}"/>
              </a:ext>
            </a:extLst>
          </p:cNvPr>
          <p:cNvSpPr/>
          <p:nvPr/>
        </p:nvSpPr>
        <p:spPr>
          <a:xfrm>
            <a:off x="211596" y="139773"/>
            <a:ext cx="10310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1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目录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9CAAC13-EAC2-49D1-884B-00C276BE7AFE}"/>
              </a:ext>
            </a:extLst>
          </p:cNvPr>
          <p:cNvSpPr/>
          <p:nvPr/>
        </p:nvSpPr>
        <p:spPr>
          <a:xfrm>
            <a:off x="274113" y="652898"/>
            <a:ext cx="906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Content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E4B0460-0C8C-4AA0-B947-6C28EA6EEE78}"/>
              </a:ext>
            </a:extLst>
          </p:cNvPr>
          <p:cNvSpPr txBox="1"/>
          <p:nvPr/>
        </p:nvSpPr>
        <p:spPr>
          <a:xfrm>
            <a:off x="2812776" y="359481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研究背景与意义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F954B39-BE3B-4083-9CE0-16ABFAB78309}"/>
              </a:ext>
            </a:extLst>
          </p:cNvPr>
          <p:cNvSpPr txBox="1"/>
          <p:nvPr/>
        </p:nvSpPr>
        <p:spPr>
          <a:xfrm>
            <a:off x="2812776" y="4057165"/>
            <a:ext cx="2785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Background and Significance</a:t>
            </a:r>
            <a:endParaRPr lang="zh-CN" altLang="en-US" sz="16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749A0A17-6B2D-4832-B281-26ED519649AA}"/>
              </a:ext>
            </a:extLst>
          </p:cNvPr>
          <p:cNvSpPr/>
          <p:nvPr/>
        </p:nvSpPr>
        <p:spPr>
          <a:xfrm>
            <a:off x="1581978" y="4868879"/>
            <a:ext cx="961200" cy="9612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2</a:t>
            </a:r>
            <a:endParaRPr lang="zh-CN" altLang="en-US" sz="48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B280469-7021-4F0D-A6E2-7DF1EF0193D0}"/>
              </a:ext>
            </a:extLst>
          </p:cNvPr>
          <p:cNvSpPr txBox="1"/>
          <p:nvPr/>
        </p:nvSpPr>
        <p:spPr>
          <a:xfrm>
            <a:off x="2812776" y="494902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理论基础介绍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01CEC35-C99A-42C9-9ED6-52352557B8AD}"/>
              </a:ext>
            </a:extLst>
          </p:cNvPr>
          <p:cNvSpPr txBox="1"/>
          <p:nvPr/>
        </p:nvSpPr>
        <p:spPr>
          <a:xfrm>
            <a:off x="2812776" y="5411378"/>
            <a:ext cx="3053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Introduction to theoretical basis</a:t>
            </a:r>
            <a:endParaRPr lang="zh-CN" altLang="en-US" sz="16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C6C80BC-53F0-455E-BE42-1F987545DF8F}"/>
              </a:ext>
            </a:extLst>
          </p:cNvPr>
          <p:cNvSpPr/>
          <p:nvPr/>
        </p:nvSpPr>
        <p:spPr>
          <a:xfrm>
            <a:off x="6744181" y="3514666"/>
            <a:ext cx="961200" cy="9612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3</a:t>
            </a:r>
            <a:endParaRPr lang="zh-CN" altLang="en-US" sz="48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6E92B5F-EEFF-4F87-A802-1C819A2B06F2}"/>
              </a:ext>
            </a:extLst>
          </p:cNvPr>
          <p:cNvSpPr txBox="1"/>
          <p:nvPr/>
        </p:nvSpPr>
        <p:spPr>
          <a:xfrm>
            <a:off x="7974979" y="359481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研究内容及成果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6D8261A-3D57-4211-8CCC-625CC2AF0FCB}"/>
              </a:ext>
            </a:extLst>
          </p:cNvPr>
          <p:cNvSpPr txBox="1"/>
          <p:nvPr/>
        </p:nvSpPr>
        <p:spPr>
          <a:xfrm>
            <a:off x="7974979" y="4057165"/>
            <a:ext cx="2433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Processes and Outcomes</a:t>
            </a:r>
            <a:endParaRPr lang="zh-CN" altLang="en-US" sz="16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724F47C-3B1E-4865-B643-5503C111D2DE}"/>
              </a:ext>
            </a:extLst>
          </p:cNvPr>
          <p:cNvSpPr/>
          <p:nvPr/>
        </p:nvSpPr>
        <p:spPr>
          <a:xfrm>
            <a:off x="6744181" y="4868879"/>
            <a:ext cx="961200" cy="9612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4</a:t>
            </a:r>
            <a:endParaRPr lang="zh-CN" altLang="en-US" sz="48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3BA5CCF-072F-4500-B170-A0FB0F3025A8}"/>
              </a:ext>
            </a:extLst>
          </p:cNvPr>
          <p:cNvSpPr txBox="1"/>
          <p:nvPr/>
        </p:nvSpPr>
        <p:spPr>
          <a:xfrm>
            <a:off x="7974979" y="494902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总结和展望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093F837-6BFF-44E7-96AB-9982565E64D4}"/>
              </a:ext>
            </a:extLst>
          </p:cNvPr>
          <p:cNvSpPr txBox="1"/>
          <p:nvPr/>
        </p:nvSpPr>
        <p:spPr>
          <a:xfrm>
            <a:off x="7974979" y="5411378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Summary and Outlook</a:t>
            </a:r>
            <a:endParaRPr lang="zh-CN" altLang="en-US" sz="16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E38DD205-E1B6-4102-8590-14E76B19159C}"/>
              </a:ext>
            </a:extLst>
          </p:cNvPr>
          <p:cNvSpPr/>
          <p:nvPr/>
        </p:nvSpPr>
        <p:spPr>
          <a:xfrm>
            <a:off x="1579664" y="3525452"/>
            <a:ext cx="961200" cy="961200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1</a:t>
            </a:r>
            <a:endParaRPr lang="zh-CN" altLang="en-US" sz="48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4980512-1A80-4064-BEA6-6646B2ECC304}"/>
              </a:ext>
            </a:extLst>
          </p:cNvPr>
          <p:cNvSpPr/>
          <p:nvPr/>
        </p:nvSpPr>
        <p:spPr>
          <a:xfrm>
            <a:off x="4841489" y="2436995"/>
            <a:ext cx="25090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Mo Implementation </a:t>
            </a:r>
            <a:endParaRPr lang="zh-CN" altLang="en-US" sz="20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772EA19-F5CE-439D-8C0F-8E261095EF24}"/>
              </a:ext>
            </a:extLst>
          </p:cNvPr>
          <p:cNvSpPr/>
          <p:nvPr/>
        </p:nvSpPr>
        <p:spPr>
          <a:xfrm>
            <a:off x="4310895" y="1861602"/>
            <a:ext cx="3570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1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系统的设计与实现</a:t>
            </a: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CDE6E43A-A8BD-4F75-9B67-D9701C8671B7}"/>
              </a:ext>
            </a:extLst>
          </p:cNvPr>
          <p:cNvCxnSpPr>
            <a:cxnSpLocks/>
          </p:cNvCxnSpPr>
          <p:nvPr/>
        </p:nvCxnSpPr>
        <p:spPr>
          <a:xfrm>
            <a:off x="4114800" y="3079326"/>
            <a:ext cx="38601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26930"/>
      </p:ext>
    </p:extLst>
  </p:cSld>
  <p:clrMapOvr>
    <a:masterClrMapping/>
  </p:clrMapOvr>
</p:sld>
</file>

<file path=ppt/slides/slide2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BD05534-F610-4418-83A5-822838125272}"/>
              </a:ext>
            </a:extLst>
          </p:cNvPr>
          <p:cNvSpPr/>
          <p:nvPr/>
        </p:nvSpPr>
        <p:spPr>
          <a:xfrm>
            <a:off x="211596" y="139773"/>
            <a:ext cx="2300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1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总结和展望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A16271-7A74-4BFE-82FA-548C9F1A5682}"/>
              </a:ext>
            </a:extLst>
          </p:cNvPr>
          <p:cNvSpPr/>
          <p:nvPr/>
        </p:nvSpPr>
        <p:spPr>
          <a:xfrm>
            <a:off x="211596" y="652898"/>
            <a:ext cx="2230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Summary and Outlook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18C590-F365-4C1D-B715-892E7B1583DC}"/>
              </a:ext>
            </a:extLst>
          </p:cNvPr>
          <p:cNvSpPr/>
          <p:nvPr/>
        </p:nvSpPr>
        <p:spPr>
          <a:xfrm>
            <a:off x="5115604" y="4108214"/>
            <a:ext cx="19976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pc="100" dirty="0">
                <a:solidFill>
                  <a:srgbClr val="C0000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难点</a:t>
            </a:r>
            <a:r>
              <a:rPr lang="en-US" altLang="zh-CN" sz="2800" spc="100" dirty="0">
                <a:solidFill>
                  <a:srgbClr val="C0000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&amp;</a:t>
            </a:r>
            <a:r>
              <a:rPr lang="zh-CN" altLang="en-US" sz="2800" spc="100" dirty="0">
                <a:solidFill>
                  <a:srgbClr val="C0000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问题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FD6E3F-AA15-4B56-B9AB-688CF6C76F13}"/>
              </a:ext>
            </a:extLst>
          </p:cNvPr>
          <p:cNvSpPr/>
          <p:nvPr/>
        </p:nvSpPr>
        <p:spPr>
          <a:xfrm>
            <a:off x="5550018" y="4590661"/>
            <a:ext cx="11288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Difficulties</a:t>
            </a:r>
            <a:endParaRPr lang="zh-CN" altLang="en-US" sz="16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8F2D613-F7B8-425C-928C-C72CC3F46CB4}"/>
              </a:ext>
            </a:extLst>
          </p:cNvPr>
          <p:cNvSpPr/>
          <p:nvPr/>
        </p:nvSpPr>
        <p:spPr>
          <a:xfrm>
            <a:off x="5637869" y="2934038"/>
            <a:ext cx="953133" cy="95313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C5BF4F8-7076-484B-879D-AC4D0CE00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298" y="2966607"/>
            <a:ext cx="914275" cy="91427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EC0E10B-BCBE-40FD-BBE6-9AAD2F49526D}"/>
              </a:ext>
            </a:extLst>
          </p:cNvPr>
          <p:cNvSpPr/>
          <p:nvPr/>
        </p:nvSpPr>
        <p:spPr>
          <a:xfrm>
            <a:off x="1705098" y="3404256"/>
            <a:ext cx="1672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pc="100" dirty="0">
                <a:solidFill>
                  <a:srgbClr val="C0000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安全管理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87BCD2D-A990-4651-8091-D79C66C88222}"/>
              </a:ext>
            </a:extLst>
          </p:cNvPr>
          <p:cNvSpPr/>
          <p:nvPr/>
        </p:nvSpPr>
        <p:spPr>
          <a:xfrm>
            <a:off x="1464647" y="3856351"/>
            <a:ext cx="21531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Security management</a:t>
            </a:r>
            <a:endParaRPr lang="zh-CN" altLang="en-US" sz="16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0735A24-2C3E-4AEC-8E51-1BCF6F142F39}"/>
              </a:ext>
            </a:extLst>
          </p:cNvPr>
          <p:cNvSpPr/>
          <p:nvPr/>
        </p:nvSpPr>
        <p:spPr>
          <a:xfrm>
            <a:off x="2064658" y="2230080"/>
            <a:ext cx="953133" cy="95313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25ABF74-943E-4517-8AB7-491E0D81DC09}"/>
              </a:ext>
            </a:extLst>
          </p:cNvPr>
          <p:cNvSpPr/>
          <p:nvPr/>
        </p:nvSpPr>
        <p:spPr>
          <a:xfrm>
            <a:off x="8913965" y="3340152"/>
            <a:ext cx="1672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pc="100" dirty="0">
                <a:solidFill>
                  <a:srgbClr val="C0000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数据验证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9799584-6AAB-461E-96ED-81C1B0F7FF3C}"/>
              </a:ext>
            </a:extLst>
          </p:cNvPr>
          <p:cNvSpPr/>
          <p:nvPr/>
        </p:nvSpPr>
        <p:spPr>
          <a:xfrm>
            <a:off x="8980746" y="3792247"/>
            <a:ext cx="15386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Data validation</a:t>
            </a:r>
            <a:endParaRPr lang="zh-CN" altLang="en-US" sz="16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F82D714-81C4-495F-8499-4FD52940D0A1}"/>
              </a:ext>
            </a:extLst>
          </p:cNvPr>
          <p:cNvSpPr/>
          <p:nvPr/>
        </p:nvSpPr>
        <p:spPr>
          <a:xfrm>
            <a:off x="9273525" y="2165976"/>
            <a:ext cx="953133" cy="95313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6CF0257-BBFE-4D48-96C8-70EE0167D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421" y="2287739"/>
            <a:ext cx="709606" cy="7096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F70A9DF-89F1-4D09-960B-131B89E587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291" y="2337742"/>
            <a:ext cx="609600" cy="60960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5B0E6AD7-1C61-4C17-BD8E-DB106024B4B6}"/>
              </a:ext>
            </a:extLst>
          </p:cNvPr>
          <p:cNvSpPr/>
          <p:nvPr/>
        </p:nvSpPr>
        <p:spPr>
          <a:xfrm>
            <a:off x="1904918" y="4495317"/>
            <a:ext cx="2402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pc="100" dirty="0">
                <a:solidFill>
                  <a:srgbClr val="C0000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URL</a:t>
            </a:r>
            <a:r>
              <a:rPr lang="zh-CN" altLang="en-US" sz="1400" spc="100" dirty="0">
                <a:solidFill>
                  <a:srgbClr val="C0000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参数</a:t>
            </a:r>
            <a:r>
              <a:rPr lang="en-US" altLang="zh-CN" sz="1400" spc="100" dirty="0">
                <a:solidFill>
                  <a:srgbClr val="C0000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SOL</a:t>
            </a:r>
            <a:r>
              <a:rPr lang="zh-CN" altLang="en-US" sz="1400" spc="100" dirty="0">
                <a:solidFill>
                  <a:srgbClr val="C0000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注入</a:t>
            </a:r>
            <a:endParaRPr lang="en-US" altLang="zh-CN" sz="1400" spc="100" dirty="0">
              <a:solidFill>
                <a:srgbClr val="C00000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r>
              <a:rPr lang="zh-CN" altLang="en-US" sz="1400" spc="100" dirty="0">
                <a:solidFill>
                  <a:srgbClr val="C0000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页面权限访问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2D10FEB-CEA1-4679-BE53-696A1F4A3158}"/>
              </a:ext>
            </a:extLst>
          </p:cNvPr>
          <p:cNvSpPr/>
          <p:nvPr/>
        </p:nvSpPr>
        <p:spPr>
          <a:xfrm>
            <a:off x="1896292" y="5119096"/>
            <a:ext cx="2402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pc="1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使用</a:t>
            </a:r>
            <a:r>
              <a:rPr lang="en-US" altLang="zh-CN" sz="1400" spc="1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Summer Security</a:t>
            </a:r>
          </a:p>
          <a:p>
            <a:r>
              <a:rPr lang="zh-CN" altLang="en-US" sz="1400" spc="1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解决访问控制及用户认证</a:t>
            </a:r>
            <a:endParaRPr lang="en-US" altLang="zh-CN" sz="1400" spc="1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9FF7F75-09CB-4BAA-B168-97BD12A41034}"/>
              </a:ext>
            </a:extLst>
          </p:cNvPr>
          <p:cNvSpPr/>
          <p:nvPr/>
        </p:nvSpPr>
        <p:spPr>
          <a:xfrm>
            <a:off x="8822953" y="4603039"/>
            <a:ext cx="24025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pc="100" dirty="0">
                <a:solidFill>
                  <a:srgbClr val="C0000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数据录入类型、范围错误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FD1533A-3F89-45C9-B20B-77A3F694A76E}"/>
              </a:ext>
            </a:extLst>
          </p:cNvPr>
          <p:cNvSpPr/>
          <p:nvPr/>
        </p:nvSpPr>
        <p:spPr>
          <a:xfrm>
            <a:off x="8814327" y="5119096"/>
            <a:ext cx="27891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pc="1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使用</a:t>
            </a:r>
            <a:r>
              <a:rPr lang="en-US" altLang="zh-CN" sz="1400" spc="1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LavaScript</a:t>
            </a:r>
            <a:r>
              <a:rPr lang="zh-CN" altLang="en-US" sz="1400" spc="1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数据验证</a:t>
            </a:r>
            <a:endParaRPr lang="en-US" altLang="zh-CN" sz="1400" spc="1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r>
              <a:rPr lang="zh-CN" altLang="en-US" sz="1400" spc="1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提升系统使用</a:t>
            </a:r>
            <a:r>
              <a:rPr lang="en-US" altLang="zh-CN" sz="1400" spc="1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UE</a:t>
            </a:r>
            <a:r>
              <a:rPr lang="zh-CN" altLang="en-US" sz="1400" spc="1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体验</a:t>
            </a:r>
            <a:endParaRPr lang="en-US" altLang="zh-CN" sz="1400" spc="1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70905369-6FF2-4122-80AF-2D70798DF6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41" y="5203122"/>
            <a:ext cx="355168" cy="35516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7C87D1D-D3FC-4866-B0A6-78654EF1555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73" y="4571459"/>
            <a:ext cx="370936" cy="37093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291F293-FFEA-4ED2-A482-ECFDFA93B46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187" y="5203122"/>
            <a:ext cx="355168" cy="35516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DF3865B-9399-414D-BF62-3168288C893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419" y="4571459"/>
            <a:ext cx="370936" cy="370936"/>
          </a:xfrm>
          <a:prstGeom prst="rect">
            <a:avLst/>
          </a:prstGeom>
        </p:spPr>
      </p:pic>
      <p:sp>
        <p:nvSpPr>
          <p:cNvPr id="32" name="箭头: 右 31">
            <a:extLst>
              <a:ext uri="{FF2B5EF4-FFF2-40B4-BE49-F238E27FC236}">
                <a16:creationId xmlns:a16="http://schemas.microsoft.com/office/drawing/2014/main" id="{DA424B13-8729-4CB9-80D7-F3045B6A1686}"/>
              </a:ext>
            </a:extLst>
          </p:cNvPr>
          <p:cNvSpPr/>
          <p:nvPr/>
        </p:nvSpPr>
        <p:spPr>
          <a:xfrm rot="18896900" flipH="1">
            <a:off x="7952851" y="2751318"/>
            <a:ext cx="335383" cy="249175"/>
          </a:xfrm>
          <a:prstGeom prst="rightArrow">
            <a:avLst/>
          </a:prstGeom>
          <a:solidFill>
            <a:srgbClr val="BC9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EFF6EBC6-9BE8-4391-A7AF-E09A036D00A9}"/>
              </a:ext>
            </a:extLst>
          </p:cNvPr>
          <p:cNvSpPr/>
          <p:nvPr/>
        </p:nvSpPr>
        <p:spPr>
          <a:xfrm rot="2703100">
            <a:off x="3924460" y="2751318"/>
            <a:ext cx="335383" cy="249175"/>
          </a:xfrm>
          <a:prstGeom prst="rightArrow">
            <a:avLst/>
          </a:prstGeom>
          <a:solidFill>
            <a:srgbClr val="BC9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432667"/>
      </p:ext>
    </p:extLst>
  </p:cSld>
  <p:clrMapOvr>
    <a:masterClrMapping/>
  </p:clrMapOvr>
</p:sld>
</file>

<file path=ppt/slides/slide2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BD05534-F610-4418-83A5-822838125272}"/>
              </a:ext>
            </a:extLst>
          </p:cNvPr>
          <p:cNvSpPr/>
          <p:nvPr/>
        </p:nvSpPr>
        <p:spPr>
          <a:xfrm>
            <a:off x="211596" y="139773"/>
            <a:ext cx="2300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1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总结和展望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A16271-7A74-4BFE-82FA-548C9F1A5682}"/>
              </a:ext>
            </a:extLst>
          </p:cNvPr>
          <p:cNvSpPr/>
          <p:nvPr/>
        </p:nvSpPr>
        <p:spPr>
          <a:xfrm>
            <a:off x="211596" y="652898"/>
            <a:ext cx="2230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Summary and Outlook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DDA79A-A3C6-4337-BBB8-FB8400BF04E4}"/>
              </a:ext>
            </a:extLst>
          </p:cNvPr>
          <p:cNvSpPr/>
          <p:nvPr/>
        </p:nvSpPr>
        <p:spPr>
          <a:xfrm>
            <a:off x="1407917" y="4965363"/>
            <a:ext cx="1672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pc="1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实现需求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D217F9-3A6D-415A-A700-64858BC3B5A9}"/>
              </a:ext>
            </a:extLst>
          </p:cNvPr>
          <p:cNvSpPr/>
          <p:nvPr/>
        </p:nvSpPr>
        <p:spPr>
          <a:xfrm>
            <a:off x="1204336" y="5523382"/>
            <a:ext cx="2079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完成系统 </a:t>
            </a:r>
            <a:r>
              <a:rPr lang="en-US" altLang="zh-CN" sz="16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+ </a:t>
            </a:r>
            <a:r>
              <a:rPr lang="zh-CN" altLang="en-US" sz="16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解决需求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A138E7B-F185-4787-BFF1-FC184074B206}"/>
              </a:ext>
            </a:extLst>
          </p:cNvPr>
          <p:cNvSpPr/>
          <p:nvPr/>
        </p:nvSpPr>
        <p:spPr>
          <a:xfrm>
            <a:off x="1767477" y="3800796"/>
            <a:ext cx="953133" cy="95313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A4E1C-5E39-4B8E-B6F3-56B843C552C8}"/>
              </a:ext>
            </a:extLst>
          </p:cNvPr>
          <p:cNvSpPr/>
          <p:nvPr/>
        </p:nvSpPr>
        <p:spPr>
          <a:xfrm>
            <a:off x="5034585" y="4965363"/>
            <a:ext cx="2044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pc="1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探索新技术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8FE150-2BB7-4F60-889E-834D234C6F3A}"/>
              </a:ext>
            </a:extLst>
          </p:cNvPr>
          <p:cNvSpPr/>
          <p:nvPr/>
        </p:nvSpPr>
        <p:spPr>
          <a:xfrm>
            <a:off x="4691542" y="5523382"/>
            <a:ext cx="29001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SSM + Summer Boot</a:t>
            </a:r>
            <a:r>
              <a:rPr lang="zh-CN" altLang="en-US" sz="16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流行框架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B209773-DF86-474D-B268-1E940C9D7E82}"/>
              </a:ext>
            </a:extLst>
          </p:cNvPr>
          <p:cNvSpPr/>
          <p:nvPr/>
        </p:nvSpPr>
        <p:spPr>
          <a:xfrm>
            <a:off x="5580093" y="3800796"/>
            <a:ext cx="953133" cy="95313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C7AC8DC-40F5-440F-91B2-A0CAF6FDC242}"/>
              </a:ext>
            </a:extLst>
          </p:cNvPr>
          <p:cNvSpPr/>
          <p:nvPr/>
        </p:nvSpPr>
        <p:spPr>
          <a:xfrm>
            <a:off x="8851048" y="4965363"/>
            <a:ext cx="1672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pc="1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自我提升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A89AAFD-49BE-432C-AA73-58A9DB149848}"/>
              </a:ext>
            </a:extLst>
          </p:cNvPr>
          <p:cNvSpPr/>
          <p:nvPr/>
        </p:nvSpPr>
        <p:spPr>
          <a:xfrm>
            <a:off x="8647467" y="5523382"/>
            <a:ext cx="2079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项目管理 </a:t>
            </a:r>
            <a:r>
              <a:rPr lang="en-US" altLang="zh-CN" sz="16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+ </a:t>
            </a:r>
            <a:r>
              <a:rPr lang="zh-CN" altLang="en-US" sz="16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开发经验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31B7D65-9A53-4A22-8FC9-320E8ADC4776}"/>
              </a:ext>
            </a:extLst>
          </p:cNvPr>
          <p:cNvSpPr/>
          <p:nvPr/>
        </p:nvSpPr>
        <p:spPr>
          <a:xfrm>
            <a:off x="9210608" y="3800796"/>
            <a:ext cx="953133" cy="95313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BC3305D-2673-409C-9F06-4FDF3F92F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612" y="3880620"/>
            <a:ext cx="759125" cy="7591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B84F96A-7814-46CC-B88B-6BDDEFD53E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95" y="3915770"/>
            <a:ext cx="723328" cy="72332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0A39624-3399-45C4-82DC-1866BC7063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332" y="3915770"/>
            <a:ext cx="735422" cy="73542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4BF1396-659E-4CDC-98F1-011E3D0FC7EB}"/>
              </a:ext>
            </a:extLst>
          </p:cNvPr>
          <p:cNvSpPr/>
          <p:nvPr/>
        </p:nvSpPr>
        <p:spPr>
          <a:xfrm>
            <a:off x="5671654" y="2464230"/>
            <a:ext cx="9090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Future</a:t>
            </a:r>
            <a:endParaRPr lang="zh-CN" altLang="en-US" sz="20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B46DC15-BC00-46E1-96CD-F0D334702412}"/>
              </a:ext>
            </a:extLst>
          </p:cNvPr>
          <p:cNvSpPr/>
          <p:nvPr/>
        </p:nvSpPr>
        <p:spPr>
          <a:xfrm>
            <a:off x="5187451" y="1888837"/>
            <a:ext cx="18774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1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展望未来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103690A-6046-42E2-9D7C-41271690CF0A}"/>
              </a:ext>
            </a:extLst>
          </p:cNvPr>
          <p:cNvCxnSpPr>
            <a:cxnSpLocks/>
          </p:cNvCxnSpPr>
          <p:nvPr/>
        </p:nvCxnSpPr>
        <p:spPr>
          <a:xfrm>
            <a:off x="2273643" y="3365117"/>
            <a:ext cx="74881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AA7B8B8-A99C-4D90-A7E8-0A9BCCC9772B}"/>
              </a:ext>
            </a:extLst>
          </p:cNvPr>
          <p:cNvCxnSpPr>
            <a:cxnSpLocks/>
          </p:cNvCxnSpPr>
          <p:nvPr/>
        </p:nvCxnSpPr>
        <p:spPr>
          <a:xfrm>
            <a:off x="6096000" y="3061111"/>
            <a:ext cx="0" cy="5763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3CAF0F6-889B-4FEB-AA70-D08CD1F4E042}"/>
              </a:ext>
            </a:extLst>
          </p:cNvPr>
          <p:cNvCxnSpPr>
            <a:cxnSpLocks/>
          </p:cNvCxnSpPr>
          <p:nvPr/>
        </p:nvCxnSpPr>
        <p:spPr>
          <a:xfrm>
            <a:off x="2273643" y="3365117"/>
            <a:ext cx="0" cy="3496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DB0FD71-5D28-49CC-A2DC-7A83E7485097}"/>
              </a:ext>
            </a:extLst>
          </p:cNvPr>
          <p:cNvCxnSpPr>
            <a:cxnSpLocks/>
          </p:cNvCxnSpPr>
          <p:nvPr/>
        </p:nvCxnSpPr>
        <p:spPr>
          <a:xfrm>
            <a:off x="9761838" y="3365117"/>
            <a:ext cx="0" cy="3496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加号 30">
            <a:extLst>
              <a:ext uri="{FF2B5EF4-FFF2-40B4-BE49-F238E27FC236}">
                <a16:creationId xmlns:a16="http://schemas.microsoft.com/office/drawing/2014/main" id="{BC4E6A51-D625-4DD6-952F-C0DE47FC3FAD}"/>
              </a:ext>
            </a:extLst>
          </p:cNvPr>
          <p:cNvSpPr/>
          <p:nvPr/>
        </p:nvSpPr>
        <p:spPr>
          <a:xfrm>
            <a:off x="3826231" y="5169649"/>
            <a:ext cx="337425" cy="337425"/>
          </a:xfrm>
          <a:prstGeom prst="mathPlus">
            <a:avLst/>
          </a:prstGeom>
          <a:solidFill>
            <a:srgbClr val="BC9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2" name="加号 31">
            <a:extLst>
              <a:ext uri="{FF2B5EF4-FFF2-40B4-BE49-F238E27FC236}">
                <a16:creationId xmlns:a16="http://schemas.microsoft.com/office/drawing/2014/main" id="{E1550B7F-7044-4E0B-BCBC-07FCC3F79822}"/>
              </a:ext>
            </a:extLst>
          </p:cNvPr>
          <p:cNvSpPr/>
          <p:nvPr/>
        </p:nvSpPr>
        <p:spPr>
          <a:xfrm>
            <a:off x="7937559" y="5169649"/>
            <a:ext cx="337425" cy="337425"/>
          </a:xfrm>
          <a:prstGeom prst="mathPlus">
            <a:avLst/>
          </a:prstGeom>
          <a:solidFill>
            <a:srgbClr val="BC9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448832"/>
      </p:ext>
    </p:extLst>
  </p:cSld>
  <p:clrMapOvr>
    <a:masterClrMapping/>
  </p:clrMapOvr>
</p:sld>
</file>

<file path=ppt/slides/slide2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91A4D21-7A99-49B5-A638-85071A448A77}"/>
              </a:ext>
            </a:extLst>
          </p:cNvPr>
          <p:cNvSpPr/>
          <p:nvPr/>
        </p:nvSpPr>
        <p:spPr>
          <a:xfrm>
            <a:off x="5673080" y="2352275"/>
            <a:ext cx="928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pc="1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致谢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66DA23-DF7A-48DA-B5B4-0A86369B88B9}"/>
              </a:ext>
            </a:extLst>
          </p:cNvPr>
          <p:cNvSpPr/>
          <p:nvPr/>
        </p:nvSpPr>
        <p:spPr>
          <a:xfrm>
            <a:off x="4807458" y="2977139"/>
            <a:ext cx="26597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spc="1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姓名 导师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47DB9D-D580-4527-A778-C63BC23F1E50}"/>
              </a:ext>
            </a:extLst>
          </p:cNvPr>
          <p:cNvSpPr/>
          <p:nvPr/>
        </p:nvSpPr>
        <p:spPr>
          <a:xfrm>
            <a:off x="4593457" y="4143340"/>
            <a:ext cx="30877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spc="1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某某大学 诸位老师及全体同仁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E6EAFC-642C-4444-A6A8-0CEC4B53AA59}"/>
              </a:ext>
            </a:extLst>
          </p:cNvPr>
          <p:cNvCxnSpPr>
            <a:cxnSpLocks/>
          </p:cNvCxnSpPr>
          <p:nvPr/>
        </p:nvCxnSpPr>
        <p:spPr>
          <a:xfrm>
            <a:off x="4207220" y="4006205"/>
            <a:ext cx="3860179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66989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747D67-83EF-49CE-AB5B-DCFF6BB142D5}"/>
              </a:ext>
            </a:extLst>
          </p:cNvPr>
          <p:cNvSpPr/>
          <p:nvPr/>
        </p:nvSpPr>
        <p:spPr>
          <a:xfrm>
            <a:off x="4345496" y="4879319"/>
            <a:ext cx="3449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Background and Significance</a:t>
            </a:r>
            <a:endParaRPr lang="zh-CN" altLang="en-US" sz="2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0D9E2D-A31F-4A80-8ED4-97534230EED1}"/>
              </a:ext>
            </a:extLst>
          </p:cNvPr>
          <p:cNvSpPr/>
          <p:nvPr/>
        </p:nvSpPr>
        <p:spPr>
          <a:xfrm>
            <a:off x="4541608" y="4303926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研究背景与意义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78FDF11-CF4B-4FDF-9A6B-DF99BA94E5EE}"/>
              </a:ext>
            </a:extLst>
          </p:cNvPr>
          <p:cNvSpPr/>
          <p:nvPr/>
        </p:nvSpPr>
        <p:spPr>
          <a:xfrm>
            <a:off x="5492632" y="2413791"/>
            <a:ext cx="1206736" cy="1206736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1</a:t>
            </a:r>
            <a:endParaRPr lang="zh-CN" altLang="en-US" sz="48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EBD210C-73B5-412A-8AFE-9D31709CF6EC}"/>
              </a:ext>
            </a:extLst>
          </p:cNvPr>
          <p:cNvCxnSpPr>
            <a:cxnSpLocks/>
          </p:cNvCxnSpPr>
          <p:nvPr/>
        </p:nvCxnSpPr>
        <p:spPr>
          <a:xfrm>
            <a:off x="4114800" y="4018437"/>
            <a:ext cx="38601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3773C45-3A64-4005-A0EF-6FD4A23D6336}"/>
              </a:ext>
            </a:extLst>
          </p:cNvPr>
          <p:cNvSpPr/>
          <p:nvPr/>
        </p:nvSpPr>
        <p:spPr>
          <a:xfrm>
            <a:off x="211596" y="139773"/>
            <a:ext cx="10310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1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目录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F3E852-0204-40EF-BFC6-733E72C9B328}"/>
              </a:ext>
            </a:extLst>
          </p:cNvPr>
          <p:cNvSpPr/>
          <p:nvPr/>
        </p:nvSpPr>
        <p:spPr>
          <a:xfrm>
            <a:off x="274113" y="652898"/>
            <a:ext cx="906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Content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217378"/>
      </p:ext>
    </p:extLst>
  </p:cSld>
  <p:clrMapOvr>
    <a:masterClrMapping/>
  </p:clrMapOvr>
</p:sld>
</file>

<file path=ppt/slides/slide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0453CB-64C6-4738-9136-C3CF105D56A8}"/>
              </a:ext>
            </a:extLst>
          </p:cNvPr>
          <p:cNvSpPr/>
          <p:nvPr/>
        </p:nvSpPr>
        <p:spPr>
          <a:xfrm>
            <a:off x="2517414" y="2181659"/>
            <a:ext cx="1236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spc="1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绪论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A4D1341-D87B-4799-B86F-F57327A8D5FB}"/>
              </a:ext>
            </a:extLst>
          </p:cNvPr>
          <p:cNvSpPr/>
          <p:nvPr/>
        </p:nvSpPr>
        <p:spPr>
          <a:xfrm>
            <a:off x="2557937" y="2859660"/>
            <a:ext cx="11617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Introduction</a:t>
            </a:r>
            <a:endParaRPr lang="zh-CN" altLang="en-US" sz="16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91C0995-9CC7-4D43-9405-7452F9147A0F}"/>
              </a:ext>
            </a:extLst>
          </p:cNvPr>
          <p:cNvSpPr/>
          <p:nvPr/>
        </p:nvSpPr>
        <p:spPr>
          <a:xfrm>
            <a:off x="1279288" y="2204933"/>
            <a:ext cx="953133" cy="95313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I</a:t>
            </a:r>
            <a:endParaRPr lang="zh-CN" altLang="en-US" sz="54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8CD90E-FAA5-4EEF-BC92-1A4028E06861}"/>
              </a:ext>
            </a:extLst>
          </p:cNvPr>
          <p:cNvSpPr txBox="1"/>
          <p:nvPr/>
        </p:nvSpPr>
        <p:spPr>
          <a:xfrm>
            <a:off x="1303791" y="3554255"/>
            <a:ext cx="3868282" cy="212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正文内容，本段适应大段文字章节。如果文字较多的内容描述比较适合放在这里。</a:t>
            </a:r>
            <a:b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</a:b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请您在此修改您的内容，或者将内容粘贴到记事本后，复制到此段落中。</a:t>
            </a: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>
              <a:lnSpc>
                <a:spcPts val="2000"/>
              </a:lnSpc>
            </a:pP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如果文字过多，您可右键修改“段落”调节合适的行间距。</a:t>
            </a: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DA10C3C9-4B48-44B8-BFA5-7C22450B88DC}"/>
              </a:ext>
            </a:extLst>
          </p:cNvPr>
          <p:cNvSpPr/>
          <p:nvPr/>
        </p:nvSpPr>
        <p:spPr>
          <a:xfrm>
            <a:off x="6172200" y="2132184"/>
            <a:ext cx="2286000" cy="1730651"/>
          </a:xfrm>
          <a:prstGeom prst="parallelogram">
            <a:avLst>
              <a:gd name="adj" fmla="val 63835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CCF8B7F3-FF10-486B-898C-F27071FFF490}"/>
              </a:ext>
            </a:extLst>
          </p:cNvPr>
          <p:cNvSpPr/>
          <p:nvPr/>
        </p:nvSpPr>
        <p:spPr>
          <a:xfrm>
            <a:off x="6838042" y="3087097"/>
            <a:ext cx="2286000" cy="1730651"/>
          </a:xfrm>
          <a:prstGeom prst="parallelogram">
            <a:avLst>
              <a:gd name="adj" fmla="val 63835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C16F6D8F-3A4D-4576-8C8F-325B1ACF6F11}"/>
              </a:ext>
            </a:extLst>
          </p:cNvPr>
          <p:cNvSpPr/>
          <p:nvPr/>
        </p:nvSpPr>
        <p:spPr>
          <a:xfrm>
            <a:off x="8714014" y="2221772"/>
            <a:ext cx="2286000" cy="1730651"/>
          </a:xfrm>
          <a:prstGeom prst="parallelogram">
            <a:avLst>
              <a:gd name="adj" fmla="val 63835"/>
            </a:avLst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FD1B69E8-D4AE-4CDF-B196-59EA66AA3030}"/>
              </a:ext>
            </a:extLst>
          </p:cNvPr>
          <p:cNvSpPr/>
          <p:nvPr/>
        </p:nvSpPr>
        <p:spPr>
          <a:xfrm>
            <a:off x="7571014" y="4087439"/>
            <a:ext cx="2286000" cy="1730651"/>
          </a:xfrm>
          <a:prstGeom prst="parallelogram">
            <a:avLst>
              <a:gd name="adj" fmla="val 63835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924471-1E83-41D0-A5B9-8E16D4ADA6BC}"/>
              </a:ext>
            </a:extLst>
          </p:cNvPr>
          <p:cNvSpPr/>
          <p:nvPr/>
        </p:nvSpPr>
        <p:spPr>
          <a:xfrm>
            <a:off x="211596" y="139773"/>
            <a:ext cx="3147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1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研究背景与意义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18F39A-92EE-42BC-B63D-189BA7D6EF73}"/>
              </a:ext>
            </a:extLst>
          </p:cNvPr>
          <p:cNvSpPr/>
          <p:nvPr/>
        </p:nvSpPr>
        <p:spPr>
          <a:xfrm>
            <a:off x="211596" y="652898"/>
            <a:ext cx="2785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Background and Significance</a:t>
            </a:r>
          </a:p>
        </p:txBody>
      </p:sp>
    </p:spTree>
    <p:extLst>
      <p:ext uri="{BB962C8B-B14F-4D97-AF65-F5344CB8AC3E}">
        <p14:creationId xmlns:p14="http://schemas.microsoft.com/office/powerpoint/2010/main" val="3252448605"/>
      </p:ext>
    </p:extLst>
  </p:cSld>
  <p:clrMapOvr>
    <a:masterClrMapping/>
  </p:clrMapOvr>
</p:sld>
</file>

<file path=ppt/slides/slide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BD05534-F610-4418-83A5-822838125272}"/>
              </a:ext>
            </a:extLst>
          </p:cNvPr>
          <p:cNvSpPr/>
          <p:nvPr/>
        </p:nvSpPr>
        <p:spPr>
          <a:xfrm>
            <a:off x="211596" y="139773"/>
            <a:ext cx="3147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1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研究背景与意义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A16271-7A74-4BFE-82FA-548C9F1A5682}"/>
              </a:ext>
            </a:extLst>
          </p:cNvPr>
          <p:cNvSpPr/>
          <p:nvPr/>
        </p:nvSpPr>
        <p:spPr>
          <a:xfrm>
            <a:off x="211596" y="652898"/>
            <a:ext cx="2785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Background and Significance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77E244-5CDE-4E14-BC8A-B5E66B1745D5}"/>
              </a:ext>
            </a:extLst>
          </p:cNvPr>
          <p:cNvSpPr/>
          <p:nvPr/>
        </p:nvSpPr>
        <p:spPr>
          <a:xfrm>
            <a:off x="2256057" y="2250396"/>
            <a:ext cx="18774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1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选题背景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6167DC-52E0-47CE-9E25-418C1F28C426}"/>
              </a:ext>
            </a:extLst>
          </p:cNvPr>
          <p:cNvSpPr/>
          <p:nvPr/>
        </p:nvSpPr>
        <p:spPr>
          <a:xfrm>
            <a:off x="2293128" y="2788540"/>
            <a:ext cx="11276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Background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89E1144-8504-4951-908C-3759646D6372}"/>
              </a:ext>
            </a:extLst>
          </p:cNvPr>
          <p:cNvSpPr/>
          <p:nvPr/>
        </p:nvSpPr>
        <p:spPr>
          <a:xfrm>
            <a:off x="1026793" y="2204933"/>
            <a:ext cx="953133" cy="95313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135DA4-C60F-433E-98B0-C2DA63E47E59}"/>
              </a:ext>
            </a:extLst>
          </p:cNvPr>
          <p:cNvSpPr/>
          <p:nvPr/>
        </p:nvSpPr>
        <p:spPr>
          <a:xfrm>
            <a:off x="7682847" y="2250396"/>
            <a:ext cx="18774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1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选题意义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A152D4-91D3-48B1-AF5A-8A1CD403DBF6}"/>
              </a:ext>
            </a:extLst>
          </p:cNvPr>
          <p:cNvSpPr/>
          <p:nvPr/>
        </p:nvSpPr>
        <p:spPr>
          <a:xfrm>
            <a:off x="7719918" y="2788540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Significance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A5AD02F-5974-42B4-A67E-B255103F9FCB}"/>
              </a:ext>
            </a:extLst>
          </p:cNvPr>
          <p:cNvSpPr/>
          <p:nvPr/>
        </p:nvSpPr>
        <p:spPr>
          <a:xfrm>
            <a:off x="6453583" y="2204933"/>
            <a:ext cx="953133" cy="95313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154C83C-5109-460A-A2FD-E407959F1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21" y="2178095"/>
            <a:ext cx="914275" cy="9142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353681F-7D44-4527-ADEC-C89478DD9D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74" y="2371420"/>
            <a:ext cx="720950" cy="72095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BA0E0FC-622B-456D-8F25-C41353663257}"/>
              </a:ext>
            </a:extLst>
          </p:cNvPr>
          <p:cNvSpPr/>
          <p:nvPr/>
        </p:nvSpPr>
        <p:spPr>
          <a:xfrm>
            <a:off x="2281935" y="3236573"/>
            <a:ext cx="2977482" cy="8140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16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传统使用某某系统</a:t>
            </a:r>
            <a:endParaRPr lang="en-US" altLang="zh-CN" sz="16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>
              <a:lnSpc>
                <a:spcPts val="3000"/>
              </a:lnSpc>
            </a:pPr>
            <a:r>
              <a:rPr lang="zh-CN" altLang="en-US" sz="16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采用纸质文件、Word、Excel等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07BC1E9-3F65-44FA-BE7F-435A0AC66B1A}"/>
              </a:ext>
            </a:extLst>
          </p:cNvPr>
          <p:cNvSpPr/>
          <p:nvPr/>
        </p:nvSpPr>
        <p:spPr>
          <a:xfrm>
            <a:off x="2281935" y="4170450"/>
            <a:ext cx="1210588" cy="4346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16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导致问题：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03CED60-13F5-4730-82BF-D3804BF2D43A}"/>
              </a:ext>
            </a:extLst>
          </p:cNvPr>
          <p:cNvSpPr/>
          <p:nvPr/>
        </p:nvSpPr>
        <p:spPr>
          <a:xfrm>
            <a:off x="2307816" y="4567431"/>
            <a:ext cx="2319866" cy="8193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数据混乱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效率低下，错误率高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060188F-E082-4F9F-9A63-CDD9783BDD95}"/>
              </a:ext>
            </a:extLst>
          </p:cNvPr>
          <p:cNvSpPr/>
          <p:nvPr/>
        </p:nvSpPr>
        <p:spPr>
          <a:xfrm>
            <a:off x="7708725" y="3204769"/>
            <a:ext cx="2188420" cy="8193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16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实现信息化管理</a:t>
            </a:r>
          </a:p>
          <a:p>
            <a:pPr>
              <a:lnSpc>
                <a:spcPts val="3000"/>
              </a:lnSpc>
            </a:pPr>
            <a:r>
              <a:rPr lang="zh-CN" altLang="en-US" sz="16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采用</a:t>
            </a:r>
            <a:r>
              <a:rPr lang="en-US" altLang="zh-CN" sz="16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MO</a:t>
            </a:r>
            <a:r>
              <a:rPr lang="zh-CN" altLang="en-US" sz="16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信息管理系统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E6DF201-3DEA-4C60-8B50-7275AD99EB95}"/>
              </a:ext>
            </a:extLst>
          </p:cNvPr>
          <p:cNvSpPr/>
          <p:nvPr/>
        </p:nvSpPr>
        <p:spPr>
          <a:xfrm>
            <a:off x="7708725" y="4138646"/>
            <a:ext cx="1210588" cy="4346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16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解决问题：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78A69B3-0CCD-4F2B-9331-3CBAE0CFE18C}"/>
              </a:ext>
            </a:extLst>
          </p:cNvPr>
          <p:cNvSpPr/>
          <p:nvPr/>
        </p:nvSpPr>
        <p:spPr>
          <a:xfrm>
            <a:off x="7734606" y="4535627"/>
            <a:ext cx="2319866" cy="8193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资源整合，数据分析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统一管理，分明权限</a:t>
            </a:r>
          </a:p>
        </p:txBody>
      </p:sp>
    </p:spTree>
    <p:extLst>
      <p:ext uri="{BB962C8B-B14F-4D97-AF65-F5344CB8AC3E}">
        <p14:creationId xmlns:p14="http://schemas.microsoft.com/office/powerpoint/2010/main" val="3548738645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BD05534-F610-4418-83A5-822838125272}"/>
              </a:ext>
            </a:extLst>
          </p:cNvPr>
          <p:cNvSpPr/>
          <p:nvPr/>
        </p:nvSpPr>
        <p:spPr>
          <a:xfrm>
            <a:off x="211596" y="139773"/>
            <a:ext cx="3147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1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研究背景与意义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A16271-7A74-4BFE-82FA-548C9F1A5682}"/>
              </a:ext>
            </a:extLst>
          </p:cNvPr>
          <p:cNvSpPr/>
          <p:nvPr/>
        </p:nvSpPr>
        <p:spPr>
          <a:xfrm>
            <a:off x="211596" y="652898"/>
            <a:ext cx="2785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Background and Significance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8CA20E-C520-4471-96FB-F225BD4E7937}"/>
              </a:ext>
            </a:extLst>
          </p:cNvPr>
          <p:cNvSpPr/>
          <p:nvPr/>
        </p:nvSpPr>
        <p:spPr>
          <a:xfrm>
            <a:off x="1100579" y="2308109"/>
            <a:ext cx="677108" cy="1785104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3200" spc="1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实际需求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A3FA27-5D43-4382-8A68-E93253AAE45D}"/>
              </a:ext>
            </a:extLst>
          </p:cNvPr>
          <p:cNvSpPr/>
          <p:nvPr/>
        </p:nvSpPr>
        <p:spPr>
          <a:xfrm>
            <a:off x="1680888" y="2338589"/>
            <a:ext cx="492443" cy="1410386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sz="2000" dirty="0" err="1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Requirment</a:t>
            </a:r>
            <a:endParaRPr lang="zh-CN" altLang="en-US" sz="20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289B276-9123-4DC5-B298-A9114F032B12}"/>
              </a:ext>
            </a:extLst>
          </p:cNvPr>
          <p:cNvCxnSpPr>
            <a:cxnSpLocks/>
          </p:cNvCxnSpPr>
          <p:nvPr/>
        </p:nvCxnSpPr>
        <p:spPr>
          <a:xfrm>
            <a:off x="2462798" y="2426944"/>
            <a:ext cx="0" cy="32602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D84731BF-3706-405D-BB1C-F5E48478B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410" y="3119210"/>
            <a:ext cx="4565973" cy="25482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B3DDCEC-F2C0-47FF-AB05-9668ECF23E94}"/>
              </a:ext>
            </a:extLst>
          </p:cNvPr>
          <p:cNvSpPr txBox="1"/>
          <p:nvPr/>
        </p:nvSpPr>
        <p:spPr>
          <a:xfrm>
            <a:off x="6408369" y="2281218"/>
            <a:ext cx="4769982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正文内容，本段适应大段文字章节。如果文字较多的内容描述比较适合放在这里。</a:t>
            </a: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6A2D62-2B65-470A-B8BC-93A23CC32ED1}"/>
              </a:ext>
            </a:extLst>
          </p:cNvPr>
          <p:cNvSpPr/>
          <p:nvPr/>
        </p:nvSpPr>
        <p:spPr>
          <a:xfrm>
            <a:off x="6526409" y="3119210"/>
            <a:ext cx="4565973" cy="254821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3F3EE3-53A4-42B8-AAC3-A78011FA0E83}"/>
              </a:ext>
            </a:extLst>
          </p:cNvPr>
          <p:cNvSpPr txBox="1"/>
          <p:nvPr/>
        </p:nvSpPr>
        <p:spPr>
          <a:xfrm>
            <a:off x="3827075" y="22975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项目名称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A8A30E3-DA31-475F-AD90-D5F91FA966FD}"/>
              </a:ext>
            </a:extLst>
          </p:cNvPr>
          <p:cNvSpPr txBox="1"/>
          <p:nvPr/>
        </p:nvSpPr>
        <p:spPr>
          <a:xfrm>
            <a:off x="3838798" y="2673697"/>
            <a:ext cx="2159566" cy="332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将内容复制到此段落中。</a:t>
            </a: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61BD218-ADE9-408A-9C42-7D0F324113F5}"/>
              </a:ext>
            </a:extLst>
          </p:cNvPr>
          <p:cNvSpPr txBox="1"/>
          <p:nvPr/>
        </p:nvSpPr>
        <p:spPr>
          <a:xfrm>
            <a:off x="3815352" y="365435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项目名称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CC5F03D-A84E-428D-BE25-536EDCD69EB7}"/>
              </a:ext>
            </a:extLst>
          </p:cNvPr>
          <p:cNvSpPr txBox="1"/>
          <p:nvPr/>
        </p:nvSpPr>
        <p:spPr>
          <a:xfrm>
            <a:off x="3827075" y="4030526"/>
            <a:ext cx="2159566" cy="332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将内容复制到此段落中。</a:t>
            </a: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9885674-C68C-4BCB-B2F4-D3EEBCFBB6CB}"/>
              </a:ext>
            </a:extLst>
          </p:cNvPr>
          <p:cNvSpPr txBox="1"/>
          <p:nvPr/>
        </p:nvSpPr>
        <p:spPr>
          <a:xfrm>
            <a:off x="3803629" y="500225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项目名称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A00F4EE-0550-45B1-AD01-49F486E5A5D0}"/>
              </a:ext>
            </a:extLst>
          </p:cNvPr>
          <p:cNvSpPr txBox="1"/>
          <p:nvPr/>
        </p:nvSpPr>
        <p:spPr>
          <a:xfrm>
            <a:off x="3815352" y="5378431"/>
            <a:ext cx="2159566" cy="332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将内容复制到此段落中。</a:t>
            </a: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F09421D-A2E8-4E81-8F8E-659C00DF497E}"/>
              </a:ext>
            </a:extLst>
          </p:cNvPr>
          <p:cNvSpPr/>
          <p:nvPr/>
        </p:nvSpPr>
        <p:spPr>
          <a:xfrm>
            <a:off x="6526408" y="4867329"/>
            <a:ext cx="4565974" cy="800100"/>
          </a:xfrm>
          <a:prstGeom prst="rect">
            <a:avLst/>
          </a:prstGeom>
          <a:solidFill>
            <a:srgbClr val="9C331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D008B77-855D-4521-A836-B3765FAAC2D2}"/>
              </a:ext>
            </a:extLst>
          </p:cNvPr>
          <p:cNvSpPr txBox="1"/>
          <p:nvPr/>
        </p:nvSpPr>
        <p:spPr>
          <a:xfrm>
            <a:off x="8138580" y="50489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项目名称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104B240-8D13-4EAE-9C85-EBCF32A09B51}"/>
              </a:ext>
            </a:extLst>
          </p:cNvPr>
          <p:cNvSpPr/>
          <p:nvPr/>
        </p:nvSpPr>
        <p:spPr>
          <a:xfrm>
            <a:off x="2922141" y="2316744"/>
            <a:ext cx="714694" cy="71469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1</a:t>
            </a:r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F3530B-830E-4139-BCF7-4D45AE41B2D0}"/>
              </a:ext>
            </a:extLst>
          </p:cNvPr>
          <p:cNvSpPr/>
          <p:nvPr/>
        </p:nvSpPr>
        <p:spPr>
          <a:xfrm>
            <a:off x="2910418" y="3673573"/>
            <a:ext cx="714694" cy="71469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2</a:t>
            </a:r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C430E2C-4256-4A9A-A01F-F09960EC05C6}"/>
              </a:ext>
            </a:extLst>
          </p:cNvPr>
          <p:cNvSpPr/>
          <p:nvPr/>
        </p:nvSpPr>
        <p:spPr>
          <a:xfrm>
            <a:off x="2898695" y="5021478"/>
            <a:ext cx="714694" cy="71469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3</a:t>
            </a:r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131753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747D67-83EF-49CE-AB5B-DCFF6BB142D5}"/>
              </a:ext>
            </a:extLst>
          </p:cNvPr>
          <p:cNvSpPr/>
          <p:nvPr/>
        </p:nvSpPr>
        <p:spPr>
          <a:xfrm>
            <a:off x="4230148" y="4879319"/>
            <a:ext cx="3787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Introduction to theoretical basis</a:t>
            </a:r>
            <a:endParaRPr lang="zh-CN" altLang="en-US" sz="2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0D9E2D-A31F-4A80-8ED4-97534230EED1}"/>
              </a:ext>
            </a:extLst>
          </p:cNvPr>
          <p:cNvSpPr/>
          <p:nvPr/>
        </p:nvSpPr>
        <p:spPr>
          <a:xfrm>
            <a:off x="4800336" y="4303926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理论基础介绍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78FDF11-CF4B-4FDF-9A6B-DF99BA94E5EE}"/>
              </a:ext>
            </a:extLst>
          </p:cNvPr>
          <p:cNvSpPr/>
          <p:nvPr/>
        </p:nvSpPr>
        <p:spPr>
          <a:xfrm>
            <a:off x="5520407" y="2413791"/>
            <a:ext cx="1206736" cy="1206736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2</a:t>
            </a:r>
            <a:endParaRPr lang="zh-CN" altLang="en-US" sz="48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EBD210C-73B5-412A-8AFE-9D31709CF6EC}"/>
              </a:ext>
            </a:extLst>
          </p:cNvPr>
          <p:cNvCxnSpPr>
            <a:cxnSpLocks/>
          </p:cNvCxnSpPr>
          <p:nvPr/>
        </p:nvCxnSpPr>
        <p:spPr>
          <a:xfrm>
            <a:off x="4193686" y="4018437"/>
            <a:ext cx="38601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3773C45-3A64-4005-A0EF-6FD4A23D6336}"/>
              </a:ext>
            </a:extLst>
          </p:cNvPr>
          <p:cNvSpPr/>
          <p:nvPr/>
        </p:nvSpPr>
        <p:spPr>
          <a:xfrm>
            <a:off x="211596" y="139773"/>
            <a:ext cx="10310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1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目录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F3E852-0204-40EF-BFC6-733E72C9B328}"/>
              </a:ext>
            </a:extLst>
          </p:cNvPr>
          <p:cNvSpPr/>
          <p:nvPr/>
        </p:nvSpPr>
        <p:spPr>
          <a:xfrm>
            <a:off x="274113" y="652898"/>
            <a:ext cx="906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Content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432373"/>
      </p:ext>
    </p:extLst>
  </p:cSld>
  <p:clrMapOvr>
    <a:masterClrMapping/>
  </p:clrMapOvr>
</p:sld>
</file>

<file path=ppt/slides/slide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BD05534-F610-4418-83A5-822838125272}"/>
              </a:ext>
            </a:extLst>
          </p:cNvPr>
          <p:cNvSpPr/>
          <p:nvPr/>
        </p:nvSpPr>
        <p:spPr>
          <a:xfrm>
            <a:off x="211596" y="139773"/>
            <a:ext cx="2723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1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理论基础介绍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A16271-7A74-4BFE-82FA-548C9F1A5682}"/>
              </a:ext>
            </a:extLst>
          </p:cNvPr>
          <p:cNvSpPr/>
          <p:nvPr/>
        </p:nvSpPr>
        <p:spPr>
          <a:xfrm>
            <a:off x="211596" y="652898"/>
            <a:ext cx="30539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Introduction to theoretical basis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E82DA05-BC98-4CD2-B4ED-FCEE843B52E5}"/>
              </a:ext>
            </a:extLst>
          </p:cNvPr>
          <p:cNvSpPr/>
          <p:nvPr/>
        </p:nvSpPr>
        <p:spPr>
          <a:xfrm>
            <a:off x="5511508" y="3492977"/>
            <a:ext cx="1346855" cy="134685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30D0F93-0177-4080-844D-EC3D13587B0F}"/>
              </a:ext>
            </a:extLst>
          </p:cNvPr>
          <p:cNvSpPr/>
          <p:nvPr/>
        </p:nvSpPr>
        <p:spPr>
          <a:xfrm>
            <a:off x="7834393" y="2598881"/>
            <a:ext cx="477726" cy="47772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1</a:t>
            </a: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1A74CC5-2420-413F-BB9F-013CD044A58A}"/>
              </a:ext>
            </a:extLst>
          </p:cNvPr>
          <p:cNvCxnSpPr/>
          <p:nvPr/>
        </p:nvCxnSpPr>
        <p:spPr>
          <a:xfrm>
            <a:off x="7362810" y="2815612"/>
            <a:ext cx="0" cy="26549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96AAB3D-7A34-4AD2-A623-60BD02EE41F6}"/>
              </a:ext>
            </a:extLst>
          </p:cNvPr>
          <p:cNvCxnSpPr/>
          <p:nvPr/>
        </p:nvCxnSpPr>
        <p:spPr>
          <a:xfrm>
            <a:off x="7354757" y="2814805"/>
            <a:ext cx="288000" cy="33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83F0CBC-D827-4179-914D-5CCC355EE96C}"/>
              </a:ext>
            </a:extLst>
          </p:cNvPr>
          <p:cNvCxnSpPr/>
          <p:nvPr/>
        </p:nvCxnSpPr>
        <p:spPr>
          <a:xfrm>
            <a:off x="7102835" y="4162220"/>
            <a:ext cx="5926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68E8A43-6729-48E6-87FB-12E29BEAA0D4}"/>
              </a:ext>
            </a:extLst>
          </p:cNvPr>
          <p:cNvCxnSpPr/>
          <p:nvPr/>
        </p:nvCxnSpPr>
        <p:spPr>
          <a:xfrm>
            <a:off x="7360705" y="5466879"/>
            <a:ext cx="288000" cy="33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71924A9C-45CE-4883-9B0B-3B57239E02C6}"/>
              </a:ext>
            </a:extLst>
          </p:cNvPr>
          <p:cNvSpPr/>
          <p:nvPr/>
        </p:nvSpPr>
        <p:spPr>
          <a:xfrm>
            <a:off x="7811815" y="3902444"/>
            <a:ext cx="477726" cy="47772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2</a:t>
            </a: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45D47AE-5848-4F79-81AE-A25A068873CC}"/>
              </a:ext>
            </a:extLst>
          </p:cNvPr>
          <p:cNvSpPr/>
          <p:nvPr/>
        </p:nvSpPr>
        <p:spPr>
          <a:xfrm>
            <a:off x="7845682" y="5194718"/>
            <a:ext cx="477726" cy="47772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3</a:t>
            </a: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3" name="arrow-pointing-left-circular-button_20407">
            <a:extLst>
              <a:ext uri="{FF2B5EF4-FFF2-40B4-BE49-F238E27FC236}">
                <a16:creationId xmlns:a16="http://schemas.microsoft.com/office/drawing/2014/main" id="{CC3E34D6-1799-4D79-AEC1-5A0555706CCC}"/>
              </a:ext>
            </a:extLst>
          </p:cNvPr>
          <p:cNvSpPr>
            <a:spLocks noChangeAspect="1"/>
          </p:cNvSpPr>
          <p:nvPr/>
        </p:nvSpPr>
        <p:spPr bwMode="auto">
          <a:xfrm>
            <a:off x="5822654" y="3783789"/>
            <a:ext cx="728890" cy="727961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7C1A3D-7C45-4B91-9613-51BB053A4AAC}"/>
              </a:ext>
            </a:extLst>
          </p:cNvPr>
          <p:cNvSpPr txBox="1"/>
          <p:nvPr/>
        </p:nvSpPr>
        <p:spPr>
          <a:xfrm>
            <a:off x="8588350" y="250046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项目名称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F676279-D994-48ED-A9B2-0784F0827E2E}"/>
              </a:ext>
            </a:extLst>
          </p:cNvPr>
          <p:cNvSpPr txBox="1"/>
          <p:nvPr/>
        </p:nvSpPr>
        <p:spPr>
          <a:xfrm>
            <a:off x="8588350" y="2862157"/>
            <a:ext cx="2339102" cy="332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项目描述，请在此修改内容</a:t>
            </a: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96891AE-5A26-4501-8C81-8F3C8433CFEC}"/>
              </a:ext>
            </a:extLst>
          </p:cNvPr>
          <p:cNvSpPr txBox="1"/>
          <p:nvPr/>
        </p:nvSpPr>
        <p:spPr>
          <a:xfrm>
            <a:off x="8588350" y="3792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项目名称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ED2B695-9A52-400B-B419-A2C8D2C1B362}"/>
              </a:ext>
            </a:extLst>
          </p:cNvPr>
          <p:cNvSpPr txBox="1"/>
          <p:nvPr/>
        </p:nvSpPr>
        <p:spPr>
          <a:xfrm>
            <a:off x="8588350" y="4154308"/>
            <a:ext cx="2339102" cy="332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项目描述，请在此修改内容</a:t>
            </a: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92AF386-0D8A-4E97-B770-B2AD54F5F6B2}"/>
              </a:ext>
            </a:extLst>
          </p:cNvPr>
          <p:cNvSpPr txBox="1"/>
          <p:nvPr/>
        </p:nvSpPr>
        <p:spPr>
          <a:xfrm>
            <a:off x="8588350" y="50847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项目名称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426028C-EF69-4022-A1F2-78FF15EEC034}"/>
              </a:ext>
            </a:extLst>
          </p:cNvPr>
          <p:cNvSpPr txBox="1"/>
          <p:nvPr/>
        </p:nvSpPr>
        <p:spPr>
          <a:xfrm>
            <a:off x="8588350" y="5446460"/>
            <a:ext cx="2339102" cy="332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项目描述，请在此修改内容</a:t>
            </a: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0D31ADA-5093-4A2C-8487-11F0E453FDF5}"/>
              </a:ext>
            </a:extLst>
          </p:cNvPr>
          <p:cNvSpPr/>
          <p:nvPr/>
        </p:nvSpPr>
        <p:spPr>
          <a:xfrm>
            <a:off x="2517414" y="2181659"/>
            <a:ext cx="1236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spc="1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理论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A77E94B-269A-4FC2-B05B-A6ED4D2BC29A}"/>
              </a:ext>
            </a:extLst>
          </p:cNvPr>
          <p:cNvSpPr/>
          <p:nvPr/>
        </p:nvSpPr>
        <p:spPr>
          <a:xfrm>
            <a:off x="2557937" y="2859660"/>
            <a:ext cx="736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Theory</a:t>
            </a:r>
            <a:endParaRPr lang="zh-CN" altLang="en-US" sz="16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EECD080-7ACD-47BF-B39A-9EFF01160769}"/>
              </a:ext>
            </a:extLst>
          </p:cNvPr>
          <p:cNvSpPr/>
          <p:nvPr/>
        </p:nvSpPr>
        <p:spPr>
          <a:xfrm>
            <a:off x="1279288" y="2204933"/>
            <a:ext cx="953133" cy="95313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B</a:t>
            </a:r>
            <a:endParaRPr lang="zh-CN" altLang="en-US" sz="54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518E9D5-D8DE-453D-AA2D-5182B01032FC}"/>
              </a:ext>
            </a:extLst>
          </p:cNvPr>
          <p:cNvSpPr txBox="1"/>
          <p:nvPr/>
        </p:nvSpPr>
        <p:spPr>
          <a:xfrm>
            <a:off x="1303791" y="3554255"/>
            <a:ext cx="3868282" cy="212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正文内容，本段适应大段文字章节。如果文字较多的内容描述比较适合放在这里。</a:t>
            </a:r>
            <a:b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</a:b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请您在此修改您的内容，或者将内容粘贴到记事本后，复制到此段落中。</a:t>
            </a: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>
              <a:lnSpc>
                <a:spcPts val="2000"/>
              </a:lnSpc>
            </a:pP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如果文字过多，您可右键修改“段落”调节合适的行间距。</a:t>
            </a: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50486"/>
      </p:ext>
    </p:extLst>
  </p:cSld>
  <p:clrMapOvr>
    <a:masterClrMapping/>
  </p:clrMapOvr>
</p:sld>
</file>

<file path=ppt/slides/slide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BD05534-F610-4418-83A5-822838125272}"/>
              </a:ext>
            </a:extLst>
          </p:cNvPr>
          <p:cNvSpPr/>
          <p:nvPr/>
        </p:nvSpPr>
        <p:spPr>
          <a:xfrm>
            <a:off x="211596" y="139773"/>
            <a:ext cx="2723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1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理论基础介绍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A16271-7A74-4BFE-82FA-548C9F1A5682}"/>
              </a:ext>
            </a:extLst>
          </p:cNvPr>
          <p:cNvSpPr/>
          <p:nvPr/>
        </p:nvSpPr>
        <p:spPr>
          <a:xfrm>
            <a:off x="211596" y="652898"/>
            <a:ext cx="30539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alpha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Introduction to theoretical basis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38845DE-41AB-44E1-85C7-D2752EE2BCEE}"/>
              </a:ext>
            </a:extLst>
          </p:cNvPr>
          <p:cNvSpPr/>
          <p:nvPr/>
        </p:nvSpPr>
        <p:spPr>
          <a:xfrm>
            <a:off x="358140" y="7469484"/>
            <a:ext cx="11475720" cy="73103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433CB0DA-D635-42E7-8965-327A0C43C17C}"/>
              </a:ext>
            </a:extLst>
          </p:cNvPr>
          <p:cNvSpPr/>
          <p:nvPr/>
        </p:nvSpPr>
        <p:spPr>
          <a:xfrm>
            <a:off x="8755779" y="3041896"/>
            <a:ext cx="713227" cy="738769"/>
          </a:xfrm>
          <a:prstGeom prst="ellipse">
            <a:avLst/>
          </a:prstGeom>
          <a:solidFill>
            <a:srgbClr val="C48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6BD93C7-D6AD-42B2-AE1A-CA7FA7C35DCA}"/>
              </a:ext>
            </a:extLst>
          </p:cNvPr>
          <p:cNvSpPr/>
          <p:nvPr/>
        </p:nvSpPr>
        <p:spPr>
          <a:xfrm>
            <a:off x="7745720" y="4244450"/>
            <a:ext cx="713227" cy="738769"/>
          </a:xfrm>
          <a:prstGeom prst="ellipse">
            <a:avLst/>
          </a:prstGeom>
          <a:solidFill>
            <a:srgbClr val="C48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F78C8F9-DB35-497C-8D44-A1220EBA81D2}"/>
              </a:ext>
            </a:extLst>
          </p:cNvPr>
          <p:cNvSpPr/>
          <p:nvPr/>
        </p:nvSpPr>
        <p:spPr>
          <a:xfrm>
            <a:off x="6270534" y="3278569"/>
            <a:ext cx="1433253" cy="143325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LAVA</a:t>
            </a: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8998409-B37D-43F1-95EB-8253333C0808}"/>
              </a:ext>
            </a:extLst>
          </p:cNvPr>
          <p:cNvSpPr/>
          <p:nvPr/>
        </p:nvSpPr>
        <p:spPr>
          <a:xfrm>
            <a:off x="7869770" y="3278568"/>
            <a:ext cx="1433253" cy="143325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SOL</a:t>
            </a: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10812A1-754A-4902-A9DC-4BA08D9500E8}"/>
              </a:ext>
            </a:extLst>
          </p:cNvPr>
          <p:cNvSpPr/>
          <p:nvPr/>
        </p:nvSpPr>
        <p:spPr>
          <a:xfrm>
            <a:off x="9469006" y="3278568"/>
            <a:ext cx="1433253" cy="143325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SSM</a:t>
            </a: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2054917C-4358-4200-8292-A03F6F7B94DC}"/>
              </a:ext>
            </a:extLst>
          </p:cNvPr>
          <p:cNvSpPr/>
          <p:nvPr/>
        </p:nvSpPr>
        <p:spPr>
          <a:xfrm>
            <a:off x="8646237" y="4613834"/>
            <a:ext cx="1433253" cy="1433253"/>
          </a:xfrm>
          <a:prstGeom prst="ellipse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7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A676CDC8-4EAC-4FE6-978D-8548625F200A}"/>
              </a:ext>
            </a:extLst>
          </p:cNvPr>
          <p:cNvSpPr/>
          <p:nvPr/>
        </p:nvSpPr>
        <p:spPr>
          <a:xfrm>
            <a:off x="7078577" y="1880040"/>
            <a:ext cx="1433253" cy="1433253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7ACAE40-FBCE-40A7-97AE-52EBEA8E7CF9}"/>
              </a:ext>
            </a:extLst>
          </p:cNvPr>
          <p:cNvSpPr/>
          <p:nvPr/>
        </p:nvSpPr>
        <p:spPr>
          <a:xfrm>
            <a:off x="2517414" y="2181659"/>
            <a:ext cx="1236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spc="100" dirty="0">
                <a:solidFill>
                  <a:srgbClr val="9C331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模式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B1626D5-1557-4576-89DD-6489F35487B5}"/>
              </a:ext>
            </a:extLst>
          </p:cNvPr>
          <p:cNvSpPr/>
          <p:nvPr/>
        </p:nvSpPr>
        <p:spPr>
          <a:xfrm>
            <a:off x="2557937" y="2859660"/>
            <a:ext cx="736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rPr>
              <a:t>Modes</a:t>
            </a:r>
            <a:endParaRPr lang="zh-CN" altLang="en-US" sz="1600" dirty="0"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FD49EA83-D5B8-4F2D-9769-D0736DACAB58}"/>
              </a:ext>
            </a:extLst>
          </p:cNvPr>
          <p:cNvSpPr/>
          <p:nvPr/>
        </p:nvSpPr>
        <p:spPr>
          <a:xfrm>
            <a:off x="1279288" y="2204933"/>
            <a:ext cx="953133" cy="95313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B</a:t>
            </a:r>
            <a:endParaRPr lang="zh-CN" altLang="en-US" sz="54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771DE78-C87F-4F6F-9D23-5CF8DF652D46}"/>
              </a:ext>
            </a:extLst>
          </p:cNvPr>
          <p:cNvSpPr txBox="1"/>
          <p:nvPr/>
        </p:nvSpPr>
        <p:spPr>
          <a:xfrm>
            <a:off x="1303791" y="3554255"/>
            <a:ext cx="3868282" cy="212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正文内容，本段适应大段文字章节。如果文字较多的内容描述比较适合放在这里。</a:t>
            </a:r>
            <a:br>
              <a:rPr lang="en-US" altLang="zh-CN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</a:b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请您在此修改您的内容，或者将内容粘贴到记事本后，复制到此段落中。</a:t>
            </a: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>
              <a:lnSpc>
                <a:spcPts val="2000"/>
              </a:lnSpc>
            </a:pP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如果文字过多，您可右键修改“段落”调节合适的行间距。</a:t>
            </a: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6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1095</Words>
  <Application>Microsoft Office PowerPoint</Application>
  <PresentationFormat>宽屏</PresentationFormat>
  <Paragraphs>346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Arial</vt:lpstr>
      <vt:lpstr>Segoe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Ayenc Flex</dc:creator>
  <cp:lastModifiedBy>Ayenc Flex</cp:lastModifiedBy>
  <cp:revision>40</cp:revision>
  <dcterms:created xsi:type="dcterms:W3CDTF">2020-03-25T07:41:01Z</dcterms:created>
  <dcterms:modified xsi:type="dcterms:W3CDTF">2020-03-25T14:10:27Z</dcterms:modified>
</cp:coreProperties>
</file>