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0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  <p:bold r:id="rId27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232"/>
    <a:srgbClr val="FB5003"/>
    <a:srgbClr val="FD905E"/>
    <a:srgbClr val="F66D6D"/>
    <a:srgbClr val="F5530B"/>
    <a:srgbClr val="FFCC66"/>
    <a:srgbClr val="FFCC00"/>
    <a:srgbClr val="FF9900"/>
    <a:srgbClr val="FFFF00"/>
    <a:srgbClr val="FDD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2" autoAdjust="0"/>
    <p:restoredTop sz="95455" autoAdjust="0"/>
  </p:normalViewPr>
  <p:slideViewPr>
    <p:cSldViewPr snapToGrid="0">
      <p:cViewPr>
        <p:scale>
          <a:sx n="50" d="100"/>
          <a:sy n="50" d="100"/>
        </p:scale>
        <p:origin x="1140" y="876"/>
      </p:cViewPr>
      <p:guideLst/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6042931005301E-2"/>
          <c:y val="4.87397646963647E-2"/>
          <c:w val="0.82180791413798904"/>
          <c:h val="0.90252047060727103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3300"/>
            </a:solidFill>
            <a:ln>
              <a:solidFill>
                <a:srgbClr val="DC6161"/>
              </a:solidFill>
            </a:ln>
            <a:effectLst/>
          </c:spPr>
          <c:dPt>
            <c:idx val="0"/>
            <c:bubble3D val="0"/>
            <c:spPr>
              <a:solidFill>
                <a:srgbClr val="FF3300"/>
              </a:solidFill>
              <a:ln>
                <a:solidFill>
                  <a:srgbClr val="DC616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CC6-4BBB-86F0-344B5F1587BB}"/>
              </c:ext>
            </c:extLst>
          </c:dPt>
          <c:dPt>
            <c:idx val="1"/>
            <c:bubble3D val="0"/>
            <c:spPr>
              <a:solidFill>
                <a:srgbClr val="FF5A33"/>
              </a:solidFill>
              <a:ln>
                <a:solidFill>
                  <a:srgbClr val="DC616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CC6-4BBB-86F0-344B5F1587BB}"/>
              </c:ext>
            </c:extLst>
          </c:dPt>
          <c:dPt>
            <c:idx val="2"/>
            <c:bubble3D val="0"/>
            <c:spPr>
              <a:solidFill>
                <a:srgbClr val="FF7C5D"/>
              </a:solidFill>
              <a:ln>
                <a:solidFill>
                  <a:srgbClr val="DC616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CC6-4BBB-86F0-344B5F1587BB}"/>
              </c:ext>
            </c:extLst>
          </c:dPt>
          <c:dPt>
            <c:idx val="3"/>
            <c:bubble3D val="0"/>
            <c:spPr>
              <a:solidFill>
                <a:srgbClr val="FFA18B"/>
              </a:solidFill>
              <a:ln>
                <a:solidFill>
                  <a:srgbClr val="DC616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CC6-4BBB-86F0-344B5F1587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8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CC6-4BBB-86F0-344B5F1587B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6042931005301E-2"/>
          <c:y val="4.87397646963647E-2"/>
          <c:w val="0.82180791413798904"/>
          <c:h val="0.90252047060727103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7D25"/>
            </a:solidFill>
            <a:effectLst/>
          </c:spPr>
          <c:dPt>
            <c:idx val="0"/>
            <c:bubble3D val="0"/>
            <c:spPr>
              <a:solidFill>
                <a:srgbClr val="FF7D2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E2-487B-ADF8-1A75EE8359D5}"/>
              </c:ext>
            </c:extLst>
          </c:dPt>
          <c:dPt>
            <c:idx val="1"/>
            <c:bubble3D val="0"/>
            <c:spPr>
              <a:solidFill>
                <a:srgbClr val="FDAE3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E2-487B-ADF8-1A75EE8359D5}"/>
              </c:ext>
            </c:extLst>
          </c:dPt>
          <c:dPt>
            <c:idx val="2"/>
            <c:bubble3D val="0"/>
            <c:spPr>
              <a:solidFill>
                <a:srgbClr val="FDDD8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E2-487B-ADF8-1A75EE8359D5}"/>
              </c:ext>
            </c:extLst>
          </c:dPt>
          <c:dPt>
            <c:idx val="3"/>
            <c:bubble3D val="0"/>
            <c:spPr>
              <a:solidFill>
                <a:srgbClr val="F5530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AE2-487B-ADF8-1A75EE8359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</c:v>
                </c:pt>
                <c:pt idx="1">
                  <c:v>7</c:v>
                </c:pt>
                <c:pt idx="2">
                  <c:v>12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E2-487B-ADF8-1A75EE8359D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96042931005301E-2"/>
          <c:y val="4.87397646963647E-2"/>
          <c:w val="0.82180791413798904"/>
          <c:h val="0.90252047060727103"/>
        </c:manualLayout>
      </c:layout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9900"/>
            </a:solidFill>
            <a:effectLst/>
          </c:spPr>
          <c:dPt>
            <c:idx val="0"/>
            <c:bubble3D val="0"/>
            <c:spPr>
              <a:solidFill>
                <a:srgbClr val="FFCC6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961-4D80-A5C9-8E0BC3A085C1}"/>
              </c:ext>
            </c:extLst>
          </c:dPt>
          <c:dPt>
            <c:idx val="1"/>
            <c:bubble3D val="0"/>
            <c:spPr>
              <a:solidFill>
                <a:srgbClr val="FFCC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961-4D80-A5C9-8E0BC3A085C1}"/>
              </c:ext>
            </c:extLst>
          </c:dPt>
          <c:dPt>
            <c:idx val="2"/>
            <c:bubble3D val="0"/>
            <c:spPr>
              <a:solidFill>
                <a:srgbClr val="F5530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961-4D80-A5C9-8E0BC3A085C1}"/>
              </c:ext>
            </c:extLst>
          </c:dPt>
          <c:dPt>
            <c:idx val="3"/>
            <c:bubble3D val="0"/>
            <c:spPr>
              <a:solidFill>
                <a:srgbClr val="FF99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961-4D80-A5C9-8E0BC3A085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</c:v>
                </c:pt>
                <c:pt idx="1">
                  <c:v>2.2999999999999998</c:v>
                </c:pt>
                <c:pt idx="2">
                  <c:v>4.5</c:v>
                </c:pt>
                <c:pt idx="3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61-4D80-A5C9-8E0BC3A085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2323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20xx/1/5</c:v>
                </c:pt>
                <c:pt idx="1">
                  <c:v>20xx/1/6</c:v>
                </c:pt>
                <c:pt idx="2">
                  <c:v>20xx/1/7</c:v>
                </c:pt>
                <c:pt idx="3">
                  <c:v>20xx/1/8</c:v>
                </c:pt>
                <c:pt idx="4">
                  <c:v>20xx/1/9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12</c:v>
                </c:pt>
                <c:pt idx="1">
                  <c:v>18</c:v>
                </c:pt>
                <c:pt idx="2">
                  <c:v>23</c:v>
                </c:pt>
                <c:pt idx="3">
                  <c:v>21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14-4FE6-9D4A-431003D0439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B5003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20xx/1/5</c:v>
                </c:pt>
                <c:pt idx="1">
                  <c:v>20xx/1/6</c:v>
                </c:pt>
                <c:pt idx="2">
                  <c:v>20xx/1/7</c:v>
                </c:pt>
                <c:pt idx="3">
                  <c:v>20xx/1/8</c:v>
                </c:pt>
                <c:pt idx="4">
                  <c:v>20xx/1/9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14-4FE6-9D4A-431003D04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1327680"/>
        <c:axId val="-2011324208"/>
      </c:areaChart>
      <c:catAx>
        <c:axId val="-201132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11324208"/>
        <c:crosses val="autoZero"/>
        <c:auto val="1"/>
        <c:lblAlgn val="ctr"/>
        <c:lblOffset val="100"/>
        <c:noMultiLvlLbl val="1"/>
      </c:catAx>
      <c:valAx>
        <c:axId val="-201132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horzOverflow="overflow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01132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solidFill>
            <a:schemeClr val="bg1"/>
          </a:solidFill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AC10A0B7-FD7E-4AF5-A013-B5B54E842616}" type="datetimeFigureOut">
              <a:rPr lang="zh-CN" altLang="en-US" smtClean="0"/>
              <a:pPr/>
              <a:t>2020/3/27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C245805-CFF5-4BB1-98AD-FB2F332150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0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45805-CFF5-4BB1-98AD-FB2F332150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0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gradFill flip="none" rotWithShape="1">
          <a:gsLst>
            <a:gs pos="10000">
              <a:srgbClr val="FE9060"/>
            </a:gs>
            <a:gs pos="0">
              <a:srgbClr val="FC9059"/>
            </a:gs>
            <a:gs pos="20000">
              <a:srgbClr val="FF9371">
                <a:alpha val="99000"/>
              </a:srgbClr>
            </a:gs>
            <a:gs pos="100000">
              <a:srgbClr val="D75C5C">
                <a:alpha val="96000"/>
              </a:srgbClr>
            </a:gs>
            <a:gs pos="80000">
              <a:srgbClr val="FF2D2D">
                <a:alpha val="65000"/>
              </a:srgbClr>
            </a:gs>
            <a:gs pos="40000">
              <a:srgbClr val="FF7C53">
                <a:alpha val="90000"/>
              </a:srgbClr>
            </a:gs>
            <a:gs pos="60000">
              <a:srgbClr val="FA695B">
                <a:alpha val="9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组合 886"/>
          <p:cNvGrpSpPr/>
          <p:nvPr userDrawn="1"/>
        </p:nvGrpSpPr>
        <p:grpSpPr>
          <a:xfrm>
            <a:off x="-334007" y="-516623"/>
            <a:ext cx="12972066" cy="8029708"/>
            <a:chOff x="-334007" y="-516623"/>
            <a:chExt cx="12972066" cy="8029708"/>
          </a:xfrm>
        </p:grpSpPr>
        <p:sp>
          <p:nvSpPr>
            <p:cNvPr id="593" name="矩形 592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4" name="矩形 593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6" name="矩形 595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7" name="矩形 596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8" name="矩形 597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9" name="矩形 598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0" name="矩形 819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1" name="矩形 820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2" name="矩形 821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3" name="矩形 822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4" name="矩形 823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5" name="矩形 824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6" name="矩形 825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7" name="矩形 826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8" name="矩形 827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9" name="矩形 828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0" name="矩形 829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1" name="矩形 830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2" name="矩形 831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3" name="矩形 832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4" name="矩形 833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5" name="矩形 834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6" name="矩形 835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7" name="矩形 836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8" name="矩形 837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9" name="矩形 838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0" name="矩形 839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1" name="矩形 840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2" name="矩形 841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3" name="矩形 842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4" name="矩形 843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5" name="矩形 844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6" name="矩形 845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7" name="矩形 846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8" name="矩形 847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9" name="矩形 848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0" name="矩形 849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1" name="矩形 850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2" name="矩形 851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3" name="矩形 852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4" name="矩形 853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5" name="矩形 854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6" name="矩形 855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7" name="矩形 856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8" name="矩形 857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9" name="矩形 858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0" name="矩形 859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1" name="矩形 860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2" name="矩形 861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3" name="矩形 862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4" name="矩形 863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5" name="矩形 864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6" name="矩形 865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7" name="矩形 866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8" name="矩形 867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9" name="矩形 868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0" name="矩形 869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1" name="矩形 870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2" name="矩形 871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3" name="矩形 872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4" name="矩形 873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5" name="矩形 874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6" name="矩形 875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7" name="矩形 876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8" name="矩形 877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9" name="矩形 878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0" name="矩形 879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1" name="矩形 880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2" name="矩形 881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3" name="矩形 882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4" name="矩形 883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5" name="矩形 884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6" name="矩形 885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8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10000">
              <a:srgbClr val="FE9060"/>
            </a:gs>
            <a:gs pos="0">
              <a:srgbClr val="FC9059"/>
            </a:gs>
            <a:gs pos="20000">
              <a:srgbClr val="FF9371">
                <a:alpha val="99000"/>
              </a:srgbClr>
            </a:gs>
            <a:gs pos="100000">
              <a:srgbClr val="D75C5C">
                <a:alpha val="96000"/>
              </a:srgbClr>
            </a:gs>
            <a:gs pos="80000">
              <a:srgbClr val="FF2D2D">
                <a:alpha val="65000"/>
              </a:srgbClr>
            </a:gs>
            <a:gs pos="40000">
              <a:srgbClr val="FF7C53">
                <a:alpha val="90000"/>
              </a:srgbClr>
            </a:gs>
            <a:gs pos="60000">
              <a:srgbClr val="FA695B">
                <a:alpha val="9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组合 886"/>
          <p:cNvGrpSpPr/>
          <p:nvPr userDrawn="1"/>
        </p:nvGrpSpPr>
        <p:grpSpPr>
          <a:xfrm>
            <a:off x="-334007" y="-516623"/>
            <a:ext cx="12972066" cy="8029708"/>
            <a:chOff x="-334007" y="-516623"/>
            <a:chExt cx="12972066" cy="8029708"/>
          </a:xfrm>
        </p:grpSpPr>
        <p:sp>
          <p:nvSpPr>
            <p:cNvPr id="593" name="矩形 592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4" name="矩形 593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6" name="矩形 595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7" name="矩形 596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8" name="矩形 597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9" name="矩形 598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0" name="矩形 819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1" name="矩形 820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2" name="矩形 821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3" name="矩形 822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4" name="矩形 823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5" name="矩形 824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6" name="矩形 825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7" name="矩形 826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8" name="矩形 827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9" name="矩形 828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0" name="矩形 829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1" name="矩形 830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2" name="矩形 831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3" name="矩形 832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4" name="矩形 833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5" name="矩形 834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6" name="矩形 835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7" name="矩形 836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8" name="矩形 837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9" name="矩形 838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0" name="矩形 839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1" name="矩形 840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2" name="矩形 841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3" name="矩形 842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4" name="矩形 843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5" name="矩形 844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6" name="矩形 845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7" name="矩形 846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8" name="矩形 847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9" name="矩形 848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0" name="矩形 849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1" name="矩形 850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2" name="矩形 851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3" name="矩形 852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4" name="矩形 853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5" name="矩形 854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6" name="矩形 855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7" name="矩形 856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8" name="矩形 857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9" name="矩形 858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0" name="矩形 859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1" name="矩形 860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2" name="矩形 861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3" name="矩形 862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4" name="矩形 863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5" name="矩形 864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6" name="矩形 865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7" name="矩形 866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8" name="矩形 867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9" name="矩形 868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0" name="矩形 869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1" name="矩形 870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2" name="矩形 871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3" name="矩形 872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4" name="矩形 873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5" name="矩形 874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6" name="矩形 875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7" name="矩形 876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8" name="矩形 877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9" name="矩形 878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0" name="矩形 879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1" name="矩形 880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2" name="矩形 881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3" name="矩形 882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4" name="矩形 883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5" name="矩形 884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6" name="矩形 885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6" name="矩形 75"/>
          <p:cNvSpPr/>
          <p:nvPr userDrawn="1"/>
        </p:nvSpPr>
        <p:spPr>
          <a:xfrm>
            <a:off x="-16972" y="4347197"/>
            <a:ext cx="12208972" cy="25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 flip="none" rotWithShape="1">
          <a:gsLst>
            <a:gs pos="10000">
              <a:srgbClr val="FE9060"/>
            </a:gs>
            <a:gs pos="0">
              <a:srgbClr val="FC9059"/>
            </a:gs>
            <a:gs pos="20000">
              <a:srgbClr val="FF9371">
                <a:alpha val="99000"/>
              </a:srgbClr>
            </a:gs>
            <a:gs pos="100000">
              <a:srgbClr val="D75C5C">
                <a:alpha val="96000"/>
              </a:srgbClr>
            </a:gs>
            <a:gs pos="80000">
              <a:srgbClr val="FF2D2D">
                <a:alpha val="65000"/>
              </a:srgbClr>
            </a:gs>
            <a:gs pos="40000">
              <a:srgbClr val="FF7C53">
                <a:alpha val="90000"/>
              </a:srgbClr>
            </a:gs>
            <a:gs pos="60000">
              <a:srgbClr val="FA695B">
                <a:alpha val="9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矩形 592"/>
          <p:cNvSpPr/>
          <p:nvPr userDrawn="1"/>
        </p:nvSpPr>
        <p:spPr>
          <a:xfrm rot="3159991">
            <a:off x="4606053" y="6079871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4" name="矩形 593"/>
          <p:cNvSpPr/>
          <p:nvPr userDrawn="1"/>
        </p:nvSpPr>
        <p:spPr>
          <a:xfrm rot="4922688">
            <a:off x="8872155" y="1600398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6" name="矩形 595"/>
          <p:cNvSpPr/>
          <p:nvPr userDrawn="1"/>
        </p:nvSpPr>
        <p:spPr>
          <a:xfrm>
            <a:off x="76200" y="3505200"/>
            <a:ext cx="1104900" cy="11049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7" name="矩形 596"/>
          <p:cNvSpPr/>
          <p:nvPr userDrawn="1"/>
        </p:nvSpPr>
        <p:spPr>
          <a:xfrm rot="4487519">
            <a:off x="2379894" y="2111210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8" name="矩形 597"/>
          <p:cNvSpPr/>
          <p:nvPr userDrawn="1"/>
        </p:nvSpPr>
        <p:spPr>
          <a:xfrm rot="1169621">
            <a:off x="5036513" y="113641"/>
            <a:ext cx="1104900" cy="1104900"/>
          </a:xfrm>
          <a:prstGeom prst="rect">
            <a:avLst/>
          </a:prstGeom>
          <a:blipFill dpi="0" rotWithShape="1">
            <a:blip r:embed="rId6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9" name="矩形 598"/>
          <p:cNvSpPr/>
          <p:nvPr userDrawn="1"/>
        </p:nvSpPr>
        <p:spPr>
          <a:xfrm rot="18143313">
            <a:off x="6868524" y="1140730"/>
            <a:ext cx="1104900" cy="1104900"/>
          </a:xfrm>
          <a:prstGeom prst="rect">
            <a:avLst/>
          </a:prstGeom>
          <a:blipFill dpi="0" rotWithShape="1">
            <a:blip r:embed="rId7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0" name="矩形 819"/>
          <p:cNvSpPr/>
          <p:nvPr userDrawn="1"/>
        </p:nvSpPr>
        <p:spPr>
          <a:xfrm rot="6090638">
            <a:off x="6879107" y="3210793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1" name="矩形 820"/>
          <p:cNvSpPr/>
          <p:nvPr userDrawn="1"/>
        </p:nvSpPr>
        <p:spPr>
          <a:xfrm>
            <a:off x="-251859" y="6021188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2" name="矩形 821"/>
          <p:cNvSpPr/>
          <p:nvPr userDrawn="1"/>
        </p:nvSpPr>
        <p:spPr>
          <a:xfrm rot="20377902">
            <a:off x="7806439" y="1976664"/>
            <a:ext cx="1104900" cy="1104900"/>
          </a:xfrm>
          <a:prstGeom prst="rect">
            <a:avLst/>
          </a:prstGeom>
          <a:blipFill dpi="0" rotWithShape="1">
            <a:blip r:embed="rId10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3" name="矩形 822"/>
          <p:cNvSpPr/>
          <p:nvPr userDrawn="1"/>
        </p:nvSpPr>
        <p:spPr>
          <a:xfrm>
            <a:off x="1875829" y="890060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4" name="矩形 823"/>
          <p:cNvSpPr/>
          <p:nvPr userDrawn="1"/>
        </p:nvSpPr>
        <p:spPr>
          <a:xfrm rot="365410">
            <a:off x="10448472" y="648539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5" name="矩形 824"/>
          <p:cNvSpPr/>
          <p:nvPr userDrawn="1"/>
        </p:nvSpPr>
        <p:spPr>
          <a:xfrm rot="19747679">
            <a:off x="10550791" y="4003951"/>
            <a:ext cx="1104900" cy="11049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6" name="矩形 825"/>
          <p:cNvSpPr/>
          <p:nvPr userDrawn="1"/>
        </p:nvSpPr>
        <p:spPr>
          <a:xfrm rot="4672357">
            <a:off x="9507257" y="3598315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7" name="矩形 826"/>
          <p:cNvSpPr/>
          <p:nvPr userDrawn="1"/>
        </p:nvSpPr>
        <p:spPr>
          <a:xfrm>
            <a:off x="8483292" y="4082213"/>
            <a:ext cx="1104900" cy="110490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8" name="矩形 827"/>
          <p:cNvSpPr/>
          <p:nvPr userDrawn="1"/>
        </p:nvSpPr>
        <p:spPr>
          <a:xfrm rot="17298418">
            <a:off x="8184713" y="5033682"/>
            <a:ext cx="1104900" cy="1104900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29" name="矩形 828"/>
          <p:cNvSpPr/>
          <p:nvPr userDrawn="1"/>
        </p:nvSpPr>
        <p:spPr>
          <a:xfrm rot="4051235">
            <a:off x="9882826" y="1427773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0" name="矩形 829"/>
          <p:cNvSpPr/>
          <p:nvPr userDrawn="1"/>
        </p:nvSpPr>
        <p:spPr>
          <a:xfrm rot="9557595">
            <a:off x="8788076" y="2637964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1" name="矩形 830"/>
          <p:cNvSpPr/>
          <p:nvPr userDrawn="1"/>
        </p:nvSpPr>
        <p:spPr>
          <a:xfrm rot="20425128">
            <a:off x="8829165" y="5914042"/>
            <a:ext cx="1104900" cy="1104900"/>
          </a:xfrm>
          <a:prstGeom prst="rect">
            <a:avLst/>
          </a:prstGeom>
          <a:blipFill dpi="0" rotWithShape="1">
            <a:blip r:embed="rId10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2" name="矩形 831"/>
          <p:cNvSpPr/>
          <p:nvPr userDrawn="1"/>
        </p:nvSpPr>
        <p:spPr>
          <a:xfrm rot="18107853">
            <a:off x="7605109" y="6201758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3" name="矩形 832"/>
          <p:cNvSpPr/>
          <p:nvPr userDrawn="1"/>
        </p:nvSpPr>
        <p:spPr>
          <a:xfrm rot="9965612">
            <a:off x="6014965" y="773478"/>
            <a:ext cx="1104900" cy="1104900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4" name="矩形 833"/>
          <p:cNvSpPr/>
          <p:nvPr userDrawn="1"/>
        </p:nvSpPr>
        <p:spPr>
          <a:xfrm rot="20082301">
            <a:off x="8922302" y="-516623"/>
            <a:ext cx="1104900" cy="11049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5" name="矩形 834"/>
          <p:cNvSpPr/>
          <p:nvPr userDrawn="1"/>
        </p:nvSpPr>
        <p:spPr>
          <a:xfrm>
            <a:off x="5634504" y="3124454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6" name="矩形 835"/>
          <p:cNvSpPr/>
          <p:nvPr userDrawn="1"/>
        </p:nvSpPr>
        <p:spPr>
          <a:xfrm rot="3627231">
            <a:off x="6508467" y="6408185"/>
            <a:ext cx="1104900" cy="110490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7" name="矩形 836"/>
          <p:cNvSpPr/>
          <p:nvPr userDrawn="1"/>
        </p:nvSpPr>
        <p:spPr>
          <a:xfrm rot="18235509">
            <a:off x="9837797" y="2436046"/>
            <a:ext cx="1104900" cy="1104900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8" name="矩形 837"/>
          <p:cNvSpPr/>
          <p:nvPr userDrawn="1"/>
        </p:nvSpPr>
        <p:spPr>
          <a:xfrm rot="4792683">
            <a:off x="11482206" y="4082213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9" name="矩形 838"/>
          <p:cNvSpPr/>
          <p:nvPr userDrawn="1"/>
        </p:nvSpPr>
        <p:spPr>
          <a:xfrm>
            <a:off x="10896600" y="2881993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0" name="矩形 839"/>
          <p:cNvSpPr/>
          <p:nvPr userDrawn="1"/>
        </p:nvSpPr>
        <p:spPr>
          <a:xfrm>
            <a:off x="11533159" y="5261996"/>
            <a:ext cx="1104900" cy="1104900"/>
          </a:xfrm>
          <a:prstGeom prst="rect">
            <a:avLst/>
          </a:prstGeom>
          <a:blipFill dpi="0" rotWithShape="1">
            <a:blip r:embed="rId10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1" name="矩形 840"/>
          <p:cNvSpPr/>
          <p:nvPr userDrawn="1"/>
        </p:nvSpPr>
        <p:spPr>
          <a:xfrm rot="17991969">
            <a:off x="9932546" y="-323838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2" name="矩形 841"/>
          <p:cNvSpPr/>
          <p:nvPr userDrawn="1"/>
        </p:nvSpPr>
        <p:spPr>
          <a:xfrm>
            <a:off x="7985606" y="-513145"/>
            <a:ext cx="1104900" cy="1104900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3" name="矩形 842"/>
          <p:cNvSpPr/>
          <p:nvPr userDrawn="1"/>
        </p:nvSpPr>
        <p:spPr>
          <a:xfrm rot="1634396">
            <a:off x="9881935" y="6114624"/>
            <a:ext cx="1104900" cy="11049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4" name="矩形 843"/>
          <p:cNvSpPr/>
          <p:nvPr userDrawn="1"/>
        </p:nvSpPr>
        <p:spPr>
          <a:xfrm>
            <a:off x="11449050" y="794657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5" name="矩形 844"/>
          <p:cNvSpPr/>
          <p:nvPr userDrawn="1"/>
        </p:nvSpPr>
        <p:spPr>
          <a:xfrm rot="18083231">
            <a:off x="10425594" y="5022816"/>
            <a:ext cx="1104900" cy="110490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6" name="矩形 845"/>
          <p:cNvSpPr/>
          <p:nvPr userDrawn="1"/>
        </p:nvSpPr>
        <p:spPr>
          <a:xfrm>
            <a:off x="10760528" y="6114624"/>
            <a:ext cx="1104900" cy="1104900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7" name="矩形 846"/>
          <p:cNvSpPr/>
          <p:nvPr userDrawn="1"/>
        </p:nvSpPr>
        <p:spPr>
          <a:xfrm>
            <a:off x="11308442" y="-388541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8" name="矩形 847"/>
          <p:cNvSpPr/>
          <p:nvPr userDrawn="1"/>
        </p:nvSpPr>
        <p:spPr>
          <a:xfrm rot="14777873">
            <a:off x="9047630" y="476249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49" name="矩形 848"/>
          <p:cNvSpPr/>
          <p:nvPr userDrawn="1"/>
        </p:nvSpPr>
        <p:spPr>
          <a:xfrm rot="18427219">
            <a:off x="10944679" y="1838325"/>
            <a:ext cx="1104900" cy="1104900"/>
          </a:xfrm>
          <a:prstGeom prst="rect">
            <a:avLst/>
          </a:prstGeom>
          <a:blipFill dpi="0" rotWithShape="1">
            <a:blip r:embed="rId10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0" name="矩形 849"/>
          <p:cNvSpPr/>
          <p:nvPr userDrawn="1"/>
        </p:nvSpPr>
        <p:spPr>
          <a:xfrm rot="19871671">
            <a:off x="3144728" y="-235931"/>
            <a:ext cx="1104900" cy="1104900"/>
          </a:xfrm>
          <a:prstGeom prst="rect">
            <a:avLst/>
          </a:prstGeom>
          <a:blipFill dpi="0" rotWithShape="1">
            <a:blip r:embed="rId9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1" name="矩形 850"/>
          <p:cNvSpPr/>
          <p:nvPr userDrawn="1"/>
        </p:nvSpPr>
        <p:spPr>
          <a:xfrm>
            <a:off x="3105798" y="895350"/>
            <a:ext cx="1104900" cy="1104900"/>
          </a:xfrm>
          <a:prstGeom prst="rect">
            <a:avLst/>
          </a:prstGeom>
          <a:blipFill dpi="0" rotWithShape="1">
            <a:blip r:embed="rId8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2" name="矩形 851"/>
          <p:cNvSpPr/>
          <p:nvPr userDrawn="1"/>
        </p:nvSpPr>
        <p:spPr>
          <a:xfrm>
            <a:off x="5600046" y="5347924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3" name="矩形 852"/>
          <p:cNvSpPr/>
          <p:nvPr userDrawn="1"/>
        </p:nvSpPr>
        <p:spPr>
          <a:xfrm rot="4507099">
            <a:off x="-237653" y="-269496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4" name="矩形 853"/>
          <p:cNvSpPr/>
          <p:nvPr userDrawn="1"/>
        </p:nvSpPr>
        <p:spPr>
          <a:xfrm rot="14613479">
            <a:off x="387704" y="2329543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5" name="矩形 854"/>
          <p:cNvSpPr/>
          <p:nvPr userDrawn="1"/>
        </p:nvSpPr>
        <p:spPr>
          <a:xfrm rot="2973091">
            <a:off x="4930344" y="1127291"/>
            <a:ext cx="1104900" cy="1104900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6" name="矩形 855"/>
          <p:cNvSpPr/>
          <p:nvPr userDrawn="1"/>
        </p:nvSpPr>
        <p:spPr>
          <a:xfrm rot="4154952">
            <a:off x="9393350" y="4744166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7" name="矩形 856"/>
          <p:cNvSpPr/>
          <p:nvPr userDrawn="1"/>
        </p:nvSpPr>
        <p:spPr>
          <a:xfrm>
            <a:off x="6986628" y="5187113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8" name="矩形 857"/>
          <p:cNvSpPr/>
          <p:nvPr userDrawn="1"/>
        </p:nvSpPr>
        <p:spPr>
          <a:xfrm rot="18356417">
            <a:off x="7922976" y="764422"/>
            <a:ext cx="1104900" cy="1104900"/>
          </a:xfrm>
          <a:prstGeom prst="rect">
            <a:avLst/>
          </a:prstGeom>
          <a:blipFill dpi="0" rotWithShape="1">
            <a:blip r:embed="rId5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59" name="矩形 858"/>
          <p:cNvSpPr/>
          <p:nvPr userDrawn="1"/>
        </p:nvSpPr>
        <p:spPr>
          <a:xfrm>
            <a:off x="4229862" y="5045173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0" name="矩形 859"/>
          <p:cNvSpPr/>
          <p:nvPr userDrawn="1"/>
        </p:nvSpPr>
        <p:spPr>
          <a:xfrm rot="15353715">
            <a:off x="7855352" y="3135972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1" name="矩形 860"/>
          <p:cNvSpPr/>
          <p:nvPr userDrawn="1"/>
        </p:nvSpPr>
        <p:spPr>
          <a:xfrm>
            <a:off x="7338290" y="4187943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2" name="矩形 861"/>
          <p:cNvSpPr/>
          <p:nvPr userDrawn="1"/>
        </p:nvSpPr>
        <p:spPr>
          <a:xfrm rot="4966989">
            <a:off x="2629842" y="5282900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3" name="矩形 862"/>
          <p:cNvSpPr/>
          <p:nvPr userDrawn="1"/>
        </p:nvSpPr>
        <p:spPr>
          <a:xfrm rot="5976887">
            <a:off x="4201692" y="-510525"/>
            <a:ext cx="1104900" cy="1104900"/>
          </a:xfrm>
          <a:prstGeom prst="rect">
            <a:avLst/>
          </a:prstGeom>
          <a:blipFill dpi="0" rotWithShape="1">
            <a:blip r:embed="rId8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4" name="矩形 863"/>
          <p:cNvSpPr/>
          <p:nvPr userDrawn="1"/>
        </p:nvSpPr>
        <p:spPr>
          <a:xfrm>
            <a:off x="4966992" y="2165972"/>
            <a:ext cx="1104900" cy="1104900"/>
          </a:xfrm>
          <a:prstGeom prst="rect">
            <a:avLst/>
          </a:prstGeom>
          <a:blipFill dpi="0" rotWithShape="1">
            <a:blip r:embed="rId8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5" name="矩形 864"/>
          <p:cNvSpPr/>
          <p:nvPr userDrawn="1"/>
        </p:nvSpPr>
        <p:spPr>
          <a:xfrm rot="2913445">
            <a:off x="7063473" y="146931"/>
            <a:ext cx="1104900" cy="1104900"/>
          </a:xfrm>
          <a:prstGeom prst="rect">
            <a:avLst/>
          </a:prstGeom>
          <a:blipFill dpi="0" rotWithShape="1">
            <a:blip r:embed="rId8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6" name="矩形 865"/>
          <p:cNvSpPr/>
          <p:nvPr userDrawn="1"/>
        </p:nvSpPr>
        <p:spPr>
          <a:xfrm rot="19453435">
            <a:off x="5940175" y="-492108"/>
            <a:ext cx="1104900" cy="1104900"/>
          </a:xfrm>
          <a:prstGeom prst="rect">
            <a:avLst/>
          </a:prstGeom>
          <a:blipFill dpi="0" rotWithShape="1">
            <a:blip r:embed="rId5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7" name="矩形 866"/>
          <p:cNvSpPr/>
          <p:nvPr userDrawn="1"/>
        </p:nvSpPr>
        <p:spPr>
          <a:xfrm rot="15784102">
            <a:off x="6286927" y="2096834"/>
            <a:ext cx="1104900" cy="1104900"/>
          </a:xfrm>
          <a:prstGeom prst="rect">
            <a:avLst/>
          </a:prstGeom>
          <a:blipFill dpi="0" rotWithShape="1">
            <a:blip r:embed="rId9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8" name="矩形 867"/>
          <p:cNvSpPr/>
          <p:nvPr userDrawn="1"/>
        </p:nvSpPr>
        <p:spPr>
          <a:xfrm rot="18637503">
            <a:off x="6179559" y="4443237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9" name="矩形 868"/>
          <p:cNvSpPr/>
          <p:nvPr userDrawn="1"/>
        </p:nvSpPr>
        <p:spPr>
          <a:xfrm rot="2890596">
            <a:off x="5182236" y="4187943"/>
            <a:ext cx="1104900" cy="110490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0" name="矩形 869"/>
          <p:cNvSpPr/>
          <p:nvPr userDrawn="1"/>
        </p:nvSpPr>
        <p:spPr>
          <a:xfrm rot="1737914">
            <a:off x="3755367" y="2018441"/>
            <a:ext cx="1104900" cy="1104900"/>
          </a:xfrm>
          <a:prstGeom prst="rect">
            <a:avLst/>
          </a:prstGeom>
          <a:blipFill dpi="0" rotWithShape="1">
            <a:blip r:embed="rId6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1" name="矩形 870"/>
          <p:cNvSpPr/>
          <p:nvPr userDrawn="1"/>
        </p:nvSpPr>
        <p:spPr>
          <a:xfrm rot="18685786">
            <a:off x="3304412" y="6109740"/>
            <a:ext cx="1104900" cy="110490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2" name="矩形 871"/>
          <p:cNvSpPr/>
          <p:nvPr userDrawn="1"/>
        </p:nvSpPr>
        <p:spPr>
          <a:xfrm rot="17830579">
            <a:off x="1638101" y="2898326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3" name="矩形 872"/>
          <p:cNvSpPr/>
          <p:nvPr userDrawn="1"/>
        </p:nvSpPr>
        <p:spPr>
          <a:xfrm rot="15784102">
            <a:off x="-334007" y="1291026"/>
            <a:ext cx="1104900" cy="1104900"/>
          </a:xfrm>
          <a:prstGeom prst="rect">
            <a:avLst/>
          </a:prstGeom>
          <a:blipFill dpi="0" rotWithShape="1">
            <a:blip r:embed="rId9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4" name="矩形 873"/>
          <p:cNvSpPr/>
          <p:nvPr userDrawn="1"/>
        </p:nvSpPr>
        <p:spPr>
          <a:xfrm rot="19857957">
            <a:off x="689095" y="265832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5" name="矩形 874"/>
          <p:cNvSpPr/>
          <p:nvPr userDrawn="1"/>
        </p:nvSpPr>
        <p:spPr>
          <a:xfrm rot="1168049">
            <a:off x="422168" y="4569660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6" name="矩形 875"/>
          <p:cNvSpPr/>
          <p:nvPr userDrawn="1"/>
        </p:nvSpPr>
        <p:spPr>
          <a:xfrm rot="18671372">
            <a:off x="3334601" y="4339978"/>
            <a:ext cx="1104900" cy="1104900"/>
          </a:xfrm>
          <a:prstGeom prst="rect">
            <a:avLst/>
          </a:prstGeom>
          <a:blipFill dpi="0" rotWithShape="1">
            <a:blip r:embed="rId8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7" name="矩形 876"/>
          <p:cNvSpPr/>
          <p:nvPr userDrawn="1"/>
        </p:nvSpPr>
        <p:spPr>
          <a:xfrm rot="15443125">
            <a:off x="937142" y="1464653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8" name="矩形 877"/>
          <p:cNvSpPr/>
          <p:nvPr userDrawn="1"/>
        </p:nvSpPr>
        <p:spPr>
          <a:xfrm rot="8957633">
            <a:off x="4442916" y="3512696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79" name="矩形 878"/>
          <p:cNvSpPr/>
          <p:nvPr userDrawn="1"/>
        </p:nvSpPr>
        <p:spPr>
          <a:xfrm rot="2123408">
            <a:off x="3653196" y="3210288"/>
            <a:ext cx="1104900" cy="11049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0" name="矩形 879"/>
          <p:cNvSpPr/>
          <p:nvPr userDrawn="1"/>
        </p:nvSpPr>
        <p:spPr>
          <a:xfrm rot="1574376">
            <a:off x="4079232" y="642424"/>
            <a:ext cx="1104900" cy="1104900"/>
          </a:xfrm>
          <a:prstGeom prst="rect">
            <a:avLst/>
          </a:prstGeom>
          <a:blipFill dpi="0" rotWithShape="1">
            <a:blip r:embed="rId4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1" name="矩形 880"/>
          <p:cNvSpPr/>
          <p:nvPr userDrawn="1"/>
        </p:nvSpPr>
        <p:spPr>
          <a:xfrm rot="7814960">
            <a:off x="1765610" y="-376221"/>
            <a:ext cx="1104900" cy="1104900"/>
          </a:xfrm>
          <a:prstGeom prst="rect">
            <a:avLst/>
          </a:prstGeom>
          <a:blipFill dpi="0" rotWithShape="1">
            <a:blip r:embed="rId4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2" name="矩形 881"/>
          <p:cNvSpPr/>
          <p:nvPr userDrawn="1"/>
        </p:nvSpPr>
        <p:spPr>
          <a:xfrm rot="21268240">
            <a:off x="2553675" y="3732552"/>
            <a:ext cx="1104900" cy="11049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3" name="矩形 882"/>
          <p:cNvSpPr/>
          <p:nvPr userDrawn="1"/>
        </p:nvSpPr>
        <p:spPr>
          <a:xfrm rot="5927483">
            <a:off x="1017310" y="5814446"/>
            <a:ext cx="1104900" cy="110490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4" name="矩形 883"/>
          <p:cNvSpPr/>
          <p:nvPr userDrawn="1"/>
        </p:nvSpPr>
        <p:spPr>
          <a:xfrm rot="4966989">
            <a:off x="750360" y="3460401"/>
            <a:ext cx="1104900" cy="11049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5" name="矩形 884"/>
          <p:cNvSpPr/>
          <p:nvPr userDrawn="1"/>
        </p:nvSpPr>
        <p:spPr>
          <a:xfrm rot="18685786">
            <a:off x="1613436" y="4561999"/>
            <a:ext cx="1104900" cy="110490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86" name="矩形 885"/>
          <p:cNvSpPr/>
          <p:nvPr userDrawn="1"/>
        </p:nvSpPr>
        <p:spPr>
          <a:xfrm>
            <a:off x="2071021" y="5934195"/>
            <a:ext cx="1104900" cy="1104900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29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 flip="none" rotWithShape="1">
          <a:gsLst>
            <a:gs pos="10000">
              <a:srgbClr val="FE9060"/>
            </a:gs>
            <a:gs pos="0">
              <a:srgbClr val="FC9059"/>
            </a:gs>
            <a:gs pos="20000">
              <a:srgbClr val="FF9371">
                <a:alpha val="99000"/>
              </a:srgbClr>
            </a:gs>
            <a:gs pos="100000">
              <a:srgbClr val="D75C5C">
                <a:alpha val="96000"/>
              </a:srgbClr>
            </a:gs>
            <a:gs pos="80000">
              <a:srgbClr val="FF2D2D">
                <a:alpha val="65000"/>
              </a:srgbClr>
            </a:gs>
            <a:gs pos="40000">
              <a:srgbClr val="FF7C53">
                <a:alpha val="90000"/>
              </a:srgbClr>
            </a:gs>
            <a:gs pos="60000">
              <a:srgbClr val="FA695B">
                <a:alpha val="9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组合 886"/>
          <p:cNvGrpSpPr/>
          <p:nvPr userDrawn="1"/>
        </p:nvGrpSpPr>
        <p:grpSpPr>
          <a:xfrm>
            <a:off x="-334007" y="-516623"/>
            <a:ext cx="12972066" cy="8029708"/>
            <a:chOff x="-334007" y="-516623"/>
            <a:chExt cx="12972066" cy="8029708"/>
          </a:xfrm>
        </p:grpSpPr>
        <p:sp>
          <p:nvSpPr>
            <p:cNvPr id="593" name="矩形 592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4" name="矩形 593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6" name="矩形 595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7" name="矩形 596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8" name="矩形 597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9" name="矩形 598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0" name="矩形 819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1" name="矩形 820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2" name="矩形 821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3" name="矩形 822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4" name="矩形 823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5" name="矩形 824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6" name="矩形 825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7" name="矩形 826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8" name="矩形 827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9" name="矩形 828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0" name="矩形 829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1" name="矩形 830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2" name="矩形 831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3" name="矩形 832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4" name="矩形 833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5" name="矩形 834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6" name="矩形 835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7" name="矩形 836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8" name="矩形 837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9" name="矩形 838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0" name="矩形 839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1" name="矩形 840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2" name="矩形 841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3" name="矩形 842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4" name="矩形 843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5" name="矩形 844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6" name="矩形 845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7" name="矩形 846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8" name="矩形 847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9" name="矩形 848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0" name="矩形 849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1" name="矩形 850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2" name="矩形 851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3" name="矩形 852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4" name="矩形 853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5" name="矩形 854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6" name="矩形 855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7" name="矩形 856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8" name="矩形 857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9" name="矩形 858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0" name="矩形 859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1" name="矩形 860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2" name="矩形 861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3" name="矩形 862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4" name="矩形 863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5" name="矩形 864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6" name="矩形 865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7" name="矩形 866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8" name="矩形 867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9" name="矩形 868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0" name="矩形 869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1" name="矩形 870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2" name="矩形 871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3" name="矩形 872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4" name="矩形 873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5" name="矩形 874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6" name="矩形 875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7" name="矩形 876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8" name="矩形 877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9" name="矩形 878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0" name="矩形 879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1" name="矩形 880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2" name="矩形 881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3" name="矩形 882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4" name="矩形 883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5" name="矩形 884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6" name="矩形 885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6" name="矩形 75"/>
          <p:cNvSpPr/>
          <p:nvPr userDrawn="1"/>
        </p:nvSpPr>
        <p:spPr>
          <a:xfrm>
            <a:off x="1058" y="3590559"/>
            <a:ext cx="12190942" cy="326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5" y="291376"/>
            <a:ext cx="544105" cy="6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8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 flip="none" rotWithShape="1">
          <a:gsLst>
            <a:gs pos="10000">
              <a:srgbClr val="FE9060"/>
            </a:gs>
            <a:gs pos="0">
              <a:srgbClr val="FC9059"/>
            </a:gs>
            <a:gs pos="20000">
              <a:srgbClr val="FF9371">
                <a:alpha val="99000"/>
              </a:srgbClr>
            </a:gs>
            <a:gs pos="100000">
              <a:srgbClr val="D75C5C">
                <a:alpha val="96000"/>
              </a:srgbClr>
            </a:gs>
            <a:gs pos="80000">
              <a:srgbClr val="FF2D2D">
                <a:alpha val="65000"/>
              </a:srgbClr>
            </a:gs>
            <a:gs pos="40000">
              <a:srgbClr val="FF7C53">
                <a:alpha val="90000"/>
              </a:srgbClr>
            </a:gs>
            <a:gs pos="60000">
              <a:srgbClr val="FA695B">
                <a:alpha val="9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组合 886"/>
          <p:cNvGrpSpPr/>
          <p:nvPr userDrawn="1"/>
        </p:nvGrpSpPr>
        <p:grpSpPr>
          <a:xfrm>
            <a:off x="-334007" y="-516623"/>
            <a:ext cx="12972066" cy="8029708"/>
            <a:chOff x="-334007" y="-516623"/>
            <a:chExt cx="12972066" cy="8029708"/>
          </a:xfrm>
        </p:grpSpPr>
        <p:sp>
          <p:nvSpPr>
            <p:cNvPr id="593" name="矩形 592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4" name="矩形 593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6" name="矩形 595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7" name="矩形 596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8" name="矩形 597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9" name="矩形 598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0" name="矩形 819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1" name="矩形 820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2" name="矩形 821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3" name="矩形 822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4" name="矩形 823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5" name="矩形 824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6" name="矩形 825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7" name="矩形 826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8" name="矩形 827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9" name="矩形 828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0" name="矩形 829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1" name="矩形 830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2" name="矩形 831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3" name="矩形 832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4" name="矩形 833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5" name="矩形 834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6" name="矩形 835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7" name="矩形 836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8" name="矩形 837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9" name="矩形 838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0" name="矩形 839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1" name="矩形 840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2" name="矩形 841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3" name="矩形 842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4" name="矩形 843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5" name="矩形 844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6" name="矩形 845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7" name="矩形 846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8" name="矩形 847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9" name="矩形 848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0" name="矩形 849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1" name="矩形 850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2" name="矩形 851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3" name="矩形 852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4" name="矩形 853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5" name="矩形 854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6" name="矩形 855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7" name="矩形 856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8" name="矩形 857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9" name="矩形 858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0" name="矩形 859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1" name="矩形 860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2" name="矩形 861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3" name="矩形 862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4" name="矩形 863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5" name="矩形 864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6" name="矩形 865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7" name="矩形 866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8" name="矩形 867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9" name="矩形 868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0" name="矩形 869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1" name="矩形 870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2" name="矩形 871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3" name="矩形 872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4" name="矩形 873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5" name="矩形 874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6" name="矩形 875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7" name="矩形 876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8" name="矩形 877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9" name="矩形 878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0" name="矩形 879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1" name="矩形 880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2" name="矩形 881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3" name="矩形 882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4" name="矩形 883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5" name="矩形 884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6" name="矩形 885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9" name="矩形 78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80" name="图片 79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5" y="291376"/>
            <a:ext cx="544105" cy="6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10000">
              <a:srgbClr val="FE9060"/>
            </a:gs>
            <a:gs pos="0">
              <a:srgbClr val="FC9059"/>
            </a:gs>
            <a:gs pos="20000">
              <a:srgbClr val="FF9371">
                <a:alpha val="99000"/>
              </a:srgbClr>
            </a:gs>
            <a:gs pos="100000">
              <a:srgbClr val="D75C5C">
                <a:alpha val="96000"/>
              </a:srgbClr>
            </a:gs>
            <a:gs pos="80000">
              <a:srgbClr val="FF2D2D">
                <a:alpha val="65000"/>
              </a:srgbClr>
            </a:gs>
            <a:gs pos="40000">
              <a:srgbClr val="FF7C53">
                <a:alpha val="90000"/>
              </a:srgbClr>
            </a:gs>
            <a:gs pos="60000">
              <a:srgbClr val="FA695B">
                <a:alpha val="90000"/>
              </a:srgb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组合 886"/>
          <p:cNvGrpSpPr/>
          <p:nvPr userDrawn="1"/>
        </p:nvGrpSpPr>
        <p:grpSpPr>
          <a:xfrm>
            <a:off x="-334007" y="-516623"/>
            <a:ext cx="12972066" cy="8029708"/>
            <a:chOff x="-334007" y="-516623"/>
            <a:chExt cx="12972066" cy="8029708"/>
          </a:xfrm>
        </p:grpSpPr>
        <p:sp>
          <p:nvSpPr>
            <p:cNvPr id="593" name="矩形 592"/>
            <p:cNvSpPr/>
            <p:nvPr userDrawn="1"/>
          </p:nvSpPr>
          <p:spPr>
            <a:xfrm rot="3159991">
              <a:off x="4606053" y="607987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4" name="矩形 593"/>
            <p:cNvSpPr/>
            <p:nvPr userDrawn="1"/>
          </p:nvSpPr>
          <p:spPr>
            <a:xfrm rot="4922688">
              <a:off x="8872155" y="160039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6" name="矩形 595"/>
            <p:cNvSpPr/>
            <p:nvPr userDrawn="1"/>
          </p:nvSpPr>
          <p:spPr>
            <a:xfrm>
              <a:off x="76200" y="3505200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7" name="矩形 596"/>
            <p:cNvSpPr/>
            <p:nvPr userDrawn="1"/>
          </p:nvSpPr>
          <p:spPr>
            <a:xfrm rot="4487519">
              <a:off x="2379894" y="211121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8" name="矩形 597"/>
            <p:cNvSpPr/>
            <p:nvPr userDrawn="1"/>
          </p:nvSpPr>
          <p:spPr>
            <a:xfrm rot="1169621">
              <a:off x="5036513" y="1136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9" name="矩形 598"/>
            <p:cNvSpPr/>
            <p:nvPr userDrawn="1"/>
          </p:nvSpPr>
          <p:spPr>
            <a:xfrm rot="18143313">
              <a:off x="6868524" y="1140730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0" name="矩形 819"/>
            <p:cNvSpPr/>
            <p:nvPr userDrawn="1"/>
          </p:nvSpPr>
          <p:spPr>
            <a:xfrm rot="6090638">
              <a:off x="6879107" y="321079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1" name="矩形 820"/>
            <p:cNvSpPr/>
            <p:nvPr userDrawn="1"/>
          </p:nvSpPr>
          <p:spPr>
            <a:xfrm>
              <a:off x="-251859" y="6021188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2" name="矩形 821"/>
            <p:cNvSpPr/>
            <p:nvPr userDrawn="1"/>
          </p:nvSpPr>
          <p:spPr>
            <a:xfrm rot="20377902">
              <a:off x="7806439" y="1976664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3" name="矩形 822"/>
            <p:cNvSpPr/>
            <p:nvPr userDrawn="1"/>
          </p:nvSpPr>
          <p:spPr>
            <a:xfrm>
              <a:off x="1875829" y="890060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4" name="矩形 823"/>
            <p:cNvSpPr/>
            <p:nvPr userDrawn="1"/>
          </p:nvSpPr>
          <p:spPr>
            <a:xfrm rot="365410">
              <a:off x="10448472" y="648539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5" name="矩形 824"/>
            <p:cNvSpPr/>
            <p:nvPr userDrawn="1"/>
          </p:nvSpPr>
          <p:spPr>
            <a:xfrm rot="19747679">
              <a:off x="10550791" y="400395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6" name="矩形 825"/>
            <p:cNvSpPr/>
            <p:nvPr userDrawn="1"/>
          </p:nvSpPr>
          <p:spPr>
            <a:xfrm rot="4672357">
              <a:off x="9507257" y="3598315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7" name="矩形 826"/>
            <p:cNvSpPr/>
            <p:nvPr userDrawn="1"/>
          </p:nvSpPr>
          <p:spPr>
            <a:xfrm>
              <a:off x="8483292" y="408221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8" name="矩形 827"/>
            <p:cNvSpPr/>
            <p:nvPr userDrawn="1"/>
          </p:nvSpPr>
          <p:spPr>
            <a:xfrm rot="17298418">
              <a:off x="8184713" y="5033682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9" name="矩形 828"/>
            <p:cNvSpPr/>
            <p:nvPr userDrawn="1"/>
          </p:nvSpPr>
          <p:spPr>
            <a:xfrm rot="4051235">
              <a:off x="9882826" y="142777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0" name="矩形 829"/>
            <p:cNvSpPr/>
            <p:nvPr userDrawn="1"/>
          </p:nvSpPr>
          <p:spPr>
            <a:xfrm rot="9557595">
              <a:off x="8788076" y="263796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1" name="矩形 830"/>
            <p:cNvSpPr/>
            <p:nvPr userDrawn="1"/>
          </p:nvSpPr>
          <p:spPr>
            <a:xfrm rot="20425128">
              <a:off x="8829165" y="5914042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2" name="矩形 831"/>
            <p:cNvSpPr/>
            <p:nvPr userDrawn="1"/>
          </p:nvSpPr>
          <p:spPr>
            <a:xfrm rot="18107853">
              <a:off x="7605109" y="620175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3" name="矩形 832"/>
            <p:cNvSpPr/>
            <p:nvPr userDrawn="1"/>
          </p:nvSpPr>
          <p:spPr>
            <a:xfrm rot="9965612">
              <a:off x="6014965" y="773478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4" name="矩形 833"/>
            <p:cNvSpPr/>
            <p:nvPr userDrawn="1"/>
          </p:nvSpPr>
          <p:spPr>
            <a:xfrm rot="20082301">
              <a:off x="8922302" y="-516623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5" name="矩形 834"/>
            <p:cNvSpPr/>
            <p:nvPr userDrawn="1"/>
          </p:nvSpPr>
          <p:spPr>
            <a:xfrm>
              <a:off x="5634504" y="3124454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6" name="矩形 835"/>
            <p:cNvSpPr/>
            <p:nvPr userDrawn="1"/>
          </p:nvSpPr>
          <p:spPr>
            <a:xfrm rot="3627231">
              <a:off x="6508467" y="6408185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7" name="矩形 836"/>
            <p:cNvSpPr/>
            <p:nvPr userDrawn="1"/>
          </p:nvSpPr>
          <p:spPr>
            <a:xfrm rot="18235509">
              <a:off x="9837797" y="2436046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8" name="矩形 837"/>
            <p:cNvSpPr/>
            <p:nvPr userDrawn="1"/>
          </p:nvSpPr>
          <p:spPr>
            <a:xfrm rot="4792683">
              <a:off x="11482206" y="4082213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39" name="矩形 838"/>
            <p:cNvSpPr/>
            <p:nvPr userDrawn="1"/>
          </p:nvSpPr>
          <p:spPr>
            <a:xfrm>
              <a:off x="10896600" y="2881993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0" name="矩形 839"/>
            <p:cNvSpPr/>
            <p:nvPr userDrawn="1"/>
          </p:nvSpPr>
          <p:spPr>
            <a:xfrm>
              <a:off x="11533159" y="5261996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1" name="矩形 840"/>
            <p:cNvSpPr/>
            <p:nvPr userDrawn="1"/>
          </p:nvSpPr>
          <p:spPr>
            <a:xfrm rot="17991969">
              <a:off x="9932546" y="-323838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2" name="矩形 841"/>
            <p:cNvSpPr/>
            <p:nvPr userDrawn="1"/>
          </p:nvSpPr>
          <p:spPr>
            <a:xfrm>
              <a:off x="7985606" y="-513145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3" name="矩形 842"/>
            <p:cNvSpPr/>
            <p:nvPr userDrawn="1"/>
          </p:nvSpPr>
          <p:spPr>
            <a:xfrm rot="1634396">
              <a:off x="9881935" y="61146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4" name="矩形 843"/>
            <p:cNvSpPr/>
            <p:nvPr userDrawn="1"/>
          </p:nvSpPr>
          <p:spPr>
            <a:xfrm>
              <a:off x="11449050" y="794657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5" name="矩形 844"/>
            <p:cNvSpPr/>
            <p:nvPr userDrawn="1"/>
          </p:nvSpPr>
          <p:spPr>
            <a:xfrm rot="18083231">
              <a:off x="10425594" y="5022816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6" name="矩形 845"/>
            <p:cNvSpPr/>
            <p:nvPr userDrawn="1"/>
          </p:nvSpPr>
          <p:spPr>
            <a:xfrm>
              <a:off x="10760528" y="6114624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7" name="矩形 846"/>
            <p:cNvSpPr/>
            <p:nvPr userDrawn="1"/>
          </p:nvSpPr>
          <p:spPr>
            <a:xfrm>
              <a:off x="11308442" y="-38854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8" name="矩形 847"/>
            <p:cNvSpPr/>
            <p:nvPr userDrawn="1"/>
          </p:nvSpPr>
          <p:spPr>
            <a:xfrm rot="14777873">
              <a:off x="9047630" y="476249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49" name="矩形 848"/>
            <p:cNvSpPr/>
            <p:nvPr userDrawn="1"/>
          </p:nvSpPr>
          <p:spPr>
            <a:xfrm rot="18427219">
              <a:off x="10944679" y="1838325"/>
              <a:ext cx="1104900" cy="1104900"/>
            </a:xfrm>
            <a:prstGeom prst="rect">
              <a:avLst/>
            </a:prstGeom>
            <a:blipFill dpi="0" rotWithShape="1">
              <a:blip r:embed="rId10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0" name="矩形 849"/>
            <p:cNvSpPr/>
            <p:nvPr userDrawn="1"/>
          </p:nvSpPr>
          <p:spPr>
            <a:xfrm rot="19871671">
              <a:off x="3144728" y="-235931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1" name="矩形 850"/>
            <p:cNvSpPr/>
            <p:nvPr userDrawn="1"/>
          </p:nvSpPr>
          <p:spPr>
            <a:xfrm>
              <a:off x="3105798" y="895350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2" name="矩形 851"/>
            <p:cNvSpPr/>
            <p:nvPr userDrawn="1"/>
          </p:nvSpPr>
          <p:spPr>
            <a:xfrm>
              <a:off x="5600046" y="5347924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3" name="矩形 852"/>
            <p:cNvSpPr/>
            <p:nvPr userDrawn="1"/>
          </p:nvSpPr>
          <p:spPr>
            <a:xfrm rot="4507099">
              <a:off x="-237653" y="-269496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4" name="矩形 853"/>
            <p:cNvSpPr/>
            <p:nvPr userDrawn="1"/>
          </p:nvSpPr>
          <p:spPr>
            <a:xfrm rot="14613479">
              <a:off x="387704" y="2329543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5" name="矩形 854"/>
            <p:cNvSpPr/>
            <p:nvPr userDrawn="1"/>
          </p:nvSpPr>
          <p:spPr>
            <a:xfrm rot="2973091">
              <a:off x="4930344" y="1127291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6" name="矩形 855"/>
            <p:cNvSpPr/>
            <p:nvPr userDrawn="1"/>
          </p:nvSpPr>
          <p:spPr>
            <a:xfrm rot="4154952">
              <a:off x="9393350" y="4744166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7" name="矩形 856"/>
            <p:cNvSpPr/>
            <p:nvPr userDrawn="1"/>
          </p:nvSpPr>
          <p:spPr>
            <a:xfrm>
              <a:off x="6986628" y="518711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8" name="矩形 857"/>
            <p:cNvSpPr/>
            <p:nvPr userDrawn="1"/>
          </p:nvSpPr>
          <p:spPr>
            <a:xfrm rot="18356417">
              <a:off x="7922976" y="76442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9" name="矩形 858"/>
            <p:cNvSpPr/>
            <p:nvPr userDrawn="1"/>
          </p:nvSpPr>
          <p:spPr>
            <a:xfrm>
              <a:off x="4229862" y="5045173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0" name="矩形 859"/>
            <p:cNvSpPr/>
            <p:nvPr userDrawn="1"/>
          </p:nvSpPr>
          <p:spPr>
            <a:xfrm rot="15353715">
              <a:off x="7855352" y="3135972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1" name="矩形 860"/>
            <p:cNvSpPr/>
            <p:nvPr userDrawn="1"/>
          </p:nvSpPr>
          <p:spPr>
            <a:xfrm>
              <a:off x="7338290" y="418794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2" name="矩形 861"/>
            <p:cNvSpPr/>
            <p:nvPr userDrawn="1"/>
          </p:nvSpPr>
          <p:spPr>
            <a:xfrm rot="4966989">
              <a:off x="2629842" y="5282900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3" name="矩形 862"/>
            <p:cNvSpPr/>
            <p:nvPr userDrawn="1"/>
          </p:nvSpPr>
          <p:spPr>
            <a:xfrm rot="5976887">
              <a:off x="4201692" y="-510525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4" name="矩形 863"/>
            <p:cNvSpPr/>
            <p:nvPr userDrawn="1"/>
          </p:nvSpPr>
          <p:spPr>
            <a:xfrm>
              <a:off x="4966992" y="2165972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5" name="矩形 864"/>
            <p:cNvSpPr/>
            <p:nvPr userDrawn="1"/>
          </p:nvSpPr>
          <p:spPr>
            <a:xfrm rot="2913445">
              <a:off x="7063473" y="146931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6" name="矩形 865"/>
            <p:cNvSpPr/>
            <p:nvPr userDrawn="1"/>
          </p:nvSpPr>
          <p:spPr>
            <a:xfrm rot="19453435">
              <a:off x="5940175" y="-492108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7" name="矩形 866"/>
            <p:cNvSpPr/>
            <p:nvPr userDrawn="1"/>
          </p:nvSpPr>
          <p:spPr>
            <a:xfrm rot="15784102">
              <a:off x="6286927" y="2096834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8" name="矩形 867"/>
            <p:cNvSpPr/>
            <p:nvPr userDrawn="1"/>
          </p:nvSpPr>
          <p:spPr>
            <a:xfrm rot="18637503">
              <a:off x="6179559" y="4443237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69" name="矩形 868"/>
            <p:cNvSpPr/>
            <p:nvPr userDrawn="1"/>
          </p:nvSpPr>
          <p:spPr>
            <a:xfrm rot="2890596">
              <a:off x="5182236" y="4187943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0" name="矩形 869"/>
            <p:cNvSpPr/>
            <p:nvPr userDrawn="1"/>
          </p:nvSpPr>
          <p:spPr>
            <a:xfrm rot="1737914">
              <a:off x="3755367" y="2018441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1" name="矩形 870"/>
            <p:cNvSpPr/>
            <p:nvPr userDrawn="1"/>
          </p:nvSpPr>
          <p:spPr>
            <a:xfrm rot="18685786">
              <a:off x="3304412" y="6109740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2" name="矩形 871"/>
            <p:cNvSpPr/>
            <p:nvPr userDrawn="1"/>
          </p:nvSpPr>
          <p:spPr>
            <a:xfrm rot="17830579">
              <a:off x="1638101" y="28983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3" name="矩形 872"/>
            <p:cNvSpPr/>
            <p:nvPr userDrawn="1"/>
          </p:nvSpPr>
          <p:spPr>
            <a:xfrm rot="15784102">
              <a:off x="-334007" y="1291026"/>
              <a:ext cx="1104900" cy="1104900"/>
            </a:xfrm>
            <a:prstGeom prst="rect">
              <a:avLst/>
            </a:prstGeom>
            <a:blipFill dpi="0" rotWithShape="1">
              <a:blip r:embed="rId9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4" name="矩形 873"/>
            <p:cNvSpPr/>
            <p:nvPr userDrawn="1"/>
          </p:nvSpPr>
          <p:spPr>
            <a:xfrm rot="19857957">
              <a:off x="689095" y="265832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5" name="矩形 874"/>
            <p:cNvSpPr/>
            <p:nvPr userDrawn="1"/>
          </p:nvSpPr>
          <p:spPr>
            <a:xfrm rot="1168049">
              <a:off x="422168" y="4569660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6" name="矩形 875"/>
            <p:cNvSpPr/>
            <p:nvPr userDrawn="1"/>
          </p:nvSpPr>
          <p:spPr>
            <a:xfrm rot="18671372">
              <a:off x="3334601" y="4339978"/>
              <a:ext cx="1104900" cy="1104900"/>
            </a:xfrm>
            <a:prstGeom prst="rect">
              <a:avLst/>
            </a:prstGeom>
            <a:blipFill dpi="0" rotWithShape="1">
              <a:blip r:embed="rId8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7" name="矩形 876"/>
            <p:cNvSpPr/>
            <p:nvPr userDrawn="1"/>
          </p:nvSpPr>
          <p:spPr>
            <a:xfrm rot="15443125">
              <a:off x="937142" y="1464653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8" name="矩形 877"/>
            <p:cNvSpPr/>
            <p:nvPr userDrawn="1"/>
          </p:nvSpPr>
          <p:spPr>
            <a:xfrm rot="8957633">
              <a:off x="4442916" y="3512696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79" name="矩形 878"/>
            <p:cNvSpPr/>
            <p:nvPr userDrawn="1"/>
          </p:nvSpPr>
          <p:spPr>
            <a:xfrm rot="2123408">
              <a:off x="3653196" y="3210288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0" name="矩形 879"/>
            <p:cNvSpPr/>
            <p:nvPr userDrawn="1"/>
          </p:nvSpPr>
          <p:spPr>
            <a:xfrm rot="1574376">
              <a:off x="4079232" y="642424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1" name="矩形 880"/>
            <p:cNvSpPr/>
            <p:nvPr userDrawn="1"/>
          </p:nvSpPr>
          <p:spPr>
            <a:xfrm rot="7814960">
              <a:off x="1765610" y="-376221"/>
              <a:ext cx="1104900" cy="1104900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2" name="矩形 881"/>
            <p:cNvSpPr/>
            <p:nvPr userDrawn="1"/>
          </p:nvSpPr>
          <p:spPr>
            <a:xfrm rot="21268240">
              <a:off x="2553675" y="3732552"/>
              <a:ext cx="1104900" cy="1104900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3" name="矩形 882"/>
            <p:cNvSpPr/>
            <p:nvPr userDrawn="1"/>
          </p:nvSpPr>
          <p:spPr>
            <a:xfrm rot="5927483">
              <a:off x="1017310" y="5814446"/>
              <a:ext cx="1104900" cy="1104900"/>
            </a:xfrm>
            <a:prstGeom prst="rect">
              <a:avLst/>
            </a:prstGeom>
            <a:blipFill dpi="0" rotWithShape="1">
              <a:blip r:embed="rId5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4" name="矩形 883"/>
            <p:cNvSpPr/>
            <p:nvPr userDrawn="1"/>
          </p:nvSpPr>
          <p:spPr>
            <a:xfrm rot="4966989">
              <a:off x="750360" y="3460401"/>
              <a:ext cx="1104900" cy="1104900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5" name="矩形 884"/>
            <p:cNvSpPr/>
            <p:nvPr userDrawn="1"/>
          </p:nvSpPr>
          <p:spPr>
            <a:xfrm rot="18685786">
              <a:off x="1613436" y="4561999"/>
              <a:ext cx="1104900" cy="1104900"/>
            </a:xfrm>
            <a:prstGeom prst="rect">
              <a:avLst/>
            </a:prstGeom>
            <a:blipFill dpi="0" rotWithShape="1">
              <a:blip r:embed="rId6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86" name="矩形 885"/>
            <p:cNvSpPr/>
            <p:nvPr userDrawn="1"/>
          </p:nvSpPr>
          <p:spPr>
            <a:xfrm>
              <a:off x="2071021" y="5934195"/>
              <a:ext cx="1104900" cy="1104900"/>
            </a:xfrm>
            <a:prstGeom prst="rect">
              <a:avLst/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81294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grpSp>
        <p:nvGrpSpPr>
          <p:cNvPr id="80" name="组 235"/>
          <p:cNvGrpSpPr/>
          <p:nvPr userDrawn="1"/>
        </p:nvGrpSpPr>
        <p:grpSpPr>
          <a:xfrm>
            <a:off x="-1517189" y="-871840"/>
            <a:ext cx="14366963" cy="9196672"/>
            <a:chOff x="-1517189" y="-871840"/>
            <a:chExt cx="14366963" cy="9196672"/>
          </a:xfrm>
          <a:solidFill>
            <a:schemeClr val="bg1">
              <a:alpha val="5000"/>
            </a:schemeClr>
          </a:solidFill>
        </p:grpSpPr>
        <p:sp>
          <p:nvSpPr>
            <p:cNvPr id="81" name="Freeform 7"/>
            <p:cNvSpPr>
              <a:spLocks noEditPoints="1"/>
            </p:cNvSpPr>
            <p:nvPr/>
          </p:nvSpPr>
          <p:spPr bwMode="auto">
            <a:xfrm rot="20132266">
              <a:off x="3204672" y="5259246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2" name="Freeform 9"/>
            <p:cNvSpPr>
              <a:spLocks noEditPoints="1"/>
            </p:cNvSpPr>
            <p:nvPr/>
          </p:nvSpPr>
          <p:spPr bwMode="auto">
            <a:xfrm>
              <a:off x="3276077" y="3086935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83" name="组 18"/>
            <p:cNvGrpSpPr/>
            <p:nvPr userDrawn="1"/>
          </p:nvGrpSpPr>
          <p:grpSpPr>
            <a:xfrm rot="1396810">
              <a:off x="5439148" y="336445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96" name="Freeform 13"/>
              <p:cNvSpPr>
                <a:spLocks noEditPoints="1"/>
              </p:cNvSpPr>
              <p:nvPr/>
            </p:nvSpPr>
            <p:spPr bwMode="auto">
              <a:xfrm>
                <a:off x="6130130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7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8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9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4" name="Freeform 19"/>
            <p:cNvSpPr>
              <a:spLocks noEditPoints="1"/>
            </p:cNvSpPr>
            <p:nvPr/>
          </p:nvSpPr>
          <p:spPr bwMode="auto">
            <a:xfrm rot="1363540">
              <a:off x="8673100" y="7234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" name="Freeform 20"/>
            <p:cNvSpPr/>
            <p:nvPr/>
          </p:nvSpPr>
          <p:spPr bwMode="auto">
            <a:xfrm rot="20253209">
              <a:off x="4644944" y="440960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86" name="组合 45"/>
            <p:cNvGrpSpPr/>
            <p:nvPr userDrawn="1"/>
          </p:nvGrpSpPr>
          <p:grpSpPr>
            <a:xfrm rot="2116298">
              <a:off x="5097308" y="532895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91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2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3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4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5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87" name="组合 46"/>
            <p:cNvGrpSpPr/>
            <p:nvPr userDrawn="1"/>
          </p:nvGrpSpPr>
          <p:grpSpPr>
            <a:xfrm rot="19680185">
              <a:off x="2669841" y="449950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89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90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4567724" y="3130391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9" name="Freeform 5"/>
            <p:cNvSpPr>
              <a:spLocks noEditPoints="1"/>
            </p:cNvSpPr>
            <p:nvPr userDrawn="1"/>
          </p:nvSpPr>
          <p:spPr bwMode="auto">
            <a:xfrm rot="1264384">
              <a:off x="3800465" y="638232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90" name="组合 22"/>
            <p:cNvGrpSpPr/>
            <p:nvPr userDrawn="1"/>
          </p:nvGrpSpPr>
          <p:grpSpPr>
            <a:xfrm rot="1013132">
              <a:off x="2506793" y="6413812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8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3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4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5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6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1" name="组合 23"/>
            <p:cNvGrpSpPr/>
            <p:nvPr userDrawn="1"/>
          </p:nvGrpSpPr>
          <p:grpSpPr>
            <a:xfrm>
              <a:off x="6063218" y="3624642"/>
              <a:ext cx="1301704" cy="1299270"/>
              <a:chOff x="6262690" y="5170488"/>
              <a:chExt cx="1697038" cy="1693863"/>
            </a:xfrm>
            <a:grpFill/>
          </p:grpSpPr>
          <p:sp>
            <p:nvSpPr>
              <p:cNvPr id="280" name="Freeform 19"/>
              <p:cNvSpPr>
                <a:spLocks noEditPoints="1"/>
              </p:cNvSpPr>
              <p:nvPr/>
            </p:nvSpPr>
            <p:spPr bwMode="auto">
              <a:xfrm>
                <a:off x="6262690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1" name="Freeform 20"/>
              <p:cNvSpPr/>
              <p:nvPr userDrawn="1"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92" name="Freeform 7"/>
            <p:cNvSpPr>
              <a:spLocks noEditPoints="1"/>
            </p:cNvSpPr>
            <p:nvPr/>
          </p:nvSpPr>
          <p:spPr bwMode="auto">
            <a:xfrm rot="20132266">
              <a:off x="-1257123" y="479820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3" name="Freeform 9"/>
            <p:cNvSpPr>
              <a:spLocks noEditPoints="1"/>
            </p:cNvSpPr>
            <p:nvPr/>
          </p:nvSpPr>
          <p:spPr bwMode="auto">
            <a:xfrm>
              <a:off x="-491355" y="283166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94" name="组 45"/>
            <p:cNvGrpSpPr/>
            <p:nvPr userDrawn="1"/>
          </p:nvGrpSpPr>
          <p:grpSpPr>
            <a:xfrm rot="1396810">
              <a:off x="998952" y="372213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76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7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8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9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95" name="Freeform 19"/>
            <p:cNvSpPr>
              <a:spLocks noEditPoints="1"/>
            </p:cNvSpPr>
            <p:nvPr/>
          </p:nvSpPr>
          <p:spPr bwMode="auto">
            <a:xfrm rot="1363540">
              <a:off x="337564" y="579283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 rot="20253209">
              <a:off x="158920" y="448561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97" name="组合 45"/>
            <p:cNvGrpSpPr/>
            <p:nvPr userDrawn="1"/>
          </p:nvGrpSpPr>
          <p:grpSpPr>
            <a:xfrm rot="2116298">
              <a:off x="1231243" y="512861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71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2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3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4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5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98" name="组合 46"/>
            <p:cNvGrpSpPr/>
            <p:nvPr userDrawn="1"/>
          </p:nvGrpSpPr>
          <p:grpSpPr>
            <a:xfrm rot="19680185">
              <a:off x="-1517189" y="380303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69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0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99" name="Freeform 29"/>
            <p:cNvSpPr>
              <a:spLocks noEditPoints="1"/>
            </p:cNvSpPr>
            <p:nvPr userDrawn="1"/>
          </p:nvSpPr>
          <p:spPr bwMode="auto">
            <a:xfrm>
              <a:off x="760976" y="275152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0" name="Freeform 5"/>
            <p:cNvSpPr>
              <a:spLocks noEditPoints="1"/>
            </p:cNvSpPr>
            <p:nvPr userDrawn="1"/>
          </p:nvSpPr>
          <p:spPr bwMode="auto">
            <a:xfrm rot="1264384">
              <a:off x="1983280" y="5686214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01" name="组合 22"/>
            <p:cNvGrpSpPr/>
            <p:nvPr userDrawn="1"/>
          </p:nvGrpSpPr>
          <p:grpSpPr>
            <a:xfrm rot="1013132">
              <a:off x="1601368" y="443860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6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3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4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5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6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7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8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02" name="组合 23"/>
            <p:cNvGrpSpPr/>
            <p:nvPr userDrawn="1"/>
          </p:nvGrpSpPr>
          <p:grpSpPr>
            <a:xfrm>
              <a:off x="1798258" y="294782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60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1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03" name="Freeform 7"/>
            <p:cNvSpPr>
              <a:spLocks noEditPoints="1"/>
            </p:cNvSpPr>
            <p:nvPr/>
          </p:nvSpPr>
          <p:spPr bwMode="auto">
            <a:xfrm rot="21538996">
              <a:off x="7150383" y="576431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" name="Freeform 9"/>
            <p:cNvSpPr>
              <a:spLocks noEditPoints="1"/>
            </p:cNvSpPr>
            <p:nvPr/>
          </p:nvSpPr>
          <p:spPr bwMode="auto">
            <a:xfrm rot="1406730">
              <a:off x="8537771" y="4215104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05" name="组 77"/>
            <p:cNvGrpSpPr/>
            <p:nvPr userDrawn="1"/>
          </p:nvGrpSpPr>
          <p:grpSpPr>
            <a:xfrm rot="2803540">
              <a:off x="9511163" y="5451184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56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7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8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9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06" name="Freeform 19"/>
            <p:cNvSpPr>
              <a:spLocks noEditPoints="1"/>
            </p:cNvSpPr>
            <p:nvPr/>
          </p:nvSpPr>
          <p:spPr bwMode="auto">
            <a:xfrm rot="2770270">
              <a:off x="8355392" y="7325895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7" name="Freeform 20"/>
            <p:cNvSpPr/>
            <p:nvPr/>
          </p:nvSpPr>
          <p:spPr bwMode="auto">
            <a:xfrm rot="59939">
              <a:off x="8625447" y="5843013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08" name="组合 45"/>
            <p:cNvGrpSpPr/>
            <p:nvPr userDrawn="1"/>
          </p:nvGrpSpPr>
          <p:grpSpPr>
            <a:xfrm rot="3523028">
              <a:off x="9384746" y="6959690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51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2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3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4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5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09" name="组合 46"/>
            <p:cNvGrpSpPr/>
            <p:nvPr userDrawn="1"/>
          </p:nvGrpSpPr>
          <p:grpSpPr>
            <a:xfrm rot="21086915">
              <a:off x="7366693" y="4686026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49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0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10" name="Freeform 29"/>
            <p:cNvSpPr>
              <a:spLocks noEditPoints="1"/>
            </p:cNvSpPr>
            <p:nvPr userDrawn="1"/>
          </p:nvSpPr>
          <p:spPr bwMode="auto">
            <a:xfrm rot="1406730">
              <a:off x="9836343" y="4616570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1" name="Freeform 5"/>
            <p:cNvSpPr>
              <a:spLocks noEditPoints="1"/>
            </p:cNvSpPr>
            <p:nvPr userDrawn="1"/>
          </p:nvSpPr>
          <p:spPr bwMode="auto">
            <a:xfrm rot="2671114">
              <a:off x="9574736" y="7895511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12" name="组合 22"/>
            <p:cNvGrpSpPr/>
            <p:nvPr userDrawn="1"/>
          </p:nvGrpSpPr>
          <p:grpSpPr>
            <a:xfrm rot="2419862">
              <a:off x="9997017" y="6488458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4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3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4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5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6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7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8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13" name="组合 23"/>
            <p:cNvGrpSpPr/>
            <p:nvPr userDrawn="1"/>
          </p:nvGrpSpPr>
          <p:grpSpPr>
            <a:xfrm rot="1406730">
              <a:off x="11173870" y="-871840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40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1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14" name="Freeform 7"/>
            <p:cNvSpPr>
              <a:spLocks noEditPoints="1"/>
            </p:cNvSpPr>
            <p:nvPr/>
          </p:nvSpPr>
          <p:spPr bwMode="auto">
            <a:xfrm rot="20132266">
              <a:off x="-3210" y="1374612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762558" y="-591931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16" name="组 109"/>
            <p:cNvGrpSpPr/>
            <p:nvPr userDrawn="1"/>
          </p:nvGrpSpPr>
          <p:grpSpPr>
            <a:xfrm rot="1396810">
              <a:off x="2252865" y="298538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36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7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8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9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 rot="1363540">
              <a:off x="1591477" y="2369237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8" name="Freeform 20"/>
            <p:cNvSpPr/>
            <p:nvPr/>
          </p:nvSpPr>
          <p:spPr bwMode="auto">
            <a:xfrm rot="20253209">
              <a:off x="1412833" y="1062017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19" name="组合 45"/>
            <p:cNvGrpSpPr/>
            <p:nvPr userDrawn="1"/>
          </p:nvGrpSpPr>
          <p:grpSpPr>
            <a:xfrm rot="2116298">
              <a:off x="2485156" y="1705025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31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2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3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4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5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0" name="组合 46"/>
            <p:cNvGrpSpPr/>
            <p:nvPr userDrawn="1"/>
          </p:nvGrpSpPr>
          <p:grpSpPr>
            <a:xfrm rot="19680185">
              <a:off x="-263276" y="379440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29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0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21" name="Freeform 29"/>
            <p:cNvSpPr>
              <a:spLocks noEditPoints="1"/>
            </p:cNvSpPr>
            <p:nvPr userDrawn="1"/>
          </p:nvSpPr>
          <p:spPr bwMode="auto">
            <a:xfrm>
              <a:off x="2014889" y="-672068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2" name="Freeform 5"/>
            <p:cNvSpPr>
              <a:spLocks noEditPoints="1"/>
            </p:cNvSpPr>
            <p:nvPr userDrawn="1"/>
          </p:nvSpPr>
          <p:spPr bwMode="auto">
            <a:xfrm rot="1264384">
              <a:off x="2980490" y="2441065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23" name="组合 22"/>
            <p:cNvGrpSpPr/>
            <p:nvPr userDrawn="1"/>
          </p:nvGrpSpPr>
          <p:grpSpPr>
            <a:xfrm rot="1013132">
              <a:off x="2855281" y="1015011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2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3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4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5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6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7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8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4" name="组合 23"/>
            <p:cNvGrpSpPr/>
            <p:nvPr userDrawn="1"/>
          </p:nvGrpSpPr>
          <p:grpSpPr>
            <a:xfrm>
              <a:off x="3052171" y="-47576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20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1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25" name="Freeform 7"/>
            <p:cNvSpPr>
              <a:spLocks noEditPoints="1"/>
            </p:cNvSpPr>
            <p:nvPr/>
          </p:nvSpPr>
          <p:spPr bwMode="auto">
            <a:xfrm rot="20132266">
              <a:off x="4165316" y="1969665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6" name="Freeform 9"/>
            <p:cNvSpPr>
              <a:spLocks noEditPoints="1"/>
            </p:cNvSpPr>
            <p:nvPr/>
          </p:nvSpPr>
          <p:spPr bwMode="auto">
            <a:xfrm>
              <a:off x="4931084" y="3122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27" name="组 141"/>
            <p:cNvGrpSpPr/>
            <p:nvPr userDrawn="1"/>
          </p:nvGrpSpPr>
          <p:grpSpPr>
            <a:xfrm rot="1396810">
              <a:off x="6421391" y="893591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216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7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8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9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28" name="Freeform 19"/>
            <p:cNvSpPr>
              <a:spLocks noEditPoints="1"/>
            </p:cNvSpPr>
            <p:nvPr/>
          </p:nvSpPr>
          <p:spPr bwMode="auto">
            <a:xfrm rot="1363540">
              <a:off x="5760003" y="2964290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9" name="Freeform 20"/>
            <p:cNvSpPr/>
            <p:nvPr/>
          </p:nvSpPr>
          <p:spPr bwMode="auto">
            <a:xfrm rot="20253209">
              <a:off x="5581359" y="1657070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30" name="组合 45"/>
            <p:cNvGrpSpPr/>
            <p:nvPr userDrawn="1"/>
          </p:nvGrpSpPr>
          <p:grpSpPr>
            <a:xfrm rot="2116298">
              <a:off x="6653682" y="2300078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211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2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3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4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5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31" name="组合 46"/>
            <p:cNvGrpSpPr/>
            <p:nvPr userDrawn="1"/>
          </p:nvGrpSpPr>
          <p:grpSpPr>
            <a:xfrm rot="19680185">
              <a:off x="3905250" y="974493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209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0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32" name="Freeform 29"/>
            <p:cNvSpPr>
              <a:spLocks noEditPoints="1"/>
            </p:cNvSpPr>
            <p:nvPr userDrawn="1"/>
          </p:nvSpPr>
          <p:spPr bwMode="auto">
            <a:xfrm>
              <a:off x="6183415" y="-77015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3" name="Freeform 5"/>
            <p:cNvSpPr>
              <a:spLocks noEditPoints="1"/>
            </p:cNvSpPr>
            <p:nvPr userDrawn="1"/>
          </p:nvSpPr>
          <p:spPr bwMode="auto">
            <a:xfrm rot="1264384">
              <a:off x="7128415" y="315532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34" name="组合 22"/>
            <p:cNvGrpSpPr/>
            <p:nvPr userDrawn="1"/>
          </p:nvGrpSpPr>
          <p:grpSpPr>
            <a:xfrm rot="1013132">
              <a:off x="7023807" y="1610064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20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3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4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5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6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7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8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35" name="组合 23"/>
            <p:cNvGrpSpPr/>
            <p:nvPr userDrawn="1"/>
          </p:nvGrpSpPr>
          <p:grpSpPr>
            <a:xfrm>
              <a:off x="7220697" y="11928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200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1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36" name="Freeform 7"/>
            <p:cNvSpPr>
              <a:spLocks noEditPoints="1"/>
            </p:cNvSpPr>
            <p:nvPr/>
          </p:nvSpPr>
          <p:spPr bwMode="auto">
            <a:xfrm rot="20132266">
              <a:off x="7996220" y="3333169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7" name="Freeform 9"/>
            <p:cNvSpPr>
              <a:spLocks noEditPoints="1"/>
            </p:cNvSpPr>
            <p:nvPr/>
          </p:nvSpPr>
          <p:spPr bwMode="auto">
            <a:xfrm>
              <a:off x="8803483" y="1209043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38" name="组 173"/>
            <p:cNvGrpSpPr/>
            <p:nvPr userDrawn="1"/>
          </p:nvGrpSpPr>
          <p:grpSpPr>
            <a:xfrm rot="1396810">
              <a:off x="10293790" y="2099512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96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7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8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9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39" name="Freeform 19"/>
            <p:cNvSpPr>
              <a:spLocks noEditPoints="1"/>
            </p:cNvSpPr>
            <p:nvPr/>
          </p:nvSpPr>
          <p:spPr bwMode="auto">
            <a:xfrm rot="1363540">
              <a:off x="9632402" y="4170211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0" name="Freeform 20"/>
            <p:cNvSpPr/>
            <p:nvPr/>
          </p:nvSpPr>
          <p:spPr bwMode="auto">
            <a:xfrm rot="20253209">
              <a:off x="9453758" y="2862991"/>
              <a:ext cx="271863" cy="880837"/>
            </a:xfrm>
            <a:custGeom>
              <a:avLst/>
              <a:gdLst>
                <a:gd name="T0" fmla="*/ 772 w 831"/>
                <a:gd name="T1" fmla="*/ 279 h 2682"/>
                <a:gd name="T2" fmla="*/ 772 w 831"/>
                <a:gd name="T3" fmla="*/ 279 h 2682"/>
                <a:gd name="T4" fmla="*/ 772 w 831"/>
                <a:gd name="T5" fmla="*/ 0 h 2682"/>
                <a:gd name="T6" fmla="*/ 622 w 831"/>
                <a:gd name="T7" fmla="*/ 0 h 2682"/>
                <a:gd name="T8" fmla="*/ 622 w 831"/>
                <a:gd name="T9" fmla="*/ 279 h 2682"/>
                <a:gd name="T10" fmla="*/ 557 w 831"/>
                <a:gd name="T11" fmla="*/ 279 h 2682"/>
                <a:gd name="T12" fmla="*/ 557 w 831"/>
                <a:gd name="T13" fmla="*/ 900 h 2682"/>
                <a:gd name="T14" fmla="*/ 606 w 831"/>
                <a:gd name="T15" fmla="*/ 900 h 2682"/>
                <a:gd name="T16" fmla="*/ 102 w 831"/>
                <a:gd name="T17" fmla="*/ 2121 h 2682"/>
                <a:gd name="T18" fmla="*/ 130 w 831"/>
                <a:gd name="T19" fmla="*/ 2133 h 2682"/>
                <a:gd name="T20" fmla="*/ 40 w 831"/>
                <a:gd name="T21" fmla="*/ 2350 h 2682"/>
                <a:gd name="T22" fmla="*/ 62 w 831"/>
                <a:gd name="T23" fmla="*/ 2359 h 2682"/>
                <a:gd name="T24" fmla="*/ 0 w 831"/>
                <a:gd name="T25" fmla="*/ 2510 h 2682"/>
                <a:gd name="T26" fmla="*/ 24 w 831"/>
                <a:gd name="T27" fmla="*/ 2519 h 2682"/>
                <a:gd name="T28" fmla="*/ 86 w 831"/>
                <a:gd name="T29" fmla="*/ 2369 h 2682"/>
                <a:gd name="T30" fmla="*/ 108 w 831"/>
                <a:gd name="T31" fmla="*/ 2378 h 2682"/>
                <a:gd name="T32" fmla="*/ 198 w 831"/>
                <a:gd name="T33" fmla="*/ 2161 h 2682"/>
                <a:gd name="T34" fmla="*/ 226 w 831"/>
                <a:gd name="T35" fmla="*/ 2172 h 2682"/>
                <a:gd name="T36" fmla="*/ 630 w 831"/>
                <a:gd name="T37" fmla="*/ 1191 h 2682"/>
                <a:gd name="T38" fmla="*/ 630 w 831"/>
                <a:gd name="T39" fmla="*/ 2284 h 2682"/>
                <a:gd name="T40" fmla="*/ 660 w 831"/>
                <a:gd name="T41" fmla="*/ 2284 h 2682"/>
                <a:gd name="T42" fmla="*/ 660 w 831"/>
                <a:gd name="T43" fmla="*/ 2519 h 2682"/>
                <a:gd name="T44" fmla="*/ 684 w 831"/>
                <a:gd name="T45" fmla="*/ 2519 h 2682"/>
                <a:gd name="T46" fmla="*/ 684 w 831"/>
                <a:gd name="T47" fmla="*/ 2682 h 2682"/>
                <a:gd name="T48" fmla="*/ 710 w 831"/>
                <a:gd name="T49" fmla="*/ 2682 h 2682"/>
                <a:gd name="T50" fmla="*/ 710 w 831"/>
                <a:gd name="T51" fmla="*/ 2519 h 2682"/>
                <a:gd name="T52" fmla="*/ 734 w 831"/>
                <a:gd name="T53" fmla="*/ 2519 h 2682"/>
                <a:gd name="T54" fmla="*/ 734 w 831"/>
                <a:gd name="T55" fmla="*/ 2284 h 2682"/>
                <a:gd name="T56" fmla="*/ 764 w 831"/>
                <a:gd name="T57" fmla="*/ 2284 h 2682"/>
                <a:gd name="T58" fmla="*/ 764 w 831"/>
                <a:gd name="T59" fmla="*/ 900 h 2682"/>
                <a:gd name="T60" fmla="*/ 831 w 831"/>
                <a:gd name="T61" fmla="*/ 900 h 2682"/>
                <a:gd name="T62" fmla="*/ 831 w 831"/>
                <a:gd name="T63" fmla="*/ 279 h 2682"/>
                <a:gd name="T64" fmla="*/ 772 w 831"/>
                <a:gd name="T65" fmla="*/ 279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1" h="2682">
                  <a:moveTo>
                    <a:pt x="772" y="279"/>
                  </a:moveTo>
                  <a:lnTo>
                    <a:pt x="772" y="279"/>
                  </a:lnTo>
                  <a:lnTo>
                    <a:pt x="772" y="0"/>
                  </a:lnTo>
                  <a:lnTo>
                    <a:pt x="622" y="0"/>
                  </a:lnTo>
                  <a:lnTo>
                    <a:pt x="622" y="279"/>
                  </a:lnTo>
                  <a:lnTo>
                    <a:pt x="557" y="279"/>
                  </a:lnTo>
                  <a:lnTo>
                    <a:pt x="557" y="900"/>
                  </a:lnTo>
                  <a:lnTo>
                    <a:pt x="606" y="900"/>
                  </a:lnTo>
                  <a:lnTo>
                    <a:pt x="102" y="2121"/>
                  </a:lnTo>
                  <a:lnTo>
                    <a:pt x="130" y="2133"/>
                  </a:lnTo>
                  <a:lnTo>
                    <a:pt x="40" y="2350"/>
                  </a:lnTo>
                  <a:lnTo>
                    <a:pt x="62" y="2359"/>
                  </a:lnTo>
                  <a:lnTo>
                    <a:pt x="0" y="2510"/>
                  </a:lnTo>
                  <a:lnTo>
                    <a:pt x="24" y="2519"/>
                  </a:lnTo>
                  <a:lnTo>
                    <a:pt x="86" y="2369"/>
                  </a:lnTo>
                  <a:lnTo>
                    <a:pt x="108" y="2378"/>
                  </a:lnTo>
                  <a:lnTo>
                    <a:pt x="198" y="2161"/>
                  </a:lnTo>
                  <a:lnTo>
                    <a:pt x="226" y="2172"/>
                  </a:lnTo>
                  <a:lnTo>
                    <a:pt x="630" y="1191"/>
                  </a:lnTo>
                  <a:lnTo>
                    <a:pt x="630" y="2284"/>
                  </a:lnTo>
                  <a:lnTo>
                    <a:pt x="660" y="2284"/>
                  </a:lnTo>
                  <a:lnTo>
                    <a:pt x="660" y="2519"/>
                  </a:lnTo>
                  <a:lnTo>
                    <a:pt x="684" y="2519"/>
                  </a:lnTo>
                  <a:lnTo>
                    <a:pt x="684" y="2682"/>
                  </a:lnTo>
                  <a:lnTo>
                    <a:pt x="710" y="2682"/>
                  </a:lnTo>
                  <a:lnTo>
                    <a:pt x="710" y="2519"/>
                  </a:lnTo>
                  <a:lnTo>
                    <a:pt x="734" y="2519"/>
                  </a:lnTo>
                  <a:lnTo>
                    <a:pt x="734" y="2284"/>
                  </a:lnTo>
                  <a:lnTo>
                    <a:pt x="764" y="2284"/>
                  </a:lnTo>
                  <a:lnTo>
                    <a:pt x="764" y="900"/>
                  </a:lnTo>
                  <a:lnTo>
                    <a:pt x="831" y="900"/>
                  </a:lnTo>
                  <a:lnTo>
                    <a:pt x="831" y="279"/>
                  </a:lnTo>
                  <a:lnTo>
                    <a:pt x="772" y="2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41" name="组合 45"/>
            <p:cNvGrpSpPr/>
            <p:nvPr userDrawn="1"/>
          </p:nvGrpSpPr>
          <p:grpSpPr>
            <a:xfrm rot="2116298">
              <a:off x="10526081" y="3505999"/>
              <a:ext cx="722933" cy="629672"/>
              <a:chOff x="501650" y="3292475"/>
              <a:chExt cx="1735138" cy="1511300"/>
            </a:xfrm>
            <a:grpFill/>
          </p:grpSpPr>
          <p:sp>
            <p:nvSpPr>
              <p:cNvPr id="191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2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3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4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5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42" name="组合 46"/>
            <p:cNvGrpSpPr/>
            <p:nvPr userDrawn="1"/>
          </p:nvGrpSpPr>
          <p:grpSpPr>
            <a:xfrm rot="19680185">
              <a:off x="7879804" y="2119955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89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0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43" name="Freeform 29"/>
            <p:cNvSpPr>
              <a:spLocks noEditPoints="1"/>
            </p:cNvSpPr>
            <p:nvPr userDrawn="1"/>
          </p:nvSpPr>
          <p:spPr bwMode="auto">
            <a:xfrm>
              <a:off x="10055814" y="1128906"/>
              <a:ext cx="905329" cy="907255"/>
            </a:xfrm>
            <a:custGeom>
              <a:avLst/>
              <a:gdLst>
                <a:gd name="T0" fmla="*/ 578 w 811"/>
                <a:gd name="T1" fmla="*/ 436 h 811"/>
                <a:gd name="T2" fmla="*/ 578 w 811"/>
                <a:gd name="T3" fmla="*/ 436 h 811"/>
                <a:gd name="T4" fmla="*/ 531 w 811"/>
                <a:gd name="T5" fmla="*/ 269 h 811"/>
                <a:gd name="T6" fmla="*/ 698 w 811"/>
                <a:gd name="T7" fmla="*/ 222 h 811"/>
                <a:gd name="T8" fmla="*/ 745 w 811"/>
                <a:gd name="T9" fmla="*/ 389 h 811"/>
                <a:gd name="T10" fmla="*/ 578 w 811"/>
                <a:gd name="T11" fmla="*/ 436 h 811"/>
                <a:gd name="T12" fmla="*/ 656 w 811"/>
                <a:gd name="T13" fmla="*/ 663 h 811"/>
                <a:gd name="T14" fmla="*/ 656 w 811"/>
                <a:gd name="T15" fmla="*/ 663 h 811"/>
                <a:gd name="T16" fmla="*/ 489 w 811"/>
                <a:gd name="T17" fmla="*/ 710 h 811"/>
                <a:gd name="T18" fmla="*/ 441 w 811"/>
                <a:gd name="T19" fmla="*/ 543 h 811"/>
                <a:gd name="T20" fmla="*/ 609 w 811"/>
                <a:gd name="T21" fmla="*/ 495 h 811"/>
                <a:gd name="T22" fmla="*/ 656 w 811"/>
                <a:gd name="T23" fmla="*/ 663 h 811"/>
                <a:gd name="T24" fmla="*/ 366 w 811"/>
                <a:gd name="T25" fmla="*/ 405 h 811"/>
                <a:gd name="T26" fmla="*/ 366 w 811"/>
                <a:gd name="T27" fmla="*/ 405 h 811"/>
                <a:gd name="T28" fmla="*/ 405 w 811"/>
                <a:gd name="T29" fmla="*/ 366 h 811"/>
                <a:gd name="T30" fmla="*/ 444 w 811"/>
                <a:gd name="T31" fmla="*/ 405 h 811"/>
                <a:gd name="T32" fmla="*/ 405 w 811"/>
                <a:gd name="T33" fmla="*/ 444 h 811"/>
                <a:gd name="T34" fmla="*/ 366 w 811"/>
                <a:gd name="T35" fmla="*/ 405 h 811"/>
                <a:gd name="T36" fmla="*/ 369 w 811"/>
                <a:gd name="T37" fmla="*/ 663 h 811"/>
                <a:gd name="T38" fmla="*/ 369 w 811"/>
                <a:gd name="T39" fmla="*/ 663 h 811"/>
                <a:gd name="T40" fmla="*/ 201 w 811"/>
                <a:gd name="T41" fmla="*/ 710 h 811"/>
                <a:gd name="T42" fmla="*/ 154 w 811"/>
                <a:gd name="T43" fmla="*/ 543 h 811"/>
                <a:gd name="T44" fmla="*/ 321 w 811"/>
                <a:gd name="T45" fmla="*/ 495 h 811"/>
                <a:gd name="T46" fmla="*/ 369 w 811"/>
                <a:gd name="T47" fmla="*/ 663 h 811"/>
                <a:gd name="T48" fmla="*/ 112 w 811"/>
                <a:gd name="T49" fmla="*/ 436 h 811"/>
                <a:gd name="T50" fmla="*/ 112 w 811"/>
                <a:gd name="T51" fmla="*/ 436 h 811"/>
                <a:gd name="T52" fmla="*/ 65 w 811"/>
                <a:gd name="T53" fmla="*/ 269 h 811"/>
                <a:gd name="T54" fmla="*/ 232 w 811"/>
                <a:gd name="T55" fmla="*/ 222 h 811"/>
                <a:gd name="T56" fmla="*/ 280 w 811"/>
                <a:gd name="T57" fmla="*/ 389 h 811"/>
                <a:gd name="T58" fmla="*/ 112 w 811"/>
                <a:gd name="T59" fmla="*/ 436 h 811"/>
                <a:gd name="T60" fmla="*/ 298 w 811"/>
                <a:gd name="T61" fmla="*/ 100 h 811"/>
                <a:gd name="T62" fmla="*/ 298 w 811"/>
                <a:gd name="T63" fmla="*/ 100 h 811"/>
                <a:gd name="T64" fmla="*/ 465 w 811"/>
                <a:gd name="T65" fmla="*/ 52 h 811"/>
                <a:gd name="T66" fmla="*/ 513 w 811"/>
                <a:gd name="T67" fmla="*/ 220 h 811"/>
                <a:gd name="T68" fmla="*/ 345 w 811"/>
                <a:gd name="T69" fmla="*/ 267 h 811"/>
                <a:gd name="T70" fmla="*/ 298 w 811"/>
                <a:gd name="T71" fmla="*/ 100 h 811"/>
                <a:gd name="T72" fmla="*/ 405 w 811"/>
                <a:gd name="T73" fmla="*/ 0 h 811"/>
                <a:gd name="T74" fmla="*/ 405 w 811"/>
                <a:gd name="T75" fmla="*/ 0 h 811"/>
                <a:gd name="T76" fmla="*/ 0 w 811"/>
                <a:gd name="T77" fmla="*/ 405 h 811"/>
                <a:gd name="T78" fmla="*/ 405 w 811"/>
                <a:gd name="T79" fmla="*/ 811 h 811"/>
                <a:gd name="T80" fmla="*/ 811 w 811"/>
                <a:gd name="T81" fmla="*/ 405 h 811"/>
                <a:gd name="T82" fmla="*/ 405 w 811"/>
                <a:gd name="T83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1" h="811">
                  <a:moveTo>
                    <a:pt x="578" y="436"/>
                  </a:moveTo>
                  <a:lnTo>
                    <a:pt x="578" y="436"/>
                  </a:lnTo>
                  <a:cubicBezTo>
                    <a:pt x="519" y="403"/>
                    <a:pt x="497" y="329"/>
                    <a:pt x="531" y="269"/>
                  </a:cubicBezTo>
                  <a:cubicBezTo>
                    <a:pt x="564" y="210"/>
                    <a:pt x="638" y="188"/>
                    <a:pt x="698" y="222"/>
                  </a:cubicBezTo>
                  <a:cubicBezTo>
                    <a:pt x="757" y="255"/>
                    <a:pt x="778" y="329"/>
                    <a:pt x="745" y="389"/>
                  </a:cubicBezTo>
                  <a:cubicBezTo>
                    <a:pt x="712" y="448"/>
                    <a:pt x="637" y="469"/>
                    <a:pt x="578" y="436"/>
                  </a:cubicBezTo>
                  <a:close/>
                  <a:moveTo>
                    <a:pt x="656" y="663"/>
                  </a:moveTo>
                  <a:lnTo>
                    <a:pt x="656" y="663"/>
                  </a:lnTo>
                  <a:cubicBezTo>
                    <a:pt x="623" y="722"/>
                    <a:pt x="548" y="743"/>
                    <a:pt x="489" y="710"/>
                  </a:cubicBezTo>
                  <a:cubicBezTo>
                    <a:pt x="430" y="677"/>
                    <a:pt x="408" y="602"/>
                    <a:pt x="441" y="543"/>
                  </a:cubicBezTo>
                  <a:cubicBezTo>
                    <a:pt x="474" y="484"/>
                    <a:pt x="549" y="462"/>
                    <a:pt x="609" y="495"/>
                  </a:cubicBezTo>
                  <a:cubicBezTo>
                    <a:pt x="668" y="528"/>
                    <a:pt x="689" y="603"/>
                    <a:pt x="656" y="663"/>
                  </a:cubicBezTo>
                  <a:close/>
                  <a:moveTo>
                    <a:pt x="366" y="405"/>
                  </a:moveTo>
                  <a:lnTo>
                    <a:pt x="366" y="405"/>
                  </a:lnTo>
                  <a:cubicBezTo>
                    <a:pt x="366" y="384"/>
                    <a:pt x="384" y="366"/>
                    <a:pt x="405" y="366"/>
                  </a:cubicBezTo>
                  <a:cubicBezTo>
                    <a:pt x="427" y="366"/>
                    <a:pt x="444" y="384"/>
                    <a:pt x="444" y="405"/>
                  </a:cubicBezTo>
                  <a:cubicBezTo>
                    <a:pt x="444" y="427"/>
                    <a:pt x="427" y="444"/>
                    <a:pt x="405" y="444"/>
                  </a:cubicBezTo>
                  <a:cubicBezTo>
                    <a:pt x="384" y="444"/>
                    <a:pt x="366" y="427"/>
                    <a:pt x="366" y="405"/>
                  </a:cubicBezTo>
                  <a:close/>
                  <a:moveTo>
                    <a:pt x="369" y="663"/>
                  </a:moveTo>
                  <a:lnTo>
                    <a:pt x="369" y="663"/>
                  </a:lnTo>
                  <a:cubicBezTo>
                    <a:pt x="336" y="722"/>
                    <a:pt x="261" y="743"/>
                    <a:pt x="201" y="710"/>
                  </a:cubicBezTo>
                  <a:cubicBezTo>
                    <a:pt x="142" y="677"/>
                    <a:pt x="121" y="602"/>
                    <a:pt x="154" y="543"/>
                  </a:cubicBezTo>
                  <a:cubicBezTo>
                    <a:pt x="187" y="484"/>
                    <a:pt x="262" y="462"/>
                    <a:pt x="321" y="495"/>
                  </a:cubicBezTo>
                  <a:cubicBezTo>
                    <a:pt x="381" y="528"/>
                    <a:pt x="402" y="603"/>
                    <a:pt x="369" y="663"/>
                  </a:cubicBezTo>
                  <a:close/>
                  <a:moveTo>
                    <a:pt x="112" y="436"/>
                  </a:moveTo>
                  <a:lnTo>
                    <a:pt x="112" y="436"/>
                  </a:lnTo>
                  <a:cubicBezTo>
                    <a:pt x="53" y="403"/>
                    <a:pt x="32" y="329"/>
                    <a:pt x="65" y="269"/>
                  </a:cubicBezTo>
                  <a:cubicBezTo>
                    <a:pt x="98" y="210"/>
                    <a:pt x="173" y="188"/>
                    <a:pt x="232" y="222"/>
                  </a:cubicBezTo>
                  <a:cubicBezTo>
                    <a:pt x="291" y="255"/>
                    <a:pt x="313" y="329"/>
                    <a:pt x="280" y="389"/>
                  </a:cubicBezTo>
                  <a:cubicBezTo>
                    <a:pt x="247" y="448"/>
                    <a:pt x="172" y="469"/>
                    <a:pt x="112" y="436"/>
                  </a:cubicBezTo>
                  <a:close/>
                  <a:moveTo>
                    <a:pt x="298" y="100"/>
                  </a:moveTo>
                  <a:lnTo>
                    <a:pt x="298" y="100"/>
                  </a:lnTo>
                  <a:cubicBezTo>
                    <a:pt x="331" y="41"/>
                    <a:pt x="406" y="19"/>
                    <a:pt x="465" y="52"/>
                  </a:cubicBezTo>
                  <a:cubicBezTo>
                    <a:pt x="524" y="85"/>
                    <a:pt x="546" y="160"/>
                    <a:pt x="513" y="220"/>
                  </a:cubicBezTo>
                  <a:cubicBezTo>
                    <a:pt x="480" y="279"/>
                    <a:pt x="405" y="300"/>
                    <a:pt x="345" y="267"/>
                  </a:cubicBezTo>
                  <a:cubicBezTo>
                    <a:pt x="286" y="234"/>
                    <a:pt x="265" y="159"/>
                    <a:pt x="298" y="100"/>
                  </a:cubicBezTo>
                  <a:close/>
                  <a:moveTo>
                    <a:pt x="405" y="0"/>
                  </a:moveTo>
                  <a:lnTo>
                    <a:pt x="405" y="0"/>
                  </a:lnTo>
                  <a:cubicBezTo>
                    <a:pt x="181" y="0"/>
                    <a:pt x="0" y="181"/>
                    <a:pt x="0" y="405"/>
                  </a:cubicBezTo>
                  <a:cubicBezTo>
                    <a:pt x="0" y="629"/>
                    <a:pt x="181" y="811"/>
                    <a:pt x="405" y="811"/>
                  </a:cubicBezTo>
                  <a:cubicBezTo>
                    <a:pt x="629" y="811"/>
                    <a:pt x="811" y="629"/>
                    <a:pt x="811" y="405"/>
                  </a:cubicBezTo>
                  <a:cubicBezTo>
                    <a:pt x="811" y="181"/>
                    <a:pt x="629" y="0"/>
                    <a:pt x="40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4" name="Freeform 5"/>
            <p:cNvSpPr>
              <a:spLocks noEditPoints="1"/>
            </p:cNvSpPr>
            <p:nvPr userDrawn="1"/>
          </p:nvSpPr>
          <p:spPr bwMode="auto">
            <a:xfrm rot="1264384">
              <a:off x="11021415" y="4242039"/>
              <a:ext cx="1000393" cy="429321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45" name="组合 22"/>
            <p:cNvGrpSpPr/>
            <p:nvPr userDrawn="1"/>
          </p:nvGrpSpPr>
          <p:grpSpPr>
            <a:xfrm rot="1013132">
              <a:off x="10896206" y="2815985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82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3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4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5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6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7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8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46" name="组合 23"/>
            <p:cNvGrpSpPr/>
            <p:nvPr userDrawn="1"/>
          </p:nvGrpSpPr>
          <p:grpSpPr>
            <a:xfrm>
              <a:off x="11093096" y="1325207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80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1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47" name="组合 22"/>
            <p:cNvGrpSpPr/>
            <p:nvPr userDrawn="1"/>
          </p:nvGrpSpPr>
          <p:grpSpPr>
            <a:xfrm rot="1013132">
              <a:off x="6176564" y="5290989"/>
              <a:ext cx="794889" cy="623974"/>
              <a:chOff x="3654425" y="5089525"/>
              <a:chExt cx="1860550" cy="1460500"/>
            </a:xfrm>
            <a:grpFill/>
          </p:grpSpPr>
          <p:sp>
            <p:nvSpPr>
              <p:cNvPr id="17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4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5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6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7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8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9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48" name="Freeform 19"/>
            <p:cNvSpPr>
              <a:spLocks noEditPoints="1"/>
            </p:cNvSpPr>
            <p:nvPr userDrawn="1"/>
          </p:nvSpPr>
          <p:spPr bwMode="auto">
            <a:xfrm rot="3628785">
              <a:off x="4614671" y="6522288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9" name="Freeform 7"/>
            <p:cNvSpPr>
              <a:spLocks noEditPoints="1"/>
            </p:cNvSpPr>
            <p:nvPr userDrawn="1"/>
          </p:nvSpPr>
          <p:spPr bwMode="auto">
            <a:xfrm rot="20132266">
              <a:off x="-807207" y="5977073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50" name="组合 46"/>
            <p:cNvGrpSpPr/>
            <p:nvPr userDrawn="1"/>
          </p:nvGrpSpPr>
          <p:grpSpPr>
            <a:xfrm rot="21086915">
              <a:off x="11056807" y="581802"/>
              <a:ext cx="920458" cy="709092"/>
              <a:chOff x="2486025" y="3619500"/>
              <a:chExt cx="1500188" cy="1155700"/>
            </a:xfrm>
            <a:grpFill/>
          </p:grpSpPr>
          <p:sp>
            <p:nvSpPr>
              <p:cNvPr id="171" name="Freeform 26"/>
              <p:cNvSpPr>
                <a:spLocks noEditPoints="1"/>
              </p:cNvSpPr>
              <p:nvPr/>
            </p:nvSpPr>
            <p:spPr bwMode="auto">
              <a:xfrm>
                <a:off x="2486025" y="3619500"/>
                <a:ext cx="1500188" cy="1155700"/>
              </a:xfrm>
              <a:custGeom>
                <a:avLst/>
                <a:gdLst>
                  <a:gd name="T0" fmla="*/ 408 w 815"/>
                  <a:gd name="T1" fmla="*/ 553 h 627"/>
                  <a:gd name="T2" fmla="*/ 408 w 815"/>
                  <a:gd name="T3" fmla="*/ 553 h 627"/>
                  <a:gd name="T4" fmla="*/ 207 w 815"/>
                  <a:gd name="T5" fmla="*/ 353 h 627"/>
                  <a:gd name="T6" fmla="*/ 408 w 815"/>
                  <a:gd name="T7" fmla="*/ 152 h 627"/>
                  <a:gd name="T8" fmla="*/ 608 w 815"/>
                  <a:gd name="T9" fmla="*/ 353 h 627"/>
                  <a:gd name="T10" fmla="*/ 408 w 815"/>
                  <a:gd name="T11" fmla="*/ 553 h 627"/>
                  <a:gd name="T12" fmla="*/ 156 w 815"/>
                  <a:gd name="T13" fmla="*/ 176 h 627"/>
                  <a:gd name="T14" fmla="*/ 156 w 815"/>
                  <a:gd name="T15" fmla="*/ 176 h 627"/>
                  <a:gd name="T16" fmla="*/ 54 w 815"/>
                  <a:gd name="T17" fmla="*/ 176 h 627"/>
                  <a:gd name="T18" fmla="*/ 54 w 815"/>
                  <a:gd name="T19" fmla="*/ 118 h 627"/>
                  <a:gd name="T20" fmla="*/ 156 w 815"/>
                  <a:gd name="T21" fmla="*/ 118 h 627"/>
                  <a:gd name="T22" fmla="*/ 156 w 815"/>
                  <a:gd name="T23" fmla="*/ 176 h 627"/>
                  <a:gd name="T24" fmla="*/ 601 w 815"/>
                  <a:gd name="T25" fmla="*/ 79 h 627"/>
                  <a:gd name="T26" fmla="*/ 601 w 815"/>
                  <a:gd name="T27" fmla="*/ 79 h 627"/>
                  <a:gd name="T28" fmla="*/ 530 w 815"/>
                  <a:gd name="T29" fmla="*/ 0 h 627"/>
                  <a:gd name="T30" fmla="*/ 285 w 815"/>
                  <a:gd name="T31" fmla="*/ 0 h 627"/>
                  <a:gd name="T32" fmla="*/ 214 w 815"/>
                  <a:gd name="T33" fmla="*/ 79 h 627"/>
                  <a:gd name="T34" fmla="*/ 0 w 815"/>
                  <a:gd name="T35" fmla="*/ 79 h 627"/>
                  <a:gd name="T36" fmla="*/ 0 w 815"/>
                  <a:gd name="T37" fmla="*/ 627 h 627"/>
                  <a:gd name="T38" fmla="*/ 815 w 815"/>
                  <a:gd name="T39" fmla="*/ 627 h 627"/>
                  <a:gd name="T40" fmla="*/ 815 w 815"/>
                  <a:gd name="T41" fmla="*/ 79 h 627"/>
                  <a:gd name="T42" fmla="*/ 601 w 815"/>
                  <a:gd name="T43" fmla="*/ 7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5" h="627">
                    <a:moveTo>
                      <a:pt x="408" y="553"/>
                    </a:moveTo>
                    <a:lnTo>
                      <a:pt x="408" y="553"/>
                    </a:lnTo>
                    <a:cubicBezTo>
                      <a:pt x="297" y="553"/>
                      <a:pt x="207" y="463"/>
                      <a:pt x="207" y="353"/>
                    </a:cubicBezTo>
                    <a:cubicBezTo>
                      <a:pt x="207" y="242"/>
                      <a:pt x="297" y="152"/>
                      <a:pt x="408" y="152"/>
                    </a:cubicBezTo>
                    <a:cubicBezTo>
                      <a:pt x="518" y="152"/>
                      <a:pt x="608" y="242"/>
                      <a:pt x="608" y="353"/>
                    </a:cubicBezTo>
                    <a:cubicBezTo>
                      <a:pt x="608" y="463"/>
                      <a:pt x="518" y="553"/>
                      <a:pt x="408" y="553"/>
                    </a:cubicBezTo>
                    <a:close/>
                    <a:moveTo>
                      <a:pt x="156" y="176"/>
                    </a:moveTo>
                    <a:lnTo>
                      <a:pt x="156" y="176"/>
                    </a:lnTo>
                    <a:lnTo>
                      <a:pt x="54" y="176"/>
                    </a:lnTo>
                    <a:lnTo>
                      <a:pt x="54" y="118"/>
                    </a:lnTo>
                    <a:lnTo>
                      <a:pt x="156" y="118"/>
                    </a:lnTo>
                    <a:lnTo>
                      <a:pt x="156" y="176"/>
                    </a:lnTo>
                    <a:close/>
                    <a:moveTo>
                      <a:pt x="601" y="79"/>
                    </a:moveTo>
                    <a:lnTo>
                      <a:pt x="601" y="79"/>
                    </a:lnTo>
                    <a:lnTo>
                      <a:pt x="530" y="0"/>
                    </a:lnTo>
                    <a:lnTo>
                      <a:pt x="285" y="0"/>
                    </a:lnTo>
                    <a:lnTo>
                      <a:pt x="214" y="79"/>
                    </a:lnTo>
                    <a:lnTo>
                      <a:pt x="0" y="79"/>
                    </a:lnTo>
                    <a:lnTo>
                      <a:pt x="0" y="627"/>
                    </a:lnTo>
                    <a:lnTo>
                      <a:pt x="815" y="627"/>
                    </a:lnTo>
                    <a:lnTo>
                      <a:pt x="815" y="79"/>
                    </a:lnTo>
                    <a:lnTo>
                      <a:pt x="601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2" name="Freeform 27"/>
              <p:cNvSpPr/>
              <p:nvPr/>
            </p:nvSpPr>
            <p:spPr bwMode="auto">
              <a:xfrm>
                <a:off x="2955925" y="3987800"/>
                <a:ext cx="560388" cy="565150"/>
              </a:xfrm>
              <a:custGeom>
                <a:avLst/>
                <a:gdLst>
                  <a:gd name="T0" fmla="*/ 153 w 305"/>
                  <a:gd name="T1" fmla="*/ 0 h 306"/>
                  <a:gd name="T2" fmla="*/ 153 w 305"/>
                  <a:gd name="T3" fmla="*/ 0 h 306"/>
                  <a:gd name="T4" fmla="*/ 0 w 305"/>
                  <a:gd name="T5" fmla="*/ 153 h 306"/>
                  <a:gd name="T6" fmla="*/ 153 w 305"/>
                  <a:gd name="T7" fmla="*/ 306 h 306"/>
                  <a:gd name="T8" fmla="*/ 305 w 305"/>
                  <a:gd name="T9" fmla="*/ 153 h 306"/>
                  <a:gd name="T10" fmla="*/ 153 w 305"/>
                  <a:gd name="T11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306">
                    <a:moveTo>
                      <a:pt x="153" y="0"/>
                    </a:moveTo>
                    <a:lnTo>
                      <a:pt x="153" y="0"/>
                    </a:lnTo>
                    <a:cubicBezTo>
                      <a:pt x="68" y="0"/>
                      <a:pt x="0" y="68"/>
                      <a:pt x="0" y="153"/>
                    </a:cubicBezTo>
                    <a:cubicBezTo>
                      <a:pt x="0" y="237"/>
                      <a:pt x="68" y="306"/>
                      <a:pt x="153" y="306"/>
                    </a:cubicBezTo>
                    <a:cubicBezTo>
                      <a:pt x="237" y="306"/>
                      <a:pt x="305" y="237"/>
                      <a:pt x="305" y="153"/>
                    </a:cubicBez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51" name="组 215"/>
            <p:cNvGrpSpPr/>
            <p:nvPr userDrawn="1"/>
          </p:nvGrpSpPr>
          <p:grpSpPr>
            <a:xfrm rot="2803540">
              <a:off x="9225928" y="-1135169"/>
              <a:ext cx="337162" cy="1815987"/>
              <a:chOff x="6099175" y="2627313"/>
              <a:chExt cx="411163" cy="2214563"/>
            </a:xfrm>
            <a:grpFill/>
          </p:grpSpPr>
          <p:sp>
            <p:nvSpPr>
              <p:cNvPr id="167" name="Freeform 13"/>
              <p:cNvSpPr>
                <a:spLocks noEditPoints="1"/>
              </p:cNvSpPr>
              <p:nvPr/>
            </p:nvSpPr>
            <p:spPr bwMode="auto">
              <a:xfrm>
                <a:off x="6130131" y="3048001"/>
                <a:ext cx="349250" cy="1258888"/>
              </a:xfrm>
              <a:custGeom>
                <a:avLst/>
                <a:gdLst>
                  <a:gd name="T0" fmla="*/ 137 w 367"/>
                  <a:gd name="T1" fmla="*/ 40 h 1313"/>
                  <a:gd name="T2" fmla="*/ 137 w 367"/>
                  <a:gd name="T3" fmla="*/ 40 h 1313"/>
                  <a:gd name="T4" fmla="*/ 230 w 367"/>
                  <a:gd name="T5" fmla="*/ 40 h 1313"/>
                  <a:gd name="T6" fmla="*/ 230 w 367"/>
                  <a:gd name="T7" fmla="*/ 1273 h 1313"/>
                  <a:gd name="T8" fmla="*/ 137 w 367"/>
                  <a:gd name="T9" fmla="*/ 1273 h 1313"/>
                  <a:gd name="T10" fmla="*/ 137 w 367"/>
                  <a:gd name="T11" fmla="*/ 40 h 1313"/>
                  <a:gd name="T12" fmla="*/ 97 w 367"/>
                  <a:gd name="T13" fmla="*/ 1273 h 1313"/>
                  <a:gd name="T14" fmla="*/ 97 w 367"/>
                  <a:gd name="T15" fmla="*/ 1273 h 1313"/>
                  <a:gd name="T16" fmla="*/ 40 w 367"/>
                  <a:gd name="T17" fmla="*/ 1273 h 1313"/>
                  <a:gd name="T18" fmla="*/ 40 w 367"/>
                  <a:gd name="T19" fmla="*/ 40 h 1313"/>
                  <a:gd name="T20" fmla="*/ 97 w 367"/>
                  <a:gd name="T21" fmla="*/ 40 h 1313"/>
                  <a:gd name="T22" fmla="*/ 97 w 367"/>
                  <a:gd name="T23" fmla="*/ 1273 h 1313"/>
                  <a:gd name="T24" fmla="*/ 270 w 367"/>
                  <a:gd name="T25" fmla="*/ 40 h 1313"/>
                  <a:gd name="T26" fmla="*/ 270 w 367"/>
                  <a:gd name="T27" fmla="*/ 40 h 1313"/>
                  <a:gd name="T28" fmla="*/ 327 w 367"/>
                  <a:gd name="T29" fmla="*/ 40 h 1313"/>
                  <a:gd name="T30" fmla="*/ 327 w 367"/>
                  <a:gd name="T31" fmla="*/ 1273 h 1313"/>
                  <a:gd name="T32" fmla="*/ 270 w 367"/>
                  <a:gd name="T33" fmla="*/ 1273 h 1313"/>
                  <a:gd name="T34" fmla="*/ 270 w 367"/>
                  <a:gd name="T35" fmla="*/ 40 h 1313"/>
                  <a:gd name="T36" fmla="*/ 270 w 367"/>
                  <a:gd name="T37" fmla="*/ 1313 h 1313"/>
                  <a:gd name="T38" fmla="*/ 270 w 367"/>
                  <a:gd name="T39" fmla="*/ 1313 h 1313"/>
                  <a:gd name="T40" fmla="*/ 270 w 367"/>
                  <a:gd name="T41" fmla="*/ 1313 h 1313"/>
                  <a:gd name="T42" fmla="*/ 367 w 367"/>
                  <a:gd name="T43" fmla="*/ 1313 h 1313"/>
                  <a:gd name="T44" fmla="*/ 367 w 367"/>
                  <a:gd name="T45" fmla="*/ 0 h 1313"/>
                  <a:gd name="T46" fmla="*/ 0 w 367"/>
                  <a:gd name="T47" fmla="*/ 0 h 1313"/>
                  <a:gd name="T48" fmla="*/ 0 w 367"/>
                  <a:gd name="T49" fmla="*/ 1313 h 1313"/>
                  <a:gd name="T50" fmla="*/ 97 w 367"/>
                  <a:gd name="T51" fmla="*/ 1313 h 1313"/>
                  <a:gd name="T52" fmla="*/ 97 w 367"/>
                  <a:gd name="T53" fmla="*/ 1313 h 1313"/>
                  <a:gd name="T54" fmla="*/ 137 w 367"/>
                  <a:gd name="T55" fmla="*/ 1313 h 1313"/>
                  <a:gd name="T56" fmla="*/ 137 w 367"/>
                  <a:gd name="T57" fmla="*/ 1313 h 1313"/>
                  <a:gd name="T58" fmla="*/ 230 w 367"/>
                  <a:gd name="T59" fmla="*/ 1313 h 1313"/>
                  <a:gd name="T60" fmla="*/ 230 w 367"/>
                  <a:gd name="T61" fmla="*/ 1313 h 1313"/>
                  <a:gd name="T62" fmla="*/ 270 w 367"/>
                  <a:gd name="T63" fmla="*/ 1313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1313">
                    <a:moveTo>
                      <a:pt x="137" y="40"/>
                    </a:moveTo>
                    <a:lnTo>
                      <a:pt x="137" y="40"/>
                    </a:lnTo>
                    <a:lnTo>
                      <a:pt x="230" y="40"/>
                    </a:lnTo>
                    <a:lnTo>
                      <a:pt x="230" y="1273"/>
                    </a:lnTo>
                    <a:lnTo>
                      <a:pt x="137" y="1273"/>
                    </a:lnTo>
                    <a:lnTo>
                      <a:pt x="137" y="40"/>
                    </a:lnTo>
                    <a:close/>
                    <a:moveTo>
                      <a:pt x="97" y="1273"/>
                    </a:moveTo>
                    <a:lnTo>
                      <a:pt x="97" y="1273"/>
                    </a:lnTo>
                    <a:lnTo>
                      <a:pt x="40" y="1273"/>
                    </a:lnTo>
                    <a:lnTo>
                      <a:pt x="40" y="40"/>
                    </a:lnTo>
                    <a:lnTo>
                      <a:pt x="97" y="40"/>
                    </a:lnTo>
                    <a:lnTo>
                      <a:pt x="97" y="1273"/>
                    </a:lnTo>
                    <a:close/>
                    <a:moveTo>
                      <a:pt x="270" y="40"/>
                    </a:moveTo>
                    <a:lnTo>
                      <a:pt x="270" y="40"/>
                    </a:lnTo>
                    <a:lnTo>
                      <a:pt x="327" y="40"/>
                    </a:lnTo>
                    <a:lnTo>
                      <a:pt x="327" y="1273"/>
                    </a:lnTo>
                    <a:lnTo>
                      <a:pt x="270" y="1273"/>
                    </a:lnTo>
                    <a:lnTo>
                      <a:pt x="270" y="40"/>
                    </a:lnTo>
                    <a:close/>
                    <a:moveTo>
                      <a:pt x="270" y="1313"/>
                    </a:moveTo>
                    <a:lnTo>
                      <a:pt x="270" y="1313"/>
                    </a:lnTo>
                    <a:lnTo>
                      <a:pt x="270" y="1313"/>
                    </a:lnTo>
                    <a:lnTo>
                      <a:pt x="367" y="1313"/>
                    </a:lnTo>
                    <a:lnTo>
                      <a:pt x="367" y="0"/>
                    </a:lnTo>
                    <a:lnTo>
                      <a:pt x="0" y="0"/>
                    </a:lnTo>
                    <a:lnTo>
                      <a:pt x="0" y="1313"/>
                    </a:lnTo>
                    <a:lnTo>
                      <a:pt x="97" y="1313"/>
                    </a:lnTo>
                    <a:lnTo>
                      <a:pt x="97" y="1313"/>
                    </a:lnTo>
                    <a:lnTo>
                      <a:pt x="137" y="1313"/>
                    </a:lnTo>
                    <a:lnTo>
                      <a:pt x="137" y="1313"/>
                    </a:lnTo>
                    <a:lnTo>
                      <a:pt x="230" y="1313"/>
                    </a:lnTo>
                    <a:lnTo>
                      <a:pt x="230" y="1313"/>
                    </a:lnTo>
                    <a:lnTo>
                      <a:pt x="270" y="13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8" name="Freeform 14"/>
              <p:cNvSpPr/>
              <p:nvPr/>
            </p:nvSpPr>
            <p:spPr bwMode="auto">
              <a:xfrm>
                <a:off x="6130131" y="2968626"/>
                <a:ext cx="349250" cy="63500"/>
              </a:xfrm>
              <a:custGeom>
                <a:avLst/>
                <a:gdLst>
                  <a:gd name="T0" fmla="*/ 367 w 367"/>
                  <a:gd name="T1" fmla="*/ 0 h 67"/>
                  <a:gd name="T2" fmla="*/ 367 w 367"/>
                  <a:gd name="T3" fmla="*/ 0 h 67"/>
                  <a:gd name="T4" fmla="*/ 0 w 367"/>
                  <a:gd name="T5" fmla="*/ 0 h 67"/>
                  <a:gd name="T6" fmla="*/ 0 w 367"/>
                  <a:gd name="T7" fmla="*/ 67 h 67"/>
                  <a:gd name="T8" fmla="*/ 367 w 367"/>
                  <a:gd name="T9" fmla="*/ 67 h 67"/>
                  <a:gd name="T10" fmla="*/ 367 w 36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" h="67">
                    <a:moveTo>
                      <a:pt x="367" y="0"/>
                    </a:moveTo>
                    <a:lnTo>
                      <a:pt x="367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367" y="67"/>
                    </a:lnTo>
                    <a:lnTo>
                      <a:pt x="3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9" name="Freeform 15"/>
              <p:cNvSpPr/>
              <p:nvPr/>
            </p:nvSpPr>
            <p:spPr bwMode="auto">
              <a:xfrm>
                <a:off x="6099175" y="2627313"/>
                <a:ext cx="411163" cy="325438"/>
              </a:xfrm>
              <a:custGeom>
                <a:avLst/>
                <a:gdLst>
                  <a:gd name="T0" fmla="*/ 399 w 430"/>
                  <a:gd name="T1" fmla="*/ 340 h 340"/>
                  <a:gd name="T2" fmla="*/ 399 w 430"/>
                  <a:gd name="T3" fmla="*/ 340 h 340"/>
                  <a:gd name="T4" fmla="*/ 215 w 430"/>
                  <a:gd name="T5" fmla="*/ 0 h 340"/>
                  <a:gd name="T6" fmla="*/ 32 w 430"/>
                  <a:gd name="T7" fmla="*/ 340 h 340"/>
                  <a:gd name="T8" fmla="*/ 399 w 430"/>
                  <a:gd name="T9" fmla="*/ 34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0" h="340">
                    <a:moveTo>
                      <a:pt x="399" y="340"/>
                    </a:moveTo>
                    <a:lnTo>
                      <a:pt x="399" y="340"/>
                    </a:lnTo>
                    <a:cubicBezTo>
                      <a:pt x="399" y="340"/>
                      <a:pt x="430" y="0"/>
                      <a:pt x="215" y="0"/>
                    </a:cubicBezTo>
                    <a:cubicBezTo>
                      <a:pt x="0" y="0"/>
                      <a:pt x="32" y="340"/>
                      <a:pt x="32" y="340"/>
                    </a:cubicBezTo>
                    <a:lnTo>
                      <a:pt x="399" y="34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0" name="Freeform 17"/>
              <p:cNvSpPr>
                <a:spLocks noEditPoints="1"/>
              </p:cNvSpPr>
              <p:nvPr/>
            </p:nvSpPr>
            <p:spPr bwMode="auto">
              <a:xfrm>
                <a:off x="6128544" y="4310063"/>
                <a:ext cx="352425" cy="531813"/>
              </a:xfrm>
              <a:custGeom>
                <a:avLst/>
                <a:gdLst>
                  <a:gd name="T0" fmla="*/ 214 w 369"/>
                  <a:gd name="T1" fmla="*/ 338 h 554"/>
                  <a:gd name="T2" fmla="*/ 214 w 369"/>
                  <a:gd name="T3" fmla="*/ 338 h 554"/>
                  <a:gd name="T4" fmla="*/ 155 w 369"/>
                  <a:gd name="T5" fmla="*/ 338 h 554"/>
                  <a:gd name="T6" fmla="*/ 56 w 369"/>
                  <a:gd name="T7" fmla="*/ 40 h 554"/>
                  <a:gd name="T8" fmla="*/ 313 w 369"/>
                  <a:gd name="T9" fmla="*/ 40 h 554"/>
                  <a:gd name="T10" fmla="*/ 214 w 369"/>
                  <a:gd name="T11" fmla="*/ 338 h 554"/>
                  <a:gd name="T12" fmla="*/ 113 w 369"/>
                  <a:gd name="T13" fmla="*/ 338 h 554"/>
                  <a:gd name="T14" fmla="*/ 113 w 369"/>
                  <a:gd name="T15" fmla="*/ 338 h 554"/>
                  <a:gd name="T16" fmla="*/ 184 w 369"/>
                  <a:gd name="T17" fmla="*/ 554 h 554"/>
                  <a:gd name="T18" fmla="*/ 256 w 369"/>
                  <a:gd name="T19" fmla="*/ 338 h 554"/>
                  <a:gd name="T20" fmla="*/ 369 w 369"/>
                  <a:gd name="T21" fmla="*/ 0 h 554"/>
                  <a:gd name="T22" fmla="*/ 0 w 369"/>
                  <a:gd name="T23" fmla="*/ 0 h 554"/>
                  <a:gd name="T24" fmla="*/ 113 w 369"/>
                  <a:gd name="T25" fmla="*/ 338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9" h="554">
                    <a:moveTo>
                      <a:pt x="214" y="338"/>
                    </a:moveTo>
                    <a:lnTo>
                      <a:pt x="214" y="338"/>
                    </a:lnTo>
                    <a:lnTo>
                      <a:pt x="155" y="338"/>
                    </a:lnTo>
                    <a:lnTo>
                      <a:pt x="56" y="40"/>
                    </a:lnTo>
                    <a:lnTo>
                      <a:pt x="313" y="40"/>
                    </a:lnTo>
                    <a:lnTo>
                      <a:pt x="214" y="338"/>
                    </a:lnTo>
                    <a:close/>
                    <a:moveTo>
                      <a:pt x="113" y="338"/>
                    </a:moveTo>
                    <a:lnTo>
                      <a:pt x="113" y="338"/>
                    </a:lnTo>
                    <a:lnTo>
                      <a:pt x="184" y="554"/>
                    </a:lnTo>
                    <a:lnTo>
                      <a:pt x="256" y="338"/>
                    </a:lnTo>
                    <a:lnTo>
                      <a:pt x="369" y="0"/>
                    </a:lnTo>
                    <a:lnTo>
                      <a:pt x="0" y="0"/>
                    </a:lnTo>
                    <a:lnTo>
                      <a:pt x="113" y="3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52" name="组合 23"/>
            <p:cNvGrpSpPr/>
            <p:nvPr userDrawn="1"/>
          </p:nvGrpSpPr>
          <p:grpSpPr>
            <a:xfrm>
              <a:off x="5624277" y="6060101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65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6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53" name="Freeform 9"/>
            <p:cNvSpPr>
              <a:spLocks noEditPoints="1"/>
            </p:cNvSpPr>
            <p:nvPr userDrawn="1"/>
          </p:nvSpPr>
          <p:spPr bwMode="auto">
            <a:xfrm>
              <a:off x="11714474" y="3298829"/>
              <a:ext cx="1135300" cy="1451430"/>
            </a:xfrm>
            <a:custGeom>
              <a:avLst/>
              <a:gdLst>
                <a:gd name="T0" fmla="*/ 449 w 1637"/>
                <a:gd name="T1" fmla="*/ 1301 h 2083"/>
                <a:gd name="T2" fmla="*/ 449 w 1637"/>
                <a:gd name="T3" fmla="*/ 1301 h 2083"/>
                <a:gd name="T4" fmla="*/ 350 w 1637"/>
                <a:gd name="T5" fmla="*/ 1276 h 2083"/>
                <a:gd name="T6" fmla="*/ 240 w 1637"/>
                <a:gd name="T7" fmla="*/ 1150 h 2083"/>
                <a:gd name="T8" fmla="*/ 273 w 1637"/>
                <a:gd name="T9" fmla="*/ 841 h 2083"/>
                <a:gd name="T10" fmla="*/ 770 w 1637"/>
                <a:gd name="T11" fmla="*/ 1055 h 2083"/>
                <a:gd name="T12" fmla="*/ 449 w 1637"/>
                <a:gd name="T13" fmla="*/ 1301 h 2083"/>
                <a:gd name="T14" fmla="*/ 1500 w 1637"/>
                <a:gd name="T15" fmla="*/ 1781 h 2083"/>
                <a:gd name="T16" fmla="*/ 1500 w 1637"/>
                <a:gd name="T17" fmla="*/ 1781 h 2083"/>
                <a:gd name="T18" fmla="*/ 1590 w 1637"/>
                <a:gd name="T19" fmla="*/ 1670 h 2083"/>
                <a:gd name="T20" fmla="*/ 1278 w 1637"/>
                <a:gd name="T21" fmla="*/ 1604 h 2083"/>
                <a:gd name="T22" fmla="*/ 1403 w 1637"/>
                <a:gd name="T23" fmla="*/ 1057 h 2083"/>
                <a:gd name="T24" fmla="*/ 1031 w 1637"/>
                <a:gd name="T25" fmla="*/ 383 h 2083"/>
                <a:gd name="T26" fmla="*/ 931 w 1637"/>
                <a:gd name="T27" fmla="*/ 92 h 2083"/>
                <a:gd name="T28" fmla="*/ 480 w 1637"/>
                <a:gd name="T29" fmla="*/ 430 h 2083"/>
                <a:gd name="T30" fmla="*/ 0 w 1637"/>
                <a:gd name="T31" fmla="*/ 723 h 2083"/>
                <a:gd name="T32" fmla="*/ 236 w 1637"/>
                <a:gd name="T33" fmla="*/ 825 h 2083"/>
                <a:gd name="T34" fmla="*/ 202 w 1637"/>
                <a:gd name="T35" fmla="*/ 1162 h 2083"/>
                <a:gd name="T36" fmla="*/ 332 w 1637"/>
                <a:gd name="T37" fmla="*/ 1312 h 2083"/>
                <a:gd name="T38" fmla="*/ 449 w 1637"/>
                <a:gd name="T39" fmla="*/ 1341 h 2083"/>
                <a:gd name="T40" fmla="*/ 807 w 1637"/>
                <a:gd name="T41" fmla="*/ 1071 h 2083"/>
                <a:gd name="T42" fmla="*/ 1003 w 1637"/>
                <a:gd name="T43" fmla="*/ 1156 h 2083"/>
                <a:gd name="T44" fmla="*/ 950 w 1637"/>
                <a:gd name="T45" fmla="*/ 626 h 2083"/>
                <a:gd name="T46" fmla="*/ 1001 w 1637"/>
                <a:gd name="T47" fmla="*/ 495 h 2083"/>
                <a:gd name="T48" fmla="*/ 1297 w 1637"/>
                <a:gd name="T49" fmla="*/ 1060 h 2083"/>
                <a:gd name="T50" fmla="*/ 1215 w 1637"/>
                <a:gd name="T51" fmla="*/ 1499 h 2083"/>
                <a:gd name="T52" fmla="*/ 1166 w 1637"/>
                <a:gd name="T53" fmla="*/ 1581 h 2083"/>
                <a:gd name="T54" fmla="*/ 920 w 1637"/>
                <a:gd name="T55" fmla="*/ 1530 h 2083"/>
                <a:gd name="T56" fmla="*/ 549 w 1637"/>
                <a:gd name="T57" fmla="*/ 1946 h 2083"/>
                <a:gd name="T58" fmla="*/ 1255 w 1637"/>
                <a:gd name="T59" fmla="*/ 2083 h 2083"/>
                <a:gd name="T60" fmla="*/ 1637 w 1637"/>
                <a:gd name="T61" fmla="*/ 1806 h 2083"/>
                <a:gd name="T62" fmla="*/ 1500 w 1637"/>
                <a:gd name="T63" fmla="*/ 1781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7" h="2083">
                  <a:moveTo>
                    <a:pt x="449" y="1301"/>
                  </a:moveTo>
                  <a:lnTo>
                    <a:pt x="449" y="1301"/>
                  </a:lnTo>
                  <a:cubicBezTo>
                    <a:pt x="416" y="1301"/>
                    <a:pt x="383" y="1292"/>
                    <a:pt x="350" y="1276"/>
                  </a:cubicBezTo>
                  <a:cubicBezTo>
                    <a:pt x="295" y="1248"/>
                    <a:pt x="258" y="1206"/>
                    <a:pt x="240" y="1150"/>
                  </a:cubicBezTo>
                  <a:cubicBezTo>
                    <a:pt x="207" y="1047"/>
                    <a:pt x="243" y="919"/>
                    <a:pt x="273" y="841"/>
                  </a:cubicBezTo>
                  <a:lnTo>
                    <a:pt x="770" y="1055"/>
                  </a:lnTo>
                  <a:cubicBezTo>
                    <a:pt x="719" y="1137"/>
                    <a:pt x="599" y="1301"/>
                    <a:pt x="449" y="1301"/>
                  </a:cubicBezTo>
                  <a:close/>
                  <a:moveTo>
                    <a:pt x="1500" y="1781"/>
                  </a:moveTo>
                  <a:lnTo>
                    <a:pt x="1500" y="1781"/>
                  </a:lnTo>
                  <a:lnTo>
                    <a:pt x="1590" y="1670"/>
                  </a:lnTo>
                  <a:lnTo>
                    <a:pt x="1278" y="1604"/>
                  </a:lnTo>
                  <a:cubicBezTo>
                    <a:pt x="1340" y="1504"/>
                    <a:pt x="1412" y="1329"/>
                    <a:pt x="1403" y="1057"/>
                  </a:cubicBezTo>
                  <a:cubicBezTo>
                    <a:pt x="1392" y="672"/>
                    <a:pt x="1130" y="453"/>
                    <a:pt x="1031" y="383"/>
                  </a:cubicBezTo>
                  <a:cubicBezTo>
                    <a:pt x="1053" y="263"/>
                    <a:pt x="1046" y="135"/>
                    <a:pt x="931" y="92"/>
                  </a:cubicBezTo>
                  <a:cubicBezTo>
                    <a:pt x="680" y="0"/>
                    <a:pt x="480" y="430"/>
                    <a:pt x="480" y="430"/>
                  </a:cubicBezTo>
                  <a:cubicBezTo>
                    <a:pt x="480" y="430"/>
                    <a:pt x="113" y="340"/>
                    <a:pt x="0" y="723"/>
                  </a:cubicBezTo>
                  <a:lnTo>
                    <a:pt x="236" y="825"/>
                  </a:lnTo>
                  <a:cubicBezTo>
                    <a:pt x="204" y="908"/>
                    <a:pt x="164" y="1046"/>
                    <a:pt x="202" y="1162"/>
                  </a:cubicBezTo>
                  <a:cubicBezTo>
                    <a:pt x="223" y="1229"/>
                    <a:pt x="267" y="1279"/>
                    <a:pt x="332" y="1312"/>
                  </a:cubicBezTo>
                  <a:cubicBezTo>
                    <a:pt x="370" y="1331"/>
                    <a:pt x="410" y="1341"/>
                    <a:pt x="449" y="1341"/>
                  </a:cubicBezTo>
                  <a:cubicBezTo>
                    <a:pt x="623" y="1341"/>
                    <a:pt x="755" y="1157"/>
                    <a:pt x="807" y="1071"/>
                  </a:cubicBezTo>
                  <a:lnTo>
                    <a:pt x="1003" y="1156"/>
                  </a:lnTo>
                  <a:cubicBezTo>
                    <a:pt x="1003" y="1156"/>
                    <a:pt x="1247" y="846"/>
                    <a:pt x="950" y="626"/>
                  </a:cubicBezTo>
                  <a:cubicBezTo>
                    <a:pt x="950" y="626"/>
                    <a:pt x="977" y="571"/>
                    <a:pt x="1001" y="495"/>
                  </a:cubicBezTo>
                  <a:cubicBezTo>
                    <a:pt x="1101" y="574"/>
                    <a:pt x="1288" y="762"/>
                    <a:pt x="1297" y="1060"/>
                  </a:cubicBezTo>
                  <a:cubicBezTo>
                    <a:pt x="1303" y="1273"/>
                    <a:pt x="1256" y="1416"/>
                    <a:pt x="1215" y="1499"/>
                  </a:cubicBezTo>
                  <a:cubicBezTo>
                    <a:pt x="1198" y="1534"/>
                    <a:pt x="1181" y="1561"/>
                    <a:pt x="1166" y="1581"/>
                  </a:cubicBezTo>
                  <a:lnTo>
                    <a:pt x="920" y="1530"/>
                  </a:lnTo>
                  <a:lnTo>
                    <a:pt x="549" y="1946"/>
                  </a:lnTo>
                  <a:lnTo>
                    <a:pt x="1255" y="2083"/>
                  </a:lnTo>
                  <a:lnTo>
                    <a:pt x="1637" y="1806"/>
                  </a:lnTo>
                  <a:lnTo>
                    <a:pt x="1500" y="17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54" name="组合 45"/>
            <p:cNvGrpSpPr/>
            <p:nvPr userDrawn="1"/>
          </p:nvGrpSpPr>
          <p:grpSpPr>
            <a:xfrm rot="2116298">
              <a:off x="718679" y="6474356"/>
              <a:ext cx="1228067" cy="1069642"/>
              <a:chOff x="501650" y="3292475"/>
              <a:chExt cx="1735138" cy="1511300"/>
            </a:xfrm>
            <a:grpFill/>
          </p:grpSpPr>
          <p:sp>
            <p:nvSpPr>
              <p:cNvPr id="160" name="Freeform 5"/>
              <p:cNvSpPr/>
              <p:nvPr/>
            </p:nvSpPr>
            <p:spPr bwMode="auto">
              <a:xfrm>
                <a:off x="501650" y="3292475"/>
                <a:ext cx="1735138" cy="893762"/>
              </a:xfrm>
              <a:custGeom>
                <a:avLst/>
                <a:gdLst>
                  <a:gd name="T0" fmla="*/ 0 w 943"/>
                  <a:gd name="T1" fmla="*/ 242 h 484"/>
                  <a:gd name="T2" fmla="*/ 0 w 943"/>
                  <a:gd name="T3" fmla="*/ 242 h 484"/>
                  <a:gd name="T4" fmla="*/ 471 w 943"/>
                  <a:gd name="T5" fmla="*/ 484 h 484"/>
                  <a:gd name="T6" fmla="*/ 943 w 943"/>
                  <a:gd name="T7" fmla="*/ 242 h 484"/>
                  <a:gd name="T8" fmla="*/ 471 w 943"/>
                  <a:gd name="T9" fmla="*/ 0 h 484"/>
                  <a:gd name="T10" fmla="*/ 0 w 943"/>
                  <a:gd name="T11" fmla="*/ 242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3" h="484">
                    <a:moveTo>
                      <a:pt x="0" y="242"/>
                    </a:moveTo>
                    <a:lnTo>
                      <a:pt x="0" y="242"/>
                    </a:lnTo>
                    <a:lnTo>
                      <a:pt x="471" y="484"/>
                    </a:lnTo>
                    <a:lnTo>
                      <a:pt x="943" y="242"/>
                    </a:lnTo>
                    <a:lnTo>
                      <a:pt x="471" y="0"/>
                    </a:lnTo>
                    <a:lnTo>
                      <a:pt x="0" y="2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1" name="Freeform 6"/>
              <p:cNvSpPr/>
              <p:nvPr/>
            </p:nvSpPr>
            <p:spPr bwMode="auto">
              <a:xfrm>
                <a:off x="728663" y="3959225"/>
                <a:ext cx="1285875" cy="758825"/>
              </a:xfrm>
              <a:custGeom>
                <a:avLst/>
                <a:gdLst>
                  <a:gd name="T0" fmla="*/ 349 w 699"/>
                  <a:gd name="T1" fmla="*/ 179 h 412"/>
                  <a:gd name="T2" fmla="*/ 349 w 699"/>
                  <a:gd name="T3" fmla="*/ 179 h 412"/>
                  <a:gd name="T4" fmla="*/ 0 w 699"/>
                  <a:gd name="T5" fmla="*/ 0 h 412"/>
                  <a:gd name="T6" fmla="*/ 0 w 699"/>
                  <a:gd name="T7" fmla="*/ 233 h 412"/>
                  <a:gd name="T8" fmla="*/ 349 w 699"/>
                  <a:gd name="T9" fmla="*/ 412 h 412"/>
                  <a:gd name="T10" fmla="*/ 699 w 699"/>
                  <a:gd name="T11" fmla="*/ 233 h 412"/>
                  <a:gd name="T12" fmla="*/ 699 w 699"/>
                  <a:gd name="T13" fmla="*/ 0 h 412"/>
                  <a:gd name="T14" fmla="*/ 349 w 699"/>
                  <a:gd name="T15" fmla="*/ 179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9" h="412">
                    <a:moveTo>
                      <a:pt x="349" y="179"/>
                    </a:moveTo>
                    <a:lnTo>
                      <a:pt x="349" y="179"/>
                    </a:lnTo>
                    <a:lnTo>
                      <a:pt x="0" y="0"/>
                    </a:lnTo>
                    <a:lnTo>
                      <a:pt x="0" y="233"/>
                    </a:lnTo>
                    <a:lnTo>
                      <a:pt x="349" y="412"/>
                    </a:lnTo>
                    <a:lnTo>
                      <a:pt x="699" y="233"/>
                    </a:lnTo>
                    <a:lnTo>
                      <a:pt x="699" y="0"/>
                    </a:lnTo>
                    <a:lnTo>
                      <a:pt x="349" y="1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2" name="Freeform 7"/>
              <p:cNvSpPr/>
              <p:nvPr/>
            </p:nvSpPr>
            <p:spPr bwMode="auto">
              <a:xfrm>
                <a:off x="514350" y="4095750"/>
                <a:ext cx="68263" cy="708025"/>
              </a:xfrm>
              <a:custGeom>
                <a:avLst/>
                <a:gdLst>
                  <a:gd name="T0" fmla="*/ 0 w 37"/>
                  <a:gd name="T1" fmla="*/ 384 h 384"/>
                  <a:gd name="T2" fmla="*/ 0 w 37"/>
                  <a:gd name="T3" fmla="*/ 384 h 384"/>
                  <a:gd name="T4" fmla="*/ 37 w 37"/>
                  <a:gd name="T5" fmla="*/ 384 h 384"/>
                  <a:gd name="T6" fmla="*/ 37 w 37"/>
                  <a:gd name="T7" fmla="*/ 0 h 384"/>
                  <a:gd name="T8" fmla="*/ 0 w 37"/>
                  <a:gd name="T9" fmla="*/ 0 h 384"/>
                  <a:gd name="T10" fmla="*/ 0 w 37"/>
                  <a:gd name="T11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4">
                    <a:moveTo>
                      <a:pt x="0" y="384"/>
                    </a:moveTo>
                    <a:lnTo>
                      <a:pt x="0" y="384"/>
                    </a:lnTo>
                    <a:lnTo>
                      <a:pt x="37" y="38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38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3" name="Freeform 8"/>
              <p:cNvSpPr/>
              <p:nvPr/>
            </p:nvSpPr>
            <p:spPr bwMode="auto">
              <a:xfrm>
                <a:off x="511175" y="3986212"/>
                <a:ext cx="74613" cy="76200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20 w 41"/>
                  <a:gd name="T5" fmla="*/ 41 h 41"/>
                  <a:gd name="T6" fmla="*/ 0 w 41"/>
                  <a:gd name="T7" fmla="*/ 21 h 41"/>
                  <a:gd name="T8" fmla="*/ 20 w 41"/>
                  <a:gd name="T9" fmla="*/ 0 h 41"/>
                  <a:gd name="T10" fmla="*/ 41 w 41"/>
                  <a:gd name="T1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lnTo>
                      <a:pt x="41" y="21"/>
                    </a:lnTo>
                    <a:cubicBezTo>
                      <a:pt x="41" y="32"/>
                      <a:pt x="32" y="41"/>
                      <a:pt x="20" y="41"/>
                    </a:cubicBezTo>
                    <a:cubicBezTo>
                      <a:pt x="9" y="41"/>
                      <a:pt x="0" y="32"/>
                      <a:pt x="0" y="21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1" y="9"/>
                      <a:pt x="41" y="2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4" name="Freeform 9"/>
              <p:cNvSpPr/>
              <p:nvPr/>
            </p:nvSpPr>
            <p:spPr bwMode="auto">
              <a:xfrm>
                <a:off x="541338" y="3738562"/>
                <a:ext cx="14288" cy="401637"/>
              </a:xfrm>
              <a:custGeom>
                <a:avLst/>
                <a:gdLst>
                  <a:gd name="T0" fmla="*/ 7 w 7"/>
                  <a:gd name="T1" fmla="*/ 217 h 217"/>
                  <a:gd name="T2" fmla="*/ 7 w 7"/>
                  <a:gd name="T3" fmla="*/ 217 h 217"/>
                  <a:gd name="T4" fmla="*/ 0 w 7"/>
                  <a:gd name="T5" fmla="*/ 217 h 217"/>
                  <a:gd name="T6" fmla="*/ 0 w 7"/>
                  <a:gd name="T7" fmla="*/ 0 h 217"/>
                  <a:gd name="T8" fmla="*/ 7 w 7"/>
                  <a:gd name="T9" fmla="*/ 0 h 217"/>
                  <a:gd name="T10" fmla="*/ 7 w 7"/>
                  <a:gd name="T1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17">
                    <a:moveTo>
                      <a:pt x="7" y="217"/>
                    </a:moveTo>
                    <a:lnTo>
                      <a:pt x="7" y="217"/>
                    </a:lnTo>
                    <a:lnTo>
                      <a:pt x="0" y="21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55" name="Freeform 7"/>
            <p:cNvSpPr>
              <a:spLocks noEditPoints="1"/>
            </p:cNvSpPr>
            <p:nvPr userDrawn="1"/>
          </p:nvSpPr>
          <p:spPr bwMode="auto">
            <a:xfrm rot="20132266">
              <a:off x="9763146" y="-248950"/>
              <a:ext cx="1277233" cy="931381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56" name="组合 23"/>
            <p:cNvGrpSpPr/>
            <p:nvPr userDrawn="1"/>
          </p:nvGrpSpPr>
          <p:grpSpPr>
            <a:xfrm rot="1406730">
              <a:off x="10767933" y="5424446"/>
              <a:ext cx="1301704" cy="1299270"/>
              <a:chOff x="6262688" y="5170488"/>
              <a:chExt cx="1697038" cy="1693863"/>
            </a:xfrm>
            <a:grpFill/>
          </p:grpSpPr>
          <p:sp>
            <p:nvSpPr>
              <p:cNvPr id="158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59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57" name="Freeform 19"/>
            <p:cNvSpPr>
              <a:spLocks noEditPoints="1"/>
            </p:cNvSpPr>
            <p:nvPr userDrawn="1"/>
          </p:nvSpPr>
          <p:spPr bwMode="auto">
            <a:xfrm rot="21418795">
              <a:off x="11264443" y="4898673"/>
              <a:ext cx="1209819" cy="253100"/>
            </a:xfrm>
            <a:custGeom>
              <a:avLst/>
              <a:gdLst>
                <a:gd name="T0" fmla="*/ 2347 w 2387"/>
                <a:gd name="T1" fmla="*/ 458 h 498"/>
                <a:gd name="T2" fmla="*/ 40 w 2387"/>
                <a:gd name="T3" fmla="*/ 40 h 498"/>
                <a:gd name="T4" fmla="*/ 177 w 2387"/>
                <a:gd name="T5" fmla="*/ 298 h 498"/>
                <a:gd name="T6" fmla="*/ 217 w 2387"/>
                <a:gd name="T7" fmla="*/ 40 h 498"/>
                <a:gd name="T8" fmla="*/ 277 w 2387"/>
                <a:gd name="T9" fmla="*/ 159 h 498"/>
                <a:gd name="T10" fmla="*/ 317 w 2387"/>
                <a:gd name="T11" fmla="*/ 40 h 498"/>
                <a:gd name="T12" fmla="*/ 377 w 2387"/>
                <a:gd name="T13" fmla="*/ 159 h 498"/>
                <a:gd name="T14" fmla="*/ 417 w 2387"/>
                <a:gd name="T15" fmla="*/ 40 h 498"/>
                <a:gd name="T16" fmla="*/ 477 w 2387"/>
                <a:gd name="T17" fmla="*/ 159 h 498"/>
                <a:gd name="T18" fmla="*/ 517 w 2387"/>
                <a:gd name="T19" fmla="*/ 40 h 498"/>
                <a:gd name="T20" fmla="*/ 577 w 2387"/>
                <a:gd name="T21" fmla="*/ 159 h 498"/>
                <a:gd name="T22" fmla="*/ 617 w 2387"/>
                <a:gd name="T23" fmla="*/ 40 h 498"/>
                <a:gd name="T24" fmla="*/ 674 w 2387"/>
                <a:gd name="T25" fmla="*/ 298 h 498"/>
                <a:gd name="T26" fmla="*/ 714 w 2387"/>
                <a:gd name="T27" fmla="*/ 40 h 498"/>
                <a:gd name="T28" fmla="*/ 774 w 2387"/>
                <a:gd name="T29" fmla="*/ 159 h 498"/>
                <a:gd name="T30" fmla="*/ 814 w 2387"/>
                <a:gd name="T31" fmla="*/ 40 h 498"/>
                <a:gd name="T32" fmla="*/ 874 w 2387"/>
                <a:gd name="T33" fmla="*/ 159 h 498"/>
                <a:gd name="T34" fmla="*/ 914 w 2387"/>
                <a:gd name="T35" fmla="*/ 40 h 498"/>
                <a:gd name="T36" fmla="*/ 974 w 2387"/>
                <a:gd name="T37" fmla="*/ 159 h 498"/>
                <a:gd name="T38" fmla="*/ 1014 w 2387"/>
                <a:gd name="T39" fmla="*/ 40 h 498"/>
                <a:gd name="T40" fmla="*/ 1074 w 2387"/>
                <a:gd name="T41" fmla="*/ 159 h 498"/>
                <a:gd name="T42" fmla="*/ 1114 w 2387"/>
                <a:gd name="T43" fmla="*/ 40 h 498"/>
                <a:gd name="T44" fmla="*/ 1187 w 2387"/>
                <a:gd name="T45" fmla="*/ 298 h 498"/>
                <a:gd name="T46" fmla="*/ 1227 w 2387"/>
                <a:gd name="T47" fmla="*/ 40 h 498"/>
                <a:gd name="T48" fmla="*/ 1287 w 2387"/>
                <a:gd name="T49" fmla="*/ 159 h 498"/>
                <a:gd name="T50" fmla="*/ 1327 w 2387"/>
                <a:gd name="T51" fmla="*/ 40 h 498"/>
                <a:gd name="T52" fmla="*/ 1387 w 2387"/>
                <a:gd name="T53" fmla="*/ 159 h 498"/>
                <a:gd name="T54" fmla="*/ 1427 w 2387"/>
                <a:gd name="T55" fmla="*/ 40 h 498"/>
                <a:gd name="T56" fmla="*/ 1487 w 2387"/>
                <a:gd name="T57" fmla="*/ 159 h 498"/>
                <a:gd name="T58" fmla="*/ 1527 w 2387"/>
                <a:gd name="T59" fmla="*/ 40 h 498"/>
                <a:gd name="T60" fmla="*/ 1587 w 2387"/>
                <a:gd name="T61" fmla="*/ 159 h 498"/>
                <a:gd name="T62" fmla="*/ 1627 w 2387"/>
                <a:gd name="T63" fmla="*/ 40 h 498"/>
                <a:gd name="T64" fmla="*/ 1684 w 2387"/>
                <a:gd name="T65" fmla="*/ 298 h 498"/>
                <a:gd name="T66" fmla="*/ 1724 w 2387"/>
                <a:gd name="T67" fmla="*/ 40 h 498"/>
                <a:gd name="T68" fmla="*/ 1784 w 2387"/>
                <a:gd name="T69" fmla="*/ 159 h 498"/>
                <a:gd name="T70" fmla="*/ 1824 w 2387"/>
                <a:gd name="T71" fmla="*/ 40 h 498"/>
                <a:gd name="T72" fmla="*/ 1884 w 2387"/>
                <a:gd name="T73" fmla="*/ 159 h 498"/>
                <a:gd name="T74" fmla="*/ 1924 w 2387"/>
                <a:gd name="T75" fmla="*/ 40 h 498"/>
                <a:gd name="T76" fmla="*/ 1984 w 2387"/>
                <a:gd name="T77" fmla="*/ 159 h 498"/>
                <a:gd name="T78" fmla="*/ 2024 w 2387"/>
                <a:gd name="T79" fmla="*/ 40 h 498"/>
                <a:gd name="T80" fmla="*/ 2084 w 2387"/>
                <a:gd name="T81" fmla="*/ 159 h 498"/>
                <a:gd name="T82" fmla="*/ 2124 w 2387"/>
                <a:gd name="T83" fmla="*/ 40 h 498"/>
                <a:gd name="T84" fmla="*/ 2170 w 2387"/>
                <a:gd name="T85" fmla="*/ 298 h 498"/>
                <a:gd name="T86" fmla="*/ 2210 w 2387"/>
                <a:gd name="T87" fmla="*/ 40 h 498"/>
                <a:gd name="T88" fmla="*/ 2347 w 2387"/>
                <a:gd name="T89" fmla="*/ 458 h 498"/>
                <a:gd name="T90" fmla="*/ 0 w 2387"/>
                <a:gd name="T91" fmla="*/ 498 h 498"/>
                <a:gd name="T92" fmla="*/ 2387 w 2387"/>
                <a:gd name="T93" fmla="*/ 0 h 498"/>
                <a:gd name="T94" fmla="*/ 0 w 2387"/>
                <a:gd name="T95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7" h="498">
                  <a:moveTo>
                    <a:pt x="2347" y="458"/>
                  </a:moveTo>
                  <a:lnTo>
                    <a:pt x="2347" y="458"/>
                  </a:lnTo>
                  <a:lnTo>
                    <a:pt x="40" y="458"/>
                  </a:lnTo>
                  <a:lnTo>
                    <a:pt x="40" y="40"/>
                  </a:lnTo>
                  <a:lnTo>
                    <a:pt x="177" y="40"/>
                  </a:lnTo>
                  <a:lnTo>
                    <a:pt x="177" y="298"/>
                  </a:lnTo>
                  <a:lnTo>
                    <a:pt x="217" y="298"/>
                  </a:lnTo>
                  <a:lnTo>
                    <a:pt x="217" y="40"/>
                  </a:lnTo>
                  <a:lnTo>
                    <a:pt x="277" y="40"/>
                  </a:lnTo>
                  <a:lnTo>
                    <a:pt x="277" y="159"/>
                  </a:lnTo>
                  <a:lnTo>
                    <a:pt x="317" y="159"/>
                  </a:lnTo>
                  <a:lnTo>
                    <a:pt x="317" y="40"/>
                  </a:lnTo>
                  <a:lnTo>
                    <a:pt x="377" y="40"/>
                  </a:lnTo>
                  <a:lnTo>
                    <a:pt x="377" y="159"/>
                  </a:lnTo>
                  <a:lnTo>
                    <a:pt x="417" y="159"/>
                  </a:lnTo>
                  <a:lnTo>
                    <a:pt x="417" y="40"/>
                  </a:lnTo>
                  <a:lnTo>
                    <a:pt x="477" y="40"/>
                  </a:lnTo>
                  <a:lnTo>
                    <a:pt x="477" y="159"/>
                  </a:lnTo>
                  <a:lnTo>
                    <a:pt x="517" y="159"/>
                  </a:lnTo>
                  <a:lnTo>
                    <a:pt x="517" y="40"/>
                  </a:lnTo>
                  <a:lnTo>
                    <a:pt x="577" y="40"/>
                  </a:lnTo>
                  <a:lnTo>
                    <a:pt x="577" y="159"/>
                  </a:lnTo>
                  <a:lnTo>
                    <a:pt x="617" y="159"/>
                  </a:lnTo>
                  <a:lnTo>
                    <a:pt x="617" y="40"/>
                  </a:lnTo>
                  <a:lnTo>
                    <a:pt x="674" y="40"/>
                  </a:lnTo>
                  <a:lnTo>
                    <a:pt x="674" y="298"/>
                  </a:lnTo>
                  <a:lnTo>
                    <a:pt x="714" y="298"/>
                  </a:lnTo>
                  <a:lnTo>
                    <a:pt x="714" y="40"/>
                  </a:lnTo>
                  <a:lnTo>
                    <a:pt x="774" y="40"/>
                  </a:lnTo>
                  <a:lnTo>
                    <a:pt x="774" y="159"/>
                  </a:lnTo>
                  <a:lnTo>
                    <a:pt x="814" y="159"/>
                  </a:lnTo>
                  <a:lnTo>
                    <a:pt x="814" y="40"/>
                  </a:lnTo>
                  <a:lnTo>
                    <a:pt x="874" y="40"/>
                  </a:lnTo>
                  <a:lnTo>
                    <a:pt x="874" y="159"/>
                  </a:lnTo>
                  <a:lnTo>
                    <a:pt x="914" y="159"/>
                  </a:lnTo>
                  <a:lnTo>
                    <a:pt x="914" y="40"/>
                  </a:lnTo>
                  <a:lnTo>
                    <a:pt x="974" y="40"/>
                  </a:lnTo>
                  <a:lnTo>
                    <a:pt x="974" y="159"/>
                  </a:lnTo>
                  <a:lnTo>
                    <a:pt x="1014" y="159"/>
                  </a:lnTo>
                  <a:lnTo>
                    <a:pt x="1014" y="40"/>
                  </a:lnTo>
                  <a:lnTo>
                    <a:pt x="1074" y="40"/>
                  </a:lnTo>
                  <a:lnTo>
                    <a:pt x="1074" y="159"/>
                  </a:lnTo>
                  <a:lnTo>
                    <a:pt x="1114" y="159"/>
                  </a:lnTo>
                  <a:lnTo>
                    <a:pt x="1114" y="40"/>
                  </a:lnTo>
                  <a:lnTo>
                    <a:pt x="1187" y="40"/>
                  </a:lnTo>
                  <a:lnTo>
                    <a:pt x="1187" y="298"/>
                  </a:lnTo>
                  <a:lnTo>
                    <a:pt x="1227" y="298"/>
                  </a:lnTo>
                  <a:lnTo>
                    <a:pt x="1227" y="40"/>
                  </a:lnTo>
                  <a:lnTo>
                    <a:pt x="1287" y="40"/>
                  </a:lnTo>
                  <a:lnTo>
                    <a:pt x="1287" y="159"/>
                  </a:lnTo>
                  <a:lnTo>
                    <a:pt x="1327" y="159"/>
                  </a:lnTo>
                  <a:lnTo>
                    <a:pt x="1327" y="40"/>
                  </a:lnTo>
                  <a:lnTo>
                    <a:pt x="1387" y="40"/>
                  </a:lnTo>
                  <a:lnTo>
                    <a:pt x="1387" y="159"/>
                  </a:lnTo>
                  <a:lnTo>
                    <a:pt x="1427" y="159"/>
                  </a:lnTo>
                  <a:lnTo>
                    <a:pt x="1427" y="40"/>
                  </a:lnTo>
                  <a:lnTo>
                    <a:pt x="1487" y="40"/>
                  </a:lnTo>
                  <a:lnTo>
                    <a:pt x="1487" y="159"/>
                  </a:lnTo>
                  <a:lnTo>
                    <a:pt x="1527" y="159"/>
                  </a:lnTo>
                  <a:lnTo>
                    <a:pt x="1527" y="40"/>
                  </a:lnTo>
                  <a:lnTo>
                    <a:pt x="1587" y="40"/>
                  </a:lnTo>
                  <a:lnTo>
                    <a:pt x="1587" y="159"/>
                  </a:lnTo>
                  <a:lnTo>
                    <a:pt x="1627" y="159"/>
                  </a:lnTo>
                  <a:lnTo>
                    <a:pt x="1627" y="40"/>
                  </a:lnTo>
                  <a:lnTo>
                    <a:pt x="1684" y="40"/>
                  </a:lnTo>
                  <a:lnTo>
                    <a:pt x="1684" y="298"/>
                  </a:lnTo>
                  <a:lnTo>
                    <a:pt x="1724" y="298"/>
                  </a:lnTo>
                  <a:lnTo>
                    <a:pt x="1724" y="40"/>
                  </a:lnTo>
                  <a:lnTo>
                    <a:pt x="1784" y="40"/>
                  </a:lnTo>
                  <a:lnTo>
                    <a:pt x="1784" y="159"/>
                  </a:lnTo>
                  <a:lnTo>
                    <a:pt x="1824" y="159"/>
                  </a:lnTo>
                  <a:lnTo>
                    <a:pt x="1824" y="40"/>
                  </a:lnTo>
                  <a:lnTo>
                    <a:pt x="1884" y="40"/>
                  </a:lnTo>
                  <a:lnTo>
                    <a:pt x="1884" y="159"/>
                  </a:lnTo>
                  <a:lnTo>
                    <a:pt x="1924" y="159"/>
                  </a:lnTo>
                  <a:lnTo>
                    <a:pt x="1924" y="40"/>
                  </a:lnTo>
                  <a:lnTo>
                    <a:pt x="1984" y="40"/>
                  </a:lnTo>
                  <a:lnTo>
                    <a:pt x="1984" y="159"/>
                  </a:lnTo>
                  <a:lnTo>
                    <a:pt x="2024" y="159"/>
                  </a:lnTo>
                  <a:lnTo>
                    <a:pt x="2024" y="40"/>
                  </a:lnTo>
                  <a:lnTo>
                    <a:pt x="2084" y="40"/>
                  </a:lnTo>
                  <a:lnTo>
                    <a:pt x="2084" y="159"/>
                  </a:lnTo>
                  <a:lnTo>
                    <a:pt x="2124" y="159"/>
                  </a:lnTo>
                  <a:lnTo>
                    <a:pt x="2124" y="40"/>
                  </a:lnTo>
                  <a:lnTo>
                    <a:pt x="2170" y="40"/>
                  </a:lnTo>
                  <a:lnTo>
                    <a:pt x="2170" y="298"/>
                  </a:lnTo>
                  <a:lnTo>
                    <a:pt x="2210" y="298"/>
                  </a:lnTo>
                  <a:lnTo>
                    <a:pt x="2210" y="40"/>
                  </a:lnTo>
                  <a:lnTo>
                    <a:pt x="2347" y="40"/>
                  </a:lnTo>
                  <a:lnTo>
                    <a:pt x="2347" y="458"/>
                  </a:lnTo>
                  <a:close/>
                  <a:moveTo>
                    <a:pt x="0" y="498"/>
                  </a:moveTo>
                  <a:lnTo>
                    <a:pt x="0" y="498"/>
                  </a:lnTo>
                  <a:lnTo>
                    <a:pt x="2387" y="498"/>
                  </a:lnTo>
                  <a:lnTo>
                    <a:pt x="2387" y="0"/>
                  </a:lnTo>
                  <a:lnTo>
                    <a:pt x="0" y="0"/>
                  </a:lnTo>
                  <a:lnTo>
                    <a:pt x="0" y="49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00" name="矩形 299"/>
          <p:cNvSpPr/>
          <p:nvPr userDrawn="1"/>
        </p:nvSpPr>
        <p:spPr>
          <a:xfrm>
            <a:off x="529" y="1661090"/>
            <a:ext cx="12190942" cy="1601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1" name="矩形 300"/>
          <p:cNvSpPr/>
          <p:nvPr userDrawn="1"/>
        </p:nvSpPr>
        <p:spPr>
          <a:xfrm>
            <a:off x="1058" y="6488563"/>
            <a:ext cx="1219094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02" name="图片 30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5" y="291376"/>
            <a:ext cx="544105" cy="6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0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8" r:id="rId2"/>
    <p:sldLayoutId id="2147484109" r:id="rId3"/>
    <p:sldLayoutId id="2147484110" r:id="rId4"/>
    <p:sldLayoutId id="2147484111" r:id="rId5"/>
    <p:sldLayoutId id="214748411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85539" y="1750701"/>
            <a:ext cx="502092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XX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学院    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XX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185" y="2683298"/>
            <a:ext cx="5397631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毕业设计答辩</a:t>
            </a:r>
            <a:endParaRPr kumimoji="1" lang="zh-CN" altLang="en-US" sz="6600" dirty="0">
              <a:gradFill>
                <a:gsLst>
                  <a:gs pos="32000">
                    <a:srgbClr val="F76D6A"/>
                  </a:gs>
                  <a:gs pos="0">
                    <a:srgbClr val="DD6161"/>
                  </a:gs>
                  <a:gs pos="69000">
                    <a:srgbClr val="FD8562"/>
                  </a:gs>
                  <a:gs pos="97000">
                    <a:srgbClr val="FD905D"/>
                  </a:gs>
                </a:gsLst>
                <a:path path="circle">
                  <a:fillToRect t="100000" r="100000"/>
                </a:path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7595" y="3945307"/>
            <a:ext cx="2396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静态红橙渐变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4448899" y="4622540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学校名称：</a:t>
            </a:r>
            <a:r>
              <a:rPr lang="en-US" altLang="zh-CN" sz="1600" dirty="0" err="1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SunSky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指导老师：日天杂谈</a:t>
            </a:r>
            <a:endParaRPr lang="en-US" altLang="zh-CN" sz="16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答辩人：张某某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22" y="752724"/>
            <a:ext cx="1061156" cy="7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可选过程 6"/>
          <p:cNvSpPr/>
          <p:nvPr/>
        </p:nvSpPr>
        <p:spPr>
          <a:xfrm rot="2727301">
            <a:off x="3858367" y="1183314"/>
            <a:ext cx="4491372" cy="4491372"/>
          </a:xfrm>
          <a:prstGeom prst="flowChartAlternateProcess">
            <a:avLst/>
          </a:prstGeom>
          <a:solidFill>
            <a:schemeClr val="bg1">
              <a:alpha val="3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5" b="2901"/>
          <a:stretch/>
        </p:blipFill>
        <p:spPr>
          <a:xfrm>
            <a:off x="1438504" y="3467100"/>
            <a:ext cx="4541116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主要内容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34600" y="1197031"/>
            <a:ext cx="4545021" cy="2078181"/>
          </a:xfrm>
          <a:prstGeom prst="rect">
            <a:avLst/>
          </a:prstGeom>
          <a:solidFill>
            <a:srgbClr val="D02A2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28484" y="3492614"/>
            <a:ext cx="4545021" cy="2078181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81320" y="1981823"/>
            <a:ext cx="4005702" cy="90954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在此可以选择比较重要分内容用来叙述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或者将此页复制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叙述多个分段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;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在此可以选择比较重要分内容用来叙述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或者将此页复制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叙述多个分段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;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81320" y="152609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内容分段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73045" y="4302500"/>
            <a:ext cx="4005702" cy="90954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在此可以选择比较重要分内容用来叙述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或者将此页复制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叙述多个分段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;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在此可以选择比较重要分内容用来叙述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或者将此页复制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叙述多个分段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;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60761" y="384815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内容分段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5" b="2901"/>
          <a:stretch/>
        </p:blipFill>
        <p:spPr>
          <a:xfrm>
            <a:off x="6230436" y="1197031"/>
            <a:ext cx="4541116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17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115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</a:rPr>
                <a:t>设计流程</a:t>
              </a:r>
              <a:endParaRPr lang="en-US" altLang="zh-CN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PROCESS</a:t>
              </a:r>
              <a:endParaRPr kumimoji="1"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3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 37"/>
          <p:cNvGrpSpPr/>
          <p:nvPr/>
        </p:nvGrpSpPr>
        <p:grpSpPr>
          <a:xfrm>
            <a:off x="1351508" y="1257251"/>
            <a:ext cx="9660274" cy="3497629"/>
            <a:chOff x="1351508" y="1606386"/>
            <a:chExt cx="9660274" cy="3497629"/>
          </a:xfrm>
        </p:grpSpPr>
        <p:grpSp>
          <p:nvGrpSpPr>
            <p:cNvPr id="15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7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日程安排</a:t>
            </a:r>
            <a:endParaRPr kumimoji="1" lang="zh-CN" altLang="en-US" dirty="0"/>
          </a:p>
        </p:txBody>
      </p:sp>
      <p:grpSp>
        <p:nvGrpSpPr>
          <p:cNvPr id="41" name="组 40"/>
          <p:cNvGrpSpPr/>
          <p:nvPr/>
        </p:nvGrpSpPr>
        <p:grpSpPr>
          <a:xfrm>
            <a:off x="1348491" y="1261682"/>
            <a:ext cx="1916523" cy="2274689"/>
            <a:chOff x="1348491" y="1361435"/>
            <a:chExt cx="1916523" cy="2274689"/>
          </a:xfrm>
        </p:grpSpPr>
        <p:sp>
          <p:nvSpPr>
            <p:cNvPr id="11" name="矩形 10"/>
            <p:cNvSpPr/>
            <p:nvPr/>
          </p:nvSpPr>
          <p:spPr>
            <a:xfrm rot="16200000">
              <a:off x="2247636" y="462290"/>
              <a:ext cx="118233" cy="1916523"/>
            </a:xfrm>
            <a:prstGeom prst="rect">
              <a:avLst/>
            </a:pr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4" name="组 13"/>
            <p:cNvGrpSpPr/>
            <p:nvPr/>
          </p:nvGrpSpPr>
          <p:grpSpPr>
            <a:xfrm>
              <a:off x="1476670" y="1529833"/>
              <a:ext cx="1788342" cy="2106291"/>
              <a:chOff x="3905382" y="996315"/>
              <a:chExt cx="1788342" cy="210629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29208" y="1329813"/>
                <a:ext cx="1764516" cy="1772793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在此时间段内通过阅读专业书籍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论文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期刊等形式了解相关设计的理论和应用情况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熟知课题背景</a:t>
                </a:r>
                <a:endPara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905382" y="996315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kern="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资料收集阶段</a:t>
                </a:r>
                <a:endParaRPr lang="en-US" altLang="zh-CN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42" name="组 41"/>
          <p:cNvGrpSpPr/>
          <p:nvPr/>
        </p:nvGrpSpPr>
        <p:grpSpPr>
          <a:xfrm>
            <a:off x="3711284" y="2648633"/>
            <a:ext cx="1916523" cy="1714536"/>
            <a:chOff x="3711284" y="2748386"/>
            <a:chExt cx="1916523" cy="1714536"/>
          </a:xfrm>
        </p:grpSpPr>
        <p:sp>
          <p:nvSpPr>
            <p:cNvPr id="18" name="矩形 17"/>
            <p:cNvSpPr/>
            <p:nvPr/>
          </p:nvSpPr>
          <p:spPr>
            <a:xfrm rot="16200000">
              <a:off x="4610429" y="1849241"/>
              <a:ext cx="118233" cy="1916523"/>
            </a:xfrm>
            <a:prstGeom prst="rect">
              <a:avLst/>
            </a:pr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3839463" y="2916784"/>
              <a:ext cx="1788342" cy="1546138"/>
              <a:chOff x="3905382" y="996315"/>
              <a:chExt cx="1788342" cy="154613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929208" y="1329813"/>
                <a:ext cx="1764516" cy="1212640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在此时间段对设计进行功能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目标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方法上的设计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进行时间规划</a:t>
                </a:r>
                <a:endPara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05382" y="996315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kern="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设计分析阶段</a:t>
                </a:r>
                <a:endParaRPr lang="en-US" altLang="zh-CN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43" name="组 42"/>
          <p:cNvGrpSpPr/>
          <p:nvPr/>
        </p:nvGrpSpPr>
        <p:grpSpPr>
          <a:xfrm>
            <a:off x="6068042" y="1680742"/>
            <a:ext cx="1916523" cy="1994612"/>
            <a:chOff x="6068042" y="1780495"/>
            <a:chExt cx="1916523" cy="1994612"/>
          </a:xfrm>
        </p:grpSpPr>
        <p:sp>
          <p:nvSpPr>
            <p:cNvPr id="23" name="矩形 22"/>
            <p:cNvSpPr/>
            <p:nvPr/>
          </p:nvSpPr>
          <p:spPr>
            <a:xfrm rot="16200000">
              <a:off x="6967187" y="881350"/>
              <a:ext cx="118233" cy="1916523"/>
            </a:xfrm>
            <a:prstGeom prst="rect">
              <a:avLst/>
            </a:pr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6196221" y="1948893"/>
              <a:ext cx="1788342" cy="1826214"/>
              <a:chOff x="3905382" y="996315"/>
              <a:chExt cx="1788342" cy="182621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929208" y="1329813"/>
                <a:ext cx="1764516" cy="1492716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在此时间段进行设计的具体制作与实施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分为哪些步骤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如何做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采用何种技术和技能</a:t>
                </a:r>
                <a:endPara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05382" y="996315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kern="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设计实施阶段</a:t>
                </a:r>
                <a:endParaRPr lang="en-US" altLang="zh-CN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44" name="组 43"/>
          <p:cNvGrpSpPr/>
          <p:nvPr/>
        </p:nvGrpSpPr>
        <p:grpSpPr>
          <a:xfrm>
            <a:off x="8430837" y="2536449"/>
            <a:ext cx="1916523" cy="1994612"/>
            <a:chOff x="8430837" y="2636202"/>
            <a:chExt cx="1916523" cy="1994612"/>
          </a:xfrm>
        </p:grpSpPr>
        <p:sp>
          <p:nvSpPr>
            <p:cNvPr id="28" name="矩形 27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8559016" y="2804600"/>
              <a:ext cx="1788342" cy="1826214"/>
              <a:chOff x="3905382" y="996315"/>
              <a:chExt cx="1788342" cy="182621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929208" y="1329813"/>
                <a:ext cx="1764516" cy="1492716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在此时间段对设计的成品进行总结和研究分析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得出结论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,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知晓不足与制定下一步的改进计划</a:t>
                </a:r>
                <a:endPara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05382" y="996315"/>
                <a:ext cx="14157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CN" altLang="en-US" sz="1600" kern="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研究总结阶段</a:t>
                </a:r>
                <a:endParaRPr lang="en-US" altLang="zh-CN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883253" y="4653096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20xx-03</a:t>
            </a:r>
            <a:endParaRPr lang="en-US" altLang="zh-CN" sz="16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6806" y="4653096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20xx-04</a:t>
            </a:r>
            <a:endParaRPr lang="en-US" altLang="zh-CN" sz="16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10359" y="4653096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20xx-05</a:t>
            </a:r>
            <a:endParaRPr lang="en-US" altLang="zh-CN" sz="16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3912" y="4653096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20xx-06</a:t>
            </a:r>
            <a:endParaRPr lang="en-US" altLang="zh-CN" sz="16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76446" y="5432578"/>
            <a:ext cx="9730488" cy="93256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对总体设计进行大致的时间规划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进行总体把握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并按照时间来推进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以便于能够按照计划完成毕业设计作品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对总体设计进行大致的时间规划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进行总体把握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并按照时间来推进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以便于能够按照计划完成毕业设计作品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对总体设计进行大致的时间规划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进行总体把握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并按照时间来推进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以便于能够按照计划完成毕业设计作品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任意形状 45"/>
          <p:cNvSpPr/>
          <p:nvPr/>
        </p:nvSpPr>
        <p:spPr>
          <a:xfrm>
            <a:off x="-1" y="5555226"/>
            <a:ext cx="1230756" cy="32716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D02A2A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5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实施步骤</a:t>
            </a:r>
            <a:endParaRPr kumimoji="1"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0" y="1302435"/>
            <a:ext cx="1241977" cy="731620"/>
          </a:xfrm>
          <a:prstGeom prst="homePlate">
            <a:avLst/>
          </a:prstGeom>
          <a:solidFill>
            <a:srgbClr val="D0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1017541" y="1302436"/>
            <a:ext cx="945999" cy="7316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720773" y="1302436"/>
            <a:ext cx="945999" cy="731620"/>
          </a:xfrm>
          <a:prstGeom prst="chevron">
            <a:avLst/>
          </a:prstGeom>
          <a:solidFill>
            <a:srgbClr val="D0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24005" y="1302435"/>
            <a:ext cx="945999" cy="7316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9" name="组 58"/>
          <p:cNvGrpSpPr/>
          <p:nvPr/>
        </p:nvGrpSpPr>
        <p:grpSpPr>
          <a:xfrm>
            <a:off x="770496" y="3289466"/>
            <a:ext cx="2393257" cy="1711512"/>
            <a:chOff x="770496" y="3289466"/>
            <a:chExt cx="2393257" cy="1711512"/>
          </a:xfrm>
        </p:grpSpPr>
        <p:sp>
          <p:nvSpPr>
            <p:cNvPr id="22" name="椭圆 21"/>
            <p:cNvSpPr/>
            <p:nvPr/>
          </p:nvSpPr>
          <p:spPr>
            <a:xfrm>
              <a:off x="770496" y="3411956"/>
              <a:ext cx="138768" cy="138768"/>
            </a:xfrm>
            <a:prstGeom prst="ellipse">
              <a:avLst/>
            </a:prstGeom>
            <a:solidFill>
              <a:srgbClr val="D0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74922" y="3788338"/>
              <a:ext cx="2188831" cy="121264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在此输入具体进行设计制作的第一个步骤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例如产品分析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定位分析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功能分析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需求分析等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74922" y="3289466"/>
              <a:ext cx="1133644" cy="3861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zh-CN" altLang="en-US" sz="1600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实施步骤</a:t>
              </a:r>
              <a:r>
                <a:rPr kumimoji="1" lang="en-US" altLang="zh-CN" sz="1600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A</a:t>
              </a:r>
              <a:endParaRPr kumimoji="1" lang="en-US" altLang="zh-CN" sz="16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  <p:cxnSp>
        <p:nvCxnSpPr>
          <p:cNvPr id="26" name="肘形连接符 25"/>
          <p:cNvCxnSpPr>
            <a:stCxn id="3" idx="2"/>
            <a:endCxn id="22" idx="2"/>
          </p:cNvCxnSpPr>
          <p:nvPr/>
        </p:nvCxnSpPr>
        <p:spPr>
          <a:xfrm rot="16200000" flipH="1">
            <a:off x="-119352" y="2591491"/>
            <a:ext cx="1447285" cy="332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 59"/>
          <p:cNvGrpSpPr/>
          <p:nvPr/>
        </p:nvGrpSpPr>
        <p:grpSpPr>
          <a:xfrm>
            <a:off x="3480113" y="3289466"/>
            <a:ext cx="2417082" cy="1431435"/>
            <a:chOff x="3367425" y="3289466"/>
            <a:chExt cx="2417082" cy="1431435"/>
          </a:xfrm>
        </p:grpSpPr>
        <p:sp>
          <p:nvSpPr>
            <p:cNvPr id="27" name="椭圆 26"/>
            <p:cNvSpPr/>
            <p:nvPr/>
          </p:nvSpPr>
          <p:spPr>
            <a:xfrm>
              <a:off x="3367425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95676" y="3788338"/>
              <a:ext cx="2188831" cy="93256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在此输入具体进行设计制作的额第二个步骤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例如草图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框架搭建等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71851" y="3289466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实施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31" name="肘形连接符 30"/>
          <p:cNvCxnSpPr>
            <a:stCxn id="4" idx="2"/>
            <a:endCxn id="27" idx="0"/>
          </p:cNvCxnSpPr>
          <p:nvPr/>
        </p:nvCxnSpPr>
        <p:spPr>
          <a:xfrm rot="16200000" flipH="1">
            <a:off x="1739616" y="1602075"/>
            <a:ext cx="1377900" cy="224186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 60"/>
          <p:cNvGrpSpPr/>
          <p:nvPr/>
        </p:nvGrpSpPr>
        <p:grpSpPr>
          <a:xfrm>
            <a:off x="6189730" y="3289466"/>
            <a:ext cx="2417082" cy="1408416"/>
            <a:chOff x="5964354" y="3289466"/>
            <a:chExt cx="2417082" cy="1408416"/>
          </a:xfrm>
        </p:grpSpPr>
        <p:sp>
          <p:nvSpPr>
            <p:cNvPr id="34" name="椭圆 33"/>
            <p:cNvSpPr/>
            <p:nvPr/>
          </p:nvSpPr>
          <p:spPr>
            <a:xfrm>
              <a:off x="5964354" y="3411956"/>
              <a:ext cx="138768" cy="13876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192605" y="3788338"/>
              <a:ext cx="2188831" cy="90954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第三个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例如产品制作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内容填充等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68780" y="3289466"/>
              <a:ext cx="1138453" cy="3861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zh-CN" altLang="en-US" sz="16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实施</a:t>
              </a:r>
              <a:r>
                <a:rPr kumimoji="1" lang="zh-CN" altLang="en-US" sz="1600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步骤</a:t>
              </a:r>
              <a:r>
                <a:rPr kumimoji="1" lang="en-US" altLang="zh-CN" sz="1600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C</a:t>
              </a:r>
              <a:endParaRPr kumimoji="1" lang="en-US" altLang="zh-CN" sz="16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  <p:cxnSp>
        <p:nvCxnSpPr>
          <p:cNvPr id="40" name="肘形连接符 39"/>
          <p:cNvCxnSpPr>
            <a:stCxn id="6" idx="2"/>
            <a:endCxn id="34" idx="0"/>
          </p:cNvCxnSpPr>
          <p:nvPr/>
        </p:nvCxnSpPr>
        <p:spPr>
          <a:xfrm rot="16200000" flipH="1">
            <a:off x="3446041" y="598883"/>
            <a:ext cx="1377900" cy="4248246"/>
          </a:xfrm>
          <a:prstGeom prst="bentConnector3">
            <a:avLst>
              <a:gd name="adj1" fmla="val 41705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 61"/>
          <p:cNvGrpSpPr/>
          <p:nvPr/>
        </p:nvGrpSpPr>
        <p:grpSpPr>
          <a:xfrm>
            <a:off x="8899347" y="3289466"/>
            <a:ext cx="2417082" cy="1711512"/>
            <a:chOff x="8899347" y="3289466"/>
            <a:chExt cx="2417082" cy="1711512"/>
          </a:xfrm>
        </p:grpSpPr>
        <p:sp>
          <p:nvSpPr>
            <p:cNvPr id="51" name="椭圆 50"/>
            <p:cNvSpPr/>
            <p:nvPr/>
          </p:nvSpPr>
          <p:spPr>
            <a:xfrm>
              <a:off x="8899347" y="3411956"/>
              <a:ext cx="138768" cy="13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127598" y="3788338"/>
              <a:ext cx="2188831" cy="121264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在此输入具体进行设计制作的额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第四个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例如完善内容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功能拓展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消除缺陷等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103773" y="3289466"/>
              <a:ext cx="11480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实施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55" name="肘形连接符 54"/>
          <p:cNvCxnSpPr>
            <a:stCxn id="7" idx="2"/>
            <a:endCxn id="51" idx="0"/>
          </p:cNvCxnSpPr>
          <p:nvPr/>
        </p:nvCxnSpPr>
        <p:spPr>
          <a:xfrm rot="16200000" flipH="1">
            <a:off x="5152465" y="-404311"/>
            <a:ext cx="1377901" cy="6254631"/>
          </a:xfrm>
          <a:prstGeom prst="bentConnector3">
            <a:avLst>
              <a:gd name="adj1" fmla="val 33625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实施步骤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56610" y="1710575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1390534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1390534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2196320"/>
            <a:ext cx="1111202" cy="400110"/>
          </a:xfrm>
          <a:prstGeom prst="rect">
            <a:avLst/>
          </a:prstGeom>
          <a:solidFill>
            <a:srgbClr val="D02A2A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START!</a:t>
            </a:r>
            <a:endParaRPr lang="en-US" altLang="zh-CN" sz="20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497483" y="2196320"/>
            <a:ext cx="1160895" cy="400110"/>
          </a:xfrm>
          <a:prstGeom prst="rect">
            <a:avLst/>
          </a:prstGeom>
          <a:solidFill>
            <a:srgbClr val="D02A2A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FINISH!</a:t>
            </a:r>
            <a:endParaRPr lang="en-US" altLang="zh-CN" sz="20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524137" y="1600200"/>
            <a:ext cx="2188830" cy="4296525"/>
            <a:chOff x="1409837" y="1600200"/>
            <a:chExt cx="2188830" cy="4296525"/>
          </a:xfrm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rgbClr val="D0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solidFill>
                <a:srgbClr val="D0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91183" y="4366416"/>
              <a:ext cx="1826140" cy="1469698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在此输入具体进行设计制作的第一个步骤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例如产品分析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定位分析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功能分析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需求分析等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937430" y="4027862"/>
              <a:ext cx="1133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实施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1600200"/>
            <a:ext cx="2188830" cy="4296525"/>
            <a:chOff x="3894312" y="1600200"/>
            <a:chExt cx="2188830" cy="4296525"/>
          </a:xfrm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75658" y="4366416"/>
              <a:ext cx="1826140" cy="118962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在此输入具体进行设计制作的额第二个步骤</a:t>
              </a:r>
              <a:r>
                <a:rPr lang="en-US" altLang="zh-CN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例如草图</a:t>
              </a:r>
              <a:r>
                <a:rPr lang="en-US" altLang="zh-CN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框架搭建等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421905" y="4027862"/>
              <a:ext cx="1133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kern="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实施</a:t>
              </a:r>
              <a:r>
                <a:rPr lang="zh-CN" altLang="en-US" sz="1600" kern="0" dirty="0" smtClean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600" kern="0" dirty="0" smtClean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</a:t>
              </a:r>
              <a:endParaRPr lang="en-US" altLang="zh-CN" sz="1600" kern="0" dirty="0">
                <a:solidFill>
                  <a:srgbClr val="D02A2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6217677" y="1600200"/>
            <a:ext cx="2188830" cy="4296525"/>
            <a:chOff x="1409837" y="1600200"/>
            <a:chExt cx="2188830" cy="4296525"/>
          </a:xfrm>
        </p:grpSpPr>
        <p:grpSp>
          <p:nvGrpSpPr>
            <p:cNvPr id="54" name="组 53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solidFill>
                <a:srgbClr val="D0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64" name="上箭头标注 63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solidFill>
                <a:srgbClr val="D02A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591183" y="4366416"/>
              <a:ext cx="1826140" cy="118962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在此输入具体进行设计制作的额第三个步骤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例如产品制作</a:t>
              </a:r>
              <a:r>
                <a:rPr lang="en-US" altLang="zh-CN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内容填充等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937430" y="4027862"/>
              <a:ext cx="11336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实施</a:t>
              </a:r>
              <a:r>
                <a:rPr lang="zh-CN" altLang="en-US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564448" y="1600200"/>
            <a:ext cx="2188830" cy="4296525"/>
            <a:chOff x="8564448" y="1600200"/>
            <a:chExt cx="2188830" cy="4296525"/>
          </a:xfrm>
        </p:grpSpPr>
        <p:grpSp>
          <p:nvGrpSpPr>
            <p:cNvPr id="66" name="组 65"/>
            <p:cNvGrpSpPr/>
            <p:nvPr/>
          </p:nvGrpSpPr>
          <p:grpSpPr>
            <a:xfrm>
              <a:off x="8564448" y="1600200"/>
              <a:ext cx="2188830" cy="4296525"/>
              <a:chOff x="1644650" y="1600200"/>
              <a:chExt cx="1955800" cy="4296525"/>
            </a:xfrm>
            <a:solidFill>
              <a:schemeClr val="bg1"/>
            </a:solidFill>
          </p:grpSpPr>
          <p:sp>
            <p:nvSpPr>
              <p:cNvPr id="70" name="椭圆 69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71" name="上箭头标注 7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745794" y="4366416"/>
              <a:ext cx="1826140" cy="118962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在此输入具体进行设计制作的额第四个步骤</a:t>
              </a:r>
              <a:r>
                <a:rPr lang="en-US" altLang="zh-CN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例如完善内容</a:t>
              </a:r>
              <a:r>
                <a:rPr lang="en-US" altLang="zh-CN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功能拓展</a:t>
              </a:r>
              <a:r>
                <a:rPr lang="en-US" altLang="zh-CN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消除缺陷等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9084828" y="4027862"/>
              <a:ext cx="11480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8565">
                <a:defRPr/>
              </a:pPr>
              <a:r>
                <a:rPr lang="zh-CN" altLang="en-US" sz="1600" kern="0" dirty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实施</a:t>
              </a:r>
              <a:r>
                <a:rPr lang="zh-CN" altLang="en-US" sz="1600" kern="0" dirty="0" smtClean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步骤</a:t>
              </a:r>
              <a:r>
                <a:rPr lang="en-US" altLang="zh-CN" sz="1600" kern="0" dirty="0" smtClean="0">
                  <a:solidFill>
                    <a:srgbClr val="D02A2A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</a:t>
              </a:r>
              <a:endParaRPr lang="en-US" altLang="zh-CN" sz="1600" kern="0" dirty="0">
                <a:solidFill>
                  <a:srgbClr val="D02A2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37" y="3156357"/>
            <a:ext cx="702228" cy="702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55" y="3156357"/>
            <a:ext cx="702228" cy="70222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20" y="3156357"/>
            <a:ext cx="702228" cy="70222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38" y="3156357"/>
            <a:ext cx="702228" cy="7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115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</a:rPr>
                <a:t>作品展示</a:t>
              </a:r>
              <a:endParaRPr lang="en-US" altLang="zh-CN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SHOW</a:t>
              </a:r>
              <a:endParaRPr kumimoji="1"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11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15474" r="104" b="-15787"/>
          <a:stretch/>
        </p:blipFill>
        <p:spPr>
          <a:xfrm>
            <a:off x="-12700" y="-12699"/>
            <a:ext cx="12191999" cy="81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总体展示</a:t>
            </a:r>
            <a:endParaRPr kumimoji="1" lang="zh-CN" altLang="en-US" dirty="0"/>
          </a:p>
        </p:txBody>
      </p:sp>
      <p:sp>
        <p:nvSpPr>
          <p:cNvPr id="3" name="手动输入 2"/>
          <p:cNvSpPr/>
          <p:nvPr/>
        </p:nvSpPr>
        <p:spPr>
          <a:xfrm rot="16200000" flipH="1">
            <a:off x="5746750" y="412750"/>
            <a:ext cx="6858000" cy="6032500"/>
          </a:xfrm>
          <a:prstGeom prst="flowChartManualInput">
            <a:avLst/>
          </a:prstGeom>
          <a:gradFill flip="none" rotWithShape="1">
            <a:gsLst>
              <a:gs pos="10000">
                <a:srgbClr val="FE9060"/>
              </a:gs>
              <a:gs pos="0">
                <a:srgbClr val="FC9059"/>
              </a:gs>
              <a:gs pos="20000">
                <a:srgbClr val="FF9371">
                  <a:alpha val="99000"/>
                </a:srgbClr>
              </a:gs>
              <a:gs pos="100000">
                <a:srgbClr val="D75C5C">
                  <a:alpha val="96000"/>
                </a:srgbClr>
              </a:gs>
              <a:gs pos="80000">
                <a:srgbClr val="FF2D2D">
                  <a:alpha val="65000"/>
                </a:srgbClr>
              </a:gs>
              <a:gs pos="40000">
                <a:srgbClr val="FF7C53">
                  <a:alpha val="90000"/>
                </a:srgbClr>
              </a:gs>
              <a:gs pos="60000">
                <a:srgbClr val="FA695B">
                  <a:alpha val="90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18401" y="4042414"/>
            <a:ext cx="4127500" cy="233294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对设计进行总体的描述，可以从外观、形态、功能等角度；最终实现了哪些设计功能、设计目标、与原本的设想有何不同、存在问题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可以用数个关键字来简要叙述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对设计进行总体的描述，可以从外观、形态、功能等角度；最终实现了哪些设计功能、设计目标、与原本的设想有何不同、存在问题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也可以用数个关键字来简要叙述</a:t>
            </a:r>
            <a:endParaRPr lang="en-US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18400" y="35191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总体</a:t>
            </a: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概述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19" y="2573101"/>
            <a:ext cx="812549" cy="8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t="-539" r="24253" b="539"/>
          <a:stretch/>
        </p:blipFill>
        <p:spPr>
          <a:xfrm>
            <a:off x="7416800" y="633444"/>
            <a:ext cx="4078277" cy="5383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作品</a:t>
            </a:r>
            <a:r>
              <a:rPr kumimoji="1" lang="zh-CN" altLang="en-US" dirty="0" smtClean="0"/>
              <a:t>展示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5757" y="2024369"/>
            <a:ext cx="5826283" cy="85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kumimoji="1" lang="zh-CN" altLang="en-US" sz="2000" b="1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对作品进行一句话描述，比如“无与伦比、独一无二、别具匠心的</a:t>
            </a:r>
            <a:r>
              <a:rPr kumimoji="1" lang="en-US" altLang="zh-CN" sz="2000" b="1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xx</a:t>
            </a:r>
            <a:r>
              <a:rPr kumimoji="1" lang="zh-CN" altLang="en-US" sz="2000" b="1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”</a:t>
            </a:r>
            <a:endParaRPr kumimoji="1" lang="zh-CN" altLang="en-US" sz="2000" b="1" dirty="0">
              <a:gradFill>
                <a:gsLst>
                  <a:gs pos="32000">
                    <a:srgbClr val="F76D6A"/>
                  </a:gs>
                  <a:gs pos="0">
                    <a:srgbClr val="DD6161"/>
                  </a:gs>
                  <a:gs pos="69000">
                    <a:srgbClr val="FD8562"/>
                  </a:gs>
                  <a:gs pos="97000">
                    <a:srgbClr val="FD905D"/>
                  </a:gs>
                </a:gsLst>
                <a:path path="circle">
                  <a:fillToRect t="100000" r="100000"/>
                </a:path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00" y="1678099"/>
            <a:ext cx="904986" cy="97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kumimoji="1" lang="zh-CN" altLang="en-US" sz="4800" b="1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9310" y="2397196"/>
            <a:ext cx="904986" cy="97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kumimoji="1" lang="zh-CN" altLang="en-US" sz="4800" b="1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968487" y="4074037"/>
            <a:ext cx="5795516" cy="174977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对设计进行总体的描述，可以从外观、形态、功能等角度；最终实现了哪些设计功能、设计目标、与原本的设想有何不同、存在问题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也可以用数个关键字来简要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叙述；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对设计进行总体的描述，可以从外观、形态、功能等角度；最终实现了哪些设计功能、设计目标、与原本的设想有何不同、存在问题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也可以用数个关键字来简要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endParaRPr lang="en-US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486" y="35508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总体概述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7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设计创新</a:t>
            </a:r>
            <a:endParaRPr kumimoji="1" lang="zh-CN" altLang="en-US" dirty="0"/>
          </a:p>
        </p:txBody>
      </p:sp>
      <p:sp>
        <p:nvSpPr>
          <p:cNvPr id="11" name="任意形状 10"/>
          <p:cNvSpPr/>
          <p:nvPr/>
        </p:nvSpPr>
        <p:spPr>
          <a:xfrm>
            <a:off x="1390974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3617" y="3620651"/>
            <a:ext cx="2076683" cy="204005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6436260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任意形状 22"/>
          <p:cNvSpPr/>
          <p:nvPr/>
        </p:nvSpPr>
        <p:spPr>
          <a:xfrm>
            <a:off x="8958903" y="3620651"/>
            <a:ext cx="2076683" cy="2040050"/>
          </a:xfrm>
          <a:custGeom>
            <a:avLst/>
            <a:gdLst>
              <a:gd name="connsiteX0" fmla="*/ 0 w 2076683"/>
              <a:gd name="connsiteY0" fmla="*/ 0 h 2040050"/>
              <a:gd name="connsiteX1" fmla="*/ 2076683 w 2076683"/>
              <a:gd name="connsiteY1" fmla="*/ 0 h 2040050"/>
              <a:gd name="connsiteX2" fmla="*/ 2076683 w 2076683"/>
              <a:gd name="connsiteY2" fmla="*/ 2040050 h 2040050"/>
              <a:gd name="connsiteX3" fmla="*/ 0 w 2076683"/>
              <a:gd name="connsiteY3" fmla="*/ 2040050 h 2040050"/>
              <a:gd name="connsiteX4" fmla="*/ 0 w 2076683"/>
              <a:gd name="connsiteY4" fmla="*/ 0 h 20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683" h="2040050">
                <a:moveTo>
                  <a:pt x="0" y="0"/>
                </a:moveTo>
                <a:lnTo>
                  <a:pt x="2076683" y="0"/>
                </a:lnTo>
                <a:lnTo>
                  <a:pt x="2076683" y="2040050"/>
                </a:lnTo>
                <a:lnTo>
                  <a:pt x="0" y="20400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t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5" name="组 24"/>
          <p:cNvGrpSpPr/>
          <p:nvPr/>
        </p:nvGrpSpPr>
        <p:grpSpPr>
          <a:xfrm>
            <a:off x="1268594" y="1273496"/>
            <a:ext cx="2193602" cy="4387205"/>
            <a:chOff x="1268594" y="1273496"/>
            <a:chExt cx="2193602" cy="4387205"/>
          </a:xfrm>
        </p:grpSpPr>
        <p:sp>
          <p:nvSpPr>
            <p:cNvPr id="9" name="直线连接符 8"/>
            <p:cNvSpPr/>
            <p:nvPr/>
          </p:nvSpPr>
          <p:spPr>
            <a:xfrm>
              <a:off x="1281294" y="1712217"/>
              <a:ext cx="0" cy="3948484"/>
            </a:xfrm>
            <a:prstGeom prst="line">
              <a:avLst/>
            </a:prstGeom>
            <a:ln w="38100">
              <a:solidFill>
                <a:srgbClr val="D02A2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形状 11"/>
            <p:cNvSpPr/>
            <p:nvPr/>
          </p:nvSpPr>
          <p:spPr>
            <a:xfrm>
              <a:off x="1268594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A2A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452324" y="1323579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791237" y="1273496"/>
            <a:ext cx="2193602" cy="4387205"/>
            <a:chOff x="3791237" y="1273496"/>
            <a:chExt cx="2193602" cy="4387205"/>
          </a:xfrm>
        </p:grpSpPr>
        <p:sp>
          <p:nvSpPr>
            <p:cNvPr id="13" name="直线连接符 12"/>
            <p:cNvSpPr/>
            <p:nvPr/>
          </p:nvSpPr>
          <p:spPr>
            <a:xfrm>
              <a:off x="3803937" y="1712217"/>
              <a:ext cx="0" cy="3948484"/>
            </a:xfrm>
            <a:prstGeom prst="line">
              <a:avLst/>
            </a:prstGeom>
            <a:ln w="38100">
              <a:solidFill>
                <a:srgbClr val="D02A2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形状 15"/>
            <p:cNvSpPr/>
            <p:nvPr/>
          </p:nvSpPr>
          <p:spPr>
            <a:xfrm>
              <a:off x="3791237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A2A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974967" y="1323579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6313880" y="1273496"/>
            <a:ext cx="2193602" cy="4387205"/>
            <a:chOff x="6313880" y="1273496"/>
            <a:chExt cx="2193602" cy="4387205"/>
          </a:xfrm>
        </p:grpSpPr>
        <p:sp>
          <p:nvSpPr>
            <p:cNvPr id="17" name="直线连接符 16"/>
            <p:cNvSpPr/>
            <p:nvPr/>
          </p:nvSpPr>
          <p:spPr>
            <a:xfrm>
              <a:off x="6326580" y="1712217"/>
              <a:ext cx="0" cy="3948484"/>
            </a:xfrm>
            <a:prstGeom prst="line">
              <a:avLst/>
            </a:prstGeom>
            <a:ln w="38100">
              <a:solidFill>
                <a:srgbClr val="D02A2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形状 19"/>
            <p:cNvSpPr/>
            <p:nvPr/>
          </p:nvSpPr>
          <p:spPr>
            <a:xfrm>
              <a:off x="6313880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97611" y="1323579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836523" y="1273496"/>
            <a:ext cx="2193602" cy="4387205"/>
            <a:chOff x="8836523" y="1273496"/>
            <a:chExt cx="2193602" cy="4387205"/>
          </a:xfrm>
        </p:grpSpPr>
        <p:sp>
          <p:nvSpPr>
            <p:cNvPr id="21" name="直线连接符 20"/>
            <p:cNvSpPr/>
            <p:nvPr/>
          </p:nvSpPr>
          <p:spPr>
            <a:xfrm>
              <a:off x="8849223" y="1712217"/>
              <a:ext cx="0" cy="3948484"/>
            </a:xfrm>
            <a:prstGeom prst="line">
              <a:avLst/>
            </a:prstGeom>
            <a:ln w="38100">
              <a:solidFill>
                <a:srgbClr val="D02A2A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形状 23"/>
            <p:cNvSpPr/>
            <p:nvPr/>
          </p:nvSpPr>
          <p:spPr>
            <a:xfrm>
              <a:off x="8836523" y="1273496"/>
              <a:ext cx="2193602" cy="438720"/>
            </a:xfrm>
            <a:custGeom>
              <a:avLst/>
              <a:gdLst>
                <a:gd name="connsiteX0" fmla="*/ 0 w 2193602"/>
                <a:gd name="connsiteY0" fmla="*/ 0 h 438720"/>
                <a:gd name="connsiteX1" fmla="*/ 2193602 w 2193602"/>
                <a:gd name="connsiteY1" fmla="*/ 0 h 438720"/>
                <a:gd name="connsiteX2" fmla="*/ 2193602 w 2193602"/>
                <a:gd name="connsiteY2" fmla="*/ 438720 h 438720"/>
                <a:gd name="connsiteX3" fmla="*/ 0 w 2193602"/>
                <a:gd name="connsiteY3" fmla="*/ 438720 h 438720"/>
                <a:gd name="connsiteX4" fmla="*/ 0 w 2193602"/>
                <a:gd name="connsiteY4" fmla="*/ 0 h 4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602" h="438720">
                  <a:moveTo>
                    <a:pt x="0" y="0"/>
                  </a:moveTo>
                  <a:lnTo>
                    <a:pt x="2193602" y="0"/>
                  </a:lnTo>
                  <a:lnTo>
                    <a:pt x="2193602" y="438720"/>
                  </a:lnTo>
                  <a:lnTo>
                    <a:pt x="0" y="438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880" tIns="55880" rIns="55880" bIns="5588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200" kern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020254" y="1323579"/>
              <a:ext cx="12105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16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创新关键字</a:t>
              </a:r>
              <a:endParaRPr lang="en-US" altLang="zh-CN" sz="16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17" y="1944026"/>
            <a:ext cx="1977495" cy="1317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79" y="1944026"/>
            <a:ext cx="1977495" cy="1317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02" y="1944026"/>
            <a:ext cx="1977495" cy="1317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64" y="1944026"/>
            <a:ext cx="1977495" cy="1317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4" name="组 33"/>
          <p:cNvGrpSpPr/>
          <p:nvPr/>
        </p:nvGrpSpPr>
        <p:grpSpPr>
          <a:xfrm>
            <a:off x="1366577" y="3549354"/>
            <a:ext cx="2010337" cy="2088328"/>
            <a:chOff x="1390975" y="3549354"/>
            <a:chExt cx="2010337" cy="2088328"/>
          </a:xfrm>
        </p:grpSpPr>
        <p:sp>
          <p:nvSpPr>
            <p:cNvPr id="38" name="矩形 37"/>
            <p:cNvSpPr/>
            <p:nvPr/>
          </p:nvSpPr>
          <p:spPr>
            <a:xfrm>
              <a:off x="1390975" y="3887908"/>
              <a:ext cx="2010337" cy="174977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在这里叙述你设计的创新点和亮点，着重突出与他人设计的不同之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处；在这里叙述你设计的创新点和亮点，着重突出与他人设计的不同之处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；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15372" y="354935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具体设计</a:t>
              </a:r>
              <a:endParaRPr lang="en-US" altLang="zh-CN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3895989" y="3549354"/>
            <a:ext cx="2010337" cy="2088328"/>
            <a:chOff x="1390975" y="3549354"/>
            <a:chExt cx="2010337" cy="2088328"/>
          </a:xfrm>
        </p:grpSpPr>
        <p:sp>
          <p:nvSpPr>
            <p:cNvPr id="42" name="矩形 41"/>
            <p:cNvSpPr/>
            <p:nvPr/>
          </p:nvSpPr>
          <p:spPr>
            <a:xfrm>
              <a:off x="1390975" y="3887908"/>
              <a:ext cx="2010337" cy="174977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在这里叙述你设计的创新点和亮点，着重突出与他人设计的不同之处；在这里叙述你设计的创新点和亮点，着重突出与他人设计的不同之处；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415372" y="354935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具体设计</a:t>
              </a:r>
              <a:endParaRPr lang="en-US" altLang="zh-CN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424116" y="3549354"/>
            <a:ext cx="2010337" cy="2088328"/>
            <a:chOff x="1390975" y="3549354"/>
            <a:chExt cx="2010337" cy="2088328"/>
          </a:xfrm>
        </p:grpSpPr>
        <p:sp>
          <p:nvSpPr>
            <p:cNvPr id="45" name="矩形 44"/>
            <p:cNvSpPr/>
            <p:nvPr/>
          </p:nvSpPr>
          <p:spPr>
            <a:xfrm>
              <a:off x="1390975" y="3887908"/>
              <a:ext cx="2010337" cy="174977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在这里叙述你设计的创新点和亮点，着重突出与他人设计的不同之处；在这里叙述你设计的创新点和亮点，着重突出与他人设计的不同之处；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415372" y="354935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具体设计</a:t>
              </a:r>
              <a:endParaRPr lang="en-US" altLang="zh-CN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7" name="组 46"/>
          <p:cNvGrpSpPr/>
          <p:nvPr/>
        </p:nvGrpSpPr>
        <p:grpSpPr>
          <a:xfrm>
            <a:off x="8953528" y="3549354"/>
            <a:ext cx="2010337" cy="2088328"/>
            <a:chOff x="1390975" y="3549354"/>
            <a:chExt cx="2010337" cy="2088328"/>
          </a:xfrm>
        </p:grpSpPr>
        <p:sp>
          <p:nvSpPr>
            <p:cNvPr id="48" name="矩形 47"/>
            <p:cNvSpPr/>
            <p:nvPr/>
          </p:nvSpPr>
          <p:spPr>
            <a:xfrm>
              <a:off x="1390975" y="3887908"/>
              <a:ext cx="2010337" cy="174977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在这里叙述你设计的创新点和亮点，着重突出与他人设计的不同之处；在这里叙述你设计的创新点和亮点，着重突出与他人设计的不同之处；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15372" y="354935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具体设计</a:t>
              </a:r>
              <a:endParaRPr lang="en-US" altLang="zh-CN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  <a:endParaRPr lang="zh-CN" altLang="en-US" sz="115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</a:rPr>
                <a:t>总结回顾</a:t>
              </a:r>
              <a:endParaRPr lang="en-US" altLang="zh-CN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SUMMERY</a:t>
              </a:r>
              <a:endParaRPr kumimoji="1"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53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343" y="1659553"/>
            <a:ext cx="5929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CONTENTS</a:t>
            </a:r>
            <a:endParaRPr kumimoji="1" lang="zh-CN" altLang="en-US" sz="80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389403" y="5006531"/>
            <a:ext cx="2309647" cy="830997"/>
            <a:chOff x="474589" y="5006531"/>
            <a:chExt cx="23096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474589" y="5006531"/>
              <a:ext cx="88678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01</a:t>
              </a:r>
              <a:endParaRPr kumimoji="1" lang="zh-CN" altLang="en-US" sz="48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31646" y="5129641"/>
              <a:ext cx="155259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kumimoji="1" lang="zh-CN" altLang="en-US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选题背景</a:t>
              </a:r>
              <a:endParaRPr kumimoji="1" lang="en-US" altLang="zh-CN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  <a:p>
              <a:r>
                <a:rPr kumimoji="1" lang="en-US" altLang="zh-CN" sz="14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BACKGROUND</a:t>
              </a:r>
              <a:endParaRPr kumimoji="1" lang="zh-CN" altLang="en-US" sz="14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682548" y="5006531"/>
            <a:ext cx="2352859" cy="830997"/>
            <a:chOff x="2740933" y="5006531"/>
            <a:chExt cx="235285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2740933" y="5006531"/>
              <a:ext cx="886782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02</a:t>
              </a:r>
              <a:endParaRPr kumimoji="1" lang="zh-CN" altLang="en-US" sz="48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41202" y="5129641"/>
              <a:ext cx="155259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kumimoji="1" lang="zh-CN" altLang="en-US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作品概述</a:t>
              </a:r>
              <a:endParaRPr kumimoji="1" lang="en-US" altLang="zh-CN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  <a:p>
              <a:r>
                <a:rPr kumimoji="1" lang="en-US" altLang="zh-CN" sz="14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INTRODUCTION</a:t>
              </a:r>
              <a:endParaRPr kumimoji="1" lang="zh-CN" altLang="en-US" sz="14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5018905" y="5006531"/>
            <a:ext cx="2308576" cy="830997"/>
            <a:chOff x="5007278" y="5006531"/>
            <a:chExt cx="2308576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5007278" y="5006531"/>
              <a:ext cx="88678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03</a:t>
              </a:r>
              <a:endParaRPr kumimoji="1" lang="zh-CN" altLang="en-US" sz="48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3264" y="5141182"/>
              <a:ext cx="155259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kumimoji="1" lang="zh-CN" altLang="en-US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设计流程</a:t>
              </a:r>
              <a:endParaRPr kumimoji="1" lang="en-US" altLang="zh-CN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  <a:p>
              <a:r>
                <a:rPr kumimoji="1" lang="en-US" altLang="zh-CN" sz="1400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PROCESS</a:t>
              </a:r>
              <a:endParaRPr kumimoji="1" lang="zh-CN" altLang="en-US" sz="14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7310979" y="5006531"/>
            <a:ext cx="2350807" cy="830997"/>
            <a:chOff x="7273623" y="5006531"/>
            <a:chExt cx="2350807" cy="830997"/>
          </a:xfrm>
        </p:grpSpPr>
        <p:sp>
          <p:nvSpPr>
            <p:cNvPr id="13" name="文本框 12"/>
            <p:cNvSpPr txBox="1"/>
            <p:nvPr/>
          </p:nvSpPr>
          <p:spPr>
            <a:xfrm>
              <a:off x="7273623" y="5006531"/>
              <a:ext cx="88678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04</a:t>
              </a:r>
              <a:endParaRPr kumimoji="1" lang="zh-CN" altLang="en-US" sz="48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071840" y="5129640"/>
              <a:ext cx="155259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kumimoji="1" lang="zh-CN" altLang="en-US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作品展示</a:t>
              </a:r>
            </a:p>
            <a:p>
              <a:r>
                <a:rPr kumimoji="1" lang="en-US" altLang="zh-CN" sz="14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SHOW</a:t>
              </a:r>
              <a:endParaRPr kumimoji="1" lang="zh-CN" altLang="en-US" sz="14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9645283" y="5006531"/>
            <a:ext cx="2393037" cy="830997"/>
            <a:chOff x="9539969" y="5006531"/>
            <a:chExt cx="2393037" cy="830997"/>
          </a:xfrm>
        </p:grpSpPr>
        <p:sp>
          <p:nvSpPr>
            <p:cNvPr id="16" name="文本框 15"/>
            <p:cNvSpPr txBox="1"/>
            <p:nvPr/>
          </p:nvSpPr>
          <p:spPr>
            <a:xfrm>
              <a:off x="9539969" y="5006531"/>
              <a:ext cx="88678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zh-CN" sz="48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05</a:t>
              </a:r>
              <a:endParaRPr kumimoji="1" lang="zh-CN" altLang="en-US" sz="48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80416" y="5135802"/>
              <a:ext cx="1552590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kumimoji="1" lang="zh-CN" altLang="en-US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总结回顾</a:t>
              </a:r>
            </a:p>
            <a:p>
              <a:r>
                <a:rPr kumimoji="1" lang="en-US" altLang="zh-CN" sz="1400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SUMMERY</a:t>
              </a:r>
              <a:endParaRPr kumimoji="1" lang="zh-CN" altLang="en-US" sz="14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21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23" b="11199"/>
          <a:stretch/>
        </p:blipFill>
        <p:spPr>
          <a:xfrm>
            <a:off x="-3084" y="1233714"/>
            <a:ext cx="8487655" cy="29173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设计总结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43499" y="4862254"/>
            <a:ext cx="2850582" cy="137268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设计功能的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情况；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功能的情况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功能的情况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功能的情况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67896" y="4451130"/>
            <a:ext cx="6591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kumimoji="1" lang="zh-CN" altLang="en-US" b="1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功能</a:t>
            </a:r>
            <a:endParaRPr kumimoji="1" lang="en-US" altLang="zh-CN" b="1" dirty="0">
              <a:gradFill>
                <a:gsLst>
                  <a:gs pos="32000">
                    <a:srgbClr val="F76D6A"/>
                  </a:gs>
                  <a:gs pos="0">
                    <a:srgbClr val="DD6161"/>
                  </a:gs>
                  <a:gs pos="69000">
                    <a:srgbClr val="FD8562"/>
                  </a:gs>
                  <a:gs pos="97000">
                    <a:srgbClr val="FD905D"/>
                  </a:gs>
                </a:gsLst>
                <a:path path="circle">
                  <a:fillToRect t="100000" r="100000"/>
                </a:path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1419" y="4862254"/>
            <a:ext cx="2850582" cy="137268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设计创新的情况；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创新的情况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创新的情况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创新的情况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35816" y="4451130"/>
            <a:ext cx="6591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kumimoji="1" lang="zh-CN" altLang="en-US" b="1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创新</a:t>
            </a:r>
            <a:endParaRPr kumimoji="1" lang="en-US" altLang="zh-CN" b="1" dirty="0">
              <a:gradFill>
                <a:gsLst>
                  <a:gs pos="32000">
                    <a:srgbClr val="F76D6A"/>
                  </a:gs>
                  <a:gs pos="0">
                    <a:srgbClr val="DD6161"/>
                  </a:gs>
                  <a:gs pos="69000">
                    <a:srgbClr val="FD8562"/>
                  </a:gs>
                  <a:gs pos="97000">
                    <a:srgbClr val="FD905D"/>
                  </a:gs>
                </a:gsLst>
                <a:path path="circle">
                  <a:fillToRect t="100000" r="100000"/>
                </a:path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75260" y="4862254"/>
            <a:ext cx="2850582" cy="134639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叙述设计存在的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设计存在的问题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设计存在的问题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叙述</a:t>
            </a: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设计存在的问题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03735" y="4451130"/>
            <a:ext cx="113364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kumimoji="1" lang="zh-CN" altLang="en-US" b="1" dirty="0" smtClean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存在问题</a:t>
            </a:r>
            <a:endParaRPr kumimoji="1" lang="en-US" altLang="zh-CN" b="1" dirty="0">
              <a:gradFill>
                <a:gsLst>
                  <a:gs pos="32000">
                    <a:srgbClr val="F76D6A"/>
                  </a:gs>
                  <a:gs pos="0">
                    <a:srgbClr val="DD6161"/>
                  </a:gs>
                  <a:gs pos="69000">
                    <a:srgbClr val="FD8562"/>
                  </a:gs>
                  <a:gs pos="97000">
                    <a:srgbClr val="FD905D"/>
                  </a:gs>
                </a:gsLst>
                <a:path path="circle">
                  <a:fillToRect t="100000" r="100000"/>
                </a:path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75260" y="1237152"/>
            <a:ext cx="3716740" cy="2919019"/>
          </a:xfrm>
          <a:prstGeom prst="rect">
            <a:avLst/>
          </a:prstGeom>
          <a:solidFill>
            <a:srgbClr val="D02A2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7034" y="2150515"/>
            <a:ext cx="2877017" cy="177279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这次的设计取得的突破、成果性、功能性等正面的角度来叙述；可以用关键字代替；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defTabSz="608965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这次的设计取得的突破、成果性、功能性等正面的角度来叙述；可以用关键字代替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83209" y="16637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设计总结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49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r>
              <a:rPr kumimoji="1" lang="zh-CN" altLang="en-US" dirty="0" smtClean="0"/>
              <a:t> 数据分析</a:t>
            </a: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51466" y="1188221"/>
            <a:ext cx="2828963" cy="4788666"/>
            <a:chOff x="951466" y="1188221"/>
            <a:chExt cx="2828963" cy="4788666"/>
          </a:xfrm>
        </p:grpSpPr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val="3879207827"/>
                </p:ext>
              </p:extLst>
            </p:nvPr>
          </p:nvGraphicFramePr>
          <p:xfrm>
            <a:off x="951466" y="1188221"/>
            <a:ext cx="2828963" cy="2575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" name="组 3"/>
            <p:cNvGrpSpPr/>
            <p:nvPr/>
          </p:nvGrpSpPr>
          <p:grpSpPr>
            <a:xfrm>
              <a:off x="1129038" y="3966412"/>
              <a:ext cx="2651391" cy="2010475"/>
              <a:chOff x="1129038" y="4239367"/>
              <a:chExt cx="2651391" cy="2010475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129038" y="4780144"/>
                <a:ext cx="2651391" cy="1469698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通过如上数据得出的一些推论，反证设计的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成效；通过如上数据得出的一些推论，反证设计的成效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；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通过如上数据得出的一些推论，反证设计的成效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；</a:t>
                </a:r>
                <a:endPara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281294" y="4239367"/>
                <a:ext cx="20826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kumimoji="1" lang="zh-CN" altLang="en-US" dirty="0">
                    <a:gradFill>
                      <a:gsLst>
                        <a:gs pos="32000">
                          <a:srgbClr val="F76D6A"/>
                        </a:gs>
                        <a:gs pos="0">
                          <a:srgbClr val="DD6161"/>
                        </a:gs>
                        <a:gs pos="69000">
                          <a:srgbClr val="FD8562"/>
                        </a:gs>
                        <a:gs pos="97000">
                          <a:srgbClr val="FD905D"/>
                        </a:gs>
                      </a:gsLst>
                      <a:path path="circle">
                        <a:fillToRect t="100000" r="100000"/>
                      </a:path>
                    </a:gra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Microsoft YaHei" charset="0"/>
                  </a:rPr>
                  <a:t>点击此处添加标题</a:t>
                </a:r>
                <a:endParaRPr kumimoji="1" lang="en-US" altLang="zh-CN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544191" y="1188221"/>
            <a:ext cx="2892892" cy="4810059"/>
            <a:chOff x="4038135" y="1188221"/>
            <a:chExt cx="2892892" cy="4810059"/>
          </a:xfrm>
        </p:grpSpPr>
        <p:graphicFrame>
          <p:nvGraphicFramePr>
            <p:cNvPr id="20" name="图表 19"/>
            <p:cNvGraphicFramePr/>
            <p:nvPr>
              <p:extLst>
                <p:ext uri="{D42A27DB-BD31-4B8C-83A1-F6EECF244321}">
                  <p14:modId xmlns:p14="http://schemas.microsoft.com/office/powerpoint/2010/main" val="3369963552"/>
                </p:ext>
              </p:extLst>
            </p:nvPr>
          </p:nvGraphicFramePr>
          <p:xfrm>
            <a:off x="4038135" y="1188221"/>
            <a:ext cx="2828963" cy="2575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1" name="组 20"/>
            <p:cNvGrpSpPr/>
            <p:nvPr/>
          </p:nvGrpSpPr>
          <p:grpSpPr>
            <a:xfrm>
              <a:off x="4279636" y="3966412"/>
              <a:ext cx="2651391" cy="2031868"/>
              <a:chOff x="1192967" y="4239367"/>
              <a:chExt cx="2651391" cy="203186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92967" y="4801537"/>
                <a:ext cx="2651391" cy="1469698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通过如上数据得出的一些推论，反证设计的成效；通过如上数据得出的一些推论，反证设计的成效；通过如上数据得出的一些推论，反证设计的成效；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81294" y="4239367"/>
                <a:ext cx="20826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kumimoji="1" lang="zh-CN" altLang="en-US" dirty="0">
                    <a:gradFill>
                      <a:gsLst>
                        <a:gs pos="32000">
                          <a:srgbClr val="F76D6A"/>
                        </a:gs>
                        <a:gs pos="0">
                          <a:srgbClr val="DD6161"/>
                        </a:gs>
                        <a:gs pos="69000">
                          <a:srgbClr val="FD8562"/>
                        </a:gs>
                        <a:gs pos="97000">
                          <a:srgbClr val="FD905D"/>
                        </a:gs>
                      </a:gsLst>
                      <a:path path="circle">
                        <a:fillToRect t="100000" r="100000"/>
                      </a:path>
                    </a:gra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Microsoft YaHei" charset="0"/>
                  </a:rPr>
                  <a:t>点击此处添加标题</a:t>
                </a:r>
                <a:endParaRPr kumimoji="1" lang="en-US" altLang="zh-CN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36916" y="1188221"/>
            <a:ext cx="2828963" cy="4788666"/>
            <a:chOff x="7177944" y="1188221"/>
            <a:chExt cx="2828963" cy="4788666"/>
          </a:xfrm>
        </p:grpSpPr>
        <p:graphicFrame>
          <p:nvGraphicFramePr>
            <p:cNvPr id="25" name="图表 24"/>
            <p:cNvGraphicFramePr/>
            <p:nvPr>
              <p:extLst>
                <p:ext uri="{D42A27DB-BD31-4B8C-83A1-F6EECF244321}">
                  <p14:modId xmlns:p14="http://schemas.microsoft.com/office/powerpoint/2010/main" val="3659746919"/>
                </p:ext>
              </p:extLst>
            </p:nvPr>
          </p:nvGraphicFramePr>
          <p:xfrm>
            <a:off x="7177944" y="1188221"/>
            <a:ext cx="2828963" cy="2575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6" name="组 25"/>
            <p:cNvGrpSpPr/>
            <p:nvPr/>
          </p:nvGrpSpPr>
          <p:grpSpPr>
            <a:xfrm>
              <a:off x="7355516" y="3966412"/>
              <a:ext cx="2651391" cy="2010475"/>
              <a:chOff x="1129038" y="4239367"/>
              <a:chExt cx="2651391" cy="201047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129038" y="4780144"/>
                <a:ext cx="2651391" cy="1469698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defTabSz="608965">
                  <a:lnSpc>
                    <a:spcPct val="13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通过如上数据得出的一些推论，反证设计的成效；通过如上数据得出的一些推论，反证设计的成效；通过如上数据得出的一些推论，反证设计的成效；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281294" y="4239367"/>
                <a:ext cx="20826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kumimoji="1" lang="zh-CN" altLang="en-US" dirty="0">
                    <a:gradFill>
                      <a:gsLst>
                        <a:gs pos="32000">
                          <a:srgbClr val="F76D6A"/>
                        </a:gs>
                        <a:gs pos="0">
                          <a:srgbClr val="DD6161"/>
                        </a:gs>
                        <a:gs pos="69000">
                          <a:srgbClr val="FD8562"/>
                        </a:gs>
                        <a:gs pos="97000">
                          <a:srgbClr val="FD905D"/>
                        </a:gs>
                      </a:gsLst>
                      <a:path path="circle">
                        <a:fillToRect t="100000" r="100000"/>
                      </a:path>
                    </a:gra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Microsoft YaHei" charset="0"/>
                  </a:rPr>
                  <a:t>点击此处添加标题</a:t>
                </a:r>
                <a:endParaRPr kumimoji="1" lang="en-US" altLang="zh-CN" dirty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30" y="2196488"/>
            <a:ext cx="559434" cy="55943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55" y="2196488"/>
            <a:ext cx="559434" cy="55943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80" y="2222480"/>
            <a:ext cx="559434" cy="5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05 </a:t>
            </a:r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05016028"/>
              </p:ext>
            </p:extLst>
          </p:nvPr>
        </p:nvGraphicFramePr>
        <p:xfrm>
          <a:off x="5689600" y="1751334"/>
          <a:ext cx="5850150" cy="373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矩形 29"/>
          <p:cNvSpPr/>
          <p:nvPr/>
        </p:nvSpPr>
        <p:spPr>
          <a:xfrm>
            <a:off x="940179" y="3714868"/>
            <a:ext cx="4127500" cy="146969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右侧的数据进行分析，论证毕业设计的成果及有效性，以实际的实践数据来论证设计的创新性，突破性等；对右侧的数据进行分析，论证毕业设计的成果及有效性，以实际的实践数据来论证设计的创新性，突破性等；</a:t>
            </a:r>
          </a:p>
        </p:txBody>
      </p:sp>
      <p:sp>
        <p:nvSpPr>
          <p:cNvPr id="31" name="矩形 30"/>
          <p:cNvSpPr/>
          <p:nvPr/>
        </p:nvSpPr>
        <p:spPr>
          <a:xfrm>
            <a:off x="940179" y="30644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8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结论关键词</a:t>
            </a:r>
            <a:endParaRPr lang="en-US" altLang="zh-CN" sz="28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06" y="1818815"/>
            <a:ext cx="1056866" cy="10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4740502" y="1750701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感谢聆听</a:t>
            </a:r>
            <a:endParaRPr kumimoji="1" lang="zh-CN" altLang="en-US" sz="48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6382" y="2683298"/>
            <a:ext cx="4939237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kumimoji="1" lang="en-US" altLang="zh-CN" sz="66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THANK</a:t>
            </a:r>
            <a:r>
              <a:rPr kumimoji="1" lang="zh-CN" altLang="en-US" sz="66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 </a:t>
            </a:r>
            <a:r>
              <a:rPr kumimoji="1" lang="en-US" altLang="zh-CN" sz="6600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YOU</a:t>
            </a:r>
            <a:endParaRPr kumimoji="1" lang="zh-CN" altLang="en-US" sz="6600" dirty="0">
              <a:gradFill>
                <a:gsLst>
                  <a:gs pos="32000">
                    <a:srgbClr val="F76D6A"/>
                  </a:gs>
                  <a:gs pos="0">
                    <a:srgbClr val="DD6161"/>
                  </a:gs>
                  <a:gs pos="69000">
                    <a:srgbClr val="FD8562"/>
                  </a:gs>
                  <a:gs pos="97000">
                    <a:srgbClr val="FD905D"/>
                  </a:gs>
                </a:gsLst>
                <a:path path="circle">
                  <a:fillToRect t="100000" r="100000"/>
                </a:path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cs typeface="Microsoft YaHei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22" y="752724"/>
            <a:ext cx="1061156" cy="7802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97595" y="3945307"/>
            <a:ext cx="2396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rPr>
              <a:t>静态红橙渐变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4448899" y="4622540"/>
            <a:ext cx="3294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学校名称：</a:t>
            </a:r>
            <a:r>
              <a:rPr lang="en-US" altLang="zh-CN" sz="1600" dirty="0" err="1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SunSky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指导老师：日天杂谈</a:t>
            </a:r>
            <a:endParaRPr lang="en-US" altLang="zh-CN" sz="16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答辩人：张某某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3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200352" cy="1862048"/>
            <a:chOff x="6750146" y="2193857"/>
            <a:chExt cx="4200352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115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9" y="2647827"/>
              <a:ext cx="2274669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</a:rPr>
                <a:t>选题背景</a:t>
              </a:r>
              <a:endParaRPr lang="en-US" altLang="zh-CN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BACKGROUND</a:t>
              </a:r>
              <a:endParaRPr kumimoji="1"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2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r>
              <a: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选题</a:t>
            </a:r>
            <a:r>
              <a:rPr kumimoji="1"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</a:t>
            </a:r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36" y="1536264"/>
            <a:ext cx="2420181" cy="161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4641305" y="4567660"/>
            <a:ext cx="2868643" cy="146969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是指一项课题的由来、意义、环境、状态、前人的研究成果等，以及研究该课题目前所具有的条件等。一般建议从以下三个角度撰写：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58" y="1536264"/>
            <a:ext cx="2420181" cy="161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矩形 18"/>
          <p:cNvSpPr/>
          <p:nvPr/>
        </p:nvSpPr>
        <p:spPr>
          <a:xfrm>
            <a:off x="8139327" y="4567660"/>
            <a:ext cx="2868643" cy="146969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是指一项课题的由来、意义、环境、状态、前人的研究成果等，以及研究该课题目前所具有的条件等。一般建议从以下三个角度撰写：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13" y="1536264"/>
            <a:ext cx="2420181" cy="161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任意形状 37"/>
          <p:cNvSpPr/>
          <p:nvPr/>
        </p:nvSpPr>
        <p:spPr>
          <a:xfrm>
            <a:off x="3095636" y="14291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D53B3B"/>
          </a:solidFill>
          <a:ln>
            <a:solidFill>
              <a:srgbClr val="D53B3B"/>
            </a:solidFill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43282" y="4567660"/>
            <a:ext cx="2868643" cy="1469698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课题背景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是指一项课题的由来、意义、环境、状态、前人的研究成果等，以及研究该课题目前所具有的条件等。一般建议从以下三个角度撰写：</a:t>
            </a:r>
          </a:p>
        </p:txBody>
      </p:sp>
      <p:grpSp>
        <p:nvGrpSpPr>
          <p:cNvPr id="32" name="组 31"/>
          <p:cNvGrpSpPr/>
          <p:nvPr/>
        </p:nvGrpSpPr>
        <p:grpSpPr>
          <a:xfrm>
            <a:off x="4717504" y="3981364"/>
            <a:ext cx="1520740" cy="422873"/>
            <a:chOff x="5883311" y="4917030"/>
            <a:chExt cx="1520740" cy="422873"/>
          </a:xfrm>
        </p:grpSpPr>
        <p:sp>
          <p:nvSpPr>
            <p:cNvPr id="33" name="矩形 32"/>
            <p:cNvSpPr/>
            <p:nvPr/>
          </p:nvSpPr>
          <p:spPr>
            <a:xfrm>
              <a:off x="6270407" y="4917030"/>
              <a:ext cx="1133644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zh-CN" altLang="en-US" b="1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选题环境</a:t>
              </a:r>
              <a:endParaRPr kumimoji="1" lang="en-US" altLang="zh-CN" b="1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grpSp>
          <p:nvGrpSpPr>
            <p:cNvPr id="34" name="组 33"/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rgbClr val="E76363"/>
                  </a:gs>
                  <a:gs pos="0">
                    <a:srgbClr val="DB6161"/>
                  </a:gs>
                  <a:gs pos="69000">
                    <a:srgbClr val="FD8562"/>
                  </a:gs>
                  <a:gs pos="97000">
                    <a:srgbClr val="FC905A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6" name="L 形 35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27" name="任意形状 37"/>
          <p:cNvSpPr/>
          <p:nvPr/>
        </p:nvSpPr>
        <p:spPr>
          <a:xfrm>
            <a:off x="6586725" y="14291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D53B3B"/>
          </a:solidFill>
          <a:ln>
            <a:solidFill>
              <a:srgbClr val="D53B3B"/>
            </a:solidFill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任意形状 37"/>
          <p:cNvSpPr/>
          <p:nvPr/>
        </p:nvSpPr>
        <p:spPr>
          <a:xfrm>
            <a:off x="10094626" y="1429159"/>
            <a:ext cx="519237" cy="704174"/>
          </a:xfrm>
          <a:custGeom>
            <a:avLst/>
            <a:gdLst>
              <a:gd name="connsiteX0" fmla="*/ 0 w 648722"/>
              <a:gd name="connsiteY0" fmla="*/ 0 h 879778"/>
              <a:gd name="connsiteX1" fmla="*/ 648722 w 648722"/>
              <a:gd name="connsiteY1" fmla="*/ 0 h 879778"/>
              <a:gd name="connsiteX2" fmla="*/ 648722 w 648722"/>
              <a:gd name="connsiteY2" fmla="*/ 879778 h 879778"/>
              <a:gd name="connsiteX3" fmla="*/ 324361 w 648722"/>
              <a:gd name="connsiteY3" fmla="*/ 555417 h 879778"/>
              <a:gd name="connsiteX4" fmla="*/ 0 w 648722"/>
              <a:gd name="connsiteY4" fmla="*/ 879778 h 87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722" h="879778">
                <a:moveTo>
                  <a:pt x="0" y="0"/>
                </a:moveTo>
                <a:lnTo>
                  <a:pt x="648722" y="0"/>
                </a:lnTo>
                <a:lnTo>
                  <a:pt x="648722" y="879778"/>
                </a:lnTo>
                <a:lnTo>
                  <a:pt x="324361" y="555417"/>
                </a:lnTo>
                <a:lnTo>
                  <a:pt x="0" y="879778"/>
                </a:lnTo>
                <a:close/>
              </a:path>
            </a:pathLst>
          </a:custGeom>
          <a:solidFill>
            <a:srgbClr val="D53B3B"/>
          </a:solidFill>
          <a:ln>
            <a:solidFill>
              <a:srgbClr val="D53B3B"/>
            </a:solidFill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 31"/>
          <p:cNvGrpSpPr/>
          <p:nvPr/>
        </p:nvGrpSpPr>
        <p:grpSpPr>
          <a:xfrm>
            <a:off x="1281294" y="3964163"/>
            <a:ext cx="1520740" cy="422873"/>
            <a:chOff x="5883311" y="4917030"/>
            <a:chExt cx="1520740" cy="422873"/>
          </a:xfrm>
        </p:grpSpPr>
        <p:sp>
          <p:nvSpPr>
            <p:cNvPr id="30" name="矩形 29"/>
            <p:cNvSpPr/>
            <p:nvPr/>
          </p:nvSpPr>
          <p:spPr>
            <a:xfrm>
              <a:off x="6270407" y="4917030"/>
              <a:ext cx="1133644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zh-CN" altLang="en-US" b="1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社会环境</a:t>
              </a:r>
              <a:endParaRPr kumimoji="1" lang="en-US" altLang="zh-CN" b="1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grpSp>
          <p:nvGrpSpPr>
            <p:cNvPr id="39" name="组 33"/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rgbClr val="E76363"/>
                  </a:gs>
                  <a:gs pos="0">
                    <a:srgbClr val="DB6161"/>
                  </a:gs>
                  <a:gs pos="69000">
                    <a:srgbClr val="FD8562"/>
                  </a:gs>
                  <a:gs pos="97000">
                    <a:srgbClr val="FC905A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1" name="L 形 40"/>
              <p:cNvSpPr/>
              <p:nvPr/>
            </p:nvSpPr>
            <p:spPr>
              <a:xfrm rot="18900000">
                <a:off x="4946021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42" name="组 31"/>
          <p:cNvGrpSpPr/>
          <p:nvPr/>
        </p:nvGrpSpPr>
        <p:grpSpPr>
          <a:xfrm>
            <a:off x="8279896" y="3981363"/>
            <a:ext cx="1520740" cy="422873"/>
            <a:chOff x="5883311" y="4917030"/>
            <a:chExt cx="1520740" cy="422873"/>
          </a:xfrm>
        </p:grpSpPr>
        <p:sp>
          <p:nvSpPr>
            <p:cNvPr id="43" name="矩形 42"/>
            <p:cNvSpPr/>
            <p:nvPr/>
          </p:nvSpPr>
          <p:spPr>
            <a:xfrm>
              <a:off x="6270407" y="4917030"/>
              <a:ext cx="1133644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zh-CN" altLang="en-US" b="1" dirty="0" smtClean="0">
                  <a:gradFill>
                    <a:gsLst>
                      <a:gs pos="32000">
                        <a:srgbClr val="F76D6A"/>
                      </a:gs>
                      <a:gs pos="0">
                        <a:srgbClr val="DD6161"/>
                      </a:gs>
                      <a:gs pos="69000">
                        <a:srgbClr val="FD8562"/>
                      </a:gs>
                      <a:gs pos="97000">
                        <a:srgbClr val="FD905D"/>
                      </a:gs>
                    </a:gsLst>
                    <a:path path="circle">
                      <a:fillToRect t="100000" r="100000"/>
                    </a:path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Microsoft YaHei" charset="0"/>
                </a:rPr>
                <a:t>面临困境</a:t>
              </a:r>
              <a:endParaRPr kumimoji="1" lang="en-US" altLang="zh-CN" b="1" dirty="0">
                <a:gradFill>
                  <a:gsLst>
                    <a:gs pos="32000">
                      <a:srgbClr val="F76D6A"/>
                    </a:gs>
                    <a:gs pos="0">
                      <a:srgbClr val="DD6161"/>
                    </a:gs>
                    <a:gs pos="69000">
                      <a:srgbClr val="FD8562"/>
                    </a:gs>
                    <a:gs pos="97000">
                      <a:srgbClr val="FD905D"/>
                    </a:gs>
                  </a:gsLst>
                  <a:path path="circle">
                    <a:fillToRect t="100000" r="100000"/>
                  </a:path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icrosoft YaHei" charset="0"/>
              </a:endParaRPr>
            </a:p>
          </p:txBody>
        </p:sp>
        <p:grpSp>
          <p:nvGrpSpPr>
            <p:cNvPr id="44" name="组 33"/>
            <p:cNvGrpSpPr/>
            <p:nvPr/>
          </p:nvGrpSpPr>
          <p:grpSpPr>
            <a:xfrm>
              <a:off x="5883311" y="4917030"/>
              <a:ext cx="387096" cy="387096"/>
              <a:chOff x="4851401" y="4754880"/>
              <a:chExt cx="459258" cy="45925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4851401" y="4754880"/>
                <a:ext cx="459258" cy="459258"/>
              </a:xfrm>
              <a:prstGeom prst="ellipse">
                <a:avLst/>
              </a:prstGeom>
              <a:gradFill>
                <a:gsLst>
                  <a:gs pos="32000">
                    <a:srgbClr val="E76363"/>
                  </a:gs>
                  <a:gs pos="0">
                    <a:srgbClr val="DB6161"/>
                  </a:gs>
                  <a:gs pos="69000">
                    <a:srgbClr val="FD8562"/>
                  </a:gs>
                  <a:gs pos="97000">
                    <a:srgbClr val="FC905A"/>
                  </a:gs>
                </a:gsLst>
                <a:path path="circle">
                  <a:fillToRect t="100000" r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6" name="L 形 45"/>
              <p:cNvSpPr/>
              <p:nvPr/>
            </p:nvSpPr>
            <p:spPr>
              <a:xfrm rot="18900000">
                <a:off x="4946022" y="4869972"/>
                <a:ext cx="270017" cy="155922"/>
              </a:xfrm>
              <a:prstGeom prst="corner">
                <a:avLst>
                  <a:gd name="adj1" fmla="val 15365"/>
                  <a:gd name="adj2" fmla="val 1571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91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国内外研究现状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4" y="1422439"/>
            <a:ext cx="2864224" cy="19087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5" y="1419461"/>
            <a:ext cx="2864224" cy="19087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4" y="3696716"/>
            <a:ext cx="2864224" cy="19087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5" y="3693738"/>
            <a:ext cx="2864224" cy="19087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6607902" y="1714409"/>
            <a:ext cx="4892435" cy="90954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国外的研究叙述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，可以通过专业点评、论文、期刊获得根据来源，进行本项叙述。国外的研究叙述，可以通过专业点评、论文、期刊获得根据来源，进行本项叙述。可以突出</a:t>
            </a:r>
            <a:r>
              <a:rPr lang="zh-CN" altLang="en-US" sz="1400" b="1" dirty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sp>
        <p:nvSpPr>
          <p:cNvPr id="14" name="矩形 13"/>
          <p:cNvSpPr/>
          <p:nvPr/>
        </p:nvSpPr>
        <p:spPr>
          <a:xfrm>
            <a:off x="6584077" y="1299745"/>
            <a:ext cx="1762021" cy="40011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国外研究现状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31727" y="3375089"/>
            <a:ext cx="4892435" cy="93256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国外的研究叙述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，可以通过专业点评、论文、期刊获得根据来源，进行本项叙述。国外的研究叙述，可以通过专业点评、论文、期刊获得根据来源，进行本项叙述。可以突出</a:t>
            </a:r>
            <a:r>
              <a:rPr lang="zh-CN" altLang="en-US" sz="1400" b="1" dirty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</a:p>
        </p:txBody>
      </p:sp>
      <p:sp>
        <p:nvSpPr>
          <p:cNvPr id="22" name="矩形 21"/>
          <p:cNvSpPr/>
          <p:nvPr/>
        </p:nvSpPr>
        <p:spPr>
          <a:xfrm>
            <a:off x="6607902" y="296042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国内研究</a:t>
            </a: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现状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1727" y="4977394"/>
            <a:ext cx="4892435" cy="932563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u="sng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综合国内外的研究现状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得出的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综合考量。可以突出</a:t>
            </a:r>
            <a:r>
              <a:rPr lang="zh-CN" altLang="en-US" sz="14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关键字；</a:t>
            </a:r>
            <a:r>
              <a:rPr lang="zh-CN" altLang="en-US" sz="1400" u="sng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综合</a:t>
            </a:r>
            <a:r>
              <a:rPr lang="zh-CN" altLang="en-US" sz="1400" u="sng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国内外的研究现状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得出的综合考量。可以突出</a:t>
            </a:r>
            <a:r>
              <a:rPr lang="zh-CN" altLang="en-US" sz="14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关键字；</a:t>
            </a:r>
            <a:endParaRPr lang="en-US" altLang="zh-CN" sz="1400" b="1" dirty="0" smtClean="0">
              <a:solidFill>
                <a:srgbClr val="34314C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u="sng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综合国内外的研究现状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得出的综合考量。可以突出</a:t>
            </a:r>
            <a:r>
              <a:rPr lang="zh-CN" altLang="en-US" sz="1400" b="1" dirty="0" smtClean="0">
                <a:solidFill>
                  <a:srgbClr val="34314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关键字。</a:t>
            </a:r>
            <a:endParaRPr lang="zh-CN" altLang="en-US" sz="1400" b="1" dirty="0">
              <a:solidFill>
                <a:srgbClr val="34314C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07902" y="4562730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研究现状综述</a:t>
            </a:r>
            <a:endParaRPr lang="en-US" altLang="zh-CN" sz="2000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选题意义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6584077" y="1409610"/>
            <a:ext cx="4916260" cy="1347227"/>
            <a:chOff x="6584077" y="1299745"/>
            <a:chExt cx="4916260" cy="1347227"/>
          </a:xfrm>
        </p:grpSpPr>
        <p:sp>
          <p:nvSpPr>
            <p:cNvPr id="28" name="矩形 27"/>
            <p:cNvSpPr/>
            <p:nvPr/>
          </p:nvSpPr>
          <p:spPr>
            <a:xfrm>
              <a:off x="6607902" y="1714409"/>
              <a:ext cx="4892435" cy="93256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b="1" u="sng" dirty="0">
                  <a:solidFill>
                    <a:srgbClr val="34314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选题意义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一般分为实践意义和理论意义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在此可以分别就这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方面进行综合性叙述和分角度叙述</a:t>
              </a:r>
            </a:p>
            <a:p>
              <a:pPr defTabSz="608965"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4077" y="1299745"/>
              <a:ext cx="3105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意义综述</a:t>
              </a:r>
              <a:r>
                <a:rPr lang="en-US" altLang="zh-CN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单一意义关键字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 rot="2740448">
            <a:off x="5245468" y="1615496"/>
            <a:ext cx="995685" cy="995683"/>
          </a:xfrm>
          <a:prstGeom prst="roundRect">
            <a:avLst/>
          </a:prstGeom>
          <a:solidFill>
            <a:srgbClr val="D02A2A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480" y="1745926"/>
            <a:ext cx="2156593" cy="45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选题意义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</a:t>
            </a:r>
            <a:endParaRPr lang="en-US" altLang="zh-CN" sz="20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671242" y="2023208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 33"/>
          <p:cNvGrpSpPr/>
          <p:nvPr/>
        </p:nvGrpSpPr>
        <p:grpSpPr>
          <a:xfrm>
            <a:off x="6584077" y="2940949"/>
            <a:ext cx="4916260" cy="1067150"/>
            <a:chOff x="6584077" y="1299745"/>
            <a:chExt cx="4916260" cy="1067150"/>
          </a:xfrm>
        </p:grpSpPr>
        <p:sp>
          <p:nvSpPr>
            <p:cNvPr id="41" name="矩形 40"/>
            <p:cNvSpPr/>
            <p:nvPr/>
          </p:nvSpPr>
          <p:spPr>
            <a:xfrm>
              <a:off x="6607902" y="1714409"/>
              <a:ext cx="4892435" cy="65248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b="1" u="sng" dirty="0">
                  <a:solidFill>
                    <a:srgbClr val="34314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理论意义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包括哲学层面的研究价值意义、专业或学科角度的研究价值意义、某个理论角度的研究价值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意义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584077" y="1299745"/>
              <a:ext cx="3105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理论意义</a:t>
              </a:r>
              <a:r>
                <a:rPr lang="en-US" altLang="zh-CN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20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单一意义关键字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 rot="2740448">
            <a:off x="5245468" y="3146835"/>
            <a:ext cx="995685" cy="995683"/>
          </a:xfrm>
          <a:prstGeom prst="roundRect">
            <a:avLst/>
          </a:prstGeom>
          <a:solidFill>
            <a:srgbClr val="D02A2A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33480" y="3228304"/>
            <a:ext cx="2156593" cy="45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意义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en-US" altLang="zh-CN" sz="20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3671242" y="3554547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 43"/>
          <p:cNvGrpSpPr/>
          <p:nvPr/>
        </p:nvGrpSpPr>
        <p:grpSpPr>
          <a:xfrm>
            <a:off x="6584077" y="4484987"/>
            <a:ext cx="4916260" cy="1347227"/>
            <a:chOff x="6584077" y="1299745"/>
            <a:chExt cx="4916260" cy="1347227"/>
          </a:xfrm>
        </p:grpSpPr>
        <p:sp>
          <p:nvSpPr>
            <p:cNvPr id="51" name="矩形 50"/>
            <p:cNvSpPr/>
            <p:nvPr/>
          </p:nvSpPr>
          <p:spPr>
            <a:xfrm>
              <a:off x="6607902" y="1714409"/>
              <a:ext cx="4892435" cy="93256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b="1" u="sng" dirty="0">
                  <a:solidFill>
                    <a:srgbClr val="34314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实践意义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包括对实际的工作实践活动发展趋势、前景的研究价值意义，对实际的现在工作的实践活动的研究价值意义，对实际的现在工作的实践活动改进的研究价值意义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6584077" y="1299745"/>
              <a:ext cx="31053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实践</a:t>
              </a: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意义</a:t>
              </a:r>
              <a:r>
                <a:rPr lang="en-US" altLang="zh-CN" sz="20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2000" kern="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单一意义关键字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 rot="2740448">
            <a:off x="5245468" y="4690873"/>
            <a:ext cx="995685" cy="995683"/>
          </a:xfrm>
          <a:prstGeom prst="roundRect">
            <a:avLst/>
          </a:prstGeom>
          <a:solidFill>
            <a:srgbClr val="D02A2A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33480" y="4772342"/>
            <a:ext cx="2156593" cy="459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选题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意义</a:t>
            </a:r>
            <a:r>
              <a:rPr lang="en-US" altLang="zh-CN" sz="2000" b="1" kern="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</a:t>
            </a:r>
            <a:endParaRPr lang="en-US" altLang="zh-CN" sz="2000" b="1" kern="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8" name="直线连接符 47"/>
          <p:cNvCxnSpPr/>
          <p:nvPr/>
        </p:nvCxnSpPr>
        <p:spPr>
          <a:xfrm>
            <a:off x="3671242" y="5098585"/>
            <a:ext cx="1207477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99" y="1745926"/>
            <a:ext cx="734822" cy="73482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99" y="3277265"/>
            <a:ext cx="734822" cy="73482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99" y="4864480"/>
            <a:ext cx="734822" cy="73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590419" y="3331281"/>
            <a:ext cx="4501847" cy="1862048"/>
            <a:chOff x="6750146" y="2193857"/>
            <a:chExt cx="4501847" cy="1862048"/>
          </a:xfrm>
        </p:grpSpPr>
        <p:sp>
          <p:nvSpPr>
            <p:cNvPr id="3" name="文本框 2"/>
            <p:cNvSpPr txBox="1"/>
            <p:nvPr/>
          </p:nvSpPr>
          <p:spPr>
            <a:xfrm>
              <a:off x="6750146" y="2193857"/>
              <a:ext cx="2237915" cy="18620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defRPr sz="3200" b="1">
                  <a:gradFill>
                    <a:gsLst>
                      <a:gs pos="32000">
                        <a:schemeClr val="accent2"/>
                      </a:gs>
                      <a:gs pos="0">
                        <a:schemeClr val="accent2">
                          <a:lumMod val="75000"/>
                        </a:schemeClr>
                      </a:gs>
                      <a:gs pos="69000">
                        <a:schemeClr val="accent3"/>
                      </a:gs>
                      <a:gs pos="97000">
                        <a:schemeClr val="accent4"/>
                      </a:gs>
                    </a:gsLst>
                    <a:path path="circle">
                      <a:fillToRect t="100000" r="100000"/>
                    </a:path>
                  </a:gradFill>
                  <a:latin typeface="微软雅黑"/>
                  <a:ea typeface="微软雅黑"/>
                  <a:cs typeface="微软雅黑"/>
                </a:defRPr>
              </a:lvl1pPr>
            </a:lstStyle>
            <a:p>
              <a:r>
                <a:rPr lang="en-US" altLang="zh-CN" sz="115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115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675828" y="2647827"/>
              <a:ext cx="2576165" cy="95410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微软雅黑"/>
                </a:rPr>
                <a:t>作品概述</a:t>
              </a:r>
              <a:endParaRPr lang="en-US" altLang="zh-CN" sz="32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INTRODUCTION</a:t>
              </a:r>
              <a:endParaRPr kumimoji="1"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90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作品简介</a:t>
            </a:r>
            <a:endParaRPr kumimoji="1"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30667" r="949" b="4739"/>
          <a:stretch/>
        </p:blipFill>
        <p:spPr>
          <a:xfrm>
            <a:off x="827312" y="1219832"/>
            <a:ext cx="10609943" cy="4585882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652954" y="1219200"/>
            <a:ext cx="3528646" cy="4601759"/>
          </a:xfrm>
          <a:prstGeom prst="rect">
            <a:avLst/>
          </a:prstGeom>
          <a:solidFill>
            <a:srgbClr val="D02A2A"/>
          </a:solidFill>
          <a:ln>
            <a:noFill/>
          </a:ln>
          <a:effectLst>
            <a:outerShdw blurRad="1143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1979053" y="2796978"/>
            <a:ext cx="2876447" cy="1899472"/>
            <a:chOff x="6584077" y="1299745"/>
            <a:chExt cx="2876447" cy="1899472"/>
          </a:xfrm>
        </p:grpSpPr>
        <p:sp>
          <p:nvSpPr>
            <p:cNvPr id="53" name="矩形 52"/>
            <p:cNvSpPr/>
            <p:nvPr/>
          </p:nvSpPr>
          <p:spPr>
            <a:xfrm>
              <a:off x="6607902" y="1936114"/>
              <a:ext cx="2852622" cy="126310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写明作品定位，对作品的来源、构思、主要内容等进行简要的描述，右键图片可以更换想要的图片，可以突出</a:t>
              </a: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关键字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584077" y="1299745"/>
              <a:ext cx="1499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作品关键字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56" y="2173600"/>
            <a:ext cx="496544" cy="4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设计目标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1" t="-277" r="25647" b="277"/>
          <a:stretch/>
        </p:blipFill>
        <p:spPr>
          <a:xfrm>
            <a:off x="7049193" y="-19050"/>
            <a:ext cx="5142807" cy="6880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0" y="4687598"/>
            <a:ext cx="6234545" cy="1432760"/>
            <a:chOff x="0" y="4687598"/>
            <a:chExt cx="6234545" cy="1432760"/>
          </a:xfrm>
        </p:grpSpPr>
        <p:sp>
          <p:nvSpPr>
            <p:cNvPr id="14" name="矩形 13"/>
            <p:cNvSpPr/>
            <p:nvPr/>
          </p:nvSpPr>
          <p:spPr>
            <a:xfrm>
              <a:off x="892837" y="5210814"/>
              <a:ext cx="5341708" cy="90954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设计目标应当说明设计的主要目的，需要取得的成果。应当在合理、有效的范围内进行规划，包括但不限于具体的项目和设计的数量、质量、营利目标等。要明确设计定位、竞争目标、目标市场等。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52322" y="468759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创新定位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任意形状 15"/>
            <p:cNvSpPr/>
            <p:nvPr/>
          </p:nvSpPr>
          <p:spPr>
            <a:xfrm>
              <a:off x="0" y="4724071"/>
              <a:ext cx="1230756" cy="327164"/>
            </a:xfrm>
            <a:custGeom>
              <a:avLst/>
              <a:gdLst>
                <a:gd name="connsiteX0" fmla="*/ 0 w 1230756"/>
                <a:gd name="connsiteY0" fmla="*/ 0 h 327164"/>
                <a:gd name="connsiteX1" fmla="*/ 883253 w 1230756"/>
                <a:gd name="connsiteY1" fmla="*/ 0 h 327164"/>
                <a:gd name="connsiteX2" fmla="*/ 883253 w 1230756"/>
                <a:gd name="connsiteY2" fmla="*/ 1 h 327164"/>
                <a:gd name="connsiteX3" fmla="*/ 1230756 w 1230756"/>
                <a:gd name="connsiteY3" fmla="*/ 1 h 327164"/>
                <a:gd name="connsiteX4" fmla="*/ 1067175 w 1230756"/>
                <a:gd name="connsiteY4" fmla="*/ 163583 h 327164"/>
                <a:gd name="connsiteX5" fmla="*/ 1230756 w 1230756"/>
                <a:gd name="connsiteY5" fmla="*/ 327164 h 327164"/>
                <a:gd name="connsiteX6" fmla="*/ 787067 w 1230756"/>
                <a:gd name="connsiteY6" fmla="*/ 327164 h 327164"/>
                <a:gd name="connsiteX7" fmla="*/ 787067 w 1230756"/>
                <a:gd name="connsiteY7" fmla="*/ 327163 h 327164"/>
                <a:gd name="connsiteX8" fmla="*/ 0 w 1230756"/>
                <a:gd name="connsiteY8" fmla="*/ 327163 h 32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756" h="327164">
                  <a:moveTo>
                    <a:pt x="0" y="0"/>
                  </a:moveTo>
                  <a:lnTo>
                    <a:pt x="883253" y="0"/>
                  </a:lnTo>
                  <a:lnTo>
                    <a:pt x="883253" y="1"/>
                  </a:lnTo>
                  <a:lnTo>
                    <a:pt x="1230756" y="1"/>
                  </a:lnTo>
                  <a:lnTo>
                    <a:pt x="1067175" y="163583"/>
                  </a:lnTo>
                  <a:lnTo>
                    <a:pt x="1230756" y="327164"/>
                  </a:lnTo>
                  <a:lnTo>
                    <a:pt x="787067" y="327164"/>
                  </a:lnTo>
                  <a:lnTo>
                    <a:pt x="787067" y="327163"/>
                  </a:lnTo>
                  <a:lnTo>
                    <a:pt x="0" y="327163"/>
                  </a:lnTo>
                  <a:close/>
                </a:path>
              </a:pathLst>
            </a:cu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1256407"/>
            <a:ext cx="6234545" cy="1432760"/>
            <a:chOff x="0" y="1497867"/>
            <a:chExt cx="6234545" cy="1432760"/>
          </a:xfrm>
        </p:grpSpPr>
        <p:sp>
          <p:nvSpPr>
            <p:cNvPr id="11" name="矩形 10"/>
            <p:cNvSpPr/>
            <p:nvPr/>
          </p:nvSpPr>
          <p:spPr>
            <a:xfrm>
              <a:off x="892837" y="2021083"/>
              <a:ext cx="5341708" cy="90954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设计目标应当说明设计的主要目的，需要取得的成果。应当在合理、有效的范围内进行规划，包括但不限于具体的项目和设计的数量、质量、营利目标等。要明确设计定位、竞争目标、目标市场等。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352322" y="149786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设计定位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任意形状 15"/>
            <p:cNvSpPr/>
            <p:nvPr/>
          </p:nvSpPr>
          <p:spPr>
            <a:xfrm>
              <a:off x="0" y="1534340"/>
              <a:ext cx="1230756" cy="327164"/>
            </a:xfrm>
            <a:custGeom>
              <a:avLst/>
              <a:gdLst>
                <a:gd name="connsiteX0" fmla="*/ 0 w 1230756"/>
                <a:gd name="connsiteY0" fmla="*/ 0 h 327164"/>
                <a:gd name="connsiteX1" fmla="*/ 883253 w 1230756"/>
                <a:gd name="connsiteY1" fmla="*/ 0 h 327164"/>
                <a:gd name="connsiteX2" fmla="*/ 883253 w 1230756"/>
                <a:gd name="connsiteY2" fmla="*/ 1 h 327164"/>
                <a:gd name="connsiteX3" fmla="*/ 1230756 w 1230756"/>
                <a:gd name="connsiteY3" fmla="*/ 1 h 327164"/>
                <a:gd name="connsiteX4" fmla="*/ 1067175 w 1230756"/>
                <a:gd name="connsiteY4" fmla="*/ 163583 h 327164"/>
                <a:gd name="connsiteX5" fmla="*/ 1230756 w 1230756"/>
                <a:gd name="connsiteY5" fmla="*/ 327164 h 327164"/>
                <a:gd name="connsiteX6" fmla="*/ 787067 w 1230756"/>
                <a:gd name="connsiteY6" fmla="*/ 327164 h 327164"/>
                <a:gd name="connsiteX7" fmla="*/ 787067 w 1230756"/>
                <a:gd name="connsiteY7" fmla="*/ 327163 h 327164"/>
                <a:gd name="connsiteX8" fmla="*/ 0 w 1230756"/>
                <a:gd name="connsiteY8" fmla="*/ 327163 h 32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756" h="327164">
                  <a:moveTo>
                    <a:pt x="0" y="0"/>
                  </a:moveTo>
                  <a:lnTo>
                    <a:pt x="883253" y="0"/>
                  </a:lnTo>
                  <a:lnTo>
                    <a:pt x="883253" y="1"/>
                  </a:lnTo>
                  <a:lnTo>
                    <a:pt x="1230756" y="1"/>
                  </a:lnTo>
                  <a:lnTo>
                    <a:pt x="1067175" y="163583"/>
                  </a:lnTo>
                  <a:lnTo>
                    <a:pt x="1230756" y="327164"/>
                  </a:lnTo>
                  <a:lnTo>
                    <a:pt x="787067" y="327164"/>
                  </a:lnTo>
                  <a:lnTo>
                    <a:pt x="787067" y="327163"/>
                  </a:lnTo>
                  <a:lnTo>
                    <a:pt x="0" y="327163"/>
                  </a:lnTo>
                  <a:close/>
                </a:path>
              </a:pathLst>
            </a:cu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0" y="2972002"/>
            <a:ext cx="6234545" cy="1432760"/>
            <a:chOff x="0" y="3116229"/>
            <a:chExt cx="6234545" cy="1432760"/>
          </a:xfrm>
        </p:grpSpPr>
        <p:sp>
          <p:nvSpPr>
            <p:cNvPr id="18" name="矩形 17"/>
            <p:cNvSpPr/>
            <p:nvPr/>
          </p:nvSpPr>
          <p:spPr>
            <a:xfrm>
              <a:off x="892837" y="3639445"/>
              <a:ext cx="5341708" cy="90954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设计目标应当说明设计的主要目的，需要取得的成果。应当在合理、有效的范围内进行规划，包括但不限于具体的项目和设计的数量、质量、营利目标等。要明确设计定位、竞争目标、目标市场等。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352322" y="311622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defRPr/>
              </a:pPr>
              <a:r>
                <a:rPr lang="zh-CN" altLang="en-US" sz="2000" kern="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功能定位</a:t>
              </a:r>
              <a:endParaRPr lang="en-US" altLang="zh-CN" sz="2000" kern="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任意形状 15"/>
            <p:cNvSpPr/>
            <p:nvPr/>
          </p:nvSpPr>
          <p:spPr>
            <a:xfrm>
              <a:off x="0" y="3152702"/>
              <a:ext cx="1230756" cy="327164"/>
            </a:xfrm>
            <a:custGeom>
              <a:avLst/>
              <a:gdLst>
                <a:gd name="connsiteX0" fmla="*/ 0 w 1230756"/>
                <a:gd name="connsiteY0" fmla="*/ 0 h 327164"/>
                <a:gd name="connsiteX1" fmla="*/ 883253 w 1230756"/>
                <a:gd name="connsiteY1" fmla="*/ 0 h 327164"/>
                <a:gd name="connsiteX2" fmla="*/ 883253 w 1230756"/>
                <a:gd name="connsiteY2" fmla="*/ 1 h 327164"/>
                <a:gd name="connsiteX3" fmla="*/ 1230756 w 1230756"/>
                <a:gd name="connsiteY3" fmla="*/ 1 h 327164"/>
                <a:gd name="connsiteX4" fmla="*/ 1067175 w 1230756"/>
                <a:gd name="connsiteY4" fmla="*/ 163583 h 327164"/>
                <a:gd name="connsiteX5" fmla="*/ 1230756 w 1230756"/>
                <a:gd name="connsiteY5" fmla="*/ 327164 h 327164"/>
                <a:gd name="connsiteX6" fmla="*/ 787067 w 1230756"/>
                <a:gd name="connsiteY6" fmla="*/ 327164 h 327164"/>
                <a:gd name="connsiteX7" fmla="*/ 787067 w 1230756"/>
                <a:gd name="connsiteY7" fmla="*/ 327163 h 327164"/>
                <a:gd name="connsiteX8" fmla="*/ 0 w 1230756"/>
                <a:gd name="connsiteY8" fmla="*/ 327163 h 32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756" h="327164">
                  <a:moveTo>
                    <a:pt x="0" y="0"/>
                  </a:moveTo>
                  <a:lnTo>
                    <a:pt x="883253" y="0"/>
                  </a:lnTo>
                  <a:lnTo>
                    <a:pt x="883253" y="1"/>
                  </a:lnTo>
                  <a:lnTo>
                    <a:pt x="1230756" y="1"/>
                  </a:lnTo>
                  <a:lnTo>
                    <a:pt x="1067175" y="163583"/>
                  </a:lnTo>
                  <a:lnTo>
                    <a:pt x="1230756" y="327164"/>
                  </a:lnTo>
                  <a:lnTo>
                    <a:pt x="787067" y="327164"/>
                  </a:lnTo>
                  <a:lnTo>
                    <a:pt x="787067" y="327163"/>
                  </a:lnTo>
                  <a:lnTo>
                    <a:pt x="0" y="327163"/>
                  </a:lnTo>
                  <a:close/>
                </a:path>
              </a:pathLst>
            </a:custGeom>
            <a:solidFill>
              <a:srgbClr val="D02A2A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2320</TotalTime>
  <Words>1908</Words>
  <Application>Microsoft Office PowerPoint</Application>
  <PresentationFormat>宽屏</PresentationFormat>
  <Paragraphs>173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微软雅黑</vt:lpstr>
      <vt:lpstr>思源黑体 CN Medium</vt:lpstr>
      <vt:lpstr>Wingdings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静态红橙渐变毕业答辩PPT模板</dc:title>
  <dc:creator>日天杂谈</dc:creator>
  <cp:lastModifiedBy>WMB_ZH_B</cp:lastModifiedBy>
  <cp:revision>235</cp:revision>
  <dcterms:created xsi:type="dcterms:W3CDTF">2020-03-09T02:07:48Z</dcterms:created>
  <dcterms:modified xsi:type="dcterms:W3CDTF">2020-03-27T09:35:06Z</dcterms:modified>
</cp:coreProperties>
</file>