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73" r:id="rId11"/>
    <p:sldId id="264" r:id="rId12"/>
    <p:sldId id="265" r:id="rId13"/>
    <p:sldId id="274" r:id="rId14"/>
    <p:sldId id="266" r:id="rId15"/>
    <p:sldId id="267" r:id="rId16"/>
    <p:sldId id="268" r:id="rId17"/>
    <p:sldId id="269" r:id="rId18"/>
    <p:sldId id="275" r:id="rId19"/>
    <p:sldId id="270" r:id="rId20"/>
    <p:sldId id="271" r:id="rId21"/>
    <p:sldId id="276" r:id="rId22"/>
    <p:sldId id="272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 l="-7000" t="-5000" r="-7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rotWithShape="1">
          <a:blip r:embed="rId2"/>
          <a:stretch>
            <a:fillRect l="-7000" t="-5000" r="-7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15240" y="0"/>
            <a:ext cx="1186815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79140" y="2009140"/>
            <a:ext cx="5633720" cy="101473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square" rtlCol="0" anchor="t">
            <a:spAutoFit/>
          </a:bodyPr>
          <a:p>
            <a:pPr algn="dist"/>
            <a:r>
              <a:rPr lang="zh-CN" altLang="en-US" sz="600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3500000" algn="br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毕业论文答辩</a:t>
            </a:r>
            <a:endParaRPr lang="zh-CN" altLang="en-US" sz="6000">
              <a:solidFill>
                <a:schemeClr val="bg1">
                  <a:lumMod val="95000"/>
                </a:schemeClr>
              </a:solidFill>
              <a:effectLst>
                <a:outerShdw blurRad="50800" dist="38100" dir="13500000" algn="br" rotWithShape="0">
                  <a:schemeClr val="bg1">
                    <a:lumMod val="85000"/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06060" y="429260"/>
            <a:ext cx="1579880" cy="1579880"/>
            <a:chOff x="8356" y="676"/>
            <a:chExt cx="2488" cy="2488"/>
          </a:xfrm>
        </p:grpSpPr>
        <p:sp>
          <p:nvSpPr>
            <p:cNvPr id="2" name="椭圆 1"/>
            <p:cNvSpPr/>
            <p:nvPr/>
          </p:nvSpPr>
          <p:spPr>
            <a:xfrm>
              <a:off x="8356" y="676"/>
              <a:ext cx="2488" cy="24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400">
                <a:solidFill>
                  <a:schemeClr val="bg1">
                    <a:lumMod val="95000"/>
                  </a:schemeClr>
                </a:solidFill>
                <a:latin typeface="+mj-lt"/>
                <a:ea typeface="汉仪大宋简" panose="02010600000101010101" charset="-122"/>
                <a:cs typeface="+mj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356" y="676"/>
              <a:ext cx="2488" cy="24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  <a:effectLst>
              <a:innerShdw blurRad="63500" dist="50800" dir="2700000">
                <a:schemeClr val="tx1"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600">
                  <a:solidFill>
                    <a:schemeClr val="bg1">
                      <a:lumMod val="95000"/>
                    </a:schemeClr>
                  </a:solidFill>
                  <a:latin typeface="+mj-lt"/>
                  <a:ea typeface="汉仪大宋简" panose="02010600000101010101" charset="-122"/>
                  <a:cs typeface="+mj-lt"/>
                </a:rPr>
                <a:t>学校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  <a:latin typeface="+mj-lt"/>
                  <a:ea typeface="汉仪大宋简" panose="02010600000101010101" charset="-122"/>
                  <a:cs typeface="+mj-lt"/>
                </a:rPr>
                <a:t>LOGO</a:t>
              </a:r>
              <a:endParaRPr lang="en-US" altLang="zh-CN" sz="2400">
                <a:solidFill>
                  <a:schemeClr val="bg1">
                    <a:lumMod val="95000"/>
                  </a:schemeClr>
                </a:solidFill>
                <a:latin typeface="+mj-lt"/>
                <a:ea typeface="汉仪大宋简" panose="02010600000101010101" charset="-122"/>
                <a:cs typeface="+mj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681095" y="3035300"/>
            <a:ext cx="4829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</a:rPr>
              <a:t>Graduation Thesis Defense</a:t>
            </a:r>
            <a:endParaRPr lang="en-US" altLang="zh-CN" sz="2000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81095" y="3720465"/>
            <a:ext cx="4829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</a:rPr>
              <a:t>专业：稻壳儿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</a:rPr>
              <a:t>PPT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</a:rPr>
              <a:t>专业</a:t>
            </a:r>
            <a:endParaRPr lang="zh-CN" altLang="en-US" sz="2400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79140" y="5432425"/>
            <a:ext cx="2310765" cy="56388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gradFill>
              <a:gsLst>
                <a:gs pos="42000">
                  <a:schemeClr val="tx1">
                    <a:lumMod val="50000"/>
                    <a:lumOff val="50000"/>
                  </a:schemeClr>
                </a:gs>
                <a:gs pos="63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</a:ln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885940" y="5432425"/>
            <a:ext cx="2311200" cy="56388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gradFill>
              <a:gsLst>
                <a:gs pos="42000">
                  <a:schemeClr val="tx1">
                    <a:lumMod val="50000"/>
                    <a:lumOff val="50000"/>
                  </a:schemeClr>
                </a:gs>
                <a:gs pos="63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</a:ln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432175" y="5514975"/>
            <a:ext cx="207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思源宋体" panose="02020700000000000000" charset="-122"/>
                <a:ea typeface="思源宋体" panose="02020700000000000000" charset="-122"/>
              </a:rPr>
              <a:t>答辩人：稻壳儿</a:t>
            </a:r>
            <a:endParaRPr lang="zh-CN" altLang="en-US" sz="2000">
              <a:solidFill>
                <a:schemeClr val="bg1">
                  <a:lumMod val="85000"/>
                </a:schemeClr>
              </a:solidFill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51345" y="5514975"/>
            <a:ext cx="207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思源宋体" panose="02020700000000000000" charset="-122"/>
                <a:ea typeface="思源宋体" panose="02020700000000000000" charset="-122"/>
              </a:rPr>
              <a:t>导师：稻壳儿</a:t>
            </a:r>
            <a:endParaRPr lang="zh-CN" altLang="en-US" sz="2000">
              <a:solidFill>
                <a:schemeClr val="bg1">
                  <a:lumMod val="85000"/>
                </a:schemeClr>
              </a:solidFill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1095" y="4493260"/>
            <a:ext cx="4829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</a:rPr>
              <a:t>论文题目：论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sym typeface="+mn-ea"/>
              </a:rPr>
              <a:t>稻壳儿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</a:rPr>
              <a:t>×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sym typeface="+mn-ea"/>
              </a:rPr>
              <a:t>××××</a:t>
            </a:r>
            <a:endParaRPr lang="en-US" altLang="zh-CN" sz="2400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单圆角矩形 1"/>
          <p:cNvSpPr/>
          <p:nvPr/>
        </p:nvSpPr>
        <p:spPr>
          <a:xfrm flipH="1">
            <a:off x="4448810" y="1174750"/>
            <a:ext cx="2152650" cy="2152650"/>
          </a:xfrm>
          <a:prstGeom prst="round1Rect">
            <a:avLst>
              <a:gd name="adj" fmla="val 21387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0">
                <a:srgbClr val="BFBFBF"/>
              </a:gs>
            </a:gsLst>
            <a:lin ang="8100000" scaled="0"/>
          </a:gradFill>
          <a:ln w="31750">
            <a:noFill/>
          </a:ln>
          <a:effectLst>
            <a:outerShdw blurRad="2921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3" name="单圆角矩形 2"/>
          <p:cNvSpPr/>
          <p:nvPr/>
        </p:nvSpPr>
        <p:spPr>
          <a:xfrm flipV="1">
            <a:off x="6860540" y="3562350"/>
            <a:ext cx="2152650" cy="2152650"/>
          </a:xfrm>
          <a:prstGeom prst="round1Rect">
            <a:avLst>
              <a:gd name="adj" fmla="val 21387"/>
            </a:avLst>
          </a:prstGeom>
          <a:gradFill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18900000" scaled="0"/>
          </a:gradFill>
          <a:ln w="31750">
            <a:noFill/>
          </a:ln>
          <a:effectLst>
            <a:outerShdw blurRad="2921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48810" y="3562350"/>
            <a:ext cx="2152650" cy="21526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2700000" scaled="1"/>
            <a:tileRect/>
          </a:gradFill>
          <a:ln w="31750">
            <a:noFill/>
          </a:ln>
          <a:effectLst>
            <a:outerShdw blurRad="2921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0540" y="1174750"/>
            <a:ext cx="2152650" cy="215265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lumMod val="50000"/>
                </a:schemeClr>
              </a:gs>
            </a:gsLst>
            <a:lin ang="2700000" scaled="1"/>
            <a:tileRect/>
          </a:gradFill>
          <a:ln w="31750">
            <a:noFill/>
          </a:ln>
          <a:effectLst>
            <a:outerShdw blurRad="2921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73900" y="1388381"/>
            <a:ext cx="1725386" cy="17253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016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10" name="单圆角矩形 9"/>
          <p:cNvSpPr/>
          <p:nvPr/>
        </p:nvSpPr>
        <p:spPr>
          <a:xfrm flipH="1">
            <a:off x="4662714" y="1388381"/>
            <a:ext cx="1725386" cy="1725386"/>
          </a:xfrm>
          <a:prstGeom prst="round1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8100000" scaled="0"/>
            </a:gradFill>
          </a:ln>
          <a:effectLst>
            <a:innerShdw blurRad="101600" dist="254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11" name="单圆角矩形 10"/>
          <p:cNvSpPr/>
          <p:nvPr/>
        </p:nvSpPr>
        <p:spPr>
          <a:xfrm flipV="1">
            <a:off x="7073900" y="3775983"/>
            <a:ext cx="1725386" cy="1725386"/>
          </a:xfrm>
          <a:prstGeom prst="round1Rect">
            <a:avLst/>
          </a:prstGeom>
          <a:solidFill>
            <a:schemeClr val="bg1">
              <a:lumMod val="75000"/>
            </a:schemeClr>
          </a:solidFill>
          <a:ln w="254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8900000" scaled="0"/>
            </a:gradFill>
          </a:ln>
          <a:effectLst>
            <a:innerShdw blurRad="101600" dist="254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44110" y="1975485"/>
            <a:ext cx="552450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58230" y="3775983"/>
            <a:ext cx="1725386" cy="172538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016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20923" y="1697076"/>
            <a:ext cx="5410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charset="-122"/>
              </a:rPr>
              <a:t>1</a:t>
            </a:r>
            <a:endParaRPr lang="zh-CN" altLang="en-US" sz="66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6718" y="1697076"/>
            <a:ext cx="5410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charset="-122"/>
              </a:rPr>
              <a:t>2</a:t>
            </a:r>
            <a:endParaRPr lang="zh-CN" altLang="en-US" sz="66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20923" y="4142359"/>
            <a:ext cx="5410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charset="-122"/>
              </a:rPr>
              <a:t>3</a:t>
            </a:r>
            <a:endParaRPr lang="zh-CN" altLang="en-US" sz="66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26718" y="4142359"/>
            <a:ext cx="5410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charset="-122"/>
              </a:rPr>
              <a:t>4</a:t>
            </a:r>
            <a:endParaRPr lang="zh-CN" altLang="en-US" sz="6600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9095" y="1559560"/>
            <a:ext cx="606425" cy="653415"/>
            <a:chOff x="702" y="3058"/>
            <a:chExt cx="2364" cy="25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等腰三角形 6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02260" y="2526030"/>
            <a:ext cx="551815" cy="1805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p>
            <a:pPr algn="dist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课题现状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474585" y="1975485"/>
            <a:ext cx="552450" cy="5524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944110" y="4419600"/>
            <a:ext cx="552450" cy="5524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7474585" y="4420235"/>
            <a:ext cx="552450" cy="552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303020" y="1835785"/>
            <a:ext cx="3060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303020" y="4223385"/>
            <a:ext cx="3060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058910" y="4142105"/>
            <a:ext cx="3060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058910" y="1835785"/>
            <a:ext cx="3060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79095" y="1559560"/>
            <a:ext cx="606425" cy="653415"/>
            <a:chOff x="702" y="3058"/>
            <a:chExt cx="2364" cy="25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等腰三角形 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02260" y="2526030"/>
            <a:ext cx="551815" cy="1805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p>
            <a:pPr algn="dist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发展情况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3880" y="1537970"/>
            <a:ext cx="10775950" cy="3887470"/>
            <a:chOff x="1275068" y="2211288"/>
            <a:chExt cx="9897218" cy="3570332"/>
          </a:xfrm>
          <a:noFill/>
        </p:grpSpPr>
        <p:sp>
          <p:nvSpPr>
            <p:cNvPr id="12" name="椭圆 11"/>
            <p:cNvSpPr/>
            <p:nvPr/>
          </p:nvSpPr>
          <p:spPr>
            <a:xfrm>
              <a:off x="1275068" y="5122168"/>
              <a:ext cx="8865709" cy="659452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9669228">
              <a:off x="3037936" y="2211288"/>
              <a:ext cx="8134350" cy="3473724"/>
            </a:xfrm>
            <a:custGeom>
              <a:avLst/>
              <a:gdLst>
                <a:gd name="connsiteX0" fmla="*/ 371475 w 8134350"/>
                <a:gd name="connsiteY0" fmla="*/ 0 h 3473725"/>
                <a:gd name="connsiteX1" fmla="*/ 3680363 w 8134350"/>
                <a:gd name="connsiteY1" fmla="*/ 0 h 3473725"/>
                <a:gd name="connsiteX2" fmla="*/ 4051838 w 8134350"/>
                <a:gd name="connsiteY2" fmla="*/ 371475 h 3473725"/>
                <a:gd name="connsiteX3" fmla="*/ 4051838 w 8134350"/>
                <a:gd name="connsiteY3" fmla="*/ 371477 h 3473725"/>
                <a:gd name="connsiteX4" fmla="*/ 4051838 w 8134350"/>
                <a:gd name="connsiteY4" fmla="*/ 2267624 h 3473725"/>
                <a:gd name="connsiteX5" fmla="*/ 6989250 w 8134350"/>
                <a:gd name="connsiteY5" fmla="*/ 2267624 h 3473725"/>
                <a:gd name="connsiteX6" fmla="*/ 7009698 w 8134350"/>
                <a:gd name="connsiteY6" fmla="*/ 2269686 h 3473725"/>
                <a:gd name="connsiteX7" fmla="*/ 7009698 w 8134350"/>
                <a:gd name="connsiteY7" fmla="*/ 1961252 h 3473725"/>
                <a:gd name="connsiteX8" fmla="*/ 7012047 w 8134350"/>
                <a:gd name="connsiteY8" fmla="*/ 1930538 h 3473725"/>
                <a:gd name="connsiteX9" fmla="*/ 7015807 w 8134350"/>
                <a:gd name="connsiteY9" fmla="*/ 1914575 h 3473725"/>
                <a:gd name="connsiteX10" fmla="*/ 7016792 w 8134350"/>
                <a:gd name="connsiteY10" fmla="*/ 1908843 h 3473725"/>
                <a:gd name="connsiteX11" fmla="*/ 7017969 w 8134350"/>
                <a:gd name="connsiteY11" fmla="*/ 1905400 h 3473725"/>
                <a:gd name="connsiteX12" fmla="*/ 7018786 w 8134350"/>
                <a:gd name="connsiteY12" fmla="*/ 1901931 h 3473725"/>
                <a:gd name="connsiteX13" fmla="*/ 7020948 w 8134350"/>
                <a:gd name="connsiteY13" fmla="*/ 1896681 h 3473725"/>
                <a:gd name="connsiteX14" fmla="*/ 7026411 w 8134350"/>
                <a:gd name="connsiteY14" fmla="*/ 1880696 h 3473725"/>
                <a:gd name="connsiteX15" fmla="*/ 7140860 w 8134350"/>
                <a:gd name="connsiteY15" fmla="*/ 1805626 h 3473725"/>
                <a:gd name="connsiteX16" fmla="*/ 7184389 w 8134350"/>
                <a:gd name="connsiteY16" fmla="*/ 1824914 h 3473725"/>
                <a:gd name="connsiteX17" fmla="*/ 8076507 w 8134350"/>
                <a:gd name="connsiteY17" fmla="*/ 2503656 h 3473725"/>
                <a:gd name="connsiteX18" fmla="*/ 8134063 w 8134350"/>
                <a:gd name="connsiteY18" fmla="*/ 2625031 h 3473725"/>
                <a:gd name="connsiteX19" fmla="*/ 8134030 w 8134350"/>
                <a:gd name="connsiteY19" fmla="*/ 2647103 h 3473725"/>
                <a:gd name="connsiteX20" fmla="*/ 8133955 w 8134350"/>
                <a:gd name="connsiteY20" fmla="*/ 2647768 h 3473725"/>
                <a:gd name="connsiteX21" fmla="*/ 8134063 w 8134350"/>
                <a:gd name="connsiteY21" fmla="*/ 2653167 h 3473725"/>
                <a:gd name="connsiteX22" fmla="*/ 8076507 w 8134350"/>
                <a:gd name="connsiteY22" fmla="*/ 2774542 h 3473725"/>
                <a:gd name="connsiteX23" fmla="*/ 7184389 w 8134350"/>
                <a:gd name="connsiteY23" fmla="*/ 3453283 h 3473725"/>
                <a:gd name="connsiteX24" fmla="*/ 7040099 w 8134350"/>
                <a:gd name="connsiteY24" fmla="*/ 3422552 h 3473725"/>
                <a:gd name="connsiteX25" fmla="*/ 7033235 w 8134350"/>
                <a:gd name="connsiteY25" fmla="*/ 3409989 h 3473725"/>
                <a:gd name="connsiteX26" fmla="*/ 7029448 w 8134350"/>
                <a:gd name="connsiteY26" fmla="*/ 3403942 h 3473725"/>
                <a:gd name="connsiteX27" fmla="*/ 7027973 w 8134350"/>
                <a:gd name="connsiteY27" fmla="*/ 3400360 h 3473725"/>
                <a:gd name="connsiteX28" fmla="*/ 7026411 w 8134350"/>
                <a:gd name="connsiteY28" fmla="*/ 3397501 h 3473725"/>
                <a:gd name="connsiteX29" fmla="*/ 7024537 w 8134350"/>
                <a:gd name="connsiteY29" fmla="*/ 3392018 h 3473725"/>
                <a:gd name="connsiteX30" fmla="*/ 7018786 w 8134350"/>
                <a:gd name="connsiteY30" fmla="*/ 3378055 h 3473725"/>
                <a:gd name="connsiteX31" fmla="*/ 7009698 w 8134350"/>
                <a:gd name="connsiteY31" fmla="*/ 3318734 h 3473725"/>
                <a:gd name="connsiteX32" fmla="*/ 7009698 w 8134350"/>
                <a:gd name="connsiteY32" fmla="*/ 3008513 h 3473725"/>
                <a:gd name="connsiteX33" fmla="*/ 6989250 w 8134350"/>
                <a:gd name="connsiteY33" fmla="*/ 3010574 h 3473725"/>
                <a:gd name="connsiteX34" fmla="*/ 3680362 w 8134350"/>
                <a:gd name="connsiteY34" fmla="*/ 3010574 h 3473725"/>
                <a:gd name="connsiteX35" fmla="*/ 3308887 w 8134350"/>
                <a:gd name="connsiteY35" fmla="*/ 2639099 h 3473725"/>
                <a:gd name="connsiteX36" fmla="*/ 3308888 w 8134350"/>
                <a:gd name="connsiteY36" fmla="*/ 2639094 h 3473725"/>
                <a:gd name="connsiteX37" fmla="*/ 3308888 w 8134350"/>
                <a:gd name="connsiteY37" fmla="*/ 742950 h 3473725"/>
                <a:gd name="connsiteX38" fmla="*/ 371475 w 8134350"/>
                <a:gd name="connsiteY38" fmla="*/ 742950 h 3473725"/>
                <a:gd name="connsiteX39" fmla="*/ 0 w 8134350"/>
                <a:gd name="connsiteY39" fmla="*/ 371475 h 3473725"/>
                <a:gd name="connsiteX40" fmla="*/ 371475 w 8134350"/>
                <a:gd name="connsiteY40" fmla="*/ 0 h 347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134350" h="3473725">
                  <a:moveTo>
                    <a:pt x="371475" y="0"/>
                  </a:moveTo>
                  <a:lnTo>
                    <a:pt x="3680363" y="0"/>
                  </a:lnTo>
                  <a:cubicBezTo>
                    <a:pt x="3885523" y="0"/>
                    <a:pt x="4051838" y="166315"/>
                    <a:pt x="4051838" y="371475"/>
                  </a:cubicBezTo>
                  <a:lnTo>
                    <a:pt x="4051838" y="371477"/>
                  </a:lnTo>
                  <a:lnTo>
                    <a:pt x="4051838" y="2267624"/>
                  </a:lnTo>
                  <a:lnTo>
                    <a:pt x="6989250" y="2267624"/>
                  </a:lnTo>
                  <a:lnTo>
                    <a:pt x="7009698" y="2269686"/>
                  </a:lnTo>
                  <a:lnTo>
                    <a:pt x="7009698" y="1961252"/>
                  </a:lnTo>
                  <a:cubicBezTo>
                    <a:pt x="7009698" y="1950731"/>
                    <a:pt x="7010507" y="1940459"/>
                    <a:pt x="7012047" y="1930538"/>
                  </a:cubicBezTo>
                  <a:lnTo>
                    <a:pt x="7015807" y="1914575"/>
                  </a:lnTo>
                  <a:lnTo>
                    <a:pt x="7016792" y="1908843"/>
                  </a:lnTo>
                  <a:lnTo>
                    <a:pt x="7017969" y="1905400"/>
                  </a:lnTo>
                  <a:lnTo>
                    <a:pt x="7018786" y="1901931"/>
                  </a:lnTo>
                  <a:lnTo>
                    <a:pt x="7020948" y="1896681"/>
                  </a:lnTo>
                  <a:lnTo>
                    <a:pt x="7026411" y="1880696"/>
                  </a:lnTo>
                  <a:cubicBezTo>
                    <a:pt x="7050362" y="1826027"/>
                    <a:pt x="7096135" y="1798312"/>
                    <a:pt x="7140860" y="1805626"/>
                  </a:cubicBezTo>
                  <a:cubicBezTo>
                    <a:pt x="7155769" y="1808064"/>
                    <a:pt x="7170560" y="1814393"/>
                    <a:pt x="7184389" y="1824914"/>
                  </a:cubicBezTo>
                  <a:lnTo>
                    <a:pt x="8076507" y="2503656"/>
                  </a:lnTo>
                  <a:cubicBezTo>
                    <a:pt x="8111078" y="2529958"/>
                    <a:pt x="8131446" y="2576230"/>
                    <a:pt x="8134063" y="2625031"/>
                  </a:cubicBezTo>
                  <a:cubicBezTo>
                    <a:pt x="8134455" y="2632351"/>
                    <a:pt x="8134449" y="2639728"/>
                    <a:pt x="8134030" y="2647103"/>
                  </a:cubicBezTo>
                  <a:lnTo>
                    <a:pt x="8133955" y="2647768"/>
                  </a:lnTo>
                  <a:lnTo>
                    <a:pt x="8134063" y="2653167"/>
                  </a:lnTo>
                  <a:cubicBezTo>
                    <a:pt x="8131446" y="2701968"/>
                    <a:pt x="8111078" y="2748240"/>
                    <a:pt x="8076507" y="2774542"/>
                  </a:cubicBezTo>
                  <a:lnTo>
                    <a:pt x="7184389" y="3453283"/>
                  </a:lnTo>
                  <a:cubicBezTo>
                    <a:pt x="7135990" y="3490106"/>
                    <a:pt x="7075788" y="3475588"/>
                    <a:pt x="7040099" y="3422552"/>
                  </a:cubicBezTo>
                  <a:lnTo>
                    <a:pt x="7033235" y="3409989"/>
                  </a:lnTo>
                  <a:lnTo>
                    <a:pt x="7029448" y="3403942"/>
                  </a:lnTo>
                  <a:lnTo>
                    <a:pt x="7027973" y="3400360"/>
                  </a:lnTo>
                  <a:lnTo>
                    <a:pt x="7026411" y="3397501"/>
                  </a:lnTo>
                  <a:lnTo>
                    <a:pt x="7024537" y="3392018"/>
                  </a:lnTo>
                  <a:lnTo>
                    <a:pt x="7018786" y="3378055"/>
                  </a:lnTo>
                  <a:cubicBezTo>
                    <a:pt x="7012934" y="3359822"/>
                    <a:pt x="7009698" y="3339776"/>
                    <a:pt x="7009698" y="3318734"/>
                  </a:cubicBezTo>
                  <a:lnTo>
                    <a:pt x="7009698" y="3008513"/>
                  </a:lnTo>
                  <a:lnTo>
                    <a:pt x="6989250" y="3010574"/>
                  </a:lnTo>
                  <a:lnTo>
                    <a:pt x="3680362" y="3010574"/>
                  </a:lnTo>
                  <a:cubicBezTo>
                    <a:pt x="3475202" y="3010574"/>
                    <a:pt x="3308887" y="2844259"/>
                    <a:pt x="3308887" y="2639099"/>
                  </a:cubicBezTo>
                  <a:lnTo>
                    <a:pt x="3308888" y="2639094"/>
                  </a:lnTo>
                  <a:lnTo>
                    <a:pt x="3308888" y="742950"/>
                  </a:lnTo>
                  <a:lnTo>
                    <a:pt x="371475" y="742950"/>
                  </a:ln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grpFill/>
            <a:ln w="317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elaxedModerately"/>
              <a:lightRig rig="threePt" dir="t">
                <a:rot lat="0" lon="0" rev="0"/>
              </a:lightRig>
            </a:scene3d>
            <a:sp3d extrusionH="368300" prstMaterial="matte">
              <a:extrusionClr>
                <a:schemeClr val="bg1">
                  <a:lumMod val="65000"/>
                </a:schemeClr>
              </a:extrusionClr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2392531" y="3505282"/>
            <a:ext cx="882164" cy="882164"/>
          </a:xfrm>
          <a:prstGeom prst="ellipse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889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24252" y="2102333"/>
            <a:ext cx="882164" cy="882164"/>
          </a:xfrm>
          <a:prstGeom prst="ellipse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889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370125" y="3505282"/>
            <a:ext cx="882164" cy="882164"/>
          </a:xfrm>
          <a:prstGeom prst="ellipse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889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721886" y="1911728"/>
            <a:ext cx="882164" cy="882164"/>
          </a:xfrm>
          <a:prstGeom prst="ellipse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889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65400" y="3728720"/>
            <a:ext cx="5283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07280" y="2315210"/>
            <a:ext cx="5283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53200" y="3715385"/>
            <a:ext cx="5283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04605" y="2122170"/>
            <a:ext cx="5283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299033" y="3362255"/>
            <a:ext cx="1068858" cy="1864217"/>
            <a:chOff x="2499058" y="3318525"/>
            <a:chExt cx="1068858" cy="1864217"/>
          </a:xfrm>
        </p:grpSpPr>
        <p:sp>
          <p:nvSpPr>
            <p:cNvPr id="46" name="弧形 45"/>
            <p:cNvSpPr/>
            <p:nvPr/>
          </p:nvSpPr>
          <p:spPr>
            <a:xfrm flipH="1">
              <a:off x="2499058" y="3368205"/>
              <a:ext cx="1068858" cy="1068858"/>
            </a:xfrm>
            <a:prstGeom prst="arc">
              <a:avLst>
                <a:gd name="adj1" fmla="val 16200000"/>
                <a:gd name="adj2" fmla="val 5620576"/>
              </a:avLst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black"/>
                </a:solidFill>
                <a:ea typeface="微软雅黑" panose="020B050302020402020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009485" y="3318525"/>
              <a:ext cx="93725" cy="937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charset="-122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3055620" y="4434840"/>
              <a:ext cx="388620" cy="701040"/>
            </a:xfrm>
            <a:custGeom>
              <a:avLst/>
              <a:gdLst>
                <a:gd name="connsiteX0" fmla="*/ 0 w 388620"/>
                <a:gd name="connsiteY0" fmla="*/ 0 h 701040"/>
                <a:gd name="connsiteX1" fmla="*/ 0 w 388620"/>
                <a:gd name="connsiteY1" fmla="*/ 701040 h 701040"/>
                <a:gd name="connsiteX2" fmla="*/ 388620 w 388620"/>
                <a:gd name="connsiteY2" fmla="*/ 701040 h 70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620" h="701040">
                  <a:moveTo>
                    <a:pt x="0" y="0"/>
                  </a:moveTo>
                  <a:lnTo>
                    <a:pt x="0" y="701040"/>
                  </a:lnTo>
                  <a:lnTo>
                    <a:pt x="388620" y="70104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403594" y="5089017"/>
              <a:ext cx="93725" cy="937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270275" y="3362255"/>
            <a:ext cx="1068858" cy="1864217"/>
            <a:chOff x="2499058" y="3318525"/>
            <a:chExt cx="1068858" cy="1864217"/>
          </a:xfrm>
        </p:grpSpPr>
        <p:sp>
          <p:nvSpPr>
            <p:cNvPr id="52" name="弧形 51"/>
            <p:cNvSpPr/>
            <p:nvPr/>
          </p:nvSpPr>
          <p:spPr>
            <a:xfrm flipH="1">
              <a:off x="2499058" y="3368205"/>
              <a:ext cx="1068858" cy="1068858"/>
            </a:xfrm>
            <a:prstGeom prst="arc">
              <a:avLst>
                <a:gd name="adj1" fmla="val 16200000"/>
                <a:gd name="adj2" fmla="val 5620576"/>
              </a:avLst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black"/>
                </a:solidFill>
                <a:ea typeface="微软雅黑" panose="020B050302020402020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009485" y="3318525"/>
              <a:ext cx="93725" cy="937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charset="-122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3055620" y="4434840"/>
              <a:ext cx="388620" cy="701040"/>
            </a:xfrm>
            <a:custGeom>
              <a:avLst/>
              <a:gdLst>
                <a:gd name="connsiteX0" fmla="*/ 0 w 388620"/>
                <a:gd name="connsiteY0" fmla="*/ 0 h 701040"/>
                <a:gd name="connsiteX1" fmla="*/ 0 w 388620"/>
                <a:gd name="connsiteY1" fmla="*/ 701040 h 701040"/>
                <a:gd name="connsiteX2" fmla="*/ 388620 w 388620"/>
                <a:gd name="connsiteY2" fmla="*/ 701040 h 70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620" h="701040">
                  <a:moveTo>
                    <a:pt x="0" y="0"/>
                  </a:moveTo>
                  <a:lnTo>
                    <a:pt x="0" y="701040"/>
                  </a:lnTo>
                  <a:lnTo>
                    <a:pt x="388620" y="70104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403594" y="5089017"/>
              <a:ext cx="93725" cy="937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 flipH="1" flipV="1">
            <a:off x="4663481" y="1281558"/>
            <a:ext cx="1068858" cy="1864217"/>
            <a:chOff x="2499058" y="3318525"/>
            <a:chExt cx="1068858" cy="1864217"/>
          </a:xfrm>
        </p:grpSpPr>
        <p:sp>
          <p:nvSpPr>
            <p:cNvPr id="57" name="弧形 56"/>
            <p:cNvSpPr/>
            <p:nvPr/>
          </p:nvSpPr>
          <p:spPr>
            <a:xfrm flipH="1">
              <a:off x="2499058" y="3368205"/>
              <a:ext cx="1068858" cy="1068858"/>
            </a:xfrm>
            <a:prstGeom prst="arc">
              <a:avLst>
                <a:gd name="adj1" fmla="val 16200000"/>
                <a:gd name="adj2" fmla="val 5620576"/>
              </a:avLst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black"/>
                </a:solidFill>
                <a:ea typeface="微软雅黑" panose="020B050302020402020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3009485" y="3318525"/>
              <a:ext cx="93725" cy="937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charset="-122"/>
              </a:endParaRPr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3055620" y="4434840"/>
              <a:ext cx="388620" cy="701040"/>
            </a:xfrm>
            <a:custGeom>
              <a:avLst/>
              <a:gdLst>
                <a:gd name="connsiteX0" fmla="*/ 0 w 388620"/>
                <a:gd name="connsiteY0" fmla="*/ 0 h 701040"/>
                <a:gd name="connsiteX1" fmla="*/ 0 w 388620"/>
                <a:gd name="connsiteY1" fmla="*/ 701040 h 701040"/>
                <a:gd name="connsiteX2" fmla="*/ 388620 w 388620"/>
                <a:gd name="connsiteY2" fmla="*/ 701040 h 70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620" h="701040">
                  <a:moveTo>
                    <a:pt x="0" y="0"/>
                  </a:moveTo>
                  <a:lnTo>
                    <a:pt x="0" y="701040"/>
                  </a:lnTo>
                  <a:lnTo>
                    <a:pt x="388620" y="70104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403594" y="5089017"/>
              <a:ext cx="93725" cy="937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 flipH="1" flipV="1">
            <a:off x="8634106" y="1078995"/>
            <a:ext cx="1068858" cy="1864217"/>
            <a:chOff x="2499058" y="3318525"/>
            <a:chExt cx="1068858" cy="1864217"/>
          </a:xfrm>
        </p:grpSpPr>
        <p:sp>
          <p:nvSpPr>
            <p:cNvPr id="62" name="弧形 61"/>
            <p:cNvSpPr/>
            <p:nvPr/>
          </p:nvSpPr>
          <p:spPr>
            <a:xfrm flipH="1">
              <a:off x="2499058" y="3368205"/>
              <a:ext cx="1068858" cy="1068858"/>
            </a:xfrm>
            <a:prstGeom prst="arc">
              <a:avLst>
                <a:gd name="adj1" fmla="val 16200000"/>
                <a:gd name="adj2" fmla="val 5620576"/>
              </a:avLst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black"/>
                </a:solidFill>
                <a:ea typeface="微软雅黑" panose="020B050302020402020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009485" y="3318525"/>
              <a:ext cx="93725" cy="937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charset="-122"/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3055620" y="4434840"/>
              <a:ext cx="388620" cy="701040"/>
            </a:xfrm>
            <a:custGeom>
              <a:avLst/>
              <a:gdLst>
                <a:gd name="connsiteX0" fmla="*/ 0 w 388620"/>
                <a:gd name="connsiteY0" fmla="*/ 0 h 701040"/>
                <a:gd name="connsiteX1" fmla="*/ 0 w 388620"/>
                <a:gd name="connsiteY1" fmla="*/ 701040 h 701040"/>
                <a:gd name="connsiteX2" fmla="*/ 388620 w 388620"/>
                <a:gd name="connsiteY2" fmla="*/ 701040 h 70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620" h="701040">
                  <a:moveTo>
                    <a:pt x="0" y="0"/>
                  </a:moveTo>
                  <a:lnTo>
                    <a:pt x="0" y="701040"/>
                  </a:lnTo>
                  <a:lnTo>
                    <a:pt x="388620" y="70104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403594" y="5089017"/>
              <a:ext cx="93725" cy="937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26515" y="913130"/>
            <a:ext cx="3060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97555" y="4765040"/>
            <a:ext cx="3060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38695" y="4764405"/>
            <a:ext cx="3060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4045" y="913765"/>
            <a:ext cx="3060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5240" y="0"/>
            <a:ext cx="422021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48385" y="415925"/>
            <a:ext cx="2407285" cy="2593340"/>
            <a:chOff x="702" y="3058"/>
            <a:chExt cx="2364" cy="2547"/>
          </a:xfrm>
          <a:effectLst>
            <a:outerShdw blurRad="1143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等腰三角形 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551940" y="1246505"/>
            <a:ext cx="1094105" cy="119888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gradFill>
                  <a:gsLst>
                    <a:gs pos="39000">
                      <a:schemeClr val="bg1">
                        <a:lumMod val="85000"/>
                      </a:schemeClr>
                    </a:gs>
                    <a:gs pos="62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0"/>
                </a:gra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3</a:t>
            </a:r>
            <a:endParaRPr lang="en-US" altLang="zh-CN" sz="7200">
              <a:gradFill>
                <a:gsLst>
                  <a:gs pos="39000">
                    <a:schemeClr val="bg1">
                      <a:lumMod val="85000"/>
                    </a:schemeClr>
                  </a:gs>
                  <a:gs pos="62000">
                    <a:schemeClr val="tx1">
                      <a:lumMod val="85000"/>
                      <a:lumOff val="15000"/>
                    </a:schemeClr>
                  </a:gs>
                </a:gsLst>
                <a:lin ang="16200000" scaled="0"/>
              </a:gra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3515" y="3603625"/>
            <a:ext cx="3822065" cy="8915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2A4772">
                <a:alpha val="40000"/>
              </a:srgbClr>
            </a:outerShdw>
          </a:effectLst>
        </p:spPr>
        <p:txBody>
          <a:bodyPr vert="horz" wrap="square" rtlCol="0">
            <a:spAutoFit/>
          </a:bodyPr>
          <a:p>
            <a:pPr algn="ctr" fontAlgn="auto">
              <a:lnSpc>
                <a:spcPct val="10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研究思路及过程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 fontAlgn="auto">
              <a:lnSpc>
                <a:spcPct val="10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Research Interests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13475" y="1450340"/>
            <a:ext cx="378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effectLst/>
                <a:latin typeface="思源宋体" panose="02020700000000000000" charset="-122"/>
                <a:ea typeface="思源宋体" panose="02020700000000000000" charset="-122"/>
              </a:rPr>
              <a:t>研究思路</a:t>
            </a:r>
            <a:endParaRPr lang="zh-CN" altLang="en-US" sz="2400">
              <a:solidFill>
                <a:schemeClr val="bg1">
                  <a:lumMod val="75000"/>
                </a:schemeClr>
              </a:solidFill>
              <a:effectLst/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213475" y="3600450"/>
            <a:ext cx="378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effectLst/>
                <a:latin typeface="思源宋体" panose="02020700000000000000" charset="-122"/>
                <a:ea typeface="思源宋体" panose="02020700000000000000" charset="-122"/>
              </a:rPr>
              <a:t>研究意义</a:t>
            </a:r>
            <a:endParaRPr lang="zh-CN" altLang="en-US" sz="2400">
              <a:solidFill>
                <a:schemeClr val="bg1">
                  <a:lumMod val="75000"/>
                </a:schemeClr>
              </a:solidFill>
              <a:effectLst/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13475" y="2525395"/>
            <a:ext cx="378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effectLst/>
                <a:latin typeface="思源宋体" panose="02020700000000000000" charset="-122"/>
                <a:ea typeface="思源宋体" panose="02020700000000000000" charset="-122"/>
              </a:rPr>
              <a:t>研究过程</a:t>
            </a:r>
            <a:endParaRPr lang="zh-CN" altLang="en-US" sz="2400">
              <a:solidFill>
                <a:schemeClr val="bg1">
                  <a:lumMod val="75000"/>
                </a:schemeClr>
              </a:solidFill>
              <a:effectLst/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213475" y="4675505"/>
            <a:ext cx="378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effectLst/>
                <a:latin typeface="思源宋体" panose="02020700000000000000" charset="-122"/>
                <a:ea typeface="思源宋体" panose="02020700000000000000" charset="-122"/>
              </a:rPr>
              <a:t>研究方法</a:t>
            </a:r>
            <a:endParaRPr lang="zh-CN" altLang="en-US" sz="2400">
              <a:solidFill>
                <a:schemeClr val="bg1">
                  <a:lumMod val="75000"/>
                </a:schemeClr>
              </a:solidFill>
              <a:effectLst/>
              <a:latin typeface="思源宋体" panose="02020700000000000000" charset="-122"/>
              <a:ea typeface="思源宋体" panose="02020700000000000000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668770" y="1409700"/>
            <a:ext cx="393700" cy="424180"/>
            <a:chOff x="702" y="3058"/>
            <a:chExt cx="2364" cy="2547"/>
          </a:xfrm>
        </p:grpSpPr>
        <p:sp>
          <p:nvSpPr>
            <p:cNvPr id="37" name="等腰三角形 36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668770" y="2484755"/>
            <a:ext cx="393700" cy="424180"/>
            <a:chOff x="702" y="3058"/>
            <a:chExt cx="2364" cy="2547"/>
          </a:xfrm>
        </p:grpSpPr>
        <p:sp>
          <p:nvSpPr>
            <p:cNvPr id="40" name="等腰三角形 39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68770" y="3559810"/>
            <a:ext cx="393700" cy="424180"/>
            <a:chOff x="702" y="3058"/>
            <a:chExt cx="2364" cy="2547"/>
          </a:xfrm>
        </p:grpSpPr>
        <p:sp>
          <p:nvSpPr>
            <p:cNvPr id="43" name="等腰三角形 42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668770" y="4634865"/>
            <a:ext cx="393700" cy="424180"/>
            <a:chOff x="702" y="3058"/>
            <a:chExt cx="2364" cy="2547"/>
          </a:xfrm>
        </p:grpSpPr>
        <p:sp>
          <p:nvSpPr>
            <p:cNvPr id="46" name="等腰三角形 4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79095" y="1559560"/>
            <a:ext cx="606425" cy="653415"/>
            <a:chOff x="702" y="3058"/>
            <a:chExt cx="2364" cy="25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等腰三角形 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02260" y="2526030"/>
            <a:ext cx="551815" cy="1805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p>
            <a:pPr algn="dist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研究思路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61050" y="2602865"/>
            <a:ext cx="1742440" cy="1768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0">
            <a:noFill/>
          </a:ln>
          <a:effectLst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99" name="组合 198"/>
          <p:cNvGrpSpPr/>
          <p:nvPr/>
        </p:nvGrpSpPr>
        <p:grpSpPr>
          <a:xfrm>
            <a:off x="6351905" y="3158490"/>
            <a:ext cx="784225" cy="673100"/>
            <a:chOff x="9231" y="4185"/>
            <a:chExt cx="1009" cy="866"/>
          </a:xfrm>
          <a:solidFill>
            <a:schemeClr val="bg1">
              <a:lumMod val="95000"/>
            </a:schemeClr>
          </a:solidFill>
        </p:grpSpPr>
        <p:sp>
          <p:nvSpPr>
            <p:cNvPr id="100" name="Freeform 100"/>
            <p:cNvSpPr/>
            <p:nvPr/>
          </p:nvSpPr>
          <p:spPr bwMode="auto">
            <a:xfrm>
              <a:off x="9231" y="4275"/>
              <a:ext cx="533" cy="750"/>
            </a:xfrm>
            <a:custGeom>
              <a:avLst/>
              <a:gdLst>
                <a:gd name="T0" fmla="*/ 18 w 90"/>
                <a:gd name="T1" fmla="*/ 11 h 127"/>
                <a:gd name="T2" fmla="*/ 23 w 90"/>
                <a:gd name="T3" fmla="*/ 6 h 127"/>
                <a:gd name="T4" fmla="*/ 19 w 90"/>
                <a:gd name="T5" fmla="*/ 1 h 127"/>
                <a:gd name="T6" fmla="*/ 7 w 90"/>
                <a:gd name="T7" fmla="*/ 0 h 127"/>
                <a:gd name="T8" fmla="*/ 2 w 90"/>
                <a:gd name="T9" fmla="*/ 2 h 127"/>
                <a:gd name="T10" fmla="*/ 0 w 90"/>
                <a:gd name="T11" fmla="*/ 7 h 127"/>
                <a:gd name="T12" fmla="*/ 0 w 90"/>
                <a:gd name="T13" fmla="*/ 121 h 127"/>
                <a:gd name="T14" fmla="*/ 2 w 90"/>
                <a:gd name="T15" fmla="*/ 125 h 127"/>
                <a:gd name="T16" fmla="*/ 7 w 90"/>
                <a:gd name="T17" fmla="*/ 126 h 127"/>
                <a:gd name="T18" fmla="*/ 85 w 90"/>
                <a:gd name="T19" fmla="*/ 127 h 127"/>
                <a:gd name="T20" fmla="*/ 90 w 90"/>
                <a:gd name="T21" fmla="*/ 122 h 127"/>
                <a:gd name="T22" fmla="*/ 85 w 90"/>
                <a:gd name="T23" fmla="*/ 117 h 127"/>
                <a:gd name="T24" fmla="*/ 10 w 90"/>
                <a:gd name="T25" fmla="*/ 116 h 127"/>
                <a:gd name="T26" fmla="*/ 10 w 90"/>
                <a:gd name="T27" fmla="*/ 11 h 127"/>
                <a:gd name="T28" fmla="*/ 18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18" y="11"/>
                  </a:moveTo>
                  <a:cubicBezTo>
                    <a:pt x="21" y="11"/>
                    <a:pt x="23" y="9"/>
                    <a:pt x="23" y="6"/>
                  </a:cubicBezTo>
                  <a:cubicBezTo>
                    <a:pt x="23" y="4"/>
                    <a:pt x="21" y="1"/>
                    <a:pt x="19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3"/>
                    <a:pt x="1" y="124"/>
                    <a:pt x="2" y="125"/>
                  </a:cubicBezTo>
                  <a:cubicBezTo>
                    <a:pt x="3" y="127"/>
                    <a:pt x="5" y="126"/>
                    <a:pt x="7" y="126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90" y="125"/>
                    <a:pt x="90" y="122"/>
                  </a:cubicBezTo>
                  <a:cubicBezTo>
                    <a:pt x="90" y="119"/>
                    <a:pt x="88" y="117"/>
                    <a:pt x="85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8" y="11"/>
                    <a:pt x="18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1" name="Freeform 101"/>
            <p:cNvSpPr/>
            <p:nvPr/>
          </p:nvSpPr>
          <p:spPr bwMode="auto">
            <a:xfrm>
              <a:off x="9708" y="4275"/>
              <a:ext cx="533" cy="750"/>
            </a:xfrm>
            <a:custGeom>
              <a:avLst/>
              <a:gdLst>
                <a:gd name="T0" fmla="*/ 72 w 90"/>
                <a:gd name="T1" fmla="*/ 11 h 127"/>
                <a:gd name="T2" fmla="*/ 67 w 90"/>
                <a:gd name="T3" fmla="*/ 6 h 127"/>
                <a:gd name="T4" fmla="*/ 72 w 90"/>
                <a:gd name="T5" fmla="*/ 1 h 127"/>
                <a:gd name="T6" fmla="*/ 84 w 90"/>
                <a:gd name="T7" fmla="*/ 0 h 127"/>
                <a:gd name="T8" fmla="*/ 89 w 90"/>
                <a:gd name="T9" fmla="*/ 2 h 127"/>
                <a:gd name="T10" fmla="*/ 90 w 90"/>
                <a:gd name="T11" fmla="*/ 7 h 127"/>
                <a:gd name="T12" fmla="*/ 90 w 90"/>
                <a:gd name="T13" fmla="*/ 121 h 127"/>
                <a:gd name="T14" fmla="*/ 88 w 90"/>
                <a:gd name="T15" fmla="*/ 125 h 127"/>
                <a:gd name="T16" fmla="*/ 83 w 90"/>
                <a:gd name="T17" fmla="*/ 126 h 127"/>
                <a:gd name="T18" fmla="*/ 5 w 90"/>
                <a:gd name="T19" fmla="*/ 127 h 127"/>
                <a:gd name="T20" fmla="*/ 0 w 90"/>
                <a:gd name="T21" fmla="*/ 122 h 127"/>
                <a:gd name="T22" fmla="*/ 5 w 90"/>
                <a:gd name="T23" fmla="*/ 117 h 127"/>
                <a:gd name="T24" fmla="*/ 80 w 90"/>
                <a:gd name="T25" fmla="*/ 116 h 127"/>
                <a:gd name="T26" fmla="*/ 80 w 90"/>
                <a:gd name="T27" fmla="*/ 11 h 127"/>
                <a:gd name="T28" fmla="*/ 72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72" y="11"/>
                  </a:moveTo>
                  <a:cubicBezTo>
                    <a:pt x="69" y="11"/>
                    <a:pt x="67" y="9"/>
                    <a:pt x="67" y="6"/>
                  </a:cubicBezTo>
                  <a:cubicBezTo>
                    <a:pt x="67" y="4"/>
                    <a:pt x="69" y="1"/>
                    <a:pt x="72" y="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7" y="0"/>
                    <a:pt x="89" y="2"/>
                  </a:cubicBezTo>
                  <a:cubicBezTo>
                    <a:pt x="90" y="3"/>
                    <a:pt x="90" y="5"/>
                    <a:pt x="90" y="7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90" y="123"/>
                    <a:pt x="89" y="124"/>
                    <a:pt x="88" y="125"/>
                  </a:cubicBezTo>
                  <a:cubicBezTo>
                    <a:pt x="87" y="127"/>
                    <a:pt x="85" y="126"/>
                    <a:pt x="83" y="126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2" y="127"/>
                    <a:pt x="0" y="125"/>
                    <a:pt x="0" y="122"/>
                  </a:cubicBezTo>
                  <a:cubicBezTo>
                    <a:pt x="0" y="119"/>
                    <a:pt x="2" y="117"/>
                    <a:pt x="5" y="117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2" y="11"/>
                    <a:pt x="72" y="11"/>
                    <a:pt x="7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2" name="Freeform 102"/>
            <p:cNvSpPr/>
            <p:nvPr/>
          </p:nvSpPr>
          <p:spPr bwMode="auto">
            <a:xfrm>
              <a:off x="9668" y="4973"/>
              <a:ext cx="123" cy="78"/>
            </a:xfrm>
            <a:custGeom>
              <a:avLst/>
              <a:gdLst>
                <a:gd name="T0" fmla="*/ 21 w 21"/>
                <a:gd name="T1" fmla="*/ 5 h 13"/>
                <a:gd name="T2" fmla="*/ 16 w 21"/>
                <a:gd name="T3" fmla="*/ 0 h 13"/>
                <a:gd name="T4" fmla="*/ 5 w 21"/>
                <a:gd name="T5" fmla="*/ 0 h 13"/>
                <a:gd name="T6" fmla="*/ 0 w 21"/>
                <a:gd name="T7" fmla="*/ 5 h 13"/>
                <a:gd name="T8" fmla="*/ 11 w 21"/>
                <a:gd name="T9" fmla="*/ 13 h 13"/>
                <a:gd name="T10" fmla="*/ 21 w 21"/>
                <a:gd name="T1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3">
                  <a:moveTo>
                    <a:pt x="21" y="5"/>
                  </a:moveTo>
                  <a:cubicBezTo>
                    <a:pt x="21" y="2"/>
                    <a:pt x="19" y="0"/>
                    <a:pt x="16" y="0"/>
                  </a:cubicBezTo>
                  <a:cubicBezTo>
                    <a:pt x="12" y="0"/>
                    <a:pt x="9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"/>
                    <a:pt x="6" y="13"/>
                    <a:pt x="11" y="13"/>
                  </a:cubicBezTo>
                  <a:cubicBezTo>
                    <a:pt x="15" y="13"/>
                    <a:pt x="21" y="10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3" name="Freeform 103"/>
            <p:cNvSpPr/>
            <p:nvPr/>
          </p:nvSpPr>
          <p:spPr bwMode="auto">
            <a:xfrm>
              <a:off x="9306" y="4258"/>
              <a:ext cx="463" cy="745"/>
            </a:xfrm>
            <a:custGeom>
              <a:avLst/>
              <a:gdLst>
                <a:gd name="T0" fmla="*/ 23 w 78"/>
                <a:gd name="T1" fmla="*/ 10 h 126"/>
                <a:gd name="T2" fmla="*/ 27 w 78"/>
                <a:gd name="T3" fmla="*/ 5 h 126"/>
                <a:gd name="T4" fmla="*/ 22 w 78"/>
                <a:gd name="T5" fmla="*/ 0 h 126"/>
                <a:gd name="T6" fmla="*/ 13 w 78"/>
                <a:gd name="T7" fmla="*/ 1 h 126"/>
                <a:gd name="T8" fmla="*/ 4 w 78"/>
                <a:gd name="T9" fmla="*/ 3 h 126"/>
                <a:gd name="T10" fmla="*/ 2 w 78"/>
                <a:gd name="T11" fmla="*/ 5 h 126"/>
                <a:gd name="T12" fmla="*/ 0 w 78"/>
                <a:gd name="T13" fmla="*/ 8 h 126"/>
                <a:gd name="T14" fmla="*/ 0 w 78"/>
                <a:gd name="T15" fmla="*/ 114 h 126"/>
                <a:gd name="T16" fmla="*/ 2 w 78"/>
                <a:gd name="T17" fmla="*/ 118 h 126"/>
                <a:gd name="T18" fmla="*/ 8 w 78"/>
                <a:gd name="T19" fmla="*/ 119 h 126"/>
                <a:gd name="T20" fmla="*/ 40 w 78"/>
                <a:gd name="T21" fmla="*/ 117 h 126"/>
                <a:gd name="T22" fmla="*/ 70 w 78"/>
                <a:gd name="T23" fmla="*/ 125 h 126"/>
                <a:gd name="T24" fmla="*/ 77 w 78"/>
                <a:gd name="T25" fmla="*/ 123 h 126"/>
                <a:gd name="T26" fmla="*/ 75 w 78"/>
                <a:gd name="T27" fmla="*/ 116 h 126"/>
                <a:gd name="T28" fmla="*/ 41 w 78"/>
                <a:gd name="T29" fmla="*/ 107 h 126"/>
                <a:gd name="T30" fmla="*/ 10 w 78"/>
                <a:gd name="T31" fmla="*/ 108 h 126"/>
                <a:gd name="T32" fmla="*/ 10 w 78"/>
                <a:gd name="T33" fmla="*/ 12 h 126"/>
                <a:gd name="T34" fmla="*/ 14 w 78"/>
                <a:gd name="T35" fmla="*/ 11 h 126"/>
                <a:gd name="T36" fmla="*/ 23 w 78"/>
                <a:gd name="T37" fmla="*/ 1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126">
                  <a:moveTo>
                    <a:pt x="23" y="10"/>
                  </a:moveTo>
                  <a:cubicBezTo>
                    <a:pt x="25" y="10"/>
                    <a:pt x="28" y="7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ubicBezTo>
                    <a:pt x="19" y="0"/>
                    <a:pt x="16" y="1"/>
                    <a:pt x="13" y="1"/>
                  </a:cubicBezTo>
                  <a:cubicBezTo>
                    <a:pt x="10" y="2"/>
                    <a:pt x="7" y="3"/>
                    <a:pt x="4" y="3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2" y="118"/>
                  </a:cubicBezTo>
                  <a:cubicBezTo>
                    <a:pt x="4" y="120"/>
                    <a:pt x="5" y="119"/>
                    <a:pt x="8" y="119"/>
                  </a:cubicBezTo>
                  <a:cubicBezTo>
                    <a:pt x="17" y="116"/>
                    <a:pt x="29" y="116"/>
                    <a:pt x="40" y="117"/>
                  </a:cubicBezTo>
                  <a:cubicBezTo>
                    <a:pt x="52" y="118"/>
                    <a:pt x="63" y="121"/>
                    <a:pt x="70" y="125"/>
                  </a:cubicBezTo>
                  <a:cubicBezTo>
                    <a:pt x="72" y="126"/>
                    <a:pt x="75" y="125"/>
                    <a:pt x="77" y="123"/>
                  </a:cubicBezTo>
                  <a:cubicBezTo>
                    <a:pt x="78" y="121"/>
                    <a:pt x="77" y="118"/>
                    <a:pt x="75" y="116"/>
                  </a:cubicBezTo>
                  <a:cubicBezTo>
                    <a:pt x="67" y="111"/>
                    <a:pt x="55" y="108"/>
                    <a:pt x="41" y="107"/>
                  </a:cubicBezTo>
                  <a:cubicBezTo>
                    <a:pt x="31" y="106"/>
                    <a:pt x="20" y="106"/>
                    <a:pt x="10" y="10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3" y="11"/>
                    <a:pt x="14" y="11"/>
                  </a:cubicBezTo>
                  <a:cubicBezTo>
                    <a:pt x="17" y="11"/>
                    <a:pt x="20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" name="Freeform 104"/>
            <p:cNvSpPr/>
            <p:nvPr/>
          </p:nvSpPr>
          <p:spPr bwMode="auto">
            <a:xfrm>
              <a:off x="9703" y="4250"/>
              <a:ext cx="455" cy="753"/>
            </a:xfrm>
            <a:custGeom>
              <a:avLst/>
              <a:gdLst>
                <a:gd name="T0" fmla="*/ 3 w 77"/>
                <a:gd name="T1" fmla="*/ 11 h 127"/>
                <a:gd name="T2" fmla="*/ 1 w 77"/>
                <a:gd name="T3" fmla="*/ 18 h 127"/>
                <a:gd name="T4" fmla="*/ 8 w 77"/>
                <a:gd name="T5" fmla="*/ 20 h 127"/>
                <a:gd name="T6" fmla="*/ 37 w 77"/>
                <a:gd name="T7" fmla="*/ 11 h 127"/>
                <a:gd name="T8" fmla="*/ 67 w 77"/>
                <a:gd name="T9" fmla="*/ 13 h 127"/>
                <a:gd name="T10" fmla="*/ 67 w 77"/>
                <a:gd name="T11" fmla="*/ 109 h 127"/>
                <a:gd name="T12" fmla="*/ 36 w 77"/>
                <a:gd name="T13" fmla="*/ 108 h 127"/>
                <a:gd name="T14" fmla="*/ 3 w 77"/>
                <a:gd name="T15" fmla="*/ 117 h 127"/>
                <a:gd name="T16" fmla="*/ 1 w 77"/>
                <a:gd name="T17" fmla="*/ 124 h 127"/>
                <a:gd name="T18" fmla="*/ 8 w 77"/>
                <a:gd name="T19" fmla="*/ 126 h 127"/>
                <a:gd name="T20" fmla="*/ 37 w 77"/>
                <a:gd name="T21" fmla="*/ 118 h 127"/>
                <a:gd name="T22" fmla="*/ 70 w 77"/>
                <a:gd name="T23" fmla="*/ 120 h 127"/>
                <a:gd name="T24" fmla="*/ 75 w 77"/>
                <a:gd name="T25" fmla="*/ 119 h 127"/>
                <a:gd name="T26" fmla="*/ 77 w 77"/>
                <a:gd name="T27" fmla="*/ 115 h 127"/>
                <a:gd name="T28" fmla="*/ 77 w 77"/>
                <a:gd name="T29" fmla="*/ 9 h 127"/>
                <a:gd name="T30" fmla="*/ 76 w 77"/>
                <a:gd name="T31" fmla="*/ 7 h 127"/>
                <a:gd name="T32" fmla="*/ 72 w 77"/>
                <a:gd name="T33" fmla="*/ 4 h 127"/>
                <a:gd name="T34" fmla="*/ 36 w 77"/>
                <a:gd name="T35" fmla="*/ 1 h 127"/>
                <a:gd name="T36" fmla="*/ 3 w 77"/>
                <a:gd name="T37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127">
                  <a:moveTo>
                    <a:pt x="3" y="11"/>
                  </a:moveTo>
                  <a:cubicBezTo>
                    <a:pt x="1" y="12"/>
                    <a:pt x="0" y="15"/>
                    <a:pt x="1" y="18"/>
                  </a:cubicBezTo>
                  <a:cubicBezTo>
                    <a:pt x="3" y="20"/>
                    <a:pt x="6" y="21"/>
                    <a:pt x="8" y="20"/>
                  </a:cubicBezTo>
                  <a:cubicBezTo>
                    <a:pt x="16" y="15"/>
                    <a:pt x="26" y="12"/>
                    <a:pt x="37" y="11"/>
                  </a:cubicBezTo>
                  <a:cubicBezTo>
                    <a:pt x="47" y="10"/>
                    <a:pt x="58" y="11"/>
                    <a:pt x="67" y="13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57" y="107"/>
                    <a:pt x="47" y="107"/>
                    <a:pt x="36" y="108"/>
                  </a:cubicBezTo>
                  <a:cubicBezTo>
                    <a:pt x="23" y="109"/>
                    <a:pt x="11" y="112"/>
                    <a:pt x="3" y="117"/>
                  </a:cubicBezTo>
                  <a:cubicBezTo>
                    <a:pt x="0" y="119"/>
                    <a:pt x="0" y="122"/>
                    <a:pt x="1" y="124"/>
                  </a:cubicBezTo>
                  <a:cubicBezTo>
                    <a:pt x="3" y="126"/>
                    <a:pt x="6" y="127"/>
                    <a:pt x="8" y="126"/>
                  </a:cubicBezTo>
                  <a:cubicBezTo>
                    <a:pt x="14" y="122"/>
                    <a:pt x="25" y="119"/>
                    <a:pt x="37" y="118"/>
                  </a:cubicBezTo>
                  <a:cubicBezTo>
                    <a:pt x="49" y="117"/>
                    <a:pt x="61" y="117"/>
                    <a:pt x="70" y="120"/>
                  </a:cubicBezTo>
                  <a:cubicBezTo>
                    <a:pt x="72" y="121"/>
                    <a:pt x="74" y="120"/>
                    <a:pt x="75" y="119"/>
                  </a:cubicBezTo>
                  <a:cubicBezTo>
                    <a:pt x="76" y="118"/>
                    <a:pt x="77" y="117"/>
                    <a:pt x="77" y="115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5" y="5"/>
                    <a:pt x="74" y="5"/>
                    <a:pt x="72" y="4"/>
                  </a:cubicBezTo>
                  <a:cubicBezTo>
                    <a:pt x="62" y="1"/>
                    <a:pt x="49" y="0"/>
                    <a:pt x="36" y="1"/>
                  </a:cubicBezTo>
                  <a:cubicBezTo>
                    <a:pt x="24" y="2"/>
                    <a:pt x="12" y="6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9413" y="4185"/>
              <a:ext cx="350" cy="800"/>
            </a:xfrm>
            <a:custGeom>
              <a:avLst/>
              <a:gdLst>
                <a:gd name="T0" fmla="*/ 49 w 59"/>
                <a:gd name="T1" fmla="*/ 28 h 135"/>
                <a:gd name="T2" fmla="*/ 29 w 59"/>
                <a:gd name="T3" fmla="*/ 15 h 135"/>
                <a:gd name="T4" fmla="*/ 10 w 59"/>
                <a:gd name="T5" fmla="*/ 11 h 135"/>
                <a:gd name="T6" fmla="*/ 10 w 59"/>
                <a:gd name="T7" fmla="*/ 103 h 135"/>
                <a:gd name="T8" fmla="*/ 37 w 59"/>
                <a:gd name="T9" fmla="*/ 110 h 135"/>
                <a:gd name="T10" fmla="*/ 49 w 59"/>
                <a:gd name="T11" fmla="*/ 116 h 135"/>
                <a:gd name="T12" fmla="*/ 49 w 59"/>
                <a:gd name="T13" fmla="*/ 28 h 135"/>
                <a:gd name="T14" fmla="*/ 33 w 59"/>
                <a:gd name="T15" fmla="*/ 6 h 135"/>
                <a:gd name="T16" fmla="*/ 57 w 59"/>
                <a:gd name="T17" fmla="*/ 22 h 135"/>
                <a:gd name="T18" fmla="*/ 58 w 59"/>
                <a:gd name="T19" fmla="*/ 23 h 135"/>
                <a:gd name="T20" fmla="*/ 59 w 59"/>
                <a:gd name="T21" fmla="*/ 26 h 135"/>
                <a:gd name="T22" fmla="*/ 59 w 59"/>
                <a:gd name="T23" fmla="*/ 128 h 135"/>
                <a:gd name="T24" fmla="*/ 57 w 59"/>
                <a:gd name="T25" fmla="*/ 133 h 135"/>
                <a:gd name="T26" fmla="*/ 50 w 59"/>
                <a:gd name="T27" fmla="*/ 130 h 135"/>
                <a:gd name="T28" fmla="*/ 33 w 59"/>
                <a:gd name="T29" fmla="*/ 119 h 135"/>
                <a:gd name="T30" fmla="*/ 6 w 59"/>
                <a:gd name="T31" fmla="*/ 113 h 135"/>
                <a:gd name="T32" fmla="*/ 1 w 59"/>
                <a:gd name="T33" fmla="*/ 112 h 135"/>
                <a:gd name="T34" fmla="*/ 0 w 59"/>
                <a:gd name="T35" fmla="*/ 108 h 135"/>
                <a:gd name="T36" fmla="*/ 0 w 59"/>
                <a:gd name="T37" fmla="*/ 7 h 135"/>
                <a:gd name="T38" fmla="*/ 1 w 59"/>
                <a:gd name="T39" fmla="*/ 3 h 135"/>
                <a:gd name="T40" fmla="*/ 6 w 59"/>
                <a:gd name="T41" fmla="*/ 1 h 135"/>
                <a:gd name="T42" fmla="*/ 33 w 59"/>
                <a:gd name="T43" fmla="*/ 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35">
                  <a:moveTo>
                    <a:pt x="49" y="28"/>
                  </a:moveTo>
                  <a:cubicBezTo>
                    <a:pt x="45" y="23"/>
                    <a:pt x="37" y="18"/>
                    <a:pt x="29" y="15"/>
                  </a:cubicBezTo>
                  <a:cubicBezTo>
                    <a:pt x="23" y="13"/>
                    <a:pt x="17" y="11"/>
                    <a:pt x="10" y="11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8" y="104"/>
                    <a:pt x="28" y="106"/>
                    <a:pt x="37" y="110"/>
                  </a:cubicBezTo>
                  <a:cubicBezTo>
                    <a:pt x="42" y="111"/>
                    <a:pt x="46" y="114"/>
                    <a:pt x="49" y="116"/>
                  </a:cubicBezTo>
                  <a:cubicBezTo>
                    <a:pt x="49" y="28"/>
                    <a:pt x="49" y="28"/>
                    <a:pt x="49" y="28"/>
                  </a:cubicBezTo>
                  <a:close/>
                  <a:moveTo>
                    <a:pt x="33" y="6"/>
                  </a:moveTo>
                  <a:cubicBezTo>
                    <a:pt x="43" y="10"/>
                    <a:pt x="52" y="16"/>
                    <a:pt x="57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9" y="24"/>
                    <a:pt x="59" y="25"/>
                    <a:pt x="59" y="26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9" y="130"/>
                    <a:pt x="59" y="132"/>
                    <a:pt x="57" y="133"/>
                  </a:cubicBezTo>
                  <a:cubicBezTo>
                    <a:pt x="54" y="135"/>
                    <a:pt x="51" y="133"/>
                    <a:pt x="50" y="130"/>
                  </a:cubicBezTo>
                  <a:cubicBezTo>
                    <a:pt x="47" y="126"/>
                    <a:pt x="40" y="122"/>
                    <a:pt x="33" y="119"/>
                  </a:cubicBezTo>
                  <a:cubicBezTo>
                    <a:pt x="24" y="115"/>
                    <a:pt x="14" y="113"/>
                    <a:pt x="6" y="113"/>
                  </a:cubicBezTo>
                  <a:cubicBezTo>
                    <a:pt x="4" y="113"/>
                    <a:pt x="2" y="113"/>
                    <a:pt x="1" y="112"/>
                  </a:cubicBezTo>
                  <a:cubicBezTo>
                    <a:pt x="1" y="111"/>
                    <a:pt x="0" y="110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3" y="2"/>
                    <a:pt x="4" y="1"/>
                    <a:pt x="6" y="1"/>
                  </a:cubicBezTo>
                  <a:cubicBezTo>
                    <a:pt x="15" y="0"/>
                    <a:pt x="24" y="2"/>
                    <a:pt x="3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617345" y="2661285"/>
            <a:ext cx="3837600" cy="16522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gradFill>
              <a:gsLst>
                <a:gs pos="42000">
                  <a:schemeClr val="bg1"/>
                </a:gs>
                <a:gs pos="63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152400" dist="203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89570" y="2661285"/>
            <a:ext cx="3837600" cy="1651635"/>
          </a:xfrm>
          <a:prstGeom prst="rect">
            <a:avLst/>
          </a:prstGeom>
          <a:blipFill rotWithShape="1">
            <a:blip r:embed="rId2">
              <a:alphaModFix amt="97000"/>
            </a:blip>
            <a:stretch>
              <a:fillRect/>
            </a:stretch>
          </a:blipFill>
          <a:ln w="25400">
            <a:gradFill>
              <a:gsLst>
                <a:gs pos="63000">
                  <a:schemeClr val="bg1">
                    <a:lumMod val="85000"/>
                  </a:schemeClr>
                </a:gs>
                <a:gs pos="41000">
                  <a:schemeClr val="bg1"/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7345" y="680720"/>
            <a:ext cx="3916680" cy="1652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42000">
                  <a:schemeClr val="bg1"/>
                </a:gs>
                <a:gs pos="63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52400" dist="203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90205" y="4633595"/>
            <a:ext cx="3836670" cy="16516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gradFill>
              <a:gsLst>
                <a:gs pos="42000">
                  <a:schemeClr val="bg1"/>
                </a:gs>
                <a:gs pos="63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102850" y="680720"/>
            <a:ext cx="1724025" cy="16516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gradFill>
              <a:gsLst>
                <a:gs pos="42000">
                  <a:schemeClr val="bg1"/>
                </a:gs>
                <a:gs pos="63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861050" y="681355"/>
            <a:ext cx="1724025" cy="16516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gradFill>
              <a:gsLst>
                <a:gs pos="42000">
                  <a:schemeClr val="bg1"/>
                </a:gs>
                <a:gs pos="63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989570" y="681355"/>
            <a:ext cx="1724025" cy="16516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gradFill>
              <a:gsLst>
                <a:gs pos="42000">
                  <a:schemeClr val="bg1">
                    <a:alpha val="100000"/>
                  </a:schemeClr>
                </a:gs>
                <a:gs pos="63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48405" y="4634230"/>
            <a:ext cx="3836670" cy="16516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gradFill>
              <a:gsLst>
                <a:gs pos="42000">
                  <a:schemeClr val="bg1"/>
                </a:gs>
                <a:gs pos="63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17345" y="4634230"/>
            <a:ext cx="1724025" cy="16516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gradFill>
              <a:gsLst>
                <a:gs pos="42000">
                  <a:schemeClr val="bg1"/>
                </a:gs>
                <a:gs pos="63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351905" y="1162685"/>
            <a:ext cx="784225" cy="673100"/>
            <a:chOff x="9231" y="4185"/>
            <a:chExt cx="1009" cy="866"/>
          </a:xfrm>
          <a:solidFill>
            <a:schemeClr val="bg1">
              <a:lumMod val="95000"/>
            </a:schemeClr>
          </a:solidFill>
        </p:grpSpPr>
        <p:sp>
          <p:nvSpPr>
            <p:cNvPr id="21" name="Freeform 100"/>
            <p:cNvSpPr/>
            <p:nvPr/>
          </p:nvSpPr>
          <p:spPr bwMode="auto">
            <a:xfrm>
              <a:off x="9231" y="4275"/>
              <a:ext cx="533" cy="750"/>
            </a:xfrm>
            <a:custGeom>
              <a:avLst/>
              <a:gdLst>
                <a:gd name="T0" fmla="*/ 18 w 90"/>
                <a:gd name="T1" fmla="*/ 11 h 127"/>
                <a:gd name="T2" fmla="*/ 23 w 90"/>
                <a:gd name="T3" fmla="*/ 6 h 127"/>
                <a:gd name="T4" fmla="*/ 19 w 90"/>
                <a:gd name="T5" fmla="*/ 1 h 127"/>
                <a:gd name="T6" fmla="*/ 7 w 90"/>
                <a:gd name="T7" fmla="*/ 0 h 127"/>
                <a:gd name="T8" fmla="*/ 2 w 90"/>
                <a:gd name="T9" fmla="*/ 2 h 127"/>
                <a:gd name="T10" fmla="*/ 0 w 90"/>
                <a:gd name="T11" fmla="*/ 7 h 127"/>
                <a:gd name="T12" fmla="*/ 0 w 90"/>
                <a:gd name="T13" fmla="*/ 121 h 127"/>
                <a:gd name="T14" fmla="*/ 2 w 90"/>
                <a:gd name="T15" fmla="*/ 125 h 127"/>
                <a:gd name="T16" fmla="*/ 7 w 90"/>
                <a:gd name="T17" fmla="*/ 126 h 127"/>
                <a:gd name="T18" fmla="*/ 85 w 90"/>
                <a:gd name="T19" fmla="*/ 127 h 127"/>
                <a:gd name="T20" fmla="*/ 90 w 90"/>
                <a:gd name="T21" fmla="*/ 122 h 127"/>
                <a:gd name="T22" fmla="*/ 85 w 90"/>
                <a:gd name="T23" fmla="*/ 117 h 127"/>
                <a:gd name="T24" fmla="*/ 10 w 90"/>
                <a:gd name="T25" fmla="*/ 116 h 127"/>
                <a:gd name="T26" fmla="*/ 10 w 90"/>
                <a:gd name="T27" fmla="*/ 11 h 127"/>
                <a:gd name="T28" fmla="*/ 18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18" y="11"/>
                  </a:moveTo>
                  <a:cubicBezTo>
                    <a:pt x="21" y="11"/>
                    <a:pt x="23" y="9"/>
                    <a:pt x="23" y="6"/>
                  </a:cubicBezTo>
                  <a:cubicBezTo>
                    <a:pt x="23" y="4"/>
                    <a:pt x="21" y="1"/>
                    <a:pt x="19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3"/>
                    <a:pt x="1" y="124"/>
                    <a:pt x="2" y="125"/>
                  </a:cubicBezTo>
                  <a:cubicBezTo>
                    <a:pt x="3" y="127"/>
                    <a:pt x="5" y="126"/>
                    <a:pt x="7" y="126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90" y="125"/>
                    <a:pt x="90" y="122"/>
                  </a:cubicBezTo>
                  <a:cubicBezTo>
                    <a:pt x="90" y="119"/>
                    <a:pt x="88" y="117"/>
                    <a:pt x="85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8" y="11"/>
                    <a:pt x="18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01"/>
            <p:cNvSpPr/>
            <p:nvPr/>
          </p:nvSpPr>
          <p:spPr bwMode="auto">
            <a:xfrm>
              <a:off x="9708" y="4275"/>
              <a:ext cx="533" cy="750"/>
            </a:xfrm>
            <a:custGeom>
              <a:avLst/>
              <a:gdLst>
                <a:gd name="T0" fmla="*/ 72 w 90"/>
                <a:gd name="T1" fmla="*/ 11 h 127"/>
                <a:gd name="T2" fmla="*/ 67 w 90"/>
                <a:gd name="T3" fmla="*/ 6 h 127"/>
                <a:gd name="T4" fmla="*/ 72 w 90"/>
                <a:gd name="T5" fmla="*/ 1 h 127"/>
                <a:gd name="T6" fmla="*/ 84 w 90"/>
                <a:gd name="T7" fmla="*/ 0 h 127"/>
                <a:gd name="T8" fmla="*/ 89 w 90"/>
                <a:gd name="T9" fmla="*/ 2 h 127"/>
                <a:gd name="T10" fmla="*/ 90 w 90"/>
                <a:gd name="T11" fmla="*/ 7 h 127"/>
                <a:gd name="T12" fmla="*/ 90 w 90"/>
                <a:gd name="T13" fmla="*/ 121 h 127"/>
                <a:gd name="T14" fmla="*/ 88 w 90"/>
                <a:gd name="T15" fmla="*/ 125 h 127"/>
                <a:gd name="T16" fmla="*/ 83 w 90"/>
                <a:gd name="T17" fmla="*/ 126 h 127"/>
                <a:gd name="T18" fmla="*/ 5 w 90"/>
                <a:gd name="T19" fmla="*/ 127 h 127"/>
                <a:gd name="T20" fmla="*/ 0 w 90"/>
                <a:gd name="T21" fmla="*/ 122 h 127"/>
                <a:gd name="T22" fmla="*/ 5 w 90"/>
                <a:gd name="T23" fmla="*/ 117 h 127"/>
                <a:gd name="T24" fmla="*/ 80 w 90"/>
                <a:gd name="T25" fmla="*/ 116 h 127"/>
                <a:gd name="T26" fmla="*/ 80 w 90"/>
                <a:gd name="T27" fmla="*/ 11 h 127"/>
                <a:gd name="T28" fmla="*/ 72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72" y="11"/>
                  </a:moveTo>
                  <a:cubicBezTo>
                    <a:pt x="69" y="11"/>
                    <a:pt x="67" y="9"/>
                    <a:pt x="67" y="6"/>
                  </a:cubicBezTo>
                  <a:cubicBezTo>
                    <a:pt x="67" y="4"/>
                    <a:pt x="69" y="1"/>
                    <a:pt x="72" y="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7" y="0"/>
                    <a:pt x="89" y="2"/>
                  </a:cubicBezTo>
                  <a:cubicBezTo>
                    <a:pt x="90" y="3"/>
                    <a:pt x="90" y="5"/>
                    <a:pt x="90" y="7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90" y="123"/>
                    <a:pt x="89" y="124"/>
                    <a:pt x="88" y="125"/>
                  </a:cubicBezTo>
                  <a:cubicBezTo>
                    <a:pt x="87" y="127"/>
                    <a:pt x="85" y="126"/>
                    <a:pt x="83" y="126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2" y="127"/>
                    <a:pt x="0" y="125"/>
                    <a:pt x="0" y="122"/>
                  </a:cubicBezTo>
                  <a:cubicBezTo>
                    <a:pt x="0" y="119"/>
                    <a:pt x="2" y="117"/>
                    <a:pt x="5" y="117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2" y="11"/>
                    <a:pt x="72" y="11"/>
                    <a:pt x="7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" name="Freeform 102"/>
            <p:cNvSpPr/>
            <p:nvPr/>
          </p:nvSpPr>
          <p:spPr bwMode="auto">
            <a:xfrm>
              <a:off x="9668" y="4973"/>
              <a:ext cx="123" cy="78"/>
            </a:xfrm>
            <a:custGeom>
              <a:avLst/>
              <a:gdLst>
                <a:gd name="T0" fmla="*/ 21 w 21"/>
                <a:gd name="T1" fmla="*/ 5 h 13"/>
                <a:gd name="T2" fmla="*/ 16 w 21"/>
                <a:gd name="T3" fmla="*/ 0 h 13"/>
                <a:gd name="T4" fmla="*/ 5 w 21"/>
                <a:gd name="T5" fmla="*/ 0 h 13"/>
                <a:gd name="T6" fmla="*/ 0 w 21"/>
                <a:gd name="T7" fmla="*/ 5 h 13"/>
                <a:gd name="T8" fmla="*/ 11 w 21"/>
                <a:gd name="T9" fmla="*/ 13 h 13"/>
                <a:gd name="T10" fmla="*/ 21 w 21"/>
                <a:gd name="T1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3">
                  <a:moveTo>
                    <a:pt x="21" y="5"/>
                  </a:moveTo>
                  <a:cubicBezTo>
                    <a:pt x="21" y="2"/>
                    <a:pt x="19" y="0"/>
                    <a:pt x="16" y="0"/>
                  </a:cubicBezTo>
                  <a:cubicBezTo>
                    <a:pt x="12" y="0"/>
                    <a:pt x="9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"/>
                    <a:pt x="6" y="13"/>
                    <a:pt x="11" y="13"/>
                  </a:cubicBezTo>
                  <a:cubicBezTo>
                    <a:pt x="15" y="13"/>
                    <a:pt x="21" y="10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" name="Freeform 103"/>
            <p:cNvSpPr/>
            <p:nvPr/>
          </p:nvSpPr>
          <p:spPr bwMode="auto">
            <a:xfrm>
              <a:off x="9306" y="4258"/>
              <a:ext cx="463" cy="745"/>
            </a:xfrm>
            <a:custGeom>
              <a:avLst/>
              <a:gdLst>
                <a:gd name="T0" fmla="*/ 23 w 78"/>
                <a:gd name="T1" fmla="*/ 10 h 126"/>
                <a:gd name="T2" fmla="*/ 27 w 78"/>
                <a:gd name="T3" fmla="*/ 5 h 126"/>
                <a:gd name="T4" fmla="*/ 22 w 78"/>
                <a:gd name="T5" fmla="*/ 0 h 126"/>
                <a:gd name="T6" fmla="*/ 13 w 78"/>
                <a:gd name="T7" fmla="*/ 1 h 126"/>
                <a:gd name="T8" fmla="*/ 4 w 78"/>
                <a:gd name="T9" fmla="*/ 3 h 126"/>
                <a:gd name="T10" fmla="*/ 2 w 78"/>
                <a:gd name="T11" fmla="*/ 5 h 126"/>
                <a:gd name="T12" fmla="*/ 0 w 78"/>
                <a:gd name="T13" fmla="*/ 8 h 126"/>
                <a:gd name="T14" fmla="*/ 0 w 78"/>
                <a:gd name="T15" fmla="*/ 114 h 126"/>
                <a:gd name="T16" fmla="*/ 2 w 78"/>
                <a:gd name="T17" fmla="*/ 118 h 126"/>
                <a:gd name="T18" fmla="*/ 8 w 78"/>
                <a:gd name="T19" fmla="*/ 119 h 126"/>
                <a:gd name="T20" fmla="*/ 40 w 78"/>
                <a:gd name="T21" fmla="*/ 117 h 126"/>
                <a:gd name="T22" fmla="*/ 70 w 78"/>
                <a:gd name="T23" fmla="*/ 125 h 126"/>
                <a:gd name="T24" fmla="*/ 77 w 78"/>
                <a:gd name="T25" fmla="*/ 123 h 126"/>
                <a:gd name="T26" fmla="*/ 75 w 78"/>
                <a:gd name="T27" fmla="*/ 116 h 126"/>
                <a:gd name="T28" fmla="*/ 41 w 78"/>
                <a:gd name="T29" fmla="*/ 107 h 126"/>
                <a:gd name="T30" fmla="*/ 10 w 78"/>
                <a:gd name="T31" fmla="*/ 108 h 126"/>
                <a:gd name="T32" fmla="*/ 10 w 78"/>
                <a:gd name="T33" fmla="*/ 12 h 126"/>
                <a:gd name="T34" fmla="*/ 14 w 78"/>
                <a:gd name="T35" fmla="*/ 11 h 126"/>
                <a:gd name="T36" fmla="*/ 23 w 78"/>
                <a:gd name="T37" fmla="*/ 1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126">
                  <a:moveTo>
                    <a:pt x="23" y="10"/>
                  </a:moveTo>
                  <a:cubicBezTo>
                    <a:pt x="25" y="10"/>
                    <a:pt x="28" y="7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ubicBezTo>
                    <a:pt x="19" y="0"/>
                    <a:pt x="16" y="1"/>
                    <a:pt x="13" y="1"/>
                  </a:cubicBezTo>
                  <a:cubicBezTo>
                    <a:pt x="10" y="2"/>
                    <a:pt x="7" y="3"/>
                    <a:pt x="4" y="3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2" y="118"/>
                  </a:cubicBezTo>
                  <a:cubicBezTo>
                    <a:pt x="4" y="120"/>
                    <a:pt x="5" y="119"/>
                    <a:pt x="8" y="119"/>
                  </a:cubicBezTo>
                  <a:cubicBezTo>
                    <a:pt x="17" y="116"/>
                    <a:pt x="29" y="116"/>
                    <a:pt x="40" y="117"/>
                  </a:cubicBezTo>
                  <a:cubicBezTo>
                    <a:pt x="52" y="118"/>
                    <a:pt x="63" y="121"/>
                    <a:pt x="70" y="125"/>
                  </a:cubicBezTo>
                  <a:cubicBezTo>
                    <a:pt x="72" y="126"/>
                    <a:pt x="75" y="125"/>
                    <a:pt x="77" y="123"/>
                  </a:cubicBezTo>
                  <a:cubicBezTo>
                    <a:pt x="78" y="121"/>
                    <a:pt x="77" y="118"/>
                    <a:pt x="75" y="116"/>
                  </a:cubicBezTo>
                  <a:cubicBezTo>
                    <a:pt x="67" y="111"/>
                    <a:pt x="55" y="108"/>
                    <a:pt x="41" y="107"/>
                  </a:cubicBezTo>
                  <a:cubicBezTo>
                    <a:pt x="31" y="106"/>
                    <a:pt x="20" y="106"/>
                    <a:pt x="10" y="10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3" y="11"/>
                    <a:pt x="14" y="11"/>
                  </a:cubicBezTo>
                  <a:cubicBezTo>
                    <a:pt x="17" y="11"/>
                    <a:pt x="20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" name="Freeform 104"/>
            <p:cNvSpPr/>
            <p:nvPr/>
          </p:nvSpPr>
          <p:spPr bwMode="auto">
            <a:xfrm>
              <a:off x="9703" y="4250"/>
              <a:ext cx="455" cy="753"/>
            </a:xfrm>
            <a:custGeom>
              <a:avLst/>
              <a:gdLst>
                <a:gd name="T0" fmla="*/ 3 w 77"/>
                <a:gd name="T1" fmla="*/ 11 h 127"/>
                <a:gd name="T2" fmla="*/ 1 w 77"/>
                <a:gd name="T3" fmla="*/ 18 h 127"/>
                <a:gd name="T4" fmla="*/ 8 w 77"/>
                <a:gd name="T5" fmla="*/ 20 h 127"/>
                <a:gd name="T6" fmla="*/ 37 w 77"/>
                <a:gd name="T7" fmla="*/ 11 h 127"/>
                <a:gd name="T8" fmla="*/ 67 w 77"/>
                <a:gd name="T9" fmla="*/ 13 h 127"/>
                <a:gd name="T10" fmla="*/ 67 w 77"/>
                <a:gd name="T11" fmla="*/ 109 h 127"/>
                <a:gd name="T12" fmla="*/ 36 w 77"/>
                <a:gd name="T13" fmla="*/ 108 h 127"/>
                <a:gd name="T14" fmla="*/ 3 w 77"/>
                <a:gd name="T15" fmla="*/ 117 h 127"/>
                <a:gd name="T16" fmla="*/ 1 w 77"/>
                <a:gd name="T17" fmla="*/ 124 h 127"/>
                <a:gd name="T18" fmla="*/ 8 w 77"/>
                <a:gd name="T19" fmla="*/ 126 h 127"/>
                <a:gd name="T20" fmla="*/ 37 w 77"/>
                <a:gd name="T21" fmla="*/ 118 h 127"/>
                <a:gd name="T22" fmla="*/ 70 w 77"/>
                <a:gd name="T23" fmla="*/ 120 h 127"/>
                <a:gd name="T24" fmla="*/ 75 w 77"/>
                <a:gd name="T25" fmla="*/ 119 h 127"/>
                <a:gd name="T26" fmla="*/ 77 w 77"/>
                <a:gd name="T27" fmla="*/ 115 h 127"/>
                <a:gd name="T28" fmla="*/ 77 w 77"/>
                <a:gd name="T29" fmla="*/ 9 h 127"/>
                <a:gd name="T30" fmla="*/ 76 w 77"/>
                <a:gd name="T31" fmla="*/ 7 h 127"/>
                <a:gd name="T32" fmla="*/ 72 w 77"/>
                <a:gd name="T33" fmla="*/ 4 h 127"/>
                <a:gd name="T34" fmla="*/ 36 w 77"/>
                <a:gd name="T35" fmla="*/ 1 h 127"/>
                <a:gd name="T36" fmla="*/ 3 w 77"/>
                <a:gd name="T37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127">
                  <a:moveTo>
                    <a:pt x="3" y="11"/>
                  </a:moveTo>
                  <a:cubicBezTo>
                    <a:pt x="1" y="12"/>
                    <a:pt x="0" y="15"/>
                    <a:pt x="1" y="18"/>
                  </a:cubicBezTo>
                  <a:cubicBezTo>
                    <a:pt x="3" y="20"/>
                    <a:pt x="6" y="21"/>
                    <a:pt x="8" y="20"/>
                  </a:cubicBezTo>
                  <a:cubicBezTo>
                    <a:pt x="16" y="15"/>
                    <a:pt x="26" y="12"/>
                    <a:pt x="37" y="11"/>
                  </a:cubicBezTo>
                  <a:cubicBezTo>
                    <a:pt x="47" y="10"/>
                    <a:pt x="58" y="11"/>
                    <a:pt x="67" y="13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57" y="107"/>
                    <a:pt x="47" y="107"/>
                    <a:pt x="36" y="108"/>
                  </a:cubicBezTo>
                  <a:cubicBezTo>
                    <a:pt x="23" y="109"/>
                    <a:pt x="11" y="112"/>
                    <a:pt x="3" y="117"/>
                  </a:cubicBezTo>
                  <a:cubicBezTo>
                    <a:pt x="0" y="119"/>
                    <a:pt x="0" y="122"/>
                    <a:pt x="1" y="124"/>
                  </a:cubicBezTo>
                  <a:cubicBezTo>
                    <a:pt x="3" y="126"/>
                    <a:pt x="6" y="127"/>
                    <a:pt x="8" y="126"/>
                  </a:cubicBezTo>
                  <a:cubicBezTo>
                    <a:pt x="14" y="122"/>
                    <a:pt x="25" y="119"/>
                    <a:pt x="37" y="118"/>
                  </a:cubicBezTo>
                  <a:cubicBezTo>
                    <a:pt x="49" y="117"/>
                    <a:pt x="61" y="117"/>
                    <a:pt x="70" y="120"/>
                  </a:cubicBezTo>
                  <a:cubicBezTo>
                    <a:pt x="72" y="121"/>
                    <a:pt x="74" y="120"/>
                    <a:pt x="75" y="119"/>
                  </a:cubicBezTo>
                  <a:cubicBezTo>
                    <a:pt x="76" y="118"/>
                    <a:pt x="77" y="117"/>
                    <a:pt x="77" y="115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5" y="5"/>
                    <a:pt x="74" y="5"/>
                    <a:pt x="72" y="4"/>
                  </a:cubicBezTo>
                  <a:cubicBezTo>
                    <a:pt x="62" y="1"/>
                    <a:pt x="49" y="0"/>
                    <a:pt x="36" y="1"/>
                  </a:cubicBezTo>
                  <a:cubicBezTo>
                    <a:pt x="24" y="2"/>
                    <a:pt x="12" y="6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" name="Freeform 105"/>
            <p:cNvSpPr>
              <a:spLocks noEditPoints="1"/>
            </p:cNvSpPr>
            <p:nvPr/>
          </p:nvSpPr>
          <p:spPr bwMode="auto">
            <a:xfrm>
              <a:off x="9413" y="4185"/>
              <a:ext cx="350" cy="800"/>
            </a:xfrm>
            <a:custGeom>
              <a:avLst/>
              <a:gdLst>
                <a:gd name="T0" fmla="*/ 49 w 59"/>
                <a:gd name="T1" fmla="*/ 28 h 135"/>
                <a:gd name="T2" fmla="*/ 29 w 59"/>
                <a:gd name="T3" fmla="*/ 15 h 135"/>
                <a:gd name="T4" fmla="*/ 10 w 59"/>
                <a:gd name="T5" fmla="*/ 11 h 135"/>
                <a:gd name="T6" fmla="*/ 10 w 59"/>
                <a:gd name="T7" fmla="*/ 103 h 135"/>
                <a:gd name="T8" fmla="*/ 37 w 59"/>
                <a:gd name="T9" fmla="*/ 110 h 135"/>
                <a:gd name="T10" fmla="*/ 49 w 59"/>
                <a:gd name="T11" fmla="*/ 116 h 135"/>
                <a:gd name="T12" fmla="*/ 49 w 59"/>
                <a:gd name="T13" fmla="*/ 28 h 135"/>
                <a:gd name="T14" fmla="*/ 33 w 59"/>
                <a:gd name="T15" fmla="*/ 6 h 135"/>
                <a:gd name="T16" fmla="*/ 57 w 59"/>
                <a:gd name="T17" fmla="*/ 22 h 135"/>
                <a:gd name="T18" fmla="*/ 58 w 59"/>
                <a:gd name="T19" fmla="*/ 23 h 135"/>
                <a:gd name="T20" fmla="*/ 59 w 59"/>
                <a:gd name="T21" fmla="*/ 26 h 135"/>
                <a:gd name="T22" fmla="*/ 59 w 59"/>
                <a:gd name="T23" fmla="*/ 128 h 135"/>
                <a:gd name="T24" fmla="*/ 57 w 59"/>
                <a:gd name="T25" fmla="*/ 133 h 135"/>
                <a:gd name="T26" fmla="*/ 50 w 59"/>
                <a:gd name="T27" fmla="*/ 130 h 135"/>
                <a:gd name="T28" fmla="*/ 33 w 59"/>
                <a:gd name="T29" fmla="*/ 119 h 135"/>
                <a:gd name="T30" fmla="*/ 6 w 59"/>
                <a:gd name="T31" fmla="*/ 113 h 135"/>
                <a:gd name="T32" fmla="*/ 1 w 59"/>
                <a:gd name="T33" fmla="*/ 112 h 135"/>
                <a:gd name="T34" fmla="*/ 0 w 59"/>
                <a:gd name="T35" fmla="*/ 108 h 135"/>
                <a:gd name="T36" fmla="*/ 0 w 59"/>
                <a:gd name="T37" fmla="*/ 7 h 135"/>
                <a:gd name="T38" fmla="*/ 1 w 59"/>
                <a:gd name="T39" fmla="*/ 3 h 135"/>
                <a:gd name="T40" fmla="*/ 6 w 59"/>
                <a:gd name="T41" fmla="*/ 1 h 135"/>
                <a:gd name="T42" fmla="*/ 33 w 59"/>
                <a:gd name="T43" fmla="*/ 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35">
                  <a:moveTo>
                    <a:pt x="49" y="28"/>
                  </a:moveTo>
                  <a:cubicBezTo>
                    <a:pt x="45" y="23"/>
                    <a:pt x="37" y="18"/>
                    <a:pt x="29" y="15"/>
                  </a:cubicBezTo>
                  <a:cubicBezTo>
                    <a:pt x="23" y="13"/>
                    <a:pt x="17" y="11"/>
                    <a:pt x="10" y="11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8" y="104"/>
                    <a:pt x="28" y="106"/>
                    <a:pt x="37" y="110"/>
                  </a:cubicBezTo>
                  <a:cubicBezTo>
                    <a:pt x="42" y="111"/>
                    <a:pt x="46" y="114"/>
                    <a:pt x="49" y="116"/>
                  </a:cubicBezTo>
                  <a:cubicBezTo>
                    <a:pt x="49" y="28"/>
                    <a:pt x="49" y="28"/>
                    <a:pt x="49" y="28"/>
                  </a:cubicBezTo>
                  <a:close/>
                  <a:moveTo>
                    <a:pt x="33" y="6"/>
                  </a:moveTo>
                  <a:cubicBezTo>
                    <a:pt x="43" y="10"/>
                    <a:pt x="52" y="16"/>
                    <a:pt x="57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9" y="24"/>
                    <a:pt x="59" y="25"/>
                    <a:pt x="59" y="26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9" y="130"/>
                    <a:pt x="59" y="132"/>
                    <a:pt x="57" y="133"/>
                  </a:cubicBezTo>
                  <a:cubicBezTo>
                    <a:pt x="54" y="135"/>
                    <a:pt x="51" y="133"/>
                    <a:pt x="50" y="130"/>
                  </a:cubicBezTo>
                  <a:cubicBezTo>
                    <a:pt x="47" y="126"/>
                    <a:pt x="40" y="122"/>
                    <a:pt x="33" y="119"/>
                  </a:cubicBezTo>
                  <a:cubicBezTo>
                    <a:pt x="24" y="115"/>
                    <a:pt x="14" y="113"/>
                    <a:pt x="6" y="113"/>
                  </a:cubicBezTo>
                  <a:cubicBezTo>
                    <a:pt x="4" y="113"/>
                    <a:pt x="2" y="113"/>
                    <a:pt x="1" y="112"/>
                  </a:cubicBezTo>
                  <a:cubicBezTo>
                    <a:pt x="1" y="111"/>
                    <a:pt x="0" y="110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3" y="2"/>
                    <a:pt x="4" y="1"/>
                    <a:pt x="6" y="1"/>
                  </a:cubicBezTo>
                  <a:cubicBezTo>
                    <a:pt x="15" y="0"/>
                    <a:pt x="24" y="2"/>
                    <a:pt x="3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44865" y="1130300"/>
            <a:ext cx="784225" cy="673100"/>
            <a:chOff x="9231" y="4185"/>
            <a:chExt cx="1009" cy="866"/>
          </a:xfrm>
          <a:solidFill>
            <a:schemeClr val="bg1">
              <a:lumMod val="95000"/>
            </a:schemeClr>
          </a:solidFill>
        </p:grpSpPr>
        <p:sp>
          <p:nvSpPr>
            <p:cNvPr id="28" name="Freeform 100"/>
            <p:cNvSpPr/>
            <p:nvPr/>
          </p:nvSpPr>
          <p:spPr bwMode="auto">
            <a:xfrm>
              <a:off x="9231" y="4275"/>
              <a:ext cx="533" cy="750"/>
            </a:xfrm>
            <a:custGeom>
              <a:avLst/>
              <a:gdLst>
                <a:gd name="T0" fmla="*/ 18 w 90"/>
                <a:gd name="T1" fmla="*/ 11 h 127"/>
                <a:gd name="T2" fmla="*/ 23 w 90"/>
                <a:gd name="T3" fmla="*/ 6 h 127"/>
                <a:gd name="T4" fmla="*/ 19 w 90"/>
                <a:gd name="T5" fmla="*/ 1 h 127"/>
                <a:gd name="T6" fmla="*/ 7 w 90"/>
                <a:gd name="T7" fmla="*/ 0 h 127"/>
                <a:gd name="T8" fmla="*/ 2 w 90"/>
                <a:gd name="T9" fmla="*/ 2 h 127"/>
                <a:gd name="T10" fmla="*/ 0 w 90"/>
                <a:gd name="T11" fmla="*/ 7 h 127"/>
                <a:gd name="T12" fmla="*/ 0 w 90"/>
                <a:gd name="T13" fmla="*/ 121 h 127"/>
                <a:gd name="T14" fmla="*/ 2 w 90"/>
                <a:gd name="T15" fmla="*/ 125 h 127"/>
                <a:gd name="T16" fmla="*/ 7 w 90"/>
                <a:gd name="T17" fmla="*/ 126 h 127"/>
                <a:gd name="T18" fmla="*/ 85 w 90"/>
                <a:gd name="T19" fmla="*/ 127 h 127"/>
                <a:gd name="T20" fmla="*/ 90 w 90"/>
                <a:gd name="T21" fmla="*/ 122 h 127"/>
                <a:gd name="T22" fmla="*/ 85 w 90"/>
                <a:gd name="T23" fmla="*/ 117 h 127"/>
                <a:gd name="T24" fmla="*/ 10 w 90"/>
                <a:gd name="T25" fmla="*/ 116 h 127"/>
                <a:gd name="T26" fmla="*/ 10 w 90"/>
                <a:gd name="T27" fmla="*/ 11 h 127"/>
                <a:gd name="T28" fmla="*/ 18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18" y="11"/>
                  </a:moveTo>
                  <a:cubicBezTo>
                    <a:pt x="21" y="11"/>
                    <a:pt x="23" y="9"/>
                    <a:pt x="23" y="6"/>
                  </a:cubicBezTo>
                  <a:cubicBezTo>
                    <a:pt x="23" y="4"/>
                    <a:pt x="21" y="1"/>
                    <a:pt x="19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3"/>
                    <a:pt x="1" y="124"/>
                    <a:pt x="2" y="125"/>
                  </a:cubicBezTo>
                  <a:cubicBezTo>
                    <a:pt x="3" y="127"/>
                    <a:pt x="5" y="126"/>
                    <a:pt x="7" y="126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90" y="125"/>
                    <a:pt x="90" y="122"/>
                  </a:cubicBezTo>
                  <a:cubicBezTo>
                    <a:pt x="90" y="119"/>
                    <a:pt x="88" y="117"/>
                    <a:pt x="85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8" y="11"/>
                    <a:pt x="18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Freeform 101"/>
            <p:cNvSpPr/>
            <p:nvPr/>
          </p:nvSpPr>
          <p:spPr bwMode="auto">
            <a:xfrm>
              <a:off x="9708" y="4275"/>
              <a:ext cx="533" cy="750"/>
            </a:xfrm>
            <a:custGeom>
              <a:avLst/>
              <a:gdLst>
                <a:gd name="T0" fmla="*/ 72 w 90"/>
                <a:gd name="T1" fmla="*/ 11 h 127"/>
                <a:gd name="T2" fmla="*/ 67 w 90"/>
                <a:gd name="T3" fmla="*/ 6 h 127"/>
                <a:gd name="T4" fmla="*/ 72 w 90"/>
                <a:gd name="T5" fmla="*/ 1 h 127"/>
                <a:gd name="T6" fmla="*/ 84 w 90"/>
                <a:gd name="T7" fmla="*/ 0 h 127"/>
                <a:gd name="T8" fmla="*/ 89 w 90"/>
                <a:gd name="T9" fmla="*/ 2 h 127"/>
                <a:gd name="T10" fmla="*/ 90 w 90"/>
                <a:gd name="T11" fmla="*/ 7 h 127"/>
                <a:gd name="T12" fmla="*/ 90 w 90"/>
                <a:gd name="T13" fmla="*/ 121 h 127"/>
                <a:gd name="T14" fmla="*/ 88 w 90"/>
                <a:gd name="T15" fmla="*/ 125 h 127"/>
                <a:gd name="T16" fmla="*/ 83 w 90"/>
                <a:gd name="T17" fmla="*/ 126 h 127"/>
                <a:gd name="T18" fmla="*/ 5 w 90"/>
                <a:gd name="T19" fmla="*/ 127 h 127"/>
                <a:gd name="T20" fmla="*/ 0 w 90"/>
                <a:gd name="T21" fmla="*/ 122 h 127"/>
                <a:gd name="T22" fmla="*/ 5 w 90"/>
                <a:gd name="T23" fmla="*/ 117 h 127"/>
                <a:gd name="T24" fmla="*/ 80 w 90"/>
                <a:gd name="T25" fmla="*/ 116 h 127"/>
                <a:gd name="T26" fmla="*/ 80 w 90"/>
                <a:gd name="T27" fmla="*/ 11 h 127"/>
                <a:gd name="T28" fmla="*/ 72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72" y="11"/>
                  </a:moveTo>
                  <a:cubicBezTo>
                    <a:pt x="69" y="11"/>
                    <a:pt x="67" y="9"/>
                    <a:pt x="67" y="6"/>
                  </a:cubicBezTo>
                  <a:cubicBezTo>
                    <a:pt x="67" y="4"/>
                    <a:pt x="69" y="1"/>
                    <a:pt x="72" y="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7" y="0"/>
                    <a:pt x="89" y="2"/>
                  </a:cubicBezTo>
                  <a:cubicBezTo>
                    <a:pt x="90" y="3"/>
                    <a:pt x="90" y="5"/>
                    <a:pt x="90" y="7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90" y="123"/>
                    <a:pt x="89" y="124"/>
                    <a:pt x="88" y="125"/>
                  </a:cubicBezTo>
                  <a:cubicBezTo>
                    <a:pt x="87" y="127"/>
                    <a:pt x="85" y="126"/>
                    <a:pt x="83" y="126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2" y="127"/>
                    <a:pt x="0" y="125"/>
                    <a:pt x="0" y="122"/>
                  </a:cubicBezTo>
                  <a:cubicBezTo>
                    <a:pt x="0" y="119"/>
                    <a:pt x="2" y="117"/>
                    <a:pt x="5" y="117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2" y="11"/>
                    <a:pt x="72" y="11"/>
                    <a:pt x="7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Freeform 102"/>
            <p:cNvSpPr/>
            <p:nvPr/>
          </p:nvSpPr>
          <p:spPr bwMode="auto">
            <a:xfrm>
              <a:off x="9668" y="4973"/>
              <a:ext cx="123" cy="78"/>
            </a:xfrm>
            <a:custGeom>
              <a:avLst/>
              <a:gdLst>
                <a:gd name="T0" fmla="*/ 21 w 21"/>
                <a:gd name="T1" fmla="*/ 5 h 13"/>
                <a:gd name="T2" fmla="*/ 16 w 21"/>
                <a:gd name="T3" fmla="*/ 0 h 13"/>
                <a:gd name="T4" fmla="*/ 5 w 21"/>
                <a:gd name="T5" fmla="*/ 0 h 13"/>
                <a:gd name="T6" fmla="*/ 0 w 21"/>
                <a:gd name="T7" fmla="*/ 5 h 13"/>
                <a:gd name="T8" fmla="*/ 11 w 21"/>
                <a:gd name="T9" fmla="*/ 13 h 13"/>
                <a:gd name="T10" fmla="*/ 21 w 21"/>
                <a:gd name="T1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3">
                  <a:moveTo>
                    <a:pt x="21" y="5"/>
                  </a:moveTo>
                  <a:cubicBezTo>
                    <a:pt x="21" y="2"/>
                    <a:pt x="19" y="0"/>
                    <a:pt x="16" y="0"/>
                  </a:cubicBezTo>
                  <a:cubicBezTo>
                    <a:pt x="12" y="0"/>
                    <a:pt x="9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"/>
                    <a:pt x="6" y="13"/>
                    <a:pt x="11" y="13"/>
                  </a:cubicBezTo>
                  <a:cubicBezTo>
                    <a:pt x="15" y="13"/>
                    <a:pt x="21" y="10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" name="Freeform 103"/>
            <p:cNvSpPr/>
            <p:nvPr/>
          </p:nvSpPr>
          <p:spPr bwMode="auto">
            <a:xfrm>
              <a:off x="9306" y="4258"/>
              <a:ext cx="463" cy="745"/>
            </a:xfrm>
            <a:custGeom>
              <a:avLst/>
              <a:gdLst>
                <a:gd name="T0" fmla="*/ 23 w 78"/>
                <a:gd name="T1" fmla="*/ 10 h 126"/>
                <a:gd name="T2" fmla="*/ 27 w 78"/>
                <a:gd name="T3" fmla="*/ 5 h 126"/>
                <a:gd name="T4" fmla="*/ 22 w 78"/>
                <a:gd name="T5" fmla="*/ 0 h 126"/>
                <a:gd name="T6" fmla="*/ 13 w 78"/>
                <a:gd name="T7" fmla="*/ 1 h 126"/>
                <a:gd name="T8" fmla="*/ 4 w 78"/>
                <a:gd name="T9" fmla="*/ 3 h 126"/>
                <a:gd name="T10" fmla="*/ 2 w 78"/>
                <a:gd name="T11" fmla="*/ 5 h 126"/>
                <a:gd name="T12" fmla="*/ 0 w 78"/>
                <a:gd name="T13" fmla="*/ 8 h 126"/>
                <a:gd name="T14" fmla="*/ 0 w 78"/>
                <a:gd name="T15" fmla="*/ 114 h 126"/>
                <a:gd name="T16" fmla="*/ 2 w 78"/>
                <a:gd name="T17" fmla="*/ 118 h 126"/>
                <a:gd name="T18" fmla="*/ 8 w 78"/>
                <a:gd name="T19" fmla="*/ 119 h 126"/>
                <a:gd name="T20" fmla="*/ 40 w 78"/>
                <a:gd name="T21" fmla="*/ 117 h 126"/>
                <a:gd name="T22" fmla="*/ 70 w 78"/>
                <a:gd name="T23" fmla="*/ 125 h 126"/>
                <a:gd name="T24" fmla="*/ 77 w 78"/>
                <a:gd name="T25" fmla="*/ 123 h 126"/>
                <a:gd name="T26" fmla="*/ 75 w 78"/>
                <a:gd name="T27" fmla="*/ 116 h 126"/>
                <a:gd name="T28" fmla="*/ 41 w 78"/>
                <a:gd name="T29" fmla="*/ 107 h 126"/>
                <a:gd name="T30" fmla="*/ 10 w 78"/>
                <a:gd name="T31" fmla="*/ 108 h 126"/>
                <a:gd name="T32" fmla="*/ 10 w 78"/>
                <a:gd name="T33" fmla="*/ 12 h 126"/>
                <a:gd name="T34" fmla="*/ 14 w 78"/>
                <a:gd name="T35" fmla="*/ 11 h 126"/>
                <a:gd name="T36" fmla="*/ 23 w 78"/>
                <a:gd name="T37" fmla="*/ 1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126">
                  <a:moveTo>
                    <a:pt x="23" y="10"/>
                  </a:moveTo>
                  <a:cubicBezTo>
                    <a:pt x="25" y="10"/>
                    <a:pt x="28" y="7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ubicBezTo>
                    <a:pt x="19" y="0"/>
                    <a:pt x="16" y="1"/>
                    <a:pt x="13" y="1"/>
                  </a:cubicBezTo>
                  <a:cubicBezTo>
                    <a:pt x="10" y="2"/>
                    <a:pt x="7" y="3"/>
                    <a:pt x="4" y="3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2" y="118"/>
                  </a:cubicBezTo>
                  <a:cubicBezTo>
                    <a:pt x="4" y="120"/>
                    <a:pt x="5" y="119"/>
                    <a:pt x="8" y="119"/>
                  </a:cubicBezTo>
                  <a:cubicBezTo>
                    <a:pt x="17" y="116"/>
                    <a:pt x="29" y="116"/>
                    <a:pt x="40" y="117"/>
                  </a:cubicBezTo>
                  <a:cubicBezTo>
                    <a:pt x="52" y="118"/>
                    <a:pt x="63" y="121"/>
                    <a:pt x="70" y="125"/>
                  </a:cubicBezTo>
                  <a:cubicBezTo>
                    <a:pt x="72" y="126"/>
                    <a:pt x="75" y="125"/>
                    <a:pt x="77" y="123"/>
                  </a:cubicBezTo>
                  <a:cubicBezTo>
                    <a:pt x="78" y="121"/>
                    <a:pt x="77" y="118"/>
                    <a:pt x="75" y="116"/>
                  </a:cubicBezTo>
                  <a:cubicBezTo>
                    <a:pt x="67" y="111"/>
                    <a:pt x="55" y="108"/>
                    <a:pt x="41" y="107"/>
                  </a:cubicBezTo>
                  <a:cubicBezTo>
                    <a:pt x="31" y="106"/>
                    <a:pt x="20" y="106"/>
                    <a:pt x="10" y="10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3" y="11"/>
                    <a:pt x="14" y="11"/>
                  </a:cubicBezTo>
                  <a:cubicBezTo>
                    <a:pt x="17" y="11"/>
                    <a:pt x="20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Freeform 104"/>
            <p:cNvSpPr/>
            <p:nvPr/>
          </p:nvSpPr>
          <p:spPr bwMode="auto">
            <a:xfrm>
              <a:off x="9703" y="4250"/>
              <a:ext cx="455" cy="753"/>
            </a:xfrm>
            <a:custGeom>
              <a:avLst/>
              <a:gdLst>
                <a:gd name="T0" fmla="*/ 3 w 77"/>
                <a:gd name="T1" fmla="*/ 11 h 127"/>
                <a:gd name="T2" fmla="*/ 1 w 77"/>
                <a:gd name="T3" fmla="*/ 18 h 127"/>
                <a:gd name="T4" fmla="*/ 8 w 77"/>
                <a:gd name="T5" fmla="*/ 20 h 127"/>
                <a:gd name="T6" fmla="*/ 37 w 77"/>
                <a:gd name="T7" fmla="*/ 11 h 127"/>
                <a:gd name="T8" fmla="*/ 67 w 77"/>
                <a:gd name="T9" fmla="*/ 13 h 127"/>
                <a:gd name="T10" fmla="*/ 67 w 77"/>
                <a:gd name="T11" fmla="*/ 109 h 127"/>
                <a:gd name="T12" fmla="*/ 36 w 77"/>
                <a:gd name="T13" fmla="*/ 108 h 127"/>
                <a:gd name="T14" fmla="*/ 3 w 77"/>
                <a:gd name="T15" fmla="*/ 117 h 127"/>
                <a:gd name="T16" fmla="*/ 1 w 77"/>
                <a:gd name="T17" fmla="*/ 124 h 127"/>
                <a:gd name="T18" fmla="*/ 8 w 77"/>
                <a:gd name="T19" fmla="*/ 126 h 127"/>
                <a:gd name="T20" fmla="*/ 37 w 77"/>
                <a:gd name="T21" fmla="*/ 118 h 127"/>
                <a:gd name="T22" fmla="*/ 70 w 77"/>
                <a:gd name="T23" fmla="*/ 120 h 127"/>
                <a:gd name="T24" fmla="*/ 75 w 77"/>
                <a:gd name="T25" fmla="*/ 119 h 127"/>
                <a:gd name="T26" fmla="*/ 77 w 77"/>
                <a:gd name="T27" fmla="*/ 115 h 127"/>
                <a:gd name="T28" fmla="*/ 77 w 77"/>
                <a:gd name="T29" fmla="*/ 9 h 127"/>
                <a:gd name="T30" fmla="*/ 76 w 77"/>
                <a:gd name="T31" fmla="*/ 7 h 127"/>
                <a:gd name="T32" fmla="*/ 72 w 77"/>
                <a:gd name="T33" fmla="*/ 4 h 127"/>
                <a:gd name="T34" fmla="*/ 36 w 77"/>
                <a:gd name="T35" fmla="*/ 1 h 127"/>
                <a:gd name="T36" fmla="*/ 3 w 77"/>
                <a:gd name="T37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127">
                  <a:moveTo>
                    <a:pt x="3" y="11"/>
                  </a:moveTo>
                  <a:cubicBezTo>
                    <a:pt x="1" y="12"/>
                    <a:pt x="0" y="15"/>
                    <a:pt x="1" y="18"/>
                  </a:cubicBezTo>
                  <a:cubicBezTo>
                    <a:pt x="3" y="20"/>
                    <a:pt x="6" y="21"/>
                    <a:pt x="8" y="20"/>
                  </a:cubicBezTo>
                  <a:cubicBezTo>
                    <a:pt x="16" y="15"/>
                    <a:pt x="26" y="12"/>
                    <a:pt x="37" y="11"/>
                  </a:cubicBezTo>
                  <a:cubicBezTo>
                    <a:pt x="47" y="10"/>
                    <a:pt x="58" y="11"/>
                    <a:pt x="67" y="13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57" y="107"/>
                    <a:pt x="47" y="107"/>
                    <a:pt x="36" y="108"/>
                  </a:cubicBezTo>
                  <a:cubicBezTo>
                    <a:pt x="23" y="109"/>
                    <a:pt x="11" y="112"/>
                    <a:pt x="3" y="117"/>
                  </a:cubicBezTo>
                  <a:cubicBezTo>
                    <a:pt x="0" y="119"/>
                    <a:pt x="0" y="122"/>
                    <a:pt x="1" y="124"/>
                  </a:cubicBezTo>
                  <a:cubicBezTo>
                    <a:pt x="3" y="126"/>
                    <a:pt x="6" y="127"/>
                    <a:pt x="8" y="126"/>
                  </a:cubicBezTo>
                  <a:cubicBezTo>
                    <a:pt x="14" y="122"/>
                    <a:pt x="25" y="119"/>
                    <a:pt x="37" y="118"/>
                  </a:cubicBezTo>
                  <a:cubicBezTo>
                    <a:pt x="49" y="117"/>
                    <a:pt x="61" y="117"/>
                    <a:pt x="70" y="120"/>
                  </a:cubicBezTo>
                  <a:cubicBezTo>
                    <a:pt x="72" y="121"/>
                    <a:pt x="74" y="120"/>
                    <a:pt x="75" y="119"/>
                  </a:cubicBezTo>
                  <a:cubicBezTo>
                    <a:pt x="76" y="118"/>
                    <a:pt x="77" y="117"/>
                    <a:pt x="77" y="115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5" y="5"/>
                    <a:pt x="74" y="5"/>
                    <a:pt x="72" y="4"/>
                  </a:cubicBezTo>
                  <a:cubicBezTo>
                    <a:pt x="62" y="1"/>
                    <a:pt x="49" y="0"/>
                    <a:pt x="36" y="1"/>
                  </a:cubicBezTo>
                  <a:cubicBezTo>
                    <a:pt x="24" y="2"/>
                    <a:pt x="12" y="6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Freeform 105"/>
            <p:cNvSpPr>
              <a:spLocks noEditPoints="1"/>
            </p:cNvSpPr>
            <p:nvPr/>
          </p:nvSpPr>
          <p:spPr bwMode="auto">
            <a:xfrm>
              <a:off x="9413" y="4185"/>
              <a:ext cx="350" cy="800"/>
            </a:xfrm>
            <a:custGeom>
              <a:avLst/>
              <a:gdLst>
                <a:gd name="T0" fmla="*/ 49 w 59"/>
                <a:gd name="T1" fmla="*/ 28 h 135"/>
                <a:gd name="T2" fmla="*/ 29 w 59"/>
                <a:gd name="T3" fmla="*/ 15 h 135"/>
                <a:gd name="T4" fmla="*/ 10 w 59"/>
                <a:gd name="T5" fmla="*/ 11 h 135"/>
                <a:gd name="T6" fmla="*/ 10 w 59"/>
                <a:gd name="T7" fmla="*/ 103 h 135"/>
                <a:gd name="T8" fmla="*/ 37 w 59"/>
                <a:gd name="T9" fmla="*/ 110 h 135"/>
                <a:gd name="T10" fmla="*/ 49 w 59"/>
                <a:gd name="T11" fmla="*/ 116 h 135"/>
                <a:gd name="T12" fmla="*/ 49 w 59"/>
                <a:gd name="T13" fmla="*/ 28 h 135"/>
                <a:gd name="T14" fmla="*/ 33 w 59"/>
                <a:gd name="T15" fmla="*/ 6 h 135"/>
                <a:gd name="T16" fmla="*/ 57 w 59"/>
                <a:gd name="T17" fmla="*/ 22 h 135"/>
                <a:gd name="T18" fmla="*/ 58 w 59"/>
                <a:gd name="T19" fmla="*/ 23 h 135"/>
                <a:gd name="T20" fmla="*/ 59 w 59"/>
                <a:gd name="T21" fmla="*/ 26 h 135"/>
                <a:gd name="T22" fmla="*/ 59 w 59"/>
                <a:gd name="T23" fmla="*/ 128 h 135"/>
                <a:gd name="T24" fmla="*/ 57 w 59"/>
                <a:gd name="T25" fmla="*/ 133 h 135"/>
                <a:gd name="T26" fmla="*/ 50 w 59"/>
                <a:gd name="T27" fmla="*/ 130 h 135"/>
                <a:gd name="T28" fmla="*/ 33 w 59"/>
                <a:gd name="T29" fmla="*/ 119 h 135"/>
                <a:gd name="T30" fmla="*/ 6 w 59"/>
                <a:gd name="T31" fmla="*/ 113 h 135"/>
                <a:gd name="T32" fmla="*/ 1 w 59"/>
                <a:gd name="T33" fmla="*/ 112 h 135"/>
                <a:gd name="T34" fmla="*/ 0 w 59"/>
                <a:gd name="T35" fmla="*/ 108 h 135"/>
                <a:gd name="T36" fmla="*/ 0 w 59"/>
                <a:gd name="T37" fmla="*/ 7 h 135"/>
                <a:gd name="T38" fmla="*/ 1 w 59"/>
                <a:gd name="T39" fmla="*/ 3 h 135"/>
                <a:gd name="T40" fmla="*/ 6 w 59"/>
                <a:gd name="T41" fmla="*/ 1 h 135"/>
                <a:gd name="T42" fmla="*/ 33 w 59"/>
                <a:gd name="T43" fmla="*/ 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35">
                  <a:moveTo>
                    <a:pt x="49" y="28"/>
                  </a:moveTo>
                  <a:cubicBezTo>
                    <a:pt x="45" y="23"/>
                    <a:pt x="37" y="18"/>
                    <a:pt x="29" y="15"/>
                  </a:cubicBezTo>
                  <a:cubicBezTo>
                    <a:pt x="23" y="13"/>
                    <a:pt x="17" y="11"/>
                    <a:pt x="10" y="11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8" y="104"/>
                    <a:pt x="28" y="106"/>
                    <a:pt x="37" y="110"/>
                  </a:cubicBezTo>
                  <a:cubicBezTo>
                    <a:pt x="42" y="111"/>
                    <a:pt x="46" y="114"/>
                    <a:pt x="49" y="116"/>
                  </a:cubicBezTo>
                  <a:cubicBezTo>
                    <a:pt x="49" y="28"/>
                    <a:pt x="49" y="28"/>
                    <a:pt x="49" y="28"/>
                  </a:cubicBezTo>
                  <a:close/>
                  <a:moveTo>
                    <a:pt x="33" y="6"/>
                  </a:moveTo>
                  <a:cubicBezTo>
                    <a:pt x="43" y="10"/>
                    <a:pt x="52" y="16"/>
                    <a:pt x="57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9" y="24"/>
                    <a:pt x="59" y="25"/>
                    <a:pt x="59" y="26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9" y="130"/>
                    <a:pt x="59" y="132"/>
                    <a:pt x="57" y="133"/>
                  </a:cubicBezTo>
                  <a:cubicBezTo>
                    <a:pt x="54" y="135"/>
                    <a:pt x="51" y="133"/>
                    <a:pt x="50" y="130"/>
                  </a:cubicBezTo>
                  <a:cubicBezTo>
                    <a:pt x="47" y="126"/>
                    <a:pt x="40" y="122"/>
                    <a:pt x="33" y="119"/>
                  </a:cubicBezTo>
                  <a:cubicBezTo>
                    <a:pt x="24" y="115"/>
                    <a:pt x="14" y="113"/>
                    <a:pt x="6" y="113"/>
                  </a:cubicBezTo>
                  <a:cubicBezTo>
                    <a:pt x="4" y="113"/>
                    <a:pt x="2" y="113"/>
                    <a:pt x="1" y="112"/>
                  </a:cubicBezTo>
                  <a:cubicBezTo>
                    <a:pt x="1" y="111"/>
                    <a:pt x="0" y="110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3" y="2"/>
                    <a:pt x="4" y="1"/>
                    <a:pt x="6" y="1"/>
                  </a:cubicBezTo>
                  <a:cubicBezTo>
                    <a:pt x="15" y="0"/>
                    <a:pt x="24" y="2"/>
                    <a:pt x="3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547985" y="1146810"/>
            <a:ext cx="784225" cy="673100"/>
            <a:chOff x="9231" y="4185"/>
            <a:chExt cx="1009" cy="866"/>
          </a:xfrm>
          <a:solidFill>
            <a:schemeClr val="bg1">
              <a:lumMod val="95000"/>
            </a:schemeClr>
          </a:solidFill>
        </p:grpSpPr>
        <p:sp>
          <p:nvSpPr>
            <p:cNvPr id="35" name="Freeform 100"/>
            <p:cNvSpPr/>
            <p:nvPr/>
          </p:nvSpPr>
          <p:spPr bwMode="auto">
            <a:xfrm>
              <a:off x="9231" y="4275"/>
              <a:ext cx="533" cy="750"/>
            </a:xfrm>
            <a:custGeom>
              <a:avLst/>
              <a:gdLst>
                <a:gd name="T0" fmla="*/ 18 w 90"/>
                <a:gd name="T1" fmla="*/ 11 h 127"/>
                <a:gd name="T2" fmla="*/ 23 w 90"/>
                <a:gd name="T3" fmla="*/ 6 h 127"/>
                <a:gd name="T4" fmla="*/ 19 w 90"/>
                <a:gd name="T5" fmla="*/ 1 h 127"/>
                <a:gd name="T6" fmla="*/ 7 w 90"/>
                <a:gd name="T7" fmla="*/ 0 h 127"/>
                <a:gd name="T8" fmla="*/ 2 w 90"/>
                <a:gd name="T9" fmla="*/ 2 h 127"/>
                <a:gd name="T10" fmla="*/ 0 w 90"/>
                <a:gd name="T11" fmla="*/ 7 h 127"/>
                <a:gd name="T12" fmla="*/ 0 w 90"/>
                <a:gd name="T13" fmla="*/ 121 h 127"/>
                <a:gd name="T14" fmla="*/ 2 w 90"/>
                <a:gd name="T15" fmla="*/ 125 h 127"/>
                <a:gd name="T16" fmla="*/ 7 w 90"/>
                <a:gd name="T17" fmla="*/ 126 h 127"/>
                <a:gd name="T18" fmla="*/ 85 w 90"/>
                <a:gd name="T19" fmla="*/ 127 h 127"/>
                <a:gd name="T20" fmla="*/ 90 w 90"/>
                <a:gd name="T21" fmla="*/ 122 h 127"/>
                <a:gd name="T22" fmla="*/ 85 w 90"/>
                <a:gd name="T23" fmla="*/ 117 h 127"/>
                <a:gd name="T24" fmla="*/ 10 w 90"/>
                <a:gd name="T25" fmla="*/ 116 h 127"/>
                <a:gd name="T26" fmla="*/ 10 w 90"/>
                <a:gd name="T27" fmla="*/ 11 h 127"/>
                <a:gd name="T28" fmla="*/ 18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18" y="11"/>
                  </a:moveTo>
                  <a:cubicBezTo>
                    <a:pt x="21" y="11"/>
                    <a:pt x="23" y="9"/>
                    <a:pt x="23" y="6"/>
                  </a:cubicBezTo>
                  <a:cubicBezTo>
                    <a:pt x="23" y="4"/>
                    <a:pt x="21" y="1"/>
                    <a:pt x="19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3"/>
                    <a:pt x="1" y="124"/>
                    <a:pt x="2" y="125"/>
                  </a:cubicBezTo>
                  <a:cubicBezTo>
                    <a:pt x="3" y="127"/>
                    <a:pt x="5" y="126"/>
                    <a:pt x="7" y="126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90" y="125"/>
                    <a:pt x="90" y="122"/>
                  </a:cubicBezTo>
                  <a:cubicBezTo>
                    <a:pt x="90" y="119"/>
                    <a:pt x="88" y="117"/>
                    <a:pt x="85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8" y="11"/>
                    <a:pt x="18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Freeform 101"/>
            <p:cNvSpPr/>
            <p:nvPr/>
          </p:nvSpPr>
          <p:spPr bwMode="auto">
            <a:xfrm>
              <a:off x="9708" y="4275"/>
              <a:ext cx="533" cy="750"/>
            </a:xfrm>
            <a:custGeom>
              <a:avLst/>
              <a:gdLst>
                <a:gd name="T0" fmla="*/ 72 w 90"/>
                <a:gd name="T1" fmla="*/ 11 h 127"/>
                <a:gd name="T2" fmla="*/ 67 w 90"/>
                <a:gd name="T3" fmla="*/ 6 h 127"/>
                <a:gd name="T4" fmla="*/ 72 w 90"/>
                <a:gd name="T5" fmla="*/ 1 h 127"/>
                <a:gd name="T6" fmla="*/ 84 w 90"/>
                <a:gd name="T7" fmla="*/ 0 h 127"/>
                <a:gd name="T8" fmla="*/ 89 w 90"/>
                <a:gd name="T9" fmla="*/ 2 h 127"/>
                <a:gd name="T10" fmla="*/ 90 w 90"/>
                <a:gd name="T11" fmla="*/ 7 h 127"/>
                <a:gd name="T12" fmla="*/ 90 w 90"/>
                <a:gd name="T13" fmla="*/ 121 h 127"/>
                <a:gd name="T14" fmla="*/ 88 w 90"/>
                <a:gd name="T15" fmla="*/ 125 h 127"/>
                <a:gd name="T16" fmla="*/ 83 w 90"/>
                <a:gd name="T17" fmla="*/ 126 h 127"/>
                <a:gd name="T18" fmla="*/ 5 w 90"/>
                <a:gd name="T19" fmla="*/ 127 h 127"/>
                <a:gd name="T20" fmla="*/ 0 w 90"/>
                <a:gd name="T21" fmla="*/ 122 h 127"/>
                <a:gd name="T22" fmla="*/ 5 w 90"/>
                <a:gd name="T23" fmla="*/ 117 h 127"/>
                <a:gd name="T24" fmla="*/ 80 w 90"/>
                <a:gd name="T25" fmla="*/ 116 h 127"/>
                <a:gd name="T26" fmla="*/ 80 w 90"/>
                <a:gd name="T27" fmla="*/ 11 h 127"/>
                <a:gd name="T28" fmla="*/ 72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72" y="11"/>
                  </a:moveTo>
                  <a:cubicBezTo>
                    <a:pt x="69" y="11"/>
                    <a:pt x="67" y="9"/>
                    <a:pt x="67" y="6"/>
                  </a:cubicBezTo>
                  <a:cubicBezTo>
                    <a:pt x="67" y="4"/>
                    <a:pt x="69" y="1"/>
                    <a:pt x="72" y="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7" y="0"/>
                    <a:pt x="89" y="2"/>
                  </a:cubicBezTo>
                  <a:cubicBezTo>
                    <a:pt x="90" y="3"/>
                    <a:pt x="90" y="5"/>
                    <a:pt x="90" y="7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90" y="123"/>
                    <a:pt x="89" y="124"/>
                    <a:pt x="88" y="125"/>
                  </a:cubicBezTo>
                  <a:cubicBezTo>
                    <a:pt x="87" y="127"/>
                    <a:pt x="85" y="126"/>
                    <a:pt x="83" y="126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2" y="127"/>
                    <a:pt x="0" y="125"/>
                    <a:pt x="0" y="122"/>
                  </a:cubicBezTo>
                  <a:cubicBezTo>
                    <a:pt x="0" y="119"/>
                    <a:pt x="2" y="117"/>
                    <a:pt x="5" y="117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2" y="11"/>
                    <a:pt x="72" y="11"/>
                    <a:pt x="7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" name="Freeform 102"/>
            <p:cNvSpPr/>
            <p:nvPr/>
          </p:nvSpPr>
          <p:spPr bwMode="auto">
            <a:xfrm>
              <a:off x="9668" y="4973"/>
              <a:ext cx="123" cy="78"/>
            </a:xfrm>
            <a:custGeom>
              <a:avLst/>
              <a:gdLst>
                <a:gd name="T0" fmla="*/ 21 w 21"/>
                <a:gd name="T1" fmla="*/ 5 h 13"/>
                <a:gd name="T2" fmla="*/ 16 w 21"/>
                <a:gd name="T3" fmla="*/ 0 h 13"/>
                <a:gd name="T4" fmla="*/ 5 w 21"/>
                <a:gd name="T5" fmla="*/ 0 h 13"/>
                <a:gd name="T6" fmla="*/ 0 w 21"/>
                <a:gd name="T7" fmla="*/ 5 h 13"/>
                <a:gd name="T8" fmla="*/ 11 w 21"/>
                <a:gd name="T9" fmla="*/ 13 h 13"/>
                <a:gd name="T10" fmla="*/ 21 w 21"/>
                <a:gd name="T1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3">
                  <a:moveTo>
                    <a:pt x="21" y="5"/>
                  </a:moveTo>
                  <a:cubicBezTo>
                    <a:pt x="21" y="2"/>
                    <a:pt x="19" y="0"/>
                    <a:pt x="16" y="0"/>
                  </a:cubicBezTo>
                  <a:cubicBezTo>
                    <a:pt x="12" y="0"/>
                    <a:pt x="9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"/>
                    <a:pt x="6" y="13"/>
                    <a:pt x="11" y="13"/>
                  </a:cubicBezTo>
                  <a:cubicBezTo>
                    <a:pt x="15" y="13"/>
                    <a:pt x="21" y="10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Freeform 103"/>
            <p:cNvSpPr/>
            <p:nvPr/>
          </p:nvSpPr>
          <p:spPr bwMode="auto">
            <a:xfrm>
              <a:off x="9306" y="4258"/>
              <a:ext cx="463" cy="745"/>
            </a:xfrm>
            <a:custGeom>
              <a:avLst/>
              <a:gdLst>
                <a:gd name="T0" fmla="*/ 23 w 78"/>
                <a:gd name="T1" fmla="*/ 10 h 126"/>
                <a:gd name="T2" fmla="*/ 27 w 78"/>
                <a:gd name="T3" fmla="*/ 5 h 126"/>
                <a:gd name="T4" fmla="*/ 22 w 78"/>
                <a:gd name="T5" fmla="*/ 0 h 126"/>
                <a:gd name="T6" fmla="*/ 13 w 78"/>
                <a:gd name="T7" fmla="*/ 1 h 126"/>
                <a:gd name="T8" fmla="*/ 4 w 78"/>
                <a:gd name="T9" fmla="*/ 3 h 126"/>
                <a:gd name="T10" fmla="*/ 2 w 78"/>
                <a:gd name="T11" fmla="*/ 5 h 126"/>
                <a:gd name="T12" fmla="*/ 0 w 78"/>
                <a:gd name="T13" fmla="*/ 8 h 126"/>
                <a:gd name="T14" fmla="*/ 0 w 78"/>
                <a:gd name="T15" fmla="*/ 114 h 126"/>
                <a:gd name="T16" fmla="*/ 2 w 78"/>
                <a:gd name="T17" fmla="*/ 118 h 126"/>
                <a:gd name="T18" fmla="*/ 8 w 78"/>
                <a:gd name="T19" fmla="*/ 119 h 126"/>
                <a:gd name="T20" fmla="*/ 40 w 78"/>
                <a:gd name="T21" fmla="*/ 117 h 126"/>
                <a:gd name="T22" fmla="*/ 70 w 78"/>
                <a:gd name="T23" fmla="*/ 125 h 126"/>
                <a:gd name="T24" fmla="*/ 77 w 78"/>
                <a:gd name="T25" fmla="*/ 123 h 126"/>
                <a:gd name="T26" fmla="*/ 75 w 78"/>
                <a:gd name="T27" fmla="*/ 116 h 126"/>
                <a:gd name="T28" fmla="*/ 41 w 78"/>
                <a:gd name="T29" fmla="*/ 107 h 126"/>
                <a:gd name="T30" fmla="*/ 10 w 78"/>
                <a:gd name="T31" fmla="*/ 108 h 126"/>
                <a:gd name="T32" fmla="*/ 10 w 78"/>
                <a:gd name="T33" fmla="*/ 12 h 126"/>
                <a:gd name="T34" fmla="*/ 14 w 78"/>
                <a:gd name="T35" fmla="*/ 11 h 126"/>
                <a:gd name="T36" fmla="*/ 23 w 78"/>
                <a:gd name="T37" fmla="*/ 1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126">
                  <a:moveTo>
                    <a:pt x="23" y="10"/>
                  </a:moveTo>
                  <a:cubicBezTo>
                    <a:pt x="25" y="10"/>
                    <a:pt x="28" y="7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ubicBezTo>
                    <a:pt x="19" y="0"/>
                    <a:pt x="16" y="1"/>
                    <a:pt x="13" y="1"/>
                  </a:cubicBezTo>
                  <a:cubicBezTo>
                    <a:pt x="10" y="2"/>
                    <a:pt x="7" y="3"/>
                    <a:pt x="4" y="3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2" y="118"/>
                  </a:cubicBezTo>
                  <a:cubicBezTo>
                    <a:pt x="4" y="120"/>
                    <a:pt x="5" y="119"/>
                    <a:pt x="8" y="119"/>
                  </a:cubicBezTo>
                  <a:cubicBezTo>
                    <a:pt x="17" y="116"/>
                    <a:pt x="29" y="116"/>
                    <a:pt x="40" y="117"/>
                  </a:cubicBezTo>
                  <a:cubicBezTo>
                    <a:pt x="52" y="118"/>
                    <a:pt x="63" y="121"/>
                    <a:pt x="70" y="125"/>
                  </a:cubicBezTo>
                  <a:cubicBezTo>
                    <a:pt x="72" y="126"/>
                    <a:pt x="75" y="125"/>
                    <a:pt x="77" y="123"/>
                  </a:cubicBezTo>
                  <a:cubicBezTo>
                    <a:pt x="78" y="121"/>
                    <a:pt x="77" y="118"/>
                    <a:pt x="75" y="116"/>
                  </a:cubicBezTo>
                  <a:cubicBezTo>
                    <a:pt x="67" y="111"/>
                    <a:pt x="55" y="108"/>
                    <a:pt x="41" y="107"/>
                  </a:cubicBezTo>
                  <a:cubicBezTo>
                    <a:pt x="31" y="106"/>
                    <a:pt x="20" y="106"/>
                    <a:pt x="10" y="10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3" y="11"/>
                    <a:pt x="14" y="11"/>
                  </a:cubicBezTo>
                  <a:cubicBezTo>
                    <a:pt x="17" y="11"/>
                    <a:pt x="20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Freeform 104"/>
            <p:cNvSpPr/>
            <p:nvPr/>
          </p:nvSpPr>
          <p:spPr bwMode="auto">
            <a:xfrm>
              <a:off x="9703" y="4250"/>
              <a:ext cx="455" cy="753"/>
            </a:xfrm>
            <a:custGeom>
              <a:avLst/>
              <a:gdLst>
                <a:gd name="T0" fmla="*/ 3 w 77"/>
                <a:gd name="T1" fmla="*/ 11 h 127"/>
                <a:gd name="T2" fmla="*/ 1 w 77"/>
                <a:gd name="T3" fmla="*/ 18 h 127"/>
                <a:gd name="T4" fmla="*/ 8 w 77"/>
                <a:gd name="T5" fmla="*/ 20 h 127"/>
                <a:gd name="T6" fmla="*/ 37 w 77"/>
                <a:gd name="T7" fmla="*/ 11 h 127"/>
                <a:gd name="T8" fmla="*/ 67 w 77"/>
                <a:gd name="T9" fmla="*/ 13 h 127"/>
                <a:gd name="T10" fmla="*/ 67 w 77"/>
                <a:gd name="T11" fmla="*/ 109 h 127"/>
                <a:gd name="T12" fmla="*/ 36 w 77"/>
                <a:gd name="T13" fmla="*/ 108 h 127"/>
                <a:gd name="T14" fmla="*/ 3 w 77"/>
                <a:gd name="T15" fmla="*/ 117 h 127"/>
                <a:gd name="T16" fmla="*/ 1 w 77"/>
                <a:gd name="T17" fmla="*/ 124 h 127"/>
                <a:gd name="T18" fmla="*/ 8 w 77"/>
                <a:gd name="T19" fmla="*/ 126 h 127"/>
                <a:gd name="T20" fmla="*/ 37 w 77"/>
                <a:gd name="T21" fmla="*/ 118 h 127"/>
                <a:gd name="T22" fmla="*/ 70 w 77"/>
                <a:gd name="T23" fmla="*/ 120 h 127"/>
                <a:gd name="T24" fmla="*/ 75 w 77"/>
                <a:gd name="T25" fmla="*/ 119 h 127"/>
                <a:gd name="T26" fmla="*/ 77 w 77"/>
                <a:gd name="T27" fmla="*/ 115 h 127"/>
                <a:gd name="T28" fmla="*/ 77 w 77"/>
                <a:gd name="T29" fmla="*/ 9 h 127"/>
                <a:gd name="T30" fmla="*/ 76 w 77"/>
                <a:gd name="T31" fmla="*/ 7 h 127"/>
                <a:gd name="T32" fmla="*/ 72 w 77"/>
                <a:gd name="T33" fmla="*/ 4 h 127"/>
                <a:gd name="T34" fmla="*/ 36 w 77"/>
                <a:gd name="T35" fmla="*/ 1 h 127"/>
                <a:gd name="T36" fmla="*/ 3 w 77"/>
                <a:gd name="T37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127">
                  <a:moveTo>
                    <a:pt x="3" y="11"/>
                  </a:moveTo>
                  <a:cubicBezTo>
                    <a:pt x="1" y="12"/>
                    <a:pt x="0" y="15"/>
                    <a:pt x="1" y="18"/>
                  </a:cubicBezTo>
                  <a:cubicBezTo>
                    <a:pt x="3" y="20"/>
                    <a:pt x="6" y="21"/>
                    <a:pt x="8" y="20"/>
                  </a:cubicBezTo>
                  <a:cubicBezTo>
                    <a:pt x="16" y="15"/>
                    <a:pt x="26" y="12"/>
                    <a:pt x="37" y="11"/>
                  </a:cubicBezTo>
                  <a:cubicBezTo>
                    <a:pt x="47" y="10"/>
                    <a:pt x="58" y="11"/>
                    <a:pt x="67" y="13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57" y="107"/>
                    <a:pt x="47" y="107"/>
                    <a:pt x="36" y="108"/>
                  </a:cubicBezTo>
                  <a:cubicBezTo>
                    <a:pt x="23" y="109"/>
                    <a:pt x="11" y="112"/>
                    <a:pt x="3" y="117"/>
                  </a:cubicBezTo>
                  <a:cubicBezTo>
                    <a:pt x="0" y="119"/>
                    <a:pt x="0" y="122"/>
                    <a:pt x="1" y="124"/>
                  </a:cubicBezTo>
                  <a:cubicBezTo>
                    <a:pt x="3" y="126"/>
                    <a:pt x="6" y="127"/>
                    <a:pt x="8" y="126"/>
                  </a:cubicBezTo>
                  <a:cubicBezTo>
                    <a:pt x="14" y="122"/>
                    <a:pt x="25" y="119"/>
                    <a:pt x="37" y="118"/>
                  </a:cubicBezTo>
                  <a:cubicBezTo>
                    <a:pt x="49" y="117"/>
                    <a:pt x="61" y="117"/>
                    <a:pt x="70" y="120"/>
                  </a:cubicBezTo>
                  <a:cubicBezTo>
                    <a:pt x="72" y="121"/>
                    <a:pt x="74" y="120"/>
                    <a:pt x="75" y="119"/>
                  </a:cubicBezTo>
                  <a:cubicBezTo>
                    <a:pt x="76" y="118"/>
                    <a:pt x="77" y="117"/>
                    <a:pt x="77" y="115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5" y="5"/>
                    <a:pt x="74" y="5"/>
                    <a:pt x="72" y="4"/>
                  </a:cubicBezTo>
                  <a:cubicBezTo>
                    <a:pt x="62" y="1"/>
                    <a:pt x="49" y="0"/>
                    <a:pt x="36" y="1"/>
                  </a:cubicBezTo>
                  <a:cubicBezTo>
                    <a:pt x="24" y="2"/>
                    <a:pt x="12" y="6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" name="Freeform 105"/>
            <p:cNvSpPr>
              <a:spLocks noEditPoints="1"/>
            </p:cNvSpPr>
            <p:nvPr/>
          </p:nvSpPr>
          <p:spPr bwMode="auto">
            <a:xfrm>
              <a:off x="9413" y="4185"/>
              <a:ext cx="350" cy="800"/>
            </a:xfrm>
            <a:custGeom>
              <a:avLst/>
              <a:gdLst>
                <a:gd name="T0" fmla="*/ 49 w 59"/>
                <a:gd name="T1" fmla="*/ 28 h 135"/>
                <a:gd name="T2" fmla="*/ 29 w 59"/>
                <a:gd name="T3" fmla="*/ 15 h 135"/>
                <a:gd name="T4" fmla="*/ 10 w 59"/>
                <a:gd name="T5" fmla="*/ 11 h 135"/>
                <a:gd name="T6" fmla="*/ 10 w 59"/>
                <a:gd name="T7" fmla="*/ 103 h 135"/>
                <a:gd name="T8" fmla="*/ 37 w 59"/>
                <a:gd name="T9" fmla="*/ 110 h 135"/>
                <a:gd name="T10" fmla="*/ 49 w 59"/>
                <a:gd name="T11" fmla="*/ 116 h 135"/>
                <a:gd name="T12" fmla="*/ 49 w 59"/>
                <a:gd name="T13" fmla="*/ 28 h 135"/>
                <a:gd name="T14" fmla="*/ 33 w 59"/>
                <a:gd name="T15" fmla="*/ 6 h 135"/>
                <a:gd name="T16" fmla="*/ 57 w 59"/>
                <a:gd name="T17" fmla="*/ 22 h 135"/>
                <a:gd name="T18" fmla="*/ 58 w 59"/>
                <a:gd name="T19" fmla="*/ 23 h 135"/>
                <a:gd name="T20" fmla="*/ 59 w 59"/>
                <a:gd name="T21" fmla="*/ 26 h 135"/>
                <a:gd name="T22" fmla="*/ 59 w 59"/>
                <a:gd name="T23" fmla="*/ 128 h 135"/>
                <a:gd name="T24" fmla="*/ 57 w 59"/>
                <a:gd name="T25" fmla="*/ 133 h 135"/>
                <a:gd name="T26" fmla="*/ 50 w 59"/>
                <a:gd name="T27" fmla="*/ 130 h 135"/>
                <a:gd name="T28" fmla="*/ 33 w 59"/>
                <a:gd name="T29" fmla="*/ 119 h 135"/>
                <a:gd name="T30" fmla="*/ 6 w 59"/>
                <a:gd name="T31" fmla="*/ 113 h 135"/>
                <a:gd name="T32" fmla="*/ 1 w 59"/>
                <a:gd name="T33" fmla="*/ 112 h 135"/>
                <a:gd name="T34" fmla="*/ 0 w 59"/>
                <a:gd name="T35" fmla="*/ 108 h 135"/>
                <a:gd name="T36" fmla="*/ 0 w 59"/>
                <a:gd name="T37" fmla="*/ 7 h 135"/>
                <a:gd name="T38" fmla="*/ 1 w 59"/>
                <a:gd name="T39" fmla="*/ 3 h 135"/>
                <a:gd name="T40" fmla="*/ 6 w 59"/>
                <a:gd name="T41" fmla="*/ 1 h 135"/>
                <a:gd name="T42" fmla="*/ 33 w 59"/>
                <a:gd name="T43" fmla="*/ 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35">
                  <a:moveTo>
                    <a:pt x="49" y="28"/>
                  </a:moveTo>
                  <a:cubicBezTo>
                    <a:pt x="45" y="23"/>
                    <a:pt x="37" y="18"/>
                    <a:pt x="29" y="15"/>
                  </a:cubicBezTo>
                  <a:cubicBezTo>
                    <a:pt x="23" y="13"/>
                    <a:pt x="17" y="11"/>
                    <a:pt x="10" y="11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8" y="104"/>
                    <a:pt x="28" y="106"/>
                    <a:pt x="37" y="110"/>
                  </a:cubicBezTo>
                  <a:cubicBezTo>
                    <a:pt x="42" y="111"/>
                    <a:pt x="46" y="114"/>
                    <a:pt x="49" y="116"/>
                  </a:cubicBezTo>
                  <a:cubicBezTo>
                    <a:pt x="49" y="28"/>
                    <a:pt x="49" y="28"/>
                    <a:pt x="49" y="28"/>
                  </a:cubicBezTo>
                  <a:close/>
                  <a:moveTo>
                    <a:pt x="33" y="6"/>
                  </a:moveTo>
                  <a:cubicBezTo>
                    <a:pt x="43" y="10"/>
                    <a:pt x="52" y="16"/>
                    <a:pt x="57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9" y="24"/>
                    <a:pt x="59" y="25"/>
                    <a:pt x="59" y="26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9" y="130"/>
                    <a:pt x="59" y="132"/>
                    <a:pt x="57" y="133"/>
                  </a:cubicBezTo>
                  <a:cubicBezTo>
                    <a:pt x="54" y="135"/>
                    <a:pt x="51" y="133"/>
                    <a:pt x="50" y="130"/>
                  </a:cubicBezTo>
                  <a:cubicBezTo>
                    <a:pt x="47" y="126"/>
                    <a:pt x="40" y="122"/>
                    <a:pt x="33" y="119"/>
                  </a:cubicBezTo>
                  <a:cubicBezTo>
                    <a:pt x="24" y="115"/>
                    <a:pt x="14" y="113"/>
                    <a:pt x="6" y="113"/>
                  </a:cubicBezTo>
                  <a:cubicBezTo>
                    <a:pt x="4" y="113"/>
                    <a:pt x="2" y="113"/>
                    <a:pt x="1" y="112"/>
                  </a:cubicBezTo>
                  <a:cubicBezTo>
                    <a:pt x="1" y="111"/>
                    <a:pt x="0" y="110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3" y="2"/>
                    <a:pt x="4" y="1"/>
                    <a:pt x="6" y="1"/>
                  </a:cubicBezTo>
                  <a:cubicBezTo>
                    <a:pt x="15" y="0"/>
                    <a:pt x="24" y="2"/>
                    <a:pt x="3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096135" y="5116195"/>
            <a:ext cx="784225" cy="673100"/>
            <a:chOff x="9231" y="4185"/>
            <a:chExt cx="1009" cy="866"/>
          </a:xfrm>
          <a:solidFill>
            <a:schemeClr val="bg1">
              <a:lumMod val="95000"/>
            </a:schemeClr>
          </a:solidFill>
        </p:grpSpPr>
        <p:sp>
          <p:nvSpPr>
            <p:cNvPr id="42" name="Freeform 100"/>
            <p:cNvSpPr/>
            <p:nvPr/>
          </p:nvSpPr>
          <p:spPr bwMode="auto">
            <a:xfrm>
              <a:off x="9231" y="4275"/>
              <a:ext cx="533" cy="750"/>
            </a:xfrm>
            <a:custGeom>
              <a:avLst/>
              <a:gdLst>
                <a:gd name="T0" fmla="*/ 18 w 90"/>
                <a:gd name="T1" fmla="*/ 11 h 127"/>
                <a:gd name="T2" fmla="*/ 23 w 90"/>
                <a:gd name="T3" fmla="*/ 6 h 127"/>
                <a:gd name="T4" fmla="*/ 19 w 90"/>
                <a:gd name="T5" fmla="*/ 1 h 127"/>
                <a:gd name="T6" fmla="*/ 7 w 90"/>
                <a:gd name="T7" fmla="*/ 0 h 127"/>
                <a:gd name="T8" fmla="*/ 2 w 90"/>
                <a:gd name="T9" fmla="*/ 2 h 127"/>
                <a:gd name="T10" fmla="*/ 0 w 90"/>
                <a:gd name="T11" fmla="*/ 7 h 127"/>
                <a:gd name="T12" fmla="*/ 0 w 90"/>
                <a:gd name="T13" fmla="*/ 121 h 127"/>
                <a:gd name="T14" fmla="*/ 2 w 90"/>
                <a:gd name="T15" fmla="*/ 125 h 127"/>
                <a:gd name="T16" fmla="*/ 7 w 90"/>
                <a:gd name="T17" fmla="*/ 126 h 127"/>
                <a:gd name="T18" fmla="*/ 85 w 90"/>
                <a:gd name="T19" fmla="*/ 127 h 127"/>
                <a:gd name="T20" fmla="*/ 90 w 90"/>
                <a:gd name="T21" fmla="*/ 122 h 127"/>
                <a:gd name="T22" fmla="*/ 85 w 90"/>
                <a:gd name="T23" fmla="*/ 117 h 127"/>
                <a:gd name="T24" fmla="*/ 10 w 90"/>
                <a:gd name="T25" fmla="*/ 116 h 127"/>
                <a:gd name="T26" fmla="*/ 10 w 90"/>
                <a:gd name="T27" fmla="*/ 11 h 127"/>
                <a:gd name="T28" fmla="*/ 18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18" y="11"/>
                  </a:moveTo>
                  <a:cubicBezTo>
                    <a:pt x="21" y="11"/>
                    <a:pt x="23" y="9"/>
                    <a:pt x="23" y="6"/>
                  </a:cubicBezTo>
                  <a:cubicBezTo>
                    <a:pt x="23" y="4"/>
                    <a:pt x="21" y="1"/>
                    <a:pt x="19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3"/>
                    <a:pt x="1" y="124"/>
                    <a:pt x="2" y="125"/>
                  </a:cubicBezTo>
                  <a:cubicBezTo>
                    <a:pt x="3" y="127"/>
                    <a:pt x="5" y="126"/>
                    <a:pt x="7" y="126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90" y="125"/>
                    <a:pt x="90" y="122"/>
                  </a:cubicBezTo>
                  <a:cubicBezTo>
                    <a:pt x="90" y="119"/>
                    <a:pt x="88" y="117"/>
                    <a:pt x="85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8" y="11"/>
                    <a:pt x="18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" name="Freeform 101"/>
            <p:cNvSpPr/>
            <p:nvPr/>
          </p:nvSpPr>
          <p:spPr bwMode="auto">
            <a:xfrm>
              <a:off x="9708" y="4275"/>
              <a:ext cx="533" cy="750"/>
            </a:xfrm>
            <a:custGeom>
              <a:avLst/>
              <a:gdLst>
                <a:gd name="T0" fmla="*/ 72 w 90"/>
                <a:gd name="T1" fmla="*/ 11 h 127"/>
                <a:gd name="T2" fmla="*/ 67 w 90"/>
                <a:gd name="T3" fmla="*/ 6 h 127"/>
                <a:gd name="T4" fmla="*/ 72 w 90"/>
                <a:gd name="T5" fmla="*/ 1 h 127"/>
                <a:gd name="T6" fmla="*/ 84 w 90"/>
                <a:gd name="T7" fmla="*/ 0 h 127"/>
                <a:gd name="T8" fmla="*/ 89 w 90"/>
                <a:gd name="T9" fmla="*/ 2 h 127"/>
                <a:gd name="T10" fmla="*/ 90 w 90"/>
                <a:gd name="T11" fmla="*/ 7 h 127"/>
                <a:gd name="T12" fmla="*/ 90 w 90"/>
                <a:gd name="T13" fmla="*/ 121 h 127"/>
                <a:gd name="T14" fmla="*/ 88 w 90"/>
                <a:gd name="T15" fmla="*/ 125 h 127"/>
                <a:gd name="T16" fmla="*/ 83 w 90"/>
                <a:gd name="T17" fmla="*/ 126 h 127"/>
                <a:gd name="T18" fmla="*/ 5 w 90"/>
                <a:gd name="T19" fmla="*/ 127 h 127"/>
                <a:gd name="T20" fmla="*/ 0 w 90"/>
                <a:gd name="T21" fmla="*/ 122 h 127"/>
                <a:gd name="T22" fmla="*/ 5 w 90"/>
                <a:gd name="T23" fmla="*/ 117 h 127"/>
                <a:gd name="T24" fmla="*/ 80 w 90"/>
                <a:gd name="T25" fmla="*/ 116 h 127"/>
                <a:gd name="T26" fmla="*/ 80 w 90"/>
                <a:gd name="T27" fmla="*/ 11 h 127"/>
                <a:gd name="T28" fmla="*/ 72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72" y="11"/>
                  </a:moveTo>
                  <a:cubicBezTo>
                    <a:pt x="69" y="11"/>
                    <a:pt x="67" y="9"/>
                    <a:pt x="67" y="6"/>
                  </a:cubicBezTo>
                  <a:cubicBezTo>
                    <a:pt x="67" y="4"/>
                    <a:pt x="69" y="1"/>
                    <a:pt x="72" y="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7" y="0"/>
                    <a:pt x="89" y="2"/>
                  </a:cubicBezTo>
                  <a:cubicBezTo>
                    <a:pt x="90" y="3"/>
                    <a:pt x="90" y="5"/>
                    <a:pt x="90" y="7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90" y="123"/>
                    <a:pt x="89" y="124"/>
                    <a:pt x="88" y="125"/>
                  </a:cubicBezTo>
                  <a:cubicBezTo>
                    <a:pt x="87" y="127"/>
                    <a:pt x="85" y="126"/>
                    <a:pt x="83" y="126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2" y="127"/>
                    <a:pt x="0" y="125"/>
                    <a:pt x="0" y="122"/>
                  </a:cubicBezTo>
                  <a:cubicBezTo>
                    <a:pt x="0" y="119"/>
                    <a:pt x="2" y="117"/>
                    <a:pt x="5" y="117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2" y="11"/>
                    <a:pt x="72" y="11"/>
                    <a:pt x="7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Freeform 102"/>
            <p:cNvSpPr/>
            <p:nvPr/>
          </p:nvSpPr>
          <p:spPr bwMode="auto">
            <a:xfrm>
              <a:off x="9668" y="4973"/>
              <a:ext cx="123" cy="78"/>
            </a:xfrm>
            <a:custGeom>
              <a:avLst/>
              <a:gdLst>
                <a:gd name="T0" fmla="*/ 21 w 21"/>
                <a:gd name="T1" fmla="*/ 5 h 13"/>
                <a:gd name="T2" fmla="*/ 16 w 21"/>
                <a:gd name="T3" fmla="*/ 0 h 13"/>
                <a:gd name="T4" fmla="*/ 5 w 21"/>
                <a:gd name="T5" fmla="*/ 0 h 13"/>
                <a:gd name="T6" fmla="*/ 0 w 21"/>
                <a:gd name="T7" fmla="*/ 5 h 13"/>
                <a:gd name="T8" fmla="*/ 11 w 21"/>
                <a:gd name="T9" fmla="*/ 13 h 13"/>
                <a:gd name="T10" fmla="*/ 21 w 21"/>
                <a:gd name="T1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3">
                  <a:moveTo>
                    <a:pt x="21" y="5"/>
                  </a:moveTo>
                  <a:cubicBezTo>
                    <a:pt x="21" y="2"/>
                    <a:pt x="19" y="0"/>
                    <a:pt x="16" y="0"/>
                  </a:cubicBezTo>
                  <a:cubicBezTo>
                    <a:pt x="12" y="0"/>
                    <a:pt x="9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"/>
                    <a:pt x="6" y="13"/>
                    <a:pt x="11" y="13"/>
                  </a:cubicBezTo>
                  <a:cubicBezTo>
                    <a:pt x="15" y="13"/>
                    <a:pt x="21" y="10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" name="Freeform 103"/>
            <p:cNvSpPr/>
            <p:nvPr/>
          </p:nvSpPr>
          <p:spPr bwMode="auto">
            <a:xfrm>
              <a:off x="9306" y="4258"/>
              <a:ext cx="463" cy="745"/>
            </a:xfrm>
            <a:custGeom>
              <a:avLst/>
              <a:gdLst>
                <a:gd name="T0" fmla="*/ 23 w 78"/>
                <a:gd name="T1" fmla="*/ 10 h 126"/>
                <a:gd name="T2" fmla="*/ 27 w 78"/>
                <a:gd name="T3" fmla="*/ 5 h 126"/>
                <a:gd name="T4" fmla="*/ 22 w 78"/>
                <a:gd name="T5" fmla="*/ 0 h 126"/>
                <a:gd name="T6" fmla="*/ 13 w 78"/>
                <a:gd name="T7" fmla="*/ 1 h 126"/>
                <a:gd name="T8" fmla="*/ 4 w 78"/>
                <a:gd name="T9" fmla="*/ 3 h 126"/>
                <a:gd name="T10" fmla="*/ 2 w 78"/>
                <a:gd name="T11" fmla="*/ 5 h 126"/>
                <a:gd name="T12" fmla="*/ 0 w 78"/>
                <a:gd name="T13" fmla="*/ 8 h 126"/>
                <a:gd name="T14" fmla="*/ 0 w 78"/>
                <a:gd name="T15" fmla="*/ 114 h 126"/>
                <a:gd name="T16" fmla="*/ 2 w 78"/>
                <a:gd name="T17" fmla="*/ 118 h 126"/>
                <a:gd name="T18" fmla="*/ 8 w 78"/>
                <a:gd name="T19" fmla="*/ 119 h 126"/>
                <a:gd name="T20" fmla="*/ 40 w 78"/>
                <a:gd name="T21" fmla="*/ 117 h 126"/>
                <a:gd name="T22" fmla="*/ 70 w 78"/>
                <a:gd name="T23" fmla="*/ 125 h 126"/>
                <a:gd name="T24" fmla="*/ 77 w 78"/>
                <a:gd name="T25" fmla="*/ 123 h 126"/>
                <a:gd name="T26" fmla="*/ 75 w 78"/>
                <a:gd name="T27" fmla="*/ 116 h 126"/>
                <a:gd name="T28" fmla="*/ 41 w 78"/>
                <a:gd name="T29" fmla="*/ 107 h 126"/>
                <a:gd name="T30" fmla="*/ 10 w 78"/>
                <a:gd name="T31" fmla="*/ 108 h 126"/>
                <a:gd name="T32" fmla="*/ 10 w 78"/>
                <a:gd name="T33" fmla="*/ 12 h 126"/>
                <a:gd name="T34" fmla="*/ 14 w 78"/>
                <a:gd name="T35" fmla="*/ 11 h 126"/>
                <a:gd name="T36" fmla="*/ 23 w 78"/>
                <a:gd name="T37" fmla="*/ 1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126">
                  <a:moveTo>
                    <a:pt x="23" y="10"/>
                  </a:moveTo>
                  <a:cubicBezTo>
                    <a:pt x="25" y="10"/>
                    <a:pt x="28" y="7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ubicBezTo>
                    <a:pt x="19" y="0"/>
                    <a:pt x="16" y="1"/>
                    <a:pt x="13" y="1"/>
                  </a:cubicBezTo>
                  <a:cubicBezTo>
                    <a:pt x="10" y="2"/>
                    <a:pt x="7" y="3"/>
                    <a:pt x="4" y="3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2" y="118"/>
                  </a:cubicBezTo>
                  <a:cubicBezTo>
                    <a:pt x="4" y="120"/>
                    <a:pt x="5" y="119"/>
                    <a:pt x="8" y="119"/>
                  </a:cubicBezTo>
                  <a:cubicBezTo>
                    <a:pt x="17" y="116"/>
                    <a:pt x="29" y="116"/>
                    <a:pt x="40" y="117"/>
                  </a:cubicBezTo>
                  <a:cubicBezTo>
                    <a:pt x="52" y="118"/>
                    <a:pt x="63" y="121"/>
                    <a:pt x="70" y="125"/>
                  </a:cubicBezTo>
                  <a:cubicBezTo>
                    <a:pt x="72" y="126"/>
                    <a:pt x="75" y="125"/>
                    <a:pt x="77" y="123"/>
                  </a:cubicBezTo>
                  <a:cubicBezTo>
                    <a:pt x="78" y="121"/>
                    <a:pt x="77" y="118"/>
                    <a:pt x="75" y="116"/>
                  </a:cubicBezTo>
                  <a:cubicBezTo>
                    <a:pt x="67" y="111"/>
                    <a:pt x="55" y="108"/>
                    <a:pt x="41" y="107"/>
                  </a:cubicBezTo>
                  <a:cubicBezTo>
                    <a:pt x="31" y="106"/>
                    <a:pt x="20" y="106"/>
                    <a:pt x="10" y="10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3" y="11"/>
                    <a:pt x="14" y="11"/>
                  </a:cubicBezTo>
                  <a:cubicBezTo>
                    <a:pt x="17" y="11"/>
                    <a:pt x="20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" name="Freeform 104"/>
            <p:cNvSpPr/>
            <p:nvPr/>
          </p:nvSpPr>
          <p:spPr bwMode="auto">
            <a:xfrm>
              <a:off x="9703" y="4250"/>
              <a:ext cx="455" cy="753"/>
            </a:xfrm>
            <a:custGeom>
              <a:avLst/>
              <a:gdLst>
                <a:gd name="T0" fmla="*/ 3 w 77"/>
                <a:gd name="T1" fmla="*/ 11 h 127"/>
                <a:gd name="T2" fmla="*/ 1 w 77"/>
                <a:gd name="T3" fmla="*/ 18 h 127"/>
                <a:gd name="T4" fmla="*/ 8 w 77"/>
                <a:gd name="T5" fmla="*/ 20 h 127"/>
                <a:gd name="T6" fmla="*/ 37 w 77"/>
                <a:gd name="T7" fmla="*/ 11 h 127"/>
                <a:gd name="T8" fmla="*/ 67 w 77"/>
                <a:gd name="T9" fmla="*/ 13 h 127"/>
                <a:gd name="T10" fmla="*/ 67 w 77"/>
                <a:gd name="T11" fmla="*/ 109 h 127"/>
                <a:gd name="T12" fmla="*/ 36 w 77"/>
                <a:gd name="T13" fmla="*/ 108 h 127"/>
                <a:gd name="T14" fmla="*/ 3 w 77"/>
                <a:gd name="T15" fmla="*/ 117 h 127"/>
                <a:gd name="T16" fmla="*/ 1 w 77"/>
                <a:gd name="T17" fmla="*/ 124 h 127"/>
                <a:gd name="T18" fmla="*/ 8 w 77"/>
                <a:gd name="T19" fmla="*/ 126 h 127"/>
                <a:gd name="T20" fmla="*/ 37 w 77"/>
                <a:gd name="T21" fmla="*/ 118 h 127"/>
                <a:gd name="T22" fmla="*/ 70 w 77"/>
                <a:gd name="T23" fmla="*/ 120 h 127"/>
                <a:gd name="T24" fmla="*/ 75 w 77"/>
                <a:gd name="T25" fmla="*/ 119 h 127"/>
                <a:gd name="T26" fmla="*/ 77 w 77"/>
                <a:gd name="T27" fmla="*/ 115 h 127"/>
                <a:gd name="T28" fmla="*/ 77 w 77"/>
                <a:gd name="T29" fmla="*/ 9 h 127"/>
                <a:gd name="T30" fmla="*/ 76 w 77"/>
                <a:gd name="T31" fmla="*/ 7 h 127"/>
                <a:gd name="T32" fmla="*/ 72 w 77"/>
                <a:gd name="T33" fmla="*/ 4 h 127"/>
                <a:gd name="T34" fmla="*/ 36 w 77"/>
                <a:gd name="T35" fmla="*/ 1 h 127"/>
                <a:gd name="T36" fmla="*/ 3 w 77"/>
                <a:gd name="T37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127">
                  <a:moveTo>
                    <a:pt x="3" y="11"/>
                  </a:moveTo>
                  <a:cubicBezTo>
                    <a:pt x="1" y="12"/>
                    <a:pt x="0" y="15"/>
                    <a:pt x="1" y="18"/>
                  </a:cubicBezTo>
                  <a:cubicBezTo>
                    <a:pt x="3" y="20"/>
                    <a:pt x="6" y="21"/>
                    <a:pt x="8" y="20"/>
                  </a:cubicBezTo>
                  <a:cubicBezTo>
                    <a:pt x="16" y="15"/>
                    <a:pt x="26" y="12"/>
                    <a:pt x="37" y="11"/>
                  </a:cubicBezTo>
                  <a:cubicBezTo>
                    <a:pt x="47" y="10"/>
                    <a:pt x="58" y="11"/>
                    <a:pt x="67" y="13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57" y="107"/>
                    <a:pt x="47" y="107"/>
                    <a:pt x="36" y="108"/>
                  </a:cubicBezTo>
                  <a:cubicBezTo>
                    <a:pt x="23" y="109"/>
                    <a:pt x="11" y="112"/>
                    <a:pt x="3" y="117"/>
                  </a:cubicBezTo>
                  <a:cubicBezTo>
                    <a:pt x="0" y="119"/>
                    <a:pt x="0" y="122"/>
                    <a:pt x="1" y="124"/>
                  </a:cubicBezTo>
                  <a:cubicBezTo>
                    <a:pt x="3" y="126"/>
                    <a:pt x="6" y="127"/>
                    <a:pt x="8" y="126"/>
                  </a:cubicBezTo>
                  <a:cubicBezTo>
                    <a:pt x="14" y="122"/>
                    <a:pt x="25" y="119"/>
                    <a:pt x="37" y="118"/>
                  </a:cubicBezTo>
                  <a:cubicBezTo>
                    <a:pt x="49" y="117"/>
                    <a:pt x="61" y="117"/>
                    <a:pt x="70" y="120"/>
                  </a:cubicBezTo>
                  <a:cubicBezTo>
                    <a:pt x="72" y="121"/>
                    <a:pt x="74" y="120"/>
                    <a:pt x="75" y="119"/>
                  </a:cubicBezTo>
                  <a:cubicBezTo>
                    <a:pt x="76" y="118"/>
                    <a:pt x="77" y="117"/>
                    <a:pt x="77" y="115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5" y="5"/>
                    <a:pt x="74" y="5"/>
                    <a:pt x="72" y="4"/>
                  </a:cubicBezTo>
                  <a:cubicBezTo>
                    <a:pt x="62" y="1"/>
                    <a:pt x="49" y="0"/>
                    <a:pt x="36" y="1"/>
                  </a:cubicBezTo>
                  <a:cubicBezTo>
                    <a:pt x="24" y="2"/>
                    <a:pt x="12" y="6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" name="Freeform 105"/>
            <p:cNvSpPr>
              <a:spLocks noEditPoints="1"/>
            </p:cNvSpPr>
            <p:nvPr/>
          </p:nvSpPr>
          <p:spPr bwMode="auto">
            <a:xfrm>
              <a:off x="9413" y="4185"/>
              <a:ext cx="350" cy="800"/>
            </a:xfrm>
            <a:custGeom>
              <a:avLst/>
              <a:gdLst>
                <a:gd name="T0" fmla="*/ 49 w 59"/>
                <a:gd name="T1" fmla="*/ 28 h 135"/>
                <a:gd name="T2" fmla="*/ 29 w 59"/>
                <a:gd name="T3" fmla="*/ 15 h 135"/>
                <a:gd name="T4" fmla="*/ 10 w 59"/>
                <a:gd name="T5" fmla="*/ 11 h 135"/>
                <a:gd name="T6" fmla="*/ 10 w 59"/>
                <a:gd name="T7" fmla="*/ 103 h 135"/>
                <a:gd name="T8" fmla="*/ 37 w 59"/>
                <a:gd name="T9" fmla="*/ 110 h 135"/>
                <a:gd name="T10" fmla="*/ 49 w 59"/>
                <a:gd name="T11" fmla="*/ 116 h 135"/>
                <a:gd name="T12" fmla="*/ 49 w 59"/>
                <a:gd name="T13" fmla="*/ 28 h 135"/>
                <a:gd name="T14" fmla="*/ 33 w 59"/>
                <a:gd name="T15" fmla="*/ 6 h 135"/>
                <a:gd name="T16" fmla="*/ 57 w 59"/>
                <a:gd name="T17" fmla="*/ 22 h 135"/>
                <a:gd name="T18" fmla="*/ 58 w 59"/>
                <a:gd name="T19" fmla="*/ 23 h 135"/>
                <a:gd name="T20" fmla="*/ 59 w 59"/>
                <a:gd name="T21" fmla="*/ 26 h 135"/>
                <a:gd name="T22" fmla="*/ 59 w 59"/>
                <a:gd name="T23" fmla="*/ 128 h 135"/>
                <a:gd name="T24" fmla="*/ 57 w 59"/>
                <a:gd name="T25" fmla="*/ 133 h 135"/>
                <a:gd name="T26" fmla="*/ 50 w 59"/>
                <a:gd name="T27" fmla="*/ 130 h 135"/>
                <a:gd name="T28" fmla="*/ 33 w 59"/>
                <a:gd name="T29" fmla="*/ 119 h 135"/>
                <a:gd name="T30" fmla="*/ 6 w 59"/>
                <a:gd name="T31" fmla="*/ 113 h 135"/>
                <a:gd name="T32" fmla="*/ 1 w 59"/>
                <a:gd name="T33" fmla="*/ 112 h 135"/>
                <a:gd name="T34" fmla="*/ 0 w 59"/>
                <a:gd name="T35" fmla="*/ 108 h 135"/>
                <a:gd name="T36" fmla="*/ 0 w 59"/>
                <a:gd name="T37" fmla="*/ 7 h 135"/>
                <a:gd name="T38" fmla="*/ 1 w 59"/>
                <a:gd name="T39" fmla="*/ 3 h 135"/>
                <a:gd name="T40" fmla="*/ 6 w 59"/>
                <a:gd name="T41" fmla="*/ 1 h 135"/>
                <a:gd name="T42" fmla="*/ 33 w 59"/>
                <a:gd name="T43" fmla="*/ 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35">
                  <a:moveTo>
                    <a:pt x="49" y="28"/>
                  </a:moveTo>
                  <a:cubicBezTo>
                    <a:pt x="45" y="23"/>
                    <a:pt x="37" y="18"/>
                    <a:pt x="29" y="15"/>
                  </a:cubicBezTo>
                  <a:cubicBezTo>
                    <a:pt x="23" y="13"/>
                    <a:pt x="17" y="11"/>
                    <a:pt x="10" y="11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8" y="104"/>
                    <a:pt x="28" y="106"/>
                    <a:pt x="37" y="110"/>
                  </a:cubicBezTo>
                  <a:cubicBezTo>
                    <a:pt x="42" y="111"/>
                    <a:pt x="46" y="114"/>
                    <a:pt x="49" y="116"/>
                  </a:cubicBezTo>
                  <a:cubicBezTo>
                    <a:pt x="49" y="28"/>
                    <a:pt x="49" y="28"/>
                    <a:pt x="49" y="28"/>
                  </a:cubicBezTo>
                  <a:close/>
                  <a:moveTo>
                    <a:pt x="33" y="6"/>
                  </a:moveTo>
                  <a:cubicBezTo>
                    <a:pt x="43" y="10"/>
                    <a:pt x="52" y="16"/>
                    <a:pt x="57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9" y="24"/>
                    <a:pt x="59" y="25"/>
                    <a:pt x="59" y="26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9" y="130"/>
                    <a:pt x="59" y="132"/>
                    <a:pt x="57" y="133"/>
                  </a:cubicBezTo>
                  <a:cubicBezTo>
                    <a:pt x="54" y="135"/>
                    <a:pt x="51" y="133"/>
                    <a:pt x="50" y="130"/>
                  </a:cubicBezTo>
                  <a:cubicBezTo>
                    <a:pt x="47" y="126"/>
                    <a:pt x="40" y="122"/>
                    <a:pt x="33" y="119"/>
                  </a:cubicBezTo>
                  <a:cubicBezTo>
                    <a:pt x="24" y="115"/>
                    <a:pt x="14" y="113"/>
                    <a:pt x="6" y="113"/>
                  </a:cubicBezTo>
                  <a:cubicBezTo>
                    <a:pt x="4" y="113"/>
                    <a:pt x="2" y="113"/>
                    <a:pt x="1" y="112"/>
                  </a:cubicBezTo>
                  <a:cubicBezTo>
                    <a:pt x="1" y="111"/>
                    <a:pt x="0" y="110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3" y="2"/>
                    <a:pt x="4" y="1"/>
                    <a:pt x="6" y="1"/>
                  </a:cubicBezTo>
                  <a:cubicBezTo>
                    <a:pt x="15" y="0"/>
                    <a:pt x="24" y="2"/>
                    <a:pt x="3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2005965" y="1090930"/>
            <a:ext cx="3060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36390" y="5062855"/>
            <a:ext cx="3060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378190" y="5044440"/>
            <a:ext cx="3060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79095" y="1559560"/>
            <a:ext cx="606425" cy="653415"/>
            <a:chOff x="702" y="3058"/>
            <a:chExt cx="2364" cy="25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等腰三角形 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02260" y="2526030"/>
            <a:ext cx="551815" cy="1805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p>
            <a:pPr algn="dist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研究过程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158240" y="3428365"/>
            <a:ext cx="10528935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836420" y="2985770"/>
            <a:ext cx="996950" cy="869950"/>
            <a:chOff x="3117" y="4713"/>
            <a:chExt cx="1570" cy="1370"/>
          </a:xfrm>
        </p:grpSpPr>
        <p:grpSp>
          <p:nvGrpSpPr>
            <p:cNvPr id="10" name="组合 9"/>
            <p:cNvGrpSpPr/>
            <p:nvPr/>
          </p:nvGrpSpPr>
          <p:grpSpPr>
            <a:xfrm>
              <a:off x="3117" y="4713"/>
              <a:ext cx="1570" cy="1371"/>
              <a:chOff x="3092" y="4327"/>
              <a:chExt cx="1570" cy="2144"/>
            </a:xfrm>
          </p:grpSpPr>
          <p:sp>
            <p:nvSpPr>
              <p:cNvPr id="3" name="任意多边形 2"/>
              <p:cNvSpPr/>
              <p:nvPr/>
            </p:nvSpPr>
            <p:spPr>
              <a:xfrm>
                <a:off x="3092" y="4327"/>
                <a:ext cx="1571" cy="1072"/>
              </a:xfrm>
              <a:custGeom>
                <a:avLst/>
                <a:gdLst>
                  <a:gd name="it" fmla="*/ h 7 12"/>
                  <a:gd name="ir" fmla="*/ w 7 12"/>
                  <a:gd name="ib" fmla="*/ h 11 12"/>
                </a:gdLst>
                <a:ahLst/>
                <a:cxnLst>
                  <a:cxn ang="3">
                    <a:pos x="l" y="t"/>
                  </a:cxn>
                  <a:cxn ang="cd2">
                    <a:pos x="l" y="vc"/>
                  </a:cxn>
                  <a:cxn ang="cd4">
                    <a:pos x="l" y="b"/>
                  </a:cxn>
                  <a:cxn ang="cd4">
                    <a:pos x="hc" y="b"/>
                  </a:cxn>
                  <a:cxn ang="cd4">
                    <a:pos x="r" y="b"/>
                  </a:cxn>
                  <a:cxn ang="0">
                    <a:pos x="hc" y="vc"/>
                  </a:cxn>
                </a:cxnLst>
                <a:rect l="l" t="t" r="r" b="b"/>
                <a:pathLst>
                  <a:path w="1571" h="1072">
                    <a:moveTo>
                      <a:pt x="0" y="0"/>
                    </a:moveTo>
                    <a:lnTo>
                      <a:pt x="1571" y="1072"/>
                    </a:lnTo>
                    <a:lnTo>
                      <a:pt x="324" y="10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 flipV="1">
                <a:off x="3092" y="5399"/>
                <a:ext cx="1571" cy="1072"/>
              </a:xfrm>
              <a:custGeom>
                <a:avLst/>
                <a:gdLst>
                  <a:gd name="it" fmla="*/ h 7 12"/>
                  <a:gd name="ir" fmla="*/ w 7 12"/>
                  <a:gd name="ib" fmla="*/ h 11 12"/>
                </a:gdLst>
                <a:ahLst/>
                <a:cxnLst>
                  <a:cxn ang="3">
                    <a:pos x="l" y="t"/>
                  </a:cxn>
                  <a:cxn ang="cd2">
                    <a:pos x="l" y="vc"/>
                  </a:cxn>
                  <a:cxn ang="cd4">
                    <a:pos x="l" y="b"/>
                  </a:cxn>
                  <a:cxn ang="cd4">
                    <a:pos x="hc" y="b"/>
                  </a:cxn>
                  <a:cxn ang="cd4">
                    <a:pos x="r" y="b"/>
                  </a:cxn>
                  <a:cxn ang="0">
                    <a:pos x="hc" y="vc"/>
                  </a:cxn>
                </a:cxnLst>
                <a:rect l="l" t="t" r="r" b="b"/>
                <a:pathLst>
                  <a:path w="1571" h="1072">
                    <a:moveTo>
                      <a:pt x="0" y="0"/>
                    </a:moveTo>
                    <a:lnTo>
                      <a:pt x="1571" y="1072"/>
                    </a:lnTo>
                    <a:lnTo>
                      <a:pt x="324" y="10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</p:grpSp>
        <p:sp>
          <p:nvSpPr>
            <p:cNvPr id="11" name="等腰三角形 10"/>
            <p:cNvSpPr/>
            <p:nvPr/>
          </p:nvSpPr>
          <p:spPr>
            <a:xfrm rot="5400000">
              <a:off x="2621" y="5226"/>
              <a:ext cx="1345" cy="35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464560" y="2985770"/>
            <a:ext cx="996950" cy="869950"/>
            <a:chOff x="3117" y="4713"/>
            <a:chExt cx="1570" cy="1370"/>
          </a:xfrm>
        </p:grpSpPr>
        <p:grpSp>
          <p:nvGrpSpPr>
            <p:cNvPr id="15" name="组合 14"/>
            <p:cNvGrpSpPr/>
            <p:nvPr/>
          </p:nvGrpSpPr>
          <p:grpSpPr>
            <a:xfrm>
              <a:off x="3117" y="4713"/>
              <a:ext cx="1570" cy="1371"/>
              <a:chOff x="3092" y="4327"/>
              <a:chExt cx="1570" cy="2144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3092" y="4327"/>
                <a:ext cx="1571" cy="1072"/>
              </a:xfrm>
              <a:custGeom>
                <a:avLst/>
                <a:gdLst>
                  <a:gd name="it" fmla="*/ h 7 12"/>
                  <a:gd name="ir" fmla="*/ w 7 12"/>
                  <a:gd name="ib" fmla="*/ h 11 12"/>
                </a:gdLst>
                <a:ahLst/>
                <a:cxnLst>
                  <a:cxn ang="3">
                    <a:pos x="l" y="t"/>
                  </a:cxn>
                  <a:cxn ang="cd2">
                    <a:pos x="l" y="vc"/>
                  </a:cxn>
                  <a:cxn ang="cd4">
                    <a:pos x="l" y="b"/>
                  </a:cxn>
                  <a:cxn ang="cd4">
                    <a:pos x="hc" y="b"/>
                  </a:cxn>
                  <a:cxn ang="cd4">
                    <a:pos x="r" y="b"/>
                  </a:cxn>
                  <a:cxn ang="0">
                    <a:pos x="hc" y="vc"/>
                  </a:cxn>
                </a:cxnLst>
                <a:rect l="l" t="t" r="r" b="b"/>
                <a:pathLst>
                  <a:path w="1571" h="1072">
                    <a:moveTo>
                      <a:pt x="0" y="0"/>
                    </a:moveTo>
                    <a:lnTo>
                      <a:pt x="1571" y="1072"/>
                    </a:lnTo>
                    <a:lnTo>
                      <a:pt x="324" y="10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 flipV="1">
                <a:off x="3092" y="5399"/>
                <a:ext cx="1571" cy="1072"/>
              </a:xfrm>
              <a:custGeom>
                <a:avLst/>
                <a:gdLst>
                  <a:gd name="it" fmla="*/ h 7 12"/>
                  <a:gd name="ir" fmla="*/ w 7 12"/>
                  <a:gd name="ib" fmla="*/ h 11 12"/>
                </a:gdLst>
                <a:ahLst/>
                <a:cxnLst>
                  <a:cxn ang="3">
                    <a:pos x="l" y="t"/>
                  </a:cxn>
                  <a:cxn ang="cd2">
                    <a:pos x="l" y="vc"/>
                  </a:cxn>
                  <a:cxn ang="cd4">
                    <a:pos x="l" y="b"/>
                  </a:cxn>
                  <a:cxn ang="cd4">
                    <a:pos x="hc" y="b"/>
                  </a:cxn>
                  <a:cxn ang="cd4">
                    <a:pos x="r" y="b"/>
                  </a:cxn>
                  <a:cxn ang="0">
                    <a:pos x="hc" y="vc"/>
                  </a:cxn>
                </a:cxnLst>
                <a:rect l="l" t="t" r="r" b="b"/>
                <a:pathLst>
                  <a:path w="1571" h="1072">
                    <a:moveTo>
                      <a:pt x="0" y="0"/>
                    </a:moveTo>
                    <a:lnTo>
                      <a:pt x="1571" y="1072"/>
                    </a:lnTo>
                    <a:lnTo>
                      <a:pt x="324" y="10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</p:grpSp>
        <p:sp>
          <p:nvSpPr>
            <p:cNvPr id="18" name="等腰三角形 17"/>
            <p:cNvSpPr/>
            <p:nvPr/>
          </p:nvSpPr>
          <p:spPr>
            <a:xfrm rot="5400000">
              <a:off x="2621" y="5226"/>
              <a:ext cx="1345" cy="35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348980" y="2985770"/>
            <a:ext cx="996950" cy="869950"/>
            <a:chOff x="3117" y="4713"/>
            <a:chExt cx="1570" cy="1370"/>
          </a:xfrm>
        </p:grpSpPr>
        <p:grpSp>
          <p:nvGrpSpPr>
            <p:cNvPr id="20" name="组合 19"/>
            <p:cNvGrpSpPr/>
            <p:nvPr/>
          </p:nvGrpSpPr>
          <p:grpSpPr>
            <a:xfrm>
              <a:off x="3117" y="4713"/>
              <a:ext cx="1570" cy="1371"/>
              <a:chOff x="3092" y="4327"/>
              <a:chExt cx="1570" cy="2144"/>
            </a:xfrm>
          </p:grpSpPr>
          <p:sp>
            <p:nvSpPr>
              <p:cNvPr id="21" name="任意多边形 20"/>
              <p:cNvSpPr/>
              <p:nvPr/>
            </p:nvSpPr>
            <p:spPr>
              <a:xfrm>
                <a:off x="3092" y="4327"/>
                <a:ext cx="1571" cy="1072"/>
              </a:xfrm>
              <a:custGeom>
                <a:avLst/>
                <a:gdLst>
                  <a:gd name="it" fmla="*/ h 7 12"/>
                  <a:gd name="ir" fmla="*/ w 7 12"/>
                  <a:gd name="ib" fmla="*/ h 11 12"/>
                </a:gdLst>
                <a:ahLst/>
                <a:cxnLst>
                  <a:cxn ang="3">
                    <a:pos x="l" y="t"/>
                  </a:cxn>
                  <a:cxn ang="cd2">
                    <a:pos x="l" y="vc"/>
                  </a:cxn>
                  <a:cxn ang="cd4">
                    <a:pos x="l" y="b"/>
                  </a:cxn>
                  <a:cxn ang="cd4">
                    <a:pos x="hc" y="b"/>
                  </a:cxn>
                  <a:cxn ang="cd4">
                    <a:pos x="r" y="b"/>
                  </a:cxn>
                  <a:cxn ang="0">
                    <a:pos x="hc" y="vc"/>
                  </a:cxn>
                </a:cxnLst>
                <a:rect l="l" t="t" r="r" b="b"/>
                <a:pathLst>
                  <a:path w="1571" h="1072">
                    <a:moveTo>
                      <a:pt x="0" y="0"/>
                    </a:moveTo>
                    <a:lnTo>
                      <a:pt x="1571" y="1072"/>
                    </a:lnTo>
                    <a:lnTo>
                      <a:pt x="324" y="10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flipV="1">
                <a:off x="3092" y="5399"/>
                <a:ext cx="1571" cy="1072"/>
              </a:xfrm>
              <a:custGeom>
                <a:avLst/>
                <a:gdLst>
                  <a:gd name="it" fmla="*/ h 7 12"/>
                  <a:gd name="ir" fmla="*/ w 7 12"/>
                  <a:gd name="ib" fmla="*/ h 11 12"/>
                </a:gdLst>
                <a:ahLst/>
                <a:cxnLst>
                  <a:cxn ang="3">
                    <a:pos x="l" y="t"/>
                  </a:cxn>
                  <a:cxn ang="cd2">
                    <a:pos x="l" y="vc"/>
                  </a:cxn>
                  <a:cxn ang="cd4">
                    <a:pos x="l" y="b"/>
                  </a:cxn>
                  <a:cxn ang="cd4">
                    <a:pos x="hc" y="b"/>
                  </a:cxn>
                  <a:cxn ang="cd4">
                    <a:pos x="r" y="b"/>
                  </a:cxn>
                  <a:cxn ang="0">
                    <a:pos x="hc" y="vc"/>
                  </a:cxn>
                </a:cxnLst>
                <a:rect l="l" t="t" r="r" b="b"/>
                <a:pathLst>
                  <a:path w="1571" h="1072">
                    <a:moveTo>
                      <a:pt x="0" y="0"/>
                    </a:moveTo>
                    <a:lnTo>
                      <a:pt x="1571" y="1072"/>
                    </a:lnTo>
                    <a:lnTo>
                      <a:pt x="324" y="10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</p:grpSp>
        <p:sp>
          <p:nvSpPr>
            <p:cNvPr id="23" name="等腰三角形 22"/>
            <p:cNvSpPr/>
            <p:nvPr/>
          </p:nvSpPr>
          <p:spPr>
            <a:xfrm rot="5400000">
              <a:off x="2621" y="5226"/>
              <a:ext cx="1345" cy="35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92700" y="2985770"/>
            <a:ext cx="996950" cy="869950"/>
            <a:chOff x="3117" y="4713"/>
            <a:chExt cx="1570" cy="1370"/>
          </a:xfrm>
        </p:grpSpPr>
        <p:grpSp>
          <p:nvGrpSpPr>
            <p:cNvPr id="25" name="组合 24"/>
            <p:cNvGrpSpPr/>
            <p:nvPr/>
          </p:nvGrpSpPr>
          <p:grpSpPr>
            <a:xfrm>
              <a:off x="3117" y="4713"/>
              <a:ext cx="1570" cy="1371"/>
              <a:chOff x="3092" y="4327"/>
              <a:chExt cx="1570" cy="2144"/>
            </a:xfrm>
          </p:grpSpPr>
          <p:sp>
            <p:nvSpPr>
              <p:cNvPr id="26" name="任意多边形 25"/>
              <p:cNvSpPr/>
              <p:nvPr/>
            </p:nvSpPr>
            <p:spPr>
              <a:xfrm>
                <a:off x="3092" y="4327"/>
                <a:ext cx="1571" cy="1072"/>
              </a:xfrm>
              <a:custGeom>
                <a:avLst/>
                <a:gdLst>
                  <a:gd name="it" fmla="*/ h 7 12"/>
                  <a:gd name="ir" fmla="*/ w 7 12"/>
                  <a:gd name="ib" fmla="*/ h 11 12"/>
                </a:gdLst>
                <a:ahLst/>
                <a:cxnLst>
                  <a:cxn ang="3">
                    <a:pos x="l" y="t"/>
                  </a:cxn>
                  <a:cxn ang="cd2">
                    <a:pos x="l" y="vc"/>
                  </a:cxn>
                  <a:cxn ang="cd4">
                    <a:pos x="l" y="b"/>
                  </a:cxn>
                  <a:cxn ang="cd4">
                    <a:pos x="hc" y="b"/>
                  </a:cxn>
                  <a:cxn ang="cd4">
                    <a:pos x="r" y="b"/>
                  </a:cxn>
                  <a:cxn ang="0">
                    <a:pos x="hc" y="vc"/>
                  </a:cxn>
                </a:cxnLst>
                <a:rect l="l" t="t" r="r" b="b"/>
                <a:pathLst>
                  <a:path w="1571" h="1072">
                    <a:moveTo>
                      <a:pt x="0" y="0"/>
                    </a:moveTo>
                    <a:lnTo>
                      <a:pt x="1571" y="1072"/>
                    </a:lnTo>
                    <a:lnTo>
                      <a:pt x="324" y="10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 flipV="1">
                <a:off x="3092" y="5399"/>
                <a:ext cx="1571" cy="1072"/>
              </a:xfrm>
              <a:custGeom>
                <a:avLst/>
                <a:gdLst>
                  <a:gd name="it" fmla="*/ h 7 12"/>
                  <a:gd name="ir" fmla="*/ w 7 12"/>
                  <a:gd name="ib" fmla="*/ h 11 12"/>
                </a:gdLst>
                <a:ahLst/>
                <a:cxnLst>
                  <a:cxn ang="3">
                    <a:pos x="l" y="t"/>
                  </a:cxn>
                  <a:cxn ang="cd2">
                    <a:pos x="l" y="vc"/>
                  </a:cxn>
                  <a:cxn ang="cd4">
                    <a:pos x="l" y="b"/>
                  </a:cxn>
                  <a:cxn ang="cd4">
                    <a:pos x="hc" y="b"/>
                  </a:cxn>
                  <a:cxn ang="cd4">
                    <a:pos x="r" y="b"/>
                  </a:cxn>
                  <a:cxn ang="0">
                    <a:pos x="hc" y="vc"/>
                  </a:cxn>
                </a:cxnLst>
                <a:rect l="l" t="t" r="r" b="b"/>
                <a:pathLst>
                  <a:path w="1571" h="1072">
                    <a:moveTo>
                      <a:pt x="0" y="0"/>
                    </a:moveTo>
                    <a:lnTo>
                      <a:pt x="1571" y="1072"/>
                    </a:lnTo>
                    <a:lnTo>
                      <a:pt x="324" y="10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</p:grpSp>
        <p:sp>
          <p:nvSpPr>
            <p:cNvPr id="28" name="等腰三角形 27"/>
            <p:cNvSpPr/>
            <p:nvPr/>
          </p:nvSpPr>
          <p:spPr>
            <a:xfrm rot="5400000">
              <a:off x="2621" y="5226"/>
              <a:ext cx="1345" cy="35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720840" y="2985770"/>
            <a:ext cx="996950" cy="869950"/>
            <a:chOff x="3117" y="4713"/>
            <a:chExt cx="1570" cy="1370"/>
          </a:xfrm>
        </p:grpSpPr>
        <p:grpSp>
          <p:nvGrpSpPr>
            <p:cNvPr id="30" name="组合 29"/>
            <p:cNvGrpSpPr/>
            <p:nvPr/>
          </p:nvGrpSpPr>
          <p:grpSpPr>
            <a:xfrm>
              <a:off x="3117" y="4713"/>
              <a:ext cx="1570" cy="1371"/>
              <a:chOff x="3092" y="4327"/>
              <a:chExt cx="1570" cy="2144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3092" y="4327"/>
                <a:ext cx="1571" cy="1072"/>
              </a:xfrm>
              <a:custGeom>
                <a:avLst/>
                <a:gdLst>
                  <a:gd name="it" fmla="*/ h 7 12"/>
                  <a:gd name="ir" fmla="*/ w 7 12"/>
                  <a:gd name="ib" fmla="*/ h 11 12"/>
                </a:gdLst>
                <a:ahLst/>
                <a:cxnLst>
                  <a:cxn ang="3">
                    <a:pos x="l" y="t"/>
                  </a:cxn>
                  <a:cxn ang="cd2">
                    <a:pos x="l" y="vc"/>
                  </a:cxn>
                  <a:cxn ang="cd4">
                    <a:pos x="l" y="b"/>
                  </a:cxn>
                  <a:cxn ang="cd4">
                    <a:pos x="hc" y="b"/>
                  </a:cxn>
                  <a:cxn ang="cd4">
                    <a:pos x="r" y="b"/>
                  </a:cxn>
                  <a:cxn ang="0">
                    <a:pos x="hc" y="vc"/>
                  </a:cxn>
                </a:cxnLst>
                <a:rect l="l" t="t" r="r" b="b"/>
                <a:pathLst>
                  <a:path w="1571" h="1072">
                    <a:moveTo>
                      <a:pt x="0" y="0"/>
                    </a:moveTo>
                    <a:lnTo>
                      <a:pt x="1571" y="1072"/>
                    </a:lnTo>
                    <a:lnTo>
                      <a:pt x="324" y="10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flipV="1">
                <a:off x="3092" y="5399"/>
                <a:ext cx="1571" cy="1072"/>
              </a:xfrm>
              <a:custGeom>
                <a:avLst/>
                <a:gdLst>
                  <a:gd name="it" fmla="*/ h 7 12"/>
                  <a:gd name="ir" fmla="*/ w 7 12"/>
                  <a:gd name="ib" fmla="*/ h 11 12"/>
                </a:gdLst>
                <a:ahLst/>
                <a:cxnLst>
                  <a:cxn ang="3">
                    <a:pos x="l" y="t"/>
                  </a:cxn>
                  <a:cxn ang="cd2">
                    <a:pos x="l" y="vc"/>
                  </a:cxn>
                  <a:cxn ang="cd4">
                    <a:pos x="l" y="b"/>
                  </a:cxn>
                  <a:cxn ang="cd4">
                    <a:pos x="hc" y="b"/>
                  </a:cxn>
                  <a:cxn ang="cd4">
                    <a:pos x="r" y="b"/>
                  </a:cxn>
                  <a:cxn ang="0">
                    <a:pos x="hc" y="vc"/>
                  </a:cxn>
                </a:cxnLst>
                <a:rect l="l" t="t" r="r" b="b"/>
                <a:pathLst>
                  <a:path w="1571" h="1072">
                    <a:moveTo>
                      <a:pt x="0" y="0"/>
                    </a:moveTo>
                    <a:lnTo>
                      <a:pt x="1571" y="1072"/>
                    </a:lnTo>
                    <a:lnTo>
                      <a:pt x="324" y="10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</p:grpSp>
        <p:sp>
          <p:nvSpPr>
            <p:cNvPr id="33" name="等腰三角形 32"/>
            <p:cNvSpPr/>
            <p:nvPr/>
          </p:nvSpPr>
          <p:spPr>
            <a:xfrm rot="5400000">
              <a:off x="2621" y="5226"/>
              <a:ext cx="1345" cy="35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977120" y="2985770"/>
            <a:ext cx="996950" cy="869950"/>
            <a:chOff x="3117" y="4713"/>
            <a:chExt cx="1570" cy="1370"/>
          </a:xfrm>
        </p:grpSpPr>
        <p:grpSp>
          <p:nvGrpSpPr>
            <p:cNvPr id="35" name="组合 34"/>
            <p:cNvGrpSpPr/>
            <p:nvPr/>
          </p:nvGrpSpPr>
          <p:grpSpPr>
            <a:xfrm>
              <a:off x="3117" y="4713"/>
              <a:ext cx="1570" cy="1371"/>
              <a:chOff x="3092" y="4327"/>
              <a:chExt cx="1570" cy="2144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3092" y="4327"/>
                <a:ext cx="1571" cy="1072"/>
              </a:xfrm>
              <a:custGeom>
                <a:avLst/>
                <a:gdLst>
                  <a:gd name="it" fmla="*/ h 7 12"/>
                  <a:gd name="ir" fmla="*/ w 7 12"/>
                  <a:gd name="ib" fmla="*/ h 11 12"/>
                </a:gdLst>
                <a:ahLst/>
                <a:cxnLst>
                  <a:cxn ang="3">
                    <a:pos x="l" y="t"/>
                  </a:cxn>
                  <a:cxn ang="cd2">
                    <a:pos x="l" y="vc"/>
                  </a:cxn>
                  <a:cxn ang="cd4">
                    <a:pos x="l" y="b"/>
                  </a:cxn>
                  <a:cxn ang="cd4">
                    <a:pos x="hc" y="b"/>
                  </a:cxn>
                  <a:cxn ang="cd4">
                    <a:pos x="r" y="b"/>
                  </a:cxn>
                  <a:cxn ang="0">
                    <a:pos x="hc" y="vc"/>
                  </a:cxn>
                </a:cxnLst>
                <a:rect l="l" t="t" r="r" b="b"/>
                <a:pathLst>
                  <a:path w="1571" h="1072">
                    <a:moveTo>
                      <a:pt x="0" y="0"/>
                    </a:moveTo>
                    <a:lnTo>
                      <a:pt x="1571" y="1072"/>
                    </a:lnTo>
                    <a:lnTo>
                      <a:pt x="324" y="10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flipV="1">
                <a:off x="3092" y="5399"/>
                <a:ext cx="1571" cy="1072"/>
              </a:xfrm>
              <a:custGeom>
                <a:avLst/>
                <a:gdLst>
                  <a:gd name="it" fmla="*/ h 7 12"/>
                  <a:gd name="ir" fmla="*/ w 7 12"/>
                  <a:gd name="ib" fmla="*/ h 11 12"/>
                </a:gdLst>
                <a:ahLst/>
                <a:cxnLst>
                  <a:cxn ang="3">
                    <a:pos x="l" y="t"/>
                  </a:cxn>
                  <a:cxn ang="cd2">
                    <a:pos x="l" y="vc"/>
                  </a:cxn>
                  <a:cxn ang="cd4">
                    <a:pos x="l" y="b"/>
                  </a:cxn>
                  <a:cxn ang="cd4">
                    <a:pos x="hc" y="b"/>
                  </a:cxn>
                  <a:cxn ang="cd4">
                    <a:pos x="r" y="b"/>
                  </a:cxn>
                  <a:cxn ang="0">
                    <a:pos x="hc" y="vc"/>
                  </a:cxn>
                </a:cxnLst>
                <a:rect l="l" t="t" r="r" b="b"/>
                <a:pathLst>
                  <a:path w="1571" h="1072">
                    <a:moveTo>
                      <a:pt x="0" y="0"/>
                    </a:moveTo>
                    <a:lnTo>
                      <a:pt x="1571" y="1072"/>
                    </a:lnTo>
                    <a:lnTo>
                      <a:pt x="324" y="10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</p:grpSp>
        <p:sp>
          <p:nvSpPr>
            <p:cNvPr id="38" name="等腰三角形 37"/>
            <p:cNvSpPr/>
            <p:nvPr/>
          </p:nvSpPr>
          <p:spPr>
            <a:xfrm rot="5400000">
              <a:off x="2621" y="5226"/>
              <a:ext cx="1345" cy="35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9" name="直接连接符 38"/>
          <p:cNvCxnSpPr/>
          <p:nvPr/>
        </p:nvCxnSpPr>
        <p:spPr>
          <a:xfrm flipV="1">
            <a:off x="1837690" y="2240915"/>
            <a:ext cx="0" cy="744855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481455" y="982345"/>
            <a:ext cx="2521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5092700" y="2240915"/>
            <a:ext cx="0" cy="744855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8348980" y="2240915"/>
            <a:ext cx="0" cy="744855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467100" y="3850005"/>
            <a:ext cx="0" cy="744855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722110" y="3850005"/>
            <a:ext cx="0" cy="744855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9978390" y="3850005"/>
            <a:ext cx="0" cy="744855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462145" y="982345"/>
            <a:ext cx="2521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456805" y="982345"/>
            <a:ext cx="2521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70885" y="4798695"/>
            <a:ext cx="2521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235700" y="4798695"/>
            <a:ext cx="2521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30360" y="4798695"/>
            <a:ext cx="2521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059940" y="3192780"/>
            <a:ext cx="538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1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693795" y="3192780"/>
            <a:ext cx="538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2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316220" y="3192780"/>
            <a:ext cx="538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3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950710" y="3192780"/>
            <a:ext cx="538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4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572500" y="3192780"/>
            <a:ext cx="538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5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222230" y="3192780"/>
            <a:ext cx="538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6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79095" y="1559560"/>
            <a:ext cx="606425" cy="653415"/>
            <a:chOff x="702" y="3058"/>
            <a:chExt cx="2364" cy="25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等腰三角形 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02260" y="2526030"/>
            <a:ext cx="551815" cy="1805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p>
            <a:pPr algn="dist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研究意义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376680" y="1640858"/>
            <a:ext cx="2089150" cy="367320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90" h="5785">
                <a:moveTo>
                  <a:pt x="0" y="0"/>
                </a:moveTo>
                <a:lnTo>
                  <a:pt x="26" y="10"/>
                </a:lnTo>
                <a:cubicBezTo>
                  <a:pt x="840" y="311"/>
                  <a:pt x="1937" y="565"/>
                  <a:pt x="3228" y="751"/>
                </a:cubicBezTo>
                <a:lnTo>
                  <a:pt x="3290" y="759"/>
                </a:lnTo>
                <a:lnTo>
                  <a:pt x="3290" y="5025"/>
                </a:lnTo>
                <a:lnTo>
                  <a:pt x="3227" y="5034"/>
                </a:lnTo>
                <a:cubicBezTo>
                  <a:pt x="1936" y="5220"/>
                  <a:pt x="839" y="5474"/>
                  <a:pt x="25" y="5775"/>
                </a:cubicBezTo>
                <a:lnTo>
                  <a:pt x="0" y="57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  <a:effectLst>
            <a:innerShdw blurRad="114300" dist="101600" dir="13500000">
              <a:schemeClr val="tx1">
                <a:lumMod val="85000"/>
                <a:lumOff val="15000"/>
                <a:alpha val="74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507105" y="2128926"/>
            <a:ext cx="2089150" cy="26972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90" h="4248">
                <a:moveTo>
                  <a:pt x="0" y="0"/>
                </a:moveTo>
                <a:lnTo>
                  <a:pt x="79" y="11"/>
                </a:lnTo>
                <a:cubicBezTo>
                  <a:pt x="1045" y="143"/>
                  <a:pt x="2114" y="237"/>
                  <a:pt x="3250" y="285"/>
                </a:cubicBezTo>
                <a:lnTo>
                  <a:pt x="3290" y="286"/>
                </a:lnTo>
                <a:lnTo>
                  <a:pt x="3290" y="3961"/>
                </a:lnTo>
                <a:lnTo>
                  <a:pt x="3249" y="3963"/>
                </a:lnTo>
                <a:cubicBezTo>
                  <a:pt x="2113" y="4011"/>
                  <a:pt x="1044" y="4105"/>
                  <a:pt x="78" y="4237"/>
                </a:cubicBezTo>
                <a:lnTo>
                  <a:pt x="0" y="42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114300" dist="101600" dir="13500000">
              <a:schemeClr val="tx1">
                <a:lumMod val="85000"/>
                <a:lumOff val="15000"/>
                <a:alpha val="74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898380" y="1625618"/>
            <a:ext cx="2089150" cy="36886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90" h="5809">
                <a:moveTo>
                  <a:pt x="3290" y="0"/>
                </a:moveTo>
                <a:lnTo>
                  <a:pt x="3290" y="5809"/>
                </a:lnTo>
                <a:lnTo>
                  <a:pt x="3264" y="5799"/>
                </a:lnTo>
                <a:cubicBezTo>
                  <a:pt x="2450" y="5498"/>
                  <a:pt x="1353" y="5244"/>
                  <a:pt x="62" y="5058"/>
                </a:cubicBezTo>
                <a:lnTo>
                  <a:pt x="0" y="5049"/>
                </a:lnTo>
                <a:lnTo>
                  <a:pt x="0" y="759"/>
                </a:lnTo>
                <a:lnTo>
                  <a:pt x="62" y="751"/>
                </a:lnTo>
                <a:cubicBezTo>
                  <a:pt x="1353" y="565"/>
                  <a:pt x="2450" y="311"/>
                  <a:pt x="3264" y="10"/>
                </a:cubicBezTo>
                <a:lnTo>
                  <a:pt x="329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  <a:effectLst>
            <a:innerShdw blurRad="114300" dist="101600" dir="13500000">
              <a:schemeClr val="tx1">
                <a:lumMod val="85000"/>
                <a:lumOff val="15000"/>
                <a:alpha val="74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7767955" y="2128838"/>
            <a:ext cx="2089150" cy="269747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90" h="4248">
                <a:moveTo>
                  <a:pt x="3290" y="0"/>
                </a:moveTo>
                <a:lnTo>
                  <a:pt x="3290" y="4248"/>
                </a:lnTo>
                <a:lnTo>
                  <a:pt x="3210" y="4237"/>
                </a:lnTo>
                <a:cubicBezTo>
                  <a:pt x="2244" y="4105"/>
                  <a:pt x="1175" y="4011"/>
                  <a:pt x="39" y="3963"/>
                </a:cubicBezTo>
                <a:lnTo>
                  <a:pt x="0" y="3962"/>
                </a:lnTo>
                <a:lnTo>
                  <a:pt x="0" y="286"/>
                </a:lnTo>
                <a:lnTo>
                  <a:pt x="39" y="285"/>
                </a:lnTo>
                <a:cubicBezTo>
                  <a:pt x="1175" y="237"/>
                  <a:pt x="2244" y="143"/>
                  <a:pt x="3210" y="11"/>
                </a:cubicBezTo>
                <a:lnTo>
                  <a:pt x="32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114300" dist="101600" dir="13500000">
              <a:schemeClr val="tx1">
                <a:lumMod val="85000"/>
                <a:lumOff val="15000"/>
                <a:alpha val="74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5637530" y="2312446"/>
            <a:ext cx="2089150" cy="233023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90" h="3670">
                <a:moveTo>
                  <a:pt x="3290" y="0"/>
                </a:moveTo>
                <a:lnTo>
                  <a:pt x="3290" y="3670"/>
                </a:lnTo>
                <a:lnTo>
                  <a:pt x="3273" y="3669"/>
                </a:lnTo>
                <a:cubicBezTo>
                  <a:pt x="2743" y="3648"/>
                  <a:pt x="2200" y="3637"/>
                  <a:pt x="1645" y="3637"/>
                </a:cubicBezTo>
                <a:cubicBezTo>
                  <a:pt x="1090" y="3637"/>
                  <a:pt x="547" y="3648"/>
                  <a:pt x="17" y="3669"/>
                </a:cubicBezTo>
                <a:lnTo>
                  <a:pt x="0" y="3670"/>
                </a:lnTo>
                <a:lnTo>
                  <a:pt x="0" y="0"/>
                </a:lnTo>
                <a:lnTo>
                  <a:pt x="16" y="1"/>
                </a:lnTo>
                <a:cubicBezTo>
                  <a:pt x="546" y="22"/>
                  <a:pt x="1089" y="32"/>
                  <a:pt x="1644" y="32"/>
                </a:cubicBezTo>
                <a:cubicBezTo>
                  <a:pt x="2199" y="32"/>
                  <a:pt x="2742" y="22"/>
                  <a:pt x="3272" y="1"/>
                </a:cubicBezTo>
                <a:lnTo>
                  <a:pt x="329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  <a:effectLst>
            <a:innerShdw blurRad="114300" dist="101600" dir="13500000">
              <a:schemeClr val="tx1">
                <a:lumMod val="85000"/>
                <a:lumOff val="15000"/>
                <a:alpha val="74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630930" y="2909570"/>
            <a:ext cx="184150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891780" y="2909570"/>
            <a:ext cx="184150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187700" y="5574030"/>
            <a:ext cx="6923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20720" y="962025"/>
            <a:ext cx="6923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79095" y="1559560"/>
            <a:ext cx="606425" cy="653415"/>
            <a:chOff x="702" y="3058"/>
            <a:chExt cx="2364" cy="25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等腰三角形 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02260" y="2526030"/>
            <a:ext cx="551815" cy="1805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p>
            <a:pPr algn="dist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研究方法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6600825" y="594360"/>
            <a:ext cx="0" cy="566801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6071235" y="683895"/>
            <a:ext cx="711200" cy="679450"/>
            <a:chOff x="9561" y="1077"/>
            <a:chExt cx="1120" cy="1070"/>
          </a:xfrm>
        </p:grpSpPr>
        <p:sp>
          <p:nvSpPr>
            <p:cNvPr id="4" name="矩形 3"/>
            <p:cNvSpPr/>
            <p:nvPr/>
          </p:nvSpPr>
          <p:spPr>
            <a:xfrm rot="5400000">
              <a:off x="9699" y="1052"/>
              <a:ext cx="845" cy="1120"/>
            </a:xfrm>
            <a:prstGeom prst="rect">
              <a:avLst/>
            </a:prstGeom>
            <a:gradFill>
              <a:gsLst>
                <a:gs pos="1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 w="12700">
              <a:gradFill>
                <a:gsLst>
                  <a:gs pos="0">
                    <a:srgbClr val="365D92"/>
                  </a:gs>
                  <a:gs pos="63000">
                    <a:schemeClr val="bg1"/>
                  </a:gs>
                </a:gsLst>
                <a:lin ang="7140000" scaled="1"/>
              </a:gradFill>
            </a:ln>
            <a:effectLst>
              <a:outerShdw blurRad="152400" dist="228600" dir="13500000" sx="78000" sy="78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425" y="1077"/>
              <a:ext cx="257" cy="107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257" h="1071">
                  <a:moveTo>
                    <a:pt x="0" y="113"/>
                  </a:moveTo>
                  <a:lnTo>
                    <a:pt x="0" y="0"/>
                  </a:lnTo>
                  <a:lnTo>
                    <a:pt x="257" y="113"/>
                  </a:lnTo>
                  <a:lnTo>
                    <a:pt x="0" y="113"/>
                  </a:lnTo>
                  <a:close/>
                  <a:moveTo>
                    <a:pt x="0" y="958"/>
                  </a:moveTo>
                  <a:lnTo>
                    <a:pt x="0" y="1071"/>
                  </a:lnTo>
                  <a:lnTo>
                    <a:pt x="257" y="958"/>
                  </a:lnTo>
                  <a:lnTo>
                    <a:pt x="0" y="95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6402070" y="2272665"/>
            <a:ext cx="711200" cy="679450"/>
            <a:chOff x="9561" y="1077"/>
            <a:chExt cx="1120" cy="1070"/>
          </a:xfrm>
        </p:grpSpPr>
        <p:sp>
          <p:nvSpPr>
            <p:cNvPr id="13" name="矩形 12"/>
            <p:cNvSpPr/>
            <p:nvPr/>
          </p:nvSpPr>
          <p:spPr>
            <a:xfrm rot="5400000">
              <a:off x="9699" y="1052"/>
              <a:ext cx="845" cy="1120"/>
            </a:xfrm>
            <a:prstGeom prst="rect">
              <a:avLst/>
            </a:prstGeom>
            <a:gradFill>
              <a:gsLst>
                <a:gs pos="1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 w="12700">
              <a:gradFill>
                <a:gsLst>
                  <a:gs pos="0">
                    <a:srgbClr val="365D92"/>
                  </a:gs>
                  <a:gs pos="63000">
                    <a:schemeClr val="bg1"/>
                  </a:gs>
                </a:gsLst>
                <a:lin ang="7140000" scaled="1"/>
              </a:gradFill>
            </a:ln>
            <a:effectLst>
              <a:outerShdw blurRad="152400" dist="228600" dir="13500000" sx="78000" sy="78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0425" y="1077"/>
              <a:ext cx="257" cy="107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257" h="1071">
                  <a:moveTo>
                    <a:pt x="0" y="113"/>
                  </a:moveTo>
                  <a:lnTo>
                    <a:pt x="0" y="0"/>
                  </a:lnTo>
                  <a:lnTo>
                    <a:pt x="257" y="113"/>
                  </a:lnTo>
                  <a:lnTo>
                    <a:pt x="0" y="113"/>
                  </a:lnTo>
                  <a:close/>
                  <a:moveTo>
                    <a:pt x="0" y="958"/>
                  </a:moveTo>
                  <a:lnTo>
                    <a:pt x="0" y="1071"/>
                  </a:lnTo>
                  <a:lnTo>
                    <a:pt x="257" y="958"/>
                  </a:lnTo>
                  <a:lnTo>
                    <a:pt x="0" y="95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flipH="1">
            <a:off x="6402070" y="5450205"/>
            <a:ext cx="711200" cy="679450"/>
            <a:chOff x="9561" y="1077"/>
            <a:chExt cx="1120" cy="1070"/>
          </a:xfrm>
        </p:grpSpPr>
        <p:sp>
          <p:nvSpPr>
            <p:cNvPr id="17" name="矩形 16"/>
            <p:cNvSpPr/>
            <p:nvPr/>
          </p:nvSpPr>
          <p:spPr>
            <a:xfrm rot="5400000">
              <a:off x="9699" y="1052"/>
              <a:ext cx="845" cy="1120"/>
            </a:xfrm>
            <a:prstGeom prst="rect">
              <a:avLst/>
            </a:prstGeom>
            <a:gradFill>
              <a:gsLst>
                <a:gs pos="1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 w="12700">
              <a:gradFill>
                <a:gsLst>
                  <a:gs pos="0">
                    <a:srgbClr val="365D92"/>
                  </a:gs>
                  <a:gs pos="63000">
                    <a:schemeClr val="bg1"/>
                  </a:gs>
                </a:gsLst>
                <a:lin ang="7140000" scaled="1"/>
              </a:gradFill>
            </a:ln>
            <a:effectLst>
              <a:outerShdw blurRad="152400" dist="228600" dir="13500000" sx="78000" sy="78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0425" y="1077"/>
              <a:ext cx="257" cy="107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257" h="1071">
                  <a:moveTo>
                    <a:pt x="0" y="113"/>
                  </a:moveTo>
                  <a:lnTo>
                    <a:pt x="0" y="0"/>
                  </a:lnTo>
                  <a:lnTo>
                    <a:pt x="257" y="113"/>
                  </a:lnTo>
                  <a:lnTo>
                    <a:pt x="0" y="113"/>
                  </a:lnTo>
                  <a:close/>
                  <a:moveTo>
                    <a:pt x="0" y="958"/>
                  </a:moveTo>
                  <a:lnTo>
                    <a:pt x="0" y="1071"/>
                  </a:lnTo>
                  <a:lnTo>
                    <a:pt x="257" y="958"/>
                  </a:lnTo>
                  <a:lnTo>
                    <a:pt x="0" y="95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71235" y="3861435"/>
            <a:ext cx="711200" cy="679450"/>
            <a:chOff x="9561" y="1077"/>
            <a:chExt cx="1120" cy="1070"/>
          </a:xfrm>
        </p:grpSpPr>
        <p:sp>
          <p:nvSpPr>
            <p:cNvPr id="20" name="矩形 19"/>
            <p:cNvSpPr/>
            <p:nvPr/>
          </p:nvSpPr>
          <p:spPr>
            <a:xfrm rot="5400000">
              <a:off x="9699" y="1052"/>
              <a:ext cx="845" cy="1120"/>
            </a:xfrm>
            <a:prstGeom prst="rect">
              <a:avLst/>
            </a:prstGeom>
            <a:gradFill>
              <a:gsLst>
                <a:gs pos="1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 w="12700">
              <a:gradFill>
                <a:gsLst>
                  <a:gs pos="0">
                    <a:srgbClr val="365D92"/>
                  </a:gs>
                  <a:gs pos="63000">
                    <a:schemeClr val="bg1"/>
                  </a:gs>
                </a:gsLst>
                <a:lin ang="7140000" scaled="1"/>
              </a:gradFill>
            </a:ln>
            <a:effectLst>
              <a:outerShdw blurRad="152400" dist="228600" dir="13500000" sx="78000" sy="78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0425" y="1077"/>
              <a:ext cx="257" cy="107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257" h="1071">
                  <a:moveTo>
                    <a:pt x="0" y="113"/>
                  </a:moveTo>
                  <a:lnTo>
                    <a:pt x="0" y="0"/>
                  </a:lnTo>
                  <a:lnTo>
                    <a:pt x="257" y="113"/>
                  </a:lnTo>
                  <a:lnTo>
                    <a:pt x="0" y="113"/>
                  </a:lnTo>
                  <a:close/>
                  <a:moveTo>
                    <a:pt x="0" y="958"/>
                  </a:moveTo>
                  <a:lnTo>
                    <a:pt x="0" y="1071"/>
                  </a:lnTo>
                  <a:lnTo>
                    <a:pt x="257" y="958"/>
                  </a:lnTo>
                  <a:lnTo>
                    <a:pt x="0" y="95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2193290" y="755650"/>
            <a:ext cx="3278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93990" y="2051050"/>
            <a:ext cx="3278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193290" y="3933190"/>
            <a:ext cx="3278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93990" y="5228590"/>
            <a:ext cx="3278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657975" y="2465070"/>
            <a:ext cx="293370" cy="294640"/>
            <a:chOff x="10946" y="9178"/>
            <a:chExt cx="935" cy="9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6" name="Freeform 46"/>
            <p:cNvSpPr/>
            <p:nvPr/>
          </p:nvSpPr>
          <p:spPr bwMode="auto">
            <a:xfrm>
              <a:off x="11241" y="9178"/>
              <a:ext cx="640" cy="940"/>
            </a:xfrm>
            <a:custGeom>
              <a:avLst/>
              <a:gdLst>
                <a:gd name="T0" fmla="*/ 10 w 108"/>
                <a:gd name="T1" fmla="*/ 2 h 159"/>
                <a:gd name="T2" fmla="*/ 2 w 108"/>
                <a:gd name="T3" fmla="*/ 3 h 159"/>
                <a:gd name="T4" fmla="*/ 3 w 108"/>
                <a:gd name="T5" fmla="*/ 11 h 159"/>
                <a:gd name="T6" fmla="*/ 92 w 108"/>
                <a:gd name="T7" fmla="*/ 79 h 159"/>
                <a:gd name="T8" fmla="*/ 3 w 108"/>
                <a:gd name="T9" fmla="*/ 147 h 159"/>
                <a:gd name="T10" fmla="*/ 2 w 108"/>
                <a:gd name="T11" fmla="*/ 156 h 159"/>
                <a:gd name="T12" fmla="*/ 10 w 108"/>
                <a:gd name="T13" fmla="*/ 157 h 159"/>
                <a:gd name="T14" fmla="*/ 105 w 108"/>
                <a:gd name="T15" fmla="*/ 84 h 159"/>
                <a:gd name="T16" fmla="*/ 108 w 108"/>
                <a:gd name="T17" fmla="*/ 80 h 159"/>
                <a:gd name="T18" fmla="*/ 105 w 108"/>
                <a:gd name="T19" fmla="*/ 74 h 159"/>
                <a:gd name="T20" fmla="*/ 10 w 108"/>
                <a:gd name="T21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9">
                  <a:moveTo>
                    <a:pt x="10" y="2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0" y="6"/>
                    <a:pt x="0" y="9"/>
                    <a:pt x="3" y="11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0" y="149"/>
                    <a:pt x="0" y="153"/>
                    <a:pt x="2" y="156"/>
                  </a:cubicBezTo>
                  <a:cubicBezTo>
                    <a:pt x="4" y="158"/>
                    <a:pt x="7" y="159"/>
                    <a:pt x="10" y="157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7" y="83"/>
                    <a:pt x="108" y="82"/>
                    <a:pt x="108" y="80"/>
                  </a:cubicBezTo>
                  <a:cubicBezTo>
                    <a:pt x="108" y="77"/>
                    <a:pt x="106" y="75"/>
                    <a:pt x="105" y="74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47" name="Freeform 47"/>
            <p:cNvSpPr>
              <a:spLocks noEditPoints="1"/>
            </p:cNvSpPr>
            <p:nvPr/>
          </p:nvSpPr>
          <p:spPr bwMode="auto">
            <a:xfrm>
              <a:off x="10946" y="9178"/>
              <a:ext cx="633" cy="940"/>
            </a:xfrm>
            <a:custGeom>
              <a:avLst/>
              <a:gdLst>
                <a:gd name="T0" fmla="*/ 0 w 107"/>
                <a:gd name="T1" fmla="*/ 151 h 159"/>
                <a:gd name="T2" fmla="*/ 0 w 107"/>
                <a:gd name="T3" fmla="*/ 7 h 159"/>
                <a:gd name="T4" fmla="*/ 3 w 107"/>
                <a:gd name="T5" fmla="*/ 2 h 159"/>
                <a:gd name="T6" fmla="*/ 10 w 107"/>
                <a:gd name="T7" fmla="*/ 2 h 159"/>
                <a:gd name="T8" fmla="*/ 104 w 107"/>
                <a:gd name="T9" fmla="*/ 74 h 159"/>
                <a:gd name="T10" fmla="*/ 107 w 107"/>
                <a:gd name="T11" fmla="*/ 79 h 159"/>
                <a:gd name="T12" fmla="*/ 105 w 107"/>
                <a:gd name="T13" fmla="*/ 84 h 159"/>
                <a:gd name="T14" fmla="*/ 10 w 107"/>
                <a:gd name="T15" fmla="*/ 156 h 159"/>
                <a:gd name="T16" fmla="*/ 2 w 107"/>
                <a:gd name="T17" fmla="*/ 157 h 159"/>
                <a:gd name="T18" fmla="*/ 0 w 107"/>
                <a:gd name="T19" fmla="*/ 151 h 159"/>
                <a:gd name="T20" fmla="*/ 12 w 107"/>
                <a:gd name="T21" fmla="*/ 19 h 159"/>
                <a:gd name="T22" fmla="*/ 12 w 107"/>
                <a:gd name="T23" fmla="*/ 140 h 159"/>
                <a:gd name="T24" fmla="*/ 92 w 107"/>
                <a:gd name="T25" fmla="*/ 79 h 159"/>
                <a:gd name="T26" fmla="*/ 12 w 107"/>
                <a:gd name="T27" fmla="*/ 1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59">
                  <a:moveTo>
                    <a:pt x="0" y="15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5"/>
                    <a:pt x="107" y="76"/>
                    <a:pt x="107" y="79"/>
                  </a:cubicBezTo>
                  <a:cubicBezTo>
                    <a:pt x="107" y="81"/>
                    <a:pt x="106" y="83"/>
                    <a:pt x="105" y="84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8" y="158"/>
                    <a:pt x="5" y="159"/>
                    <a:pt x="2" y="157"/>
                  </a:cubicBezTo>
                  <a:cubicBezTo>
                    <a:pt x="0" y="155"/>
                    <a:pt x="0" y="153"/>
                    <a:pt x="0" y="151"/>
                  </a:cubicBezTo>
                  <a:close/>
                  <a:moveTo>
                    <a:pt x="12" y="19"/>
                  </a:moveTo>
                  <a:cubicBezTo>
                    <a:pt x="12" y="140"/>
                    <a:pt x="12" y="140"/>
                    <a:pt x="12" y="140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2" y="19"/>
                    <a:pt x="12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6233160" y="876300"/>
            <a:ext cx="293370" cy="294640"/>
            <a:chOff x="10946" y="9178"/>
            <a:chExt cx="935" cy="9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7" name="Freeform 46"/>
            <p:cNvSpPr/>
            <p:nvPr/>
          </p:nvSpPr>
          <p:spPr bwMode="auto">
            <a:xfrm>
              <a:off x="11241" y="9178"/>
              <a:ext cx="640" cy="940"/>
            </a:xfrm>
            <a:custGeom>
              <a:avLst/>
              <a:gdLst>
                <a:gd name="T0" fmla="*/ 10 w 108"/>
                <a:gd name="T1" fmla="*/ 2 h 159"/>
                <a:gd name="T2" fmla="*/ 2 w 108"/>
                <a:gd name="T3" fmla="*/ 3 h 159"/>
                <a:gd name="T4" fmla="*/ 3 w 108"/>
                <a:gd name="T5" fmla="*/ 11 h 159"/>
                <a:gd name="T6" fmla="*/ 92 w 108"/>
                <a:gd name="T7" fmla="*/ 79 h 159"/>
                <a:gd name="T8" fmla="*/ 3 w 108"/>
                <a:gd name="T9" fmla="*/ 147 h 159"/>
                <a:gd name="T10" fmla="*/ 2 w 108"/>
                <a:gd name="T11" fmla="*/ 156 h 159"/>
                <a:gd name="T12" fmla="*/ 10 w 108"/>
                <a:gd name="T13" fmla="*/ 157 h 159"/>
                <a:gd name="T14" fmla="*/ 105 w 108"/>
                <a:gd name="T15" fmla="*/ 84 h 159"/>
                <a:gd name="T16" fmla="*/ 108 w 108"/>
                <a:gd name="T17" fmla="*/ 80 h 159"/>
                <a:gd name="T18" fmla="*/ 105 w 108"/>
                <a:gd name="T19" fmla="*/ 74 h 159"/>
                <a:gd name="T20" fmla="*/ 10 w 108"/>
                <a:gd name="T21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9">
                  <a:moveTo>
                    <a:pt x="10" y="2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0" y="6"/>
                    <a:pt x="0" y="9"/>
                    <a:pt x="3" y="11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0" y="149"/>
                    <a:pt x="0" y="153"/>
                    <a:pt x="2" y="156"/>
                  </a:cubicBezTo>
                  <a:cubicBezTo>
                    <a:pt x="4" y="158"/>
                    <a:pt x="7" y="159"/>
                    <a:pt x="10" y="157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7" y="83"/>
                    <a:pt x="108" y="82"/>
                    <a:pt x="108" y="80"/>
                  </a:cubicBezTo>
                  <a:cubicBezTo>
                    <a:pt x="108" y="77"/>
                    <a:pt x="106" y="75"/>
                    <a:pt x="105" y="74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28" name="Freeform 47"/>
            <p:cNvSpPr>
              <a:spLocks noEditPoints="1"/>
            </p:cNvSpPr>
            <p:nvPr/>
          </p:nvSpPr>
          <p:spPr bwMode="auto">
            <a:xfrm>
              <a:off x="10946" y="9178"/>
              <a:ext cx="633" cy="940"/>
            </a:xfrm>
            <a:custGeom>
              <a:avLst/>
              <a:gdLst>
                <a:gd name="T0" fmla="*/ 0 w 107"/>
                <a:gd name="T1" fmla="*/ 151 h 159"/>
                <a:gd name="T2" fmla="*/ 0 w 107"/>
                <a:gd name="T3" fmla="*/ 7 h 159"/>
                <a:gd name="T4" fmla="*/ 3 w 107"/>
                <a:gd name="T5" fmla="*/ 2 h 159"/>
                <a:gd name="T6" fmla="*/ 10 w 107"/>
                <a:gd name="T7" fmla="*/ 2 h 159"/>
                <a:gd name="T8" fmla="*/ 104 w 107"/>
                <a:gd name="T9" fmla="*/ 74 h 159"/>
                <a:gd name="T10" fmla="*/ 107 w 107"/>
                <a:gd name="T11" fmla="*/ 79 h 159"/>
                <a:gd name="T12" fmla="*/ 105 w 107"/>
                <a:gd name="T13" fmla="*/ 84 h 159"/>
                <a:gd name="T14" fmla="*/ 10 w 107"/>
                <a:gd name="T15" fmla="*/ 156 h 159"/>
                <a:gd name="T16" fmla="*/ 2 w 107"/>
                <a:gd name="T17" fmla="*/ 157 h 159"/>
                <a:gd name="T18" fmla="*/ 0 w 107"/>
                <a:gd name="T19" fmla="*/ 151 h 159"/>
                <a:gd name="T20" fmla="*/ 12 w 107"/>
                <a:gd name="T21" fmla="*/ 19 h 159"/>
                <a:gd name="T22" fmla="*/ 12 w 107"/>
                <a:gd name="T23" fmla="*/ 140 h 159"/>
                <a:gd name="T24" fmla="*/ 92 w 107"/>
                <a:gd name="T25" fmla="*/ 79 h 159"/>
                <a:gd name="T26" fmla="*/ 12 w 107"/>
                <a:gd name="T27" fmla="*/ 1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59">
                  <a:moveTo>
                    <a:pt x="0" y="15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5"/>
                    <a:pt x="107" y="76"/>
                    <a:pt x="107" y="79"/>
                  </a:cubicBezTo>
                  <a:cubicBezTo>
                    <a:pt x="107" y="81"/>
                    <a:pt x="106" y="83"/>
                    <a:pt x="105" y="84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8" y="158"/>
                    <a:pt x="5" y="159"/>
                    <a:pt x="2" y="157"/>
                  </a:cubicBezTo>
                  <a:cubicBezTo>
                    <a:pt x="0" y="155"/>
                    <a:pt x="0" y="153"/>
                    <a:pt x="0" y="151"/>
                  </a:cubicBezTo>
                  <a:close/>
                  <a:moveTo>
                    <a:pt x="12" y="19"/>
                  </a:moveTo>
                  <a:cubicBezTo>
                    <a:pt x="12" y="140"/>
                    <a:pt x="12" y="140"/>
                    <a:pt x="12" y="140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2" y="19"/>
                    <a:pt x="12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657975" y="5643245"/>
            <a:ext cx="293370" cy="294640"/>
            <a:chOff x="10946" y="9178"/>
            <a:chExt cx="935" cy="9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0" name="Freeform 46"/>
            <p:cNvSpPr/>
            <p:nvPr/>
          </p:nvSpPr>
          <p:spPr bwMode="auto">
            <a:xfrm>
              <a:off x="11241" y="9178"/>
              <a:ext cx="640" cy="940"/>
            </a:xfrm>
            <a:custGeom>
              <a:avLst/>
              <a:gdLst>
                <a:gd name="T0" fmla="*/ 10 w 108"/>
                <a:gd name="T1" fmla="*/ 2 h 159"/>
                <a:gd name="T2" fmla="*/ 2 w 108"/>
                <a:gd name="T3" fmla="*/ 3 h 159"/>
                <a:gd name="T4" fmla="*/ 3 w 108"/>
                <a:gd name="T5" fmla="*/ 11 h 159"/>
                <a:gd name="T6" fmla="*/ 92 w 108"/>
                <a:gd name="T7" fmla="*/ 79 h 159"/>
                <a:gd name="T8" fmla="*/ 3 w 108"/>
                <a:gd name="T9" fmla="*/ 147 h 159"/>
                <a:gd name="T10" fmla="*/ 2 w 108"/>
                <a:gd name="T11" fmla="*/ 156 h 159"/>
                <a:gd name="T12" fmla="*/ 10 w 108"/>
                <a:gd name="T13" fmla="*/ 157 h 159"/>
                <a:gd name="T14" fmla="*/ 105 w 108"/>
                <a:gd name="T15" fmla="*/ 84 h 159"/>
                <a:gd name="T16" fmla="*/ 108 w 108"/>
                <a:gd name="T17" fmla="*/ 80 h 159"/>
                <a:gd name="T18" fmla="*/ 105 w 108"/>
                <a:gd name="T19" fmla="*/ 74 h 159"/>
                <a:gd name="T20" fmla="*/ 10 w 108"/>
                <a:gd name="T21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9">
                  <a:moveTo>
                    <a:pt x="10" y="2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0" y="6"/>
                    <a:pt x="0" y="9"/>
                    <a:pt x="3" y="11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0" y="149"/>
                    <a:pt x="0" y="153"/>
                    <a:pt x="2" y="156"/>
                  </a:cubicBezTo>
                  <a:cubicBezTo>
                    <a:pt x="4" y="158"/>
                    <a:pt x="7" y="159"/>
                    <a:pt x="10" y="157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7" y="83"/>
                    <a:pt x="108" y="82"/>
                    <a:pt x="108" y="80"/>
                  </a:cubicBezTo>
                  <a:cubicBezTo>
                    <a:pt x="108" y="77"/>
                    <a:pt x="106" y="75"/>
                    <a:pt x="105" y="74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31" name="Freeform 47"/>
            <p:cNvSpPr>
              <a:spLocks noEditPoints="1"/>
            </p:cNvSpPr>
            <p:nvPr/>
          </p:nvSpPr>
          <p:spPr bwMode="auto">
            <a:xfrm>
              <a:off x="10946" y="9178"/>
              <a:ext cx="633" cy="940"/>
            </a:xfrm>
            <a:custGeom>
              <a:avLst/>
              <a:gdLst>
                <a:gd name="T0" fmla="*/ 0 w 107"/>
                <a:gd name="T1" fmla="*/ 151 h 159"/>
                <a:gd name="T2" fmla="*/ 0 w 107"/>
                <a:gd name="T3" fmla="*/ 7 h 159"/>
                <a:gd name="T4" fmla="*/ 3 w 107"/>
                <a:gd name="T5" fmla="*/ 2 h 159"/>
                <a:gd name="T6" fmla="*/ 10 w 107"/>
                <a:gd name="T7" fmla="*/ 2 h 159"/>
                <a:gd name="T8" fmla="*/ 104 w 107"/>
                <a:gd name="T9" fmla="*/ 74 h 159"/>
                <a:gd name="T10" fmla="*/ 107 w 107"/>
                <a:gd name="T11" fmla="*/ 79 h 159"/>
                <a:gd name="T12" fmla="*/ 105 w 107"/>
                <a:gd name="T13" fmla="*/ 84 h 159"/>
                <a:gd name="T14" fmla="*/ 10 w 107"/>
                <a:gd name="T15" fmla="*/ 156 h 159"/>
                <a:gd name="T16" fmla="*/ 2 w 107"/>
                <a:gd name="T17" fmla="*/ 157 h 159"/>
                <a:gd name="T18" fmla="*/ 0 w 107"/>
                <a:gd name="T19" fmla="*/ 151 h 159"/>
                <a:gd name="T20" fmla="*/ 12 w 107"/>
                <a:gd name="T21" fmla="*/ 19 h 159"/>
                <a:gd name="T22" fmla="*/ 12 w 107"/>
                <a:gd name="T23" fmla="*/ 140 h 159"/>
                <a:gd name="T24" fmla="*/ 92 w 107"/>
                <a:gd name="T25" fmla="*/ 79 h 159"/>
                <a:gd name="T26" fmla="*/ 12 w 107"/>
                <a:gd name="T27" fmla="*/ 1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59">
                  <a:moveTo>
                    <a:pt x="0" y="15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5"/>
                    <a:pt x="107" y="76"/>
                    <a:pt x="107" y="79"/>
                  </a:cubicBezTo>
                  <a:cubicBezTo>
                    <a:pt x="107" y="81"/>
                    <a:pt x="106" y="83"/>
                    <a:pt x="105" y="84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8" y="158"/>
                    <a:pt x="5" y="159"/>
                    <a:pt x="2" y="157"/>
                  </a:cubicBezTo>
                  <a:cubicBezTo>
                    <a:pt x="0" y="155"/>
                    <a:pt x="0" y="153"/>
                    <a:pt x="0" y="151"/>
                  </a:cubicBezTo>
                  <a:close/>
                  <a:moveTo>
                    <a:pt x="12" y="19"/>
                  </a:moveTo>
                  <a:cubicBezTo>
                    <a:pt x="12" y="140"/>
                    <a:pt x="12" y="140"/>
                    <a:pt x="12" y="140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2" y="19"/>
                    <a:pt x="12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flipH="1">
            <a:off x="6233795" y="4054475"/>
            <a:ext cx="293370" cy="294640"/>
            <a:chOff x="10946" y="9178"/>
            <a:chExt cx="935" cy="9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3" name="Freeform 46"/>
            <p:cNvSpPr/>
            <p:nvPr/>
          </p:nvSpPr>
          <p:spPr bwMode="auto">
            <a:xfrm>
              <a:off x="11241" y="9178"/>
              <a:ext cx="640" cy="940"/>
            </a:xfrm>
            <a:custGeom>
              <a:avLst/>
              <a:gdLst>
                <a:gd name="T0" fmla="*/ 10 w 108"/>
                <a:gd name="T1" fmla="*/ 2 h 159"/>
                <a:gd name="T2" fmla="*/ 2 w 108"/>
                <a:gd name="T3" fmla="*/ 3 h 159"/>
                <a:gd name="T4" fmla="*/ 3 w 108"/>
                <a:gd name="T5" fmla="*/ 11 h 159"/>
                <a:gd name="T6" fmla="*/ 92 w 108"/>
                <a:gd name="T7" fmla="*/ 79 h 159"/>
                <a:gd name="T8" fmla="*/ 3 w 108"/>
                <a:gd name="T9" fmla="*/ 147 h 159"/>
                <a:gd name="T10" fmla="*/ 2 w 108"/>
                <a:gd name="T11" fmla="*/ 156 h 159"/>
                <a:gd name="T12" fmla="*/ 10 w 108"/>
                <a:gd name="T13" fmla="*/ 157 h 159"/>
                <a:gd name="T14" fmla="*/ 105 w 108"/>
                <a:gd name="T15" fmla="*/ 84 h 159"/>
                <a:gd name="T16" fmla="*/ 108 w 108"/>
                <a:gd name="T17" fmla="*/ 80 h 159"/>
                <a:gd name="T18" fmla="*/ 105 w 108"/>
                <a:gd name="T19" fmla="*/ 74 h 159"/>
                <a:gd name="T20" fmla="*/ 10 w 108"/>
                <a:gd name="T21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9">
                  <a:moveTo>
                    <a:pt x="10" y="2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0" y="6"/>
                    <a:pt x="0" y="9"/>
                    <a:pt x="3" y="11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0" y="149"/>
                    <a:pt x="0" y="153"/>
                    <a:pt x="2" y="156"/>
                  </a:cubicBezTo>
                  <a:cubicBezTo>
                    <a:pt x="4" y="158"/>
                    <a:pt x="7" y="159"/>
                    <a:pt x="10" y="157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7" y="83"/>
                    <a:pt x="108" y="82"/>
                    <a:pt x="108" y="80"/>
                  </a:cubicBezTo>
                  <a:cubicBezTo>
                    <a:pt x="108" y="77"/>
                    <a:pt x="106" y="75"/>
                    <a:pt x="105" y="74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34" name="Freeform 47"/>
            <p:cNvSpPr>
              <a:spLocks noEditPoints="1"/>
            </p:cNvSpPr>
            <p:nvPr/>
          </p:nvSpPr>
          <p:spPr bwMode="auto">
            <a:xfrm>
              <a:off x="10946" y="9178"/>
              <a:ext cx="633" cy="940"/>
            </a:xfrm>
            <a:custGeom>
              <a:avLst/>
              <a:gdLst>
                <a:gd name="T0" fmla="*/ 0 w 107"/>
                <a:gd name="T1" fmla="*/ 151 h 159"/>
                <a:gd name="T2" fmla="*/ 0 w 107"/>
                <a:gd name="T3" fmla="*/ 7 h 159"/>
                <a:gd name="T4" fmla="*/ 3 w 107"/>
                <a:gd name="T5" fmla="*/ 2 h 159"/>
                <a:gd name="T6" fmla="*/ 10 w 107"/>
                <a:gd name="T7" fmla="*/ 2 h 159"/>
                <a:gd name="T8" fmla="*/ 104 w 107"/>
                <a:gd name="T9" fmla="*/ 74 h 159"/>
                <a:gd name="T10" fmla="*/ 107 w 107"/>
                <a:gd name="T11" fmla="*/ 79 h 159"/>
                <a:gd name="T12" fmla="*/ 105 w 107"/>
                <a:gd name="T13" fmla="*/ 84 h 159"/>
                <a:gd name="T14" fmla="*/ 10 w 107"/>
                <a:gd name="T15" fmla="*/ 156 h 159"/>
                <a:gd name="T16" fmla="*/ 2 w 107"/>
                <a:gd name="T17" fmla="*/ 157 h 159"/>
                <a:gd name="T18" fmla="*/ 0 w 107"/>
                <a:gd name="T19" fmla="*/ 151 h 159"/>
                <a:gd name="T20" fmla="*/ 12 w 107"/>
                <a:gd name="T21" fmla="*/ 19 h 159"/>
                <a:gd name="T22" fmla="*/ 12 w 107"/>
                <a:gd name="T23" fmla="*/ 140 h 159"/>
                <a:gd name="T24" fmla="*/ 92 w 107"/>
                <a:gd name="T25" fmla="*/ 79 h 159"/>
                <a:gd name="T26" fmla="*/ 12 w 107"/>
                <a:gd name="T27" fmla="*/ 1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59">
                  <a:moveTo>
                    <a:pt x="0" y="15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5"/>
                    <a:pt x="107" y="76"/>
                    <a:pt x="107" y="79"/>
                  </a:cubicBezTo>
                  <a:cubicBezTo>
                    <a:pt x="107" y="81"/>
                    <a:pt x="106" y="83"/>
                    <a:pt x="105" y="84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8" y="158"/>
                    <a:pt x="5" y="159"/>
                    <a:pt x="2" y="157"/>
                  </a:cubicBezTo>
                  <a:cubicBezTo>
                    <a:pt x="0" y="155"/>
                    <a:pt x="0" y="153"/>
                    <a:pt x="0" y="151"/>
                  </a:cubicBezTo>
                  <a:close/>
                  <a:moveTo>
                    <a:pt x="12" y="19"/>
                  </a:moveTo>
                  <a:cubicBezTo>
                    <a:pt x="12" y="140"/>
                    <a:pt x="12" y="140"/>
                    <a:pt x="12" y="140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2" y="19"/>
                    <a:pt x="12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372870" y="482600"/>
            <a:ext cx="8204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solidFill>
                  <a:schemeClr val="bg1">
                    <a:lumMod val="95000"/>
                    <a:alpha val="10000"/>
                  </a:schemeClr>
                </a:solidFill>
              </a:rPr>
              <a:t>1</a:t>
            </a:r>
            <a:endParaRPr lang="en-US" altLang="zh-CN" sz="9600">
              <a:solidFill>
                <a:schemeClr val="bg1">
                  <a:lumMod val="95000"/>
                  <a:alpha val="10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072495" y="1585595"/>
            <a:ext cx="8204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solidFill>
                  <a:schemeClr val="bg1">
                    <a:lumMod val="95000"/>
                    <a:alpha val="10000"/>
                  </a:schemeClr>
                </a:solidFill>
              </a:rPr>
              <a:t>2</a:t>
            </a:r>
            <a:endParaRPr lang="en-US" altLang="zh-CN" sz="9600">
              <a:solidFill>
                <a:schemeClr val="bg1">
                  <a:lumMod val="95000"/>
                  <a:alpha val="1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1072495" y="4763135"/>
            <a:ext cx="8204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solidFill>
                  <a:schemeClr val="bg1">
                    <a:lumMod val="95000"/>
                    <a:alpha val="10000"/>
                  </a:schemeClr>
                </a:solidFill>
              </a:rPr>
              <a:t>4</a:t>
            </a:r>
            <a:endParaRPr lang="en-US" altLang="zh-CN" sz="9600">
              <a:solidFill>
                <a:schemeClr val="bg1">
                  <a:lumMod val="95000"/>
                  <a:alpha val="1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372870" y="3660140"/>
            <a:ext cx="8204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solidFill>
                  <a:schemeClr val="bg1">
                    <a:lumMod val="95000"/>
                    <a:alpha val="10000"/>
                  </a:schemeClr>
                </a:solidFill>
              </a:rPr>
              <a:t>3</a:t>
            </a:r>
            <a:endParaRPr lang="en-US" altLang="zh-CN" sz="9600">
              <a:solidFill>
                <a:schemeClr val="bg1">
                  <a:lumMod val="95000"/>
                  <a:alpha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5240" y="0"/>
            <a:ext cx="422021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48385" y="415925"/>
            <a:ext cx="2407285" cy="2593340"/>
            <a:chOff x="702" y="3058"/>
            <a:chExt cx="2364" cy="2547"/>
          </a:xfrm>
          <a:effectLst>
            <a:outerShdw blurRad="1143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等腰三角形 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551940" y="1246505"/>
            <a:ext cx="1094105" cy="119888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gradFill>
                  <a:gsLst>
                    <a:gs pos="39000">
                      <a:schemeClr val="bg1">
                        <a:lumMod val="85000"/>
                      </a:schemeClr>
                    </a:gs>
                    <a:gs pos="62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0"/>
                </a:gra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4</a:t>
            </a:r>
            <a:endParaRPr lang="en-US" altLang="zh-CN" sz="7200">
              <a:gradFill>
                <a:gsLst>
                  <a:gs pos="39000">
                    <a:schemeClr val="bg1">
                      <a:lumMod val="85000"/>
                    </a:schemeClr>
                  </a:gs>
                  <a:gs pos="62000">
                    <a:schemeClr val="tx1">
                      <a:lumMod val="85000"/>
                      <a:lumOff val="15000"/>
                    </a:schemeClr>
                  </a:gs>
                </a:gsLst>
                <a:lin ang="16200000" scaled="0"/>
              </a:gra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3515" y="3603625"/>
            <a:ext cx="3822065" cy="8915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2A4772">
                <a:alpha val="40000"/>
              </a:srgbClr>
            </a:outerShdw>
          </a:effectLst>
        </p:spPr>
        <p:txBody>
          <a:bodyPr vert="horz" wrap="square" rtlCol="0">
            <a:spAutoFit/>
          </a:bodyPr>
          <a:p>
            <a:pPr algn="ctr" fontAlgn="auto">
              <a:lnSpc>
                <a:spcPct val="10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实验结果数据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 fontAlgn="auto">
              <a:lnSpc>
                <a:spcPct val="10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Experimental Result Data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13475" y="1450340"/>
            <a:ext cx="378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effectLst/>
                <a:latin typeface="思源宋体" panose="02020700000000000000" charset="-122"/>
                <a:ea typeface="思源宋体" panose="02020700000000000000" charset="-122"/>
              </a:rPr>
              <a:t>实验数据</a:t>
            </a:r>
            <a:endParaRPr lang="zh-CN" altLang="en-US" sz="2400">
              <a:solidFill>
                <a:schemeClr val="bg1">
                  <a:lumMod val="75000"/>
                </a:schemeClr>
              </a:solidFill>
              <a:effectLst/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213475" y="3600450"/>
            <a:ext cx="378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effectLst/>
                <a:latin typeface="思源宋体" panose="02020700000000000000" charset="-122"/>
                <a:ea typeface="思源宋体" panose="02020700000000000000" charset="-122"/>
              </a:rPr>
              <a:t>研究成果</a:t>
            </a:r>
            <a:endParaRPr lang="zh-CN" altLang="en-US" sz="2400">
              <a:solidFill>
                <a:schemeClr val="bg1">
                  <a:lumMod val="75000"/>
                </a:schemeClr>
              </a:solidFill>
              <a:effectLst/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13475" y="2525395"/>
            <a:ext cx="378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effectLst/>
                <a:latin typeface="思源宋体" panose="02020700000000000000" charset="-122"/>
                <a:ea typeface="思源宋体" panose="02020700000000000000" charset="-122"/>
              </a:rPr>
              <a:t>实验难点</a:t>
            </a:r>
            <a:endParaRPr lang="zh-CN" altLang="en-US" sz="2400">
              <a:solidFill>
                <a:schemeClr val="bg1">
                  <a:lumMod val="75000"/>
                </a:schemeClr>
              </a:solidFill>
              <a:effectLst/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213475" y="4675505"/>
            <a:ext cx="378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effectLst/>
                <a:latin typeface="思源宋体" panose="02020700000000000000" charset="-122"/>
                <a:ea typeface="思源宋体" panose="02020700000000000000" charset="-122"/>
              </a:rPr>
              <a:t>案例介绍</a:t>
            </a:r>
            <a:endParaRPr lang="zh-CN" altLang="en-US" sz="2400">
              <a:solidFill>
                <a:schemeClr val="bg1">
                  <a:lumMod val="75000"/>
                </a:schemeClr>
              </a:solidFill>
              <a:effectLst/>
              <a:latin typeface="思源宋体" panose="02020700000000000000" charset="-122"/>
              <a:ea typeface="思源宋体" panose="02020700000000000000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668770" y="1409700"/>
            <a:ext cx="393700" cy="424180"/>
            <a:chOff x="702" y="3058"/>
            <a:chExt cx="2364" cy="2547"/>
          </a:xfrm>
        </p:grpSpPr>
        <p:sp>
          <p:nvSpPr>
            <p:cNvPr id="37" name="等腰三角形 36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668770" y="2484755"/>
            <a:ext cx="393700" cy="424180"/>
            <a:chOff x="702" y="3058"/>
            <a:chExt cx="2364" cy="2547"/>
          </a:xfrm>
        </p:grpSpPr>
        <p:sp>
          <p:nvSpPr>
            <p:cNvPr id="40" name="等腰三角形 39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68770" y="3559810"/>
            <a:ext cx="393700" cy="424180"/>
            <a:chOff x="702" y="3058"/>
            <a:chExt cx="2364" cy="2547"/>
          </a:xfrm>
        </p:grpSpPr>
        <p:sp>
          <p:nvSpPr>
            <p:cNvPr id="43" name="等腰三角形 42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668770" y="4634865"/>
            <a:ext cx="393700" cy="424180"/>
            <a:chOff x="702" y="3058"/>
            <a:chExt cx="2364" cy="2547"/>
          </a:xfrm>
        </p:grpSpPr>
        <p:sp>
          <p:nvSpPr>
            <p:cNvPr id="46" name="等腰三角形 4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79095" y="1559560"/>
            <a:ext cx="606425" cy="653415"/>
            <a:chOff x="702" y="3058"/>
            <a:chExt cx="2364" cy="25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等腰三角形 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02260" y="2526030"/>
            <a:ext cx="551815" cy="1805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p>
            <a:pPr algn="dist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实验数据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6466205" y="5173345"/>
            <a:ext cx="2131060" cy="703580"/>
          </a:xfrm>
          <a:custGeom>
            <a:avLst/>
            <a:gdLst>
              <a:gd name="connsiteX0" fmla="*/ 264349 w 1334863"/>
              <a:gd name="connsiteY0" fmla="*/ 0 h 528698"/>
              <a:gd name="connsiteX1" fmla="*/ 1334863 w 1334863"/>
              <a:gd name="connsiteY1" fmla="*/ 0 h 528698"/>
              <a:gd name="connsiteX2" fmla="*/ 1334863 w 1334863"/>
              <a:gd name="connsiteY2" fmla="*/ 528698 h 528698"/>
              <a:gd name="connsiteX3" fmla="*/ 264349 w 1334863"/>
              <a:gd name="connsiteY3" fmla="*/ 528698 h 528698"/>
              <a:gd name="connsiteX4" fmla="*/ 0 w 1334863"/>
              <a:gd name="connsiteY4" fmla="*/ 264349 h 528698"/>
              <a:gd name="connsiteX5" fmla="*/ 264349 w 1334863"/>
              <a:gd name="connsiteY5" fmla="*/ 0 h 52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4863" h="528698">
                <a:moveTo>
                  <a:pt x="264349" y="0"/>
                </a:moveTo>
                <a:lnTo>
                  <a:pt x="1334863" y="0"/>
                </a:lnTo>
                <a:lnTo>
                  <a:pt x="1334863" y="528698"/>
                </a:lnTo>
                <a:lnTo>
                  <a:pt x="264349" y="528698"/>
                </a:lnTo>
                <a:cubicBezTo>
                  <a:pt x="118353" y="528698"/>
                  <a:pt x="0" y="410345"/>
                  <a:pt x="0" y="264349"/>
                </a:cubicBezTo>
                <a:cubicBezTo>
                  <a:pt x="0" y="118353"/>
                  <a:pt x="118353" y="0"/>
                  <a:pt x="264349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>
            <a:noFill/>
          </a:ln>
          <a:effectLst>
            <a:innerShdw blurRad="762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60" name="任意多边形 59"/>
          <p:cNvSpPr/>
          <p:nvPr/>
        </p:nvSpPr>
        <p:spPr>
          <a:xfrm>
            <a:off x="6466205" y="1033780"/>
            <a:ext cx="1510665" cy="703580"/>
          </a:xfrm>
          <a:custGeom>
            <a:avLst/>
            <a:gdLst>
              <a:gd name="connsiteX0" fmla="*/ 264349 w 946333"/>
              <a:gd name="connsiteY0" fmla="*/ 0 h 528698"/>
              <a:gd name="connsiteX1" fmla="*/ 946333 w 946333"/>
              <a:gd name="connsiteY1" fmla="*/ 0 h 528698"/>
              <a:gd name="connsiteX2" fmla="*/ 946333 w 946333"/>
              <a:gd name="connsiteY2" fmla="*/ 528698 h 528698"/>
              <a:gd name="connsiteX3" fmla="*/ 264349 w 946333"/>
              <a:gd name="connsiteY3" fmla="*/ 528698 h 528698"/>
              <a:gd name="connsiteX4" fmla="*/ 0 w 946333"/>
              <a:gd name="connsiteY4" fmla="*/ 264349 h 528698"/>
              <a:gd name="connsiteX5" fmla="*/ 264349 w 946333"/>
              <a:gd name="connsiteY5" fmla="*/ 0 h 52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6333" h="528698">
                <a:moveTo>
                  <a:pt x="264349" y="0"/>
                </a:moveTo>
                <a:lnTo>
                  <a:pt x="946333" y="0"/>
                </a:lnTo>
                <a:lnTo>
                  <a:pt x="946333" y="528698"/>
                </a:lnTo>
                <a:lnTo>
                  <a:pt x="264349" y="528698"/>
                </a:lnTo>
                <a:cubicBezTo>
                  <a:pt x="118353" y="528698"/>
                  <a:pt x="0" y="410345"/>
                  <a:pt x="0" y="264349"/>
                </a:cubicBezTo>
                <a:cubicBezTo>
                  <a:pt x="0" y="118353"/>
                  <a:pt x="118353" y="0"/>
                  <a:pt x="26434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noFill/>
          </a:ln>
          <a:effectLst>
            <a:innerShdw blurRad="762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466205" y="3735705"/>
            <a:ext cx="2433320" cy="703580"/>
          </a:xfrm>
          <a:custGeom>
            <a:avLst/>
            <a:gdLst>
              <a:gd name="connsiteX0" fmla="*/ 264349 w 1524184"/>
              <a:gd name="connsiteY0" fmla="*/ 0 h 528698"/>
              <a:gd name="connsiteX1" fmla="*/ 1524184 w 1524184"/>
              <a:gd name="connsiteY1" fmla="*/ 0 h 528698"/>
              <a:gd name="connsiteX2" fmla="*/ 1524184 w 1524184"/>
              <a:gd name="connsiteY2" fmla="*/ 528698 h 528698"/>
              <a:gd name="connsiteX3" fmla="*/ 264349 w 1524184"/>
              <a:gd name="connsiteY3" fmla="*/ 528698 h 528698"/>
              <a:gd name="connsiteX4" fmla="*/ 0 w 1524184"/>
              <a:gd name="connsiteY4" fmla="*/ 264349 h 528698"/>
              <a:gd name="connsiteX5" fmla="*/ 264349 w 1524184"/>
              <a:gd name="connsiteY5" fmla="*/ 0 h 52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184" h="528698">
                <a:moveTo>
                  <a:pt x="264349" y="0"/>
                </a:moveTo>
                <a:lnTo>
                  <a:pt x="1524184" y="0"/>
                </a:lnTo>
                <a:lnTo>
                  <a:pt x="1524184" y="528698"/>
                </a:lnTo>
                <a:lnTo>
                  <a:pt x="264349" y="528698"/>
                </a:lnTo>
                <a:cubicBezTo>
                  <a:pt x="118353" y="528698"/>
                  <a:pt x="0" y="410345"/>
                  <a:pt x="0" y="264349"/>
                </a:cubicBezTo>
                <a:cubicBezTo>
                  <a:pt x="0" y="118353"/>
                  <a:pt x="118353" y="0"/>
                  <a:pt x="26434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noFill/>
          </a:ln>
          <a:effectLst>
            <a:innerShdw blurRad="762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6480175" y="2436495"/>
            <a:ext cx="2810510" cy="703580"/>
          </a:xfrm>
          <a:custGeom>
            <a:avLst/>
            <a:gdLst>
              <a:gd name="connsiteX0" fmla="*/ 264349 w 1760619"/>
              <a:gd name="connsiteY0" fmla="*/ 0 h 528698"/>
              <a:gd name="connsiteX1" fmla="*/ 1760619 w 1760619"/>
              <a:gd name="connsiteY1" fmla="*/ 0 h 528698"/>
              <a:gd name="connsiteX2" fmla="*/ 1760619 w 1760619"/>
              <a:gd name="connsiteY2" fmla="*/ 528698 h 528698"/>
              <a:gd name="connsiteX3" fmla="*/ 264349 w 1760619"/>
              <a:gd name="connsiteY3" fmla="*/ 528698 h 528698"/>
              <a:gd name="connsiteX4" fmla="*/ 0 w 1760619"/>
              <a:gd name="connsiteY4" fmla="*/ 264349 h 528698"/>
              <a:gd name="connsiteX5" fmla="*/ 264349 w 1760619"/>
              <a:gd name="connsiteY5" fmla="*/ 0 h 52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0619" h="528698">
                <a:moveTo>
                  <a:pt x="264349" y="0"/>
                </a:moveTo>
                <a:lnTo>
                  <a:pt x="1760619" y="0"/>
                </a:lnTo>
                <a:lnTo>
                  <a:pt x="1760619" y="528698"/>
                </a:lnTo>
                <a:lnTo>
                  <a:pt x="264349" y="528698"/>
                </a:lnTo>
                <a:cubicBezTo>
                  <a:pt x="118353" y="528698"/>
                  <a:pt x="0" y="410345"/>
                  <a:pt x="0" y="264349"/>
                </a:cubicBezTo>
                <a:cubicBezTo>
                  <a:pt x="0" y="118353"/>
                  <a:pt x="118353" y="0"/>
                  <a:pt x="26434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noFill/>
          </a:ln>
          <a:effectLst>
            <a:innerShdw blurRad="762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308090" y="915670"/>
            <a:ext cx="5182235" cy="939165"/>
          </a:xfrm>
          <a:custGeom>
            <a:avLst/>
            <a:gdLst>
              <a:gd name="connsiteX0" fmla="*/ 368297 w 3246120"/>
              <a:gd name="connsiteY0" fmla="*/ 88606 h 705910"/>
              <a:gd name="connsiteX1" fmla="*/ 103948 w 3246120"/>
              <a:gd name="connsiteY1" fmla="*/ 352955 h 705910"/>
              <a:gd name="connsiteX2" fmla="*/ 368297 w 3246120"/>
              <a:gd name="connsiteY2" fmla="*/ 617304 h 705910"/>
              <a:gd name="connsiteX3" fmla="*/ 2887968 w 3246120"/>
              <a:gd name="connsiteY3" fmla="*/ 617304 h 705910"/>
              <a:gd name="connsiteX4" fmla="*/ 3152317 w 3246120"/>
              <a:gd name="connsiteY4" fmla="*/ 352955 h 705910"/>
              <a:gd name="connsiteX5" fmla="*/ 2887968 w 3246120"/>
              <a:gd name="connsiteY5" fmla="*/ 88606 h 705910"/>
              <a:gd name="connsiteX6" fmla="*/ 352955 w 3246120"/>
              <a:gd name="connsiteY6" fmla="*/ 0 h 705910"/>
              <a:gd name="connsiteX7" fmla="*/ 2893165 w 3246120"/>
              <a:gd name="connsiteY7" fmla="*/ 0 h 705910"/>
              <a:gd name="connsiteX8" fmla="*/ 3246120 w 3246120"/>
              <a:gd name="connsiteY8" fmla="*/ 352955 h 705910"/>
              <a:gd name="connsiteX9" fmla="*/ 2893165 w 3246120"/>
              <a:gd name="connsiteY9" fmla="*/ 705910 h 705910"/>
              <a:gd name="connsiteX10" fmla="*/ 352955 w 3246120"/>
              <a:gd name="connsiteY10" fmla="*/ 705910 h 705910"/>
              <a:gd name="connsiteX11" fmla="*/ 0 w 3246120"/>
              <a:gd name="connsiteY11" fmla="*/ 352955 h 705910"/>
              <a:gd name="connsiteX12" fmla="*/ 352955 w 3246120"/>
              <a:gd name="connsiteY12" fmla="*/ 0 h 70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46120" h="705910">
                <a:moveTo>
                  <a:pt x="368297" y="88606"/>
                </a:moveTo>
                <a:cubicBezTo>
                  <a:pt x="222301" y="88606"/>
                  <a:pt x="103948" y="206959"/>
                  <a:pt x="103948" y="352955"/>
                </a:cubicBezTo>
                <a:cubicBezTo>
                  <a:pt x="103948" y="498951"/>
                  <a:pt x="222301" y="617304"/>
                  <a:pt x="368297" y="617304"/>
                </a:cubicBezTo>
                <a:lnTo>
                  <a:pt x="2887968" y="617304"/>
                </a:lnTo>
                <a:cubicBezTo>
                  <a:pt x="3033964" y="617304"/>
                  <a:pt x="3152317" y="498951"/>
                  <a:pt x="3152317" y="352955"/>
                </a:cubicBezTo>
                <a:cubicBezTo>
                  <a:pt x="3152317" y="206959"/>
                  <a:pt x="3033964" y="88606"/>
                  <a:pt x="2887968" y="88606"/>
                </a:cubicBezTo>
                <a:close/>
                <a:moveTo>
                  <a:pt x="352955" y="0"/>
                </a:moveTo>
                <a:lnTo>
                  <a:pt x="2893165" y="0"/>
                </a:lnTo>
                <a:cubicBezTo>
                  <a:pt x="3088097" y="0"/>
                  <a:pt x="3246120" y="158023"/>
                  <a:pt x="3246120" y="352955"/>
                </a:cubicBezTo>
                <a:cubicBezTo>
                  <a:pt x="3246120" y="547887"/>
                  <a:pt x="3088097" y="705910"/>
                  <a:pt x="2893165" y="705910"/>
                </a:cubicBezTo>
                <a:lnTo>
                  <a:pt x="352955" y="705910"/>
                </a:lnTo>
                <a:cubicBezTo>
                  <a:pt x="158023" y="705910"/>
                  <a:pt x="0" y="547887"/>
                  <a:pt x="0" y="352955"/>
                </a:cubicBezTo>
                <a:cubicBezTo>
                  <a:pt x="0" y="158023"/>
                  <a:pt x="158023" y="0"/>
                  <a:pt x="35295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308090" y="2318385"/>
            <a:ext cx="5182235" cy="939165"/>
          </a:xfrm>
          <a:custGeom>
            <a:avLst/>
            <a:gdLst>
              <a:gd name="connsiteX0" fmla="*/ 368297 w 3246120"/>
              <a:gd name="connsiteY0" fmla="*/ 88606 h 705910"/>
              <a:gd name="connsiteX1" fmla="*/ 103948 w 3246120"/>
              <a:gd name="connsiteY1" fmla="*/ 352955 h 705910"/>
              <a:gd name="connsiteX2" fmla="*/ 368297 w 3246120"/>
              <a:gd name="connsiteY2" fmla="*/ 617304 h 705910"/>
              <a:gd name="connsiteX3" fmla="*/ 2887968 w 3246120"/>
              <a:gd name="connsiteY3" fmla="*/ 617304 h 705910"/>
              <a:gd name="connsiteX4" fmla="*/ 3152317 w 3246120"/>
              <a:gd name="connsiteY4" fmla="*/ 352955 h 705910"/>
              <a:gd name="connsiteX5" fmla="*/ 2887968 w 3246120"/>
              <a:gd name="connsiteY5" fmla="*/ 88606 h 705910"/>
              <a:gd name="connsiteX6" fmla="*/ 352955 w 3246120"/>
              <a:gd name="connsiteY6" fmla="*/ 0 h 705910"/>
              <a:gd name="connsiteX7" fmla="*/ 2893165 w 3246120"/>
              <a:gd name="connsiteY7" fmla="*/ 0 h 705910"/>
              <a:gd name="connsiteX8" fmla="*/ 3246120 w 3246120"/>
              <a:gd name="connsiteY8" fmla="*/ 352955 h 705910"/>
              <a:gd name="connsiteX9" fmla="*/ 2893165 w 3246120"/>
              <a:gd name="connsiteY9" fmla="*/ 705910 h 705910"/>
              <a:gd name="connsiteX10" fmla="*/ 352955 w 3246120"/>
              <a:gd name="connsiteY10" fmla="*/ 705910 h 705910"/>
              <a:gd name="connsiteX11" fmla="*/ 0 w 3246120"/>
              <a:gd name="connsiteY11" fmla="*/ 352955 h 705910"/>
              <a:gd name="connsiteX12" fmla="*/ 352955 w 3246120"/>
              <a:gd name="connsiteY12" fmla="*/ 0 h 70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46120" h="705910">
                <a:moveTo>
                  <a:pt x="368297" y="88606"/>
                </a:moveTo>
                <a:cubicBezTo>
                  <a:pt x="222301" y="88606"/>
                  <a:pt x="103948" y="206959"/>
                  <a:pt x="103948" y="352955"/>
                </a:cubicBezTo>
                <a:cubicBezTo>
                  <a:pt x="103948" y="498951"/>
                  <a:pt x="222301" y="617304"/>
                  <a:pt x="368297" y="617304"/>
                </a:cubicBezTo>
                <a:lnTo>
                  <a:pt x="2887968" y="617304"/>
                </a:lnTo>
                <a:cubicBezTo>
                  <a:pt x="3033964" y="617304"/>
                  <a:pt x="3152317" y="498951"/>
                  <a:pt x="3152317" y="352955"/>
                </a:cubicBezTo>
                <a:cubicBezTo>
                  <a:pt x="3152317" y="206959"/>
                  <a:pt x="3033964" y="88606"/>
                  <a:pt x="2887968" y="88606"/>
                </a:cubicBezTo>
                <a:close/>
                <a:moveTo>
                  <a:pt x="352955" y="0"/>
                </a:moveTo>
                <a:lnTo>
                  <a:pt x="2893165" y="0"/>
                </a:lnTo>
                <a:cubicBezTo>
                  <a:pt x="3088097" y="0"/>
                  <a:pt x="3246120" y="158023"/>
                  <a:pt x="3246120" y="352955"/>
                </a:cubicBezTo>
                <a:cubicBezTo>
                  <a:pt x="3246120" y="547887"/>
                  <a:pt x="3088097" y="705910"/>
                  <a:pt x="2893165" y="705910"/>
                </a:cubicBezTo>
                <a:lnTo>
                  <a:pt x="352955" y="705910"/>
                </a:lnTo>
                <a:cubicBezTo>
                  <a:pt x="158023" y="705910"/>
                  <a:pt x="0" y="547887"/>
                  <a:pt x="0" y="352955"/>
                </a:cubicBezTo>
                <a:cubicBezTo>
                  <a:pt x="0" y="158023"/>
                  <a:pt x="158023" y="0"/>
                  <a:pt x="35295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6308090" y="3618230"/>
            <a:ext cx="5182235" cy="939165"/>
          </a:xfrm>
          <a:custGeom>
            <a:avLst/>
            <a:gdLst>
              <a:gd name="connsiteX0" fmla="*/ 368297 w 3246120"/>
              <a:gd name="connsiteY0" fmla="*/ 88606 h 705910"/>
              <a:gd name="connsiteX1" fmla="*/ 103948 w 3246120"/>
              <a:gd name="connsiteY1" fmla="*/ 352955 h 705910"/>
              <a:gd name="connsiteX2" fmla="*/ 368297 w 3246120"/>
              <a:gd name="connsiteY2" fmla="*/ 617304 h 705910"/>
              <a:gd name="connsiteX3" fmla="*/ 2887968 w 3246120"/>
              <a:gd name="connsiteY3" fmla="*/ 617304 h 705910"/>
              <a:gd name="connsiteX4" fmla="*/ 3152317 w 3246120"/>
              <a:gd name="connsiteY4" fmla="*/ 352955 h 705910"/>
              <a:gd name="connsiteX5" fmla="*/ 2887968 w 3246120"/>
              <a:gd name="connsiteY5" fmla="*/ 88606 h 705910"/>
              <a:gd name="connsiteX6" fmla="*/ 352955 w 3246120"/>
              <a:gd name="connsiteY6" fmla="*/ 0 h 705910"/>
              <a:gd name="connsiteX7" fmla="*/ 2893165 w 3246120"/>
              <a:gd name="connsiteY7" fmla="*/ 0 h 705910"/>
              <a:gd name="connsiteX8" fmla="*/ 3246120 w 3246120"/>
              <a:gd name="connsiteY8" fmla="*/ 352955 h 705910"/>
              <a:gd name="connsiteX9" fmla="*/ 2893165 w 3246120"/>
              <a:gd name="connsiteY9" fmla="*/ 705910 h 705910"/>
              <a:gd name="connsiteX10" fmla="*/ 352955 w 3246120"/>
              <a:gd name="connsiteY10" fmla="*/ 705910 h 705910"/>
              <a:gd name="connsiteX11" fmla="*/ 0 w 3246120"/>
              <a:gd name="connsiteY11" fmla="*/ 352955 h 705910"/>
              <a:gd name="connsiteX12" fmla="*/ 352955 w 3246120"/>
              <a:gd name="connsiteY12" fmla="*/ 0 h 70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46120" h="705910">
                <a:moveTo>
                  <a:pt x="368297" y="88606"/>
                </a:moveTo>
                <a:cubicBezTo>
                  <a:pt x="222301" y="88606"/>
                  <a:pt x="103948" y="206959"/>
                  <a:pt x="103948" y="352955"/>
                </a:cubicBezTo>
                <a:cubicBezTo>
                  <a:pt x="103948" y="498951"/>
                  <a:pt x="222301" y="617304"/>
                  <a:pt x="368297" y="617304"/>
                </a:cubicBezTo>
                <a:lnTo>
                  <a:pt x="2887968" y="617304"/>
                </a:lnTo>
                <a:cubicBezTo>
                  <a:pt x="3033964" y="617304"/>
                  <a:pt x="3152317" y="498951"/>
                  <a:pt x="3152317" y="352955"/>
                </a:cubicBezTo>
                <a:cubicBezTo>
                  <a:pt x="3152317" y="206959"/>
                  <a:pt x="3033964" y="88606"/>
                  <a:pt x="2887968" y="88606"/>
                </a:cubicBezTo>
                <a:close/>
                <a:moveTo>
                  <a:pt x="352955" y="0"/>
                </a:moveTo>
                <a:lnTo>
                  <a:pt x="2893165" y="0"/>
                </a:lnTo>
                <a:cubicBezTo>
                  <a:pt x="3088097" y="0"/>
                  <a:pt x="3246120" y="158023"/>
                  <a:pt x="3246120" y="352955"/>
                </a:cubicBezTo>
                <a:cubicBezTo>
                  <a:pt x="3246120" y="547887"/>
                  <a:pt x="3088097" y="705910"/>
                  <a:pt x="2893165" y="705910"/>
                </a:cubicBezTo>
                <a:lnTo>
                  <a:pt x="352955" y="705910"/>
                </a:lnTo>
                <a:cubicBezTo>
                  <a:pt x="158023" y="705910"/>
                  <a:pt x="0" y="547887"/>
                  <a:pt x="0" y="352955"/>
                </a:cubicBezTo>
                <a:cubicBezTo>
                  <a:pt x="0" y="158023"/>
                  <a:pt x="158023" y="0"/>
                  <a:pt x="35295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308090" y="5055870"/>
            <a:ext cx="5182235" cy="939165"/>
          </a:xfrm>
          <a:custGeom>
            <a:avLst/>
            <a:gdLst>
              <a:gd name="connsiteX0" fmla="*/ 368297 w 3246120"/>
              <a:gd name="connsiteY0" fmla="*/ 88606 h 705910"/>
              <a:gd name="connsiteX1" fmla="*/ 103948 w 3246120"/>
              <a:gd name="connsiteY1" fmla="*/ 352955 h 705910"/>
              <a:gd name="connsiteX2" fmla="*/ 368297 w 3246120"/>
              <a:gd name="connsiteY2" fmla="*/ 617304 h 705910"/>
              <a:gd name="connsiteX3" fmla="*/ 2887968 w 3246120"/>
              <a:gd name="connsiteY3" fmla="*/ 617304 h 705910"/>
              <a:gd name="connsiteX4" fmla="*/ 3152317 w 3246120"/>
              <a:gd name="connsiteY4" fmla="*/ 352955 h 705910"/>
              <a:gd name="connsiteX5" fmla="*/ 2887968 w 3246120"/>
              <a:gd name="connsiteY5" fmla="*/ 88606 h 705910"/>
              <a:gd name="connsiteX6" fmla="*/ 352955 w 3246120"/>
              <a:gd name="connsiteY6" fmla="*/ 0 h 705910"/>
              <a:gd name="connsiteX7" fmla="*/ 2893165 w 3246120"/>
              <a:gd name="connsiteY7" fmla="*/ 0 h 705910"/>
              <a:gd name="connsiteX8" fmla="*/ 3246120 w 3246120"/>
              <a:gd name="connsiteY8" fmla="*/ 352955 h 705910"/>
              <a:gd name="connsiteX9" fmla="*/ 2893165 w 3246120"/>
              <a:gd name="connsiteY9" fmla="*/ 705910 h 705910"/>
              <a:gd name="connsiteX10" fmla="*/ 352955 w 3246120"/>
              <a:gd name="connsiteY10" fmla="*/ 705910 h 705910"/>
              <a:gd name="connsiteX11" fmla="*/ 0 w 3246120"/>
              <a:gd name="connsiteY11" fmla="*/ 352955 h 705910"/>
              <a:gd name="connsiteX12" fmla="*/ 352955 w 3246120"/>
              <a:gd name="connsiteY12" fmla="*/ 0 h 70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46120" h="705910">
                <a:moveTo>
                  <a:pt x="368297" y="88606"/>
                </a:moveTo>
                <a:cubicBezTo>
                  <a:pt x="222301" y="88606"/>
                  <a:pt x="103948" y="206959"/>
                  <a:pt x="103948" y="352955"/>
                </a:cubicBezTo>
                <a:cubicBezTo>
                  <a:pt x="103948" y="498951"/>
                  <a:pt x="222301" y="617304"/>
                  <a:pt x="368297" y="617304"/>
                </a:cubicBezTo>
                <a:lnTo>
                  <a:pt x="2887968" y="617304"/>
                </a:lnTo>
                <a:cubicBezTo>
                  <a:pt x="3033964" y="617304"/>
                  <a:pt x="3152317" y="498951"/>
                  <a:pt x="3152317" y="352955"/>
                </a:cubicBezTo>
                <a:cubicBezTo>
                  <a:pt x="3152317" y="206959"/>
                  <a:pt x="3033964" y="88606"/>
                  <a:pt x="2887968" y="88606"/>
                </a:cubicBezTo>
                <a:close/>
                <a:moveTo>
                  <a:pt x="352955" y="0"/>
                </a:moveTo>
                <a:lnTo>
                  <a:pt x="2893165" y="0"/>
                </a:lnTo>
                <a:cubicBezTo>
                  <a:pt x="3088097" y="0"/>
                  <a:pt x="3246120" y="158023"/>
                  <a:pt x="3246120" y="352955"/>
                </a:cubicBezTo>
                <a:cubicBezTo>
                  <a:pt x="3246120" y="547887"/>
                  <a:pt x="3088097" y="705910"/>
                  <a:pt x="2893165" y="705910"/>
                </a:cubicBezTo>
                <a:lnTo>
                  <a:pt x="352955" y="705910"/>
                </a:lnTo>
                <a:cubicBezTo>
                  <a:pt x="158023" y="705910"/>
                  <a:pt x="0" y="547887"/>
                  <a:pt x="0" y="352955"/>
                </a:cubicBezTo>
                <a:cubicBezTo>
                  <a:pt x="0" y="158023"/>
                  <a:pt x="158023" y="0"/>
                  <a:pt x="35295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22160" y="1238250"/>
            <a:ext cx="293370" cy="294640"/>
            <a:chOff x="10946" y="9178"/>
            <a:chExt cx="935" cy="9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" name="Freeform 46"/>
            <p:cNvSpPr/>
            <p:nvPr/>
          </p:nvSpPr>
          <p:spPr bwMode="auto">
            <a:xfrm>
              <a:off x="11241" y="9178"/>
              <a:ext cx="640" cy="940"/>
            </a:xfrm>
            <a:custGeom>
              <a:avLst/>
              <a:gdLst>
                <a:gd name="T0" fmla="*/ 10 w 108"/>
                <a:gd name="T1" fmla="*/ 2 h 159"/>
                <a:gd name="T2" fmla="*/ 2 w 108"/>
                <a:gd name="T3" fmla="*/ 3 h 159"/>
                <a:gd name="T4" fmla="*/ 3 w 108"/>
                <a:gd name="T5" fmla="*/ 11 h 159"/>
                <a:gd name="T6" fmla="*/ 92 w 108"/>
                <a:gd name="T7" fmla="*/ 79 h 159"/>
                <a:gd name="T8" fmla="*/ 3 w 108"/>
                <a:gd name="T9" fmla="*/ 147 h 159"/>
                <a:gd name="T10" fmla="*/ 2 w 108"/>
                <a:gd name="T11" fmla="*/ 156 h 159"/>
                <a:gd name="T12" fmla="*/ 10 w 108"/>
                <a:gd name="T13" fmla="*/ 157 h 159"/>
                <a:gd name="T14" fmla="*/ 105 w 108"/>
                <a:gd name="T15" fmla="*/ 84 h 159"/>
                <a:gd name="T16" fmla="*/ 108 w 108"/>
                <a:gd name="T17" fmla="*/ 80 h 159"/>
                <a:gd name="T18" fmla="*/ 105 w 108"/>
                <a:gd name="T19" fmla="*/ 74 h 159"/>
                <a:gd name="T20" fmla="*/ 10 w 108"/>
                <a:gd name="T21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9">
                  <a:moveTo>
                    <a:pt x="10" y="2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0" y="6"/>
                    <a:pt x="0" y="9"/>
                    <a:pt x="3" y="11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0" y="149"/>
                    <a:pt x="0" y="153"/>
                    <a:pt x="2" y="156"/>
                  </a:cubicBezTo>
                  <a:cubicBezTo>
                    <a:pt x="4" y="158"/>
                    <a:pt x="7" y="159"/>
                    <a:pt x="10" y="157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7" y="83"/>
                    <a:pt x="108" y="82"/>
                    <a:pt x="108" y="80"/>
                  </a:cubicBezTo>
                  <a:cubicBezTo>
                    <a:pt x="108" y="77"/>
                    <a:pt x="106" y="75"/>
                    <a:pt x="105" y="74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11" name="Freeform 47"/>
            <p:cNvSpPr>
              <a:spLocks noEditPoints="1"/>
            </p:cNvSpPr>
            <p:nvPr/>
          </p:nvSpPr>
          <p:spPr bwMode="auto">
            <a:xfrm>
              <a:off x="10946" y="9178"/>
              <a:ext cx="633" cy="940"/>
            </a:xfrm>
            <a:custGeom>
              <a:avLst/>
              <a:gdLst>
                <a:gd name="T0" fmla="*/ 0 w 107"/>
                <a:gd name="T1" fmla="*/ 151 h 159"/>
                <a:gd name="T2" fmla="*/ 0 w 107"/>
                <a:gd name="T3" fmla="*/ 7 h 159"/>
                <a:gd name="T4" fmla="*/ 3 w 107"/>
                <a:gd name="T5" fmla="*/ 2 h 159"/>
                <a:gd name="T6" fmla="*/ 10 w 107"/>
                <a:gd name="T7" fmla="*/ 2 h 159"/>
                <a:gd name="T8" fmla="*/ 104 w 107"/>
                <a:gd name="T9" fmla="*/ 74 h 159"/>
                <a:gd name="T10" fmla="*/ 107 w 107"/>
                <a:gd name="T11" fmla="*/ 79 h 159"/>
                <a:gd name="T12" fmla="*/ 105 w 107"/>
                <a:gd name="T13" fmla="*/ 84 h 159"/>
                <a:gd name="T14" fmla="*/ 10 w 107"/>
                <a:gd name="T15" fmla="*/ 156 h 159"/>
                <a:gd name="T16" fmla="*/ 2 w 107"/>
                <a:gd name="T17" fmla="*/ 157 h 159"/>
                <a:gd name="T18" fmla="*/ 0 w 107"/>
                <a:gd name="T19" fmla="*/ 151 h 159"/>
                <a:gd name="T20" fmla="*/ 12 w 107"/>
                <a:gd name="T21" fmla="*/ 19 h 159"/>
                <a:gd name="T22" fmla="*/ 12 w 107"/>
                <a:gd name="T23" fmla="*/ 140 h 159"/>
                <a:gd name="T24" fmla="*/ 92 w 107"/>
                <a:gd name="T25" fmla="*/ 79 h 159"/>
                <a:gd name="T26" fmla="*/ 12 w 107"/>
                <a:gd name="T27" fmla="*/ 1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59">
                  <a:moveTo>
                    <a:pt x="0" y="15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5"/>
                    <a:pt x="107" y="76"/>
                    <a:pt x="107" y="79"/>
                  </a:cubicBezTo>
                  <a:cubicBezTo>
                    <a:pt x="107" y="81"/>
                    <a:pt x="106" y="83"/>
                    <a:pt x="105" y="84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8" y="158"/>
                    <a:pt x="5" y="159"/>
                    <a:pt x="2" y="157"/>
                  </a:cubicBezTo>
                  <a:cubicBezTo>
                    <a:pt x="0" y="155"/>
                    <a:pt x="0" y="153"/>
                    <a:pt x="0" y="151"/>
                  </a:cubicBezTo>
                  <a:close/>
                  <a:moveTo>
                    <a:pt x="12" y="19"/>
                  </a:moveTo>
                  <a:cubicBezTo>
                    <a:pt x="12" y="140"/>
                    <a:pt x="12" y="140"/>
                    <a:pt x="12" y="140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2" y="19"/>
                    <a:pt x="12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122160" y="2640330"/>
            <a:ext cx="293370" cy="294640"/>
            <a:chOff x="10946" y="9178"/>
            <a:chExt cx="935" cy="9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" name="Freeform 46"/>
            <p:cNvSpPr/>
            <p:nvPr/>
          </p:nvSpPr>
          <p:spPr bwMode="auto">
            <a:xfrm>
              <a:off x="11241" y="9178"/>
              <a:ext cx="640" cy="940"/>
            </a:xfrm>
            <a:custGeom>
              <a:avLst/>
              <a:gdLst>
                <a:gd name="T0" fmla="*/ 10 w 108"/>
                <a:gd name="T1" fmla="*/ 2 h 159"/>
                <a:gd name="T2" fmla="*/ 2 w 108"/>
                <a:gd name="T3" fmla="*/ 3 h 159"/>
                <a:gd name="T4" fmla="*/ 3 w 108"/>
                <a:gd name="T5" fmla="*/ 11 h 159"/>
                <a:gd name="T6" fmla="*/ 92 w 108"/>
                <a:gd name="T7" fmla="*/ 79 h 159"/>
                <a:gd name="T8" fmla="*/ 3 w 108"/>
                <a:gd name="T9" fmla="*/ 147 h 159"/>
                <a:gd name="T10" fmla="*/ 2 w 108"/>
                <a:gd name="T11" fmla="*/ 156 h 159"/>
                <a:gd name="T12" fmla="*/ 10 w 108"/>
                <a:gd name="T13" fmla="*/ 157 h 159"/>
                <a:gd name="T14" fmla="*/ 105 w 108"/>
                <a:gd name="T15" fmla="*/ 84 h 159"/>
                <a:gd name="T16" fmla="*/ 108 w 108"/>
                <a:gd name="T17" fmla="*/ 80 h 159"/>
                <a:gd name="T18" fmla="*/ 105 w 108"/>
                <a:gd name="T19" fmla="*/ 74 h 159"/>
                <a:gd name="T20" fmla="*/ 10 w 108"/>
                <a:gd name="T21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9">
                  <a:moveTo>
                    <a:pt x="10" y="2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0" y="6"/>
                    <a:pt x="0" y="9"/>
                    <a:pt x="3" y="11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0" y="149"/>
                    <a:pt x="0" y="153"/>
                    <a:pt x="2" y="156"/>
                  </a:cubicBezTo>
                  <a:cubicBezTo>
                    <a:pt x="4" y="158"/>
                    <a:pt x="7" y="159"/>
                    <a:pt x="10" y="157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7" y="83"/>
                    <a:pt x="108" y="82"/>
                    <a:pt x="108" y="80"/>
                  </a:cubicBezTo>
                  <a:cubicBezTo>
                    <a:pt x="108" y="77"/>
                    <a:pt x="106" y="75"/>
                    <a:pt x="105" y="74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18" name="Freeform 47"/>
            <p:cNvSpPr>
              <a:spLocks noEditPoints="1"/>
            </p:cNvSpPr>
            <p:nvPr/>
          </p:nvSpPr>
          <p:spPr bwMode="auto">
            <a:xfrm>
              <a:off x="10946" y="9178"/>
              <a:ext cx="633" cy="940"/>
            </a:xfrm>
            <a:custGeom>
              <a:avLst/>
              <a:gdLst>
                <a:gd name="T0" fmla="*/ 0 w 107"/>
                <a:gd name="T1" fmla="*/ 151 h 159"/>
                <a:gd name="T2" fmla="*/ 0 w 107"/>
                <a:gd name="T3" fmla="*/ 7 h 159"/>
                <a:gd name="T4" fmla="*/ 3 w 107"/>
                <a:gd name="T5" fmla="*/ 2 h 159"/>
                <a:gd name="T6" fmla="*/ 10 w 107"/>
                <a:gd name="T7" fmla="*/ 2 h 159"/>
                <a:gd name="T8" fmla="*/ 104 w 107"/>
                <a:gd name="T9" fmla="*/ 74 h 159"/>
                <a:gd name="T10" fmla="*/ 107 w 107"/>
                <a:gd name="T11" fmla="*/ 79 h 159"/>
                <a:gd name="T12" fmla="*/ 105 w 107"/>
                <a:gd name="T13" fmla="*/ 84 h 159"/>
                <a:gd name="T14" fmla="*/ 10 w 107"/>
                <a:gd name="T15" fmla="*/ 156 h 159"/>
                <a:gd name="T16" fmla="*/ 2 w 107"/>
                <a:gd name="T17" fmla="*/ 157 h 159"/>
                <a:gd name="T18" fmla="*/ 0 w 107"/>
                <a:gd name="T19" fmla="*/ 151 h 159"/>
                <a:gd name="T20" fmla="*/ 12 w 107"/>
                <a:gd name="T21" fmla="*/ 19 h 159"/>
                <a:gd name="T22" fmla="*/ 12 w 107"/>
                <a:gd name="T23" fmla="*/ 140 h 159"/>
                <a:gd name="T24" fmla="*/ 92 w 107"/>
                <a:gd name="T25" fmla="*/ 79 h 159"/>
                <a:gd name="T26" fmla="*/ 12 w 107"/>
                <a:gd name="T27" fmla="*/ 1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59">
                  <a:moveTo>
                    <a:pt x="0" y="15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5"/>
                    <a:pt x="107" y="76"/>
                    <a:pt x="107" y="79"/>
                  </a:cubicBezTo>
                  <a:cubicBezTo>
                    <a:pt x="107" y="81"/>
                    <a:pt x="106" y="83"/>
                    <a:pt x="105" y="84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8" y="158"/>
                    <a:pt x="5" y="159"/>
                    <a:pt x="2" y="157"/>
                  </a:cubicBezTo>
                  <a:cubicBezTo>
                    <a:pt x="0" y="155"/>
                    <a:pt x="0" y="153"/>
                    <a:pt x="0" y="151"/>
                  </a:cubicBezTo>
                  <a:close/>
                  <a:moveTo>
                    <a:pt x="12" y="19"/>
                  </a:moveTo>
                  <a:cubicBezTo>
                    <a:pt x="12" y="140"/>
                    <a:pt x="12" y="140"/>
                    <a:pt x="12" y="140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2" y="19"/>
                    <a:pt x="12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122160" y="3940810"/>
            <a:ext cx="293370" cy="294640"/>
            <a:chOff x="10946" y="9178"/>
            <a:chExt cx="935" cy="9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Freeform 46"/>
            <p:cNvSpPr/>
            <p:nvPr/>
          </p:nvSpPr>
          <p:spPr bwMode="auto">
            <a:xfrm>
              <a:off x="11241" y="9178"/>
              <a:ext cx="640" cy="940"/>
            </a:xfrm>
            <a:custGeom>
              <a:avLst/>
              <a:gdLst>
                <a:gd name="T0" fmla="*/ 10 w 108"/>
                <a:gd name="T1" fmla="*/ 2 h 159"/>
                <a:gd name="T2" fmla="*/ 2 w 108"/>
                <a:gd name="T3" fmla="*/ 3 h 159"/>
                <a:gd name="T4" fmla="*/ 3 w 108"/>
                <a:gd name="T5" fmla="*/ 11 h 159"/>
                <a:gd name="T6" fmla="*/ 92 w 108"/>
                <a:gd name="T7" fmla="*/ 79 h 159"/>
                <a:gd name="T8" fmla="*/ 3 w 108"/>
                <a:gd name="T9" fmla="*/ 147 h 159"/>
                <a:gd name="T10" fmla="*/ 2 w 108"/>
                <a:gd name="T11" fmla="*/ 156 h 159"/>
                <a:gd name="T12" fmla="*/ 10 w 108"/>
                <a:gd name="T13" fmla="*/ 157 h 159"/>
                <a:gd name="T14" fmla="*/ 105 w 108"/>
                <a:gd name="T15" fmla="*/ 84 h 159"/>
                <a:gd name="T16" fmla="*/ 108 w 108"/>
                <a:gd name="T17" fmla="*/ 80 h 159"/>
                <a:gd name="T18" fmla="*/ 105 w 108"/>
                <a:gd name="T19" fmla="*/ 74 h 159"/>
                <a:gd name="T20" fmla="*/ 10 w 108"/>
                <a:gd name="T21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9">
                  <a:moveTo>
                    <a:pt x="10" y="2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0" y="6"/>
                    <a:pt x="0" y="9"/>
                    <a:pt x="3" y="11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0" y="149"/>
                    <a:pt x="0" y="153"/>
                    <a:pt x="2" y="156"/>
                  </a:cubicBezTo>
                  <a:cubicBezTo>
                    <a:pt x="4" y="158"/>
                    <a:pt x="7" y="159"/>
                    <a:pt x="10" y="157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7" y="83"/>
                    <a:pt x="108" y="82"/>
                    <a:pt x="108" y="80"/>
                  </a:cubicBezTo>
                  <a:cubicBezTo>
                    <a:pt x="108" y="77"/>
                    <a:pt x="106" y="75"/>
                    <a:pt x="105" y="74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22" name="Freeform 47"/>
            <p:cNvSpPr>
              <a:spLocks noEditPoints="1"/>
            </p:cNvSpPr>
            <p:nvPr/>
          </p:nvSpPr>
          <p:spPr bwMode="auto">
            <a:xfrm>
              <a:off x="10946" y="9178"/>
              <a:ext cx="633" cy="940"/>
            </a:xfrm>
            <a:custGeom>
              <a:avLst/>
              <a:gdLst>
                <a:gd name="T0" fmla="*/ 0 w 107"/>
                <a:gd name="T1" fmla="*/ 151 h 159"/>
                <a:gd name="T2" fmla="*/ 0 w 107"/>
                <a:gd name="T3" fmla="*/ 7 h 159"/>
                <a:gd name="T4" fmla="*/ 3 w 107"/>
                <a:gd name="T5" fmla="*/ 2 h 159"/>
                <a:gd name="T6" fmla="*/ 10 w 107"/>
                <a:gd name="T7" fmla="*/ 2 h 159"/>
                <a:gd name="T8" fmla="*/ 104 w 107"/>
                <a:gd name="T9" fmla="*/ 74 h 159"/>
                <a:gd name="T10" fmla="*/ 107 w 107"/>
                <a:gd name="T11" fmla="*/ 79 h 159"/>
                <a:gd name="T12" fmla="*/ 105 w 107"/>
                <a:gd name="T13" fmla="*/ 84 h 159"/>
                <a:gd name="T14" fmla="*/ 10 w 107"/>
                <a:gd name="T15" fmla="*/ 156 h 159"/>
                <a:gd name="T16" fmla="*/ 2 w 107"/>
                <a:gd name="T17" fmla="*/ 157 h 159"/>
                <a:gd name="T18" fmla="*/ 0 w 107"/>
                <a:gd name="T19" fmla="*/ 151 h 159"/>
                <a:gd name="T20" fmla="*/ 12 w 107"/>
                <a:gd name="T21" fmla="*/ 19 h 159"/>
                <a:gd name="T22" fmla="*/ 12 w 107"/>
                <a:gd name="T23" fmla="*/ 140 h 159"/>
                <a:gd name="T24" fmla="*/ 92 w 107"/>
                <a:gd name="T25" fmla="*/ 79 h 159"/>
                <a:gd name="T26" fmla="*/ 12 w 107"/>
                <a:gd name="T27" fmla="*/ 1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59">
                  <a:moveTo>
                    <a:pt x="0" y="15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5"/>
                    <a:pt x="107" y="76"/>
                    <a:pt x="107" y="79"/>
                  </a:cubicBezTo>
                  <a:cubicBezTo>
                    <a:pt x="107" y="81"/>
                    <a:pt x="106" y="83"/>
                    <a:pt x="105" y="84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8" y="158"/>
                    <a:pt x="5" y="159"/>
                    <a:pt x="2" y="157"/>
                  </a:cubicBezTo>
                  <a:cubicBezTo>
                    <a:pt x="0" y="155"/>
                    <a:pt x="0" y="153"/>
                    <a:pt x="0" y="151"/>
                  </a:cubicBezTo>
                  <a:close/>
                  <a:moveTo>
                    <a:pt x="12" y="19"/>
                  </a:moveTo>
                  <a:cubicBezTo>
                    <a:pt x="12" y="140"/>
                    <a:pt x="12" y="140"/>
                    <a:pt x="12" y="140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2" y="19"/>
                    <a:pt x="12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122160" y="5377815"/>
            <a:ext cx="293370" cy="294640"/>
            <a:chOff x="10946" y="9178"/>
            <a:chExt cx="935" cy="9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46"/>
            <p:cNvSpPr/>
            <p:nvPr/>
          </p:nvSpPr>
          <p:spPr bwMode="auto">
            <a:xfrm>
              <a:off x="11241" y="9178"/>
              <a:ext cx="640" cy="940"/>
            </a:xfrm>
            <a:custGeom>
              <a:avLst/>
              <a:gdLst>
                <a:gd name="T0" fmla="*/ 10 w 108"/>
                <a:gd name="T1" fmla="*/ 2 h 159"/>
                <a:gd name="T2" fmla="*/ 2 w 108"/>
                <a:gd name="T3" fmla="*/ 3 h 159"/>
                <a:gd name="T4" fmla="*/ 3 w 108"/>
                <a:gd name="T5" fmla="*/ 11 h 159"/>
                <a:gd name="T6" fmla="*/ 92 w 108"/>
                <a:gd name="T7" fmla="*/ 79 h 159"/>
                <a:gd name="T8" fmla="*/ 3 w 108"/>
                <a:gd name="T9" fmla="*/ 147 h 159"/>
                <a:gd name="T10" fmla="*/ 2 w 108"/>
                <a:gd name="T11" fmla="*/ 156 h 159"/>
                <a:gd name="T12" fmla="*/ 10 w 108"/>
                <a:gd name="T13" fmla="*/ 157 h 159"/>
                <a:gd name="T14" fmla="*/ 105 w 108"/>
                <a:gd name="T15" fmla="*/ 84 h 159"/>
                <a:gd name="T16" fmla="*/ 108 w 108"/>
                <a:gd name="T17" fmla="*/ 80 h 159"/>
                <a:gd name="T18" fmla="*/ 105 w 108"/>
                <a:gd name="T19" fmla="*/ 74 h 159"/>
                <a:gd name="T20" fmla="*/ 10 w 108"/>
                <a:gd name="T21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9">
                  <a:moveTo>
                    <a:pt x="10" y="2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0" y="6"/>
                    <a:pt x="0" y="9"/>
                    <a:pt x="3" y="11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0" y="149"/>
                    <a:pt x="0" y="153"/>
                    <a:pt x="2" y="156"/>
                  </a:cubicBezTo>
                  <a:cubicBezTo>
                    <a:pt x="4" y="158"/>
                    <a:pt x="7" y="159"/>
                    <a:pt x="10" y="157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7" y="83"/>
                    <a:pt x="108" y="82"/>
                    <a:pt x="108" y="80"/>
                  </a:cubicBezTo>
                  <a:cubicBezTo>
                    <a:pt x="108" y="77"/>
                    <a:pt x="106" y="75"/>
                    <a:pt x="105" y="74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10946" y="9178"/>
              <a:ext cx="633" cy="940"/>
            </a:xfrm>
            <a:custGeom>
              <a:avLst/>
              <a:gdLst>
                <a:gd name="T0" fmla="*/ 0 w 107"/>
                <a:gd name="T1" fmla="*/ 151 h 159"/>
                <a:gd name="T2" fmla="*/ 0 w 107"/>
                <a:gd name="T3" fmla="*/ 7 h 159"/>
                <a:gd name="T4" fmla="*/ 3 w 107"/>
                <a:gd name="T5" fmla="*/ 2 h 159"/>
                <a:gd name="T6" fmla="*/ 10 w 107"/>
                <a:gd name="T7" fmla="*/ 2 h 159"/>
                <a:gd name="T8" fmla="*/ 104 w 107"/>
                <a:gd name="T9" fmla="*/ 74 h 159"/>
                <a:gd name="T10" fmla="*/ 107 w 107"/>
                <a:gd name="T11" fmla="*/ 79 h 159"/>
                <a:gd name="T12" fmla="*/ 105 w 107"/>
                <a:gd name="T13" fmla="*/ 84 h 159"/>
                <a:gd name="T14" fmla="*/ 10 w 107"/>
                <a:gd name="T15" fmla="*/ 156 h 159"/>
                <a:gd name="T16" fmla="*/ 2 w 107"/>
                <a:gd name="T17" fmla="*/ 157 h 159"/>
                <a:gd name="T18" fmla="*/ 0 w 107"/>
                <a:gd name="T19" fmla="*/ 151 h 159"/>
                <a:gd name="T20" fmla="*/ 12 w 107"/>
                <a:gd name="T21" fmla="*/ 19 h 159"/>
                <a:gd name="T22" fmla="*/ 12 w 107"/>
                <a:gd name="T23" fmla="*/ 140 h 159"/>
                <a:gd name="T24" fmla="*/ 92 w 107"/>
                <a:gd name="T25" fmla="*/ 79 h 159"/>
                <a:gd name="T26" fmla="*/ 12 w 107"/>
                <a:gd name="T27" fmla="*/ 1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59">
                  <a:moveTo>
                    <a:pt x="0" y="15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5"/>
                    <a:pt x="107" y="76"/>
                    <a:pt x="107" y="79"/>
                  </a:cubicBezTo>
                  <a:cubicBezTo>
                    <a:pt x="107" y="81"/>
                    <a:pt x="106" y="83"/>
                    <a:pt x="105" y="84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8" y="158"/>
                    <a:pt x="5" y="159"/>
                    <a:pt x="2" y="157"/>
                  </a:cubicBezTo>
                  <a:cubicBezTo>
                    <a:pt x="0" y="155"/>
                    <a:pt x="0" y="153"/>
                    <a:pt x="0" y="151"/>
                  </a:cubicBezTo>
                  <a:close/>
                  <a:moveTo>
                    <a:pt x="12" y="19"/>
                  </a:moveTo>
                  <a:cubicBezTo>
                    <a:pt x="12" y="140"/>
                    <a:pt x="12" y="140"/>
                    <a:pt x="12" y="140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2" y="19"/>
                    <a:pt x="12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8301990" y="1155065"/>
            <a:ext cx="1194435" cy="4603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21%</a:t>
            </a:r>
            <a:endParaRPr lang="en-US" altLang="zh-CN" sz="2400">
              <a:solidFill>
                <a:schemeClr val="bg1"/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96425" y="2558415"/>
            <a:ext cx="1194435" cy="4603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64%</a:t>
            </a:r>
            <a:endParaRPr lang="en-US" altLang="zh-CN" sz="2400">
              <a:solidFill>
                <a:schemeClr val="bg1"/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123045" y="3856990"/>
            <a:ext cx="1194435" cy="4603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52%</a:t>
            </a:r>
            <a:endParaRPr lang="en-US" altLang="zh-CN" sz="2400">
              <a:solidFill>
                <a:schemeClr val="bg1"/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899525" y="5295265"/>
            <a:ext cx="1194435" cy="4603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39%</a:t>
            </a:r>
            <a:endParaRPr lang="en-US" altLang="zh-CN" sz="2400">
              <a:solidFill>
                <a:schemeClr val="bg1"/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790065" y="1047115"/>
            <a:ext cx="407987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790065" y="2426970"/>
            <a:ext cx="407987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90065" y="3806825"/>
            <a:ext cx="407987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17065" y="5186680"/>
            <a:ext cx="407987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79095" y="1559560"/>
            <a:ext cx="606425" cy="653415"/>
            <a:chOff x="702" y="3058"/>
            <a:chExt cx="2364" cy="25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等腰三角形 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02260" y="2526030"/>
            <a:ext cx="551815" cy="1805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p>
            <a:pPr algn="dist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实验数据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15" name="流程图: 终止 14"/>
          <p:cNvSpPr/>
          <p:nvPr/>
        </p:nvSpPr>
        <p:spPr>
          <a:xfrm>
            <a:off x="3373120" y="1353185"/>
            <a:ext cx="2405380" cy="648335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484245" y="1467485"/>
            <a:ext cx="419735" cy="419735"/>
          </a:xfrm>
          <a:prstGeom prst="ellipse">
            <a:avLst/>
          </a:prstGeom>
          <a:solidFill>
            <a:schemeClr val="bg2">
              <a:lumMod val="50000"/>
            </a:schemeClr>
          </a:solidFill>
          <a:ln w="2540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</a:ln>
          <a:effectLst>
            <a:outerShdw blurRad="50800" dist="38100" dir="13500000" algn="b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流程图: 终止 18"/>
          <p:cNvSpPr/>
          <p:nvPr/>
        </p:nvSpPr>
        <p:spPr>
          <a:xfrm>
            <a:off x="3903980" y="2754630"/>
            <a:ext cx="2405380" cy="648335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015105" y="2868930"/>
            <a:ext cx="419735" cy="419735"/>
          </a:xfrm>
          <a:prstGeom prst="ellipse">
            <a:avLst/>
          </a:prstGeom>
          <a:solidFill>
            <a:schemeClr val="bg2">
              <a:lumMod val="50000"/>
            </a:schemeClr>
          </a:solidFill>
          <a:ln w="2540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</a:ln>
          <a:effectLst>
            <a:outerShdw blurRad="50800" dist="38100" dir="13500000" algn="b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流程图: 终止 21"/>
          <p:cNvSpPr/>
          <p:nvPr/>
        </p:nvSpPr>
        <p:spPr>
          <a:xfrm>
            <a:off x="5163185" y="4156075"/>
            <a:ext cx="2405380" cy="648335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74310" y="4270375"/>
            <a:ext cx="419735" cy="419735"/>
          </a:xfrm>
          <a:prstGeom prst="ellipse">
            <a:avLst/>
          </a:prstGeom>
          <a:solidFill>
            <a:schemeClr val="bg2">
              <a:lumMod val="50000"/>
            </a:schemeClr>
          </a:solidFill>
          <a:ln w="2540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</a:ln>
          <a:effectLst>
            <a:outerShdw blurRad="50800" dist="38100" dir="13500000" algn="b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流程图: 终止 24"/>
          <p:cNvSpPr/>
          <p:nvPr/>
        </p:nvSpPr>
        <p:spPr>
          <a:xfrm flipH="1">
            <a:off x="6788150" y="1353185"/>
            <a:ext cx="2405380" cy="648335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8662670" y="1467485"/>
            <a:ext cx="419735" cy="419735"/>
          </a:xfrm>
          <a:prstGeom prst="ellipse">
            <a:avLst/>
          </a:prstGeom>
          <a:solidFill>
            <a:schemeClr val="bg2">
              <a:lumMod val="50000"/>
            </a:schemeClr>
          </a:solidFill>
          <a:ln w="2540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</a:ln>
          <a:effectLst>
            <a:outerShdw blurRad="50800" dist="38100" dir="13500000" algn="b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流程图: 终止 27"/>
          <p:cNvSpPr/>
          <p:nvPr/>
        </p:nvSpPr>
        <p:spPr>
          <a:xfrm flipH="1">
            <a:off x="7299325" y="2754630"/>
            <a:ext cx="2405380" cy="648335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9173845" y="2868930"/>
            <a:ext cx="419735" cy="419735"/>
          </a:xfrm>
          <a:prstGeom prst="ellipse">
            <a:avLst/>
          </a:prstGeom>
          <a:solidFill>
            <a:schemeClr val="bg2">
              <a:lumMod val="50000"/>
            </a:schemeClr>
          </a:solidFill>
          <a:ln w="2540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</a:ln>
          <a:effectLst>
            <a:outerShdw blurRad="50800" dist="38100" dir="13500000" algn="b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流程图: 终止 30"/>
          <p:cNvSpPr/>
          <p:nvPr/>
        </p:nvSpPr>
        <p:spPr>
          <a:xfrm flipH="1">
            <a:off x="6244590" y="4156075"/>
            <a:ext cx="2405380" cy="648335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119110" y="4270375"/>
            <a:ext cx="419735" cy="419735"/>
          </a:xfrm>
          <a:prstGeom prst="ellipse">
            <a:avLst/>
          </a:prstGeom>
          <a:solidFill>
            <a:schemeClr val="bg2">
              <a:lumMod val="50000"/>
            </a:schemeClr>
          </a:solidFill>
          <a:ln w="2540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</a:ln>
          <a:effectLst>
            <a:outerShdw blurRad="50800" dist="38100" dir="13500000" algn="b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33" name="等腰三角形 32"/>
          <p:cNvSpPr/>
          <p:nvPr/>
        </p:nvSpPr>
        <p:spPr>
          <a:xfrm rot="10800000">
            <a:off x="4175760" y="864235"/>
            <a:ext cx="4812665" cy="435737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4556125" y="1069340"/>
            <a:ext cx="4083685" cy="3696970"/>
          </a:xfrm>
          <a:prstGeom prst="triangle">
            <a:avLst/>
          </a:prstGeom>
          <a:blipFill rotWithShape="0">
            <a:blip r:embed="rId1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 flipH="1">
            <a:off x="3500120" y="1529715"/>
            <a:ext cx="293370" cy="294640"/>
            <a:chOff x="10946" y="9178"/>
            <a:chExt cx="935" cy="9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" name="Freeform 46"/>
            <p:cNvSpPr/>
            <p:nvPr/>
          </p:nvSpPr>
          <p:spPr bwMode="auto">
            <a:xfrm>
              <a:off x="11241" y="9178"/>
              <a:ext cx="640" cy="940"/>
            </a:xfrm>
            <a:custGeom>
              <a:avLst/>
              <a:gdLst>
                <a:gd name="T0" fmla="*/ 10 w 108"/>
                <a:gd name="T1" fmla="*/ 2 h 159"/>
                <a:gd name="T2" fmla="*/ 2 w 108"/>
                <a:gd name="T3" fmla="*/ 3 h 159"/>
                <a:gd name="T4" fmla="*/ 3 w 108"/>
                <a:gd name="T5" fmla="*/ 11 h 159"/>
                <a:gd name="T6" fmla="*/ 92 w 108"/>
                <a:gd name="T7" fmla="*/ 79 h 159"/>
                <a:gd name="T8" fmla="*/ 3 w 108"/>
                <a:gd name="T9" fmla="*/ 147 h 159"/>
                <a:gd name="T10" fmla="*/ 2 w 108"/>
                <a:gd name="T11" fmla="*/ 156 h 159"/>
                <a:gd name="T12" fmla="*/ 10 w 108"/>
                <a:gd name="T13" fmla="*/ 157 h 159"/>
                <a:gd name="T14" fmla="*/ 105 w 108"/>
                <a:gd name="T15" fmla="*/ 84 h 159"/>
                <a:gd name="T16" fmla="*/ 108 w 108"/>
                <a:gd name="T17" fmla="*/ 80 h 159"/>
                <a:gd name="T18" fmla="*/ 105 w 108"/>
                <a:gd name="T19" fmla="*/ 74 h 159"/>
                <a:gd name="T20" fmla="*/ 10 w 108"/>
                <a:gd name="T21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9">
                  <a:moveTo>
                    <a:pt x="10" y="2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0" y="6"/>
                    <a:pt x="0" y="9"/>
                    <a:pt x="3" y="11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0" y="149"/>
                    <a:pt x="0" y="153"/>
                    <a:pt x="2" y="156"/>
                  </a:cubicBezTo>
                  <a:cubicBezTo>
                    <a:pt x="4" y="158"/>
                    <a:pt x="7" y="159"/>
                    <a:pt x="10" y="157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7" y="83"/>
                    <a:pt x="108" y="82"/>
                    <a:pt x="108" y="80"/>
                  </a:cubicBezTo>
                  <a:cubicBezTo>
                    <a:pt x="108" y="77"/>
                    <a:pt x="106" y="75"/>
                    <a:pt x="105" y="74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0946" y="9178"/>
              <a:ext cx="633" cy="940"/>
            </a:xfrm>
            <a:custGeom>
              <a:avLst/>
              <a:gdLst>
                <a:gd name="T0" fmla="*/ 0 w 107"/>
                <a:gd name="T1" fmla="*/ 151 h 159"/>
                <a:gd name="T2" fmla="*/ 0 w 107"/>
                <a:gd name="T3" fmla="*/ 7 h 159"/>
                <a:gd name="T4" fmla="*/ 3 w 107"/>
                <a:gd name="T5" fmla="*/ 2 h 159"/>
                <a:gd name="T6" fmla="*/ 10 w 107"/>
                <a:gd name="T7" fmla="*/ 2 h 159"/>
                <a:gd name="T8" fmla="*/ 104 w 107"/>
                <a:gd name="T9" fmla="*/ 74 h 159"/>
                <a:gd name="T10" fmla="*/ 107 w 107"/>
                <a:gd name="T11" fmla="*/ 79 h 159"/>
                <a:gd name="T12" fmla="*/ 105 w 107"/>
                <a:gd name="T13" fmla="*/ 84 h 159"/>
                <a:gd name="T14" fmla="*/ 10 w 107"/>
                <a:gd name="T15" fmla="*/ 156 h 159"/>
                <a:gd name="T16" fmla="*/ 2 w 107"/>
                <a:gd name="T17" fmla="*/ 157 h 159"/>
                <a:gd name="T18" fmla="*/ 0 w 107"/>
                <a:gd name="T19" fmla="*/ 151 h 159"/>
                <a:gd name="T20" fmla="*/ 12 w 107"/>
                <a:gd name="T21" fmla="*/ 19 h 159"/>
                <a:gd name="T22" fmla="*/ 12 w 107"/>
                <a:gd name="T23" fmla="*/ 140 h 159"/>
                <a:gd name="T24" fmla="*/ 92 w 107"/>
                <a:gd name="T25" fmla="*/ 79 h 159"/>
                <a:gd name="T26" fmla="*/ 12 w 107"/>
                <a:gd name="T27" fmla="*/ 1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59">
                  <a:moveTo>
                    <a:pt x="0" y="15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5"/>
                    <a:pt x="107" y="76"/>
                    <a:pt x="107" y="79"/>
                  </a:cubicBezTo>
                  <a:cubicBezTo>
                    <a:pt x="107" y="81"/>
                    <a:pt x="106" y="83"/>
                    <a:pt x="105" y="84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8" y="158"/>
                    <a:pt x="5" y="159"/>
                    <a:pt x="2" y="157"/>
                  </a:cubicBezTo>
                  <a:cubicBezTo>
                    <a:pt x="0" y="155"/>
                    <a:pt x="0" y="153"/>
                    <a:pt x="0" y="151"/>
                  </a:cubicBezTo>
                  <a:close/>
                  <a:moveTo>
                    <a:pt x="12" y="19"/>
                  </a:moveTo>
                  <a:cubicBezTo>
                    <a:pt x="12" y="140"/>
                    <a:pt x="12" y="140"/>
                    <a:pt x="12" y="140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2" y="19"/>
                    <a:pt x="12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flipH="1">
            <a:off x="4030980" y="2931795"/>
            <a:ext cx="293370" cy="294640"/>
            <a:chOff x="10946" y="9178"/>
            <a:chExt cx="935" cy="9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8" name="Freeform 46"/>
            <p:cNvSpPr/>
            <p:nvPr/>
          </p:nvSpPr>
          <p:spPr bwMode="auto">
            <a:xfrm>
              <a:off x="11241" y="9178"/>
              <a:ext cx="640" cy="940"/>
            </a:xfrm>
            <a:custGeom>
              <a:avLst/>
              <a:gdLst>
                <a:gd name="T0" fmla="*/ 10 w 108"/>
                <a:gd name="T1" fmla="*/ 2 h 159"/>
                <a:gd name="T2" fmla="*/ 2 w 108"/>
                <a:gd name="T3" fmla="*/ 3 h 159"/>
                <a:gd name="T4" fmla="*/ 3 w 108"/>
                <a:gd name="T5" fmla="*/ 11 h 159"/>
                <a:gd name="T6" fmla="*/ 92 w 108"/>
                <a:gd name="T7" fmla="*/ 79 h 159"/>
                <a:gd name="T8" fmla="*/ 3 w 108"/>
                <a:gd name="T9" fmla="*/ 147 h 159"/>
                <a:gd name="T10" fmla="*/ 2 w 108"/>
                <a:gd name="T11" fmla="*/ 156 h 159"/>
                <a:gd name="T12" fmla="*/ 10 w 108"/>
                <a:gd name="T13" fmla="*/ 157 h 159"/>
                <a:gd name="T14" fmla="*/ 105 w 108"/>
                <a:gd name="T15" fmla="*/ 84 h 159"/>
                <a:gd name="T16" fmla="*/ 108 w 108"/>
                <a:gd name="T17" fmla="*/ 80 h 159"/>
                <a:gd name="T18" fmla="*/ 105 w 108"/>
                <a:gd name="T19" fmla="*/ 74 h 159"/>
                <a:gd name="T20" fmla="*/ 10 w 108"/>
                <a:gd name="T21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9">
                  <a:moveTo>
                    <a:pt x="10" y="2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0" y="6"/>
                    <a:pt x="0" y="9"/>
                    <a:pt x="3" y="11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0" y="149"/>
                    <a:pt x="0" y="153"/>
                    <a:pt x="2" y="156"/>
                  </a:cubicBezTo>
                  <a:cubicBezTo>
                    <a:pt x="4" y="158"/>
                    <a:pt x="7" y="159"/>
                    <a:pt x="10" y="157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7" y="83"/>
                    <a:pt x="108" y="82"/>
                    <a:pt x="108" y="80"/>
                  </a:cubicBezTo>
                  <a:cubicBezTo>
                    <a:pt x="108" y="77"/>
                    <a:pt x="106" y="75"/>
                    <a:pt x="105" y="74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39" name="Freeform 47"/>
            <p:cNvSpPr>
              <a:spLocks noEditPoints="1"/>
            </p:cNvSpPr>
            <p:nvPr/>
          </p:nvSpPr>
          <p:spPr bwMode="auto">
            <a:xfrm>
              <a:off x="10946" y="9178"/>
              <a:ext cx="633" cy="940"/>
            </a:xfrm>
            <a:custGeom>
              <a:avLst/>
              <a:gdLst>
                <a:gd name="T0" fmla="*/ 0 w 107"/>
                <a:gd name="T1" fmla="*/ 151 h 159"/>
                <a:gd name="T2" fmla="*/ 0 w 107"/>
                <a:gd name="T3" fmla="*/ 7 h 159"/>
                <a:gd name="T4" fmla="*/ 3 w 107"/>
                <a:gd name="T5" fmla="*/ 2 h 159"/>
                <a:gd name="T6" fmla="*/ 10 w 107"/>
                <a:gd name="T7" fmla="*/ 2 h 159"/>
                <a:gd name="T8" fmla="*/ 104 w 107"/>
                <a:gd name="T9" fmla="*/ 74 h 159"/>
                <a:gd name="T10" fmla="*/ 107 w 107"/>
                <a:gd name="T11" fmla="*/ 79 h 159"/>
                <a:gd name="T12" fmla="*/ 105 w 107"/>
                <a:gd name="T13" fmla="*/ 84 h 159"/>
                <a:gd name="T14" fmla="*/ 10 w 107"/>
                <a:gd name="T15" fmla="*/ 156 h 159"/>
                <a:gd name="T16" fmla="*/ 2 w 107"/>
                <a:gd name="T17" fmla="*/ 157 h 159"/>
                <a:gd name="T18" fmla="*/ 0 w 107"/>
                <a:gd name="T19" fmla="*/ 151 h 159"/>
                <a:gd name="T20" fmla="*/ 12 w 107"/>
                <a:gd name="T21" fmla="*/ 19 h 159"/>
                <a:gd name="T22" fmla="*/ 12 w 107"/>
                <a:gd name="T23" fmla="*/ 140 h 159"/>
                <a:gd name="T24" fmla="*/ 92 w 107"/>
                <a:gd name="T25" fmla="*/ 79 h 159"/>
                <a:gd name="T26" fmla="*/ 12 w 107"/>
                <a:gd name="T27" fmla="*/ 1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59">
                  <a:moveTo>
                    <a:pt x="0" y="15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5"/>
                    <a:pt x="107" y="76"/>
                    <a:pt x="107" y="79"/>
                  </a:cubicBezTo>
                  <a:cubicBezTo>
                    <a:pt x="107" y="81"/>
                    <a:pt x="106" y="83"/>
                    <a:pt x="105" y="84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8" y="158"/>
                    <a:pt x="5" y="159"/>
                    <a:pt x="2" y="157"/>
                  </a:cubicBezTo>
                  <a:cubicBezTo>
                    <a:pt x="0" y="155"/>
                    <a:pt x="0" y="153"/>
                    <a:pt x="0" y="151"/>
                  </a:cubicBezTo>
                  <a:close/>
                  <a:moveTo>
                    <a:pt x="12" y="19"/>
                  </a:moveTo>
                  <a:cubicBezTo>
                    <a:pt x="12" y="140"/>
                    <a:pt x="12" y="140"/>
                    <a:pt x="12" y="140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2" y="19"/>
                    <a:pt x="12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flipH="1">
            <a:off x="5290185" y="4333240"/>
            <a:ext cx="293370" cy="294640"/>
            <a:chOff x="10946" y="9178"/>
            <a:chExt cx="935" cy="9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1" name="Freeform 46"/>
            <p:cNvSpPr/>
            <p:nvPr/>
          </p:nvSpPr>
          <p:spPr bwMode="auto">
            <a:xfrm>
              <a:off x="11241" y="9178"/>
              <a:ext cx="640" cy="940"/>
            </a:xfrm>
            <a:custGeom>
              <a:avLst/>
              <a:gdLst>
                <a:gd name="T0" fmla="*/ 10 w 108"/>
                <a:gd name="T1" fmla="*/ 2 h 159"/>
                <a:gd name="T2" fmla="*/ 2 w 108"/>
                <a:gd name="T3" fmla="*/ 3 h 159"/>
                <a:gd name="T4" fmla="*/ 3 w 108"/>
                <a:gd name="T5" fmla="*/ 11 h 159"/>
                <a:gd name="T6" fmla="*/ 92 w 108"/>
                <a:gd name="T7" fmla="*/ 79 h 159"/>
                <a:gd name="T8" fmla="*/ 3 w 108"/>
                <a:gd name="T9" fmla="*/ 147 h 159"/>
                <a:gd name="T10" fmla="*/ 2 w 108"/>
                <a:gd name="T11" fmla="*/ 156 h 159"/>
                <a:gd name="T12" fmla="*/ 10 w 108"/>
                <a:gd name="T13" fmla="*/ 157 h 159"/>
                <a:gd name="T14" fmla="*/ 105 w 108"/>
                <a:gd name="T15" fmla="*/ 84 h 159"/>
                <a:gd name="T16" fmla="*/ 108 w 108"/>
                <a:gd name="T17" fmla="*/ 80 h 159"/>
                <a:gd name="T18" fmla="*/ 105 w 108"/>
                <a:gd name="T19" fmla="*/ 74 h 159"/>
                <a:gd name="T20" fmla="*/ 10 w 108"/>
                <a:gd name="T21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9">
                  <a:moveTo>
                    <a:pt x="10" y="2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0" y="6"/>
                    <a:pt x="0" y="9"/>
                    <a:pt x="3" y="11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0" y="149"/>
                    <a:pt x="0" y="153"/>
                    <a:pt x="2" y="156"/>
                  </a:cubicBezTo>
                  <a:cubicBezTo>
                    <a:pt x="4" y="158"/>
                    <a:pt x="7" y="159"/>
                    <a:pt x="10" y="157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7" y="83"/>
                    <a:pt x="108" y="82"/>
                    <a:pt x="108" y="80"/>
                  </a:cubicBezTo>
                  <a:cubicBezTo>
                    <a:pt x="108" y="77"/>
                    <a:pt x="106" y="75"/>
                    <a:pt x="105" y="74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42" name="Freeform 47"/>
            <p:cNvSpPr>
              <a:spLocks noEditPoints="1"/>
            </p:cNvSpPr>
            <p:nvPr/>
          </p:nvSpPr>
          <p:spPr bwMode="auto">
            <a:xfrm>
              <a:off x="10946" y="9178"/>
              <a:ext cx="633" cy="940"/>
            </a:xfrm>
            <a:custGeom>
              <a:avLst/>
              <a:gdLst>
                <a:gd name="T0" fmla="*/ 0 w 107"/>
                <a:gd name="T1" fmla="*/ 151 h 159"/>
                <a:gd name="T2" fmla="*/ 0 w 107"/>
                <a:gd name="T3" fmla="*/ 7 h 159"/>
                <a:gd name="T4" fmla="*/ 3 w 107"/>
                <a:gd name="T5" fmla="*/ 2 h 159"/>
                <a:gd name="T6" fmla="*/ 10 w 107"/>
                <a:gd name="T7" fmla="*/ 2 h 159"/>
                <a:gd name="T8" fmla="*/ 104 w 107"/>
                <a:gd name="T9" fmla="*/ 74 h 159"/>
                <a:gd name="T10" fmla="*/ 107 w 107"/>
                <a:gd name="T11" fmla="*/ 79 h 159"/>
                <a:gd name="T12" fmla="*/ 105 w 107"/>
                <a:gd name="T13" fmla="*/ 84 h 159"/>
                <a:gd name="T14" fmla="*/ 10 w 107"/>
                <a:gd name="T15" fmla="*/ 156 h 159"/>
                <a:gd name="T16" fmla="*/ 2 w 107"/>
                <a:gd name="T17" fmla="*/ 157 h 159"/>
                <a:gd name="T18" fmla="*/ 0 w 107"/>
                <a:gd name="T19" fmla="*/ 151 h 159"/>
                <a:gd name="T20" fmla="*/ 12 w 107"/>
                <a:gd name="T21" fmla="*/ 19 h 159"/>
                <a:gd name="T22" fmla="*/ 12 w 107"/>
                <a:gd name="T23" fmla="*/ 140 h 159"/>
                <a:gd name="T24" fmla="*/ 92 w 107"/>
                <a:gd name="T25" fmla="*/ 79 h 159"/>
                <a:gd name="T26" fmla="*/ 12 w 107"/>
                <a:gd name="T27" fmla="*/ 1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59">
                  <a:moveTo>
                    <a:pt x="0" y="15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5"/>
                    <a:pt x="107" y="76"/>
                    <a:pt x="107" y="79"/>
                  </a:cubicBezTo>
                  <a:cubicBezTo>
                    <a:pt x="107" y="81"/>
                    <a:pt x="106" y="83"/>
                    <a:pt x="105" y="84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8" y="158"/>
                    <a:pt x="5" y="159"/>
                    <a:pt x="2" y="157"/>
                  </a:cubicBezTo>
                  <a:cubicBezTo>
                    <a:pt x="0" y="155"/>
                    <a:pt x="0" y="153"/>
                    <a:pt x="0" y="151"/>
                  </a:cubicBezTo>
                  <a:close/>
                  <a:moveTo>
                    <a:pt x="12" y="19"/>
                  </a:moveTo>
                  <a:cubicBezTo>
                    <a:pt x="12" y="140"/>
                    <a:pt x="12" y="140"/>
                    <a:pt x="12" y="140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2" y="19"/>
                    <a:pt x="12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229600" y="4333240"/>
            <a:ext cx="293370" cy="294640"/>
            <a:chOff x="10946" y="9178"/>
            <a:chExt cx="935" cy="9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4" name="Freeform 46"/>
            <p:cNvSpPr/>
            <p:nvPr/>
          </p:nvSpPr>
          <p:spPr bwMode="auto">
            <a:xfrm>
              <a:off x="11241" y="9178"/>
              <a:ext cx="640" cy="940"/>
            </a:xfrm>
            <a:custGeom>
              <a:avLst/>
              <a:gdLst>
                <a:gd name="T0" fmla="*/ 10 w 108"/>
                <a:gd name="T1" fmla="*/ 2 h 159"/>
                <a:gd name="T2" fmla="*/ 2 w 108"/>
                <a:gd name="T3" fmla="*/ 3 h 159"/>
                <a:gd name="T4" fmla="*/ 3 w 108"/>
                <a:gd name="T5" fmla="*/ 11 h 159"/>
                <a:gd name="T6" fmla="*/ 92 w 108"/>
                <a:gd name="T7" fmla="*/ 79 h 159"/>
                <a:gd name="T8" fmla="*/ 3 w 108"/>
                <a:gd name="T9" fmla="*/ 147 h 159"/>
                <a:gd name="T10" fmla="*/ 2 w 108"/>
                <a:gd name="T11" fmla="*/ 156 h 159"/>
                <a:gd name="T12" fmla="*/ 10 w 108"/>
                <a:gd name="T13" fmla="*/ 157 h 159"/>
                <a:gd name="T14" fmla="*/ 105 w 108"/>
                <a:gd name="T15" fmla="*/ 84 h 159"/>
                <a:gd name="T16" fmla="*/ 108 w 108"/>
                <a:gd name="T17" fmla="*/ 80 h 159"/>
                <a:gd name="T18" fmla="*/ 105 w 108"/>
                <a:gd name="T19" fmla="*/ 74 h 159"/>
                <a:gd name="T20" fmla="*/ 10 w 108"/>
                <a:gd name="T21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9">
                  <a:moveTo>
                    <a:pt x="10" y="2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0" y="6"/>
                    <a:pt x="0" y="9"/>
                    <a:pt x="3" y="11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0" y="149"/>
                    <a:pt x="0" y="153"/>
                    <a:pt x="2" y="156"/>
                  </a:cubicBezTo>
                  <a:cubicBezTo>
                    <a:pt x="4" y="158"/>
                    <a:pt x="7" y="159"/>
                    <a:pt x="10" y="157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7" y="83"/>
                    <a:pt x="108" y="82"/>
                    <a:pt x="108" y="80"/>
                  </a:cubicBezTo>
                  <a:cubicBezTo>
                    <a:pt x="108" y="77"/>
                    <a:pt x="106" y="75"/>
                    <a:pt x="105" y="74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45" name="Freeform 47"/>
            <p:cNvSpPr>
              <a:spLocks noEditPoints="1"/>
            </p:cNvSpPr>
            <p:nvPr/>
          </p:nvSpPr>
          <p:spPr bwMode="auto">
            <a:xfrm>
              <a:off x="10946" y="9178"/>
              <a:ext cx="633" cy="940"/>
            </a:xfrm>
            <a:custGeom>
              <a:avLst/>
              <a:gdLst>
                <a:gd name="T0" fmla="*/ 0 w 107"/>
                <a:gd name="T1" fmla="*/ 151 h 159"/>
                <a:gd name="T2" fmla="*/ 0 w 107"/>
                <a:gd name="T3" fmla="*/ 7 h 159"/>
                <a:gd name="T4" fmla="*/ 3 w 107"/>
                <a:gd name="T5" fmla="*/ 2 h 159"/>
                <a:gd name="T6" fmla="*/ 10 w 107"/>
                <a:gd name="T7" fmla="*/ 2 h 159"/>
                <a:gd name="T8" fmla="*/ 104 w 107"/>
                <a:gd name="T9" fmla="*/ 74 h 159"/>
                <a:gd name="T10" fmla="*/ 107 w 107"/>
                <a:gd name="T11" fmla="*/ 79 h 159"/>
                <a:gd name="T12" fmla="*/ 105 w 107"/>
                <a:gd name="T13" fmla="*/ 84 h 159"/>
                <a:gd name="T14" fmla="*/ 10 w 107"/>
                <a:gd name="T15" fmla="*/ 156 h 159"/>
                <a:gd name="T16" fmla="*/ 2 w 107"/>
                <a:gd name="T17" fmla="*/ 157 h 159"/>
                <a:gd name="T18" fmla="*/ 0 w 107"/>
                <a:gd name="T19" fmla="*/ 151 h 159"/>
                <a:gd name="T20" fmla="*/ 12 w 107"/>
                <a:gd name="T21" fmla="*/ 19 h 159"/>
                <a:gd name="T22" fmla="*/ 12 w 107"/>
                <a:gd name="T23" fmla="*/ 140 h 159"/>
                <a:gd name="T24" fmla="*/ 92 w 107"/>
                <a:gd name="T25" fmla="*/ 79 h 159"/>
                <a:gd name="T26" fmla="*/ 12 w 107"/>
                <a:gd name="T27" fmla="*/ 1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59">
                  <a:moveTo>
                    <a:pt x="0" y="15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5"/>
                    <a:pt x="107" y="76"/>
                    <a:pt x="107" y="79"/>
                  </a:cubicBezTo>
                  <a:cubicBezTo>
                    <a:pt x="107" y="81"/>
                    <a:pt x="106" y="83"/>
                    <a:pt x="105" y="84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8" y="158"/>
                    <a:pt x="5" y="159"/>
                    <a:pt x="2" y="157"/>
                  </a:cubicBezTo>
                  <a:cubicBezTo>
                    <a:pt x="0" y="155"/>
                    <a:pt x="0" y="153"/>
                    <a:pt x="0" y="151"/>
                  </a:cubicBezTo>
                  <a:close/>
                  <a:moveTo>
                    <a:pt x="12" y="19"/>
                  </a:moveTo>
                  <a:cubicBezTo>
                    <a:pt x="12" y="140"/>
                    <a:pt x="12" y="140"/>
                    <a:pt x="12" y="140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2" y="19"/>
                    <a:pt x="12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284335" y="2931795"/>
            <a:ext cx="293370" cy="294640"/>
            <a:chOff x="10946" y="9178"/>
            <a:chExt cx="935" cy="9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7" name="Freeform 46"/>
            <p:cNvSpPr/>
            <p:nvPr/>
          </p:nvSpPr>
          <p:spPr bwMode="auto">
            <a:xfrm>
              <a:off x="11241" y="9178"/>
              <a:ext cx="640" cy="940"/>
            </a:xfrm>
            <a:custGeom>
              <a:avLst/>
              <a:gdLst>
                <a:gd name="T0" fmla="*/ 10 w 108"/>
                <a:gd name="T1" fmla="*/ 2 h 159"/>
                <a:gd name="T2" fmla="*/ 2 w 108"/>
                <a:gd name="T3" fmla="*/ 3 h 159"/>
                <a:gd name="T4" fmla="*/ 3 w 108"/>
                <a:gd name="T5" fmla="*/ 11 h 159"/>
                <a:gd name="T6" fmla="*/ 92 w 108"/>
                <a:gd name="T7" fmla="*/ 79 h 159"/>
                <a:gd name="T8" fmla="*/ 3 w 108"/>
                <a:gd name="T9" fmla="*/ 147 h 159"/>
                <a:gd name="T10" fmla="*/ 2 w 108"/>
                <a:gd name="T11" fmla="*/ 156 h 159"/>
                <a:gd name="T12" fmla="*/ 10 w 108"/>
                <a:gd name="T13" fmla="*/ 157 h 159"/>
                <a:gd name="T14" fmla="*/ 105 w 108"/>
                <a:gd name="T15" fmla="*/ 84 h 159"/>
                <a:gd name="T16" fmla="*/ 108 w 108"/>
                <a:gd name="T17" fmla="*/ 80 h 159"/>
                <a:gd name="T18" fmla="*/ 105 w 108"/>
                <a:gd name="T19" fmla="*/ 74 h 159"/>
                <a:gd name="T20" fmla="*/ 10 w 108"/>
                <a:gd name="T21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9">
                  <a:moveTo>
                    <a:pt x="10" y="2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0" y="6"/>
                    <a:pt x="0" y="9"/>
                    <a:pt x="3" y="11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0" y="149"/>
                    <a:pt x="0" y="153"/>
                    <a:pt x="2" y="156"/>
                  </a:cubicBezTo>
                  <a:cubicBezTo>
                    <a:pt x="4" y="158"/>
                    <a:pt x="7" y="159"/>
                    <a:pt x="10" y="157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7" y="83"/>
                    <a:pt x="108" y="82"/>
                    <a:pt x="108" y="80"/>
                  </a:cubicBezTo>
                  <a:cubicBezTo>
                    <a:pt x="108" y="77"/>
                    <a:pt x="106" y="75"/>
                    <a:pt x="105" y="74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0946" y="9178"/>
              <a:ext cx="633" cy="940"/>
            </a:xfrm>
            <a:custGeom>
              <a:avLst/>
              <a:gdLst>
                <a:gd name="T0" fmla="*/ 0 w 107"/>
                <a:gd name="T1" fmla="*/ 151 h 159"/>
                <a:gd name="T2" fmla="*/ 0 w 107"/>
                <a:gd name="T3" fmla="*/ 7 h 159"/>
                <a:gd name="T4" fmla="*/ 3 w 107"/>
                <a:gd name="T5" fmla="*/ 2 h 159"/>
                <a:gd name="T6" fmla="*/ 10 w 107"/>
                <a:gd name="T7" fmla="*/ 2 h 159"/>
                <a:gd name="T8" fmla="*/ 104 w 107"/>
                <a:gd name="T9" fmla="*/ 74 h 159"/>
                <a:gd name="T10" fmla="*/ 107 w 107"/>
                <a:gd name="T11" fmla="*/ 79 h 159"/>
                <a:gd name="T12" fmla="*/ 105 w 107"/>
                <a:gd name="T13" fmla="*/ 84 h 159"/>
                <a:gd name="T14" fmla="*/ 10 w 107"/>
                <a:gd name="T15" fmla="*/ 156 h 159"/>
                <a:gd name="T16" fmla="*/ 2 w 107"/>
                <a:gd name="T17" fmla="*/ 157 h 159"/>
                <a:gd name="T18" fmla="*/ 0 w 107"/>
                <a:gd name="T19" fmla="*/ 151 h 159"/>
                <a:gd name="T20" fmla="*/ 12 w 107"/>
                <a:gd name="T21" fmla="*/ 19 h 159"/>
                <a:gd name="T22" fmla="*/ 12 w 107"/>
                <a:gd name="T23" fmla="*/ 140 h 159"/>
                <a:gd name="T24" fmla="*/ 92 w 107"/>
                <a:gd name="T25" fmla="*/ 79 h 159"/>
                <a:gd name="T26" fmla="*/ 12 w 107"/>
                <a:gd name="T27" fmla="*/ 1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59">
                  <a:moveTo>
                    <a:pt x="0" y="15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5"/>
                    <a:pt x="107" y="76"/>
                    <a:pt x="107" y="79"/>
                  </a:cubicBezTo>
                  <a:cubicBezTo>
                    <a:pt x="107" y="81"/>
                    <a:pt x="106" y="83"/>
                    <a:pt x="105" y="84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8" y="158"/>
                    <a:pt x="5" y="159"/>
                    <a:pt x="2" y="157"/>
                  </a:cubicBezTo>
                  <a:cubicBezTo>
                    <a:pt x="0" y="155"/>
                    <a:pt x="0" y="153"/>
                    <a:pt x="0" y="151"/>
                  </a:cubicBezTo>
                  <a:close/>
                  <a:moveTo>
                    <a:pt x="12" y="19"/>
                  </a:moveTo>
                  <a:cubicBezTo>
                    <a:pt x="12" y="140"/>
                    <a:pt x="12" y="140"/>
                    <a:pt x="12" y="140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2" y="19"/>
                    <a:pt x="12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773160" y="1530350"/>
            <a:ext cx="293370" cy="294640"/>
            <a:chOff x="10946" y="9178"/>
            <a:chExt cx="935" cy="9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Freeform 46"/>
            <p:cNvSpPr/>
            <p:nvPr/>
          </p:nvSpPr>
          <p:spPr bwMode="auto">
            <a:xfrm>
              <a:off x="11241" y="9178"/>
              <a:ext cx="640" cy="940"/>
            </a:xfrm>
            <a:custGeom>
              <a:avLst/>
              <a:gdLst>
                <a:gd name="T0" fmla="*/ 10 w 108"/>
                <a:gd name="T1" fmla="*/ 2 h 159"/>
                <a:gd name="T2" fmla="*/ 2 w 108"/>
                <a:gd name="T3" fmla="*/ 3 h 159"/>
                <a:gd name="T4" fmla="*/ 3 w 108"/>
                <a:gd name="T5" fmla="*/ 11 h 159"/>
                <a:gd name="T6" fmla="*/ 92 w 108"/>
                <a:gd name="T7" fmla="*/ 79 h 159"/>
                <a:gd name="T8" fmla="*/ 3 w 108"/>
                <a:gd name="T9" fmla="*/ 147 h 159"/>
                <a:gd name="T10" fmla="*/ 2 w 108"/>
                <a:gd name="T11" fmla="*/ 156 h 159"/>
                <a:gd name="T12" fmla="*/ 10 w 108"/>
                <a:gd name="T13" fmla="*/ 157 h 159"/>
                <a:gd name="T14" fmla="*/ 105 w 108"/>
                <a:gd name="T15" fmla="*/ 84 h 159"/>
                <a:gd name="T16" fmla="*/ 108 w 108"/>
                <a:gd name="T17" fmla="*/ 80 h 159"/>
                <a:gd name="T18" fmla="*/ 105 w 108"/>
                <a:gd name="T19" fmla="*/ 74 h 159"/>
                <a:gd name="T20" fmla="*/ 10 w 108"/>
                <a:gd name="T21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9">
                  <a:moveTo>
                    <a:pt x="10" y="2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0" y="6"/>
                    <a:pt x="0" y="9"/>
                    <a:pt x="3" y="11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0" y="149"/>
                    <a:pt x="0" y="153"/>
                    <a:pt x="2" y="156"/>
                  </a:cubicBezTo>
                  <a:cubicBezTo>
                    <a:pt x="4" y="158"/>
                    <a:pt x="7" y="159"/>
                    <a:pt x="10" y="157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7" y="83"/>
                    <a:pt x="108" y="82"/>
                    <a:pt x="108" y="80"/>
                  </a:cubicBezTo>
                  <a:cubicBezTo>
                    <a:pt x="108" y="77"/>
                    <a:pt x="106" y="75"/>
                    <a:pt x="105" y="74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51" name="Freeform 47"/>
            <p:cNvSpPr>
              <a:spLocks noEditPoints="1"/>
            </p:cNvSpPr>
            <p:nvPr/>
          </p:nvSpPr>
          <p:spPr bwMode="auto">
            <a:xfrm>
              <a:off x="10946" y="9178"/>
              <a:ext cx="633" cy="940"/>
            </a:xfrm>
            <a:custGeom>
              <a:avLst/>
              <a:gdLst>
                <a:gd name="T0" fmla="*/ 0 w 107"/>
                <a:gd name="T1" fmla="*/ 151 h 159"/>
                <a:gd name="T2" fmla="*/ 0 w 107"/>
                <a:gd name="T3" fmla="*/ 7 h 159"/>
                <a:gd name="T4" fmla="*/ 3 w 107"/>
                <a:gd name="T5" fmla="*/ 2 h 159"/>
                <a:gd name="T6" fmla="*/ 10 w 107"/>
                <a:gd name="T7" fmla="*/ 2 h 159"/>
                <a:gd name="T8" fmla="*/ 104 w 107"/>
                <a:gd name="T9" fmla="*/ 74 h 159"/>
                <a:gd name="T10" fmla="*/ 107 w 107"/>
                <a:gd name="T11" fmla="*/ 79 h 159"/>
                <a:gd name="T12" fmla="*/ 105 w 107"/>
                <a:gd name="T13" fmla="*/ 84 h 159"/>
                <a:gd name="T14" fmla="*/ 10 w 107"/>
                <a:gd name="T15" fmla="*/ 156 h 159"/>
                <a:gd name="T16" fmla="*/ 2 w 107"/>
                <a:gd name="T17" fmla="*/ 157 h 159"/>
                <a:gd name="T18" fmla="*/ 0 w 107"/>
                <a:gd name="T19" fmla="*/ 151 h 159"/>
                <a:gd name="T20" fmla="*/ 12 w 107"/>
                <a:gd name="T21" fmla="*/ 19 h 159"/>
                <a:gd name="T22" fmla="*/ 12 w 107"/>
                <a:gd name="T23" fmla="*/ 140 h 159"/>
                <a:gd name="T24" fmla="*/ 92 w 107"/>
                <a:gd name="T25" fmla="*/ 79 h 159"/>
                <a:gd name="T26" fmla="*/ 12 w 107"/>
                <a:gd name="T27" fmla="*/ 1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59">
                  <a:moveTo>
                    <a:pt x="0" y="15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5"/>
                    <a:pt x="107" y="76"/>
                    <a:pt x="107" y="79"/>
                  </a:cubicBezTo>
                  <a:cubicBezTo>
                    <a:pt x="107" y="81"/>
                    <a:pt x="106" y="83"/>
                    <a:pt x="105" y="84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8" y="158"/>
                    <a:pt x="5" y="159"/>
                    <a:pt x="2" y="157"/>
                  </a:cubicBezTo>
                  <a:cubicBezTo>
                    <a:pt x="0" y="155"/>
                    <a:pt x="0" y="153"/>
                    <a:pt x="0" y="151"/>
                  </a:cubicBezTo>
                  <a:close/>
                  <a:moveTo>
                    <a:pt x="12" y="19"/>
                  </a:moveTo>
                  <a:cubicBezTo>
                    <a:pt x="12" y="140"/>
                    <a:pt x="12" y="140"/>
                    <a:pt x="12" y="140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2" y="19"/>
                    <a:pt x="12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242060" y="1069340"/>
            <a:ext cx="195389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242060" y="2587625"/>
            <a:ext cx="245935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242060" y="4156075"/>
            <a:ext cx="353504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377045" y="1069340"/>
            <a:ext cx="26447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810750" y="2473960"/>
            <a:ext cx="221170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971915" y="4002405"/>
            <a:ext cx="30505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531235" y="5865495"/>
            <a:ext cx="613346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565910" y="5462905"/>
            <a:ext cx="9718675" cy="0"/>
          </a:xfrm>
          <a:prstGeom prst="line">
            <a:avLst/>
          </a:prstGeom>
          <a:ln w="285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等腰三角形 60"/>
          <p:cNvSpPr/>
          <p:nvPr/>
        </p:nvSpPr>
        <p:spPr>
          <a:xfrm rot="10800000">
            <a:off x="4550410" y="1085215"/>
            <a:ext cx="4083685" cy="3696970"/>
          </a:xfrm>
          <a:prstGeom prst="triangle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7000" t="-5000" r="-7000" b="-8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5240" y="0"/>
            <a:ext cx="12207240" cy="289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52695" y="563245"/>
            <a:ext cx="2085975" cy="101473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wrap="square" rtlCol="0" anchor="t">
            <a:spAutoFit/>
          </a:bodyPr>
          <a:p>
            <a:pPr algn="dist"/>
            <a:r>
              <a:rPr lang="zh-CN" altLang="en-US" sz="6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3500000" algn="br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目录</a:t>
            </a:r>
            <a:endParaRPr lang="zh-CN" altLang="en-US" sz="6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3500000" algn="br" rotWithShape="0">
                  <a:schemeClr val="bg1">
                    <a:lumMod val="85000"/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5515" y="1597025"/>
            <a:ext cx="2680335" cy="58356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wrap="square" rtlCol="0" anchor="t">
            <a:spAutoFit/>
          </a:bodyPr>
          <a:p>
            <a:pPr algn="dist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3500000" algn="br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CONTENTS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3500000" algn="br" rotWithShape="0">
                  <a:schemeClr val="bg1">
                    <a:lumMod val="85000"/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5770" y="1941830"/>
            <a:ext cx="1501140" cy="1617345"/>
            <a:chOff x="702" y="3058"/>
            <a:chExt cx="2364" cy="2547"/>
          </a:xfrm>
        </p:grpSpPr>
        <p:sp>
          <p:nvSpPr>
            <p:cNvPr id="6" name="等腰三角形 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896235" y="1941830"/>
            <a:ext cx="1501140" cy="1617345"/>
            <a:chOff x="702" y="3058"/>
            <a:chExt cx="2364" cy="2547"/>
          </a:xfrm>
        </p:grpSpPr>
        <p:sp>
          <p:nvSpPr>
            <p:cNvPr id="10" name="等腰三角形 9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44160" y="2037080"/>
            <a:ext cx="1501140" cy="1617345"/>
            <a:chOff x="702" y="3058"/>
            <a:chExt cx="2364" cy="2547"/>
          </a:xfrm>
        </p:grpSpPr>
        <p:sp>
          <p:nvSpPr>
            <p:cNvPr id="13" name="等腰三角形 12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800975" y="1941830"/>
            <a:ext cx="1501140" cy="1617345"/>
            <a:chOff x="702" y="3058"/>
            <a:chExt cx="2364" cy="2547"/>
          </a:xfrm>
        </p:grpSpPr>
        <p:sp>
          <p:nvSpPr>
            <p:cNvPr id="16" name="等腰三角形 1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270490" y="1941830"/>
            <a:ext cx="1501140" cy="1617345"/>
            <a:chOff x="702" y="3058"/>
            <a:chExt cx="2364" cy="2547"/>
          </a:xfrm>
        </p:grpSpPr>
        <p:sp>
          <p:nvSpPr>
            <p:cNvPr id="19" name="等腰三角形 18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73405" y="2332990"/>
            <a:ext cx="1094105" cy="9220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gradFill>
                  <a:gsLst>
                    <a:gs pos="39000">
                      <a:schemeClr val="bg1">
                        <a:lumMod val="85000"/>
                      </a:schemeClr>
                    </a:gs>
                    <a:gs pos="62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0"/>
                </a:gra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1</a:t>
            </a:r>
            <a:endParaRPr lang="en-US" altLang="zh-CN" sz="5400">
              <a:gradFill>
                <a:gsLst>
                  <a:gs pos="39000">
                    <a:schemeClr val="bg1">
                      <a:lumMod val="85000"/>
                    </a:schemeClr>
                  </a:gs>
                  <a:gs pos="62000">
                    <a:schemeClr val="tx1">
                      <a:lumMod val="85000"/>
                      <a:lumOff val="15000"/>
                    </a:schemeClr>
                  </a:gs>
                </a:gsLst>
                <a:lin ang="16200000" scaled="0"/>
              </a:gra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63545" y="2332990"/>
            <a:ext cx="1094105" cy="9220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gradFill>
                  <a:gsLst>
                    <a:gs pos="39000">
                      <a:schemeClr val="bg1">
                        <a:lumMod val="85000"/>
                      </a:schemeClr>
                    </a:gs>
                    <a:gs pos="62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0"/>
                </a:gra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2</a:t>
            </a:r>
            <a:endParaRPr lang="en-US" altLang="zh-CN" sz="5400">
              <a:gradFill>
                <a:gsLst>
                  <a:gs pos="39000">
                    <a:schemeClr val="bg1">
                      <a:lumMod val="85000"/>
                    </a:schemeClr>
                  </a:gs>
                  <a:gs pos="62000">
                    <a:schemeClr val="tx1">
                      <a:lumMod val="85000"/>
                      <a:lumOff val="15000"/>
                    </a:schemeClr>
                  </a:gs>
                </a:gsLst>
                <a:lin ang="16200000" scaled="0"/>
              </a:gra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47030" y="2332990"/>
            <a:ext cx="1094105" cy="9220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gradFill>
                  <a:gsLst>
                    <a:gs pos="39000">
                      <a:schemeClr val="bg1">
                        <a:lumMod val="85000"/>
                      </a:schemeClr>
                    </a:gs>
                    <a:gs pos="62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0"/>
                </a:gra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3</a:t>
            </a:r>
            <a:endParaRPr lang="en-US" altLang="zh-CN" sz="5400">
              <a:gradFill>
                <a:gsLst>
                  <a:gs pos="39000">
                    <a:schemeClr val="bg1">
                      <a:lumMod val="85000"/>
                    </a:schemeClr>
                  </a:gs>
                  <a:gs pos="62000">
                    <a:schemeClr val="tx1">
                      <a:lumMod val="85000"/>
                      <a:lumOff val="15000"/>
                    </a:schemeClr>
                  </a:gs>
                </a:gsLst>
                <a:lin ang="16200000" scaled="0"/>
              </a:gra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11465" y="2332990"/>
            <a:ext cx="1094105" cy="9220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gradFill>
                  <a:gsLst>
                    <a:gs pos="39000">
                      <a:schemeClr val="bg1">
                        <a:lumMod val="85000"/>
                      </a:schemeClr>
                    </a:gs>
                    <a:gs pos="62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0"/>
                </a:gra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4</a:t>
            </a:r>
            <a:endParaRPr lang="en-US" altLang="zh-CN" sz="5400">
              <a:gradFill>
                <a:gsLst>
                  <a:gs pos="39000">
                    <a:schemeClr val="bg1">
                      <a:lumMod val="85000"/>
                    </a:schemeClr>
                  </a:gs>
                  <a:gs pos="62000">
                    <a:schemeClr val="tx1">
                      <a:lumMod val="85000"/>
                      <a:lumOff val="15000"/>
                    </a:schemeClr>
                  </a:gs>
                </a:gsLst>
                <a:lin ang="16200000" scaled="0"/>
              </a:gra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367645" y="2332990"/>
            <a:ext cx="1094105" cy="9220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gradFill>
                  <a:gsLst>
                    <a:gs pos="39000">
                      <a:schemeClr val="bg1">
                        <a:lumMod val="85000"/>
                      </a:schemeClr>
                    </a:gs>
                    <a:gs pos="62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0"/>
                </a:gra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5</a:t>
            </a:r>
            <a:endParaRPr lang="en-US" altLang="zh-CN" sz="5400">
              <a:gradFill>
                <a:gsLst>
                  <a:gs pos="39000">
                    <a:schemeClr val="bg1">
                      <a:lumMod val="85000"/>
                    </a:schemeClr>
                  </a:gs>
                  <a:gs pos="62000">
                    <a:schemeClr val="tx1">
                      <a:lumMod val="85000"/>
                      <a:lumOff val="15000"/>
                    </a:schemeClr>
                  </a:gs>
                </a:gsLst>
                <a:lin ang="16200000" scaled="0"/>
              </a:gra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6575" y="3634740"/>
            <a:ext cx="1167765" cy="3060000"/>
          </a:xfrm>
          <a:prstGeom prst="rect">
            <a:avLst/>
          </a:prstGeom>
          <a:noFill/>
          <a:effectLst>
            <a:outerShdw blurRad="50800" dist="38100" dir="2700000" algn="tl" rotWithShape="0">
              <a:srgbClr val="2A4772">
                <a:alpha val="40000"/>
              </a:srgbClr>
            </a:outerShdw>
          </a:effectLst>
        </p:spPr>
        <p:txBody>
          <a:bodyPr vert="eaVert" wrap="square" rtlCol="0">
            <a:spAutoFit/>
          </a:bodyPr>
          <a:p>
            <a:pPr algn="ctr" fontAlgn="auto">
              <a:lnSpc>
                <a:spcPct val="100000"/>
              </a:lnSpc>
            </a:pPr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课题背景及内容</a:t>
            </a:r>
            <a:endParaRPr lang="zh-CN" altLang="en-US" sz="3200">
              <a:solidFill>
                <a:schemeClr val="bg1">
                  <a:lumMod val="8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Backgound and Introduction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36875" y="3634740"/>
            <a:ext cx="1167765" cy="3060000"/>
          </a:xfrm>
          <a:prstGeom prst="rect">
            <a:avLst/>
          </a:prstGeom>
          <a:noFill/>
          <a:effectLst>
            <a:outerShdw blurRad="50800" dist="38100" dir="2700000" algn="tl" rotWithShape="0">
              <a:srgbClr val="2A4772">
                <a:alpha val="40000"/>
              </a:srgbClr>
            </a:outerShdw>
          </a:effectLst>
        </p:spPr>
        <p:txBody>
          <a:bodyPr vert="eaVert" wrap="square" rtlCol="0">
            <a:spAutoFit/>
          </a:bodyPr>
          <a:p>
            <a:pPr algn="ctr" fontAlgn="auto">
              <a:lnSpc>
                <a:spcPct val="100000"/>
              </a:lnSpc>
            </a:pPr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课题现状及发展</a:t>
            </a:r>
            <a:endParaRPr lang="zh-CN" altLang="en-US" sz="4400">
              <a:solidFill>
                <a:schemeClr val="bg1">
                  <a:lumMod val="8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Present Status and Development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22290" y="3634740"/>
            <a:ext cx="890270" cy="3060000"/>
          </a:xfrm>
          <a:prstGeom prst="rect">
            <a:avLst/>
          </a:prstGeom>
          <a:noFill/>
          <a:effectLst>
            <a:outerShdw blurRad="50800" dist="38100" dir="2700000" algn="tl" rotWithShape="0">
              <a:srgbClr val="2A4772">
                <a:alpha val="40000"/>
              </a:srgbClr>
            </a:outerShdw>
          </a:effectLst>
        </p:spPr>
        <p:txBody>
          <a:bodyPr vert="eaVert" wrap="square" rtlCol="0">
            <a:spAutoFit/>
          </a:bodyPr>
          <a:p>
            <a:pPr algn="ctr" fontAlgn="auto">
              <a:lnSpc>
                <a:spcPct val="100000"/>
              </a:lnSpc>
            </a:pPr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研究思路及过程</a:t>
            </a:r>
            <a:endParaRPr lang="zh-CN" altLang="en-US" sz="4400">
              <a:solidFill>
                <a:schemeClr val="bg1">
                  <a:lumMod val="8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Research Interests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124825" y="3634740"/>
            <a:ext cx="890270" cy="3060000"/>
          </a:xfrm>
          <a:prstGeom prst="rect">
            <a:avLst/>
          </a:prstGeom>
          <a:noFill/>
          <a:effectLst>
            <a:outerShdw blurRad="50800" dist="38100" dir="2700000" algn="tl" rotWithShape="0">
              <a:srgbClr val="2A4772">
                <a:alpha val="40000"/>
              </a:srgbClr>
            </a:outerShdw>
          </a:effectLst>
        </p:spPr>
        <p:txBody>
          <a:bodyPr vert="eaVert" wrap="square" rtlCol="0">
            <a:spAutoFit/>
          </a:bodyPr>
          <a:p>
            <a:pPr algn="ctr" fontAlgn="auto">
              <a:lnSpc>
                <a:spcPct val="100000"/>
              </a:lnSpc>
            </a:pPr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实验结果数据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Experimental Result Data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469245" y="3634740"/>
            <a:ext cx="890270" cy="3060000"/>
          </a:xfrm>
          <a:prstGeom prst="rect">
            <a:avLst/>
          </a:prstGeom>
          <a:noFill/>
          <a:effectLst>
            <a:outerShdw blurRad="50800" dist="38100" dir="2700000" algn="tl" rotWithShape="0">
              <a:srgbClr val="2A4772">
                <a:alpha val="40000"/>
              </a:srgbClr>
            </a:outerShdw>
          </a:effectLst>
        </p:spPr>
        <p:txBody>
          <a:bodyPr vert="eaVert" wrap="square" rtlCol="0">
            <a:spAutoFit/>
          </a:bodyPr>
          <a:p>
            <a:pPr algn="ctr" fontAlgn="auto">
              <a:lnSpc>
                <a:spcPct val="100000"/>
              </a:lnSpc>
            </a:pPr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总结与展望</a:t>
            </a:r>
            <a:endParaRPr lang="zh-CN" altLang="en-US" sz="4400">
              <a:solidFill>
                <a:schemeClr val="bg1">
                  <a:lumMod val="8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Summary and Scope</a:t>
            </a:r>
            <a:endParaRPr lang="en-US" altLang="zh-CN">
              <a:solidFill>
                <a:schemeClr val="bg1">
                  <a:lumMod val="8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79095" y="1559560"/>
            <a:ext cx="606425" cy="653415"/>
            <a:chOff x="702" y="3058"/>
            <a:chExt cx="2364" cy="25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等腰三角形 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02260" y="2526030"/>
            <a:ext cx="551815" cy="1805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p>
            <a:pPr algn="dist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研究成果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4537710" y="4486910"/>
            <a:ext cx="4133215" cy="140462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4537710" y="3735705"/>
            <a:ext cx="4133215" cy="140462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4537710" y="2984500"/>
            <a:ext cx="4133215" cy="140462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4537710" y="2233295"/>
            <a:ext cx="4133215" cy="140462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4537710" y="1482090"/>
            <a:ext cx="4133215" cy="140462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 flipV="1">
            <a:off x="1858010" y="2169160"/>
            <a:ext cx="2857500" cy="1524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8460105" y="2912110"/>
            <a:ext cx="2857500" cy="1524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1858010" y="3681095"/>
            <a:ext cx="2857500" cy="1524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8460105" y="4424045"/>
            <a:ext cx="2857500" cy="1524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1858010" y="5181600"/>
            <a:ext cx="2857500" cy="15240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857375" y="2184400"/>
            <a:ext cx="2858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 sz="1200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8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58010" y="1680210"/>
            <a:ext cx="2858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输入标题</a:t>
            </a:r>
            <a:endParaRPr lang="zh-CN" altLang="en-US" sz="8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58010" y="3735705"/>
            <a:ext cx="2858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 sz="1200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8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8645" y="3231515"/>
            <a:ext cx="2858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输入标题</a:t>
            </a:r>
            <a:endParaRPr lang="zh-CN" altLang="en-US" sz="8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56740" y="5307965"/>
            <a:ext cx="2858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 sz="1200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8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57375" y="4803775"/>
            <a:ext cx="2858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输入标题</a:t>
            </a:r>
            <a:endParaRPr lang="zh-CN" altLang="en-US" sz="8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570595" y="2984500"/>
            <a:ext cx="2858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 sz="1200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8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71230" y="2480310"/>
            <a:ext cx="2858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输入标题</a:t>
            </a:r>
            <a:endParaRPr lang="zh-CN" altLang="en-US" sz="8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71230" y="4486910"/>
            <a:ext cx="2858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 sz="1200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8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71865" y="3982720"/>
            <a:ext cx="2858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输入标题</a:t>
            </a:r>
            <a:endParaRPr lang="zh-CN" altLang="en-US" sz="8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rcRect l="28649" t="4608" r="21241" b="13627"/>
          <a:stretch>
            <a:fillRect/>
          </a:stretch>
        </p:blipFill>
        <p:spPr>
          <a:xfrm>
            <a:off x="9701530" y="3973830"/>
            <a:ext cx="2018030" cy="202057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rcRect l="40222" t="2490" r="8301" b="23608"/>
          <a:stretch>
            <a:fillRect/>
          </a:stretch>
        </p:blipFill>
        <p:spPr>
          <a:xfrm>
            <a:off x="4260850" y="3973830"/>
            <a:ext cx="2026285" cy="2020570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9576435" y="3884930"/>
            <a:ext cx="2227580" cy="217932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139565" y="3894455"/>
            <a:ext cx="2227580" cy="217932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rcRect l="17294" t="3118" r="18235" b="10137"/>
          <a:stretch>
            <a:fillRect/>
          </a:stretch>
        </p:blipFill>
        <p:spPr>
          <a:xfrm>
            <a:off x="6966585" y="1026160"/>
            <a:ext cx="2051685" cy="205486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6858000" y="1009015"/>
            <a:ext cx="2227580" cy="217932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rcRect r="47806" b="29078"/>
          <a:stretch>
            <a:fillRect/>
          </a:stretch>
        </p:blipFill>
        <p:spPr>
          <a:xfrm>
            <a:off x="1494155" y="1026160"/>
            <a:ext cx="2121535" cy="205486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437005" y="958215"/>
            <a:ext cx="2227580" cy="217932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79095" y="1559560"/>
            <a:ext cx="606425" cy="653415"/>
            <a:chOff x="702" y="3058"/>
            <a:chExt cx="2364" cy="25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等腰三角形 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450705" y="3715385"/>
            <a:ext cx="2519680" cy="2519680"/>
            <a:chOff x="2040" y="1250"/>
            <a:chExt cx="3968" cy="3968"/>
          </a:xfrm>
        </p:grpSpPr>
        <p:sp>
          <p:nvSpPr>
            <p:cNvPr id="17" name="图文框 16"/>
            <p:cNvSpPr/>
            <p:nvPr/>
          </p:nvSpPr>
          <p:spPr>
            <a:xfrm>
              <a:off x="2040" y="1250"/>
              <a:ext cx="3969" cy="3969"/>
            </a:xfrm>
            <a:prstGeom prst="frame">
              <a:avLst>
                <a:gd name="adj1" fmla="val 5361"/>
              </a:avLst>
            </a:prstGeom>
            <a:solidFill>
              <a:schemeClr val="bg1">
                <a:lumMod val="85000"/>
              </a:schemeClr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2700000" scaled="1"/>
              </a:gra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图文框 17"/>
            <p:cNvSpPr/>
            <p:nvPr/>
          </p:nvSpPr>
          <p:spPr>
            <a:xfrm>
              <a:off x="2238" y="1449"/>
              <a:ext cx="3572" cy="3572"/>
            </a:xfrm>
            <a:prstGeom prst="frame">
              <a:avLst>
                <a:gd name="adj1" fmla="val 53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295400" y="793750"/>
            <a:ext cx="2519680" cy="2519680"/>
            <a:chOff x="2040" y="1250"/>
            <a:chExt cx="3968" cy="3968"/>
          </a:xfrm>
        </p:grpSpPr>
        <p:sp>
          <p:nvSpPr>
            <p:cNvPr id="3" name="图文框 2"/>
            <p:cNvSpPr/>
            <p:nvPr/>
          </p:nvSpPr>
          <p:spPr>
            <a:xfrm>
              <a:off x="2040" y="1250"/>
              <a:ext cx="3969" cy="3969"/>
            </a:xfrm>
            <a:prstGeom prst="frame">
              <a:avLst>
                <a:gd name="adj1" fmla="val 5361"/>
              </a:avLst>
            </a:prstGeom>
            <a:solidFill>
              <a:schemeClr val="bg1">
                <a:lumMod val="85000"/>
              </a:schemeClr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2700000" scaled="1"/>
              </a:gra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图文框 12"/>
            <p:cNvSpPr/>
            <p:nvPr/>
          </p:nvSpPr>
          <p:spPr>
            <a:xfrm>
              <a:off x="2238" y="1449"/>
              <a:ext cx="3572" cy="3572"/>
            </a:xfrm>
            <a:prstGeom prst="frame">
              <a:avLst>
                <a:gd name="adj1" fmla="val 53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02260" y="2526030"/>
            <a:ext cx="551815" cy="1805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p>
            <a:pPr algn="dist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案例分析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013835" y="3714750"/>
            <a:ext cx="2519680" cy="2519680"/>
            <a:chOff x="2040" y="1250"/>
            <a:chExt cx="3968" cy="3968"/>
          </a:xfrm>
        </p:grpSpPr>
        <p:sp>
          <p:nvSpPr>
            <p:cNvPr id="23" name="图文框 22"/>
            <p:cNvSpPr/>
            <p:nvPr/>
          </p:nvSpPr>
          <p:spPr>
            <a:xfrm>
              <a:off x="2040" y="1250"/>
              <a:ext cx="3969" cy="3969"/>
            </a:xfrm>
            <a:prstGeom prst="frame">
              <a:avLst>
                <a:gd name="adj1" fmla="val 5361"/>
              </a:avLst>
            </a:prstGeom>
            <a:solidFill>
              <a:schemeClr val="bg1">
                <a:lumMod val="85000"/>
              </a:schemeClr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2700000" scaled="1"/>
              </a:gra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图文框 23"/>
            <p:cNvSpPr/>
            <p:nvPr/>
          </p:nvSpPr>
          <p:spPr>
            <a:xfrm>
              <a:off x="2238" y="1449"/>
              <a:ext cx="3572" cy="3572"/>
            </a:xfrm>
            <a:prstGeom prst="frame">
              <a:avLst>
                <a:gd name="adj1" fmla="val 53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732270" y="795020"/>
            <a:ext cx="2519680" cy="2519680"/>
            <a:chOff x="2040" y="1250"/>
            <a:chExt cx="3968" cy="3968"/>
          </a:xfrm>
        </p:grpSpPr>
        <p:sp>
          <p:nvSpPr>
            <p:cNvPr id="26" name="图文框 25"/>
            <p:cNvSpPr/>
            <p:nvPr/>
          </p:nvSpPr>
          <p:spPr>
            <a:xfrm>
              <a:off x="2040" y="1250"/>
              <a:ext cx="3969" cy="3969"/>
            </a:xfrm>
            <a:prstGeom prst="frame">
              <a:avLst>
                <a:gd name="adj1" fmla="val 5361"/>
              </a:avLst>
            </a:prstGeom>
            <a:solidFill>
              <a:schemeClr val="bg1">
                <a:lumMod val="85000"/>
              </a:schemeClr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2700000" scaled="1"/>
              </a:gra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图文框 26"/>
            <p:cNvSpPr/>
            <p:nvPr/>
          </p:nvSpPr>
          <p:spPr>
            <a:xfrm>
              <a:off x="2238" y="1449"/>
              <a:ext cx="3572" cy="3572"/>
            </a:xfrm>
            <a:prstGeom prst="frame">
              <a:avLst>
                <a:gd name="adj1" fmla="val 53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4013200" y="1640840"/>
            <a:ext cx="2520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576435" y="1638935"/>
            <a:ext cx="2520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05905" y="4559935"/>
            <a:ext cx="2520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294765" y="4559935"/>
            <a:ext cx="2520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79140" y="2263140"/>
            <a:ext cx="5633720" cy="101473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square" rtlCol="0" anchor="t">
            <a:spAutoFit/>
          </a:bodyPr>
          <a:p>
            <a:pPr algn="dist"/>
            <a:r>
              <a:rPr lang="zh-CN" altLang="en-US" sz="600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3500000" algn="br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感谢聆听观看</a:t>
            </a:r>
            <a:endParaRPr lang="zh-CN" altLang="en-US" sz="6000">
              <a:solidFill>
                <a:schemeClr val="bg1">
                  <a:lumMod val="95000"/>
                </a:schemeClr>
              </a:solidFill>
              <a:effectLst>
                <a:outerShdw blurRad="50800" dist="38100" dir="13500000" algn="br" rotWithShape="0">
                  <a:schemeClr val="bg1">
                    <a:lumMod val="85000"/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81095" y="3277870"/>
            <a:ext cx="4829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</a:rPr>
              <a:t>Thanks for viewing.</a:t>
            </a:r>
            <a:endParaRPr lang="en-US" altLang="zh-CN" sz="2400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81095" y="4107815"/>
            <a:ext cx="4829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</a:rPr>
              <a:t>论文题目：稻壳儿稻壳儿稻壳儿</a:t>
            </a:r>
            <a:endParaRPr lang="zh-CN" altLang="en-US" sz="2400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79140" y="5432425"/>
            <a:ext cx="2310765" cy="56388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gradFill>
              <a:gsLst>
                <a:gs pos="42000">
                  <a:schemeClr val="tx1">
                    <a:lumMod val="50000"/>
                    <a:lumOff val="50000"/>
                  </a:schemeClr>
                </a:gs>
                <a:gs pos="63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</a:ln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885940" y="5432425"/>
            <a:ext cx="2311200" cy="56388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gradFill>
              <a:gsLst>
                <a:gs pos="42000">
                  <a:schemeClr val="tx1">
                    <a:lumMod val="50000"/>
                    <a:lumOff val="50000"/>
                  </a:schemeClr>
                </a:gs>
                <a:gs pos="63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</a:ln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432175" y="5514975"/>
            <a:ext cx="207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思源宋体" panose="02020700000000000000" charset="-122"/>
                <a:ea typeface="思源宋体" panose="02020700000000000000" charset="-122"/>
              </a:rPr>
              <a:t>答辩人：稻壳儿</a:t>
            </a:r>
            <a:endParaRPr lang="zh-CN" altLang="en-US" sz="2000">
              <a:solidFill>
                <a:schemeClr val="bg1">
                  <a:lumMod val="85000"/>
                </a:schemeClr>
              </a:solidFill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51345" y="5514975"/>
            <a:ext cx="207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思源宋体" panose="02020700000000000000" charset="-122"/>
                <a:ea typeface="思源宋体" panose="02020700000000000000" charset="-122"/>
              </a:rPr>
              <a:t>导师：稻壳儿</a:t>
            </a:r>
            <a:endParaRPr lang="zh-CN" altLang="en-US" sz="2000">
              <a:solidFill>
                <a:schemeClr val="bg1">
                  <a:lumMod val="85000"/>
                </a:schemeClr>
              </a:solidFill>
              <a:latin typeface="思源宋体" panose="02020700000000000000" charset="-122"/>
              <a:ea typeface="思源宋体" panose="0202070000000000000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06060" y="429260"/>
            <a:ext cx="1579880" cy="1579880"/>
            <a:chOff x="8356" y="676"/>
            <a:chExt cx="2488" cy="2488"/>
          </a:xfrm>
        </p:grpSpPr>
        <p:sp>
          <p:nvSpPr>
            <p:cNvPr id="2" name="椭圆 1"/>
            <p:cNvSpPr/>
            <p:nvPr/>
          </p:nvSpPr>
          <p:spPr>
            <a:xfrm>
              <a:off x="8356" y="676"/>
              <a:ext cx="2488" cy="24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400">
                <a:solidFill>
                  <a:schemeClr val="bg1">
                    <a:lumMod val="95000"/>
                  </a:schemeClr>
                </a:solidFill>
                <a:latin typeface="+mj-lt"/>
                <a:ea typeface="汉仪大宋简" panose="02010600000101010101" charset="-122"/>
                <a:cs typeface="+mj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8356" y="676"/>
              <a:ext cx="2488" cy="24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  <a:effectLst>
              <a:innerShdw blurRad="63500" dist="50800" dir="2700000">
                <a:schemeClr val="tx1"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600">
                  <a:solidFill>
                    <a:schemeClr val="bg1">
                      <a:lumMod val="95000"/>
                    </a:schemeClr>
                  </a:solidFill>
                  <a:latin typeface="+mj-lt"/>
                  <a:ea typeface="汉仪大宋简" panose="02010600000101010101" charset="-122"/>
                  <a:cs typeface="+mj-lt"/>
                </a:rPr>
                <a:t>学校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  <a:latin typeface="+mj-lt"/>
                  <a:ea typeface="汉仪大宋简" panose="02010600000101010101" charset="-122"/>
                  <a:cs typeface="+mj-lt"/>
                </a:rPr>
                <a:t>LOGO</a:t>
              </a:r>
              <a:endParaRPr lang="en-US" altLang="zh-CN" sz="2400">
                <a:solidFill>
                  <a:schemeClr val="bg1">
                    <a:lumMod val="95000"/>
                  </a:schemeClr>
                </a:solidFill>
                <a:latin typeface="+mj-lt"/>
                <a:ea typeface="汉仪大宋简" panose="02010600000101010101" charset="-122"/>
                <a:cs typeface="+mj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5240" y="0"/>
            <a:ext cx="422021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" panose="02020700000000000000" charset="-122"/>
              <a:ea typeface="思源宋体" panose="02020700000000000000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48385" y="415925"/>
            <a:ext cx="2407285" cy="2593340"/>
            <a:chOff x="702" y="3058"/>
            <a:chExt cx="2364" cy="2547"/>
          </a:xfrm>
          <a:effectLst>
            <a:outerShdw blurRad="1143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等腰三角形 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551940" y="1246505"/>
            <a:ext cx="1094105" cy="119888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gradFill>
                  <a:gsLst>
                    <a:gs pos="39000">
                      <a:schemeClr val="bg1">
                        <a:lumMod val="85000"/>
                      </a:schemeClr>
                    </a:gs>
                    <a:gs pos="62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0"/>
                </a:gra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1</a:t>
            </a:r>
            <a:endParaRPr lang="en-US" altLang="zh-CN" sz="7200">
              <a:gradFill>
                <a:gsLst>
                  <a:gs pos="39000">
                    <a:schemeClr val="bg1">
                      <a:lumMod val="85000"/>
                    </a:schemeClr>
                  </a:gs>
                  <a:gs pos="62000">
                    <a:schemeClr val="tx1">
                      <a:lumMod val="85000"/>
                      <a:lumOff val="15000"/>
                    </a:schemeClr>
                  </a:gs>
                </a:gsLst>
                <a:lin ang="16200000" scaled="0"/>
              </a:gra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3515" y="3603625"/>
            <a:ext cx="3822065" cy="1198880"/>
          </a:xfrm>
          <a:prstGeom prst="rect">
            <a:avLst/>
          </a:prstGeom>
          <a:noFill/>
          <a:effectLst>
            <a:outerShdw blurRad="50800" dist="38100" dir="2700000" algn="tl" rotWithShape="0">
              <a:srgbClr val="2A4772">
                <a:alpha val="40000"/>
              </a:srgbClr>
            </a:outerShdw>
          </a:effectLst>
        </p:spPr>
        <p:txBody>
          <a:bodyPr vert="horz" wrap="square" rtlCol="0">
            <a:spAutoFit/>
          </a:bodyPr>
          <a:p>
            <a:pPr algn="ctr" fontAlgn="auto">
              <a:lnSpc>
                <a:spcPct val="10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课题背景及内容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 fontAlgn="auto">
              <a:lnSpc>
                <a:spcPct val="10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Backgound and Introduction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3475" y="1450340"/>
            <a:ext cx="378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effectLst/>
                <a:latin typeface="思源宋体" panose="02020700000000000000" charset="-122"/>
                <a:ea typeface="思源宋体" panose="02020700000000000000" charset="-122"/>
              </a:rPr>
              <a:t>课题背景</a:t>
            </a:r>
            <a:endParaRPr lang="zh-CN" altLang="en-US" sz="2400">
              <a:solidFill>
                <a:schemeClr val="bg1">
                  <a:lumMod val="75000"/>
                </a:schemeClr>
              </a:solidFill>
              <a:effectLst/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13475" y="3600450"/>
            <a:ext cx="378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effectLst/>
                <a:latin typeface="思源宋体" panose="02020700000000000000" charset="-122"/>
                <a:ea typeface="思源宋体" panose="02020700000000000000" charset="-122"/>
              </a:rPr>
              <a:t>研究意义</a:t>
            </a:r>
            <a:endParaRPr lang="zh-CN" altLang="en-US" sz="2400">
              <a:solidFill>
                <a:schemeClr val="bg1">
                  <a:lumMod val="75000"/>
                </a:schemeClr>
              </a:solidFill>
              <a:effectLst/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13475" y="2525395"/>
            <a:ext cx="378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effectLst/>
                <a:latin typeface="思源宋体" panose="02020700000000000000" charset="-122"/>
                <a:ea typeface="思源宋体" panose="02020700000000000000" charset="-122"/>
              </a:rPr>
              <a:t>相关研究</a:t>
            </a:r>
            <a:endParaRPr lang="zh-CN" altLang="en-US" sz="2400">
              <a:solidFill>
                <a:schemeClr val="bg1">
                  <a:lumMod val="75000"/>
                </a:schemeClr>
              </a:solidFill>
              <a:effectLst/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13475" y="4675505"/>
            <a:ext cx="378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effectLst/>
                <a:latin typeface="思源宋体" panose="02020700000000000000" charset="-122"/>
                <a:ea typeface="思源宋体" panose="02020700000000000000" charset="-122"/>
              </a:rPr>
              <a:t>理论基础</a:t>
            </a:r>
            <a:endParaRPr lang="zh-CN" altLang="en-US" sz="2400">
              <a:solidFill>
                <a:schemeClr val="bg1">
                  <a:lumMod val="75000"/>
                </a:schemeClr>
              </a:solidFill>
              <a:effectLst/>
              <a:latin typeface="思源宋体" panose="02020700000000000000" charset="-122"/>
              <a:ea typeface="思源宋体" panose="02020700000000000000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68770" y="1409700"/>
            <a:ext cx="393700" cy="424180"/>
            <a:chOff x="702" y="3058"/>
            <a:chExt cx="2364" cy="2547"/>
          </a:xfrm>
        </p:grpSpPr>
        <p:sp>
          <p:nvSpPr>
            <p:cNvPr id="3" name="等腰三角形 2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68770" y="2484755"/>
            <a:ext cx="393700" cy="424180"/>
            <a:chOff x="702" y="3058"/>
            <a:chExt cx="2364" cy="2547"/>
          </a:xfrm>
        </p:grpSpPr>
        <p:sp>
          <p:nvSpPr>
            <p:cNvPr id="10" name="等腰三角形 9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68770" y="3559810"/>
            <a:ext cx="393700" cy="424180"/>
            <a:chOff x="702" y="3058"/>
            <a:chExt cx="2364" cy="2547"/>
          </a:xfrm>
        </p:grpSpPr>
        <p:sp>
          <p:nvSpPr>
            <p:cNvPr id="13" name="等腰三角形 12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68770" y="4634865"/>
            <a:ext cx="393700" cy="424180"/>
            <a:chOff x="702" y="3058"/>
            <a:chExt cx="2364" cy="2547"/>
          </a:xfrm>
        </p:grpSpPr>
        <p:sp>
          <p:nvSpPr>
            <p:cNvPr id="18" name="等腰三角形 17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5064125" y="180975"/>
            <a:ext cx="6995160" cy="306133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gradFill>
              <a:gsLst>
                <a:gs pos="42000">
                  <a:schemeClr val="bg1"/>
                </a:gs>
                <a:gs pos="63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52400" dist="203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" panose="02020700000000000000" charset="-122"/>
              <a:ea typeface="思源宋体" panose="02020700000000000000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9095" y="1559560"/>
            <a:ext cx="606425" cy="653415"/>
            <a:chOff x="702" y="3058"/>
            <a:chExt cx="2364" cy="25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等腰三角形 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02260" y="2526030"/>
            <a:ext cx="551815" cy="1805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p>
            <a:pPr algn="dist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课题背景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27150" y="180340"/>
            <a:ext cx="6791960" cy="30619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gradFill>
              <a:gsLst>
                <a:gs pos="42000">
                  <a:schemeClr val="bg1"/>
                </a:gs>
                <a:gs pos="63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152400" dist="203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19745" y="180340"/>
            <a:ext cx="3939540" cy="3061335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782685" y="1296035"/>
            <a:ext cx="26130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27150" y="3626485"/>
            <a:ext cx="6793200" cy="3063600"/>
          </a:xfrm>
          <a:prstGeom prst="rect">
            <a:avLst/>
          </a:prstGeom>
          <a:blipFill rotWithShape="1">
            <a:blip r:embed="rId2">
              <a:alphaModFix amt="97000"/>
            </a:blip>
            <a:stretch>
              <a:fillRect/>
            </a:stretch>
          </a:blipFill>
          <a:ln w="25400">
            <a:gradFill>
              <a:gsLst>
                <a:gs pos="63000">
                  <a:schemeClr val="bg1">
                    <a:lumMod val="85000"/>
                  </a:schemeClr>
                </a:gs>
                <a:gs pos="41000">
                  <a:schemeClr val="bg1"/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66055" y="3626485"/>
            <a:ext cx="6793200" cy="3063600"/>
          </a:xfrm>
          <a:prstGeom prst="rect">
            <a:avLst/>
          </a:prstGeom>
          <a:blipFill rotWithShape="1">
            <a:blip r:embed="rId2">
              <a:alphaModFix amt="97000"/>
            </a:blip>
            <a:stretch>
              <a:fillRect/>
            </a:stretch>
          </a:blipFill>
          <a:ln w="25400">
            <a:gradFill>
              <a:gsLst>
                <a:gs pos="63000">
                  <a:schemeClr val="bg1">
                    <a:lumMod val="85000"/>
                  </a:schemeClr>
                </a:gs>
                <a:gs pos="41000">
                  <a:schemeClr val="bg1"/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26515" y="3629025"/>
            <a:ext cx="3939540" cy="3061335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990090" y="4744720"/>
            <a:ext cx="26130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79095" y="1559560"/>
            <a:ext cx="606425" cy="653415"/>
            <a:chOff x="702" y="3058"/>
            <a:chExt cx="2364" cy="25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等腰三角形 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02260" y="2526030"/>
            <a:ext cx="551815" cy="1805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p>
            <a:pPr algn="dist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课题背景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1725930" y="603250"/>
            <a:ext cx="4237200" cy="5651500"/>
          </a:xfrm>
          <a:prstGeom prst="roundRect">
            <a:avLst/>
          </a:prstGeom>
          <a:blipFill rotWithShape="1">
            <a:blip r:embed="rId2">
              <a:alphaModFix amt="97000"/>
            </a:blip>
            <a:stretch>
              <a:fillRect/>
            </a:stretch>
          </a:blipFill>
          <a:ln w="254000">
            <a:noFill/>
          </a:ln>
          <a:effectLst>
            <a:innerShdw blurRad="762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564120" y="1296035"/>
            <a:ext cx="392620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4120" y="3091180"/>
            <a:ext cx="392620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64120" y="4890770"/>
            <a:ext cx="392620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979920" y="1486535"/>
            <a:ext cx="293370" cy="294640"/>
            <a:chOff x="10946" y="9178"/>
            <a:chExt cx="935" cy="940"/>
          </a:xfrm>
          <a:solidFill>
            <a:schemeClr val="bg1">
              <a:lumMod val="85000"/>
            </a:schemeClr>
          </a:solidFill>
        </p:grpSpPr>
        <p:sp>
          <p:nvSpPr>
            <p:cNvPr id="46" name="Freeform 46"/>
            <p:cNvSpPr/>
            <p:nvPr/>
          </p:nvSpPr>
          <p:spPr bwMode="auto">
            <a:xfrm>
              <a:off x="11241" y="9178"/>
              <a:ext cx="640" cy="940"/>
            </a:xfrm>
            <a:custGeom>
              <a:avLst/>
              <a:gdLst>
                <a:gd name="T0" fmla="*/ 10 w 108"/>
                <a:gd name="T1" fmla="*/ 2 h 159"/>
                <a:gd name="T2" fmla="*/ 2 w 108"/>
                <a:gd name="T3" fmla="*/ 3 h 159"/>
                <a:gd name="T4" fmla="*/ 3 w 108"/>
                <a:gd name="T5" fmla="*/ 11 h 159"/>
                <a:gd name="T6" fmla="*/ 92 w 108"/>
                <a:gd name="T7" fmla="*/ 79 h 159"/>
                <a:gd name="T8" fmla="*/ 3 w 108"/>
                <a:gd name="T9" fmla="*/ 147 h 159"/>
                <a:gd name="T10" fmla="*/ 2 w 108"/>
                <a:gd name="T11" fmla="*/ 156 h 159"/>
                <a:gd name="T12" fmla="*/ 10 w 108"/>
                <a:gd name="T13" fmla="*/ 157 h 159"/>
                <a:gd name="T14" fmla="*/ 105 w 108"/>
                <a:gd name="T15" fmla="*/ 84 h 159"/>
                <a:gd name="T16" fmla="*/ 108 w 108"/>
                <a:gd name="T17" fmla="*/ 80 h 159"/>
                <a:gd name="T18" fmla="*/ 105 w 108"/>
                <a:gd name="T19" fmla="*/ 74 h 159"/>
                <a:gd name="T20" fmla="*/ 10 w 108"/>
                <a:gd name="T21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9">
                  <a:moveTo>
                    <a:pt x="10" y="2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0" y="6"/>
                    <a:pt x="0" y="9"/>
                    <a:pt x="3" y="11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0" y="149"/>
                    <a:pt x="0" y="153"/>
                    <a:pt x="2" y="156"/>
                  </a:cubicBezTo>
                  <a:cubicBezTo>
                    <a:pt x="4" y="158"/>
                    <a:pt x="7" y="159"/>
                    <a:pt x="10" y="157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7" y="83"/>
                    <a:pt x="108" y="82"/>
                    <a:pt x="108" y="80"/>
                  </a:cubicBezTo>
                  <a:cubicBezTo>
                    <a:pt x="108" y="77"/>
                    <a:pt x="106" y="75"/>
                    <a:pt x="105" y="74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47" name="Freeform 47"/>
            <p:cNvSpPr>
              <a:spLocks noEditPoints="1"/>
            </p:cNvSpPr>
            <p:nvPr/>
          </p:nvSpPr>
          <p:spPr bwMode="auto">
            <a:xfrm>
              <a:off x="10946" y="9178"/>
              <a:ext cx="633" cy="940"/>
            </a:xfrm>
            <a:custGeom>
              <a:avLst/>
              <a:gdLst>
                <a:gd name="T0" fmla="*/ 0 w 107"/>
                <a:gd name="T1" fmla="*/ 151 h 159"/>
                <a:gd name="T2" fmla="*/ 0 w 107"/>
                <a:gd name="T3" fmla="*/ 7 h 159"/>
                <a:gd name="T4" fmla="*/ 3 w 107"/>
                <a:gd name="T5" fmla="*/ 2 h 159"/>
                <a:gd name="T6" fmla="*/ 10 w 107"/>
                <a:gd name="T7" fmla="*/ 2 h 159"/>
                <a:gd name="T8" fmla="*/ 104 w 107"/>
                <a:gd name="T9" fmla="*/ 74 h 159"/>
                <a:gd name="T10" fmla="*/ 107 w 107"/>
                <a:gd name="T11" fmla="*/ 79 h 159"/>
                <a:gd name="T12" fmla="*/ 105 w 107"/>
                <a:gd name="T13" fmla="*/ 84 h 159"/>
                <a:gd name="T14" fmla="*/ 10 w 107"/>
                <a:gd name="T15" fmla="*/ 156 h 159"/>
                <a:gd name="T16" fmla="*/ 2 w 107"/>
                <a:gd name="T17" fmla="*/ 157 h 159"/>
                <a:gd name="T18" fmla="*/ 0 w 107"/>
                <a:gd name="T19" fmla="*/ 151 h 159"/>
                <a:gd name="T20" fmla="*/ 12 w 107"/>
                <a:gd name="T21" fmla="*/ 19 h 159"/>
                <a:gd name="T22" fmla="*/ 12 w 107"/>
                <a:gd name="T23" fmla="*/ 140 h 159"/>
                <a:gd name="T24" fmla="*/ 92 w 107"/>
                <a:gd name="T25" fmla="*/ 79 h 159"/>
                <a:gd name="T26" fmla="*/ 12 w 107"/>
                <a:gd name="T27" fmla="*/ 1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59">
                  <a:moveTo>
                    <a:pt x="0" y="15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5"/>
                    <a:pt x="107" y="76"/>
                    <a:pt x="107" y="79"/>
                  </a:cubicBezTo>
                  <a:cubicBezTo>
                    <a:pt x="107" y="81"/>
                    <a:pt x="106" y="83"/>
                    <a:pt x="105" y="84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8" y="158"/>
                    <a:pt x="5" y="159"/>
                    <a:pt x="2" y="157"/>
                  </a:cubicBezTo>
                  <a:cubicBezTo>
                    <a:pt x="0" y="155"/>
                    <a:pt x="0" y="153"/>
                    <a:pt x="0" y="151"/>
                  </a:cubicBezTo>
                  <a:close/>
                  <a:moveTo>
                    <a:pt x="12" y="19"/>
                  </a:moveTo>
                  <a:cubicBezTo>
                    <a:pt x="12" y="140"/>
                    <a:pt x="12" y="140"/>
                    <a:pt x="12" y="140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2" y="19"/>
                    <a:pt x="12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72630" y="3281680"/>
            <a:ext cx="293370" cy="294640"/>
            <a:chOff x="10946" y="9178"/>
            <a:chExt cx="935" cy="940"/>
          </a:xfrm>
          <a:solidFill>
            <a:schemeClr val="bg1">
              <a:lumMod val="85000"/>
            </a:schemeClr>
          </a:solidFill>
        </p:grpSpPr>
        <p:sp>
          <p:nvSpPr>
            <p:cNvPr id="11" name="Freeform 46"/>
            <p:cNvSpPr/>
            <p:nvPr/>
          </p:nvSpPr>
          <p:spPr bwMode="auto">
            <a:xfrm>
              <a:off x="11241" y="9178"/>
              <a:ext cx="640" cy="940"/>
            </a:xfrm>
            <a:custGeom>
              <a:avLst/>
              <a:gdLst>
                <a:gd name="T0" fmla="*/ 10 w 108"/>
                <a:gd name="T1" fmla="*/ 2 h 159"/>
                <a:gd name="T2" fmla="*/ 2 w 108"/>
                <a:gd name="T3" fmla="*/ 3 h 159"/>
                <a:gd name="T4" fmla="*/ 3 w 108"/>
                <a:gd name="T5" fmla="*/ 11 h 159"/>
                <a:gd name="T6" fmla="*/ 92 w 108"/>
                <a:gd name="T7" fmla="*/ 79 h 159"/>
                <a:gd name="T8" fmla="*/ 3 w 108"/>
                <a:gd name="T9" fmla="*/ 147 h 159"/>
                <a:gd name="T10" fmla="*/ 2 w 108"/>
                <a:gd name="T11" fmla="*/ 156 h 159"/>
                <a:gd name="T12" fmla="*/ 10 w 108"/>
                <a:gd name="T13" fmla="*/ 157 h 159"/>
                <a:gd name="T14" fmla="*/ 105 w 108"/>
                <a:gd name="T15" fmla="*/ 84 h 159"/>
                <a:gd name="T16" fmla="*/ 108 w 108"/>
                <a:gd name="T17" fmla="*/ 80 h 159"/>
                <a:gd name="T18" fmla="*/ 105 w 108"/>
                <a:gd name="T19" fmla="*/ 74 h 159"/>
                <a:gd name="T20" fmla="*/ 10 w 108"/>
                <a:gd name="T21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9">
                  <a:moveTo>
                    <a:pt x="10" y="2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0" y="6"/>
                    <a:pt x="0" y="9"/>
                    <a:pt x="3" y="11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0" y="149"/>
                    <a:pt x="0" y="153"/>
                    <a:pt x="2" y="156"/>
                  </a:cubicBezTo>
                  <a:cubicBezTo>
                    <a:pt x="4" y="158"/>
                    <a:pt x="7" y="159"/>
                    <a:pt x="10" y="157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7" y="83"/>
                    <a:pt x="108" y="82"/>
                    <a:pt x="108" y="80"/>
                  </a:cubicBezTo>
                  <a:cubicBezTo>
                    <a:pt x="108" y="77"/>
                    <a:pt x="106" y="75"/>
                    <a:pt x="105" y="74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12" name="Freeform 47"/>
            <p:cNvSpPr>
              <a:spLocks noEditPoints="1"/>
            </p:cNvSpPr>
            <p:nvPr/>
          </p:nvSpPr>
          <p:spPr bwMode="auto">
            <a:xfrm>
              <a:off x="10946" y="9178"/>
              <a:ext cx="633" cy="940"/>
            </a:xfrm>
            <a:custGeom>
              <a:avLst/>
              <a:gdLst>
                <a:gd name="T0" fmla="*/ 0 w 107"/>
                <a:gd name="T1" fmla="*/ 151 h 159"/>
                <a:gd name="T2" fmla="*/ 0 w 107"/>
                <a:gd name="T3" fmla="*/ 7 h 159"/>
                <a:gd name="T4" fmla="*/ 3 w 107"/>
                <a:gd name="T5" fmla="*/ 2 h 159"/>
                <a:gd name="T6" fmla="*/ 10 w 107"/>
                <a:gd name="T7" fmla="*/ 2 h 159"/>
                <a:gd name="T8" fmla="*/ 104 w 107"/>
                <a:gd name="T9" fmla="*/ 74 h 159"/>
                <a:gd name="T10" fmla="*/ 107 w 107"/>
                <a:gd name="T11" fmla="*/ 79 h 159"/>
                <a:gd name="T12" fmla="*/ 105 w 107"/>
                <a:gd name="T13" fmla="*/ 84 h 159"/>
                <a:gd name="T14" fmla="*/ 10 w 107"/>
                <a:gd name="T15" fmla="*/ 156 h 159"/>
                <a:gd name="T16" fmla="*/ 2 w 107"/>
                <a:gd name="T17" fmla="*/ 157 h 159"/>
                <a:gd name="T18" fmla="*/ 0 w 107"/>
                <a:gd name="T19" fmla="*/ 151 h 159"/>
                <a:gd name="T20" fmla="*/ 12 w 107"/>
                <a:gd name="T21" fmla="*/ 19 h 159"/>
                <a:gd name="T22" fmla="*/ 12 w 107"/>
                <a:gd name="T23" fmla="*/ 140 h 159"/>
                <a:gd name="T24" fmla="*/ 92 w 107"/>
                <a:gd name="T25" fmla="*/ 79 h 159"/>
                <a:gd name="T26" fmla="*/ 12 w 107"/>
                <a:gd name="T27" fmla="*/ 1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59">
                  <a:moveTo>
                    <a:pt x="0" y="15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5"/>
                    <a:pt x="107" y="76"/>
                    <a:pt x="107" y="79"/>
                  </a:cubicBezTo>
                  <a:cubicBezTo>
                    <a:pt x="107" y="81"/>
                    <a:pt x="106" y="83"/>
                    <a:pt x="105" y="84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8" y="158"/>
                    <a:pt x="5" y="159"/>
                    <a:pt x="2" y="157"/>
                  </a:cubicBezTo>
                  <a:cubicBezTo>
                    <a:pt x="0" y="155"/>
                    <a:pt x="0" y="153"/>
                    <a:pt x="0" y="151"/>
                  </a:cubicBezTo>
                  <a:close/>
                  <a:moveTo>
                    <a:pt x="12" y="19"/>
                  </a:moveTo>
                  <a:cubicBezTo>
                    <a:pt x="12" y="140"/>
                    <a:pt x="12" y="140"/>
                    <a:pt x="12" y="140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2" y="19"/>
                    <a:pt x="12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072630" y="5081270"/>
            <a:ext cx="293370" cy="294640"/>
            <a:chOff x="10946" y="9178"/>
            <a:chExt cx="935" cy="940"/>
          </a:xfrm>
          <a:solidFill>
            <a:schemeClr val="bg1">
              <a:lumMod val="85000"/>
            </a:schemeClr>
          </a:solidFill>
        </p:grpSpPr>
        <p:sp>
          <p:nvSpPr>
            <p:cNvPr id="15" name="Freeform 46"/>
            <p:cNvSpPr/>
            <p:nvPr/>
          </p:nvSpPr>
          <p:spPr bwMode="auto">
            <a:xfrm>
              <a:off x="11241" y="9178"/>
              <a:ext cx="640" cy="940"/>
            </a:xfrm>
            <a:custGeom>
              <a:avLst/>
              <a:gdLst>
                <a:gd name="T0" fmla="*/ 10 w 108"/>
                <a:gd name="T1" fmla="*/ 2 h 159"/>
                <a:gd name="T2" fmla="*/ 2 w 108"/>
                <a:gd name="T3" fmla="*/ 3 h 159"/>
                <a:gd name="T4" fmla="*/ 3 w 108"/>
                <a:gd name="T5" fmla="*/ 11 h 159"/>
                <a:gd name="T6" fmla="*/ 92 w 108"/>
                <a:gd name="T7" fmla="*/ 79 h 159"/>
                <a:gd name="T8" fmla="*/ 3 w 108"/>
                <a:gd name="T9" fmla="*/ 147 h 159"/>
                <a:gd name="T10" fmla="*/ 2 w 108"/>
                <a:gd name="T11" fmla="*/ 156 h 159"/>
                <a:gd name="T12" fmla="*/ 10 w 108"/>
                <a:gd name="T13" fmla="*/ 157 h 159"/>
                <a:gd name="T14" fmla="*/ 105 w 108"/>
                <a:gd name="T15" fmla="*/ 84 h 159"/>
                <a:gd name="T16" fmla="*/ 108 w 108"/>
                <a:gd name="T17" fmla="*/ 80 h 159"/>
                <a:gd name="T18" fmla="*/ 105 w 108"/>
                <a:gd name="T19" fmla="*/ 74 h 159"/>
                <a:gd name="T20" fmla="*/ 10 w 108"/>
                <a:gd name="T21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9">
                  <a:moveTo>
                    <a:pt x="10" y="2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0" y="6"/>
                    <a:pt x="0" y="9"/>
                    <a:pt x="3" y="11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0" y="149"/>
                    <a:pt x="0" y="153"/>
                    <a:pt x="2" y="156"/>
                  </a:cubicBezTo>
                  <a:cubicBezTo>
                    <a:pt x="4" y="158"/>
                    <a:pt x="7" y="159"/>
                    <a:pt x="10" y="157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7" y="83"/>
                    <a:pt x="108" y="82"/>
                    <a:pt x="108" y="80"/>
                  </a:cubicBezTo>
                  <a:cubicBezTo>
                    <a:pt x="108" y="77"/>
                    <a:pt x="106" y="75"/>
                    <a:pt x="105" y="74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17" name="Freeform 47"/>
            <p:cNvSpPr>
              <a:spLocks noEditPoints="1"/>
            </p:cNvSpPr>
            <p:nvPr/>
          </p:nvSpPr>
          <p:spPr bwMode="auto">
            <a:xfrm>
              <a:off x="10946" y="9178"/>
              <a:ext cx="633" cy="940"/>
            </a:xfrm>
            <a:custGeom>
              <a:avLst/>
              <a:gdLst>
                <a:gd name="T0" fmla="*/ 0 w 107"/>
                <a:gd name="T1" fmla="*/ 151 h 159"/>
                <a:gd name="T2" fmla="*/ 0 w 107"/>
                <a:gd name="T3" fmla="*/ 7 h 159"/>
                <a:gd name="T4" fmla="*/ 3 w 107"/>
                <a:gd name="T5" fmla="*/ 2 h 159"/>
                <a:gd name="T6" fmla="*/ 10 w 107"/>
                <a:gd name="T7" fmla="*/ 2 h 159"/>
                <a:gd name="T8" fmla="*/ 104 w 107"/>
                <a:gd name="T9" fmla="*/ 74 h 159"/>
                <a:gd name="T10" fmla="*/ 107 w 107"/>
                <a:gd name="T11" fmla="*/ 79 h 159"/>
                <a:gd name="T12" fmla="*/ 105 w 107"/>
                <a:gd name="T13" fmla="*/ 84 h 159"/>
                <a:gd name="T14" fmla="*/ 10 w 107"/>
                <a:gd name="T15" fmla="*/ 156 h 159"/>
                <a:gd name="T16" fmla="*/ 2 w 107"/>
                <a:gd name="T17" fmla="*/ 157 h 159"/>
                <a:gd name="T18" fmla="*/ 0 w 107"/>
                <a:gd name="T19" fmla="*/ 151 h 159"/>
                <a:gd name="T20" fmla="*/ 12 w 107"/>
                <a:gd name="T21" fmla="*/ 19 h 159"/>
                <a:gd name="T22" fmla="*/ 12 w 107"/>
                <a:gd name="T23" fmla="*/ 140 h 159"/>
                <a:gd name="T24" fmla="*/ 92 w 107"/>
                <a:gd name="T25" fmla="*/ 79 h 159"/>
                <a:gd name="T26" fmla="*/ 12 w 107"/>
                <a:gd name="T27" fmla="*/ 1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59">
                  <a:moveTo>
                    <a:pt x="0" y="15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5"/>
                    <a:pt x="107" y="76"/>
                    <a:pt x="107" y="79"/>
                  </a:cubicBezTo>
                  <a:cubicBezTo>
                    <a:pt x="107" y="81"/>
                    <a:pt x="106" y="83"/>
                    <a:pt x="105" y="84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8" y="158"/>
                    <a:pt x="5" y="159"/>
                    <a:pt x="2" y="157"/>
                  </a:cubicBezTo>
                  <a:cubicBezTo>
                    <a:pt x="0" y="155"/>
                    <a:pt x="0" y="153"/>
                    <a:pt x="0" y="151"/>
                  </a:cubicBezTo>
                  <a:close/>
                  <a:moveTo>
                    <a:pt x="12" y="19"/>
                  </a:moveTo>
                  <a:cubicBezTo>
                    <a:pt x="12" y="140"/>
                    <a:pt x="12" y="140"/>
                    <a:pt x="12" y="140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2" y="19"/>
                    <a:pt x="12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sp>
        <p:nvSpPr>
          <p:cNvPr id="18" name="圆角矩形 17"/>
          <p:cNvSpPr/>
          <p:nvPr>
            <p:custDataLst>
              <p:tags r:id="rId3"/>
            </p:custDataLst>
          </p:nvPr>
        </p:nvSpPr>
        <p:spPr>
          <a:xfrm>
            <a:off x="1725930" y="602615"/>
            <a:ext cx="4237200" cy="5651500"/>
          </a:xfrm>
          <a:prstGeom prst="roundRect">
            <a:avLst/>
          </a:prstGeom>
          <a:solidFill>
            <a:schemeClr val="bg1">
              <a:lumMod val="65000"/>
              <a:alpha val="29000"/>
            </a:schemeClr>
          </a:solidFill>
          <a:ln w="254000">
            <a:noFill/>
          </a:ln>
          <a:effectLst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" panose="02020700000000000000" charset="-122"/>
              <a:ea typeface="思源宋体" panose="020207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79095" y="1559560"/>
            <a:ext cx="606425" cy="653415"/>
            <a:chOff x="702" y="3058"/>
            <a:chExt cx="2364" cy="25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等腰三角形 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02260" y="2526030"/>
            <a:ext cx="551815" cy="1805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p>
            <a:pPr algn="dist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相关研究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838325" y="1600200"/>
            <a:ext cx="1055370" cy="10553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0">
            <a:gradFill>
              <a:gsLst>
                <a:gs pos="47000">
                  <a:schemeClr val="bg1"/>
                </a:gs>
                <a:gs pos="53000">
                  <a:schemeClr val="tx1">
                    <a:lumMod val="50000"/>
                    <a:lumOff val="50000"/>
                  </a:schemeClr>
                </a:gs>
              </a:gsLst>
              <a:lin ang="2700000" scaled="1"/>
            </a:gradFill>
          </a:ln>
          <a:effectLst>
            <a:outerShdw blurRad="101600" dist="127000" dir="8100000" algn="tr" rotWithShape="0">
              <a:schemeClr val="tx1">
                <a:lumMod val="75000"/>
                <a:lumOff val="25000"/>
                <a:alpha val="40000"/>
              </a:schemeClr>
            </a:outerShdw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+mj-lt"/>
              </a:rPr>
              <a:t>国内</a:t>
            </a:r>
            <a:endParaRPr lang="zh-CN" sz="2000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+mj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38325" y="4529455"/>
            <a:ext cx="1055370" cy="10553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0">
            <a:gradFill>
              <a:gsLst>
                <a:gs pos="47000">
                  <a:schemeClr val="bg1"/>
                </a:gs>
                <a:gs pos="53000">
                  <a:schemeClr val="tx1">
                    <a:lumMod val="50000"/>
                    <a:lumOff val="50000"/>
                  </a:schemeClr>
                </a:gs>
              </a:gsLst>
              <a:lin ang="2700000" scaled="1"/>
            </a:gradFill>
          </a:ln>
          <a:effectLst>
            <a:outerShdw blurRad="101600" dist="127000" dir="8100000" algn="tr" rotWithShape="0">
              <a:schemeClr val="tx1">
                <a:lumMod val="75000"/>
                <a:lumOff val="25000"/>
                <a:alpha val="40000"/>
              </a:schemeClr>
            </a:outerShdw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+mj-lt"/>
              </a:rPr>
              <a:t>国外</a:t>
            </a:r>
            <a:endParaRPr lang="zh-CN" altLang="zh-CN" sz="2000">
              <a:solidFill>
                <a:schemeClr val="bg1">
                  <a:lumMod val="9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+mj-lt"/>
            </a:endParaRPr>
          </a:p>
        </p:txBody>
      </p:sp>
      <p:cxnSp>
        <p:nvCxnSpPr>
          <p:cNvPr id="4" name="直接箭头连接符 3"/>
          <p:cNvCxnSpPr>
            <a:stCxn id="2" idx="7"/>
          </p:cNvCxnSpPr>
          <p:nvPr/>
        </p:nvCxnSpPr>
        <p:spPr>
          <a:xfrm flipV="1">
            <a:off x="2739390" y="1313180"/>
            <a:ext cx="2009140" cy="42608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739390" y="2454275"/>
            <a:ext cx="2009140" cy="42608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739390" y="4262120"/>
            <a:ext cx="2009140" cy="42608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739390" y="5387975"/>
            <a:ext cx="2009140" cy="42608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938395" y="1125220"/>
            <a:ext cx="474980" cy="474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77800" dist="317500" dir="8100000" sx="85000" sy="85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38395" y="2642235"/>
            <a:ext cx="474980" cy="474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77800" dist="317500" dir="8100000" sx="85000" sy="85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38395" y="5584825"/>
            <a:ext cx="474980" cy="474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77800" dist="317500" dir="8100000" sx="85000" sy="85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38395" y="4037330"/>
            <a:ext cx="474980" cy="474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77800" dist="317500" dir="8100000" sx="85000" sy="85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550660" y="1024890"/>
            <a:ext cx="392620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l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50660" y="2541905"/>
            <a:ext cx="392620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l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50660" y="3937000"/>
            <a:ext cx="392620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l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50660" y="5484495"/>
            <a:ext cx="392620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l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grpSp>
        <p:nvGrpSpPr>
          <p:cNvPr id="199" name="组合 198"/>
          <p:cNvGrpSpPr/>
          <p:nvPr/>
        </p:nvGrpSpPr>
        <p:grpSpPr>
          <a:xfrm>
            <a:off x="5008245" y="1219835"/>
            <a:ext cx="327025" cy="280670"/>
            <a:chOff x="9231" y="4185"/>
            <a:chExt cx="1009" cy="86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0" name="Freeform 100"/>
            <p:cNvSpPr/>
            <p:nvPr/>
          </p:nvSpPr>
          <p:spPr bwMode="auto">
            <a:xfrm>
              <a:off x="9231" y="4275"/>
              <a:ext cx="533" cy="750"/>
            </a:xfrm>
            <a:custGeom>
              <a:avLst/>
              <a:gdLst>
                <a:gd name="T0" fmla="*/ 18 w 90"/>
                <a:gd name="T1" fmla="*/ 11 h 127"/>
                <a:gd name="T2" fmla="*/ 23 w 90"/>
                <a:gd name="T3" fmla="*/ 6 h 127"/>
                <a:gd name="T4" fmla="*/ 19 w 90"/>
                <a:gd name="T5" fmla="*/ 1 h 127"/>
                <a:gd name="T6" fmla="*/ 7 w 90"/>
                <a:gd name="T7" fmla="*/ 0 h 127"/>
                <a:gd name="T8" fmla="*/ 2 w 90"/>
                <a:gd name="T9" fmla="*/ 2 h 127"/>
                <a:gd name="T10" fmla="*/ 0 w 90"/>
                <a:gd name="T11" fmla="*/ 7 h 127"/>
                <a:gd name="T12" fmla="*/ 0 w 90"/>
                <a:gd name="T13" fmla="*/ 121 h 127"/>
                <a:gd name="T14" fmla="*/ 2 w 90"/>
                <a:gd name="T15" fmla="*/ 125 h 127"/>
                <a:gd name="T16" fmla="*/ 7 w 90"/>
                <a:gd name="T17" fmla="*/ 126 h 127"/>
                <a:gd name="T18" fmla="*/ 85 w 90"/>
                <a:gd name="T19" fmla="*/ 127 h 127"/>
                <a:gd name="T20" fmla="*/ 90 w 90"/>
                <a:gd name="T21" fmla="*/ 122 h 127"/>
                <a:gd name="T22" fmla="*/ 85 w 90"/>
                <a:gd name="T23" fmla="*/ 117 h 127"/>
                <a:gd name="T24" fmla="*/ 10 w 90"/>
                <a:gd name="T25" fmla="*/ 116 h 127"/>
                <a:gd name="T26" fmla="*/ 10 w 90"/>
                <a:gd name="T27" fmla="*/ 11 h 127"/>
                <a:gd name="T28" fmla="*/ 18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18" y="11"/>
                  </a:moveTo>
                  <a:cubicBezTo>
                    <a:pt x="21" y="11"/>
                    <a:pt x="23" y="9"/>
                    <a:pt x="23" y="6"/>
                  </a:cubicBezTo>
                  <a:cubicBezTo>
                    <a:pt x="23" y="4"/>
                    <a:pt x="21" y="1"/>
                    <a:pt x="19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3"/>
                    <a:pt x="1" y="124"/>
                    <a:pt x="2" y="125"/>
                  </a:cubicBezTo>
                  <a:cubicBezTo>
                    <a:pt x="3" y="127"/>
                    <a:pt x="5" y="126"/>
                    <a:pt x="7" y="126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90" y="125"/>
                    <a:pt x="90" y="122"/>
                  </a:cubicBezTo>
                  <a:cubicBezTo>
                    <a:pt x="90" y="119"/>
                    <a:pt x="88" y="117"/>
                    <a:pt x="85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8" y="11"/>
                    <a:pt x="18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101" name="Freeform 101"/>
            <p:cNvSpPr/>
            <p:nvPr/>
          </p:nvSpPr>
          <p:spPr bwMode="auto">
            <a:xfrm>
              <a:off x="9708" y="4275"/>
              <a:ext cx="533" cy="750"/>
            </a:xfrm>
            <a:custGeom>
              <a:avLst/>
              <a:gdLst>
                <a:gd name="T0" fmla="*/ 72 w 90"/>
                <a:gd name="T1" fmla="*/ 11 h 127"/>
                <a:gd name="T2" fmla="*/ 67 w 90"/>
                <a:gd name="T3" fmla="*/ 6 h 127"/>
                <a:gd name="T4" fmla="*/ 72 w 90"/>
                <a:gd name="T5" fmla="*/ 1 h 127"/>
                <a:gd name="T6" fmla="*/ 84 w 90"/>
                <a:gd name="T7" fmla="*/ 0 h 127"/>
                <a:gd name="T8" fmla="*/ 89 w 90"/>
                <a:gd name="T9" fmla="*/ 2 h 127"/>
                <a:gd name="T10" fmla="*/ 90 w 90"/>
                <a:gd name="T11" fmla="*/ 7 h 127"/>
                <a:gd name="T12" fmla="*/ 90 w 90"/>
                <a:gd name="T13" fmla="*/ 121 h 127"/>
                <a:gd name="T14" fmla="*/ 88 w 90"/>
                <a:gd name="T15" fmla="*/ 125 h 127"/>
                <a:gd name="T16" fmla="*/ 83 w 90"/>
                <a:gd name="T17" fmla="*/ 126 h 127"/>
                <a:gd name="T18" fmla="*/ 5 w 90"/>
                <a:gd name="T19" fmla="*/ 127 h 127"/>
                <a:gd name="T20" fmla="*/ 0 w 90"/>
                <a:gd name="T21" fmla="*/ 122 h 127"/>
                <a:gd name="T22" fmla="*/ 5 w 90"/>
                <a:gd name="T23" fmla="*/ 117 h 127"/>
                <a:gd name="T24" fmla="*/ 80 w 90"/>
                <a:gd name="T25" fmla="*/ 116 h 127"/>
                <a:gd name="T26" fmla="*/ 80 w 90"/>
                <a:gd name="T27" fmla="*/ 11 h 127"/>
                <a:gd name="T28" fmla="*/ 72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72" y="11"/>
                  </a:moveTo>
                  <a:cubicBezTo>
                    <a:pt x="69" y="11"/>
                    <a:pt x="67" y="9"/>
                    <a:pt x="67" y="6"/>
                  </a:cubicBezTo>
                  <a:cubicBezTo>
                    <a:pt x="67" y="4"/>
                    <a:pt x="69" y="1"/>
                    <a:pt x="72" y="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7" y="0"/>
                    <a:pt x="89" y="2"/>
                  </a:cubicBezTo>
                  <a:cubicBezTo>
                    <a:pt x="90" y="3"/>
                    <a:pt x="90" y="5"/>
                    <a:pt x="90" y="7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90" y="123"/>
                    <a:pt x="89" y="124"/>
                    <a:pt x="88" y="125"/>
                  </a:cubicBezTo>
                  <a:cubicBezTo>
                    <a:pt x="87" y="127"/>
                    <a:pt x="85" y="126"/>
                    <a:pt x="83" y="126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2" y="127"/>
                    <a:pt x="0" y="125"/>
                    <a:pt x="0" y="122"/>
                  </a:cubicBezTo>
                  <a:cubicBezTo>
                    <a:pt x="0" y="119"/>
                    <a:pt x="2" y="117"/>
                    <a:pt x="5" y="117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2" y="11"/>
                    <a:pt x="72" y="11"/>
                    <a:pt x="7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102" name="Freeform 102"/>
            <p:cNvSpPr/>
            <p:nvPr/>
          </p:nvSpPr>
          <p:spPr bwMode="auto">
            <a:xfrm>
              <a:off x="9668" y="4973"/>
              <a:ext cx="123" cy="78"/>
            </a:xfrm>
            <a:custGeom>
              <a:avLst/>
              <a:gdLst>
                <a:gd name="T0" fmla="*/ 21 w 21"/>
                <a:gd name="T1" fmla="*/ 5 h 13"/>
                <a:gd name="T2" fmla="*/ 16 w 21"/>
                <a:gd name="T3" fmla="*/ 0 h 13"/>
                <a:gd name="T4" fmla="*/ 5 w 21"/>
                <a:gd name="T5" fmla="*/ 0 h 13"/>
                <a:gd name="T6" fmla="*/ 0 w 21"/>
                <a:gd name="T7" fmla="*/ 5 h 13"/>
                <a:gd name="T8" fmla="*/ 11 w 21"/>
                <a:gd name="T9" fmla="*/ 13 h 13"/>
                <a:gd name="T10" fmla="*/ 21 w 21"/>
                <a:gd name="T1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3">
                  <a:moveTo>
                    <a:pt x="21" y="5"/>
                  </a:moveTo>
                  <a:cubicBezTo>
                    <a:pt x="21" y="2"/>
                    <a:pt x="19" y="0"/>
                    <a:pt x="16" y="0"/>
                  </a:cubicBezTo>
                  <a:cubicBezTo>
                    <a:pt x="12" y="0"/>
                    <a:pt x="9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"/>
                    <a:pt x="6" y="13"/>
                    <a:pt x="11" y="13"/>
                  </a:cubicBezTo>
                  <a:cubicBezTo>
                    <a:pt x="15" y="13"/>
                    <a:pt x="21" y="10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103" name="Freeform 103"/>
            <p:cNvSpPr/>
            <p:nvPr/>
          </p:nvSpPr>
          <p:spPr bwMode="auto">
            <a:xfrm>
              <a:off x="9306" y="4258"/>
              <a:ext cx="463" cy="745"/>
            </a:xfrm>
            <a:custGeom>
              <a:avLst/>
              <a:gdLst>
                <a:gd name="T0" fmla="*/ 23 w 78"/>
                <a:gd name="T1" fmla="*/ 10 h 126"/>
                <a:gd name="T2" fmla="*/ 27 w 78"/>
                <a:gd name="T3" fmla="*/ 5 h 126"/>
                <a:gd name="T4" fmla="*/ 22 w 78"/>
                <a:gd name="T5" fmla="*/ 0 h 126"/>
                <a:gd name="T6" fmla="*/ 13 w 78"/>
                <a:gd name="T7" fmla="*/ 1 h 126"/>
                <a:gd name="T8" fmla="*/ 4 w 78"/>
                <a:gd name="T9" fmla="*/ 3 h 126"/>
                <a:gd name="T10" fmla="*/ 2 w 78"/>
                <a:gd name="T11" fmla="*/ 5 h 126"/>
                <a:gd name="T12" fmla="*/ 0 w 78"/>
                <a:gd name="T13" fmla="*/ 8 h 126"/>
                <a:gd name="T14" fmla="*/ 0 w 78"/>
                <a:gd name="T15" fmla="*/ 114 h 126"/>
                <a:gd name="T16" fmla="*/ 2 w 78"/>
                <a:gd name="T17" fmla="*/ 118 h 126"/>
                <a:gd name="T18" fmla="*/ 8 w 78"/>
                <a:gd name="T19" fmla="*/ 119 h 126"/>
                <a:gd name="T20" fmla="*/ 40 w 78"/>
                <a:gd name="T21" fmla="*/ 117 h 126"/>
                <a:gd name="T22" fmla="*/ 70 w 78"/>
                <a:gd name="T23" fmla="*/ 125 h 126"/>
                <a:gd name="T24" fmla="*/ 77 w 78"/>
                <a:gd name="T25" fmla="*/ 123 h 126"/>
                <a:gd name="T26" fmla="*/ 75 w 78"/>
                <a:gd name="T27" fmla="*/ 116 h 126"/>
                <a:gd name="T28" fmla="*/ 41 w 78"/>
                <a:gd name="T29" fmla="*/ 107 h 126"/>
                <a:gd name="T30" fmla="*/ 10 w 78"/>
                <a:gd name="T31" fmla="*/ 108 h 126"/>
                <a:gd name="T32" fmla="*/ 10 w 78"/>
                <a:gd name="T33" fmla="*/ 12 h 126"/>
                <a:gd name="T34" fmla="*/ 14 w 78"/>
                <a:gd name="T35" fmla="*/ 11 h 126"/>
                <a:gd name="T36" fmla="*/ 23 w 78"/>
                <a:gd name="T37" fmla="*/ 1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126">
                  <a:moveTo>
                    <a:pt x="23" y="10"/>
                  </a:moveTo>
                  <a:cubicBezTo>
                    <a:pt x="25" y="10"/>
                    <a:pt x="28" y="7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ubicBezTo>
                    <a:pt x="19" y="0"/>
                    <a:pt x="16" y="1"/>
                    <a:pt x="13" y="1"/>
                  </a:cubicBezTo>
                  <a:cubicBezTo>
                    <a:pt x="10" y="2"/>
                    <a:pt x="7" y="3"/>
                    <a:pt x="4" y="3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2" y="118"/>
                  </a:cubicBezTo>
                  <a:cubicBezTo>
                    <a:pt x="4" y="120"/>
                    <a:pt x="5" y="119"/>
                    <a:pt x="8" y="119"/>
                  </a:cubicBezTo>
                  <a:cubicBezTo>
                    <a:pt x="17" y="116"/>
                    <a:pt x="29" y="116"/>
                    <a:pt x="40" y="117"/>
                  </a:cubicBezTo>
                  <a:cubicBezTo>
                    <a:pt x="52" y="118"/>
                    <a:pt x="63" y="121"/>
                    <a:pt x="70" y="125"/>
                  </a:cubicBezTo>
                  <a:cubicBezTo>
                    <a:pt x="72" y="126"/>
                    <a:pt x="75" y="125"/>
                    <a:pt x="77" y="123"/>
                  </a:cubicBezTo>
                  <a:cubicBezTo>
                    <a:pt x="78" y="121"/>
                    <a:pt x="77" y="118"/>
                    <a:pt x="75" y="116"/>
                  </a:cubicBezTo>
                  <a:cubicBezTo>
                    <a:pt x="67" y="111"/>
                    <a:pt x="55" y="108"/>
                    <a:pt x="41" y="107"/>
                  </a:cubicBezTo>
                  <a:cubicBezTo>
                    <a:pt x="31" y="106"/>
                    <a:pt x="20" y="106"/>
                    <a:pt x="10" y="10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3" y="11"/>
                    <a:pt x="14" y="11"/>
                  </a:cubicBezTo>
                  <a:cubicBezTo>
                    <a:pt x="17" y="11"/>
                    <a:pt x="20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104" name="Freeform 104"/>
            <p:cNvSpPr/>
            <p:nvPr/>
          </p:nvSpPr>
          <p:spPr bwMode="auto">
            <a:xfrm>
              <a:off x="9703" y="4250"/>
              <a:ext cx="455" cy="753"/>
            </a:xfrm>
            <a:custGeom>
              <a:avLst/>
              <a:gdLst>
                <a:gd name="T0" fmla="*/ 3 w 77"/>
                <a:gd name="T1" fmla="*/ 11 h 127"/>
                <a:gd name="T2" fmla="*/ 1 w 77"/>
                <a:gd name="T3" fmla="*/ 18 h 127"/>
                <a:gd name="T4" fmla="*/ 8 w 77"/>
                <a:gd name="T5" fmla="*/ 20 h 127"/>
                <a:gd name="T6" fmla="*/ 37 w 77"/>
                <a:gd name="T7" fmla="*/ 11 h 127"/>
                <a:gd name="T8" fmla="*/ 67 w 77"/>
                <a:gd name="T9" fmla="*/ 13 h 127"/>
                <a:gd name="T10" fmla="*/ 67 w 77"/>
                <a:gd name="T11" fmla="*/ 109 h 127"/>
                <a:gd name="T12" fmla="*/ 36 w 77"/>
                <a:gd name="T13" fmla="*/ 108 h 127"/>
                <a:gd name="T14" fmla="*/ 3 w 77"/>
                <a:gd name="T15" fmla="*/ 117 h 127"/>
                <a:gd name="T16" fmla="*/ 1 w 77"/>
                <a:gd name="T17" fmla="*/ 124 h 127"/>
                <a:gd name="T18" fmla="*/ 8 w 77"/>
                <a:gd name="T19" fmla="*/ 126 h 127"/>
                <a:gd name="T20" fmla="*/ 37 w 77"/>
                <a:gd name="T21" fmla="*/ 118 h 127"/>
                <a:gd name="T22" fmla="*/ 70 w 77"/>
                <a:gd name="T23" fmla="*/ 120 h 127"/>
                <a:gd name="T24" fmla="*/ 75 w 77"/>
                <a:gd name="T25" fmla="*/ 119 h 127"/>
                <a:gd name="T26" fmla="*/ 77 w 77"/>
                <a:gd name="T27" fmla="*/ 115 h 127"/>
                <a:gd name="T28" fmla="*/ 77 w 77"/>
                <a:gd name="T29" fmla="*/ 9 h 127"/>
                <a:gd name="T30" fmla="*/ 76 w 77"/>
                <a:gd name="T31" fmla="*/ 7 h 127"/>
                <a:gd name="T32" fmla="*/ 72 w 77"/>
                <a:gd name="T33" fmla="*/ 4 h 127"/>
                <a:gd name="T34" fmla="*/ 36 w 77"/>
                <a:gd name="T35" fmla="*/ 1 h 127"/>
                <a:gd name="T36" fmla="*/ 3 w 77"/>
                <a:gd name="T37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127">
                  <a:moveTo>
                    <a:pt x="3" y="11"/>
                  </a:moveTo>
                  <a:cubicBezTo>
                    <a:pt x="1" y="12"/>
                    <a:pt x="0" y="15"/>
                    <a:pt x="1" y="18"/>
                  </a:cubicBezTo>
                  <a:cubicBezTo>
                    <a:pt x="3" y="20"/>
                    <a:pt x="6" y="21"/>
                    <a:pt x="8" y="20"/>
                  </a:cubicBezTo>
                  <a:cubicBezTo>
                    <a:pt x="16" y="15"/>
                    <a:pt x="26" y="12"/>
                    <a:pt x="37" y="11"/>
                  </a:cubicBezTo>
                  <a:cubicBezTo>
                    <a:pt x="47" y="10"/>
                    <a:pt x="58" y="11"/>
                    <a:pt x="67" y="13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57" y="107"/>
                    <a:pt x="47" y="107"/>
                    <a:pt x="36" y="108"/>
                  </a:cubicBezTo>
                  <a:cubicBezTo>
                    <a:pt x="23" y="109"/>
                    <a:pt x="11" y="112"/>
                    <a:pt x="3" y="117"/>
                  </a:cubicBezTo>
                  <a:cubicBezTo>
                    <a:pt x="0" y="119"/>
                    <a:pt x="0" y="122"/>
                    <a:pt x="1" y="124"/>
                  </a:cubicBezTo>
                  <a:cubicBezTo>
                    <a:pt x="3" y="126"/>
                    <a:pt x="6" y="127"/>
                    <a:pt x="8" y="126"/>
                  </a:cubicBezTo>
                  <a:cubicBezTo>
                    <a:pt x="14" y="122"/>
                    <a:pt x="25" y="119"/>
                    <a:pt x="37" y="118"/>
                  </a:cubicBezTo>
                  <a:cubicBezTo>
                    <a:pt x="49" y="117"/>
                    <a:pt x="61" y="117"/>
                    <a:pt x="70" y="120"/>
                  </a:cubicBezTo>
                  <a:cubicBezTo>
                    <a:pt x="72" y="121"/>
                    <a:pt x="74" y="120"/>
                    <a:pt x="75" y="119"/>
                  </a:cubicBezTo>
                  <a:cubicBezTo>
                    <a:pt x="76" y="118"/>
                    <a:pt x="77" y="117"/>
                    <a:pt x="77" y="115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5" y="5"/>
                    <a:pt x="74" y="5"/>
                    <a:pt x="72" y="4"/>
                  </a:cubicBezTo>
                  <a:cubicBezTo>
                    <a:pt x="62" y="1"/>
                    <a:pt x="49" y="0"/>
                    <a:pt x="36" y="1"/>
                  </a:cubicBezTo>
                  <a:cubicBezTo>
                    <a:pt x="24" y="2"/>
                    <a:pt x="12" y="6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9413" y="4185"/>
              <a:ext cx="350" cy="800"/>
            </a:xfrm>
            <a:custGeom>
              <a:avLst/>
              <a:gdLst>
                <a:gd name="T0" fmla="*/ 49 w 59"/>
                <a:gd name="T1" fmla="*/ 28 h 135"/>
                <a:gd name="T2" fmla="*/ 29 w 59"/>
                <a:gd name="T3" fmla="*/ 15 h 135"/>
                <a:gd name="T4" fmla="*/ 10 w 59"/>
                <a:gd name="T5" fmla="*/ 11 h 135"/>
                <a:gd name="T6" fmla="*/ 10 w 59"/>
                <a:gd name="T7" fmla="*/ 103 h 135"/>
                <a:gd name="T8" fmla="*/ 37 w 59"/>
                <a:gd name="T9" fmla="*/ 110 h 135"/>
                <a:gd name="T10" fmla="*/ 49 w 59"/>
                <a:gd name="T11" fmla="*/ 116 h 135"/>
                <a:gd name="T12" fmla="*/ 49 w 59"/>
                <a:gd name="T13" fmla="*/ 28 h 135"/>
                <a:gd name="T14" fmla="*/ 33 w 59"/>
                <a:gd name="T15" fmla="*/ 6 h 135"/>
                <a:gd name="T16" fmla="*/ 57 w 59"/>
                <a:gd name="T17" fmla="*/ 22 h 135"/>
                <a:gd name="T18" fmla="*/ 58 w 59"/>
                <a:gd name="T19" fmla="*/ 23 h 135"/>
                <a:gd name="T20" fmla="*/ 59 w 59"/>
                <a:gd name="T21" fmla="*/ 26 h 135"/>
                <a:gd name="T22" fmla="*/ 59 w 59"/>
                <a:gd name="T23" fmla="*/ 128 h 135"/>
                <a:gd name="T24" fmla="*/ 57 w 59"/>
                <a:gd name="T25" fmla="*/ 133 h 135"/>
                <a:gd name="T26" fmla="*/ 50 w 59"/>
                <a:gd name="T27" fmla="*/ 130 h 135"/>
                <a:gd name="T28" fmla="*/ 33 w 59"/>
                <a:gd name="T29" fmla="*/ 119 h 135"/>
                <a:gd name="T30" fmla="*/ 6 w 59"/>
                <a:gd name="T31" fmla="*/ 113 h 135"/>
                <a:gd name="T32" fmla="*/ 1 w 59"/>
                <a:gd name="T33" fmla="*/ 112 h 135"/>
                <a:gd name="T34" fmla="*/ 0 w 59"/>
                <a:gd name="T35" fmla="*/ 108 h 135"/>
                <a:gd name="T36" fmla="*/ 0 w 59"/>
                <a:gd name="T37" fmla="*/ 7 h 135"/>
                <a:gd name="T38" fmla="*/ 1 w 59"/>
                <a:gd name="T39" fmla="*/ 3 h 135"/>
                <a:gd name="T40" fmla="*/ 6 w 59"/>
                <a:gd name="T41" fmla="*/ 1 h 135"/>
                <a:gd name="T42" fmla="*/ 33 w 59"/>
                <a:gd name="T43" fmla="*/ 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35">
                  <a:moveTo>
                    <a:pt x="49" y="28"/>
                  </a:moveTo>
                  <a:cubicBezTo>
                    <a:pt x="45" y="23"/>
                    <a:pt x="37" y="18"/>
                    <a:pt x="29" y="15"/>
                  </a:cubicBezTo>
                  <a:cubicBezTo>
                    <a:pt x="23" y="13"/>
                    <a:pt x="17" y="11"/>
                    <a:pt x="10" y="11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8" y="104"/>
                    <a:pt x="28" y="106"/>
                    <a:pt x="37" y="110"/>
                  </a:cubicBezTo>
                  <a:cubicBezTo>
                    <a:pt x="42" y="111"/>
                    <a:pt x="46" y="114"/>
                    <a:pt x="49" y="116"/>
                  </a:cubicBezTo>
                  <a:cubicBezTo>
                    <a:pt x="49" y="28"/>
                    <a:pt x="49" y="28"/>
                    <a:pt x="49" y="28"/>
                  </a:cubicBezTo>
                  <a:close/>
                  <a:moveTo>
                    <a:pt x="33" y="6"/>
                  </a:moveTo>
                  <a:cubicBezTo>
                    <a:pt x="43" y="10"/>
                    <a:pt x="52" y="16"/>
                    <a:pt x="57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9" y="24"/>
                    <a:pt x="59" y="25"/>
                    <a:pt x="59" y="26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9" y="130"/>
                    <a:pt x="59" y="132"/>
                    <a:pt x="57" y="133"/>
                  </a:cubicBezTo>
                  <a:cubicBezTo>
                    <a:pt x="54" y="135"/>
                    <a:pt x="51" y="133"/>
                    <a:pt x="50" y="130"/>
                  </a:cubicBezTo>
                  <a:cubicBezTo>
                    <a:pt x="47" y="126"/>
                    <a:pt x="40" y="122"/>
                    <a:pt x="33" y="119"/>
                  </a:cubicBezTo>
                  <a:cubicBezTo>
                    <a:pt x="24" y="115"/>
                    <a:pt x="14" y="113"/>
                    <a:pt x="6" y="113"/>
                  </a:cubicBezTo>
                  <a:cubicBezTo>
                    <a:pt x="4" y="113"/>
                    <a:pt x="2" y="113"/>
                    <a:pt x="1" y="112"/>
                  </a:cubicBezTo>
                  <a:cubicBezTo>
                    <a:pt x="1" y="111"/>
                    <a:pt x="0" y="110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3" y="2"/>
                    <a:pt x="4" y="1"/>
                    <a:pt x="6" y="1"/>
                  </a:cubicBezTo>
                  <a:cubicBezTo>
                    <a:pt x="15" y="0"/>
                    <a:pt x="24" y="2"/>
                    <a:pt x="3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008245" y="2739390"/>
            <a:ext cx="327025" cy="280670"/>
            <a:chOff x="9231" y="4185"/>
            <a:chExt cx="1009" cy="86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4" name="Freeform 100"/>
            <p:cNvSpPr/>
            <p:nvPr/>
          </p:nvSpPr>
          <p:spPr bwMode="auto">
            <a:xfrm>
              <a:off x="9231" y="4275"/>
              <a:ext cx="533" cy="750"/>
            </a:xfrm>
            <a:custGeom>
              <a:avLst/>
              <a:gdLst>
                <a:gd name="T0" fmla="*/ 18 w 90"/>
                <a:gd name="T1" fmla="*/ 11 h 127"/>
                <a:gd name="T2" fmla="*/ 23 w 90"/>
                <a:gd name="T3" fmla="*/ 6 h 127"/>
                <a:gd name="T4" fmla="*/ 19 w 90"/>
                <a:gd name="T5" fmla="*/ 1 h 127"/>
                <a:gd name="T6" fmla="*/ 7 w 90"/>
                <a:gd name="T7" fmla="*/ 0 h 127"/>
                <a:gd name="T8" fmla="*/ 2 w 90"/>
                <a:gd name="T9" fmla="*/ 2 h 127"/>
                <a:gd name="T10" fmla="*/ 0 w 90"/>
                <a:gd name="T11" fmla="*/ 7 h 127"/>
                <a:gd name="T12" fmla="*/ 0 w 90"/>
                <a:gd name="T13" fmla="*/ 121 h 127"/>
                <a:gd name="T14" fmla="*/ 2 w 90"/>
                <a:gd name="T15" fmla="*/ 125 h 127"/>
                <a:gd name="T16" fmla="*/ 7 w 90"/>
                <a:gd name="T17" fmla="*/ 126 h 127"/>
                <a:gd name="T18" fmla="*/ 85 w 90"/>
                <a:gd name="T19" fmla="*/ 127 h 127"/>
                <a:gd name="T20" fmla="*/ 90 w 90"/>
                <a:gd name="T21" fmla="*/ 122 h 127"/>
                <a:gd name="T22" fmla="*/ 85 w 90"/>
                <a:gd name="T23" fmla="*/ 117 h 127"/>
                <a:gd name="T24" fmla="*/ 10 w 90"/>
                <a:gd name="T25" fmla="*/ 116 h 127"/>
                <a:gd name="T26" fmla="*/ 10 w 90"/>
                <a:gd name="T27" fmla="*/ 11 h 127"/>
                <a:gd name="T28" fmla="*/ 18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18" y="11"/>
                  </a:moveTo>
                  <a:cubicBezTo>
                    <a:pt x="21" y="11"/>
                    <a:pt x="23" y="9"/>
                    <a:pt x="23" y="6"/>
                  </a:cubicBezTo>
                  <a:cubicBezTo>
                    <a:pt x="23" y="4"/>
                    <a:pt x="21" y="1"/>
                    <a:pt x="19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3"/>
                    <a:pt x="1" y="124"/>
                    <a:pt x="2" y="125"/>
                  </a:cubicBezTo>
                  <a:cubicBezTo>
                    <a:pt x="3" y="127"/>
                    <a:pt x="5" y="126"/>
                    <a:pt x="7" y="126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90" y="125"/>
                    <a:pt x="90" y="122"/>
                  </a:cubicBezTo>
                  <a:cubicBezTo>
                    <a:pt x="90" y="119"/>
                    <a:pt x="88" y="117"/>
                    <a:pt x="85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8" y="11"/>
                    <a:pt x="18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25" name="Freeform 101"/>
            <p:cNvSpPr/>
            <p:nvPr/>
          </p:nvSpPr>
          <p:spPr bwMode="auto">
            <a:xfrm>
              <a:off x="9708" y="4275"/>
              <a:ext cx="533" cy="750"/>
            </a:xfrm>
            <a:custGeom>
              <a:avLst/>
              <a:gdLst>
                <a:gd name="T0" fmla="*/ 72 w 90"/>
                <a:gd name="T1" fmla="*/ 11 h 127"/>
                <a:gd name="T2" fmla="*/ 67 w 90"/>
                <a:gd name="T3" fmla="*/ 6 h 127"/>
                <a:gd name="T4" fmla="*/ 72 w 90"/>
                <a:gd name="T5" fmla="*/ 1 h 127"/>
                <a:gd name="T6" fmla="*/ 84 w 90"/>
                <a:gd name="T7" fmla="*/ 0 h 127"/>
                <a:gd name="T8" fmla="*/ 89 w 90"/>
                <a:gd name="T9" fmla="*/ 2 h 127"/>
                <a:gd name="T10" fmla="*/ 90 w 90"/>
                <a:gd name="T11" fmla="*/ 7 h 127"/>
                <a:gd name="T12" fmla="*/ 90 w 90"/>
                <a:gd name="T13" fmla="*/ 121 h 127"/>
                <a:gd name="T14" fmla="*/ 88 w 90"/>
                <a:gd name="T15" fmla="*/ 125 h 127"/>
                <a:gd name="T16" fmla="*/ 83 w 90"/>
                <a:gd name="T17" fmla="*/ 126 h 127"/>
                <a:gd name="T18" fmla="*/ 5 w 90"/>
                <a:gd name="T19" fmla="*/ 127 h 127"/>
                <a:gd name="T20" fmla="*/ 0 w 90"/>
                <a:gd name="T21" fmla="*/ 122 h 127"/>
                <a:gd name="T22" fmla="*/ 5 w 90"/>
                <a:gd name="T23" fmla="*/ 117 h 127"/>
                <a:gd name="T24" fmla="*/ 80 w 90"/>
                <a:gd name="T25" fmla="*/ 116 h 127"/>
                <a:gd name="T26" fmla="*/ 80 w 90"/>
                <a:gd name="T27" fmla="*/ 11 h 127"/>
                <a:gd name="T28" fmla="*/ 72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72" y="11"/>
                  </a:moveTo>
                  <a:cubicBezTo>
                    <a:pt x="69" y="11"/>
                    <a:pt x="67" y="9"/>
                    <a:pt x="67" y="6"/>
                  </a:cubicBezTo>
                  <a:cubicBezTo>
                    <a:pt x="67" y="4"/>
                    <a:pt x="69" y="1"/>
                    <a:pt x="72" y="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7" y="0"/>
                    <a:pt x="89" y="2"/>
                  </a:cubicBezTo>
                  <a:cubicBezTo>
                    <a:pt x="90" y="3"/>
                    <a:pt x="90" y="5"/>
                    <a:pt x="90" y="7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90" y="123"/>
                    <a:pt x="89" y="124"/>
                    <a:pt x="88" y="125"/>
                  </a:cubicBezTo>
                  <a:cubicBezTo>
                    <a:pt x="87" y="127"/>
                    <a:pt x="85" y="126"/>
                    <a:pt x="83" y="126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2" y="127"/>
                    <a:pt x="0" y="125"/>
                    <a:pt x="0" y="122"/>
                  </a:cubicBezTo>
                  <a:cubicBezTo>
                    <a:pt x="0" y="119"/>
                    <a:pt x="2" y="117"/>
                    <a:pt x="5" y="117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2" y="11"/>
                    <a:pt x="72" y="11"/>
                    <a:pt x="7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26" name="Freeform 102"/>
            <p:cNvSpPr/>
            <p:nvPr/>
          </p:nvSpPr>
          <p:spPr bwMode="auto">
            <a:xfrm>
              <a:off x="9668" y="4973"/>
              <a:ext cx="123" cy="78"/>
            </a:xfrm>
            <a:custGeom>
              <a:avLst/>
              <a:gdLst>
                <a:gd name="T0" fmla="*/ 21 w 21"/>
                <a:gd name="T1" fmla="*/ 5 h 13"/>
                <a:gd name="T2" fmla="*/ 16 w 21"/>
                <a:gd name="T3" fmla="*/ 0 h 13"/>
                <a:gd name="T4" fmla="*/ 5 w 21"/>
                <a:gd name="T5" fmla="*/ 0 h 13"/>
                <a:gd name="T6" fmla="*/ 0 w 21"/>
                <a:gd name="T7" fmla="*/ 5 h 13"/>
                <a:gd name="T8" fmla="*/ 11 w 21"/>
                <a:gd name="T9" fmla="*/ 13 h 13"/>
                <a:gd name="T10" fmla="*/ 21 w 21"/>
                <a:gd name="T1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3">
                  <a:moveTo>
                    <a:pt x="21" y="5"/>
                  </a:moveTo>
                  <a:cubicBezTo>
                    <a:pt x="21" y="2"/>
                    <a:pt x="19" y="0"/>
                    <a:pt x="16" y="0"/>
                  </a:cubicBezTo>
                  <a:cubicBezTo>
                    <a:pt x="12" y="0"/>
                    <a:pt x="9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"/>
                    <a:pt x="6" y="13"/>
                    <a:pt x="11" y="13"/>
                  </a:cubicBezTo>
                  <a:cubicBezTo>
                    <a:pt x="15" y="13"/>
                    <a:pt x="21" y="10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27" name="Freeform 103"/>
            <p:cNvSpPr/>
            <p:nvPr/>
          </p:nvSpPr>
          <p:spPr bwMode="auto">
            <a:xfrm>
              <a:off x="9306" y="4258"/>
              <a:ext cx="463" cy="745"/>
            </a:xfrm>
            <a:custGeom>
              <a:avLst/>
              <a:gdLst>
                <a:gd name="T0" fmla="*/ 23 w 78"/>
                <a:gd name="T1" fmla="*/ 10 h 126"/>
                <a:gd name="T2" fmla="*/ 27 w 78"/>
                <a:gd name="T3" fmla="*/ 5 h 126"/>
                <a:gd name="T4" fmla="*/ 22 w 78"/>
                <a:gd name="T5" fmla="*/ 0 h 126"/>
                <a:gd name="T6" fmla="*/ 13 w 78"/>
                <a:gd name="T7" fmla="*/ 1 h 126"/>
                <a:gd name="T8" fmla="*/ 4 w 78"/>
                <a:gd name="T9" fmla="*/ 3 h 126"/>
                <a:gd name="T10" fmla="*/ 2 w 78"/>
                <a:gd name="T11" fmla="*/ 5 h 126"/>
                <a:gd name="T12" fmla="*/ 0 w 78"/>
                <a:gd name="T13" fmla="*/ 8 h 126"/>
                <a:gd name="T14" fmla="*/ 0 w 78"/>
                <a:gd name="T15" fmla="*/ 114 h 126"/>
                <a:gd name="T16" fmla="*/ 2 w 78"/>
                <a:gd name="T17" fmla="*/ 118 h 126"/>
                <a:gd name="T18" fmla="*/ 8 w 78"/>
                <a:gd name="T19" fmla="*/ 119 h 126"/>
                <a:gd name="T20" fmla="*/ 40 w 78"/>
                <a:gd name="T21" fmla="*/ 117 h 126"/>
                <a:gd name="T22" fmla="*/ 70 w 78"/>
                <a:gd name="T23" fmla="*/ 125 h 126"/>
                <a:gd name="T24" fmla="*/ 77 w 78"/>
                <a:gd name="T25" fmla="*/ 123 h 126"/>
                <a:gd name="T26" fmla="*/ 75 w 78"/>
                <a:gd name="T27" fmla="*/ 116 h 126"/>
                <a:gd name="T28" fmla="*/ 41 w 78"/>
                <a:gd name="T29" fmla="*/ 107 h 126"/>
                <a:gd name="T30" fmla="*/ 10 w 78"/>
                <a:gd name="T31" fmla="*/ 108 h 126"/>
                <a:gd name="T32" fmla="*/ 10 w 78"/>
                <a:gd name="T33" fmla="*/ 12 h 126"/>
                <a:gd name="T34" fmla="*/ 14 w 78"/>
                <a:gd name="T35" fmla="*/ 11 h 126"/>
                <a:gd name="T36" fmla="*/ 23 w 78"/>
                <a:gd name="T37" fmla="*/ 1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126">
                  <a:moveTo>
                    <a:pt x="23" y="10"/>
                  </a:moveTo>
                  <a:cubicBezTo>
                    <a:pt x="25" y="10"/>
                    <a:pt x="28" y="7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ubicBezTo>
                    <a:pt x="19" y="0"/>
                    <a:pt x="16" y="1"/>
                    <a:pt x="13" y="1"/>
                  </a:cubicBezTo>
                  <a:cubicBezTo>
                    <a:pt x="10" y="2"/>
                    <a:pt x="7" y="3"/>
                    <a:pt x="4" y="3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2" y="118"/>
                  </a:cubicBezTo>
                  <a:cubicBezTo>
                    <a:pt x="4" y="120"/>
                    <a:pt x="5" y="119"/>
                    <a:pt x="8" y="119"/>
                  </a:cubicBezTo>
                  <a:cubicBezTo>
                    <a:pt x="17" y="116"/>
                    <a:pt x="29" y="116"/>
                    <a:pt x="40" y="117"/>
                  </a:cubicBezTo>
                  <a:cubicBezTo>
                    <a:pt x="52" y="118"/>
                    <a:pt x="63" y="121"/>
                    <a:pt x="70" y="125"/>
                  </a:cubicBezTo>
                  <a:cubicBezTo>
                    <a:pt x="72" y="126"/>
                    <a:pt x="75" y="125"/>
                    <a:pt x="77" y="123"/>
                  </a:cubicBezTo>
                  <a:cubicBezTo>
                    <a:pt x="78" y="121"/>
                    <a:pt x="77" y="118"/>
                    <a:pt x="75" y="116"/>
                  </a:cubicBezTo>
                  <a:cubicBezTo>
                    <a:pt x="67" y="111"/>
                    <a:pt x="55" y="108"/>
                    <a:pt x="41" y="107"/>
                  </a:cubicBezTo>
                  <a:cubicBezTo>
                    <a:pt x="31" y="106"/>
                    <a:pt x="20" y="106"/>
                    <a:pt x="10" y="10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3" y="11"/>
                    <a:pt x="14" y="11"/>
                  </a:cubicBezTo>
                  <a:cubicBezTo>
                    <a:pt x="17" y="11"/>
                    <a:pt x="20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28" name="Freeform 104"/>
            <p:cNvSpPr/>
            <p:nvPr/>
          </p:nvSpPr>
          <p:spPr bwMode="auto">
            <a:xfrm>
              <a:off x="9703" y="4250"/>
              <a:ext cx="455" cy="753"/>
            </a:xfrm>
            <a:custGeom>
              <a:avLst/>
              <a:gdLst>
                <a:gd name="T0" fmla="*/ 3 w 77"/>
                <a:gd name="T1" fmla="*/ 11 h 127"/>
                <a:gd name="T2" fmla="*/ 1 w 77"/>
                <a:gd name="T3" fmla="*/ 18 h 127"/>
                <a:gd name="T4" fmla="*/ 8 w 77"/>
                <a:gd name="T5" fmla="*/ 20 h 127"/>
                <a:gd name="T6" fmla="*/ 37 w 77"/>
                <a:gd name="T7" fmla="*/ 11 h 127"/>
                <a:gd name="T8" fmla="*/ 67 w 77"/>
                <a:gd name="T9" fmla="*/ 13 h 127"/>
                <a:gd name="T10" fmla="*/ 67 w 77"/>
                <a:gd name="T11" fmla="*/ 109 h 127"/>
                <a:gd name="T12" fmla="*/ 36 w 77"/>
                <a:gd name="T13" fmla="*/ 108 h 127"/>
                <a:gd name="T14" fmla="*/ 3 w 77"/>
                <a:gd name="T15" fmla="*/ 117 h 127"/>
                <a:gd name="T16" fmla="*/ 1 w 77"/>
                <a:gd name="T17" fmla="*/ 124 h 127"/>
                <a:gd name="T18" fmla="*/ 8 w 77"/>
                <a:gd name="T19" fmla="*/ 126 h 127"/>
                <a:gd name="T20" fmla="*/ 37 w 77"/>
                <a:gd name="T21" fmla="*/ 118 h 127"/>
                <a:gd name="T22" fmla="*/ 70 w 77"/>
                <a:gd name="T23" fmla="*/ 120 h 127"/>
                <a:gd name="T24" fmla="*/ 75 w 77"/>
                <a:gd name="T25" fmla="*/ 119 h 127"/>
                <a:gd name="T26" fmla="*/ 77 w 77"/>
                <a:gd name="T27" fmla="*/ 115 h 127"/>
                <a:gd name="T28" fmla="*/ 77 w 77"/>
                <a:gd name="T29" fmla="*/ 9 h 127"/>
                <a:gd name="T30" fmla="*/ 76 w 77"/>
                <a:gd name="T31" fmla="*/ 7 h 127"/>
                <a:gd name="T32" fmla="*/ 72 w 77"/>
                <a:gd name="T33" fmla="*/ 4 h 127"/>
                <a:gd name="T34" fmla="*/ 36 w 77"/>
                <a:gd name="T35" fmla="*/ 1 h 127"/>
                <a:gd name="T36" fmla="*/ 3 w 77"/>
                <a:gd name="T37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127">
                  <a:moveTo>
                    <a:pt x="3" y="11"/>
                  </a:moveTo>
                  <a:cubicBezTo>
                    <a:pt x="1" y="12"/>
                    <a:pt x="0" y="15"/>
                    <a:pt x="1" y="18"/>
                  </a:cubicBezTo>
                  <a:cubicBezTo>
                    <a:pt x="3" y="20"/>
                    <a:pt x="6" y="21"/>
                    <a:pt x="8" y="20"/>
                  </a:cubicBezTo>
                  <a:cubicBezTo>
                    <a:pt x="16" y="15"/>
                    <a:pt x="26" y="12"/>
                    <a:pt x="37" y="11"/>
                  </a:cubicBezTo>
                  <a:cubicBezTo>
                    <a:pt x="47" y="10"/>
                    <a:pt x="58" y="11"/>
                    <a:pt x="67" y="13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57" y="107"/>
                    <a:pt x="47" y="107"/>
                    <a:pt x="36" y="108"/>
                  </a:cubicBezTo>
                  <a:cubicBezTo>
                    <a:pt x="23" y="109"/>
                    <a:pt x="11" y="112"/>
                    <a:pt x="3" y="117"/>
                  </a:cubicBezTo>
                  <a:cubicBezTo>
                    <a:pt x="0" y="119"/>
                    <a:pt x="0" y="122"/>
                    <a:pt x="1" y="124"/>
                  </a:cubicBezTo>
                  <a:cubicBezTo>
                    <a:pt x="3" y="126"/>
                    <a:pt x="6" y="127"/>
                    <a:pt x="8" y="126"/>
                  </a:cubicBezTo>
                  <a:cubicBezTo>
                    <a:pt x="14" y="122"/>
                    <a:pt x="25" y="119"/>
                    <a:pt x="37" y="118"/>
                  </a:cubicBezTo>
                  <a:cubicBezTo>
                    <a:pt x="49" y="117"/>
                    <a:pt x="61" y="117"/>
                    <a:pt x="70" y="120"/>
                  </a:cubicBezTo>
                  <a:cubicBezTo>
                    <a:pt x="72" y="121"/>
                    <a:pt x="74" y="120"/>
                    <a:pt x="75" y="119"/>
                  </a:cubicBezTo>
                  <a:cubicBezTo>
                    <a:pt x="76" y="118"/>
                    <a:pt x="77" y="117"/>
                    <a:pt x="77" y="115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5" y="5"/>
                    <a:pt x="74" y="5"/>
                    <a:pt x="72" y="4"/>
                  </a:cubicBezTo>
                  <a:cubicBezTo>
                    <a:pt x="62" y="1"/>
                    <a:pt x="49" y="0"/>
                    <a:pt x="36" y="1"/>
                  </a:cubicBezTo>
                  <a:cubicBezTo>
                    <a:pt x="24" y="2"/>
                    <a:pt x="12" y="6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29" name="Freeform 105"/>
            <p:cNvSpPr>
              <a:spLocks noEditPoints="1"/>
            </p:cNvSpPr>
            <p:nvPr/>
          </p:nvSpPr>
          <p:spPr bwMode="auto">
            <a:xfrm>
              <a:off x="9413" y="4185"/>
              <a:ext cx="350" cy="800"/>
            </a:xfrm>
            <a:custGeom>
              <a:avLst/>
              <a:gdLst>
                <a:gd name="T0" fmla="*/ 49 w 59"/>
                <a:gd name="T1" fmla="*/ 28 h 135"/>
                <a:gd name="T2" fmla="*/ 29 w 59"/>
                <a:gd name="T3" fmla="*/ 15 h 135"/>
                <a:gd name="T4" fmla="*/ 10 w 59"/>
                <a:gd name="T5" fmla="*/ 11 h 135"/>
                <a:gd name="T6" fmla="*/ 10 w 59"/>
                <a:gd name="T7" fmla="*/ 103 h 135"/>
                <a:gd name="T8" fmla="*/ 37 w 59"/>
                <a:gd name="T9" fmla="*/ 110 h 135"/>
                <a:gd name="T10" fmla="*/ 49 w 59"/>
                <a:gd name="T11" fmla="*/ 116 h 135"/>
                <a:gd name="T12" fmla="*/ 49 w 59"/>
                <a:gd name="T13" fmla="*/ 28 h 135"/>
                <a:gd name="T14" fmla="*/ 33 w 59"/>
                <a:gd name="T15" fmla="*/ 6 h 135"/>
                <a:gd name="T16" fmla="*/ 57 w 59"/>
                <a:gd name="T17" fmla="*/ 22 h 135"/>
                <a:gd name="T18" fmla="*/ 58 w 59"/>
                <a:gd name="T19" fmla="*/ 23 h 135"/>
                <a:gd name="T20" fmla="*/ 59 w 59"/>
                <a:gd name="T21" fmla="*/ 26 h 135"/>
                <a:gd name="T22" fmla="*/ 59 w 59"/>
                <a:gd name="T23" fmla="*/ 128 h 135"/>
                <a:gd name="T24" fmla="*/ 57 w 59"/>
                <a:gd name="T25" fmla="*/ 133 h 135"/>
                <a:gd name="T26" fmla="*/ 50 w 59"/>
                <a:gd name="T27" fmla="*/ 130 h 135"/>
                <a:gd name="T28" fmla="*/ 33 w 59"/>
                <a:gd name="T29" fmla="*/ 119 h 135"/>
                <a:gd name="T30" fmla="*/ 6 w 59"/>
                <a:gd name="T31" fmla="*/ 113 h 135"/>
                <a:gd name="T32" fmla="*/ 1 w 59"/>
                <a:gd name="T33" fmla="*/ 112 h 135"/>
                <a:gd name="T34" fmla="*/ 0 w 59"/>
                <a:gd name="T35" fmla="*/ 108 h 135"/>
                <a:gd name="T36" fmla="*/ 0 w 59"/>
                <a:gd name="T37" fmla="*/ 7 h 135"/>
                <a:gd name="T38" fmla="*/ 1 w 59"/>
                <a:gd name="T39" fmla="*/ 3 h 135"/>
                <a:gd name="T40" fmla="*/ 6 w 59"/>
                <a:gd name="T41" fmla="*/ 1 h 135"/>
                <a:gd name="T42" fmla="*/ 33 w 59"/>
                <a:gd name="T43" fmla="*/ 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35">
                  <a:moveTo>
                    <a:pt x="49" y="28"/>
                  </a:moveTo>
                  <a:cubicBezTo>
                    <a:pt x="45" y="23"/>
                    <a:pt x="37" y="18"/>
                    <a:pt x="29" y="15"/>
                  </a:cubicBezTo>
                  <a:cubicBezTo>
                    <a:pt x="23" y="13"/>
                    <a:pt x="17" y="11"/>
                    <a:pt x="10" y="11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8" y="104"/>
                    <a:pt x="28" y="106"/>
                    <a:pt x="37" y="110"/>
                  </a:cubicBezTo>
                  <a:cubicBezTo>
                    <a:pt x="42" y="111"/>
                    <a:pt x="46" y="114"/>
                    <a:pt x="49" y="116"/>
                  </a:cubicBezTo>
                  <a:cubicBezTo>
                    <a:pt x="49" y="28"/>
                    <a:pt x="49" y="28"/>
                    <a:pt x="49" y="28"/>
                  </a:cubicBezTo>
                  <a:close/>
                  <a:moveTo>
                    <a:pt x="33" y="6"/>
                  </a:moveTo>
                  <a:cubicBezTo>
                    <a:pt x="43" y="10"/>
                    <a:pt x="52" y="16"/>
                    <a:pt x="57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9" y="24"/>
                    <a:pt x="59" y="25"/>
                    <a:pt x="59" y="26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9" y="130"/>
                    <a:pt x="59" y="132"/>
                    <a:pt x="57" y="133"/>
                  </a:cubicBezTo>
                  <a:cubicBezTo>
                    <a:pt x="54" y="135"/>
                    <a:pt x="51" y="133"/>
                    <a:pt x="50" y="130"/>
                  </a:cubicBezTo>
                  <a:cubicBezTo>
                    <a:pt x="47" y="126"/>
                    <a:pt x="40" y="122"/>
                    <a:pt x="33" y="119"/>
                  </a:cubicBezTo>
                  <a:cubicBezTo>
                    <a:pt x="24" y="115"/>
                    <a:pt x="14" y="113"/>
                    <a:pt x="6" y="113"/>
                  </a:cubicBezTo>
                  <a:cubicBezTo>
                    <a:pt x="4" y="113"/>
                    <a:pt x="2" y="113"/>
                    <a:pt x="1" y="112"/>
                  </a:cubicBezTo>
                  <a:cubicBezTo>
                    <a:pt x="1" y="111"/>
                    <a:pt x="0" y="110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3" y="2"/>
                    <a:pt x="4" y="1"/>
                    <a:pt x="6" y="1"/>
                  </a:cubicBezTo>
                  <a:cubicBezTo>
                    <a:pt x="15" y="0"/>
                    <a:pt x="24" y="2"/>
                    <a:pt x="3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008245" y="4134485"/>
            <a:ext cx="327025" cy="280670"/>
            <a:chOff x="9231" y="4185"/>
            <a:chExt cx="1009" cy="86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1" name="Freeform 100"/>
            <p:cNvSpPr/>
            <p:nvPr/>
          </p:nvSpPr>
          <p:spPr bwMode="auto">
            <a:xfrm>
              <a:off x="9231" y="4275"/>
              <a:ext cx="533" cy="750"/>
            </a:xfrm>
            <a:custGeom>
              <a:avLst/>
              <a:gdLst>
                <a:gd name="T0" fmla="*/ 18 w 90"/>
                <a:gd name="T1" fmla="*/ 11 h 127"/>
                <a:gd name="T2" fmla="*/ 23 w 90"/>
                <a:gd name="T3" fmla="*/ 6 h 127"/>
                <a:gd name="T4" fmla="*/ 19 w 90"/>
                <a:gd name="T5" fmla="*/ 1 h 127"/>
                <a:gd name="T6" fmla="*/ 7 w 90"/>
                <a:gd name="T7" fmla="*/ 0 h 127"/>
                <a:gd name="T8" fmla="*/ 2 w 90"/>
                <a:gd name="T9" fmla="*/ 2 h 127"/>
                <a:gd name="T10" fmla="*/ 0 w 90"/>
                <a:gd name="T11" fmla="*/ 7 h 127"/>
                <a:gd name="T12" fmla="*/ 0 w 90"/>
                <a:gd name="T13" fmla="*/ 121 h 127"/>
                <a:gd name="T14" fmla="*/ 2 w 90"/>
                <a:gd name="T15" fmla="*/ 125 h 127"/>
                <a:gd name="T16" fmla="*/ 7 w 90"/>
                <a:gd name="T17" fmla="*/ 126 h 127"/>
                <a:gd name="T18" fmla="*/ 85 w 90"/>
                <a:gd name="T19" fmla="*/ 127 h 127"/>
                <a:gd name="T20" fmla="*/ 90 w 90"/>
                <a:gd name="T21" fmla="*/ 122 h 127"/>
                <a:gd name="T22" fmla="*/ 85 w 90"/>
                <a:gd name="T23" fmla="*/ 117 h 127"/>
                <a:gd name="T24" fmla="*/ 10 w 90"/>
                <a:gd name="T25" fmla="*/ 116 h 127"/>
                <a:gd name="T26" fmla="*/ 10 w 90"/>
                <a:gd name="T27" fmla="*/ 11 h 127"/>
                <a:gd name="T28" fmla="*/ 18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18" y="11"/>
                  </a:moveTo>
                  <a:cubicBezTo>
                    <a:pt x="21" y="11"/>
                    <a:pt x="23" y="9"/>
                    <a:pt x="23" y="6"/>
                  </a:cubicBezTo>
                  <a:cubicBezTo>
                    <a:pt x="23" y="4"/>
                    <a:pt x="21" y="1"/>
                    <a:pt x="19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3"/>
                    <a:pt x="1" y="124"/>
                    <a:pt x="2" y="125"/>
                  </a:cubicBezTo>
                  <a:cubicBezTo>
                    <a:pt x="3" y="127"/>
                    <a:pt x="5" y="126"/>
                    <a:pt x="7" y="126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90" y="125"/>
                    <a:pt x="90" y="122"/>
                  </a:cubicBezTo>
                  <a:cubicBezTo>
                    <a:pt x="90" y="119"/>
                    <a:pt x="88" y="117"/>
                    <a:pt x="85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8" y="11"/>
                    <a:pt x="18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32" name="Freeform 101"/>
            <p:cNvSpPr/>
            <p:nvPr/>
          </p:nvSpPr>
          <p:spPr bwMode="auto">
            <a:xfrm>
              <a:off x="9708" y="4275"/>
              <a:ext cx="533" cy="750"/>
            </a:xfrm>
            <a:custGeom>
              <a:avLst/>
              <a:gdLst>
                <a:gd name="T0" fmla="*/ 72 w 90"/>
                <a:gd name="T1" fmla="*/ 11 h 127"/>
                <a:gd name="T2" fmla="*/ 67 w 90"/>
                <a:gd name="T3" fmla="*/ 6 h 127"/>
                <a:gd name="T4" fmla="*/ 72 w 90"/>
                <a:gd name="T5" fmla="*/ 1 h 127"/>
                <a:gd name="T6" fmla="*/ 84 w 90"/>
                <a:gd name="T7" fmla="*/ 0 h 127"/>
                <a:gd name="T8" fmla="*/ 89 w 90"/>
                <a:gd name="T9" fmla="*/ 2 h 127"/>
                <a:gd name="T10" fmla="*/ 90 w 90"/>
                <a:gd name="T11" fmla="*/ 7 h 127"/>
                <a:gd name="T12" fmla="*/ 90 w 90"/>
                <a:gd name="T13" fmla="*/ 121 h 127"/>
                <a:gd name="T14" fmla="*/ 88 w 90"/>
                <a:gd name="T15" fmla="*/ 125 h 127"/>
                <a:gd name="T16" fmla="*/ 83 w 90"/>
                <a:gd name="T17" fmla="*/ 126 h 127"/>
                <a:gd name="T18" fmla="*/ 5 w 90"/>
                <a:gd name="T19" fmla="*/ 127 h 127"/>
                <a:gd name="T20" fmla="*/ 0 w 90"/>
                <a:gd name="T21" fmla="*/ 122 h 127"/>
                <a:gd name="T22" fmla="*/ 5 w 90"/>
                <a:gd name="T23" fmla="*/ 117 h 127"/>
                <a:gd name="T24" fmla="*/ 80 w 90"/>
                <a:gd name="T25" fmla="*/ 116 h 127"/>
                <a:gd name="T26" fmla="*/ 80 w 90"/>
                <a:gd name="T27" fmla="*/ 11 h 127"/>
                <a:gd name="T28" fmla="*/ 72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72" y="11"/>
                  </a:moveTo>
                  <a:cubicBezTo>
                    <a:pt x="69" y="11"/>
                    <a:pt x="67" y="9"/>
                    <a:pt x="67" y="6"/>
                  </a:cubicBezTo>
                  <a:cubicBezTo>
                    <a:pt x="67" y="4"/>
                    <a:pt x="69" y="1"/>
                    <a:pt x="72" y="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7" y="0"/>
                    <a:pt x="89" y="2"/>
                  </a:cubicBezTo>
                  <a:cubicBezTo>
                    <a:pt x="90" y="3"/>
                    <a:pt x="90" y="5"/>
                    <a:pt x="90" y="7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90" y="123"/>
                    <a:pt x="89" y="124"/>
                    <a:pt x="88" y="125"/>
                  </a:cubicBezTo>
                  <a:cubicBezTo>
                    <a:pt x="87" y="127"/>
                    <a:pt x="85" y="126"/>
                    <a:pt x="83" y="126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2" y="127"/>
                    <a:pt x="0" y="125"/>
                    <a:pt x="0" y="122"/>
                  </a:cubicBezTo>
                  <a:cubicBezTo>
                    <a:pt x="0" y="119"/>
                    <a:pt x="2" y="117"/>
                    <a:pt x="5" y="117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2" y="11"/>
                    <a:pt x="72" y="11"/>
                    <a:pt x="7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33" name="Freeform 102"/>
            <p:cNvSpPr/>
            <p:nvPr/>
          </p:nvSpPr>
          <p:spPr bwMode="auto">
            <a:xfrm>
              <a:off x="9668" y="4973"/>
              <a:ext cx="123" cy="78"/>
            </a:xfrm>
            <a:custGeom>
              <a:avLst/>
              <a:gdLst>
                <a:gd name="T0" fmla="*/ 21 w 21"/>
                <a:gd name="T1" fmla="*/ 5 h 13"/>
                <a:gd name="T2" fmla="*/ 16 w 21"/>
                <a:gd name="T3" fmla="*/ 0 h 13"/>
                <a:gd name="T4" fmla="*/ 5 w 21"/>
                <a:gd name="T5" fmla="*/ 0 h 13"/>
                <a:gd name="T6" fmla="*/ 0 w 21"/>
                <a:gd name="T7" fmla="*/ 5 h 13"/>
                <a:gd name="T8" fmla="*/ 11 w 21"/>
                <a:gd name="T9" fmla="*/ 13 h 13"/>
                <a:gd name="T10" fmla="*/ 21 w 21"/>
                <a:gd name="T1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3">
                  <a:moveTo>
                    <a:pt x="21" y="5"/>
                  </a:moveTo>
                  <a:cubicBezTo>
                    <a:pt x="21" y="2"/>
                    <a:pt x="19" y="0"/>
                    <a:pt x="16" y="0"/>
                  </a:cubicBezTo>
                  <a:cubicBezTo>
                    <a:pt x="12" y="0"/>
                    <a:pt x="9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"/>
                    <a:pt x="6" y="13"/>
                    <a:pt x="11" y="13"/>
                  </a:cubicBezTo>
                  <a:cubicBezTo>
                    <a:pt x="15" y="13"/>
                    <a:pt x="21" y="10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34" name="Freeform 103"/>
            <p:cNvSpPr/>
            <p:nvPr/>
          </p:nvSpPr>
          <p:spPr bwMode="auto">
            <a:xfrm>
              <a:off x="9306" y="4258"/>
              <a:ext cx="463" cy="745"/>
            </a:xfrm>
            <a:custGeom>
              <a:avLst/>
              <a:gdLst>
                <a:gd name="T0" fmla="*/ 23 w 78"/>
                <a:gd name="T1" fmla="*/ 10 h 126"/>
                <a:gd name="T2" fmla="*/ 27 w 78"/>
                <a:gd name="T3" fmla="*/ 5 h 126"/>
                <a:gd name="T4" fmla="*/ 22 w 78"/>
                <a:gd name="T5" fmla="*/ 0 h 126"/>
                <a:gd name="T6" fmla="*/ 13 w 78"/>
                <a:gd name="T7" fmla="*/ 1 h 126"/>
                <a:gd name="T8" fmla="*/ 4 w 78"/>
                <a:gd name="T9" fmla="*/ 3 h 126"/>
                <a:gd name="T10" fmla="*/ 2 w 78"/>
                <a:gd name="T11" fmla="*/ 5 h 126"/>
                <a:gd name="T12" fmla="*/ 0 w 78"/>
                <a:gd name="T13" fmla="*/ 8 h 126"/>
                <a:gd name="T14" fmla="*/ 0 w 78"/>
                <a:gd name="T15" fmla="*/ 114 h 126"/>
                <a:gd name="T16" fmla="*/ 2 w 78"/>
                <a:gd name="T17" fmla="*/ 118 h 126"/>
                <a:gd name="T18" fmla="*/ 8 w 78"/>
                <a:gd name="T19" fmla="*/ 119 h 126"/>
                <a:gd name="T20" fmla="*/ 40 w 78"/>
                <a:gd name="T21" fmla="*/ 117 h 126"/>
                <a:gd name="T22" fmla="*/ 70 w 78"/>
                <a:gd name="T23" fmla="*/ 125 h 126"/>
                <a:gd name="T24" fmla="*/ 77 w 78"/>
                <a:gd name="T25" fmla="*/ 123 h 126"/>
                <a:gd name="T26" fmla="*/ 75 w 78"/>
                <a:gd name="T27" fmla="*/ 116 h 126"/>
                <a:gd name="T28" fmla="*/ 41 w 78"/>
                <a:gd name="T29" fmla="*/ 107 h 126"/>
                <a:gd name="T30" fmla="*/ 10 w 78"/>
                <a:gd name="T31" fmla="*/ 108 h 126"/>
                <a:gd name="T32" fmla="*/ 10 w 78"/>
                <a:gd name="T33" fmla="*/ 12 h 126"/>
                <a:gd name="T34" fmla="*/ 14 w 78"/>
                <a:gd name="T35" fmla="*/ 11 h 126"/>
                <a:gd name="T36" fmla="*/ 23 w 78"/>
                <a:gd name="T37" fmla="*/ 1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126">
                  <a:moveTo>
                    <a:pt x="23" y="10"/>
                  </a:moveTo>
                  <a:cubicBezTo>
                    <a:pt x="25" y="10"/>
                    <a:pt x="28" y="7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ubicBezTo>
                    <a:pt x="19" y="0"/>
                    <a:pt x="16" y="1"/>
                    <a:pt x="13" y="1"/>
                  </a:cubicBezTo>
                  <a:cubicBezTo>
                    <a:pt x="10" y="2"/>
                    <a:pt x="7" y="3"/>
                    <a:pt x="4" y="3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2" y="118"/>
                  </a:cubicBezTo>
                  <a:cubicBezTo>
                    <a:pt x="4" y="120"/>
                    <a:pt x="5" y="119"/>
                    <a:pt x="8" y="119"/>
                  </a:cubicBezTo>
                  <a:cubicBezTo>
                    <a:pt x="17" y="116"/>
                    <a:pt x="29" y="116"/>
                    <a:pt x="40" y="117"/>
                  </a:cubicBezTo>
                  <a:cubicBezTo>
                    <a:pt x="52" y="118"/>
                    <a:pt x="63" y="121"/>
                    <a:pt x="70" y="125"/>
                  </a:cubicBezTo>
                  <a:cubicBezTo>
                    <a:pt x="72" y="126"/>
                    <a:pt x="75" y="125"/>
                    <a:pt x="77" y="123"/>
                  </a:cubicBezTo>
                  <a:cubicBezTo>
                    <a:pt x="78" y="121"/>
                    <a:pt x="77" y="118"/>
                    <a:pt x="75" y="116"/>
                  </a:cubicBezTo>
                  <a:cubicBezTo>
                    <a:pt x="67" y="111"/>
                    <a:pt x="55" y="108"/>
                    <a:pt x="41" y="107"/>
                  </a:cubicBezTo>
                  <a:cubicBezTo>
                    <a:pt x="31" y="106"/>
                    <a:pt x="20" y="106"/>
                    <a:pt x="10" y="10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3" y="11"/>
                    <a:pt x="14" y="11"/>
                  </a:cubicBezTo>
                  <a:cubicBezTo>
                    <a:pt x="17" y="11"/>
                    <a:pt x="20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35" name="Freeform 104"/>
            <p:cNvSpPr/>
            <p:nvPr/>
          </p:nvSpPr>
          <p:spPr bwMode="auto">
            <a:xfrm>
              <a:off x="9703" y="4250"/>
              <a:ext cx="455" cy="753"/>
            </a:xfrm>
            <a:custGeom>
              <a:avLst/>
              <a:gdLst>
                <a:gd name="T0" fmla="*/ 3 w 77"/>
                <a:gd name="T1" fmla="*/ 11 h 127"/>
                <a:gd name="T2" fmla="*/ 1 w 77"/>
                <a:gd name="T3" fmla="*/ 18 h 127"/>
                <a:gd name="T4" fmla="*/ 8 w 77"/>
                <a:gd name="T5" fmla="*/ 20 h 127"/>
                <a:gd name="T6" fmla="*/ 37 w 77"/>
                <a:gd name="T7" fmla="*/ 11 h 127"/>
                <a:gd name="T8" fmla="*/ 67 w 77"/>
                <a:gd name="T9" fmla="*/ 13 h 127"/>
                <a:gd name="T10" fmla="*/ 67 w 77"/>
                <a:gd name="T11" fmla="*/ 109 h 127"/>
                <a:gd name="T12" fmla="*/ 36 w 77"/>
                <a:gd name="T13" fmla="*/ 108 h 127"/>
                <a:gd name="T14" fmla="*/ 3 w 77"/>
                <a:gd name="T15" fmla="*/ 117 h 127"/>
                <a:gd name="T16" fmla="*/ 1 w 77"/>
                <a:gd name="T17" fmla="*/ 124 h 127"/>
                <a:gd name="T18" fmla="*/ 8 w 77"/>
                <a:gd name="T19" fmla="*/ 126 h 127"/>
                <a:gd name="T20" fmla="*/ 37 w 77"/>
                <a:gd name="T21" fmla="*/ 118 h 127"/>
                <a:gd name="T22" fmla="*/ 70 w 77"/>
                <a:gd name="T23" fmla="*/ 120 h 127"/>
                <a:gd name="T24" fmla="*/ 75 w 77"/>
                <a:gd name="T25" fmla="*/ 119 h 127"/>
                <a:gd name="T26" fmla="*/ 77 w 77"/>
                <a:gd name="T27" fmla="*/ 115 h 127"/>
                <a:gd name="T28" fmla="*/ 77 w 77"/>
                <a:gd name="T29" fmla="*/ 9 h 127"/>
                <a:gd name="T30" fmla="*/ 76 w 77"/>
                <a:gd name="T31" fmla="*/ 7 h 127"/>
                <a:gd name="T32" fmla="*/ 72 w 77"/>
                <a:gd name="T33" fmla="*/ 4 h 127"/>
                <a:gd name="T34" fmla="*/ 36 w 77"/>
                <a:gd name="T35" fmla="*/ 1 h 127"/>
                <a:gd name="T36" fmla="*/ 3 w 77"/>
                <a:gd name="T37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127">
                  <a:moveTo>
                    <a:pt x="3" y="11"/>
                  </a:moveTo>
                  <a:cubicBezTo>
                    <a:pt x="1" y="12"/>
                    <a:pt x="0" y="15"/>
                    <a:pt x="1" y="18"/>
                  </a:cubicBezTo>
                  <a:cubicBezTo>
                    <a:pt x="3" y="20"/>
                    <a:pt x="6" y="21"/>
                    <a:pt x="8" y="20"/>
                  </a:cubicBezTo>
                  <a:cubicBezTo>
                    <a:pt x="16" y="15"/>
                    <a:pt x="26" y="12"/>
                    <a:pt x="37" y="11"/>
                  </a:cubicBezTo>
                  <a:cubicBezTo>
                    <a:pt x="47" y="10"/>
                    <a:pt x="58" y="11"/>
                    <a:pt x="67" y="13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57" y="107"/>
                    <a:pt x="47" y="107"/>
                    <a:pt x="36" y="108"/>
                  </a:cubicBezTo>
                  <a:cubicBezTo>
                    <a:pt x="23" y="109"/>
                    <a:pt x="11" y="112"/>
                    <a:pt x="3" y="117"/>
                  </a:cubicBezTo>
                  <a:cubicBezTo>
                    <a:pt x="0" y="119"/>
                    <a:pt x="0" y="122"/>
                    <a:pt x="1" y="124"/>
                  </a:cubicBezTo>
                  <a:cubicBezTo>
                    <a:pt x="3" y="126"/>
                    <a:pt x="6" y="127"/>
                    <a:pt x="8" y="126"/>
                  </a:cubicBezTo>
                  <a:cubicBezTo>
                    <a:pt x="14" y="122"/>
                    <a:pt x="25" y="119"/>
                    <a:pt x="37" y="118"/>
                  </a:cubicBezTo>
                  <a:cubicBezTo>
                    <a:pt x="49" y="117"/>
                    <a:pt x="61" y="117"/>
                    <a:pt x="70" y="120"/>
                  </a:cubicBezTo>
                  <a:cubicBezTo>
                    <a:pt x="72" y="121"/>
                    <a:pt x="74" y="120"/>
                    <a:pt x="75" y="119"/>
                  </a:cubicBezTo>
                  <a:cubicBezTo>
                    <a:pt x="76" y="118"/>
                    <a:pt x="77" y="117"/>
                    <a:pt x="77" y="115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5" y="5"/>
                    <a:pt x="74" y="5"/>
                    <a:pt x="72" y="4"/>
                  </a:cubicBezTo>
                  <a:cubicBezTo>
                    <a:pt x="62" y="1"/>
                    <a:pt x="49" y="0"/>
                    <a:pt x="36" y="1"/>
                  </a:cubicBezTo>
                  <a:cubicBezTo>
                    <a:pt x="24" y="2"/>
                    <a:pt x="12" y="6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36" name="Freeform 105"/>
            <p:cNvSpPr>
              <a:spLocks noEditPoints="1"/>
            </p:cNvSpPr>
            <p:nvPr/>
          </p:nvSpPr>
          <p:spPr bwMode="auto">
            <a:xfrm>
              <a:off x="9413" y="4185"/>
              <a:ext cx="350" cy="800"/>
            </a:xfrm>
            <a:custGeom>
              <a:avLst/>
              <a:gdLst>
                <a:gd name="T0" fmla="*/ 49 w 59"/>
                <a:gd name="T1" fmla="*/ 28 h 135"/>
                <a:gd name="T2" fmla="*/ 29 w 59"/>
                <a:gd name="T3" fmla="*/ 15 h 135"/>
                <a:gd name="T4" fmla="*/ 10 w 59"/>
                <a:gd name="T5" fmla="*/ 11 h 135"/>
                <a:gd name="T6" fmla="*/ 10 w 59"/>
                <a:gd name="T7" fmla="*/ 103 h 135"/>
                <a:gd name="T8" fmla="*/ 37 w 59"/>
                <a:gd name="T9" fmla="*/ 110 h 135"/>
                <a:gd name="T10" fmla="*/ 49 w 59"/>
                <a:gd name="T11" fmla="*/ 116 h 135"/>
                <a:gd name="T12" fmla="*/ 49 w 59"/>
                <a:gd name="T13" fmla="*/ 28 h 135"/>
                <a:gd name="T14" fmla="*/ 33 w 59"/>
                <a:gd name="T15" fmla="*/ 6 h 135"/>
                <a:gd name="T16" fmla="*/ 57 w 59"/>
                <a:gd name="T17" fmla="*/ 22 h 135"/>
                <a:gd name="T18" fmla="*/ 58 w 59"/>
                <a:gd name="T19" fmla="*/ 23 h 135"/>
                <a:gd name="T20" fmla="*/ 59 w 59"/>
                <a:gd name="T21" fmla="*/ 26 h 135"/>
                <a:gd name="T22" fmla="*/ 59 w 59"/>
                <a:gd name="T23" fmla="*/ 128 h 135"/>
                <a:gd name="T24" fmla="*/ 57 w 59"/>
                <a:gd name="T25" fmla="*/ 133 h 135"/>
                <a:gd name="T26" fmla="*/ 50 w 59"/>
                <a:gd name="T27" fmla="*/ 130 h 135"/>
                <a:gd name="T28" fmla="*/ 33 w 59"/>
                <a:gd name="T29" fmla="*/ 119 h 135"/>
                <a:gd name="T30" fmla="*/ 6 w 59"/>
                <a:gd name="T31" fmla="*/ 113 h 135"/>
                <a:gd name="T32" fmla="*/ 1 w 59"/>
                <a:gd name="T33" fmla="*/ 112 h 135"/>
                <a:gd name="T34" fmla="*/ 0 w 59"/>
                <a:gd name="T35" fmla="*/ 108 h 135"/>
                <a:gd name="T36" fmla="*/ 0 w 59"/>
                <a:gd name="T37" fmla="*/ 7 h 135"/>
                <a:gd name="T38" fmla="*/ 1 w 59"/>
                <a:gd name="T39" fmla="*/ 3 h 135"/>
                <a:gd name="T40" fmla="*/ 6 w 59"/>
                <a:gd name="T41" fmla="*/ 1 h 135"/>
                <a:gd name="T42" fmla="*/ 33 w 59"/>
                <a:gd name="T43" fmla="*/ 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35">
                  <a:moveTo>
                    <a:pt x="49" y="28"/>
                  </a:moveTo>
                  <a:cubicBezTo>
                    <a:pt x="45" y="23"/>
                    <a:pt x="37" y="18"/>
                    <a:pt x="29" y="15"/>
                  </a:cubicBezTo>
                  <a:cubicBezTo>
                    <a:pt x="23" y="13"/>
                    <a:pt x="17" y="11"/>
                    <a:pt x="10" y="11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8" y="104"/>
                    <a:pt x="28" y="106"/>
                    <a:pt x="37" y="110"/>
                  </a:cubicBezTo>
                  <a:cubicBezTo>
                    <a:pt x="42" y="111"/>
                    <a:pt x="46" y="114"/>
                    <a:pt x="49" y="116"/>
                  </a:cubicBezTo>
                  <a:cubicBezTo>
                    <a:pt x="49" y="28"/>
                    <a:pt x="49" y="28"/>
                    <a:pt x="49" y="28"/>
                  </a:cubicBezTo>
                  <a:close/>
                  <a:moveTo>
                    <a:pt x="33" y="6"/>
                  </a:moveTo>
                  <a:cubicBezTo>
                    <a:pt x="43" y="10"/>
                    <a:pt x="52" y="16"/>
                    <a:pt x="57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9" y="24"/>
                    <a:pt x="59" y="25"/>
                    <a:pt x="59" y="26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9" y="130"/>
                    <a:pt x="59" y="132"/>
                    <a:pt x="57" y="133"/>
                  </a:cubicBezTo>
                  <a:cubicBezTo>
                    <a:pt x="54" y="135"/>
                    <a:pt x="51" y="133"/>
                    <a:pt x="50" y="130"/>
                  </a:cubicBezTo>
                  <a:cubicBezTo>
                    <a:pt x="47" y="126"/>
                    <a:pt x="40" y="122"/>
                    <a:pt x="33" y="119"/>
                  </a:cubicBezTo>
                  <a:cubicBezTo>
                    <a:pt x="24" y="115"/>
                    <a:pt x="14" y="113"/>
                    <a:pt x="6" y="113"/>
                  </a:cubicBezTo>
                  <a:cubicBezTo>
                    <a:pt x="4" y="113"/>
                    <a:pt x="2" y="113"/>
                    <a:pt x="1" y="112"/>
                  </a:cubicBezTo>
                  <a:cubicBezTo>
                    <a:pt x="1" y="111"/>
                    <a:pt x="0" y="110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3" y="2"/>
                    <a:pt x="4" y="1"/>
                    <a:pt x="6" y="1"/>
                  </a:cubicBezTo>
                  <a:cubicBezTo>
                    <a:pt x="15" y="0"/>
                    <a:pt x="24" y="2"/>
                    <a:pt x="3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08245" y="5681980"/>
            <a:ext cx="327025" cy="280670"/>
            <a:chOff x="9231" y="4185"/>
            <a:chExt cx="1009" cy="86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9" name="Freeform 100"/>
            <p:cNvSpPr/>
            <p:nvPr/>
          </p:nvSpPr>
          <p:spPr bwMode="auto">
            <a:xfrm>
              <a:off x="9231" y="4275"/>
              <a:ext cx="533" cy="750"/>
            </a:xfrm>
            <a:custGeom>
              <a:avLst/>
              <a:gdLst>
                <a:gd name="T0" fmla="*/ 18 w 90"/>
                <a:gd name="T1" fmla="*/ 11 h 127"/>
                <a:gd name="T2" fmla="*/ 23 w 90"/>
                <a:gd name="T3" fmla="*/ 6 h 127"/>
                <a:gd name="T4" fmla="*/ 19 w 90"/>
                <a:gd name="T5" fmla="*/ 1 h 127"/>
                <a:gd name="T6" fmla="*/ 7 w 90"/>
                <a:gd name="T7" fmla="*/ 0 h 127"/>
                <a:gd name="T8" fmla="*/ 2 w 90"/>
                <a:gd name="T9" fmla="*/ 2 h 127"/>
                <a:gd name="T10" fmla="*/ 0 w 90"/>
                <a:gd name="T11" fmla="*/ 7 h 127"/>
                <a:gd name="T12" fmla="*/ 0 w 90"/>
                <a:gd name="T13" fmla="*/ 121 h 127"/>
                <a:gd name="T14" fmla="*/ 2 w 90"/>
                <a:gd name="T15" fmla="*/ 125 h 127"/>
                <a:gd name="T16" fmla="*/ 7 w 90"/>
                <a:gd name="T17" fmla="*/ 126 h 127"/>
                <a:gd name="T18" fmla="*/ 85 w 90"/>
                <a:gd name="T19" fmla="*/ 127 h 127"/>
                <a:gd name="T20" fmla="*/ 90 w 90"/>
                <a:gd name="T21" fmla="*/ 122 h 127"/>
                <a:gd name="T22" fmla="*/ 85 w 90"/>
                <a:gd name="T23" fmla="*/ 117 h 127"/>
                <a:gd name="T24" fmla="*/ 10 w 90"/>
                <a:gd name="T25" fmla="*/ 116 h 127"/>
                <a:gd name="T26" fmla="*/ 10 w 90"/>
                <a:gd name="T27" fmla="*/ 11 h 127"/>
                <a:gd name="T28" fmla="*/ 18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18" y="11"/>
                  </a:moveTo>
                  <a:cubicBezTo>
                    <a:pt x="21" y="11"/>
                    <a:pt x="23" y="9"/>
                    <a:pt x="23" y="6"/>
                  </a:cubicBezTo>
                  <a:cubicBezTo>
                    <a:pt x="23" y="4"/>
                    <a:pt x="21" y="1"/>
                    <a:pt x="19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3"/>
                    <a:pt x="1" y="124"/>
                    <a:pt x="2" y="125"/>
                  </a:cubicBezTo>
                  <a:cubicBezTo>
                    <a:pt x="3" y="127"/>
                    <a:pt x="5" y="126"/>
                    <a:pt x="7" y="126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90" y="125"/>
                    <a:pt x="90" y="122"/>
                  </a:cubicBezTo>
                  <a:cubicBezTo>
                    <a:pt x="90" y="119"/>
                    <a:pt x="88" y="117"/>
                    <a:pt x="85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8" y="11"/>
                    <a:pt x="18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40" name="Freeform 101"/>
            <p:cNvSpPr/>
            <p:nvPr/>
          </p:nvSpPr>
          <p:spPr bwMode="auto">
            <a:xfrm>
              <a:off x="9708" y="4275"/>
              <a:ext cx="533" cy="750"/>
            </a:xfrm>
            <a:custGeom>
              <a:avLst/>
              <a:gdLst>
                <a:gd name="T0" fmla="*/ 72 w 90"/>
                <a:gd name="T1" fmla="*/ 11 h 127"/>
                <a:gd name="T2" fmla="*/ 67 w 90"/>
                <a:gd name="T3" fmla="*/ 6 h 127"/>
                <a:gd name="T4" fmla="*/ 72 w 90"/>
                <a:gd name="T5" fmla="*/ 1 h 127"/>
                <a:gd name="T6" fmla="*/ 84 w 90"/>
                <a:gd name="T7" fmla="*/ 0 h 127"/>
                <a:gd name="T8" fmla="*/ 89 w 90"/>
                <a:gd name="T9" fmla="*/ 2 h 127"/>
                <a:gd name="T10" fmla="*/ 90 w 90"/>
                <a:gd name="T11" fmla="*/ 7 h 127"/>
                <a:gd name="T12" fmla="*/ 90 w 90"/>
                <a:gd name="T13" fmla="*/ 121 h 127"/>
                <a:gd name="T14" fmla="*/ 88 w 90"/>
                <a:gd name="T15" fmla="*/ 125 h 127"/>
                <a:gd name="T16" fmla="*/ 83 w 90"/>
                <a:gd name="T17" fmla="*/ 126 h 127"/>
                <a:gd name="T18" fmla="*/ 5 w 90"/>
                <a:gd name="T19" fmla="*/ 127 h 127"/>
                <a:gd name="T20" fmla="*/ 0 w 90"/>
                <a:gd name="T21" fmla="*/ 122 h 127"/>
                <a:gd name="T22" fmla="*/ 5 w 90"/>
                <a:gd name="T23" fmla="*/ 117 h 127"/>
                <a:gd name="T24" fmla="*/ 80 w 90"/>
                <a:gd name="T25" fmla="*/ 116 h 127"/>
                <a:gd name="T26" fmla="*/ 80 w 90"/>
                <a:gd name="T27" fmla="*/ 11 h 127"/>
                <a:gd name="T28" fmla="*/ 72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72" y="11"/>
                  </a:moveTo>
                  <a:cubicBezTo>
                    <a:pt x="69" y="11"/>
                    <a:pt x="67" y="9"/>
                    <a:pt x="67" y="6"/>
                  </a:cubicBezTo>
                  <a:cubicBezTo>
                    <a:pt x="67" y="4"/>
                    <a:pt x="69" y="1"/>
                    <a:pt x="72" y="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7" y="0"/>
                    <a:pt x="89" y="2"/>
                  </a:cubicBezTo>
                  <a:cubicBezTo>
                    <a:pt x="90" y="3"/>
                    <a:pt x="90" y="5"/>
                    <a:pt x="90" y="7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90" y="123"/>
                    <a:pt x="89" y="124"/>
                    <a:pt x="88" y="125"/>
                  </a:cubicBezTo>
                  <a:cubicBezTo>
                    <a:pt x="87" y="127"/>
                    <a:pt x="85" y="126"/>
                    <a:pt x="83" y="126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2" y="127"/>
                    <a:pt x="0" y="125"/>
                    <a:pt x="0" y="122"/>
                  </a:cubicBezTo>
                  <a:cubicBezTo>
                    <a:pt x="0" y="119"/>
                    <a:pt x="2" y="117"/>
                    <a:pt x="5" y="117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2" y="11"/>
                    <a:pt x="72" y="11"/>
                    <a:pt x="7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41" name="Freeform 102"/>
            <p:cNvSpPr/>
            <p:nvPr/>
          </p:nvSpPr>
          <p:spPr bwMode="auto">
            <a:xfrm>
              <a:off x="9668" y="4973"/>
              <a:ext cx="123" cy="78"/>
            </a:xfrm>
            <a:custGeom>
              <a:avLst/>
              <a:gdLst>
                <a:gd name="T0" fmla="*/ 21 w 21"/>
                <a:gd name="T1" fmla="*/ 5 h 13"/>
                <a:gd name="T2" fmla="*/ 16 w 21"/>
                <a:gd name="T3" fmla="*/ 0 h 13"/>
                <a:gd name="T4" fmla="*/ 5 w 21"/>
                <a:gd name="T5" fmla="*/ 0 h 13"/>
                <a:gd name="T6" fmla="*/ 0 w 21"/>
                <a:gd name="T7" fmla="*/ 5 h 13"/>
                <a:gd name="T8" fmla="*/ 11 w 21"/>
                <a:gd name="T9" fmla="*/ 13 h 13"/>
                <a:gd name="T10" fmla="*/ 21 w 21"/>
                <a:gd name="T1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3">
                  <a:moveTo>
                    <a:pt x="21" y="5"/>
                  </a:moveTo>
                  <a:cubicBezTo>
                    <a:pt x="21" y="2"/>
                    <a:pt x="19" y="0"/>
                    <a:pt x="16" y="0"/>
                  </a:cubicBezTo>
                  <a:cubicBezTo>
                    <a:pt x="12" y="0"/>
                    <a:pt x="9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"/>
                    <a:pt x="6" y="13"/>
                    <a:pt x="11" y="13"/>
                  </a:cubicBezTo>
                  <a:cubicBezTo>
                    <a:pt x="15" y="13"/>
                    <a:pt x="21" y="10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42" name="Freeform 103"/>
            <p:cNvSpPr/>
            <p:nvPr/>
          </p:nvSpPr>
          <p:spPr bwMode="auto">
            <a:xfrm>
              <a:off x="9306" y="4258"/>
              <a:ext cx="463" cy="745"/>
            </a:xfrm>
            <a:custGeom>
              <a:avLst/>
              <a:gdLst>
                <a:gd name="T0" fmla="*/ 23 w 78"/>
                <a:gd name="T1" fmla="*/ 10 h 126"/>
                <a:gd name="T2" fmla="*/ 27 w 78"/>
                <a:gd name="T3" fmla="*/ 5 h 126"/>
                <a:gd name="T4" fmla="*/ 22 w 78"/>
                <a:gd name="T5" fmla="*/ 0 h 126"/>
                <a:gd name="T6" fmla="*/ 13 w 78"/>
                <a:gd name="T7" fmla="*/ 1 h 126"/>
                <a:gd name="T8" fmla="*/ 4 w 78"/>
                <a:gd name="T9" fmla="*/ 3 h 126"/>
                <a:gd name="T10" fmla="*/ 2 w 78"/>
                <a:gd name="T11" fmla="*/ 5 h 126"/>
                <a:gd name="T12" fmla="*/ 0 w 78"/>
                <a:gd name="T13" fmla="*/ 8 h 126"/>
                <a:gd name="T14" fmla="*/ 0 w 78"/>
                <a:gd name="T15" fmla="*/ 114 h 126"/>
                <a:gd name="T16" fmla="*/ 2 w 78"/>
                <a:gd name="T17" fmla="*/ 118 h 126"/>
                <a:gd name="T18" fmla="*/ 8 w 78"/>
                <a:gd name="T19" fmla="*/ 119 h 126"/>
                <a:gd name="T20" fmla="*/ 40 w 78"/>
                <a:gd name="T21" fmla="*/ 117 h 126"/>
                <a:gd name="T22" fmla="*/ 70 w 78"/>
                <a:gd name="T23" fmla="*/ 125 h 126"/>
                <a:gd name="T24" fmla="*/ 77 w 78"/>
                <a:gd name="T25" fmla="*/ 123 h 126"/>
                <a:gd name="T26" fmla="*/ 75 w 78"/>
                <a:gd name="T27" fmla="*/ 116 h 126"/>
                <a:gd name="T28" fmla="*/ 41 w 78"/>
                <a:gd name="T29" fmla="*/ 107 h 126"/>
                <a:gd name="T30" fmla="*/ 10 w 78"/>
                <a:gd name="T31" fmla="*/ 108 h 126"/>
                <a:gd name="T32" fmla="*/ 10 w 78"/>
                <a:gd name="T33" fmla="*/ 12 h 126"/>
                <a:gd name="T34" fmla="*/ 14 w 78"/>
                <a:gd name="T35" fmla="*/ 11 h 126"/>
                <a:gd name="T36" fmla="*/ 23 w 78"/>
                <a:gd name="T37" fmla="*/ 1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126">
                  <a:moveTo>
                    <a:pt x="23" y="10"/>
                  </a:moveTo>
                  <a:cubicBezTo>
                    <a:pt x="25" y="10"/>
                    <a:pt x="28" y="7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ubicBezTo>
                    <a:pt x="19" y="0"/>
                    <a:pt x="16" y="1"/>
                    <a:pt x="13" y="1"/>
                  </a:cubicBezTo>
                  <a:cubicBezTo>
                    <a:pt x="10" y="2"/>
                    <a:pt x="7" y="3"/>
                    <a:pt x="4" y="3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2" y="118"/>
                  </a:cubicBezTo>
                  <a:cubicBezTo>
                    <a:pt x="4" y="120"/>
                    <a:pt x="5" y="119"/>
                    <a:pt x="8" y="119"/>
                  </a:cubicBezTo>
                  <a:cubicBezTo>
                    <a:pt x="17" y="116"/>
                    <a:pt x="29" y="116"/>
                    <a:pt x="40" y="117"/>
                  </a:cubicBezTo>
                  <a:cubicBezTo>
                    <a:pt x="52" y="118"/>
                    <a:pt x="63" y="121"/>
                    <a:pt x="70" y="125"/>
                  </a:cubicBezTo>
                  <a:cubicBezTo>
                    <a:pt x="72" y="126"/>
                    <a:pt x="75" y="125"/>
                    <a:pt x="77" y="123"/>
                  </a:cubicBezTo>
                  <a:cubicBezTo>
                    <a:pt x="78" y="121"/>
                    <a:pt x="77" y="118"/>
                    <a:pt x="75" y="116"/>
                  </a:cubicBezTo>
                  <a:cubicBezTo>
                    <a:pt x="67" y="111"/>
                    <a:pt x="55" y="108"/>
                    <a:pt x="41" y="107"/>
                  </a:cubicBezTo>
                  <a:cubicBezTo>
                    <a:pt x="31" y="106"/>
                    <a:pt x="20" y="106"/>
                    <a:pt x="10" y="10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3" y="11"/>
                    <a:pt x="14" y="11"/>
                  </a:cubicBezTo>
                  <a:cubicBezTo>
                    <a:pt x="17" y="11"/>
                    <a:pt x="20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43" name="Freeform 104"/>
            <p:cNvSpPr/>
            <p:nvPr/>
          </p:nvSpPr>
          <p:spPr bwMode="auto">
            <a:xfrm>
              <a:off x="9703" y="4250"/>
              <a:ext cx="455" cy="753"/>
            </a:xfrm>
            <a:custGeom>
              <a:avLst/>
              <a:gdLst>
                <a:gd name="T0" fmla="*/ 3 w 77"/>
                <a:gd name="T1" fmla="*/ 11 h 127"/>
                <a:gd name="T2" fmla="*/ 1 w 77"/>
                <a:gd name="T3" fmla="*/ 18 h 127"/>
                <a:gd name="T4" fmla="*/ 8 w 77"/>
                <a:gd name="T5" fmla="*/ 20 h 127"/>
                <a:gd name="T6" fmla="*/ 37 w 77"/>
                <a:gd name="T7" fmla="*/ 11 h 127"/>
                <a:gd name="T8" fmla="*/ 67 w 77"/>
                <a:gd name="T9" fmla="*/ 13 h 127"/>
                <a:gd name="T10" fmla="*/ 67 w 77"/>
                <a:gd name="T11" fmla="*/ 109 h 127"/>
                <a:gd name="T12" fmla="*/ 36 w 77"/>
                <a:gd name="T13" fmla="*/ 108 h 127"/>
                <a:gd name="T14" fmla="*/ 3 w 77"/>
                <a:gd name="T15" fmla="*/ 117 h 127"/>
                <a:gd name="T16" fmla="*/ 1 w 77"/>
                <a:gd name="T17" fmla="*/ 124 h 127"/>
                <a:gd name="T18" fmla="*/ 8 w 77"/>
                <a:gd name="T19" fmla="*/ 126 h 127"/>
                <a:gd name="T20" fmla="*/ 37 w 77"/>
                <a:gd name="T21" fmla="*/ 118 h 127"/>
                <a:gd name="T22" fmla="*/ 70 w 77"/>
                <a:gd name="T23" fmla="*/ 120 h 127"/>
                <a:gd name="T24" fmla="*/ 75 w 77"/>
                <a:gd name="T25" fmla="*/ 119 h 127"/>
                <a:gd name="T26" fmla="*/ 77 w 77"/>
                <a:gd name="T27" fmla="*/ 115 h 127"/>
                <a:gd name="T28" fmla="*/ 77 w 77"/>
                <a:gd name="T29" fmla="*/ 9 h 127"/>
                <a:gd name="T30" fmla="*/ 76 w 77"/>
                <a:gd name="T31" fmla="*/ 7 h 127"/>
                <a:gd name="T32" fmla="*/ 72 w 77"/>
                <a:gd name="T33" fmla="*/ 4 h 127"/>
                <a:gd name="T34" fmla="*/ 36 w 77"/>
                <a:gd name="T35" fmla="*/ 1 h 127"/>
                <a:gd name="T36" fmla="*/ 3 w 77"/>
                <a:gd name="T37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127">
                  <a:moveTo>
                    <a:pt x="3" y="11"/>
                  </a:moveTo>
                  <a:cubicBezTo>
                    <a:pt x="1" y="12"/>
                    <a:pt x="0" y="15"/>
                    <a:pt x="1" y="18"/>
                  </a:cubicBezTo>
                  <a:cubicBezTo>
                    <a:pt x="3" y="20"/>
                    <a:pt x="6" y="21"/>
                    <a:pt x="8" y="20"/>
                  </a:cubicBezTo>
                  <a:cubicBezTo>
                    <a:pt x="16" y="15"/>
                    <a:pt x="26" y="12"/>
                    <a:pt x="37" y="11"/>
                  </a:cubicBezTo>
                  <a:cubicBezTo>
                    <a:pt x="47" y="10"/>
                    <a:pt x="58" y="11"/>
                    <a:pt x="67" y="13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57" y="107"/>
                    <a:pt x="47" y="107"/>
                    <a:pt x="36" y="108"/>
                  </a:cubicBezTo>
                  <a:cubicBezTo>
                    <a:pt x="23" y="109"/>
                    <a:pt x="11" y="112"/>
                    <a:pt x="3" y="117"/>
                  </a:cubicBezTo>
                  <a:cubicBezTo>
                    <a:pt x="0" y="119"/>
                    <a:pt x="0" y="122"/>
                    <a:pt x="1" y="124"/>
                  </a:cubicBezTo>
                  <a:cubicBezTo>
                    <a:pt x="3" y="126"/>
                    <a:pt x="6" y="127"/>
                    <a:pt x="8" y="126"/>
                  </a:cubicBezTo>
                  <a:cubicBezTo>
                    <a:pt x="14" y="122"/>
                    <a:pt x="25" y="119"/>
                    <a:pt x="37" y="118"/>
                  </a:cubicBezTo>
                  <a:cubicBezTo>
                    <a:pt x="49" y="117"/>
                    <a:pt x="61" y="117"/>
                    <a:pt x="70" y="120"/>
                  </a:cubicBezTo>
                  <a:cubicBezTo>
                    <a:pt x="72" y="121"/>
                    <a:pt x="74" y="120"/>
                    <a:pt x="75" y="119"/>
                  </a:cubicBezTo>
                  <a:cubicBezTo>
                    <a:pt x="76" y="118"/>
                    <a:pt x="77" y="117"/>
                    <a:pt x="77" y="115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5" y="5"/>
                    <a:pt x="74" y="5"/>
                    <a:pt x="72" y="4"/>
                  </a:cubicBezTo>
                  <a:cubicBezTo>
                    <a:pt x="62" y="1"/>
                    <a:pt x="49" y="0"/>
                    <a:pt x="36" y="1"/>
                  </a:cubicBezTo>
                  <a:cubicBezTo>
                    <a:pt x="24" y="2"/>
                    <a:pt x="12" y="6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44" name="Freeform 105"/>
            <p:cNvSpPr>
              <a:spLocks noEditPoints="1"/>
            </p:cNvSpPr>
            <p:nvPr/>
          </p:nvSpPr>
          <p:spPr bwMode="auto">
            <a:xfrm>
              <a:off x="9413" y="4185"/>
              <a:ext cx="350" cy="800"/>
            </a:xfrm>
            <a:custGeom>
              <a:avLst/>
              <a:gdLst>
                <a:gd name="T0" fmla="*/ 49 w 59"/>
                <a:gd name="T1" fmla="*/ 28 h 135"/>
                <a:gd name="T2" fmla="*/ 29 w 59"/>
                <a:gd name="T3" fmla="*/ 15 h 135"/>
                <a:gd name="T4" fmla="*/ 10 w 59"/>
                <a:gd name="T5" fmla="*/ 11 h 135"/>
                <a:gd name="T6" fmla="*/ 10 w 59"/>
                <a:gd name="T7" fmla="*/ 103 h 135"/>
                <a:gd name="T8" fmla="*/ 37 w 59"/>
                <a:gd name="T9" fmla="*/ 110 h 135"/>
                <a:gd name="T10" fmla="*/ 49 w 59"/>
                <a:gd name="T11" fmla="*/ 116 h 135"/>
                <a:gd name="T12" fmla="*/ 49 w 59"/>
                <a:gd name="T13" fmla="*/ 28 h 135"/>
                <a:gd name="T14" fmla="*/ 33 w 59"/>
                <a:gd name="T15" fmla="*/ 6 h 135"/>
                <a:gd name="T16" fmla="*/ 57 w 59"/>
                <a:gd name="T17" fmla="*/ 22 h 135"/>
                <a:gd name="T18" fmla="*/ 58 w 59"/>
                <a:gd name="T19" fmla="*/ 23 h 135"/>
                <a:gd name="T20" fmla="*/ 59 w 59"/>
                <a:gd name="T21" fmla="*/ 26 h 135"/>
                <a:gd name="T22" fmla="*/ 59 w 59"/>
                <a:gd name="T23" fmla="*/ 128 h 135"/>
                <a:gd name="T24" fmla="*/ 57 w 59"/>
                <a:gd name="T25" fmla="*/ 133 h 135"/>
                <a:gd name="T26" fmla="*/ 50 w 59"/>
                <a:gd name="T27" fmla="*/ 130 h 135"/>
                <a:gd name="T28" fmla="*/ 33 w 59"/>
                <a:gd name="T29" fmla="*/ 119 h 135"/>
                <a:gd name="T30" fmla="*/ 6 w 59"/>
                <a:gd name="T31" fmla="*/ 113 h 135"/>
                <a:gd name="T32" fmla="*/ 1 w 59"/>
                <a:gd name="T33" fmla="*/ 112 h 135"/>
                <a:gd name="T34" fmla="*/ 0 w 59"/>
                <a:gd name="T35" fmla="*/ 108 h 135"/>
                <a:gd name="T36" fmla="*/ 0 w 59"/>
                <a:gd name="T37" fmla="*/ 7 h 135"/>
                <a:gd name="T38" fmla="*/ 1 w 59"/>
                <a:gd name="T39" fmla="*/ 3 h 135"/>
                <a:gd name="T40" fmla="*/ 6 w 59"/>
                <a:gd name="T41" fmla="*/ 1 h 135"/>
                <a:gd name="T42" fmla="*/ 33 w 59"/>
                <a:gd name="T43" fmla="*/ 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35">
                  <a:moveTo>
                    <a:pt x="49" y="28"/>
                  </a:moveTo>
                  <a:cubicBezTo>
                    <a:pt x="45" y="23"/>
                    <a:pt x="37" y="18"/>
                    <a:pt x="29" y="15"/>
                  </a:cubicBezTo>
                  <a:cubicBezTo>
                    <a:pt x="23" y="13"/>
                    <a:pt x="17" y="11"/>
                    <a:pt x="10" y="11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8" y="104"/>
                    <a:pt x="28" y="106"/>
                    <a:pt x="37" y="110"/>
                  </a:cubicBezTo>
                  <a:cubicBezTo>
                    <a:pt x="42" y="111"/>
                    <a:pt x="46" y="114"/>
                    <a:pt x="49" y="116"/>
                  </a:cubicBezTo>
                  <a:cubicBezTo>
                    <a:pt x="49" y="28"/>
                    <a:pt x="49" y="28"/>
                    <a:pt x="49" y="28"/>
                  </a:cubicBezTo>
                  <a:close/>
                  <a:moveTo>
                    <a:pt x="33" y="6"/>
                  </a:moveTo>
                  <a:cubicBezTo>
                    <a:pt x="43" y="10"/>
                    <a:pt x="52" y="16"/>
                    <a:pt x="57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9" y="24"/>
                    <a:pt x="59" y="25"/>
                    <a:pt x="59" y="26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9" y="130"/>
                    <a:pt x="59" y="132"/>
                    <a:pt x="57" y="133"/>
                  </a:cubicBezTo>
                  <a:cubicBezTo>
                    <a:pt x="54" y="135"/>
                    <a:pt x="51" y="133"/>
                    <a:pt x="50" y="130"/>
                  </a:cubicBezTo>
                  <a:cubicBezTo>
                    <a:pt x="47" y="126"/>
                    <a:pt x="40" y="122"/>
                    <a:pt x="33" y="119"/>
                  </a:cubicBezTo>
                  <a:cubicBezTo>
                    <a:pt x="24" y="115"/>
                    <a:pt x="14" y="113"/>
                    <a:pt x="6" y="113"/>
                  </a:cubicBezTo>
                  <a:cubicBezTo>
                    <a:pt x="4" y="113"/>
                    <a:pt x="2" y="113"/>
                    <a:pt x="1" y="112"/>
                  </a:cubicBezTo>
                  <a:cubicBezTo>
                    <a:pt x="1" y="111"/>
                    <a:pt x="0" y="110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3" y="2"/>
                    <a:pt x="4" y="1"/>
                    <a:pt x="6" y="1"/>
                  </a:cubicBezTo>
                  <a:cubicBezTo>
                    <a:pt x="15" y="0"/>
                    <a:pt x="24" y="2"/>
                    <a:pt x="3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79095" y="1559560"/>
            <a:ext cx="606425" cy="653415"/>
            <a:chOff x="702" y="3058"/>
            <a:chExt cx="2364" cy="25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等腰三角形 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02260" y="2526030"/>
            <a:ext cx="551815" cy="1805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p>
            <a:pPr algn="dist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研究意义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193" name="任意多边形 192"/>
          <p:cNvSpPr/>
          <p:nvPr/>
        </p:nvSpPr>
        <p:spPr>
          <a:xfrm flipH="1">
            <a:off x="7730207" y="2011453"/>
            <a:ext cx="4461791" cy="1383796"/>
          </a:xfrm>
          <a:custGeom>
            <a:avLst/>
            <a:gdLst>
              <a:gd name="connsiteX0" fmla="*/ 1607999 w 4461791"/>
              <a:gd name="connsiteY0" fmla="*/ 0 h 1383796"/>
              <a:gd name="connsiteX1" fmla="*/ 0 w 4461791"/>
              <a:gd name="connsiteY1" fmla="*/ 0 h 1383796"/>
              <a:gd name="connsiteX2" fmla="*/ 0 w 4461791"/>
              <a:gd name="connsiteY2" fmla="*/ 566646 h 1383796"/>
              <a:gd name="connsiteX3" fmla="*/ 1 w 4461791"/>
              <a:gd name="connsiteY3" fmla="*/ 566646 h 1383796"/>
              <a:gd name="connsiteX4" fmla="*/ 1 w 4461791"/>
              <a:gd name="connsiteY4" fmla="*/ 387946 h 1383796"/>
              <a:gd name="connsiteX5" fmla="*/ 1603034 w 4461791"/>
              <a:gd name="connsiteY5" fmla="*/ 387946 h 1383796"/>
              <a:gd name="connsiteX6" fmla="*/ 1603034 w 4461791"/>
              <a:gd name="connsiteY6" fmla="*/ 384898 h 1383796"/>
              <a:gd name="connsiteX7" fmla="*/ 3653197 w 4461791"/>
              <a:gd name="connsiteY7" fmla="*/ 384898 h 1383796"/>
              <a:gd name="connsiteX8" fmla="*/ 4068091 w 4461791"/>
              <a:gd name="connsiteY8" fmla="*/ 799792 h 1383796"/>
              <a:gd name="connsiteX9" fmla="*/ 4068091 w 4461791"/>
              <a:gd name="connsiteY9" fmla="*/ 1383796 h 1383796"/>
              <a:gd name="connsiteX10" fmla="*/ 4461791 w 4461791"/>
              <a:gd name="connsiteY10" fmla="*/ 1383796 h 1383796"/>
              <a:gd name="connsiteX11" fmla="*/ 4461791 w 4461791"/>
              <a:gd name="connsiteY11" fmla="*/ 701914 h 1383796"/>
              <a:gd name="connsiteX12" fmla="*/ 3763050 w 4461791"/>
              <a:gd name="connsiteY12" fmla="*/ 3173 h 1383796"/>
              <a:gd name="connsiteX13" fmla="*/ 1607733 w 4461791"/>
              <a:gd name="connsiteY13" fmla="*/ 3173 h 138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61791" h="1383796">
                <a:moveTo>
                  <a:pt x="1607999" y="0"/>
                </a:moveTo>
                <a:lnTo>
                  <a:pt x="0" y="0"/>
                </a:lnTo>
                <a:lnTo>
                  <a:pt x="0" y="566646"/>
                </a:lnTo>
                <a:lnTo>
                  <a:pt x="1" y="566646"/>
                </a:lnTo>
                <a:lnTo>
                  <a:pt x="1" y="387946"/>
                </a:lnTo>
                <a:lnTo>
                  <a:pt x="1603034" y="387946"/>
                </a:lnTo>
                <a:lnTo>
                  <a:pt x="1603034" y="384898"/>
                </a:lnTo>
                <a:lnTo>
                  <a:pt x="3653197" y="384898"/>
                </a:lnTo>
                <a:cubicBezTo>
                  <a:pt x="3882337" y="384898"/>
                  <a:pt x="4068091" y="570652"/>
                  <a:pt x="4068091" y="799792"/>
                </a:cubicBezTo>
                <a:lnTo>
                  <a:pt x="4068091" y="1383796"/>
                </a:lnTo>
                <a:lnTo>
                  <a:pt x="4461791" y="1383796"/>
                </a:lnTo>
                <a:lnTo>
                  <a:pt x="4461791" y="701914"/>
                </a:lnTo>
                <a:cubicBezTo>
                  <a:pt x="4461791" y="316010"/>
                  <a:pt x="4148954" y="3173"/>
                  <a:pt x="3763050" y="3173"/>
                </a:cubicBezTo>
                <a:lnTo>
                  <a:pt x="1607733" y="31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194" name="任意多边形 193"/>
          <p:cNvSpPr/>
          <p:nvPr/>
        </p:nvSpPr>
        <p:spPr>
          <a:xfrm flipH="1">
            <a:off x="7331741" y="1632900"/>
            <a:ext cx="4860256" cy="1762349"/>
          </a:xfrm>
          <a:custGeom>
            <a:avLst/>
            <a:gdLst>
              <a:gd name="connsiteX0" fmla="*/ 3815940 w 4860256"/>
              <a:gd name="connsiteY0" fmla="*/ 0 h 1762349"/>
              <a:gd name="connsiteX1" fmla="*/ 990598 w 4860256"/>
              <a:gd name="connsiteY1" fmla="*/ 0 h 1762349"/>
              <a:gd name="connsiteX2" fmla="*/ 850231 w 4860256"/>
              <a:gd name="connsiteY2" fmla="*/ 0 h 1762349"/>
              <a:gd name="connsiteX3" fmla="*/ 0 w 4860256"/>
              <a:gd name="connsiteY3" fmla="*/ 0 h 1762349"/>
              <a:gd name="connsiteX4" fmla="*/ 0 w 4860256"/>
              <a:gd name="connsiteY4" fmla="*/ 395925 h 1762349"/>
              <a:gd name="connsiteX5" fmla="*/ 990598 w 4860256"/>
              <a:gd name="connsiteY5" fmla="*/ 395925 h 1762349"/>
              <a:gd name="connsiteX6" fmla="*/ 990598 w 4860256"/>
              <a:gd name="connsiteY6" fmla="*/ 392340 h 1762349"/>
              <a:gd name="connsiteX7" fmla="*/ 3763050 w 4860256"/>
              <a:gd name="connsiteY7" fmla="*/ 392340 h 1762349"/>
              <a:gd name="connsiteX8" fmla="*/ 4461791 w 4860256"/>
              <a:gd name="connsiteY8" fmla="*/ 1091081 h 1762349"/>
              <a:gd name="connsiteX9" fmla="*/ 4461791 w 4860256"/>
              <a:gd name="connsiteY9" fmla="*/ 1762349 h 1762349"/>
              <a:gd name="connsiteX10" fmla="*/ 4860256 w 4860256"/>
              <a:gd name="connsiteY10" fmla="*/ 1762349 h 1762349"/>
              <a:gd name="connsiteX11" fmla="*/ 4860256 w 4860256"/>
              <a:gd name="connsiteY11" fmla="*/ 1044316 h 1762349"/>
              <a:gd name="connsiteX12" fmla="*/ 3815940 w 4860256"/>
              <a:gd name="connsiteY12" fmla="*/ 0 h 176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0256" h="1762349">
                <a:moveTo>
                  <a:pt x="3815940" y="0"/>
                </a:moveTo>
                <a:lnTo>
                  <a:pt x="990598" y="0"/>
                </a:lnTo>
                <a:lnTo>
                  <a:pt x="850231" y="0"/>
                </a:lnTo>
                <a:lnTo>
                  <a:pt x="0" y="0"/>
                </a:lnTo>
                <a:lnTo>
                  <a:pt x="0" y="395925"/>
                </a:lnTo>
                <a:lnTo>
                  <a:pt x="990598" y="395925"/>
                </a:lnTo>
                <a:lnTo>
                  <a:pt x="990598" y="392340"/>
                </a:lnTo>
                <a:lnTo>
                  <a:pt x="3763050" y="392340"/>
                </a:lnTo>
                <a:cubicBezTo>
                  <a:pt x="4148954" y="392340"/>
                  <a:pt x="4461791" y="705177"/>
                  <a:pt x="4461791" y="1091081"/>
                </a:cubicBezTo>
                <a:lnTo>
                  <a:pt x="4461791" y="1762349"/>
                </a:lnTo>
                <a:lnTo>
                  <a:pt x="4860256" y="1762349"/>
                </a:lnTo>
                <a:lnTo>
                  <a:pt x="4860256" y="1044316"/>
                </a:lnTo>
                <a:cubicBezTo>
                  <a:pt x="4860256" y="467556"/>
                  <a:pt x="4392700" y="0"/>
                  <a:pt x="381594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7684646" y="3064730"/>
            <a:ext cx="661038" cy="661038"/>
          </a:xfrm>
          <a:prstGeom prst="ellipse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7229031" y="3064730"/>
            <a:ext cx="661038" cy="661038"/>
          </a:xfrm>
          <a:prstGeom prst="ellipse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191" name="任意多边形 190"/>
          <p:cNvSpPr/>
          <p:nvPr/>
        </p:nvSpPr>
        <p:spPr>
          <a:xfrm flipH="1">
            <a:off x="6975507" y="1270131"/>
            <a:ext cx="5216493" cy="2362788"/>
          </a:xfrm>
          <a:custGeom>
            <a:avLst/>
            <a:gdLst>
              <a:gd name="connsiteX0" fmla="*/ 4058363 w 5216493"/>
              <a:gd name="connsiteY0" fmla="*/ 0 h 2362788"/>
              <a:gd name="connsiteX1" fmla="*/ 850234 w 5216493"/>
              <a:gd name="connsiteY1" fmla="*/ 0 h 2362788"/>
              <a:gd name="connsiteX2" fmla="*/ 850234 w 5216493"/>
              <a:gd name="connsiteY2" fmla="*/ 2032 h 2362788"/>
              <a:gd name="connsiteX3" fmla="*/ 0 w 5216493"/>
              <a:gd name="connsiteY3" fmla="*/ 2032 h 2362788"/>
              <a:gd name="connsiteX4" fmla="*/ 0 w 5216493"/>
              <a:gd name="connsiteY4" fmla="*/ 531904 h 2362788"/>
              <a:gd name="connsiteX5" fmla="*/ 1 w 5216493"/>
              <a:gd name="connsiteY5" fmla="*/ 531904 h 2362788"/>
              <a:gd name="connsiteX6" fmla="*/ 1 w 5216493"/>
              <a:gd name="connsiteY6" fmla="*/ 364801 h 2362788"/>
              <a:gd name="connsiteX7" fmla="*/ 850234 w 5216493"/>
              <a:gd name="connsiteY7" fmla="*/ 364801 h 2362788"/>
              <a:gd name="connsiteX8" fmla="*/ 850234 w 5216493"/>
              <a:gd name="connsiteY8" fmla="*/ 2362788 h 2362788"/>
              <a:gd name="connsiteX9" fmla="*/ 850235 w 5216493"/>
              <a:gd name="connsiteY9" fmla="*/ 2362788 h 2362788"/>
              <a:gd name="connsiteX10" fmla="*/ 850235 w 5216493"/>
              <a:gd name="connsiteY10" fmla="*/ 364801 h 2362788"/>
              <a:gd name="connsiteX11" fmla="*/ 1653870 w 5216493"/>
              <a:gd name="connsiteY11" fmla="*/ 364801 h 2362788"/>
              <a:gd name="connsiteX12" fmla="*/ 1653870 w 5216493"/>
              <a:gd name="connsiteY12" fmla="*/ 362769 h 2362788"/>
              <a:gd name="connsiteX13" fmla="*/ 3815944 w 5216493"/>
              <a:gd name="connsiteY13" fmla="*/ 362769 h 2362788"/>
              <a:gd name="connsiteX14" fmla="*/ 4860260 w 5216493"/>
              <a:gd name="connsiteY14" fmla="*/ 1407085 h 2362788"/>
              <a:gd name="connsiteX15" fmla="*/ 4860260 w 5216493"/>
              <a:gd name="connsiteY15" fmla="*/ 2125118 h 2362788"/>
              <a:gd name="connsiteX16" fmla="*/ 5216493 w 5216493"/>
              <a:gd name="connsiteY16" fmla="*/ 2125118 h 2362788"/>
              <a:gd name="connsiteX17" fmla="*/ 5216493 w 5216493"/>
              <a:gd name="connsiteY17" fmla="*/ 1158130 h 2362788"/>
              <a:gd name="connsiteX18" fmla="*/ 4058363 w 5216493"/>
              <a:gd name="connsiteY18" fmla="*/ 0 h 236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6493" h="2362788">
                <a:moveTo>
                  <a:pt x="4058363" y="0"/>
                </a:moveTo>
                <a:lnTo>
                  <a:pt x="850234" y="0"/>
                </a:lnTo>
                <a:lnTo>
                  <a:pt x="850234" y="2032"/>
                </a:lnTo>
                <a:lnTo>
                  <a:pt x="0" y="2032"/>
                </a:lnTo>
                <a:lnTo>
                  <a:pt x="0" y="531904"/>
                </a:lnTo>
                <a:lnTo>
                  <a:pt x="1" y="531904"/>
                </a:lnTo>
                <a:lnTo>
                  <a:pt x="1" y="364801"/>
                </a:lnTo>
                <a:lnTo>
                  <a:pt x="850234" y="364801"/>
                </a:lnTo>
                <a:lnTo>
                  <a:pt x="850234" y="2362788"/>
                </a:lnTo>
                <a:lnTo>
                  <a:pt x="850235" y="2362788"/>
                </a:lnTo>
                <a:lnTo>
                  <a:pt x="850235" y="364801"/>
                </a:lnTo>
                <a:lnTo>
                  <a:pt x="1653870" y="364801"/>
                </a:lnTo>
                <a:lnTo>
                  <a:pt x="1653870" y="362769"/>
                </a:lnTo>
                <a:lnTo>
                  <a:pt x="3815944" y="362769"/>
                </a:lnTo>
                <a:cubicBezTo>
                  <a:pt x="4392704" y="362769"/>
                  <a:pt x="4860260" y="830325"/>
                  <a:pt x="4860260" y="1407085"/>
                </a:cubicBezTo>
                <a:lnTo>
                  <a:pt x="4860260" y="2125118"/>
                </a:lnTo>
                <a:lnTo>
                  <a:pt x="5216493" y="2125118"/>
                </a:lnTo>
                <a:lnTo>
                  <a:pt x="5216493" y="1158130"/>
                </a:lnTo>
                <a:cubicBezTo>
                  <a:pt x="5216493" y="518512"/>
                  <a:pt x="4697981" y="0"/>
                  <a:pt x="405836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37381" y="3064730"/>
            <a:ext cx="661038" cy="661038"/>
          </a:xfrm>
          <a:prstGeom prst="ellipse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794320" y="3207731"/>
            <a:ext cx="547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290733" y="3207731"/>
            <a:ext cx="547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791645" y="3207731"/>
            <a:ext cx="547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  <a:endParaRPr lang="en-US" altLang="zh-CN" sz="20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4509169" y="1206500"/>
            <a:ext cx="2971800" cy="508000"/>
          </a:xfrm>
          <a:custGeom>
            <a:avLst/>
            <a:gdLst>
              <a:gd name="connsiteX0" fmla="*/ 2971800 w 2971800"/>
              <a:gd name="connsiteY0" fmla="*/ 508000 h 508000"/>
              <a:gd name="connsiteX1" fmla="*/ 622300 w 2971800"/>
              <a:gd name="connsiteY1" fmla="*/ 508000 h 508000"/>
              <a:gd name="connsiteX2" fmla="*/ 622300 w 2971800"/>
              <a:gd name="connsiteY2" fmla="*/ 0 h 508000"/>
              <a:gd name="connsiteX3" fmla="*/ 0 w 2971800"/>
              <a:gd name="connsiteY3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508000">
                <a:moveTo>
                  <a:pt x="2971800" y="508000"/>
                </a:moveTo>
                <a:lnTo>
                  <a:pt x="622300" y="508000"/>
                </a:lnTo>
                <a:lnTo>
                  <a:pt x="6223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509169" y="2446020"/>
            <a:ext cx="3517900" cy="584200"/>
          </a:xfrm>
          <a:custGeom>
            <a:avLst/>
            <a:gdLst>
              <a:gd name="connsiteX0" fmla="*/ 3517900 w 3517900"/>
              <a:gd name="connsiteY0" fmla="*/ 0 h 584200"/>
              <a:gd name="connsiteX1" fmla="*/ 609600 w 3517900"/>
              <a:gd name="connsiteY1" fmla="*/ 0 h 584200"/>
              <a:gd name="connsiteX2" fmla="*/ 609600 w 3517900"/>
              <a:gd name="connsiteY2" fmla="*/ 584200 h 584200"/>
              <a:gd name="connsiteX3" fmla="*/ 0 w 351790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7900" h="584200">
                <a:moveTo>
                  <a:pt x="3517900" y="0"/>
                </a:moveTo>
                <a:lnTo>
                  <a:pt x="609600" y="0"/>
                </a:lnTo>
                <a:lnTo>
                  <a:pt x="609600" y="584200"/>
                </a:lnTo>
                <a:lnTo>
                  <a:pt x="0" y="584200"/>
                </a:lnTo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509169" y="2105660"/>
            <a:ext cx="3225800" cy="0"/>
          </a:xfrm>
          <a:custGeom>
            <a:avLst/>
            <a:gdLst>
              <a:gd name="connsiteX0" fmla="*/ 3225800 w 3225800"/>
              <a:gd name="connsiteY0" fmla="*/ 0 h 0"/>
              <a:gd name="connsiteX1" fmla="*/ 0 w 32258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25800">
                <a:moveTo>
                  <a:pt x="3225800" y="0"/>
                </a:moveTo>
                <a:lnTo>
                  <a:pt x="0" y="0"/>
                </a:lnTo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428670" y="1622115"/>
            <a:ext cx="182786" cy="18278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7684646" y="2011453"/>
            <a:ext cx="182786" cy="18278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7973832" y="2354353"/>
            <a:ext cx="182786" cy="18278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90625" y="820420"/>
            <a:ext cx="3318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893570" y="4648835"/>
            <a:ext cx="9654540" cy="1626235"/>
          </a:xfrm>
          <a:prstGeom prst="round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2700000" scaled="1"/>
              <a:tileRect/>
            </a:gra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0625" y="1765300"/>
            <a:ext cx="331851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0625" y="2719070"/>
            <a:ext cx="331851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rgbClr val="365D92"/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61585" y="5123815"/>
            <a:ext cx="331851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j-ea"/>
              </a:rPr>
              <a:t>输入文本</a:t>
            </a:r>
            <a:endParaRPr lang="zh-CN" altLang="en-US">
              <a:solidFill>
                <a:srgbClr val="365D92"/>
              </a:solidFill>
              <a:latin typeface="+mj-ea"/>
              <a:ea typeface="+mj-ea"/>
              <a:cs typeface="+mj-ea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79095" y="1559560"/>
            <a:ext cx="606425" cy="653415"/>
            <a:chOff x="702" y="3058"/>
            <a:chExt cx="2364" cy="25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等腰三角形 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02260" y="2526030"/>
            <a:ext cx="551815" cy="1805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p>
            <a:pPr algn="dist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理论基础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3680" y="863600"/>
            <a:ext cx="3230880" cy="51301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74285" y="863600"/>
            <a:ext cx="3230880" cy="51301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644890" y="863600"/>
            <a:ext cx="3230880" cy="51301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 useBgFill="1">
        <p:nvSpPr>
          <p:cNvPr id="5" name="椭圆 4"/>
          <p:cNvSpPr/>
          <p:nvPr/>
        </p:nvSpPr>
        <p:spPr>
          <a:xfrm>
            <a:off x="4274185" y="2798445"/>
            <a:ext cx="1260000" cy="1260000"/>
          </a:xfrm>
          <a:prstGeom prst="ellipse">
            <a:avLst/>
          </a:prstGeom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9" name="椭圆 8"/>
          <p:cNvSpPr/>
          <p:nvPr/>
        </p:nvSpPr>
        <p:spPr>
          <a:xfrm>
            <a:off x="7844790" y="2798445"/>
            <a:ext cx="1260000" cy="1260000"/>
          </a:xfrm>
          <a:prstGeom prst="ellipse">
            <a:avLst/>
          </a:prstGeom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327275" y="2574290"/>
            <a:ext cx="158369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7880" y="2558415"/>
            <a:ext cx="158369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68485" y="2590165"/>
            <a:ext cx="158369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输入文本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/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Love has been experienced as being the very notes of song, uplifting and generous to the wanting ear. </a:t>
            </a:r>
            <a:endParaRPr lang="zh-CN" altLang="en-US" sz="1000">
              <a:solidFill>
                <a:schemeClr val="bg1">
                  <a:lumMod val="50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grpSp>
        <p:nvGrpSpPr>
          <p:cNvPr id="199" name="组合 198"/>
          <p:cNvGrpSpPr/>
          <p:nvPr/>
        </p:nvGrpSpPr>
        <p:grpSpPr>
          <a:xfrm>
            <a:off x="4620895" y="3180715"/>
            <a:ext cx="547370" cy="469900"/>
            <a:chOff x="9231" y="4185"/>
            <a:chExt cx="1009" cy="866"/>
          </a:xfrm>
          <a:solidFill>
            <a:schemeClr val="bg1">
              <a:lumMod val="95000"/>
            </a:schemeClr>
          </a:solidFill>
        </p:grpSpPr>
        <p:sp>
          <p:nvSpPr>
            <p:cNvPr id="100" name="Freeform 100"/>
            <p:cNvSpPr/>
            <p:nvPr/>
          </p:nvSpPr>
          <p:spPr bwMode="auto">
            <a:xfrm>
              <a:off x="9231" y="4275"/>
              <a:ext cx="533" cy="750"/>
            </a:xfrm>
            <a:custGeom>
              <a:avLst/>
              <a:gdLst>
                <a:gd name="T0" fmla="*/ 18 w 90"/>
                <a:gd name="T1" fmla="*/ 11 h 127"/>
                <a:gd name="T2" fmla="*/ 23 w 90"/>
                <a:gd name="T3" fmla="*/ 6 h 127"/>
                <a:gd name="T4" fmla="*/ 19 w 90"/>
                <a:gd name="T5" fmla="*/ 1 h 127"/>
                <a:gd name="T6" fmla="*/ 7 w 90"/>
                <a:gd name="T7" fmla="*/ 0 h 127"/>
                <a:gd name="T8" fmla="*/ 2 w 90"/>
                <a:gd name="T9" fmla="*/ 2 h 127"/>
                <a:gd name="T10" fmla="*/ 0 w 90"/>
                <a:gd name="T11" fmla="*/ 7 h 127"/>
                <a:gd name="T12" fmla="*/ 0 w 90"/>
                <a:gd name="T13" fmla="*/ 121 h 127"/>
                <a:gd name="T14" fmla="*/ 2 w 90"/>
                <a:gd name="T15" fmla="*/ 125 h 127"/>
                <a:gd name="T16" fmla="*/ 7 w 90"/>
                <a:gd name="T17" fmla="*/ 126 h 127"/>
                <a:gd name="T18" fmla="*/ 85 w 90"/>
                <a:gd name="T19" fmla="*/ 127 h 127"/>
                <a:gd name="T20" fmla="*/ 90 w 90"/>
                <a:gd name="T21" fmla="*/ 122 h 127"/>
                <a:gd name="T22" fmla="*/ 85 w 90"/>
                <a:gd name="T23" fmla="*/ 117 h 127"/>
                <a:gd name="T24" fmla="*/ 10 w 90"/>
                <a:gd name="T25" fmla="*/ 116 h 127"/>
                <a:gd name="T26" fmla="*/ 10 w 90"/>
                <a:gd name="T27" fmla="*/ 11 h 127"/>
                <a:gd name="T28" fmla="*/ 18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18" y="11"/>
                  </a:moveTo>
                  <a:cubicBezTo>
                    <a:pt x="21" y="11"/>
                    <a:pt x="23" y="9"/>
                    <a:pt x="23" y="6"/>
                  </a:cubicBezTo>
                  <a:cubicBezTo>
                    <a:pt x="23" y="4"/>
                    <a:pt x="21" y="1"/>
                    <a:pt x="19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3"/>
                    <a:pt x="1" y="124"/>
                    <a:pt x="2" y="125"/>
                  </a:cubicBezTo>
                  <a:cubicBezTo>
                    <a:pt x="3" y="127"/>
                    <a:pt x="5" y="126"/>
                    <a:pt x="7" y="126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90" y="125"/>
                    <a:pt x="90" y="122"/>
                  </a:cubicBezTo>
                  <a:cubicBezTo>
                    <a:pt x="90" y="119"/>
                    <a:pt x="88" y="117"/>
                    <a:pt x="85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8" y="11"/>
                    <a:pt x="18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1" name="Freeform 101"/>
            <p:cNvSpPr/>
            <p:nvPr/>
          </p:nvSpPr>
          <p:spPr bwMode="auto">
            <a:xfrm>
              <a:off x="9708" y="4275"/>
              <a:ext cx="533" cy="750"/>
            </a:xfrm>
            <a:custGeom>
              <a:avLst/>
              <a:gdLst>
                <a:gd name="T0" fmla="*/ 72 w 90"/>
                <a:gd name="T1" fmla="*/ 11 h 127"/>
                <a:gd name="T2" fmla="*/ 67 w 90"/>
                <a:gd name="T3" fmla="*/ 6 h 127"/>
                <a:gd name="T4" fmla="*/ 72 w 90"/>
                <a:gd name="T5" fmla="*/ 1 h 127"/>
                <a:gd name="T6" fmla="*/ 84 w 90"/>
                <a:gd name="T7" fmla="*/ 0 h 127"/>
                <a:gd name="T8" fmla="*/ 89 w 90"/>
                <a:gd name="T9" fmla="*/ 2 h 127"/>
                <a:gd name="T10" fmla="*/ 90 w 90"/>
                <a:gd name="T11" fmla="*/ 7 h 127"/>
                <a:gd name="T12" fmla="*/ 90 w 90"/>
                <a:gd name="T13" fmla="*/ 121 h 127"/>
                <a:gd name="T14" fmla="*/ 88 w 90"/>
                <a:gd name="T15" fmla="*/ 125 h 127"/>
                <a:gd name="T16" fmla="*/ 83 w 90"/>
                <a:gd name="T17" fmla="*/ 126 h 127"/>
                <a:gd name="T18" fmla="*/ 5 w 90"/>
                <a:gd name="T19" fmla="*/ 127 h 127"/>
                <a:gd name="T20" fmla="*/ 0 w 90"/>
                <a:gd name="T21" fmla="*/ 122 h 127"/>
                <a:gd name="T22" fmla="*/ 5 w 90"/>
                <a:gd name="T23" fmla="*/ 117 h 127"/>
                <a:gd name="T24" fmla="*/ 80 w 90"/>
                <a:gd name="T25" fmla="*/ 116 h 127"/>
                <a:gd name="T26" fmla="*/ 80 w 90"/>
                <a:gd name="T27" fmla="*/ 11 h 127"/>
                <a:gd name="T28" fmla="*/ 72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72" y="11"/>
                  </a:moveTo>
                  <a:cubicBezTo>
                    <a:pt x="69" y="11"/>
                    <a:pt x="67" y="9"/>
                    <a:pt x="67" y="6"/>
                  </a:cubicBezTo>
                  <a:cubicBezTo>
                    <a:pt x="67" y="4"/>
                    <a:pt x="69" y="1"/>
                    <a:pt x="72" y="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7" y="0"/>
                    <a:pt x="89" y="2"/>
                  </a:cubicBezTo>
                  <a:cubicBezTo>
                    <a:pt x="90" y="3"/>
                    <a:pt x="90" y="5"/>
                    <a:pt x="90" y="7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90" y="123"/>
                    <a:pt x="89" y="124"/>
                    <a:pt x="88" y="125"/>
                  </a:cubicBezTo>
                  <a:cubicBezTo>
                    <a:pt x="87" y="127"/>
                    <a:pt x="85" y="126"/>
                    <a:pt x="83" y="126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2" y="127"/>
                    <a:pt x="0" y="125"/>
                    <a:pt x="0" y="122"/>
                  </a:cubicBezTo>
                  <a:cubicBezTo>
                    <a:pt x="0" y="119"/>
                    <a:pt x="2" y="117"/>
                    <a:pt x="5" y="117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2" y="11"/>
                    <a:pt x="72" y="11"/>
                    <a:pt x="7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2" name="Freeform 102"/>
            <p:cNvSpPr/>
            <p:nvPr/>
          </p:nvSpPr>
          <p:spPr bwMode="auto">
            <a:xfrm>
              <a:off x="9668" y="4973"/>
              <a:ext cx="123" cy="78"/>
            </a:xfrm>
            <a:custGeom>
              <a:avLst/>
              <a:gdLst>
                <a:gd name="T0" fmla="*/ 21 w 21"/>
                <a:gd name="T1" fmla="*/ 5 h 13"/>
                <a:gd name="T2" fmla="*/ 16 w 21"/>
                <a:gd name="T3" fmla="*/ 0 h 13"/>
                <a:gd name="T4" fmla="*/ 5 w 21"/>
                <a:gd name="T5" fmla="*/ 0 h 13"/>
                <a:gd name="T6" fmla="*/ 0 w 21"/>
                <a:gd name="T7" fmla="*/ 5 h 13"/>
                <a:gd name="T8" fmla="*/ 11 w 21"/>
                <a:gd name="T9" fmla="*/ 13 h 13"/>
                <a:gd name="T10" fmla="*/ 21 w 21"/>
                <a:gd name="T1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3">
                  <a:moveTo>
                    <a:pt x="21" y="5"/>
                  </a:moveTo>
                  <a:cubicBezTo>
                    <a:pt x="21" y="2"/>
                    <a:pt x="19" y="0"/>
                    <a:pt x="16" y="0"/>
                  </a:cubicBezTo>
                  <a:cubicBezTo>
                    <a:pt x="12" y="0"/>
                    <a:pt x="9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"/>
                    <a:pt x="6" y="13"/>
                    <a:pt x="11" y="13"/>
                  </a:cubicBezTo>
                  <a:cubicBezTo>
                    <a:pt x="15" y="13"/>
                    <a:pt x="21" y="10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3" name="Freeform 103"/>
            <p:cNvSpPr/>
            <p:nvPr/>
          </p:nvSpPr>
          <p:spPr bwMode="auto">
            <a:xfrm>
              <a:off x="9306" y="4258"/>
              <a:ext cx="463" cy="745"/>
            </a:xfrm>
            <a:custGeom>
              <a:avLst/>
              <a:gdLst>
                <a:gd name="T0" fmla="*/ 23 w 78"/>
                <a:gd name="T1" fmla="*/ 10 h 126"/>
                <a:gd name="T2" fmla="*/ 27 w 78"/>
                <a:gd name="T3" fmla="*/ 5 h 126"/>
                <a:gd name="T4" fmla="*/ 22 w 78"/>
                <a:gd name="T5" fmla="*/ 0 h 126"/>
                <a:gd name="T6" fmla="*/ 13 w 78"/>
                <a:gd name="T7" fmla="*/ 1 h 126"/>
                <a:gd name="T8" fmla="*/ 4 w 78"/>
                <a:gd name="T9" fmla="*/ 3 h 126"/>
                <a:gd name="T10" fmla="*/ 2 w 78"/>
                <a:gd name="T11" fmla="*/ 5 h 126"/>
                <a:gd name="T12" fmla="*/ 0 w 78"/>
                <a:gd name="T13" fmla="*/ 8 h 126"/>
                <a:gd name="T14" fmla="*/ 0 w 78"/>
                <a:gd name="T15" fmla="*/ 114 h 126"/>
                <a:gd name="T16" fmla="*/ 2 w 78"/>
                <a:gd name="T17" fmla="*/ 118 h 126"/>
                <a:gd name="T18" fmla="*/ 8 w 78"/>
                <a:gd name="T19" fmla="*/ 119 h 126"/>
                <a:gd name="T20" fmla="*/ 40 w 78"/>
                <a:gd name="T21" fmla="*/ 117 h 126"/>
                <a:gd name="T22" fmla="*/ 70 w 78"/>
                <a:gd name="T23" fmla="*/ 125 h 126"/>
                <a:gd name="T24" fmla="*/ 77 w 78"/>
                <a:gd name="T25" fmla="*/ 123 h 126"/>
                <a:gd name="T26" fmla="*/ 75 w 78"/>
                <a:gd name="T27" fmla="*/ 116 h 126"/>
                <a:gd name="T28" fmla="*/ 41 w 78"/>
                <a:gd name="T29" fmla="*/ 107 h 126"/>
                <a:gd name="T30" fmla="*/ 10 w 78"/>
                <a:gd name="T31" fmla="*/ 108 h 126"/>
                <a:gd name="T32" fmla="*/ 10 w 78"/>
                <a:gd name="T33" fmla="*/ 12 h 126"/>
                <a:gd name="T34" fmla="*/ 14 w 78"/>
                <a:gd name="T35" fmla="*/ 11 h 126"/>
                <a:gd name="T36" fmla="*/ 23 w 78"/>
                <a:gd name="T37" fmla="*/ 1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126">
                  <a:moveTo>
                    <a:pt x="23" y="10"/>
                  </a:moveTo>
                  <a:cubicBezTo>
                    <a:pt x="25" y="10"/>
                    <a:pt x="28" y="7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ubicBezTo>
                    <a:pt x="19" y="0"/>
                    <a:pt x="16" y="1"/>
                    <a:pt x="13" y="1"/>
                  </a:cubicBezTo>
                  <a:cubicBezTo>
                    <a:pt x="10" y="2"/>
                    <a:pt x="7" y="3"/>
                    <a:pt x="4" y="3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2" y="118"/>
                  </a:cubicBezTo>
                  <a:cubicBezTo>
                    <a:pt x="4" y="120"/>
                    <a:pt x="5" y="119"/>
                    <a:pt x="8" y="119"/>
                  </a:cubicBezTo>
                  <a:cubicBezTo>
                    <a:pt x="17" y="116"/>
                    <a:pt x="29" y="116"/>
                    <a:pt x="40" y="117"/>
                  </a:cubicBezTo>
                  <a:cubicBezTo>
                    <a:pt x="52" y="118"/>
                    <a:pt x="63" y="121"/>
                    <a:pt x="70" y="125"/>
                  </a:cubicBezTo>
                  <a:cubicBezTo>
                    <a:pt x="72" y="126"/>
                    <a:pt x="75" y="125"/>
                    <a:pt x="77" y="123"/>
                  </a:cubicBezTo>
                  <a:cubicBezTo>
                    <a:pt x="78" y="121"/>
                    <a:pt x="77" y="118"/>
                    <a:pt x="75" y="116"/>
                  </a:cubicBezTo>
                  <a:cubicBezTo>
                    <a:pt x="67" y="111"/>
                    <a:pt x="55" y="108"/>
                    <a:pt x="41" y="107"/>
                  </a:cubicBezTo>
                  <a:cubicBezTo>
                    <a:pt x="31" y="106"/>
                    <a:pt x="20" y="106"/>
                    <a:pt x="10" y="10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3" y="11"/>
                    <a:pt x="14" y="11"/>
                  </a:cubicBezTo>
                  <a:cubicBezTo>
                    <a:pt x="17" y="11"/>
                    <a:pt x="20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" name="Freeform 104"/>
            <p:cNvSpPr/>
            <p:nvPr/>
          </p:nvSpPr>
          <p:spPr bwMode="auto">
            <a:xfrm>
              <a:off x="9703" y="4250"/>
              <a:ext cx="455" cy="753"/>
            </a:xfrm>
            <a:custGeom>
              <a:avLst/>
              <a:gdLst>
                <a:gd name="T0" fmla="*/ 3 w 77"/>
                <a:gd name="T1" fmla="*/ 11 h 127"/>
                <a:gd name="T2" fmla="*/ 1 w 77"/>
                <a:gd name="T3" fmla="*/ 18 h 127"/>
                <a:gd name="T4" fmla="*/ 8 w 77"/>
                <a:gd name="T5" fmla="*/ 20 h 127"/>
                <a:gd name="T6" fmla="*/ 37 w 77"/>
                <a:gd name="T7" fmla="*/ 11 h 127"/>
                <a:gd name="T8" fmla="*/ 67 w 77"/>
                <a:gd name="T9" fmla="*/ 13 h 127"/>
                <a:gd name="T10" fmla="*/ 67 w 77"/>
                <a:gd name="T11" fmla="*/ 109 h 127"/>
                <a:gd name="T12" fmla="*/ 36 w 77"/>
                <a:gd name="T13" fmla="*/ 108 h 127"/>
                <a:gd name="T14" fmla="*/ 3 w 77"/>
                <a:gd name="T15" fmla="*/ 117 h 127"/>
                <a:gd name="T16" fmla="*/ 1 w 77"/>
                <a:gd name="T17" fmla="*/ 124 h 127"/>
                <a:gd name="T18" fmla="*/ 8 w 77"/>
                <a:gd name="T19" fmla="*/ 126 h 127"/>
                <a:gd name="T20" fmla="*/ 37 w 77"/>
                <a:gd name="T21" fmla="*/ 118 h 127"/>
                <a:gd name="T22" fmla="*/ 70 w 77"/>
                <a:gd name="T23" fmla="*/ 120 h 127"/>
                <a:gd name="T24" fmla="*/ 75 w 77"/>
                <a:gd name="T25" fmla="*/ 119 h 127"/>
                <a:gd name="T26" fmla="*/ 77 w 77"/>
                <a:gd name="T27" fmla="*/ 115 h 127"/>
                <a:gd name="T28" fmla="*/ 77 w 77"/>
                <a:gd name="T29" fmla="*/ 9 h 127"/>
                <a:gd name="T30" fmla="*/ 76 w 77"/>
                <a:gd name="T31" fmla="*/ 7 h 127"/>
                <a:gd name="T32" fmla="*/ 72 w 77"/>
                <a:gd name="T33" fmla="*/ 4 h 127"/>
                <a:gd name="T34" fmla="*/ 36 w 77"/>
                <a:gd name="T35" fmla="*/ 1 h 127"/>
                <a:gd name="T36" fmla="*/ 3 w 77"/>
                <a:gd name="T37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127">
                  <a:moveTo>
                    <a:pt x="3" y="11"/>
                  </a:moveTo>
                  <a:cubicBezTo>
                    <a:pt x="1" y="12"/>
                    <a:pt x="0" y="15"/>
                    <a:pt x="1" y="18"/>
                  </a:cubicBezTo>
                  <a:cubicBezTo>
                    <a:pt x="3" y="20"/>
                    <a:pt x="6" y="21"/>
                    <a:pt x="8" y="20"/>
                  </a:cubicBezTo>
                  <a:cubicBezTo>
                    <a:pt x="16" y="15"/>
                    <a:pt x="26" y="12"/>
                    <a:pt x="37" y="11"/>
                  </a:cubicBezTo>
                  <a:cubicBezTo>
                    <a:pt x="47" y="10"/>
                    <a:pt x="58" y="11"/>
                    <a:pt x="67" y="13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57" y="107"/>
                    <a:pt x="47" y="107"/>
                    <a:pt x="36" y="108"/>
                  </a:cubicBezTo>
                  <a:cubicBezTo>
                    <a:pt x="23" y="109"/>
                    <a:pt x="11" y="112"/>
                    <a:pt x="3" y="117"/>
                  </a:cubicBezTo>
                  <a:cubicBezTo>
                    <a:pt x="0" y="119"/>
                    <a:pt x="0" y="122"/>
                    <a:pt x="1" y="124"/>
                  </a:cubicBezTo>
                  <a:cubicBezTo>
                    <a:pt x="3" y="126"/>
                    <a:pt x="6" y="127"/>
                    <a:pt x="8" y="126"/>
                  </a:cubicBezTo>
                  <a:cubicBezTo>
                    <a:pt x="14" y="122"/>
                    <a:pt x="25" y="119"/>
                    <a:pt x="37" y="118"/>
                  </a:cubicBezTo>
                  <a:cubicBezTo>
                    <a:pt x="49" y="117"/>
                    <a:pt x="61" y="117"/>
                    <a:pt x="70" y="120"/>
                  </a:cubicBezTo>
                  <a:cubicBezTo>
                    <a:pt x="72" y="121"/>
                    <a:pt x="74" y="120"/>
                    <a:pt x="75" y="119"/>
                  </a:cubicBezTo>
                  <a:cubicBezTo>
                    <a:pt x="76" y="118"/>
                    <a:pt x="77" y="117"/>
                    <a:pt x="77" y="115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5" y="5"/>
                    <a:pt x="74" y="5"/>
                    <a:pt x="72" y="4"/>
                  </a:cubicBezTo>
                  <a:cubicBezTo>
                    <a:pt x="62" y="1"/>
                    <a:pt x="49" y="0"/>
                    <a:pt x="36" y="1"/>
                  </a:cubicBezTo>
                  <a:cubicBezTo>
                    <a:pt x="24" y="2"/>
                    <a:pt x="12" y="6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9413" y="4185"/>
              <a:ext cx="350" cy="800"/>
            </a:xfrm>
            <a:custGeom>
              <a:avLst/>
              <a:gdLst>
                <a:gd name="T0" fmla="*/ 49 w 59"/>
                <a:gd name="T1" fmla="*/ 28 h 135"/>
                <a:gd name="T2" fmla="*/ 29 w 59"/>
                <a:gd name="T3" fmla="*/ 15 h 135"/>
                <a:gd name="T4" fmla="*/ 10 w 59"/>
                <a:gd name="T5" fmla="*/ 11 h 135"/>
                <a:gd name="T6" fmla="*/ 10 w 59"/>
                <a:gd name="T7" fmla="*/ 103 h 135"/>
                <a:gd name="T8" fmla="*/ 37 w 59"/>
                <a:gd name="T9" fmla="*/ 110 h 135"/>
                <a:gd name="T10" fmla="*/ 49 w 59"/>
                <a:gd name="T11" fmla="*/ 116 h 135"/>
                <a:gd name="T12" fmla="*/ 49 w 59"/>
                <a:gd name="T13" fmla="*/ 28 h 135"/>
                <a:gd name="T14" fmla="*/ 33 w 59"/>
                <a:gd name="T15" fmla="*/ 6 h 135"/>
                <a:gd name="T16" fmla="*/ 57 w 59"/>
                <a:gd name="T17" fmla="*/ 22 h 135"/>
                <a:gd name="T18" fmla="*/ 58 w 59"/>
                <a:gd name="T19" fmla="*/ 23 h 135"/>
                <a:gd name="T20" fmla="*/ 59 w 59"/>
                <a:gd name="T21" fmla="*/ 26 h 135"/>
                <a:gd name="T22" fmla="*/ 59 w 59"/>
                <a:gd name="T23" fmla="*/ 128 h 135"/>
                <a:gd name="T24" fmla="*/ 57 w 59"/>
                <a:gd name="T25" fmla="*/ 133 h 135"/>
                <a:gd name="T26" fmla="*/ 50 w 59"/>
                <a:gd name="T27" fmla="*/ 130 h 135"/>
                <a:gd name="T28" fmla="*/ 33 w 59"/>
                <a:gd name="T29" fmla="*/ 119 h 135"/>
                <a:gd name="T30" fmla="*/ 6 w 59"/>
                <a:gd name="T31" fmla="*/ 113 h 135"/>
                <a:gd name="T32" fmla="*/ 1 w 59"/>
                <a:gd name="T33" fmla="*/ 112 h 135"/>
                <a:gd name="T34" fmla="*/ 0 w 59"/>
                <a:gd name="T35" fmla="*/ 108 h 135"/>
                <a:gd name="T36" fmla="*/ 0 w 59"/>
                <a:gd name="T37" fmla="*/ 7 h 135"/>
                <a:gd name="T38" fmla="*/ 1 w 59"/>
                <a:gd name="T39" fmla="*/ 3 h 135"/>
                <a:gd name="T40" fmla="*/ 6 w 59"/>
                <a:gd name="T41" fmla="*/ 1 h 135"/>
                <a:gd name="T42" fmla="*/ 33 w 59"/>
                <a:gd name="T43" fmla="*/ 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35">
                  <a:moveTo>
                    <a:pt x="49" y="28"/>
                  </a:moveTo>
                  <a:cubicBezTo>
                    <a:pt x="45" y="23"/>
                    <a:pt x="37" y="18"/>
                    <a:pt x="29" y="15"/>
                  </a:cubicBezTo>
                  <a:cubicBezTo>
                    <a:pt x="23" y="13"/>
                    <a:pt x="17" y="11"/>
                    <a:pt x="10" y="11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8" y="104"/>
                    <a:pt x="28" y="106"/>
                    <a:pt x="37" y="110"/>
                  </a:cubicBezTo>
                  <a:cubicBezTo>
                    <a:pt x="42" y="111"/>
                    <a:pt x="46" y="114"/>
                    <a:pt x="49" y="116"/>
                  </a:cubicBezTo>
                  <a:cubicBezTo>
                    <a:pt x="49" y="28"/>
                    <a:pt x="49" y="28"/>
                    <a:pt x="49" y="28"/>
                  </a:cubicBezTo>
                  <a:close/>
                  <a:moveTo>
                    <a:pt x="33" y="6"/>
                  </a:moveTo>
                  <a:cubicBezTo>
                    <a:pt x="43" y="10"/>
                    <a:pt x="52" y="16"/>
                    <a:pt x="57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9" y="24"/>
                    <a:pt x="59" y="25"/>
                    <a:pt x="59" y="26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9" y="130"/>
                    <a:pt x="59" y="132"/>
                    <a:pt x="57" y="133"/>
                  </a:cubicBezTo>
                  <a:cubicBezTo>
                    <a:pt x="54" y="135"/>
                    <a:pt x="51" y="133"/>
                    <a:pt x="50" y="130"/>
                  </a:cubicBezTo>
                  <a:cubicBezTo>
                    <a:pt x="47" y="126"/>
                    <a:pt x="40" y="122"/>
                    <a:pt x="33" y="119"/>
                  </a:cubicBezTo>
                  <a:cubicBezTo>
                    <a:pt x="24" y="115"/>
                    <a:pt x="14" y="113"/>
                    <a:pt x="6" y="113"/>
                  </a:cubicBezTo>
                  <a:cubicBezTo>
                    <a:pt x="4" y="113"/>
                    <a:pt x="2" y="113"/>
                    <a:pt x="1" y="112"/>
                  </a:cubicBezTo>
                  <a:cubicBezTo>
                    <a:pt x="1" y="111"/>
                    <a:pt x="0" y="110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3" y="2"/>
                    <a:pt x="4" y="1"/>
                    <a:pt x="6" y="1"/>
                  </a:cubicBezTo>
                  <a:cubicBezTo>
                    <a:pt x="15" y="0"/>
                    <a:pt x="24" y="2"/>
                    <a:pt x="3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187690" y="3194050"/>
            <a:ext cx="547370" cy="469900"/>
            <a:chOff x="9231" y="4185"/>
            <a:chExt cx="1009" cy="866"/>
          </a:xfrm>
          <a:solidFill>
            <a:schemeClr val="bg1">
              <a:lumMod val="95000"/>
            </a:schemeClr>
          </a:solidFill>
        </p:grpSpPr>
        <p:sp>
          <p:nvSpPr>
            <p:cNvPr id="13" name="Freeform 100"/>
            <p:cNvSpPr/>
            <p:nvPr/>
          </p:nvSpPr>
          <p:spPr bwMode="auto">
            <a:xfrm>
              <a:off x="9231" y="4275"/>
              <a:ext cx="533" cy="750"/>
            </a:xfrm>
            <a:custGeom>
              <a:avLst/>
              <a:gdLst>
                <a:gd name="T0" fmla="*/ 18 w 90"/>
                <a:gd name="T1" fmla="*/ 11 h 127"/>
                <a:gd name="T2" fmla="*/ 23 w 90"/>
                <a:gd name="T3" fmla="*/ 6 h 127"/>
                <a:gd name="T4" fmla="*/ 19 w 90"/>
                <a:gd name="T5" fmla="*/ 1 h 127"/>
                <a:gd name="T6" fmla="*/ 7 w 90"/>
                <a:gd name="T7" fmla="*/ 0 h 127"/>
                <a:gd name="T8" fmla="*/ 2 w 90"/>
                <a:gd name="T9" fmla="*/ 2 h 127"/>
                <a:gd name="T10" fmla="*/ 0 w 90"/>
                <a:gd name="T11" fmla="*/ 7 h 127"/>
                <a:gd name="T12" fmla="*/ 0 w 90"/>
                <a:gd name="T13" fmla="*/ 121 h 127"/>
                <a:gd name="T14" fmla="*/ 2 w 90"/>
                <a:gd name="T15" fmla="*/ 125 h 127"/>
                <a:gd name="T16" fmla="*/ 7 w 90"/>
                <a:gd name="T17" fmla="*/ 126 h 127"/>
                <a:gd name="T18" fmla="*/ 85 w 90"/>
                <a:gd name="T19" fmla="*/ 127 h 127"/>
                <a:gd name="T20" fmla="*/ 90 w 90"/>
                <a:gd name="T21" fmla="*/ 122 h 127"/>
                <a:gd name="T22" fmla="*/ 85 w 90"/>
                <a:gd name="T23" fmla="*/ 117 h 127"/>
                <a:gd name="T24" fmla="*/ 10 w 90"/>
                <a:gd name="T25" fmla="*/ 116 h 127"/>
                <a:gd name="T26" fmla="*/ 10 w 90"/>
                <a:gd name="T27" fmla="*/ 11 h 127"/>
                <a:gd name="T28" fmla="*/ 18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18" y="11"/>
                  </a:moveTo>
                  <a:cubicBezTo>
                    <a:pt x="21" y="11"/>
                    <a:pt x="23" y="9"/>
                    <a:pt x="23" y="6"/>
                  </a:cubicBezTo>
                  <a:cubicBezTo>
                    <a:pt x="23" y="4"/>
                    <a:pt x="21" y="1"/>
                    <a:pt x="19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3"/>
                    <a:pt x="1" y="124"/>
                    <a:pt x="2" y="125"/>
                  </a:cubicBezTo>
                  <a:cubicBezTo>
                    <a:pt x="3" y="127"/>
                    <a:pt x="5" y="126"/>
                    <a:pt x="7" y="126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8" y="127"/>
                    <a:pt x="90" y="125"/>
                    <a:pt x="90" y="122"/>
                  </a:cubicBezTo>
                  <a:cubicBezTo>
                    <a:pt x="90" y="119"/>
                    <a:pt x="88" y="117"/>
                    <a:pt x="85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8" y="11"/>
                    <a:pt x="18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01"/>
            <p:cNvSpPr/>
            <p:nvPr/>
          </p:nvSpPr>
          <p:spPr bwMode="auto">
            <a:xfrm>
              <a:off x="9708" y="4275"/>
              <a:ext cx="533" cy="750"/>
            </a:xfrm>
            <a:custGeom>
              <a:avLst/>
              <a:gdLst>
                <a:gd name="T0" fmla="*/ 72 w 90"/>
                <a:gd name="T1" fmla="*/ 11 h 127"/>
                <a:gd name="T2" fmla="*/ 67 w 90"/>
                <a:gd name="T3" fmla="*/ 6 h 127"/>
                <a:gd name="T4" fmla="*/ 72 w 90"/>
                <a:gd name="T5" fmla="*/ 1 h 127"/>
                <a:gd name="T6" fmla="*/ 84 w 90"/>
                <a:gd name="T7" fmla="*/ 0 h 127"/>
                <a:gd name="T8" fmla="*/ 89 w 90"/>
                <a:gd name="T9" fmla="*/ 2 h 127"/>
                <a:gd name="T10" fmla="*/ 90 w 90"/>
                <a:gd name="T11" fmla="*/ 7 h 127"/>
                <a:gd name="T12" fmla="*/ 90 w 90"/>
                <a:gd name="T13" fmla="*/ 121 h 127"/>
                <a:gd name="T14" fmla="*/ 88 w 90"/>
                <a:gd name="T15" fmla="*/ 125 h 127"/>
                <a:gd name="T16" fmla="*/ 83 w 90"/>
                <a:gd name="T17" fmla="*/ 126 h 127"/>
                <a:gd name="T18" fmla="*/ 5 w 90"/>
                <a:gd name="T19" fmla="*/ 127 h 127"/>
                <a:gd name="T20" fmla="*/ 0 w 90"/>
                <a:gd name="T21" fmla="*/ 122 h 127"/>
                <a:gd name="T22" fmla="*/ 5 w 90"/>
                <a:gd name="T23" fmla="*/ 117 h 127"/>
                <a:gd name="T24" fmla="*/ 80 w 90"/>
                <a:gd name="T25" fmla="*/ 116 h 127"/>
                <a:gd name="T26" fmla="*/ 80 w 90"/>
                <a:gd name="T27" fmla="*/ 11 h 127"/>
                <a:gd name="T28" fmla="*/ 72 w 90"/>
                <a:gd name="T29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27">
                  <a:moveTo>
                    <a:pt x="72" y="11"/>
                  </a:moveTo>
                  <a:cubicBezTo>
                    <a:pt x="69" y="11"/>
                    <a:pt x="67" y="9"/>
                    <a:pt x="67" y="6"/>
                  </a:cubicBezTo>
                  <a:cubicBezTo>
                    <a:pt x="67" y="4"/>
                    <a:pt x="69" y="1"/>
                    <a:pt x="72" y="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7" y="0"/>
                    <a:pt x="89" y="2"/>
                  </a:cubicBezTo>
                  <a:cubicBezTo>
                    <a:pt x="90" y="3"/>
                    <a:pt x="90" y="5"/>
                    <a:pt x="90" y="7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90" y="123"/>
                    <a:pt x="89" y="124"/>
                    <a:pt x="88" y="125"/>
                  </a:cubicBezTo>
                  <a:cubicBezTo>
                    <a:pt x="87" y="127"/>
                    <a:pt x="85" y="126"/>
                    <a:pt x="83" y="126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2" y="127"/>
                    <a:pt x="0" y="125"/>
                    <a:pt x="0" y="122"/>
                  </a:cubicBezTo>
                  <a:cubicBezTo>
                    <a:pt x="0" y="119"/>
                    <a:pt x="2" y="117"/>
                    <a:pt x="5" y="117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2" y="11"/>
                    <a:pt x="72" y="11"/>
                    <a:pt x="7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02"/>
            <p:cNvSpPr/>
            <p:nvPr/>
          </p:nvSpPr>
          <p:spPr bwMode="auto">
            <a:xfrm>
              <a:off x="9668" y="4973"/>
              <a:ext cx="123" cy="78"/>
            </a:xfrm>
            <a:custGeom>
              <a:avLst/>
              <a:gdLst>
                <a:gd name="T0" fmla="*/ 21 w 21"/>
                <a:gd name="T1" fmla="*/ 5 h 13"/>
                <a:gd name="T2" fmla="*/ 16 w 21"/>
                <a:gd name="T3" fmla="*/ 0 h 13"/>
                <a:gd name="T4" fmla="*/ 5 w 21"/>
                <a:gd name="T5" fmla="*/ 0 h 13"/>
                <a:gd name="T6" fmla="*/ 0 w 21"/>
                <a:gd name="T7" fmla="*/ 5 h 13"/>
                <a:gd name="T8" fmla="*/ 11 w 21"/>
                <a:gd name="T9" fmla="*/ 13 h 13"/>
                <a:gd name="T10" fmla="*/ 21 w 21"/>
                <a:gd name="T1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3">
                  <a:moveTo>
                    <a:pt x="21" y="5"/>
                  </a:moveTo>
                  <a:cubicBezTo>
                    <a:pt x="21" y="2"/>
                    <a:pt x="19" y="0"/>
                    <a:pt x="16" y="0"/>
                  </a:cubicBezTo>
                  <a:cubicBezTo>
                    <a:pt x="12" y="0"/>
                    <a:pt x="9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"/>
                    <a:pt x="6" y="13"/>
                    <a:pt x="11" y="13"/>
                  </a:cubicBezTo>
                  <a:cubicBezTo>
                    <a:pt x="15" y="13"/>
                    <a:pt x="21" y="10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03"/>
            <p:cNvSpPr/>
            <p:nvPr/>
          </p:nvSpPr>
          <p:spPr bwMode="auto">
            <a:xfrm>
              <a:off x="9306" y="4258"/>
              <a:ext cx="463" cy="745"/>
            </a:xfrm>
            <a:custGeom>
              <a:avLst/>
              <a:gdLst>
                <a:gd name="T0" fmla="*/ 23 w 78"/>
                <a:gd name="T1" fmla="*/ 10 h 126"/>
                <a:gd name="T2" fmla="*/ 27 w 78"/>
                <a:gd name="T3" fmla="*/ 5 h 126"/>
                <a:gd name="T4" fmla="*/ 22 w 78"/>
                <a:gd name="T5" fmla="*/ 0 h 126"/>
                <a:gd name="T6" fmla="*/ 13 w 78"/>
                <a:gd name="T7" fmla="*/ 1 h 126"/>
                <a:gd name="T8" fmla="*/ 4 w 78"/>
                <a:gd name="T9" fmla="*/ 3 h 126"/>
                <a:gd name="T10" fmla="*/ 2 w 78"/>
                <a:gd name="T11" fmla="*/ 5 h 126"/>
                <a:gd name="T12" fmla="*/ 0 w 78"/>
                <a:gd name="T13" fmla="*/ 8 h 126"/>
                <a:gd name="T14" fmla="*/ 0 w 78"/>
                <a:gd name="T15" fmla="*/ 114 h 126"/>
                <a:gd name="T16" fmla="*/ 2 w 78"/>
                <a:gd name="T17" fmla="*/ 118 h 126"/>
                <a:gd name="T18" fmla="*/ 8 w 78"/>
                <a:gd name="T19" fmla="*/ 119 h 126"/>
                <a:gd name="T20" fmla="*/ 40 w 78"/>
                <a:gd name="T21" fmla="*/ 117 h 126"/>
                <a:gd name="T22" fmla="*/ 70 w 78"/>
                <a:gd name="T23" fmla="*/ 125 h 126"/>
                <a:gd name="T24" fmla="*/ 77 w 78"/>
                <a:gd name="T25" fmla="*/ 123 h 126"/>
                <a:gd name="T26" fmla="*/ 75 w 78"/>
                <a:gd name="T27" fmla="*/ 116 h 126"/>
                <a:gd name="T28" fmla="*/ 41 w 78"/>
                <a:gd name="T29" fmla="*/ 107 h 126"/>
                <a:gd name="T30" fmla="*/ 10 w 78"/>
                <a:gd name="T31" fmla="*/ 108 h 126"/>
                <a:gd name="T32" fmla="*/ 10 w 78"/>
                <a:gd name="T33" fmla="*/ 12 h 126"/>
                <a:gd name="T34" fmla="*/ 14 w 78"/>
                <a:gd name="T35" fmla="*/ 11 h 126"/>
                <a:gd name="T36" fmla="*/ 23 w 78"/>
                <a:gd name="T37" fmla="*/ 1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126">
                  <a:moveTo>
                    <a:pt x="23" y="10"/>
                  </a:moveTo>
                  <a:cubicBezTo>
                    <a:pt x="25" y="10"/>
                    <a:pt x="28" y="7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ubicBezTo>
                    <a:pt x="19" y="0"/>
                    <a:pt x="16" y="1"/>
                    <a:pt x="13" y="1"/>
                  </a:cubicBezTo>
                  <a:cubicBezTo>
                    <a:pt x="10" y="2"/>
                    <a:pt x="7" y="3"/>
                    <a:pt x="4" y="3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2" y="118"/>
                  </a:cubicBezTo>
                  <a:cubicBezTo>
                    <a:pt x="4" y="120"/>
                    <a:pt x="5" y="119"/>
                    <a:pt x="8" y="119"/>
                  </a:cubicBezTo>
                  <a:cubicBezTo>
                    <a:pt x="17" y="116"/>
                    <a:pt x="29" y="116"/>
                    <a:pt x="40" y="117"/>
                  </a:cubicBezTo>
                  <a:cubicBezTo>
                    <a:pt x="52" y="118"/>
                    <a:pt x="63" y="121"/>
                    <a:pt x="70" y="125"/>
                  </a:cubicBezTo>
                  <a:cubicBezTo>
                    <a:pt x="72" y="126"/>
                    <a:pt x="75" y="125"/>
                    <a:pt x="77" y="123"/>
                  </a:cubicBezTo>
                  <a:cubicBezTo>
                    <a:pt x="78" y="121"/>
                    <a:pt x="77" y="118"/>
                    <a:pt x="75" y="116"/>
                  </a:cubicBezTo>
                  <a:cubicBezTo>
                    <a:pt x="67" y="111"/>
                    <a:pt x="55" y="108"/>
                    <a:pt x="41" y="107"/>
                  </a:cubicBezTo>
                  <a:cubicBezTo>
                    <a:pt x="31" y="106"/>
                    <a:pt x="20" y="106"/>
                    <a:pt x="10" y="10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2"/>
                    <a:pt x="13" y="11"/>
                    <a:pt x="14" y="11"/>
                  </a:cubicBezTo>
                  <a:cubicBezTo>
                    <a:pt x="17" y="11"/>
                    <a:pt x="20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04"/>
            <p:cNvSpPr/>
            <p:nvPr/>
          </p:nvSpPr>
          <p:spPr bwMode="auto">
            <a:xfrm>
              <a:off x="9703" y="4250"/>
              <a:ext cx="455" cy="753"/>
            </a:xfrm>
            <a:custGeom>
              <a:avLst/>
              <a:gdLst>
                <a:gd name="T0" fmla="*/ 3 w 77"/>
                <a:gd name="T1" fmla="*/ 11 h 127"/>
                <a:gd name="T2" fmla="*/ 1 w 77"/>
                <a:gd name="T3" fmla="*/ 18 h 127"/>
                <a:gd name="T4" fmla="*/ 8 w 77"/>
                <a:gd name="T5" fmla="*/ 20 h 127"/>
                <a:gd name="T6" fmla="*/ 37 w 77"/>
                <a:gd name="T7" fmla="*/ 11 h 127"/>
                <a:gd name="T8" fmla="*/ 67 w 77"/>
                <a:gd name="T9" fmla="*/ 13 h 127"/>
                <a:gd name="T10" fmla="*/ 67 w 77"/>
                <a:gd name="T11" fmla="*/ 109 h 127"/>
                <a:gd name="T12" fmla="*/ 36 w 77"/>
                <a:gd name="T13" fmla="*/ 108 h 127"/>
                <a:gd name="T14" fmla="*/ 3 w 77"/>
                <a:gd name="T15" fmla="*/ 117 h 127"/>
                <a:gd name="T16" fmla="*/ 1 w 77"/>
                <a:gd name="T17" fmla="*/ 124 h 127"/>
                <a:gd name="T18" fmla="*/ 8 w 77"/>
                <a:gd name="T19" fmla="*/ 126 h 127"/>
                <a:gd name="T20" fmla="*/ 37 w 77"/>
                <a:gd name="T21" fmla="*/ 118 h 127"/>
                <a:gd name="T22" fmla="*/ 70 w 77"/>
                <a:gd name="T23" fmla="*/ 120 h 127"/>
                <a:gd name="T24" fmla="*/ 75 w 77"/>
                <a:gd name="T25" fmla="*/ 119 h 127"/>
                <a:gd name="T26" fmla="*/ 77 w 77"/>
                <a:gd name="T27" fmla="*/ 115 h 127"/>
                <a:gd name="T28" fmla="*/ 77 w 77"/>
                <a:gd name="T29" fmla="*/ 9 h 127"/>
                <a:gd name="T30" fmla="*/ 76 w 77"/>
                <a:gd name="T31" fmla="*/ 7 h 127"/>
                <a:gd name="T32" fmla="*/ 72 w 77"/>
                <a:gd name="T33" fmla="*/ 4 h 127"/>
                <a:gd name="T34" fmla="*/ 36 w 77"/>
                <a:gd name="T35" fmla="*/ 1 h 127"/>
                <a:gd name="T36" fmla="*/ 3 w 77"/>
                <a:gd name="T37" fmla="*/ 1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127">
                  <a:moveTo>
                    <a:pt x="3" y="11"/>
                  </a:moveTo>
                  <a:cubicBezTo>
                    <a:pt x="1" y="12"/>
                    <a:pt x="0" y="15"/>
                    <a:pt x="1" y="18"/>
                  </a:cubicBezTo>
                  <a:cubicBezTo>
                    <a:pt x="3" y="20"/>
                    <a:pt x="6" y="21"/>
                    <a:pt x="8" y="20"/>
                  </a:cubicBezTo>
                  <a:cubicBezTo>
                    <a:pt x="16" y="15"/>
                    <a:pt x="26" y="12"/>
                    <a:pt x="37" y="11"/>
                  </a:cubicBezTo>
                  <a:cubicBezTo>
                    <a:pt x="47" y="10"/>
                    <a:pt x="58" y="11"/>
                    <a:pt x="67" y="13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57" y="107"/>
                    <a:pt x="47" y="107"/>
                    <a:pt x="36" y="108"/>
                  </a:cubicBezTo>
                  <a:cubicBezTo>
                    <a:pt x="23" y="109"/>
                    <a:pt x="11" y="112"/>
                    <a:pt x="3" y="117"/>
                  </a:cubicBezTo>
                  <a:cubicBezTo>
                    <a:pt x="0" y="119"/>
                    <a:pt x="0" y="122"/>
                    <a:pt x="1" y="124"/>
                  </a:cubicBezTo>
                  <a:cubicBezTo>
                    <a:pt x="3" y="126"/>
                    <a:pt x="6" y="127"/>
                    <a:pt x="8" y="126"/>
                  </a:cubicBezTo>
                  <a:cubicBezTo>
                    <a:pt x="14" y="122"/>
                    <a:pt x="25" y="119"/>
                    <a:pt x="37" y="118"/>
                  </a:cubicBezTo>
                  <a:cubicBezTo>
                    <a:pt x="49" y="117"/>
                    <a:pt x="61" y="117"/>
                    <a:pt x="70" y="120"/>
                  </a:cubicBezTo>
                  <a:cubicBezTo>
                    <a:pt x="72" y="121"/>
                    <a:pt x="74" y="120"/>
                    <a:pt x="75" y="119"/>
                  </a:cubicBezTo>
                  <a:cubicBezTo>
                    <a:pt x="76" y="118"/>
                    <a:pt x="77" y="117"/>
                    <a:pt x="77" y="115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5" y="5"/>
                    <a:pt x="74" y="5"/>
                    <a:pt x="72" y="4"/>
                  </a:cubicBezTo>
                  <a:cubicBezTo>
                    <a:pt x="62" y="1"/>
                    <a:pt x="49" y="0"/>
                    <a:pt x="36" y="1"/>
                  </a:cubicBezTo>
                  <a:cubicBezTo>
                    <a:pt x="24" y="2"/>
                    <a:pt x="12" y="6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05"/>
            <p:cNvSpPr>
              <a:spLocks noEditPoints="1"/>
            </p:cNvSpPr>
            <p:nvPr/>
          </p:nvSpPr>
          <p:spPr bwMode="auto">
            <a:xfrm>
              <a:off x="9413" y="4185"/>
              <a:ext cx="350" cy="800"/>
            </a:xfrm>
            <a:custGeom>
              <a:avLst/>
              <a:gdLst>
                <a:gd name="T0" fmla="*/ 49 w 59"/>
                <a:gd name="T1" fmla="*/ 28 h 135"/>
                <a:gd name="T2" fmla="*/ 29 w 59"/>
                <a:gd name="T3" fmla="*/ 15 h 135"/>
                <a:gd name="T4" fmla="*/ 10 w 59"/>
                <a:gd name="T5" fmla="*/ 11 h 135"/>
                <a:gd name="T6" fmla="*/ 10 w 59"/>
                <a:gd name="T7" fmla="*/ 103 h 135"/>
                <a:gd name="T8" fmla="*/ 37 w 59"/>
                <a:gd name="T9" fmla="*/ 110 h 135"/>
                <a:gd name="T10" fmla="*/ 49 w 59"/>
                <a:gd name="T11" fmla="*/ 116 h 135"/>
                <a:gd name="T12" fmla="*/ 49 w 59"/>
                <a:gd name="T13" fmla="*/ 28 h 135"/>
                <a:gd name="T14" fmla="*/ 33 w 59"/>
                <a:gd name="T15" fmla="*/ 6 h 135"/>
                <a:gd name="T16" fmla="*/ 57 w 59"/>
                <a:gd name="T17" fmla="*/ 22 h 135"/>
                <a:gd name="T18" fmla="*/ 58 w 59"/>
                <a:gd name="T19" fmla="*/ 23 h 135"/>
                <a:gd name="T20" fmla="*/ 59 w 59"/>
                <a:gd name="T21" fmla="*/ 26 h 135"/>
                <a:gd name="T22" fmla="*/ 59 w 59"/>
                <a:gd name="T23" fmla="*/ 128 h 135"/>
                <a:gd name="T24" fmla="*/ 57 w 59"/>
                <a:gd name="T25" fmla="*/ 133 h 135"/>
                <a:gd name="T26" fmla="*/ 50 w 59"/>
                <a:gd name="T27" fmla="*/ 130 h 135"/>
                <a:gd name="T28" fmla="*/ 33 w 59"/>
                <a:gd name="T29" fmla="*/ 119 h 135"/>
                <a:gd name="T30" fmla="*/ 6 w 59"/>
                <a:gd name="T31" fmla="*/ 113 h 135"/>
                <a:gd name="T32" fmla="*/ 1 w 59"/>
                <a:gd name="T33" fmla="*/ 112 h 135"/>
                <a:gd name="T34" fmla="*/ 0 w 59"/>
                <a:gd name="T35" fmla="*/ 108 h 135"/>
                <a:gd name="T36" fmla="*/ 0 w 59"/>
                <a:gd name="T37" fmla="*/ 7 h 135"/>
                <a:gd name="T38" fmla="*/ 1 w 59"/>
                <a:gd name="T39" fmla="*/ 3 h 135"/>
                <a:gd name="T40" fmla="*/ 6 w 59"/>
                <a:gd name="T41" fmla="*/ 1 h 135"/>
                <a:gd name="T42" fmla="*/ 33 w 59"/>
                <a:gd name="T43" fmla="*/ 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35">
                  <a:moveTo>
                    <a:pt x="49" y="28"/>
                  </a:moveTo>
                  <a:cubicBezTo>
                    <a:pt x="45" y="23"/>
                    <a:pt x="37" y="18"/>
                    <a:pt x="29" y="15"/>
                  </a:cubicBezTo>
                  <a:cubicBezTo>
                    <a:pt x="23" y="13"/>
                    <a:pt x="17" y="11"/>
                    <a:pt x="10" y="11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8" y="104"/>
                    <a:pt x="28" y="106"/>
                    <a:pt x="37" y="110"/>
                  </a:cubicBezTo>
                  <a:cubicBezTo>
                    <a:pt x="42" y="111"/>
                    <a:pt x="46" y="114"/>
                    <a:pt x="49" y="116"/>
                  </a:cubicBezTo>
                  <a:cubicBezTo>
                    <a:pt x="49" y="28"/>
                    <a:pt x="49" y="28"/>
                    <a:pt x="49" y="28"/>
                  </a:cubicBezTo>
                  <a:close/>
                  <a:moveTo>
                    <a:pt x="33" y="6"/>
                  </a:moveTo>
                  <a:cubicBezTo>
                    <a:pt x="43" y="10"/>
                    <a:pt x="52" y="16"/>
                    <a:pt x="57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9" y="24"/>
                    <a:pt x="59" y="25"/>
                    <a:pt x="59" y="26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9" y="130"/>
                    <a:pt x="59" y="132"/>
                    <a:pt x="57" y="133"/>
                  </a:cubicBezTo>
                  <a:cubicBezTo>
                    <a:pt x="54" y="135"/>
                    <a:pt x="51" y="133"/>
                    <a:pt x="50" y="130"/>
                  </a:cubicBezTo>
                  <a:cubicBezTo>
                    <a:pt x="47" y="126"/>
                    <a:pt x="40" y="122"/>
                    <a:pt x="33" y="119"/>
                  </a:cubicBezTo>
                  <a:cubicBezTo>
                    <a:pt x="24" y="115"/>
                    <a:pt x="14" y="113"/>
                    <a:pt x="6" y="113"/>
                  </a:cubicBezTo>
                  <a:cubicBezTo>
                    <a:pt x="4" y="113"/>
                    <a:pt x="2" y="113"/>
                    <a:pt x="1" y="112"/>
                  </a:cubicBezTo>
                  <a:cubicBezTo>
                    <a:pt x="1" y="111"/>
                    <a:pt x="0" y="110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3" y="2"/>
                    <a:pt x="4" y="1"/>
                    <a:pt x="6" y="1"/>
                  </a:cubicBezTo>
                  <a:cubicBezTo>
                    <a:pt x="15" y="0"/>
                    <a:pt x="24" y="2"/>
                    <a:pt x="3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5240" y="0"/>
            <a:ext cx="422021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48385" y="415925"/>
            <a:ext cx="2407285" cy="2593340"/>
            <a:chOff x="702" y="3058"/>
            <a:chExt cx="2364" cy="2547"/>
          </a:xfrm>
          <a:effectLst>
            <a:outerShdw blurRad="1143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等腰三角形 5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551940" y="1246505"/>
            <a:ext cx="1094105" cy="119888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gradFill>
                  <a:gsLst>
                    <a:gs pos="39000">
                      <a:schemeClr val="bg1">
                        <a:lumMod val="85000"/>
                      </a:schemeClr>
                    </a:gs>
                    <a:gs pos="62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0"/>
                </a:gra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</a:rPr>
              <a:t>2</a:t>
            </a:r>
            <a:endParaRPr lang="en-US" altLang="zh-CN" sz="7200">
              <a:gradFill>
                <a:gsLst>
                  <a:gs pos="39000">
                    <a:schemeClr val="bg1">
                      <a:lumMod val="85000"/>
                    </a:schemeClr>
                  </a:gs>
                  <a:gs pos="62000">
                    <a:schemeClr val="tx1">
                      <a:lumMod val="85000"/>
                      <a:lumOff val="15000"/>
                    </a:schemeClr>
                  </a:gs>
                </a:gsLst>
                <a:lin ang="16200000" scaled="0"/>
              </a:gra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3515" y="3603625"/>
            <a:ext cx="3822065" cy="1198880"/>
          </a:xfrm>
          <a:prstGeom prst="rect">
            <a:avLst/>
          </a:prstGeom>
          <a:noFill/>
          <a:effectLst>
            <a:outerShdw blurRad="50800" dist="38100" dir="2700000" algn="tl" rotWithShape="0">
              <a:srgbClr val="2A4772">
                <a:alpha val="40000"/>
              </a:srgbClr>
            </a:outerShdw>
          </a:effectLst>
        </p:spPr>
        <p:txBody>
          <a:bodyPr vert="horz" wrap="square" rtlCol="0">
            <a:spAutoFit/>
          </a:bodyPr>
          <a:p>
            <a:pPr algn="ctr" fontAlgn="auto">
              <a:lnSpc>
                <a:spcPct val="10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课题现状及发展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3500000" algn="br" rotWithShape="0">
                  <a:schemeClr val="bg1">
                    <a:alpha val="40000"/>
                  </a:schemeClr>
                </a:outerShdw>
              </a:effectLst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  <a:p>
            <a:pPr algn="ctr" fontAlgn="auto">
              <a:lnSpc>
                <a:spcPct val="10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Present Status and Development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3475" y="2526665"/>
            <a:ext cx="378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effectLst/>
                <a:latin typeface="思源宋体" panose="02020700000000000000" charset="-122"/>
                <a:ea typeface="思源宋体" panose="02020700000000000000" charset="-122"/>
              </a:rPr>
              <a:t>课题现状</a:t>
            </a:r>
            <a:endParaRPr lang="zh-CN" altLang="en-US" sz="2400">
              <a:solidFill>
                <a:schemeClr val="bg1">
                  <a:lumMod val="75000"/>
                </a:schemeClr>
              </a:solidFill>
              <a:effectLst/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13475" y="3601720"/>
            <a:ext cx="378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effectLst/>
                <a:latin typeface="思源宋体" panose="02020700000000000000" charset="-122"/>
                <a:ea typeface="思源宋体" panose="02020700000000000000" charset="-122"/>
                <a:sym typeface="+mn-ea"/>
              </a:rPr>
              <a:t>发展情况</a:t>
            </a:r>
            <a:endParaRPr lang="zh-CN" altLang="en-US" sz="2400">
              <a:solidFill>
                <a:schemeClr val="bg1">
                  <a:lumMod val="75000"/>
                </a:schemeClr>
              </a:solidFill>
              <a:effectLst/>
              <a:latin typeface="思源宋体" panose="02020700000000000000" charset="-122"/>
              <a:ea typeface="思源宋体" panose="02020700000000000000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68770" y="2486025"/>
            <a:ext cx="393700" cy="424180"/>
            <a:chOff x="702" y="3058"/>
            <a:chExt cx="2364" cy="2547"/>
          </a:xfrm>
        </p:grpSpPr>
        <p:sp>
          <p:nvSpPr>
            <p:cNvPr id="3" name="等腰三角形 2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68770" y="3561080"/>
            <a:ext cx="393700" cy="424180"/>
            <a:chOff x="702" y="3058"/>
            <a:chExt cx="2364" cy="2547"/>
          </a:xfrm>
        </p:grpSpPr>
        <p:sp>
          <p:nvSpPr>
            <p:cNvPr id="10" name="等腰三角形 9"/>
            <p:cNvSpPr/>
            <p:nvPr/>
          </p:nvSpPr>
          <p:spPr>
            <a:xfrm rot="2700000">
              <a:off x="704" y="3323"/>
              <a:ext cx="2365" cy="1834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9000000">
              <a:off x="702" y="3771"/>
              <a:ext cx="2365" cy="1834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900,&quot;width&quot;:5484}"/>
</p:tagLst>
</file>

<file path=ppt/tags/tag2.xml><?xml version="1.0" encoding="utf-8"?>
<p:tagLst xmlns:p="http://schemas.openxmlformats.org/presentationml/2006/main">
  <p:tag name="KSO_WM_UNIT_PLACING_PICTURE_USER_VIEWPORT" val="{&quot;height&quot;:8900,&quot;width&quot;:548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7070</Words>
  <Application>WPS 演示</Application>
  <PresentationFormat>宽屏</PresentationFormat>
  <Paragraphs>380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思源宋体</vt:lpstr>
      <vt:lpstr>汉仪大宋简</vt:lpstr>
      <vt:lpstr>微软雅黑</vt:lpstr>
      <vt:lpstr>Impact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佛喜</cp:lastModifiedBy>
  <cp:revision>202</cp:revision>
  <dcterms:created xsi:type="dcterms:W3CDTF">2020-03-21T08:44:00Z</dcterms:created>
  <dcterms:modified xsi:type="dcterms:W3CDTF">2020-03-27T09:18:01Z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